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2160"/>
            </a:pPr>
            <a:r>
              <a:t>Re-chargable. 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Higher energy density than other rechargeable batteries.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Light weighted.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Produce higher voltage when compared to other batteries.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More resistance to overcharge.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No liquid electrolyte i.e., no leakage.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Doesn't take much time to get charged and discharged. 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Tiny memory effect.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High energy density.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Based on lithium cobalt oxide, which prevents risks.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Disadvantages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High-priced.</a:t>
            </a:r>
          </a:p>
          <a:p>
            <a:pPr/>
            <a:r>
              <a:t>Not available in standard cell types.</a:t>
            </a:r>
          </a:p>
          <a:p>
            <a:pPr/>
            <a:r>
              <a:t>Not safe as they contain flammable electrolyte.</a:t>
            </a:r>
          </a:p>
          <a:p>
            <a:pPr/>
            <a:r>
              <a:t>Getting charged too quickly might cause short circuit and lead to explosions.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Used in cameras, calculators.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Used in cardiac pacemakers and other implantable devices.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Used in telecommunication equipments, instruments, portable radios, TVs, pagers.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Used to operate laptops, computers, and mobile phones and aerospace applications.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Used in battery electric vehicles(eg: motorcycles, bicycles, scooters, skateboards etc)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Used by the military.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