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ob-sequencing-problem-set-1-greedy-algorith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Sequence with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sequence with deadlines</a:t>
            </a:r>
          </a:p>
          <a:p>
            <a:r>
              <a:rPr lang="en-US" dirty="0"/>
              <a:t>Refer: </a:t>
            </a:r>
            <a:r>
              <a:rPr lang="en-US" dirty="0">
                <a:hlinkClick r:id="rId2"/>
              </a:rPr>
              <a:t>https://www.geeksforgeeks.org/job-sequencing-problem-set-1-greedy-algorithm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06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Container </a:t>
            </a:r>
            <a:r>
              <a:rPr lang="en-US" dirty="0"/>
              <a:t>loading &amp; Machine scheduling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these </a:t>
            </a:r>
            <a:r>
              <a:rPr lang="en-US" dirty="0"/>
              <a:t>problems refer chapter 4 in Fundamentals of Computer algorithms by </a:t>
            </a:r>
            <a:r>
              <a:rPr lang="en-US" dirty="0" err="1" smtClean="0"/>
              <a:t>sartaj</a:t>
            </a:r>
            <a:r>
              <a:rPr lang="en-US" dirty="0" smtClean="0"/>
              <a:t> </a:t>
            </a:r>
            <a:r>
              <a:rPr lang="en-US" dirty="0" err="1" smtClean="0"/>
              <a:t>sahini</a:t>
            </a:r>
            <a:r>
              <a:rPr lang="en-US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5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Job Sequence with Deadlines</vt:lpstr>
      <vt:lpstr> Container loading &amp; Machine scheduling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Sequence with Deadlines</dc:title>
  <dc:creator>Ramalingaswamy Cheruku</dc:creator>
  <cp:lastModifiedBy>Ramalingaswamy Cheruku</cp:lastModifiedBy>
  <cp:revision>3</cp:revision>
  <dcterms:created xsi:type="dcterms:W3CDTF">2006-08-16T00:00:00Z</dcterms:created>
  <dcterms:modified xsi:type="dcterms:W3CDTF">2019-03-08T03:25:01Z</dcterms:modified>
</cp:coreProperties>
</file>