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6" r:id="rId6"/>
    <p:sldId id="259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JjA4BLQyqE&amp;t=140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438400"/>
            <a:ext cx="8839200" cy="2286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	</a:t>
            </a:r>
            <a:r>
              <a:rPr lang="en-US" b="1" dirty="0" smtClean="0"/>
              <a:t>Travelling Salesman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 Statement: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traveling salesman problem consists of a salesman and a set of cities. The salesman has to visit each one of the cities starting from a certain one (e.g. the hometown) and returning to the same city. The challenge of the problem is that the traveling salesman wants to minimize the total length of the trip.</a:t>
            </a:r>
          </a:p>
        </p:txBody>
      </p:sp>
    </p:spTree>
    <p:extLst>
      <p:ext uri="{BB962C8B-B14F-4D97-AF65-F5344CB8AC3E}">
        <p14:creationId xmlns:p14="http://schemas.microsoft.com/office/powerpoint/2010/main" val="8036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>						</a:t>
                </a:r>
              </a:p>
              <a:p>
                <a:pPr marL="0" indent="0">
                  <a:buNone/>
                </a:pPr>
                <a:r>
                  <a:rPr lang="en-US" smtClean="0"/>
                  <a:t>   10   4      8   0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6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</a:t>
            </a:r>
            <a:r>
              <a:rPr lang="en-US">
                <a:hlinkClick r:id="rId2"/>
              </a:rPr>
              <a:t>=-</a:t>
            </a:r>
            <a:r>
              <a:rPr lang="en-US" smtClean="0">
                <a:hlinkClick r:id="rId2"/>
              </a:rPr>
              <a:t>JjA4BLQyqE&amp;t=140s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Naïve or Brute force Approach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approach we will try all combinations and find the minimum cost path (tour).</a:t>
            </a:r>
          </a:p>
          <a:p>
            <a:r>
              <a:rPr lang="en-US" dirty="0" smtClean="0"/>
              <a:t>This requires factorial time complexity </a:t>
            </a:r>
          </a:p>
          <a:p>
            <a:r>
              <a:rPr lang="en-US" dirty="0" smtClean="0"/>
              <a:t>It  is not trivial as the number of cities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787922" cy="522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9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79336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0bh1NpQOueEW00MaJMj7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96200" cy="40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33945"/>
            <a:ext cx="8991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7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TSP using Dynamic Programming Approach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Assume any vertex as start vertex</a:t>
            </a:r>
          </a:p>
          <a:p>
            <a:pPr marL="0" indent="0">
              <a:buNone/>
            </a:pPr>
            <a:r>
              <a:rPr lang="en-US" dirty="0" smtClean="0"/>
              <a:t>Step 2: Compute the power set called Via-Set 	using remaining 	vertexes (remove start vertex)</a:t>
            </a:r>
          </a:p>
          <a:p>
            <a:pPr marL="0" indent="0">
              <a:buNone/>
            </a:pPr>
            <a:r>
              <a:rPr lang="en-US" dirty="0" smtClean="0"/>
              <a:t>Step 3: Select every subset from Via-Set and compute the cost from start vertex to every un visited vertex via Via-Set vertices.</a:t>
            </a:r>
          </a:p>
          <a:p>
            <a:pPr marL="0" indent="0">
              <a:buNone/>
            </a:pPr>
            <a:r>
              <a:rPr lang="en-US" dirty="0" smtClean="0"/>
              <a:t>	Cost(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dirty="0"/>
              <a:t> Via-Set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------</a:t>
            </a:r>
            <a:r>
              <a:rPr lang="en-US" dirty="0" smtClean="0">
                <a:sym typeface="Wingdings" panose="05000000000000000000" pitchFamily="2" charset="2"/>
              </a:rPr>
              <a:t> destination vertex number</a:t>
            </a:r>
          </a:p>
          <a:p>
            <a:pPr marL="8001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J ----- vertex from via-set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TSP using Dynamic Programming Approach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Fill up the following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5427"/>
              </p:ext>
            </p:extLst>
          </p:nvPr>
        </p:nvGraphicFramePr>
        <p:xfrm>
          <a:off x="838197" y="2209800"/>
          <a:ext cx="701040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/>
                <a:gridCol w="1001486"/>
                <a:gridCol w="1001486"/>
                <a:gridCol w="1001486"/>
                <a:gridCol w="1001486"/>
                <a:gridCol w="1001486"/>
                <a:gridCol w="100148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Via-Set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Time Complexity Analysis of DP Approach</a:t>
            </a: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 ---is for finding the power set</a:t>
                </a:r>
              </a:p>
              <a:p>
                <a:r>
                  <a:rPr lang="en-US" sz="2400" dirty="0" smtClean="0"/>
                  <a:t>For each vertex we have scan respective row in cost adjacency matrix. It requires n number of comparisons ---O(n)</a:t>
                </a:r>
              </a:p>
              <a:p>
                <a:r>
                  <a:rPr lang="en-US" sz="2400" dirty="0" smtClean="0"/>
                  <a:t>For every vertex there are (n-1) choices. </a:t>
                </a:r>
                <a:r>
                  <a:rPr lang="en-US" sz="2400" dirty="0" err="1" smtClean="0"/>
                  <a:t>i.e</a:t>
                </a:r>
                <a:r>
                  <a:rPr lang="en-US" sz="2400" dirty="0" smtClean="0"/>
                  <a:t> total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𝑂</m:t>
                        </m:r>
                        <m:r>
                          <a:rPr lang="en-US" sz="2400" i="1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*n*(n-1))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𝑂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dirty="0" smtClean="0"/>
                  <a:t> O(n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7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271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Travelling Salesman Problem</vt:lpstr>
      <vt:lpstr>Naïve or Brute force Approach</vt:lpstr>
      <vt:lpstr>PowerPoint Presentation</vt:lpstr>
      <vt:lpstr>PowerPoint Presentation</vt:lpstr>
      <vt:lpstr>PowerPoint Presentation</vt:lpstr>
      <vt:lpstr>PowerPoint Presentation</vt:lpstr>
      <vt:lpstr>TSP using Dynamic Programming Approach </vt:lpstr>
      <vt:lpstr>TSP using Dynamic Programming Approach </vt:lpstr>
      <vt:lpstr>Time Complexity Analysis of DP Approach </vt:lpstr>
      <vt:lpstr>Example: </vt:lpstr>
      <vt:lpstr>Useful Links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Ramalingaswamy Cheruku</dc:creator>
  <cp:lastModifiedBy>Ramalingaswamy Cheruku</cp:lastModifiedBy>
  <cp:revision>22</cp:revision>
  <dcterms:created xsi:type="dcterms:W3CDTF">2006-08-16T00:00:00Z</dcterms:created>
  <dcterms:modified xsi:type="dcterms:W3CDTF">2018-10-10T11:40:51Z</dcterms:modified>
</cp:coreProperties>
</file>