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610E4-6D38-4D12-93B1-1CA3059E968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103DA-AC52-4B64-8740-46460071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103DA-AC52-4B64-8740-46460071E4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1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Iterative </a:t>
            </a:r>
            <a:r>
              <a:rPr lang="en-US" b="1" dirty="0" err="1"/>
              <a:t>Pseudocode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01" y="2200837"/>
            <a:ext cx="5172797" cy="3324689"/>
          </a:xfrm>
        </p:spPr>
      </p:pic>
    </p:spTree>
    <p:extLst>
      <p:ext uri="{BB962C8B-B14F-4D97-AF65-F5344CB8AC3E}">
        <p14:creationId xmlns:p14="http://schemas.microsoft.com/office/powerpoint/2010/main" val="35624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1881705"/>
            <a:ext cx="6525536" cy="3962953"/>
          </a:xfrm>
        </p:spPr>
      </p:pic>
    </p:spTree>
    <p:extLst>
      <p:ext uri="{BB962C8B-B14F-4D97-AF65-F5344CB8AC3E}">
        <p14:creationId xmlns:p14="http://schemas.microsoft.com/office/powerpoint/2010/main" val="28533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7" y="1700704"/>
            <a:ext cx="6058746" cy="4324954"/>
          </a:xfrm>
        </p:spPr>
      </p:pic>
    </p:spTree>
    <p:extLst>
      <p:ext uri="{BB962C8B-B14F-4D97-AF65-F5344CB8AC3E}">
        <p14:creationId xmlns:p14="http://schemas.microsoft.com/office/powerpoint/2010/main" val="414799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</Words>
  <Application>Microsoft Office PowerPoint</Application>
  <PresentationFormat>On-screen Show (4:3)</PresentationFormat>
  <Paragraphs>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BINARY SEARCH </vt:lpstr>
      <vt:lpstr>Iterative Pseudocode: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Pseudocode:</dc:title>
  <dc:creator>Ramalingaswamy Cheruku</dc:creator>
  <cp:lastModifiedBy>Ramalingaswamy Cheruku</cp:lastModifiedBy>
  <cp:revision>5</cp:revision>
  <dcterms:created xsi:type="dcterms:W3CDTF">2006-08-16T00:00:00Z</dcterms:created>
  <dcterms:modified xsi:type="dcterms:W3CDTF">2018-08-31T07:23:45Z</dcterms:modified>
</cp:coreProperties>
</file>