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8" y="1600200"/>
            <a:ext cx="6675164" cy="4525963"/>
          </a:xfrm>
        </p:spPr>
      </p:pic>
    </p:spTree>
    <p:extLst>
      <p:ext uri="{BB962C8B-B14F-4D97-AF65-F5344CB8AC3E}">
        <p14:creationId xmlns:p14="http://schemas.microsoft.com/office/powerpoint/2010/main" val="37290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1" y="1600200"/>
            <a:ext cx="7265818" cy="4525963"/>
          </a:xfrm>
        </p:spPr>
      </p:pic>
    </p:spTree>
    <p:extLst>
      <p:ext uri="{BB962C8B-B14F-4D97-AF65-F5344CB8AC3E}">
        <p14:creationId xmlns:p14="http://schemas.microsoft.com/office/powerpoint/2010/main" val="10680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71" y="1600200"/>
            <a:ext cx="6029258" cy="4525963"/>
          </a:xfrm>
        </p:spPr>
      </p:pic>
    </p:spTree>
    <p:extLst>
      <p:ext uri="{BB962C8B-B14F-4D97-AF65-F5344CB8AC3E}">
        <p14:creationId xmlns:p14="http://schemas.microsoft.com/office/powerpoint/2010/main" val="23272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3" y="1600200"/>
            <a:ext cx="7115914" cy="4525963"/>
          </a:xfrm>
        </p:spPr>
      </p:pic>
    </p:spTree>
    <p:extLst>
      <p:ext uri="{BB962C8B-B14F-4D97-AF65-F5344CB8AC3E}">
        <p14:creationId xmlns:p14="http://schemas.microsoft.com/office/powerpoint/2010/main" val="2942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7" y="1600200"/>
            <a:ext cx="6776206" cy="4525963"/>
          </a:xfrm>
        </p:spPr>
      </p:pic>
    </p:spTree>
    <p:extLst>
      <p:ext uri="{BB962C8B-B14F-4D97-AF65-F5344CB8AC3E}">
        <p14:creationId xmlns:p14="http://schemas.microsoft.com/office/powerpoint/2010/main" val="40391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7" y="457200"/>
            <a:ext cx="40481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1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Ramalingaswamy Cheruku</dc:creator>
  <cp:lastModifiedBy>Ramalingaswamy Cheruku</cp:lastModifiedBy>
  <cp:revision>2</cp:revision>
  <dcterms:created xsi:type="dcterms:W3CDTF">2006-08-16T00:00:00Z</dcterms:created>
  <dcterms:modified xsi:type="dcterms:W3CDTF">2018-08-31T03:33:43Z</dcterms:modified>
</cp:coreProperties>
</file>