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2" y="1905000"/>
            <a:ext cx="7700877" cy="3124200"/>
          </a:xfrm>
        </p:spPr>
      </p:pic>
    </p:spTree>
    <p:extLst>
      <p:ext uri="{BB962C8B-B14F-4D97-AF65-F5344CB8AC3E}">
        <p14:creationId xmlns:p14="http://schemas.microsoft.com/office/powerpoint/2010/main" val="16766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quick sort pseudocode in 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399"/>
            <a:ext cx="9001642" cy="68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8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1" y="914400"/>
            <a:ext cx="6949017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Quick sort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</dc:title>
  <dc:creator>Ramalingaswamy Cheruku</dc:creator>
  <cp:lastModifiedBy>Ramalingaswamy Cheruku</cp:lastModifiedBy>
  <cp:revision>4</cp:revision>
  <dcterms:created xsi:type="dcterms:W3CDTF">2006-08-16T00:00:00Z</dcterms:created>
  <dcterms:modified xsi:type="dcterms:W3CDTF">2018-09-12T03:27:10Z</dcterms:modified>
</cp:coreProperties>
</file>