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5F5F5F"/>
    <a:srgbClr val="666699"/>
    <a:srgbClr val="504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4996" y="5260860"/>
            <a:ext cx="10440000" cy="576000"/>
          </a:xfrm>
          <a:solidFill>
            <a:srgbClr val="7030A0"/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soutenance </a:t>
            </a:r>
            <a:r>
              <a:rPr lang="fr-FR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8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fr-F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 </a:t>
            </a:r>
            <a:r>
              <a:rPr lang="fr-FR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fr-FR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84690" y="2516195"/>
            <a:ext cx="9560612" cy="2062010"/>
            <a:chOff x="1328787" y="1997610"/>
            <a:chExt cx="9560612" cy="2062010"/>
          </a:xfrm>
        </p:grpSpPr>
        <p:sp>
          <p:nvSpPr>
            <p:cNvPr id="11" name="Titre 1"/>
            <p:cNvSpPr txBox="1">
              <a:spLocks/>
            </p:cNvSpPr>
            <p:nvPr/>
          </p:nvSpPr>
          <p:spPr>
            <a:xfrm>
              <a:off x="1328787" y="1997610"/>
              <a:ext cx="9560612" cy="693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8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fr-FR" sz="3200" b="1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Formation Développeur d’application</a:t>
              </a:r>
              <a:endParaRPr lang="fr-FR" sz="3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849" y="2704211"/>
              <a:ext cx="9540000" cy="13554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15" name="Groupe 14"/>
          <p:cNvGrpSpPr/>
          <p:nvPr/>
        </p:nvGrpSpPr>
        <p:grpSpPr>
          <a:xfrm>
            <a:off x="944996" y="182881"/>
            <a:ext cx="10440000" cy="1657278"/>
            <a:chOff x="944996" y="182881"/>
            <a:chExt cx="10440000" cy="1657278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297" y="182881"/>
              <a:ext cx="5715000" cy="484172"/>
            </a:xfrm>
            <a:prstGeom prst="rect">
              <a:avLst/>
            </a:prstGeom>
          </p:spPr>
        </p:pic>
        <p:sp>
          <p:nvSpPr>
            <p:cNvPr id="17" name="Sous-titre 2"/>
            <p:cNvSpPr txBox="1">
              <a:spLocks/>
            </p:cNvSpPr>
            <p:nvPr/>
          </p:nvSpPr>
          <p:spPr>
            <a:xfrm>
              <a:off x="944996" y="1264159"/>
              <a:ext cx="10440000" cy="57600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200" b="1" dirty="0" smtClean="0"/>
                <a:t>Développez une application Web en utilisant Django</a:t>
              </a:r>
              <a:endParaRPr lang="fr-FR" sz="2200" b="1" dirty="0"/>
            </a:p>
          </p:txBody>
        </p:sp>
        <p:sp>
          <p:nvSpPr>
            <p:cNvPr id="18" name="Sous-titre 2"/>
            <p:cNvSpPr txBox="1">
              <a:spLocks/>
            </p:cNvSpPr>
            <p:nvPr/>
          </p:nvSpPr>
          <p:spPr>
            <a:xfrm>
              <a:off x="4860440" y="751958"/>
              <a:ext cx="2534194" cy="52121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indent="0" defTabSz="914400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400" b="1" cap="all" baseline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/>
              </a:lvl2pPr>
              <a:lvl3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</a:lvl3pPr>
              <a:lvl4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4pPr>
              <a:lvl5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5pPr>
              <a:lvl6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6pPr>
              <a:lvl7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7pPr>
              <a:lvl8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8pPr>
              <a:lvl9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9pPr>
            </a:lstStyle>
            <a:p>
              <a:pPr algn="ctr"/>
              <a:r>
                <a:rPr lang="fr-FR" sz="2200" dirty="0">
                  <a:latin typeface="+mn-lt"/>
                </a:rPr>
                <a:t>Projet </a:t>
              </a:r>
              <a:r>
                <a:rPr lang="fr-FR" sz="2200" dirty="0" smtClean="0">
                  <a:latin typeface="+mn-lt"/>
                </a:rPr>
                <a:t>09</a:t>
              </a:r>
              <a:endParaRPr lang="fr-FR" sz="2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5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ous-titre 2"/>
          <p:cNvSpPr txBox="1">
            <a:spLocks/>
          </p:cNvSpPr>
          <p:nvPr/>
        </p:nvSpPr>
        <p:spPr>
          <a:xfrm>
            <a:off x="944996" y="2238979"/>
            <a:ext cx="10440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200" b="1" dirty="0" smtClean="0">
                <a:solidFill>
                  <a:srgbClr val="7030A0"/>
                </a:solidFill>
                <a:cs typeface="Arial" panose="020B0604020202020204" pitchFamily="34" charset="0"/>
                <a:sym typeface="Wingdings 2" panose="05020102010507070707" pitchFamily="18" charset="2"/>
              </a:rPr>
              <a:t> </a:t>
            </a:r>
            <a:r>
              <a:rPr lang="fr-FR" sz="2200" b="1" dirty="0" smtClean="0">
                <a:solidFill>
                  <a:srgbClr val="7030A0"/>
                </a:solidFill>
                <a:cs typeface="Arial" panose="020B0604020202020204" pitchFamily="34" charset="0"/>
              </a:rPr>
              <a:t>Préparation de l'environnement de travail</a:t>
            </a:r>
            <a:endParaRPr lang="fr-FR" sz="2200" b="1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44996" y="3285799"/>
            <a:ext cx="10440000" cy="64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571500" indent="-571500" algn="just" defTabSz="91440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ü"/>
              <a:defRPr sz="3200" b="1" cap="all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9pPr>
          </a:lstStyle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+mn-lt"/>
                <a:sym typeface="Wingdings 2" panose="05020102010507070707" pitchFamily="18" charset="2"/>
              </a:rPr>
              <a:t> </a:t>
            </a:r>
            <a:r>
              <a:rPr lang="fr-FR" sz="2200" dirty="0">
                <a:solidFill>
                  <a:schemeClr val="tx1"/>
                </a:solidFill>
                <a:latin typeface="+mn-lt"/>
              </a:rPr>
              <a:t>Démonstration et </a:t>
            </a:r>
            <a:r>
              <a:rPr lang="fr-FR" sz="2200" dirty="0" smtClean="0">
                <a:solidFill>
                  <a:schemeClr val="tx1"/>
                </a:solidFill>
                <a:latin typeface="+mn-lt"/>
              </a:rPr>
              <a:t>Exécution de </a:t>
            </a:r>
            <a:r>
              <a:rPr lang="fr-FR" sz="2200" dirty="0" smtClean="0">
                <a:solidFill>
                  <a:schemeClr val="tx1"/>
                </a:solidFill>
                <a:latin typeface="+mn-lt"/>
              </a:rPr>
              <a:t>l'application</a:t>
            </a:r>
            <a:endParaRPr lang="fr-FR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46053" y="4332619"/>
            <a:ext cx="10440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just" defTabSz="914400">
              <a:lnSpc>
                <a:spcPct val="15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2200" b="1" cap="all" baseline="0">
                <a:solidFill>
                  <a:srgbClr val="7030A0"/>
                </a:solidFill>
                <a:cs typeface="Arial" panose="020B0604020202020204" pitchFamily="34" charset="0"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ym typeface="Wingdings 2" panose="05020102010507070707" pitchFamily="18" charset="2"/>
              </a:rPr>
              <a:t> </a:t>
            </a:r>
            <a:r>
              <a:rPr lang="fr-FR" dirty="0"/>
              <a:t>Explication </a:t>
            </a:r>
            <a:r>
              <a:rPr lang="fr-FR" dirty="0" smtClean="0"/>
              <a:t>des choix créatifs pour le développement de l'application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944996" y="182881"/>
            <a:ext cx="10440000" cy="1657278"/>
            <a:chOff x="944996" y="182881"/>
            <a:chExt cx="10440000" cy="165727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297" y="182881"/>
              <a:ext cx="5715000" cy="484172"/>
            </a:xfrm>
            <a:prstGeom prst="rect">
              <a:avLst/>
            </a:prstGeom>
          </p:spPr>
        </p:pic>
        <p:sp>
          <p:nvSpPr>
            <p:cNvPr id="12" name="Sous-titre 2"/>
            <p:cNvSpPr txBox="1">
              <a:spLocks/>
            </p:cNvSpPr>
            <p:nvPr/>
          </p:nvSpPr>
          <p:spPr>
            <a:xfrm>
              <a:off x="944996" y="1264159"/>
              <a:ext cx="10440000" cy="57600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200" b="1" dirty="0" smtClean="0"/>
                <a:t>Développez une application Web en utilisant Django</a:t>
              </a:r>
              <a:endParaRPr lang="fr-FR" sz="2200" b="1" dirty="0"/>
            </a:p>
          </p:txBody>
        </p:sp>
        <p:sp>
          <p:nvSpPr>
            <p:cNvPr id="13" name="Sous-titre 2"/>
            <p:cNvSpPr txBox="1">
              <a:spLocks/>
            </p:cNvSpPr>
            <p:nvPr/>
          </p:nvSpPr>
          <p:spPr>
            <a:xfrm>
              <a:off x="4860440" y="751958"/>
              <a:ext cx="2534194" cy="52121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indent="0" defTabSz="914400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400" b="1" cap="all" baseline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/>
              </a:lvl2pPr>
              <a:lvl3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</a:lvl3pPr>
              <a:lvl4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4pPr>
              <a:lvl5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5pPr>
              <a:lvl6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6pPr>
              <a:lvl7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7pPr>
              <a:lvl8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8pPr>
              <a:lvl9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9pPr>
            </a:lstStyle>
            <a:p>
              <a:pPr algn="ctr"/>
              <a:r>
                <a:rPr lang="fr-FR" sz="2200" dirty="0">
                  <a:latin typeface="+mn-lt"/>
                </a:rPr>
                <a:t>Projet </a:t>
              </a:r>
              <a:r>
                <a:rPr lang="fr-FR" sz="2200" dirty="0" smtClean="0">
                  <a:latin typeface="+mn-lt"/>
                </a:rPr>
                <a:t>09</a:t>
              </a:r>
              <a:endParaRPr lang="fr-FR" sz="2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0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944996" y="3471342"/>
            <a:ext cx="10440000" cy="8762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571500" indent="-571500" algn="just" defTabSz="914400">
              <a:lnSpc>
                <a:spcPct val="150000"/>
              </a:lnSpc>
              <a:spcBef>
                <a:spcPts val="0"/>
              </a:spcBef>
              <a:buSzPct val="125000"/>
              <a:buFont typeface="Wingdings" panose="05000000000000000000" pitchFamily="2" charset="2"/>
              <a:buChar char="ü"/>
              <a:defRPr sz="3200" b="1" cap="all" baseline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/>
            </a:lvl9pPr>
          </a:lstStyle>
          <a:p>
            <a:pPr marL="0" indent="0" algn="ctr">
              <a:buNone/>
            </a:pPr>
            <a:r>
              <a:rPr lang="fr-FR" dirty="0" smtClean="0">
                <a:solidFill>
                  <a:schemeClr val="tx1"/>
                </a:solidFill>
                <a:latin typeface="+mn-lt"/>
                <a:sym typeface="Wingdings 2" panose="05020102010507070707" pitchFamily="18" charset="2"/>
              </a:rPr>
              <a:t>Merci de votre attention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944996" y="182881"/>
            <a:ext cx="10440000" cy="1657278"/>
            <a:chOff x="944996" y="182881"/>
            <a:chExt cx="10440000" cy="1657278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6297" y="182881"/>
              <a:ext cx="5715000" cy="484172"/>
            </a:xfrm>
            <a:prstGeom prst="rect">
              <a:avLst/>
            </a:prstGeom>
          </p:spPr>
        </p:pic>
        <p:sp>
          <p:nvSpPr>
            <p:cNvPr id="11" name="Sous-titre 2"/>
            <p:cNvSpPr txBox="1">
              <a:spLocks/>
            </p:cNvSpPr>
            <p:nvPr/>
          </p:nvSpPr>
          <p:spPr>
            <a:xfrm>
              <a:off x="944996" y="1264159"/>
              <a:ext cx="10440000" cy="57600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200" b="1" dirty="0" smtClean="0"/>
                <a:t>Développez une application Web en utilisant Django</a:t>
              </a:r>
              <a:endParaRPr lang="fr-FR" sz="2200" b="1" dirty="0"/>
            </a:p>
          </p:txBody>
        </p:sp>
        <p:sp>
          <p:nvSpPr>
            <p:cNvPr id="12" name="Sous-titre 2"/>
            <p:cNvSpPr txBox="1">
              <a:spLocks/>
            </p:cNvSpPr>
            <p:nvPr/>
          </p:nvSpPr>
          <p:spPr>
            <a:xfrm>
              <a:off x="4860440" y="751958"/>
              <a:ext cx="2534194" cy="521210"/>
            </a:xfrm>
            <a:prstGeom prst="rect">
              <a:avLst/>
            </a:prstGeom>
            <a:solidFill>
              <a:srgbClr val="5044EC"/>
            </a:solidFill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indent="0" defTabSz="914400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400" b="1" cap="all" baseline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/>
              </a:lvl2pPr>
              <a:lvl3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</a:lvl3pPr>
              <a:lvl4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4pPr>
              <a:lvl5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5pPr>
              <a:lvl6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6pPr>
              <a:lvl7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7pPr>
              <a:lvl8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8pPr>
              <a:lvl9pPr indent="0" algn="ctr" defTabSz="914400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/>
              </a:lvl9pPr>
            </a:lstStyle>
            <a:p>
              <a:pPr algn="ctr"/>
              <a:r>
                <a:rPr lang="fr-FR" sz="2200" dirty="0">
                  <a:latin typeface="+mn-lt"/>
                </a:rPr>
                <a:t>Projet </a:t>
              </a:r>
              <a:r>
                <a:rPr lang="fr-FR" sz="2200" dirty="0" smtClean="0">
                  <a:latin typeface="+mn-lt"/>
                </a:rPr>
                <a:t>09</a:t>
              </a:r>
              <a:endParaRPr lang="fr-FR" sz="2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2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63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Trebuchet MS</vt:lpstr>
      <vt:lpstr>Tw Cen MT</vt:lpstr>
      <vt:lpstr>Wingdings</vt:lpstr>
      <vt:lpstr>Wingdings 2</vt:lpstr>
      <vt:lpstr>Circuit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FUjiTSU</dc:creator>
  <cp:lastModifiedBy>Alpha</cp:lastModifiedBy>
  <cp:revision>90</cp:revision>
  <dcterms:created xsi:type="dcterms:W3CDTF">2022-06-10T23:40:01Z</dcterms:created>
  <dcterms:modified xsi:type="dcterms:W3CDTF">2023-03-07T13:35:42Z</dcterms:modified>
</cp:coreProperties>
</file>