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89525" cx="10698475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0" orient="horz"/>
        <p:guide pos="337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RobotoMonoMedium-regular.fntdata"/><Relationship Id="rId13" Type="http://schemas.openxmlformats.org/officeDocument/2006/relationships/font" Target="fonts/Roboto-bold.fntdata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font" Target="fonts/Roboto-regular.fntdata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Roboto-boldItalic.fntdata"/><Relationship Id="rId10" Type="http://schemas.openxmlformats.org/officeDocument/2006/relationships/font" Target="fonts/RobotoMonoMedium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250" lIns="116250" spcFirstLastPara="1" rIns="116250" wrap="square" tIns="11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pharmaverse.github.io/admiral/reference/derive_vars_dt.html" TargetMode="External"/><Relationship Id="rId22" Type="http://schemas.openxmlformats.org/officeDocument/2006/relationships/hyperlink" Target="https://pharmaverse.github.io/admiral/reference/derive_vars_duration.html" TargetMode="External"/><Relationship Id="rId21" Type="http://schemas.openxmlformats.org/officeDocument/2006/relationships/hyperlink" Target="https://pharmaverse.github.io/admiral/reference/derive_vars_dy.html" TargetMode="External"/><Relationship Id="rId24" Type="http://schemas.openxmlformats.org/officeDocument/2006/relationships/image" Target="../media/image7.png"/><Relationship Id="rId23" Type="http://schemas.openxmlformats.org/officeDocument/2006/relationships/hyperlink" Target="https://pharmaverse.github.io/admiral/reference/derive_vars_dtm_to_dt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rmaverse.github.io/admiral/reference/derive_vars_merged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vars_transposed.html" TargetMode="External"/><Relationship Id="rId26" Type="http://schemas.openxmlformats.org/officeDocument/2006/relationships/hyperlink" Target="https://pharmaverse.github.io/admiral/reference/compute_dtf.html" TargetMode="External"/><Relationship Id="rId25" Type="http://schemas.openxmlformats.org/officeDocument/2006/relationships/hyperlink" Target="https://pharmaverse.github.io/admiral/reference/compute_age_years.html" TargetMode="External"/><Relationship Id="rId28" Type="http://schemas.openxmlformats.org/officeDocument/2006/relationships/hyperlink" Target="https://pharmaverse.github.io/admiral/reference/compute_tmf.html" TargetMode="External"/><Relationship Id="rId27" Type="http://schemas.openxmlformats.org/officeDocument/2006/relationships/hyperlink" Target="https://pharmaverse.github.io/admiral/reference/compute_duration.html" TargetMode="External"/><Relationship Id="rId5" Type="http://schemas.openxmlformats.org/officeDocument/2006/relationships/hyperlink" Target="https://pharmaverse.github.io/admiral/reference/derive_param_computed.html" TargetMode="External"/><Relationship Id="rId6" Type="http://schemas.openxmlformats.org/officeDocument/2006/relationships/hyperlink" Target="https://pharmaverse.github.io/admiral/reference/derive_extreme_records.html.html" TargetMode="External"/><Relationship Id="rId29" Type="http://schemas.openxmlformats.org/officeDocument/2006/relationships/hyperlink" Target="https://pharmaverse.github.io/admiral/reference/convert_date_to_dtm.html" TargetMode="External"/><Relationship Id="rId7" Type="http://schemas.openxmlformats.org/officeDocument/2006/relationships/hyperlink" Target="https://pharmaverse.github.io/admiral/reference/derive_extreme_records.html.html" TargetMode="External"/><Relationship Id="rId8" Type="http://schemas.openxmlformats.org/officeDocument/2006/relationships/hyperlink" Target="https://pharmaverse.github.io/admiral/reference/derive_extreme_records.html.html" TargetMode="External"/><Relationship Id="rId31" Type="http://schemas.openxmlformats.org/officeDocument/2006/relationships/hyperlink" Target="https://pharmaverse.github.io/admiral/reference/convert_dtc_to_dtm.html" TargetMode="External"/><Relationship Id="rId30" Type="http://schemas.openxmlformats.org/officeDocument/2006/relationships/hyperlink" Target="https://pharmaverse.github.io/admiral/reference/convert_dtc_to_dt.html" TargetMode="External"/><Relationship Id="rId11" Type="http://schemas.openxmlformats.org/officeDocument/2006/relationships/hyperlink" Target="https://pharmaverse.github.io/admiral/reference/derive_var_merged_summary.html" TargetMode="External"/><Relationship Id="rId33" Type="http://schemas.openxmlformats.org/officeDocument/2006/relationships/hyperlink" Target="https://pharmaverse.github.io/admiral/reference/impute_dtc_dt.html" TargetMode="External"/><Relationship Id="rId10" Type="http://schemas.openxmlformats.org/officeDocument/2006/relationships/hyperlink" Target="https://pharmaverse.github.io/admiral/reference/derive_vars_transposed.html" TargetMode="External"/><Relationship Id="rId32" Type="http://schemas.openxmlformats.org/officeDocument/2006/relationships/hyperlink" Target="https://pharmaverse.github.io/admiral/reference/impute_dtc_dt.html" TargetMode="External"/><Relationship Id="rId13" Type="http://schemas.openxmlformats.org/officeDocument/2006/relationships/image" Target="../media/image2.png"/><Relationship Id="rId35" Type="http://schemas.openxmlformats.org/officeDocument/2006/relationships/hyperlink" Target="https://pharmaverse.github.io/admiral/reference/impute_dtc_dtm.html" TargetMode="External"/><Relationship Id="rId12" Type="http://schemas.openxmlformats.org/officeDocument/2006/relationships/hyperlink" Target="https://pharmaverse.github.io/admiral/reference/derive_var_merged_summary.html" TargetMode="External"/><Relationship Id="rId34" Type="http://schemas.openxmlformats.org/officeDocument/2006/relationships/hyperlink" Target="https://pharmaverse.github.io/admiral/reference/impute_dtc_dt.html" TargetMode="External"/><Relationship Id="rId15" Type="http://schemas.openxmlformats.org/officeDocument/2006/relationships/image" Target="../media/image1.png"/><Relationship Id="rId14" Type="http://schemas.openxmlformats.org/officeDocument/2006/relationships/image" Target="../media/image4.png"/><Relationship Id="rId36" Type="http://schemas.openxmlformats.org/officeDocument/2006/relationships/hyperlink" Target="https://pharmaverse.github.io/admiral/reference/" TargetMode="External"/><Relationship Id="rId17" Type="http://schemas.openxmlformats.org/officeDocument/2006/relationships/hyperlink" Target="https://pharmaverse.github.io/admiral/" TargetMode="External"/><Relationship Id="rId16" Type="http://schemas.openxmlformats.org/officeDocument/2006/relationships/hyperlink" Target="https://github.com/pharmaverse/admiral/" TargetMode="External"/><Relationship Id="rId19" Type="http://schemas.openxmlformats.org/officeDocument/2006/relationships/image" Target="../media/image3.png"/><Relationship Id="rId18" Type="http://schemas.openxmlformats.org/officeDocument/2006/relationships/hyperlink" Target="https://join.slack.com/t/pharmaverse/shared_invite/zt-yv5atkr4-Np2ytJ6W_QKz_4Olo7Jo9A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pharmaverse.github.io/admiral/reference/derive_var_age_years.html" TargetMode="External"/><Relationship Id="rId22" Type="http://schemas.openxmlformats.org/officeDocument/2006/relationships/hyperlink" Target="https://pharmaverse.github.io/admiral/reference/derive_var_extreme_dt.html" TargetMode="External"/><Relationship Id="rId21" Type="http://schemas.openxmlformats.org/officeDocument/2006/relationships/hyperlink" Target="https://pharmaverse.github.io/admiral/reference/derive_var_dthcaus.html" TargetMode="External"/><Relationship Id="rId24" Type="http://schemas.openxmlformats.org/officeDocument/2006/relationships/hyperlink" Target="https://pharmaverse.github.io/admiral/reference/derive_var_atoxgr.html" TargetMode="External"/><Relationship Id="rId23" Type="http://schemas.openxmlformats.org/officeDocument/2006/relationships/hyperlink" Target="https://pharmaverse.github.io/admiral/reference/derive_vars_period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26" Type="http://schemas.openxmlformats.org/officeDocument/2006/relationships/hyperlink" Target="https://pharmaverse.github.io/admiral/reference/derive_var_ontrtfl.html" TargetMode="External"/><Relationship Id="rId25" Type="http://schemas.openxmlformats.org/officeDocument/2006/relationships/hyperlink" Target="https://pharmaverse.github.io/admiral/reference/derive_var_base.html" TargetMode="External"/><Relationship Id="rId28" Type="http://schemas.openxmlformats.org/officeDocument/2006/relationships/hyperlink" Target="https://pharmaverse.github.io/admiral/reference/derive_param_bmi.html" TargetMode="External"/><Relationship Id="rId27" Type="http://schemas.openxmlformats.org/officeDocument/2006/relationships/hyperlink" Target="https://pharmaverse.github.io/admiral/reference/derive_var_trtemfl.html" TargetMode="External"/><Relationship Id="rId5" Type="http://schemas.openxmlformats.org/officeDocument/2006/relationships/hyperlink" Target="https://pharmaverse.github.io/admiral/reference/call_derivation.html" TargetMode="External"/><Relationship Id="rId6" Type="http://schemas.openxmlformats.org/officeDocument/2006/relationships/image" Target="../media/image10.png"/><Relationship Id="rId29" Type="http://schemas.openxmlformats.org/officeDocument/2006/relationships/hyperlink" Target="https://pharmaverse.github.io/admiral/reference/derive_param_bsa.html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pharmaverse.github.io/admiral/reference/slice_derivation.html" TargetMode="External"/><Relationship Id="rId31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pharmaverse.github.io/admiral/reference/derive_param_map.html" TargetMode="External"/><Relationship Id="rId11" Type="http://schemas.openxmlformats.org/officeDocument/2006/relationships/hyperlink" Target="https://pharmaverse.github.io/admiral/reference/convert_blanks_to_na.html" TargetMode="External"/><Relationship Id="rId33" Type="http://schemas.openxmlformats.org/officeDocument/2006/relationships/hyperlink" Target="https://pharmaverse.github.io/admiral/reference/" TargetMode="External"/><Relationship Id="rId10" Type="http://schemas.openxmlformats.org/officeDocument/2006/relationships/hyperlink" Target="https://pharmaverse.github.io/admiral/reference/use_ad_template.html" TargetMode="External"/><Relationship Id="rId32" Type="http://schemas.openxmlformats.org/officeDocument/2006/relationships/hyperlink" Target="https://pharmaverse.github.io/admiral/reference/derive_param_tte.html" TargetMode="External"/><Relationship Id="rId13" Type="http://schemas.openxmlformats.org/officeDocument/2006/relationships/hyperlink" Target="https://pharmaverse.github.io/admiral/reference/filter_exist.html" TargetMode="External"/><Relationship Id="rId35" Type="http://schemas.openxmlformats.org/officeDocument/2006/relationships/hyperlink" Target="https://pharmaverse.github.io/admiral/" TargetMode="External"/><Relationship Id="rId12" Type="http://schemas.openxmlformats.org/officeDocument/2006/relationships/image" Target="../media/image12.png"/><Relationship Id="rId34" Type="http://schemas.openxmlformats.org/officeDocument/2006/relationships/hyperlink" Target="https://github.com/pharmaverse/admiral/" TargetMode="External"/><Relationship Id="rId15" Type="http://schemas.openxmlformats.org/officeDocument/2006/relationships/hyperlink" Target="https://pharmaverse.github.io/admiral/reference/filter_extreme.html" TargetMode="External"/><Relationship Id="rId14" Type="http://schemas.openxmlformats.org/officeDocument/2006/relationships/hyperlink" Target="https://pharmaverse.github.io/admiral/reference/extract_duplicate_records.html" TargetMode="External"/><Relationship Id="rId36" Type="http://schemas.openxmlformats.org/officeDocument/2006/relationships/hyperlink" Target="https://join.slack.com/t/pharmaverse/shared_invite/zt-yv5atkr4-Np2ytJ6W_QKz_4Olo7Jo9A" TargetMode="Externa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9" Type="http://schemas.openxmlformats.org/officeDocument/2006/relationships/image" Target="../media/image11.png"/><Relationship Id="rId1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fmla="val 378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95350" y="1029925"/>
            <a:ext cx="3209700" cy="6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derive_vars_joined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new_vars,filter_add, order, mode…)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 variables from an additional dataset to the input dataset. The selection of the observations from the additional dataset can depend on variables from both datasets.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71700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24575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derive_param_computed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24575" y="3867084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records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MIN"))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324575" y="5858300"/>
            <a:ext cx="18606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derive_expected_records()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erive_extreme_event()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derive_locf_records()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derive_param_exposure()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derive_summary_records()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59875" y="6773550"/>
            <a:ext cx="236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erive_vars_transposed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erive_var_merged_summary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18650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32750" y="3962149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6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7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8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derive_vars_duration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years”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compute_age_years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compute_dtf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compute_duration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compute_tmf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convert_date_to_dtm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mpute_dtc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impute_dtc_dtm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96513" y="6796193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6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668200" y="435075"/>
            <a:ext cx="3209700" cy="687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200550" y="4350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744400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00550" y="2110750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53875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53775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675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1075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653875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slice_derivation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109750" y="2389900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convert_blanks_to_na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convert_blanks_to_na(c(“a”, “”, “b”))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64401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8087650" y="4370875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109825" y="3151900"/>
            <a:ext cx="23004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extract_duplicate_records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duplicate records from a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extract_duplicate_records(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5974092"/>
            <a:ext cx="2300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filter_extreme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 or 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mode = "first"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315950" y="3245875"/>
            <a:ext cx="799900" cy="6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2476925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73150" y="6094467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3744400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315950" y="4463825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315400" y="435075"/>
            <a:ext cx="3227700" cy="705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9900" y="1053725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derive_var_dthcaus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source_datasets,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death cause (DTHCAUS) and traceability variables if required.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9900" y="1508775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derive_var_extreme_dt/dtm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source_datasets, mode,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the first or last date from multiple sources to the dataset, e.g., the last known alive date/datetime.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9900" y="2137636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derive_vars_period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19900" y="24714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derive_var_atoxgr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15400" y="31108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derive_var_base/chg/pchg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15400" y="3434875"/>
            <a:ext cx="320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derive_var_ontrtfl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15400" y="4203275"/>
            <a:ext cx="3209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derive_var_trtemfl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88250" y="4669831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22022" y="4930758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21872" y="5276108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299897" y="5608108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90372" y="5966971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10861" y="6286468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to be used as a starting point for ADaM creation.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3200" y="6972943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3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4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5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6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43E1407CCF04989863CF0F432E8B2" ma:contentTypeVersion="12" ma:contentTypeDescription="Create a new document." ma:contentTypeScope="" ma:versionID="face86bb8f6d78c63b5b11c26dfa156a">
  <xsd:schema xmlns:xsd="http://www.w3.org/2001/XMLSchema" xmlns:xs="http://www.w3.org/2001/XMLSchema" xmlns:p="http://schemas.microsoft.com/office/2006/metadata/properties" xmlns:ns2="352660e0-d3e8-47c6-9ec5-fea43b473253" xmlns:ns3="d9de82e3-6650-437c-811c-4330ac3163a7" targetNamespace="http://schemas.microsoft.com/office/2006/metadata/properties" ma:root="true" ma:fieldsID="a549b78e3fd4626b0fafafc4d8dfd395" ns2:_="" ns3:_="">
    <xsd:import namespace="352660e0-d3e8-47c6-9ec5-fea43b473253"/>
    <xsd:import namespace="d9de82e3-6650-437c-811c-4330ac3163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60e0-d3e8-47c6-9ec5-fea43b473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49e3c31-ed93-422f-85c6-5d6f62fb85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e82e3-6650-437c-811c-4330ac3163a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6c7ab44-08e3-4c86-bbfd-d550f2323352}" ma:internalName="TaxCatchAll" ma:showField="CatchAllData" ma:web="d9de82e3-6650-437c-811c-4330ac3163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e82e3-6650-437c-811c-4330ac3163a7" xsi:nil="true"/>
    <lcf76f155ced4ddcb4097134ff3c332f xmlns="352660e0-d3e8-47c6-9ec5-fea43b473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6EFCB4-AF8A-467F-BA89-179EDED03AF6}"/>
</file>

<file path=customXml/itemProps2.xml><?xml version="1.0" encoding="utf-8"?>
<ds:datastoreItem xmlns:ds="http://schemas.openxmlformats.org/officeDocument/2006/customXml" ds:itemID="{30E77052-7138-4655-9CBD-E235634B904D}"/>
</file>

<file path=customXml/itemProps3.xml><?xml version="1.0" encoding="utf-8"?>
<ds:datastoreItem xmlns:ds="http://schemas.openxmlformats.org/officeDocument/2006/customXml" ds:itemID="{7E33F7B1-1DEB-4F14-B3AA-8C305CE3017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0x01010018943E1407CCF04989863CF0F432E8B2</vt:lpwstr>
  </property>
</Properties>
</file>