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 Mono Medium" panose="020B060402020202020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44" y="-522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harmaverse.github.io/admiral/reference/derive_locf_records.html" TargetMode="External"/><Relationship Id="rId13" Type="http://schemas.openxmlformats.org/officeDocument/2006/relationships/hyperlink" Target="https://pharmaverse.github.io/admiral/reference/derive_vars_merged_lookup.html" TargetMode="External"/><Relationship Id="rId18" Type="http://schemas.openxmlformats.org/officeDocument/2006/relationships/hyperlink" Target="https://pharmaverse.github.io/admiral/reference/derive_vars_cat.html" TargetMode="External"/><Relationship Id="rId26" Type="http://schemas.openxmlformats.org/officeDocument/2006/relationships/image" Target="../media/image4.png"/><Relationship Id="rId39" Type="http://schemas.openxmlformats.org/officeDocument/2006/relationships/hyperlink" Target="https://pharmaverse.github.io/admiral/reference/convert_dtc_to_dt.html" TargetMode="External"/><Relationship Id="rId3" Type="http://schemas.openxmlformats.org/officeDocument/2006/relationships/hyperlink" Target="https://pharmaverse.github.io/admiral/reference/derive_vars_merged.html" TargetMode="External"/><Relationship Id="rId21" Type="http://schemas.openxmlformats.org/officeDocument/2006/relationships/image" Target="../media/image2.png"/><Relationship Id="rId34" Type="http://schemas.openxmlformats.org/officeDocument/2006/relationships/hyperlink" Target="https://pharmaverse.github.io/admiral/reference/compute_duration.html" TargetMode="External"/><Relationship Id="rId7" Type="http://schemas.openxmlformats.org/officeDocument/2006/relationships/hyperlink" Target="https://pharmaverse.github.io/admiral/reference/derive_expected_records.html" TargetMode="External"/><Relationship Id="rId12" Type="http://schemas.openxmlformats.org/officeDocument/2006/relationships/hyperlink" Target="https://pharmaverse.github.io/admiral/reference/derive_vars_extreme_event.html" TargetMode="External"/><Relationship Id="rId17" Type="http://schemas.openxmlformats.org/officeDocument/2006/relationships/hyperlink" Target="https://pharmaverse.github.io/admiral/reference/derive_var_merged_summary.html" TargetMode="External"/><Relationship Id="rId25" Type="http://schemas.openxmlformats.org/officeDocument/2006/relationships/hyperlink" Target="https://join.slack.com/t/pharmaverse/shared_invite/zt-yv5atkr4-Np2ytJ6W_QKz_4Olo7Jo9A" TargetMode="External"/><Relationship Id="rId33" Type="http://schemas.openxmlformats.org/officeDocument/2006/relationships/hyperlink" Target="https://pharmaverse.github.io/admiral/reference/compute_dtf.html" TargetMode="External"/><Relationship Id="rId38" Type="http://schemas.openxmlformats.org/officeDocument/2006/relationships/hyperlink" Target="https://pharmaverse.github.io/admiral/reference/transform_range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reference/derive_vars_computed.html" TargetMode="External"/><Relationship Id="rId20" Type="http://schemas.openxmlformats.org/officeDocument/2006/relationships/image" Target="../media/image1.png"/><Relationship Id="rId29" Type="http://schemas.openxmlformats.org/officeDocument/2006/relationships/hyperlink" Target="https://pharmaverse.github.io/admiral/reference/derive_vars_duration.html" TargetMode="External"/><Relationship Id="rId41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reference/derive_extreme_records.html" TargetMode="External"/><Relationship Id="rId11" Type="http://schemas.openxmlformats.org/officeDocument/2006/relationships/hyperlink" Target="https://pharmaverse.github.io/admiral/reference/derive_summary_records.html" TargetMode="External"/><Relationship Id="rId24" Type="http://schemas.openxmlformats.org/officeDocument/2006/relationships/hyperlink" Target="https://pharmaverse.github.io/admiral/" TargetMode="External"/><Relationship Id="rId32" Type="http://schemas.openxmlformats.org/officeDocument/2006/relationships/hyperlink" Target="https://pharmaverse.github.io/admiral/reference/compute_age_years.html" TargetMode="External"/><Relationship Id="rId37" Type="http://schemas.openxmlformats.org/officeDocument/2006/relationships/hyperlink" Target="https://pharmaverse.github.io/admiral/reference/convert_date_to_dtm.html" TargetMode="External"/><Relationship Id="rId40" Type="http://schemas.openxmlformats.org/officeDocument/2006/relationships/hyperlink" Target="https://pharmaverse.github.io/admiral/reference/convert_dtc_to_dtm.html" TargetMode="External"/><Relationship Id="rId5" Type="http://schemas.openxmlformats.org/officeDocument/2006/relationships/hyperlink" Target="https://pharmaverse.github.io/admiral/reference/derive_param_computed.html" TargetMode="External"/><Relationship Id="rId15" Type="http://schemas.openxmlformats.org/officeDocument/2006/relationships/hyperlink" Target="https://pharmaverse.github.io/admiral/reference/derive_var_merged_ef_msrc.html" TargetMode="External"/><Relationship Id="rId23" Type="http://schemas.openxmlformats.org/officeDocument/2006/relationships/hyperlink" Target="https://github.com/pharmaverse/admiral/" TargetMode="External"/><Relationship Id="rId28" Type="http://schemas.openxmlformats.org/officeDocument/2006/relationships/hyperlink" Target="https://pharmaverse.github.io/admiral/reference/derive_vars_dy.html" TargetMode="External"/><Relationship Id="rId36" Type="http://schemas.openxmlformats.org/officeDocument/2006/relationships/hyperlink" Target="https://pharmaverse.github.io/admiral/reference/compute_scale.html" TargetMode="External"/><Relationship Id="rId10" Type="http://schemas.openxmlformats.org/officeDocument/2006/relationships/hyperlink" Target="https://pharmaverse.github.io/admiral/reference/derive_param_exposure.html" TargetMode="External"/><Relationship Id="rId19" Type="http://schemas.openxmlformats.org/officeDocument/2006/relationships/hyperlink" Target="https://pharmaverse.github.io/admiral/reference/derive_vars_crit_flag.html" TargetMode="External"/><Relationship Id="rId31" Type="http://schemas.openxmlformats.org/officeDocument/2006/relationships/image" Target="../media/image5.png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treme_event.html" TargetMode="External"/><Relationship Id="rId14" Type="http://schemas.openxmlformats.org/officeDocument/2006/relationships/hyperlink" Target="https://pharmaverse.github.io/admiral/reference/derive_vars_transposed.html" TargetMode="External"/><Relationship Id="rId22" Type="http://schemas.openxmlformats.org/officeDocument/2006/relationships/image" Target="../media/image3.png"/><Relationship Id="rId27" Type="http://schemas.openxmlformats.org/officeDocument/2006/relationships/hyperlink" Target="https://pharmaverse.github.io/admiral/reference/derive_vars_dt.html" TargetMode="External"/><Relationship Id="rId30" Type="http://schemas.openxmlformats.org/officeDocument/2006/relationships/hyperlink" Target="https://pharmaverse.github.io/admiral/reference/derive_vars_dtm_to_dt.html" TargetMode="External"/><Relationship Id="rId35" Type="http://schemas.openxmlformats.org/officeDocument/2006/relationships/hyperlink" Target="https://pharmaverse.github.io/admiral/reference/compute_tmf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harmaverse.github.io/admiral/reference/slice_derivation.html" TargetMode="External"/><Relationship Id="rId13" Type="http://schemas.openxmlformats.org/officeDocument/2006/relationships/hyperlink" Target="https://pharmaverse.github.io/admiral/reference/filter_exist.html" TargetMode="External"/><Relationship Id="rId18" Type="http://schemas.openxmlformats.org/officeDocument/2006/relationships/hyperlink" Target="https://pharmaverse.github.io/admiral/reference/derive_var_age_years.html" TargetMode="External"/><Relationship Id="rId26" Type="http://schemas.openxmlformats.org/officeDocument/2006/relationships/hyperlink" Target="https://pharmaverse.github.io/admiral/reference/derive_param_map.html" TargetMode="External"/><Relationship Id="rId3" Type="http://schemas.openxmlformats.org/officeDocument/2006/relationships/image" Target="../media/image5.png"/><Relationship Id="rId21" Type="http://schemas.openxmlformats.org/officeDocument/2006/relationships/hyperlink" Target="https://pharmaverse.github.io/admiral/reference/derive_var_base.html" TargetMode="External"/><Relationship Id="rId34" Type="http://schemas.openxmlformats.org/officeDocument/2006/relationships/hyperlink" Target="https://pharmaverse.github.io/admiral/reference/derive_vars_query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reference/derive_param_bsa.html" TargetMode="External"/><Relationship Id="rId33" Type="http://schemas.openxmlformats.org/officeDocument/2006/relationships/hyperlink" Target="https://pharmaverse.github.io/admiral/reference/derive_var_anrind.html" TargetMode="External"/><Relationship Id="rId38" Type="http://schemas.openxmlformats.org/officeDocument/2006/relationships/hyperlink" Target="https://pharmaverse.github.io/admiral/reference/derive_vars_crit_flag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reference/derive_var_atoxgr_dir.html" TargetMode="External"/><Relationship Id="rId29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reference/convert_blanks_to_na.html" TargetMode="External"/><Relationship Id="rId24" Type="http://schemas.openxmlformats.org/officeDocument/2006/relationships/hyperlink" Target="https://pharmaverse.github.io/admiral/reference/derive_param_bmi.html" TargetMode="External"/><Relationship Id="rId32" Type="http://schemas.openxmlformats.org/officeDocument/2006/relationships/hyperlink" Target="https://join.slack.com/t/pharmaverse/shared_invite/zt-yv5atkr4-Np2ytJ6W_QKz_4Olo7Jo9A" TargetMode="External"/><Relationship Id="rId37" Type="http://schemas.openxmlformats.org/officeDocument/2006/relationships/hyperlink" Target="https://pharmaverse.github.io/admiral/reference/filter_relative.html" TargetMode="External"/><Relationship Id="rId5" Type="http://schemas.openxmlformats.org/officeDocument/2006/relationships/hyperlink" Target="https://pharmaverse.github.io/admiral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tte.html" TargetMode="External"/><Relationship Id="rId36" Type="http://schemas.openxmlformats.org/officeDocument/2006/relationships/image" Target="../media/image12.png"/><Relationship Id="rId10" Type="http://schemas.openxmlformats.org/officeDocument/2006/relationships/hyperlink" Target="https://pharmaverse.github.io/admiral/reference/use_ad_template.html" TargetMode="External"/><Relationship Id="rId19" Type="http://schemas.openxmlformats.org/officeDocument/2006/relationships/hyperlink" Target="https://pharmaverse.github.io/admiral/reference/derive_vars_period.html" TargetMode="External"/><Relationship Id="rId31" Type="http://schemas.openxmlformats.org/officeDocument/2006/relationships/hyperlink" Target="https://pharmaverse.github.io/admiral/" TargetMode="External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14" Type="http://schemas.openxmlformats.org/officeDocument/2006/relationships/hyperlink" Target="https://pharmaverse.github.io/admiral/reference/filter_extreme.html" TargetMode="External"/><Relationship Id="rId22" Type="http://schemas.openxmlformats.org/officeDocument/2006/relationships/hyperlink" Target="https://pharmaverse.github.io/admiral/reference/derive_var_ontrtfl.html" TargetMode="External"/><Relationship Id="rId27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hyperlink" Target="https://pharmaverse.github.io/admiral/reference/derive_vars_atc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27700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 dirty="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 dirty="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 dirty="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derive_vars_merged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851123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"all",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36847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76336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derive_extreme_records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"MIN"))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erive_expected_records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derive_locf_records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derive_param_exposure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derive_summary_records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644948"/>
            <a:ext cx="32451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derive_vars_transposed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derive_vars_computed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derive_var_merged_summary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/>
              </a:rPr>
              <a:t>derive_vars_cat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/>
              </a:rPr>
              <a:t>derive_vars_crit_flag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871426" y="148997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785526" y="383500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3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4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5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354550" y="4944100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581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derive_vars_(dt/dtm)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4792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derive_vars_dy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161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derive_vars_duration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"years"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323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derive_vars_dtm_to_(dt/tm)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source_vars,…)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compute_age_years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compute_dtf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compute_duration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compute_tmf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/>
              </a:rPr>
              <a:t>compute_scale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convert_date_to_dtm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lang="en-US" sz="900" b="1" dirty="0">
              <a:solidFill>
                <a:schemeClr val="bg1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38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ransform_range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convert_dtc_to_dt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convert_dtc_to_dtm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i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1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restrict_derivation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call_derivation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list_all_templates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use_ad_template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convert_blanks_to_na(c("a", "", "b"))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filter_exist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690314"/>
            <a:ext cx="32097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68394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derive_var_age_years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98779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ADSL 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31849"/>
            <a:ext cx="3350136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derive_var_atoxgr_dir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 new_var, tox_description_var, meta_criteria, criteria_direction, get_unit_expr, signif_dig) 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severity or toxicity criteria.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2286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derive_var_(base/chg/pchg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1813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4076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744640"/>
            <a:ext cx="3241200" cy="2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8872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derive_param_bmi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334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derive_param_bsa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66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derive_param_map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6024941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derive_param_doseint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61385"/>
            <a:ext cx="3241200" cy="49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derive_param_tte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690497"/>
            <a:ext cx="20223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32044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298345"/>
            <a:ext cx="3209700" cy="40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derive_var_anrind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8754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799" y="4276404"/>
            <a:ext cx="343272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id_vars, 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/>
              </a:rPr>
              <a:t>filter_relative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3392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derive_vars_crit_flag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criterion flag variables (CRITy, </a:t>
            </a:r>
            <a:r>
              <a:rPr lang="en" sz="9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CRITyF(L/N)).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Microsoft Office PowerPoint</Application>
  <PresentationFormat>Custom</PresentationFormat>
  <Paragraphs>213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 Mono Medium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Mancini, Edoardo {TDBP~WELWYN}</dc:creator>
  <cp:lastModifiedBy>Bundfuss, Stefan {TBRB~BASEL}</cp:lastModifiedBy>
  <cp:revision>12</cp:revision>
  <dcterms:modified xsi:type="dcterms:W3CDTF">2024-12-19T13:46:25Z</dcterms:modified>
</cp:coreProperties>
</file>