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89525" cx="10698475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spcFirstLastPara="1" rIns="116250" wrap="square" tIns="11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harmaverse.github.io/admiral/reference/convert_dtc_to_dt.html" TargetMode="External"/><Relationship Id="rId20" Type="http://schemas.openxmlformats.org/officeDocument/2006/relationships/hyperlink" Target="https://pharmaverse.github.io/admiral/reference/derive_var_merged_summary.html" TargetMode="External"/><Relationship Id="rId42" Type="http://schemas.openxmlformats.org/officeDocument/2006/relationships/hyperlink" Target="https://pharmaverse.github.io/admiral/reference/impute_dtc_dt.html" TargetMode="External"/><Relationship Id="rId41" Type="http://schemas.openxmlformats.org/officeDocument/2006/relationships/hyperlink" Target="https://pharmaverse.github.io/admiral/reference/convert_dtc_to_dtm.html" TargetMode="External"/><Relationship Id="rId22" Type="http://schemas.openxmlformats.org/officeDocument/2006/relationships/hyperlink" Target="https://pharmaverse.github.io/admiral/reference/derive_vars_extreme_event.html" TargetMode="External"/><Relationship Id="rId44" Type="http://schemas.openxmlformats.org/officeDocument/2006/relationships/hyperlink" Target="https://pharmaverse.github.io/admiral/reference/impute_dtc_dt.html" TargetMode="External"/><Relationship Id="rId21" Type="http://schemas.openxmlformats.org/officeDocument/2006/relationships/hyperlink" Target="https://pharmaverse.github.io/admiral/reference/derive_var_merged_summary.html" TargetMode="External"/><Relationship Id="rId43" Type="http://schemas.openxmlformats.org/officeDocument/2006/relationships/hyperlink" Target="https://pharmaverse.github.io/admiral/reference/impute_dtc_dt.html" TargetMode="External"/><Relationship Id="rId24" Type="http://schemas.openxmlformats.org/officeDocument/2006/relationships/image" Target="../media/image3.png"/><Relationship Id="rId46" Type="http://schemas.openxmlformats.org/officeDocument/2006/relationships/hyperlink" Target="https://pharmaverse.github.io/admiral/reference/" TargetMode="External"/><Relationship Id="rId23" Type="http://schemas.openxmlformats.org/officeDocument/2006/relationships/image" Target="../media/image2.png"/><Relationship Id="rId45" Type="http://schemas.openxmlformats.org/officeDocument/2006/relationships/hyperlink" Target="https://pharmaverse.github.io/admiral/reference/impute_dtc_dtm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rmaverse.github.io/admiral/reference/derive_vars_merged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pected_records.html" TargetMode="External"/><Relationship Id="rId26" Type="http://schemas.openxmlformats.org/officeDocument/2006/relationships/hyperlink" Target="https://github.com/pharmaverse/admiral/" TargetMode="External"/><Relationship Id="rId25" Type="http://schemas.openxmlformats.org/officeDocument/2006/relationships/image" Target="../media/image1.png"/><Relationship Id="rId28" Type="http://schemas.openxmlformats.org/officeDocument/2006/relationships/hyperlink" Target="https://join.slack.com/t/pharmaverse/shared_invite/zt-yv5atkr4-Np2ytJ6W_QKz_4Olo7Jo9A" TargetMode="External"/><Relationship Id="rId27" Type="http://schemas.openxmlformats.org/officeDocument/2006/relationships/hyperlink" Target="https://pharmaverse.github.io/admiral/" TargetMode="External"/><Relationship Id="rId5" Type="http://schemas.openxmlformats.org/officeDocument/2006/relationships/hyperlink" Target="https://pharmaverse.github.io/admiral/reference/derive_param_computed.html" TargetMode="External"/><Relationship Id="rId6" Type="http://schemas.openxmlformats.org/officeDocument/2006/relationships/hyperlink" Target="https://pharmaverse.github.io/admiral/reference/derive_extreme_records.html.html" TargetMode="External"/><Relationship Id="rId29" Type="http://schemas.openxmlformats.org/officeDocument/2006/relationships/image" Target="../media/image4.png"/><Relationship Id="rId7" Type="http://schemas.openxmlformats.org/officeDocument/2006/relationships/hyperlink" Target="https://pharmaverse.github.io/admiral/reference/derive_extreme_records.html.html" TargetMode="External"/><Relationship Id="rId8" Type="http://schemas.openxmlformats.org/officeDocument/2006/relationships/hyperlink" Target="https://pharmaverse.github.io/admiral/reference/derive_extreme_records.html.html" TargetMode="External"/><Relationship Id="rId31" Type="http://schemas.openxmlformats.org/officeDocument/2006/relationships/hyperlink" Target="https://pharmaverse.github.io/admiral/reference/derive_vars_dy.html" TargetMode="External"/><Relationship Id="rId30" Type="http://schemas.openxmlformats.org/officeDocument/2006/relationships/hyperlink" Target="https://pharmaverse.github.io/admiral/reference/derive_vars_dt.html" TargetMode="External"/><Relationship Id="rId11" Type="http://schemas.openxmlformats.org/officeDocument/2006/relationships/hyperlink" Target="https://pharmaverse.github.io/admiral/reference/derive_extreme_event.html" TargetMode="External"/><Relationship Id="rId33" Type="http://schemas.openxmlformats.org/officeDocument/2006/relationships/hyperlink" Target="https://pharmaverse.github.io/admiral/reference/derive_vars_dtm_to_dt.html" TargetMode="External"/><Relationship Id="rId10" Type="http://schemas.openxmlformats.org/officeDocument/2006/relationships/hyperlink" Target="https://pharmaverse.github.io/admiral/reference/derive_locf_records.html" TargetMode="External"/><Relationship Id="rId32" Type="http://schemas.openxmlformats.org/officeDocument/2006/relationships/hyperlink" Target="https://pharmaverse.github.io/admiral/reference/derive_vars_duration.html" TargetMode="External"/><Relationship Id="rId13" Type="http://schemas.openxmlformats.org/officeDocument/2006/relationships/hyperlink" Target="https://pharmaverse.github.io/admiral/reference/derive_param_exposure.html" TargetMode="External"/><Relationship Id="rId35" Type="http://schemas.openxmlformats.org/officeDocument/2006/relationships/hyperlink" Target="https://pharmaverse.github.io/admiral/reference/compute_age_years.html" TargetMode="External"/><Relationship Id="rId12" Type="http://schemas.openxmlformats.org/officeDocument/2006/relationships/hyperlink" Target="https://pharmaverse.github.io/admiral/reference/derive_extreme_event.html" TargetMode="External"/><Relationship Id="rId34" Type="http://schemas.openxmlformats.org/officeDocument/2006/relationships/image" Target="../media/image6.png"/><Relationship Id="rId15" Type="http://schemas.openxmlformats.org/officeDocument/2006/relationships/hyperlink" Target="https://pharmaverse.github.io/admiral/reference/derive_vars_transposed.html" TargetMode="External"/><Relationship Id="rId37" Type="http://schemas.openxmlformats.org/officeDocument/2006/relationships/hyperlink" Target="https://pharmaverse.github.io/admiral/reference/compute_duration.html" TargetMode="External"/><Relationship Id="rId14" Type="http://schemas.openxmlformats.org/officeDocument/2006/relationships/hyperlink" Target="https://pharmaverse.github.io/admiral/reference/derive_summary_records.html" TargetMode="External"/><Relationship Id="rId36" Type="http://schemas.openxmlformats.org/officeDocument/2006/relationships/hyperlink" Target="https://pharmaverse.github.io/admiral/reference/compute_dtf.html" TargetMode="External"/><Relationship Id="rId17" Type="http://schemas.openxmlformats.org/officeDocument/2006/relationships/hyperlink" Target="https://pharmaverse.github.io/admiral/reference/derive_var_merged_ef_msrc.html" TargetMode="External"/><Relationship Id="rId39" Type="http://schemas.openxmlformats.org/officeDocument/2006/relationships/hyperlink" Target="https://pharmaverse.github.io/admiral/reference/convert_date_to_dtm.html" TargetMode="External"/><Relationship Id="rId16" Type="http://schemas.openxmlformats.org/officeDocument/2006/relationships/hyperlink" Target="https://pharmaverse.github.io/admiral/reference/derive_vars_transposed.html" TargetMode="External"/><Relationship Id="rId38" Type="http://schemas.openxmlformats.org/officeDocument/2006/relationships/hyperlink" Target="https://pharmaverse.github.io/admiral/reference/compute_tmf.html" TargetMode="External"/><Relationship Id="rId19" Type="http://schemas.openxmlformats.org/officeDocument/2006/relationships/hyperlink" Target="https://pharmaverse.github.io/admiral/reference/derive_vars_computed.html" TargetMode="External"/><Relationship Id="rId18" Type="http://schemas.openxmlformats.org/officeDocument/2006/relationships/hyperlink" Target="https://pharmaverse.github.io/admiral/reference/derive_vars_computed.html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_age_years.html" TargetMode="External"/><Relationship Id="rId22" Type="http://schemas.openxmlformats.org/officeDocument/2006/relationships/hyperlink" Target="https://pharmaverse.github.io/admiral/reference/derive_var_atoxgr.html" TargetMode="External"/><Relationship Id="rId21" Type="http://schemas.openxmlformats.org/officeDocument/2006/relationships/hyperlink" Target="https://pharmaverse.github.io/admiral/reference/derive_vars_period.html" TargetMode="External"/><Relationship Id="rId24" Type="http://schemas.openxmlformats.org/officeDocument/2006/relationships/hyperlink" Target="https://pharmaverse.github.io/admiral/reference/derive_var_ontrtfl.html" TargetMode="External"/><Relationship Id="rId23" Type="http://schemas.openxmlformats.org/officeDocument/2006/relationships/hyperlink" Target="https://pharmaverse.github.io/admiral/reference/derive_var_bas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26" Type="http://schemas.openxmlformats.org/officeDocument/2006/relationships/hyperlink" Target="https://pharmaverse.github.io/admiral/reference/derive_param_bmi.html" TargetMode="External"/><Relationship Id="rId25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map.html" TargetMode="External"/><Relationship Id="rId27" Type="http://schemas.openxmlformats.org/officeDocument/2006/relationships/hyperlink" Target="https://pharmaverse.github.io/admiral/reference/derive_param_bsa.html" TargetMode="External"/><Relationship Id="rId5" Type="http://schemas.openxmlformats.org/officeDocument/2006/relationships/hyperlink" Target="https://pharmaverse.github.io/admiral/reference/call_derivation.html" TargetMode="External"/><Relationship Id="rId6" Type="http://schemas.openxmlformats.org/officeDocument/2006/relationships/image" Target="../media/image7.png"/><Relationship Id="rId29" Type="http://schemas.openxmlformats.org/officeDocument/2006/relationships/hyperlink" Target="https://pharmaverse.github.io/admiral/reference/derive_param_doseint.html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pharmaverse.github.io/admiral/reference/slice_derivation.html" TargetMode="External"/><Relationship Id="rId31" Type="http://schemas.openxmlformats.org/officeDocument/2006/relationships/hyperlink" Target="https://pharmaverse.github.io/admiral/reference/" TargetMode="External"/><Relationship Id="rId30" Type="http://schemas.openxmlformats.org/officeDocument/2006/relationships/hyperlink" Target="https://pharmaverse.github.io/admiral/reference/derive_param_tte.html" TargetMode="External"/><Relationship Id="rId11" Type="http://schemas.openxmlformats.org/officeDocument/2006/relationships/hyperlink" Target="https://pharmaverse.github.io/admiral/reference/convert_blanks_to_na.html" TargetMode="External"/><Relationship Id="rId33" Type="http://schemas.openxmlformats.org/officeDocument/2006/relationships/hyperlink" Target="https://pharmaverse.github.io/admiral/" TargetMode="External"/><Relationship Id="rId10" Type="http://schemas.openxmlformats.org/officeDocument/2006/relationships/hyperlink" Target="https://pharmaverse.github.io/admiral/reference/use_ad_template.html" TargetMode="External"/><Relationship Id="rId32" Type="http://schemas.openxmlformats.org/officeDocument/2006/relationships/hyperlink" Target="https://github.com/pharmaverse/admiral/" TargetMode="External"/><Relationship Id="rId13" Type="http://schemas.openxmlformats.org/officeDocument/2006/relationships/hyperlink" Target="https://pharmaverse.github.io/admiral/reference/filter_exist.html" TargetMode="External"/><Relationship Id="rId35" Type="http://schemas.openxmlformats.org/officeDocument/2006/relationships/hyperlink" Target="https://pharmaverse.github.io/admiral/reference/derive_var_anrind.html" TargetMode="External"/><Relationship Id="rId12" Type="http://schemas.openxmlformats.org/officeDocument/2006/relationships/image" Target="../media/image11.png"/><Relationship Id="rId34" Type="http://schemas.openxmlformats.org/officeDocument/2006/relationships/hyperlink" Target="https://join.slack.com/t/pharmaverse/shared_invite/zt-yv5atkr4-Np2ytJ6W_QKz_4Olo7Jo9A" TargetMode="External"/><Relationship Id="rId15" Type="http://schemas.openxmlformats.org/officeDocument/2006/relationships/hyperlink" Target="https://pharmaverse.github.io/admiral/reference/filter_extreme.html" TargetMode="External"/><Relationship Id="rId37" Type="http://schemas.openxmlformats.org/officeDocument/2006/relationships/hyperlink" Target="https://pharmaverse.github.io/admiral/reference/derive_vars_query.html" TargetMode="External"/><Relationship Id="rId14" Type="http://schemas.openxmlformats.org/officeDocument/2006/relationships/hyperlink" Target="https://pharmaverse.github.io/admiral/reference/extract_duplicate_records.html" TargetMode="External"/><Relationship Id="rId36" Type="http://schemas.openxmlformats.org/officeDocument/2006/relationships/hyperlink" Target="https://pharmaverse.github.io/admiral/reference/derive_var_anrind.html" TargetMode="External"/><Relationship Id="rId17" Type="http://schemas.openxmlformats.org/officeDocument/2006/relationships/image" Target="../media/image9.png"/><Relationship Id="rId16" Type="http://schemas.openxmlformats.org/officeDocument/2006/relationships/image" Target="../media/image5.png"/><Relationship Id="rId38" Type="http://schemas.openxmlformats.org/officeDocument/2006/relationships/hyperlink" Target="https://pharmaverse.github.io/admiral/reference/derive_vars_atc.html" TargetMode="External"/><Relationship Id="rId19" Type="http://schemas.openxmlformats.org/officeDocument/2006/relationships/image" Target="../media/image8.png"/><Relationship Id="rId1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fmla="val 378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95350" y="1029925"/>
            <a:ext cx="3209700" cy="6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“all”,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71700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24575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24575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records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“adlb”,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MIN"))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18275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derive_expected_records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derive_locf_records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derive_param_exposure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derive_summary_records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4550" y="6785250"/>
            <a:ext cx="31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erive_vars_transposed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derive_var_merged_ef_msrc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erive_vars_computed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erive_var_merged_summary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818650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732750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8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compute_age_years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compute_dtf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compute_duration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compute_tmf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convert_date_to_dtm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mpute_dtc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impute_dtc_dtm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96513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6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668200" y="435075"/>
            <a:ext cx="3209700" cy="687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200550" y="4350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744400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00550" y="2110750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53875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53775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675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1075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53875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109750" y="2389900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64401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8087650" y="4370875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109825" y="3151900"/>
            <a:ext cx="2300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extract_duplicate_records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duplicate records from a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extract_duplicate_records(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5974092"/>
            <a:ext cx="2300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 or 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mode = "first"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15950" y="3245875"/>
            <a:ext cx="799900" cy="6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2476925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73150" y="6094467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3744400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315950" y="4463825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315400" y="435075"/>
            <a:ext cx="3227700" cy="705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9900" y="1083535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9900" y="17856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24250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15400" y="27490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15400" y="351747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derive_var_trtemfl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to be used as a starting point for ADaM creation.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03200" y="6972943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3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4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9900" y="1422908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_anrind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310800" y="3993198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derive_vars_query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derive_vars_atc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value_var)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