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75" y="62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hyperlink" Target="https://pharmaverse.github.io/admiral/reference/derive_vars_cat.html" TargetMode="External"/><Relationship Id="rId26" Type="http://schemas.openxmlformats.org/officeDocument/2006/relationships/image" Target="../media/image4.png"/><Relationship Id="rId39" Type="http://schemas.openxmlformats.org/officeDocument/2006/relationships/hyperlink" Target="https://pharmaverse.github.io/admiral/reference/convert_dtc_to_dt.html" TargetMode="External"/><Relationship Id="rId21" Type="http://schemas.openxmlformats.org/officeDocument/2006/relationships/image" Target="../media/image2.png"/><Relationship Id="rId34" Type="http://schemas.openxmlformats.org/officeDocument/2006/relationships/hyperlink" Target="https://pharmaverse.github.io/admiral/reference/compute_duration.html" TargetMode="External"/><Relationship Id="rId7" Type="http://schemas.openxmlformats.org/officeDocument/2006/relationships/hyperlink" Target="https://pharmaverse.github.io/admiral/reference/derive_expected_record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1.png"/><Relationship Id="rId29" Type="http://schemas.openxmlformats.org/officeDocument/2006/relationships/hyperlink" Target="https://pharmaverse.github.io/admiral/reference/derive_vars_duration.html" TargetMode="External"/><Relationship Id="rId41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hyperlink" Target="https://pharmaverse.github.io/admiral/" TargetMode="External"/><Relationship Id="rId32" Type="http://schemas.openxmlformats.org/officeDocument/2006/relationships/hyperlink" Target="https://pharmaverse.github.io/admiral/reference/compute_age_years.html" TargetMode="External"/><Relationship Id="rId37" Type="http://schemas.openxmlformats.org/officeDocument/2006/relationships/hyperlink" Target="https://pharmaverse.github.io/admiral/reference/convert_date_to_dtm.html" TargetMode="External"/><Relationship Id="rId40" Type="http://schemas.openxmlformats.org/officeDocument/2006/relationships/hyperlink" Target="https://pharmaverse.github.io/admiral/reference/convert_dtc_to_dtm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github.com/pharmaverse/admiral/" TargetMode="External"/><Relationship Id="rId28" Type="http://schemas.openxmlformats.org/officeDocument/2006/relationships/hyperlink" Target="https://pharmaverse.github.io/admiral/reference/derive_vars_dy.html" TargetMode="External"/><Relationship Id="rId36" Type="http://schemas.openxmlformats.org/officeDocument/2006/relationships/hyperlink" Target="https://pharmaverse.github.io/admiral/reference/compute_scale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hyperlink" Target="https://pharmaverse.github.io/admiral/reference/derive_vars_crit_flag.html" TargetMode="External"/><Relationship Id="rId31" Type="http://schemas.openxmlformats.org/officeDocument/2006/relationships/image" Target="../media/image5.png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image" Target="../media/image3.png"/><Relationship Id="rId27" Type="http://schemas.openxmlformats.org/officeDocument/2006/relationships/hyperlink" Target="https://pharmaverse.github.io/admiral/reference/derive_vars_dt.html" TargetMode="External"/><Relationship Id="rId30" Type="http://schemas.openxmlformats.org/officeDocument/2006/relationships/hyperlink" Target="https://pharmaverse.github.io/admiral/reference/derive_vars_dtm_to_dt.html" TargetMode="External"/><Relationship Id="rId35" Type="http://schemas.openxmlformats.org/officeDocument/2006/relationships/hyperlink" Target="https://pharmaverse.github.io/admiral/reference/compute_tmf.html" TargetMode="External"/><Relationship Id="rId8" Type="http://schemas.openxmlformats.org/officeDocument/2006/relationships/hyperlink" Target="https://pharmaverse.github.io/admiral/reference/derive_locf_records.html" TargetMode="External"/><Relationship Id="rId3" Type="http://schemas.openxmlformats.org/officeDocument/2006/relationships/hyperlink" Target="https://pharmaverse.github.io/admiral/reference/derive_vars_merged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join.slack.com/t/pharmaverse/shared_invite/zt-yv5atkr4-Np2ytJ6W_QKz_4Olo7Jo9A" TargetMode="External"/><Relationship Id="rId33" Type="http://schemas.openxmlformats.org/officeDocument/2006/relationships/hyperlink" Target="https://pharmaverse.github.io/admiral/reference/compute_dtf.html" TargetMode="External"/><Relationship Id="rId38" Type="http://schemas.openxmlformats.org/officeDocument/2006/relationships/hyperlink" Target="https://pharmaverse.github.io/admiral/reference/transform_range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_di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Relationship Id="rId8" Type="http://schemas.openxmlformats.org/officeDocument/2006/relationships/hyperlink" Target="https://pharmaverse.github.io/admiral/reference/slice_derivation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 dirty="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 dirty="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 dirty="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644948"/>
            <a:ext cx="32451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/>
              </a:rPr>
              <a:t>derive_vars_cat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/>
              </a:rPr>
              <a:t>derive_vars_crit_flag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4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161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c</a:t>
            </a: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ompute_scale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lang="en-US" sz="900" b="1" dirty="0">
              <a:solidFill>
                <a:schemeClr val="bg1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i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1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ADL 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350136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derive_var_atoxgr_dir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 new_var, tox_description_var, meta_criteria, criteria_direction, get_unit_expr, signif_dig)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severity or toxicity criteria.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5"/>
            <a:ext cx="3209700" cy="40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filter_relative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CRITyFL(N)).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2094</Words>
  <Application>Microsoft Office PowerPoint</Application>
  <PresentationFormat>Custom</PresentationFormat>
  <Paragraphs>213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Roboto Mono Medium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Mancini, Edoardo {TDBP~WELWYN}</dc:creator>
  <cp:lastModifiedBy>Mancini, Edoardo {TDBP~WELWYN}</cp:lastModifiedBy>
  <cp:revision>10</cp:revision>
  <dcterms:modified xsi:type="dcterms:W3CDTF">2024-12-11T14:37:17Z</dcterms:modified>
</cp:coreProperties>
</file>