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 Mono Medium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0" y="102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harmaverse.github.io/admiral/reference/derive_locf_records.html" TargetMode="External"/><Relationship Id="rId13" Type="http://schemas.openxmlformats.org/officeDocument/2006/relationships/hyperlink" Target="https://pharmaverse.github.io/admiral/reference/derive_vars_merged_lookup.html" TargetMode="External"/><Relationship Id="rId18" Type="http://schemas.openxmlformats.org/officeDocument/2006/relationships/image" Target="../media/image1.png"/><Relationship Id="rId26" Type="http://schemas.openxmlformats.org/officeDocument/2006/relationships/hyperlink" Target="https://pharmaverse.github.io/admiral/reference/derive_vars_dy.html" TargetMode="External"/><Relationship Id="rId39" Type="http://schemas.openxmlformats.org/officeDocument/2006/relationships/hyperlink" Target="https://pharmaverse.github.io/admiral/reference/" TargetMode="External"/><Relationship Id="rId3" Type="http://schemas.openxmlformats.org/officeDocument/2006/relationships/hyperlink" Target="https://pharmaverse.github.io/admiral/reference/derive_vars_merged.html" TargetMode="External"/><Relationship Id="rId21" Type="http://schemas.openxmlformats.org/officeDocument/2006/relationships/hyperlink" Target="https://github.com/pharmaverse/admiral/" TargetMode="External"/><Relationship Id="rId34" Type="http://schemas.openxmlformats.org/officeDocument/2006/relationships/hyperlink" Target="https://pharmaverse.github.io/admiral/reference/convert_date_to_dtm.html" TargetMode="External"/><Relationship Id="rId7" Type="http://schemas.openxmlformats.org/officeDocument/2006/relationships/hyperlink" Target="https://pharmaverse.github.io/admiral/reference/derive_expected_records.html" TargetMode="External"/><Relationship Id="rId12" Type="http://schemas.openxmlformats.org/officeDocument/2006/relationships/hyperlink" Target="https://pharmaverse.github.io/admiral/reference/derive_vars_extreme_event.html" TargetMode="External"/><Relationship Id="rId17" Type="http://schemas.openxmlformats.org/officeDocument/2006/relationships/hyperlink" Target="https://pharmaverse.github.io/admiral/reference/derive_var_merged_summary.html" TargetMode="External"/><Relationship Id="rId25" Type="http://schemas.openxmlformats.org/officeDocument/2006/relationships/hyperlink" Target="https://pharmaverse.github.io/admiral/reference/derive_vars_dt.html" TargetMode="External"/><Relationship Id="rId33" Type="http://schemas.openxmlformats.org/officeDocument/2006/relationships/hyperlink" Target="https://pharmaverse.github.io/admiral/reference/compute_tmf.html" TargetMode="External"/><Relationship Id="rId38" Type="http://schemas.openxmlformats.org/officeDocument/2006/relationships/hyperlink" Target="https://pharmaverse.github.io/admiral/reference/impute_dtc_dtm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reference/derive_vars_computed.html" TargetMode="External"/><Relationship Id="rId20" Type="http://schemas.openxmlformats.org/officeDocument/2006/relationships/image" Target="../media/image3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reference/derive_extreme_records.html.html" TargetMode="External"/><Relationship Id="rId11" Type="http://schemas.openxmlformats.org/officeDocument/2006/relationships/hyperlink" Target="https://pharmaverse.github.io/admiral/reference/derive_summary_records.html" TargetMode="External"/><Relationship Id="rId24" Type="http://schemas.openxmlformats.org/officeDocument/2006/relationships/image" Target="../media/image4.png"/><Relationship Id="rId32" Type="http://schemas.openxmlformats.org/officeDocument/2006/relationships/hyperlink" Target="https://pharmaverse.github.io/admiral/reference/compute_duration.html" TargetMode="External"/><Relationship Id="rId37" Type="http://schemas.openxmlformats.org/officeDocument/2006/relationships/hyperlink" Target="https://pharmaverse.github.io/admiral/reference/impute_dtc_dt.html" TargetMode="External"/><Relationship Id="rId5" Type="http://schemas.openxmlformats.org/officeDocument/2006/relationships/hyperlink" Target="https://pharmaverse.github.io/admiral/reference/derive_param_computed.html" TargetMode="External"/><Relationship Id="rId15" Type="http://schemas.openxmlformats.org/officeDocument/2006/relationships/hyperlink" Target="https://pharmaverse.github.io/admiral/reference/derive_var_merged_ef_msrc.html" TargetMode="External"/><Relationship Id="rId23" Type="http://schemas.openxmlformats.org/officeDocument/2006/relationships/hyperlink" Target="https://join.slack.com/t/pharmaverse/shared_invite/zt-yv5atkr4-Np2ytJ6W_QKz_4Olo7Jo9A" TargetMode="External"/><Relationship Id="rId28" Type="http://schemas.openxmlformats.org/officeDocument/2006/relationships/hyperlink" Target="https://pharmaverse.github.io/admiral/reference/derive_vars_dtm_to_dt.html" TargetMode="External"/><Relationship Id="rId36" Type="http://schemas.openxmlformats.org/officeDocument/2006/relationships/hyperlink" Target="https://pharmaverse.github.io/admiral/reference/convert_dtc_to_dtm.html" TargetMode="External"/><Relationship Id="rId10" Type="http://schemas.openxmlformats.org/officeDocument/2006/relationships/hyperlink" Target="https://pharmaverse.github.io/admiral/reference/derive_param_exposure.html" TargetMode="External"/><Relationship Id="rId19" Type="http://schemas.openxmlformats.org/officeDocument/2006/relationships/image" Target="../media/image2.png"/><Relationship Id="rId31" Type="http://schemas.openxmlformats.org/officeDocument/2006/relationships/hyperlink" Target="https://pharmaverse.github.io/admiral/reference/compute_dtf.html" TargetMode="External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treme_event.html" TargetMode="External"/><Relationship Id="rId14" Type="http://schemas.openxmlformats.org/officeDocument/2006/relationships/hyperlink" Target="https://pharmaverse.github.io/admiral/reference/derive_vars_transposed.html" TargetMode="External"/><Relationship Id="rId22" Type="http://schemas.openxmlformats.org/officeDocument/2006/relationships/hyperlink" Target="https://pharmaverse.github.io/admiral/" TargetMode="External"/><Relationship Id="rId27" Type="http://schemas.openxmlformats.org/officeDocument/2006/relationships/hyperlink" Target="https://pharmaverse.github.io/admiral/reference/derive_vars_duration.html" TargetMode="External"/><Relationship Id="rId30" Type="http://schemas.openxmlformats.org/officeDocument/2006/relationships/hyperlink" Target="https://pharmaverse.github.io/admiral/reference/compute_age_years.html" TargetMode="External"/><Relationship Id="rId35" Type="http://schemas.openxmlformats.org/officeDocument/2006/relationships/hyperlink" Target="https://pharmaverse.github.io/admiral/reference/convert_dtc_to_d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harmaverse.github.io/admiral/reference/slice_derivation.html" TargetMode="External"/><Relationship Id="rId13" Type="http://schemas.openxmlformats.org/officeDocument/2006/relationships/hyperlink" Target="https://pharmaverse.github.io/admiral/reference/filter_exist.html" TargetMode="External"/><Relationship Id="rId18" Type="http://schemas.openxmlformats.org/officeDocument/2006/relationships/hyperlink" Target="https://pharmaverse.github.io/admiral/reference/derive_var_age_years.html" TargetMode="External"/><Relationship Id="rId26" Type="http://schemas.openxmlformats.org/officeDocument/2006/relationships/hyperlink" Target="https://pharmaverse.github.io/admiral/reference/derive_param_map.html" TargetMode="External"/><Relationship Id="rId3" Type="http://schemas.openxmlformats.org/officeDocument/2006/relationships/image" Target="../media/image5.png"/><Relationship Id="rId21" Type="http://schemas.openxmlformats.org/officeDocument/2006/relationships/hyperlink" Target="https://pharmaverse.github.io/admiral/reference/derive_var_base.html" TargetMode="External"/><Relationship Id="rId34" Type="http://schemas.openxmlformats.org/officeDocument/2006/relationships/hyperlink" Target="https://pharmaverse.github.io/admiral/reference/derive_vars_query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reference/derive_param_bsa.html" TargetMode="External"/><Relationship Id="rId33" Type="http://schemas.openxmlformats.org/officeDocument/2006/relationships/hyperlink" Target="https://pharmaverse.github.io/admiral/reference/derive_var_anrind.html" TargetMode="External"/><Relationship Id="rId38" Type="http://schemas.openxmlformats.org/officeDocument/2006/relationships/hyperlink" Target="https://pharmaverse.github.io/admiral/reference/derive_vars_crit_flag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reference/derive_var_atoxgr.html" TargetMode="External"/><Relationship Id="rId29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reference/convert_blanks_to_na.html" TargetMode="External"/><Relationship Id="rId24" Type="http://schemas.openxmlformats.org/officeDocument/2006/relationships/hyperlink" Target="https://pharmaverse.github.io/admiral/reference/derive_param_bmi.html" TargetMode="External"/><Relationship Id="rId32" Type="http://schemas.openxmlformats.org/officeDocument/2006/relationships/hyperlink" Target="https://join.slack.com/t/pharmaverse/shared_invite/zt-yv5atkr4-Np2ytJ6W_QKz_4Olo7Jo9A" TargetMode="External"/><Relationship Id="rId37" Type="http://schemas.openxmlformats.org/officeDocument/2006/relationships/hyperlink" Target="https://pharmaverse.github.io/admiral/reference/filter_relative.html" TargetMode="External"/><Relationship Id="rId5" Type="http://schemas.openxmlformats.org/officeDocument/2006/relationships/hyperlink" Target="https://pharmaverse.github.io/admiral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tte.html" TargetMode="External"/><Relationship Id="rId36" Type="http://schemas.openxmlformats.org/officeDocument/2006/relationships/image" Target="../media/image12.png"/><Relationship Id="rId10" Type="http://schemas.openxmlformats.org/officeDocument/2006/relationships/hyperlink" Target="https://pharmaverse.github.io/admiral/reference/use_ad_template.html" TargetMode="External"/><Relationship Id="rId19" Type="http://schemas.openxmlformats.org/officeDocument/2006/relationships/hyperlink" Target="https://pharmaverse.github.io/admiral/reference/derive_vars_period.html" TargetMode="External"/><Relationship Id="rId31" Type="http://schemas.openxmlformats.org/officeDocument/2006/relationships/hyperlink" Target="https://pharmaverse.github.io/admiral/" TargetMode="External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14" Type="http://schemas.openxmlformats.org/officeDocument/2006/relationships/hyperlink" Target="https://pharmaverse.github.io/admiral/reference/filter_extreme.html" TargetMode="External"/><Relationship Id="rId22" Type="http://schemas.openxmlformats.org/officeDocument/2006/relationships/hyperlink" Target="https://pharmaverse.github.io/admiral/reference/derive_var_ontrtfl.html" TargetMode="External"/><Relationship Id="rId27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hyperlink" Target="https://pharmaverse.github.io/admiral/reference/derive_vars_at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derive_vars_merged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43705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Pressure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83194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erive_extreme_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"MIN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erive_expected_records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derive_locf_records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erive_extreme_event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derive_param_exposure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derive_summary_records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751628"/>
            <a:ext cx="3245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</a:t>
            </a:r>
            <a:r>
              <a:rPr lang="en" sz="900" u="sng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erive_vars_transposed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erive_vars_computed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erive_var_merged_summary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71426" y="155855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785526" y="390358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1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2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3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962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derive_vars_(dt/dtm)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5173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derive_vars_dy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542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derive_vars_duration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years"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704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derive_vars_dtm_to_(dt/tm)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source_vars,…)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compute_age_years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compute_dtf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compute_duration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compute_tmf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convert_date_to_dtm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convert_dtc_to_dt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convert_dtc_to_dtm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mpute_dtc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_dt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impute_dtc_dtm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9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restrict_derivation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call_derivation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list_all_templates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use_ad_template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", 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"",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9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filter_exist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738792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72966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derive_var_age_years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103351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77569"/>
            <a:ext cx="3209700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derive_var_atoxgr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high and low severity/toxicity grade(s).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6858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derive_var_base/chg/pchg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6385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8648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681543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5418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derive_param_bmi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299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derive_param_bsa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31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derive_param_map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5990395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derive_param_doseint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09892"/>
            <a:ext cx="3241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derive_param_tte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738975"/>
            <a:ext cx="202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344064"/>
            <a:ext cx="3209700" cy="53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_anrind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403326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800" y="434498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</a:t>
            </a:r>
            <a:r>
              <a:rPr lang="en" sz="9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filter_relative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7964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derive_vars_crit_flag</a:t>
            </a:r>
            <a:r>
              <a:rPr lang="en" sz="900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00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</a:t>
            </a:r>
            <a:r>
              <a:rPr lang="en" sz="9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criterion flag variables (CRITy, CRITyFL(N)).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Microsoft Office PowerPoint</Application>
  <PresentationFormat>Custom</PresentationFormat>
  <Paragraphs>219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 Mono Medium</vt:lpstr>
      <vt:lpstr>Arial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Bundfuss, Stefan {TBRB~BASEL}</cp:lastModifiedBy>
  <cp:revision>5</cp:revision>
  <dcterms:modified xsi:type="dcterms:W3CDTF">2024-06-26T13:41:32Z</dcterms:modified>
</cp:coreProperties>
</file>