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6.jpeg" ContentType="image/jpeg"/>
  <Override PartName="/ppt/media/image15.png" ContentType="image/png"/>
  <Override PartName="/ppt/media/image14.jpeg" ContentType="image/jpeg"/>
  <Override PartName="/ppt/media/image1.png" ContentType="image/png"/>
  <Override PartName="/ppt/media/image2.jpeg" ContentType="image/jpeg"/>
  <Override PartName="/ppt/media/image3.jpeg" ContentType="image/jpe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5.jpeg" ContentType="image/jpeg"/>
  <Override PartName="/ppt/media/image8.png" ContentType="image/png"/>
  <Override PartName="/ppt/media/image7.png" ContentType="image/png"/>
  <Override PartName="/ppt/media/image9.jpeg" ContentType="image/jpeg"/>
  <Override PartName="/ppt/media/image13.jpeg" ContentType="image/jpeg"/>
  <Override PartName="/ppt/media/image10.png" ContentType="image/png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2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defRPr>
            </a:pPr>
            <a:r>
              <a:rPr b="1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Publications </a:t>
            </a:r>
          </a:p>
        </c:rich>
      </c:tx>
      <c:layout>
        <c:manualLayout>
          <c:xMode val="edge"/>
          <c:yMode val="edge"/>
          <c:x val="0.619481340923466"/>
          <c:y val="0.0594251454769882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explosion val="0"/>
          <c:dPt>
            <c:idx val="0"/>
            <c:spPr>
              <a:solidFill>
                <a:srgbClr val="5b9bd5"/>
              </a:solidFill>
              <a:ln>
                <a:noFill/>
              </a:ln>
            </c:spPr>
          </c:dPt>
          <c:dPt>
            <c:idx val="1"/>
            <c:spPr>
              <a:solidFill>
                <a:srgbClr val="ed7d31"/>
              </a:solidFill>
              <a:ln>
                <a:noFill/>
              </a:ln>
            </c:spPr>
          </c:dPt>
          <c:dPt>
            <c:idx val="2"/>
            <c:spPr>
              <a:solidFill>
                <a:srgbClr val="a5a5a5"/>
              </a:solidFill>
              <a:ln>
                <a:noFill/>
              </a:ln>
            </c:spPr>
          </c:dPt>
          <c:dPt>
            <c:idx val="3"/>
            <c:spPr>
              <a:solidFill>
                <a:srgbClr val="ffc000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19456123312611"/>
          <c:y val="0.169646176909453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BF4941-7676-4002-986E-BD53ED57259C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CEA acteur majeur du HPC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307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315828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632520" y="495216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2989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5760" y="334584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39657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229896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632520" y="4952160"/>
            <a:ext cx="158688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252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58280" y="3345840"/>
            <a:ext cx="240516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32520" y="4952160"/>
            <a:ext cx="4929120" cy="14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pour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éditer le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format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du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texte-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0" y="447840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8" descr=""/>
          <p:cNvPicPr/>
          <p:nvPr/>
        </p:nvPicPr>
        <p:blipFill>
          <a:blip r:embed="rId3"/>
          <a:stretch/>
        </p:blipFill>
        <p:spPr>
          <a:xfrm>
            <a:off x="-7560" y="-30600"/>
            <a:ext cx="6865200" cy="4508640"/>
          </a:xfrm>
          <a:prstGeom prst="rect">
            <a:avLst/>
          </a:prstGeom>
          <a:ln>
            <a:noFill/>
          </a:ln>
        </p:spPr>
      </p:pic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3477600" y="611640"/>
            <a:ext cx="2803320" cy="199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1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TITRE A VENIR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830520" y="150480"/>
            <a:ext cx="6171840" cy="2775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en-US" sz="16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6C6F367A-6CE8-4C76-86CB-A2F79585FDE0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body"/>
          </p:nvPr>
        </p:nvSpPr>
        <p:spPr>
          <a:xfrm>
            <a:off x="495720" y="1419480"/>
            <a:ext cx="5914800" cy="30747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76717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Modifier les styles du texte du masque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144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Deuxième niveau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Troisième niveau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0024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Quatrième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42960" indent="-171000">
              <a:lnSpc>
                <a:spcPct val="100000"/>
              </a:lnSpc>
              <a:spcBef>
                <a:spcPts val="374"/>
              </a:spcBef>
              <a:buClr>
                <a:srgbClr val="76717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Cinquième niveau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body"/>
          </p:nvPr>
        </p:nvSpPr>
        <p:spPr>
          <a:xfrm>
            <a:off x="495720" y="800640"/>
            <a:ext cx="59428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Texte simple de la diapositive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3C1BD85-978D-4994-B7C3-1D8FD8C352C0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159" name="PlaceHolder 8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body"/>
          </p:nvPr>
        </p:nvSpPr>
        <p:spPr>
          <a:xfrm>
            <a:off x="749520" y="548280"/>
            <a:ext cx="3427560" cy="2521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1" descr=""/>
          <p:cNvPicPr/>
          <p:nvPr/>
        </p:nvPicPr>
        <p:blipFill>
          <a:blip r:embed="rId3"/>
          <a:stretch/>
        </p:blipFill>
        <p:spPr>
          <a:xfrm>
            <a:off x="0" y="-27000"/>
            <a:ext cx="6857640" cy="4515840"/>
          </a:xfrm>
          <a:prstGeom prst="rect">
            <a:avLst/>
          </a:prstGeom>
          <a:ln>
            <a:noFill/>
          </a:ln>
        </p:spPr>
      </p:pic>
      <p:sp>
        <p:nvSpPr>
          <p:cNvPr id="208" name="PlaceHolder 7"/>
          <p:cNvSpPr>
            <a:spLocks noGrp="1"/>
          </p:cNvSpPr>
          <p:nvPr>
            <p:ph type="sldNum"/>
          </p:nvPr>
        </p:nvSpPr>
        <p:spPr>
          <a:xfrm>
            <a:off x="6275880" y="5005080"/>
            <a:ext cx="470520" cy="107280"/>
          </a:xfrm>
          <a:prstGeom prst="rect">
            <a:avLst/>
          </a:prstGeom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569E0575-257D-422F-A7FC-7B01B9409244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PlaceHolder 8"/>
          <p:cNvSpPr>
            <a:spLocks noGrp="1"/>
          </p:cNvSpPr>
          <p:nvPr>
            <p:ph type="body"/>
          </p:nvPr>
        </p:nvSpPr>
        <p:spPr>
          <a:xfrm>
            <a:off x="749520" y="611280"/>
            <a:ext cx="3868560" cy="2845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sur l'icône pour ajouter une image</a:t>
            </a:r>
            <a:endParaRPr b="0" lang="en-US" sz="18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CustomShape 9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11"/>
          <p:cNvSpPr>
            <a:spLocks noGrp="1"/>
          </p:cNvSpPr>
          <p:nvPr>
            <p:ph type="body"/>
          </p:nvPr>
        </p:nvSpPr>
        <p:spPr>
          <a:xfrm>
            <a:off x="634320" y="3601080"/>
            <a:ext cx="1203120" cy="2983320"/>
          </a:xfrm>
          <a:prstGeom prst="rect">
            <a:avLst/>
          </a:prstGeom>
        </p:spPr>
        <p:txBody>
          <a:bodyPr tIns="0" bIns="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Partie 1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Picture 1" descr=""/>
          <p:cNvPicPr/>
          <p:nvPr/>
        </p:nvPicPr>
        <p:blipFill>
          <a:blip r:embed="rId3"/>
          <a:stretch/>
        </p:blipFill>
        <p:spPr>
          <a:xfrm>
            <a:off x="0" y="-28080"/>
            <a:ext cx="6857640" cy="4498560"/>
          </a:xfrm>
          <a:prstGeom prst="rect">
            <a:avLst/>
          </a:prstGeom>
          <a:ln>
            <a:noFill/>
          </a:ln>
        </p:spPr>
      </p:pic>
      <p:sp>
        <p:nvSpPr>
          <p:cNvPr id="259" name="PlaceHolder 8"/>
          <p:cNvSpPr>
            <a:spLocks noGrp="1"/>
          </p:cNvSpPr>
          <p:nvPr>
            <p:ph type="title"/>
          </p:nvPr>
        </p:nvSpPr>
        <p:spPr>
          <a:xfrm>
            <a:off x="2452320" y="1476720"/>
            <a:ext cx="3574080" cy="930960"/>
          </a:xfrm>
          <a:prstGeom prst="rect">
            <a:avLst/>
          </a:prstGeom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Merci de votre attention</a:t>
            </a:r>
            <a:endParaRPr b="0" lang="en-US" sz="24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60" name="PlaceHolder 9"/>
          <p:cNvSpPr>
            <a:spLocks noGrp="1"/>
          </p:cNvSpPr>
          <p:nvPr>
            <p:ph type="body"/>
          </p:nvPr>
        </p:nvSpPr>
        <p:spPr>
          <a:xfrm>
            <a:off x="743760" y="3302640"/>
            <a:ext cx="513576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Crédits photos </a:t>
            </a:r>
            <a:r>
              <a:rPr b="0" lang="en-US" sz="7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XXXXXXXXXXX</a:t>
            </a:r>
            <a:endParaRPr b="0" lang="en-US" sz="7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10"/>
          <p:cNvSpPr>
            <a:spLocks noGrp="1"/>
          </p:cNvSpPr>
          <p:nvPr>
            <p:ph type="body"/>
          </p:nvPr>
        </p:nvSpPr>
        <p:spPr>
          <a:xfrm>
            <a:off x="2452320" y="2355120"/>
            <a:ext cx="353520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Mise à jour XXXXXX 2019</a:t>
            </a:r>
            <a:endParaRPr b="0" lang="en-US" sz="1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4970880"/>
            <a:ext cx="6857640" cy="175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0" y="-19440"/>
            <a:ext cx="6857640" cy="59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130080" y="4970520"/>
            <a:ext cx="727560" cy="176400"/>
          </a:xfrm>
          <a:prstGeom prst="rect">
            <a:avLst/>
          </a:prstGeom>
          <a:solidFill>
            <a:srgbClr val="b11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0" y="-19440"/>
            <a:ext cx="727560" cy="587520"/>
          </a:xfrm>
          <a:prstGeom prst="rect">
            <a:avLst/>
          </a:prstGeom>
          <a:solidFill>
            <a:srgbClr val="c117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5" descr=""/>
          <p:cNvPicPr/>
          <p:nvPr/>
        </p:nvPicPr>
        <p:blipFill>
          <a:blip r:embed="rId2"/>
          <a:stretch/>
        </p:blipFill>
        <p:spPr>
          <a:xfrm>
            <a:off x="127080" y="168840"/>
            <a:ext cx="459000" cy="259560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945320" y="4958280"/>
            <a:ext cx="1187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51"/>
              </a:spcBef>
            </a:pPr>
            <a:r>
              <a:rPr b="0" lang="fr-FR" sz="800" spc="-1" strike="noStrike">
                <a:solidFill>
                  <a:srgbClr val="8c8c8c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2360" y="4924800"/>
            <a:ext cx="25686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7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</a:t>
            </a:r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0" y="4470840"/>
            <a:ext cx="6857640" cy="672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Picture 8" descr=""/>
          <p:cNvPicPr/>
          <p:nvPr/>
        </p:nvPicPr>
        <p:blipFill>
          <a:blip r:embed="rId3"/>
          <a:stretch/>
        </p:blipFill>
        <p:spPr>
          <a:xfrm>
            <a:off x="0" y="-23040"/>
            <a:ext cx="6857640" cy="4498560"/>
          </a:xfrm>
          <a:prstGeom prst="rect">
            <a:avLst/>
          </a:prstGeom>
          <a:ln>
            <a:noFill/>
          </a:ln>
        </p:spPr>
      </p:pic>
      <p:pic>
        <p:nvPicPr>
          <p:cNvPr id="309" name="Picture 9" descr=""/>
          <p:cNvPicPr/>
          <p:nvPr/>
        </p:nvPicPr>
        <p:blipFill>
          <a:blip r:embed="rId4"/>
          <a:stretch/>
        </p:blipFill>
        <p:spPr>
          <a:xfrm>
            <a:off x="733680" y="1395720"/>
            <a:ext cx="1456200" cy="1188720"/>
          </a:xfrm>
          <a:prstGeom prst="rect">
            <a:avLst/>
          </a:prstGeom>
          <a:ln>
            <a:noFill/>
          </a:ln>
          <a:effectLst>
            <a:outerShdw algn="tl" blurRad="517525" dir="2700000" dist="38100" rotWithShape="0">
              <a:srgbClr val="000000">
                <a:alpha val="33000"/>
              </a:srgbClr>
            </a:outerShdw>
          </a:effectLst>
        </p:spPr>
      </p:pic>
      <p:sp>
        <p:nvSpPr>
          <p:cNvPr id="310" name="CustomShape 8"/>
          <p:cNvSpPr/>
          <p:nvPr/>
        </p:nvSpPr>
        <p:spPr>
          <a:xfrm>
            <a:off x="632520" y="2817720"/>
            <a:ext cx="589500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LA RECHERCHE À L’INDUSTRIE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9"/>
          <p:cNvSpPr>
            <a:spLocks noGrp="1"/>
          </p:cNvSpPr>
          <p:nvPr>
            <p:ph type="body"/>
          </p:nvPr>
        </p:nvSpPr>
        <p:spPr>
          <a:xfrm>
            <a:off x="632520" y="3345840"/>
            <a:ext cx="492912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Annexes</a:t>
            </a:r>
            <a:endParaRPr b="0" lang="en-US" sz="24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2" name="CustomShape 10"/>
          <p:cNvSpPr/>
          <p:nvPr/>
        </p:nvSpPr>
        <p:spPr>
          <a:xfrm>
            <a:off x="626040" y="4618440"/>
            <a:ext cx="5836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fr-FR" sz="1100" spc="-1" strike="noStrike">
                <a:solidFill>
                  <a:srgbClr val="5c5c5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Commissariat à l’énergie atomique et aux énergies alternatives - </a:t>
            </a:r>
            <a:r>
              <a:rPr b="0" lang="fr-FR" sz="1100" spc="-1" strike="noStrike">
                <a:solidFill>
                  <a:srgbClr val="a5011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www.cea.fr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body"/>
          </p:nvPr>
        </p:nvSpPr>
        <p:spPr>
          <a:xfrm>
            <a:off x="632520" y="3841560"/>
            <a:ext cx="2206080" cy="307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LUNDI 18 MARS 2019</a:t>
            </a:r>
            <a:endParaRPr b="0" lang="en-US" sz="9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Cliquez pour éditer le format du texte-titre</a:t>
            </a:r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4880" y="3175560"/>
            <a:ext cx="4929120" cy="42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1" lang="en-US" sz="1600" spc="-1" strike="noStrike" u="sng">
                <a:solidFill>
                  <a:srgbClr val="2e75b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Etude et évaluation de la structure de donnée SVDAG et ses variantes pour le RayTracing en visualisation 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32520" y="3841560"/>
            <a:ext cx="2206080" cy="21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Antoine Roche – M1 CHPS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CEA : Jérôme Dubois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spcBef>
                <a:spcPts val="181"/>
              </a:spcBef>
            </a:pPr>
            <a:r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Tuteur enseignant : Michael Krajecki</a:t>
            </a:r>
            <a:endParaRPr b="0" lang="fr-FR" sz="10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960000" y="4011480"/>
            <a:ext cx="24480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08/04/19 – 30/08/19</a:t>
            </a:r>
            <a:endParaRPr b="0" lang="fr-FR" sz="1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Sommaire</a:t>
            </a:r>
            <a:endParaRPr b="1" lang="en-US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3AEDCB4-2D59-49C9-802E-2D31E9FBF401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Présentation du CEA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Contexte du stage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Etudes menées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Travail réalisé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Expérience personnelle et professionnelle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Bibliographie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2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pPr>
              <a:lnSpc>
                <a:spcPct val="100000"/>
              </a:lnSpc>
            </a:pP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Présentati</a:t>
            </a:r>
            <a:r>
              <a:rPr b="1" lang="en-US" sz="1600" spc="-1" strike="noStrike" cap="all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CEa</a:t>
            </a:r>
            <a:endParaRPr b="1" lang="en-US" sz="1600" spc="-1" strike="noStrike" cap="all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B170CF8F-2C59-4D39-B244-6B06DE63EB9F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495720" y="1419480"/>
            <a:ext cx="5914800" cy="143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domaines : </a:t>
            </a:r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Défense et sécurité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Energies bas carbone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technologiques pour l’industrie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Recherche fondamentale</a:t>
            </a:r>
            <a:endParaRPr b="0" lang="en-US" sz="16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495720" y="800640"/>
            <a:ext cx="61282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spcAft>
                <a:spcPts val="601"/>
              </a:spcAft>
            </a:pPr>
            <a:r>
              <a:rPr b="0" lang="fr-FR" sz="15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Acteur majeur de la recherche, du développement et de l'innovation</a:t>
            </a:r>
            <a:endParaRPr b="0" lang="fr-FR" sz="15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3456000" y="3024000"/>
            <a:ext cx="3149280" cy="17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E7FB1FB6-D375-4BDD-B194-D6D22AFE2DDB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70" name="Table 3"/>
          <p:cNvGraphicFramePr/>
          <p:nvPr/>
        </p:nvGraphicFramePr>
        <p:xfrm>
          <a:off x="495360" y="1419120"/>
          <a:ext cx="5914800" cy="1854000"/>
        </p:xfrm>
        <a:graphic>
          <a:graphicData uri="http://schemas.openxmlformats.org/drawingml/2006/table">
            <a:tbl>
              <a:tblPr/>
              <a:tblGrid>
                <a:gridCol w="1182960"/>
                <a:gridCol w="1182960"/>
                <a:gridCol w="1182960"/>
                <a:gridCol w="1182960"/>
                <a:gridCol w="1182960"/>
              </a:tblGrid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71" name="TextShape 4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830520" y="150480"/>
            <a:ext cx="6171840" cy="2775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9805B412-4E10-4C94-A084-C781A22139A2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74" name="Espace réservé du contenu 1"/>
          <p:cNvGraphicFramePr/>
          <p:nvPr/>
        </p:nvGraphicFramePr>
        <p:xfrm>
          <a:off x="1873800" y="1595160"/>
          <a:ext cx="2845440" cy="204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5" name="TextShape 3"/>
          <p:cNvSpPr txBox="1"/>
          <p:nvPr/>
        </p:nvSpPr>
        <p:spPr>
          <a:xfrm>
            <a:off x="495720" y="800640"/>
            <a:ext cx="5942880" cy="38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34B1B30C-726F-4B5A-AEFB-53C9868F2903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634320" y="3601080"/>
            <a:ext cx="1203120" cy="2764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275880" y="5005080"/>
            <a:ext cx="470520" cy="10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26375E3B-E85D-4EC2-938F-A6273B10A102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634320" y="3601080"/>
            <a:ext cx="1203120" cy="281880"/>
          </a:xfrm>
          <a:prstGeom prst="rect">
            <a:avLst/>
          </a:prstGeom>
          <a:noFill/>
          <a:ln>
            <a:noFill/>
          </a:ln>
        </p:spPr>
        <p:txBody>
          <a:bodyPr tIns="0" bIns="0"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2452320" y="1711440"/>
            <a:ext cx="3574080" cy="461160"/>
          </a:xfrm>
          <a:prstGeom prst="rect">
            <a:avLst/>
          </a:prstGeom>
          <a:noFill/>
          <a:ln>
            <a:noFill/>
          </a:ln>
        </p:spPr>
        <p:txBody>
          <a:bodyPr tIns="36000" bIns="36000" anchor="ctr"/>
          <a:p>
            <a:endParaRPr b="0" lang="en-US" sz="1800" spc="-1" strike="noStrike">
              <a:solidFill>
                <a:srgbClr val="3f3f3f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743760" y="3302640"/>
            <a:ext cx="5135760" cy="189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2452320" y="2355120"/>
            <a:ext cx="3535200" cy="2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TextShape 4"/>
          <p:cNvSpPr txBox="1"/>
          <p:nvPr/>
        </p:nvSpPr>
        <p:spPr>
          <a:xfrm>
            <a:off x="6386400" y="5005440"/>
            <a:ext cx="471240" cy="1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 algn="ctr">
              <a:lnSpc>
                <a:spcPct val="100000"/>
              </a:lnSpc>
            </a:pPr>
            <a:fld id="{84E37F63-A198-4B32-BA28-06E5EE27F5FA}" type="slidenum">
              <a:rPr b="0" lang="fr-FR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32520" y="3345840"/>
            <a:ext cx="4929120" cy="43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632520" y="3841560"/>
            <a:ext cx="2206080" cy="2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000" spc="-1" strike="noStrike">
              <a:solidFill>
                <a:srgbClr val="76717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CEA_template</Template>
  <TotalTime>54</TotalTime>
  <Application>LibreOffice/5.3.6.1$Linux_X86_64 LibreOffice_project/30$Build-1</Application>
  <Words>9</Words>
  <Paragraphs>9</Paragraphs>
  <Company>CEA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2019-03-22T10:03:50Z</dcterms:created>
  <dc:creator>GUILLAUME Nathalie</dc:creator>
  <dc:description/>
  <dc:language>fr-FR</dc:language>
  <cp:lastModifiedBy/>
  <cp:lastPrinted>2018-12-05T09:44:31Z</cp:lastPrinted>
  <dcterms:modified xsi:type="dcterms:W3CDTF">2019-05-22T16:16:00Z</dcterms:modified>
  <cp:revision>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CEA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