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17.jpeg" ContentType="image/jpeg"/>
  <Override PartName="/ppt/media/image16.jpeg" ContentType="image/jpeg"/>
  <Override PartName="/ppt/media/image15.png" ContentType="image/png"/>
  <Override PartName="/ppt/media/image14.jpeg" ContentType="image/jpeg"/>
  <Override PartName="/ppt/media/image1.png" ContentType="image/png"/>
  <Override PartName="/ppt/media/image2.jpeg" ContentType="image/jpeg"/>
  <Override PartName="/ppt/media/image3.jpeg" ContentType="image/jpe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5.jpeg" ContentType="image/jpeg"/>
  <Override PartName="/ppt/media/image8.png" ContentType="image/png"/>
  <Override PartName="/ppt/media/image7.png" ContentType="image/png"/>
  <Override PartName="/ppt/media/image9.jpeg" ContentType="image/jpeg"/>
  <Override PartName="/ppt/media/image13.jpeg" ContentType="image/jpeg"/>
  <Override PartName="/ppt/media/image10.png" ContentType="image/png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6858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defRPr>
            </a:pPr>
            <a:r>
              <a:rPr b="1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Publications </a:t>
            </a:r>
          </a:p>
        </c:rich>
      </c:tx>
      <c:layout>
        <c:manualLayout>
          <c:xMode val="edge"/>
          <c:yMode val="edge"/>
          <c:x val="0.619481340923466"/>
          <c:y val="0.0594251454769882"/>
        </c:manualLayout>
      </c:layout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Pt>
            <c:idx val="3"/>
            <c:spPr>
              <a:solidFill>
                <a:srgbClr val="ffc000"/>
              </a:solidFill>
              <a:ln>
                <a:noFill/>
              </a:ln>
            </c:spPr>
          </c:dPt>
          <c:dLbls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0"/>
            </c:dLbl>
            <c:dLblPos val="bestFit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19456123312611"/>
          <c:y val="0.169646176909453"/>
        </c:manualLayout>
      </c:layout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890BD08-A414-41FA-8D77-4D8D135A3F59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CEA acteur majeur du HPC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447840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8" descr=""/>
          <p:cNvPicPr/>
          <p:nvPr/>
        </p:nvPicPr>
        <p:blipFill>
          <a:blip r:embed="rId3"/>
          <a:stretch/>
        </p:blipFill>
        <p:spPr>
          <a:xfrm>
            <a:off x="-7560" y="-30600"/>
            <a:ext cx="6865200" cy="450864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10" name="CustomShape 8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TITRE A VENIR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56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0" y="447840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Picture 8" descr=""/>
          <p:cNvPicPr/>
          <p:nvPr/>
        </p:nvPicPr>
        <p:blipFill>
          <a:blip r:embed="rId3"/>
          <a:stretch/>
        </p:blipFill>
        <p:spPr>
          <a:xfrm>
            <a:off x="-7560" y="-30600"/>
            <a:ext cx="6865200" cy="4508640"/>
          </a:xfrm>
          <a:prstGeom prst="rect">
            <a:avLst/>
          </a:prstGeom>
          <a:ln>
            <a:noFill/>
          </a:ln>
        </p:spPr>
      </p:pic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3477600" y="611640"/>
            <a:ext cx="2803320" cy="199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1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62" name="PlaceHolder 9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TITRE A VENIR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title"/>
          </p:nvPr>
        </p:nvSpPr>
        <p:spPr>
          <a:xfrm>
            <a:off x="830520" y="150480"/>
            <a:ext cx="6171840" cy="277560"/>
          </a:xfrm>
          <a:prstGeom prst="rect">
            <a:avLst/>
          </a:prstGeom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b="0" lang="en-US" sz="16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463578CD-F398-4D82-B079-E8801080E7A3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body"/>
          </p:nvPr>
        </p:nvSpPr>
        <p:spPr>
          <a:xfrm>
            <a:off x="495720" y="1419480"/>
            <a:ext cx="5914800" cy="30747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spcBef>
                <a:spcPts val="751"/>
              </a:spcBef>
              <a:buClr>
                <a:srgbClr val="76717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Modifier les styles du texte du masque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Deuxième niveau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Troisième niveau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0024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Quatrième niveau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4296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Cinquième niveau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10"/>
          <p:cNvSpPr>
            <a:spLocks noGrp="1"/>
          </p:cNvSpPr>
          <p:nvPr>
            <p:ph type="body"/>
          </p:nvPr>
        </p:nvSpPr>
        <p:spPr>
          <a:xfrm>
            <a:off x="495720" y="800640"/>
            <a:ext cx="59428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Texte simple de la diapositive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9BCA9BEC-42E1-435C-8224-57771661A047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Picture 1" descr=""/>
          <p:cNvPicPr/>
          <p:nvPr/>
        </p:nvPicPr>
        <p:blipFill>
          <a:blip r:embed="rId3"/>
          <a:stretch/>
        </p:blipFill>
        <p:spPr>
          <a:xfrm>
            <a:off x="0" y="-28080"/>
            <a:ext cx="6857640" cy="4498560"/>
          </a:xfrm>
          <a:prstGeom prst="rect">
            <a:avLst/>
          </a:prstGeom>
          <a:ln>
            <a:noFill/>
          </a:ln>
        </p:spPr>
      </p:pic>
      <p:sp>
        <p:nvSpPr>
          <p:cNvPr id="159" name="PlaceHolder 8"/>
          <p:cNvSpPr>
            <a:spLocks noGrp="1"/>
          </p:cNvSpPr>
          <p:nvPr>
            <p:ph type="body"/>
          </p:nvPr>
        </p:nvSpPr>
        <p:spPr>
          <a:xfrm>
            <a:off x="634320" y="3601080"/>
            <a:ext cx="1203120" cy="2983320"/>
          </a:xfrm>
          <a:prstGeom prst="rect">
            <a:avLst/>
          </a:prstGeom>
        </p:spPr>
        <p:txBody>
          <a:bodyPr tIns="0" bIns="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Partie 1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9"/>
          <p:cNvSpPr>
            <a:spLocks noGrp="1"/>
          </p:cNvSpPr>
          <p:nvPr>
            <p:ph type="body"/>
          </p:nvPr>
        </p:nvSpPr>
        <p:spPr>
          <a:xfrm>
            <a:off x="749520" y="548280"/>
            <a:ext cx="3427560" cy="2521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1" descr=""/>
          <p:cNvPicPr/>
          <p:nvPr/>
        </p:nvPicPr>
        <p:blipFill>
          <a:blip r:embed="rId3"/>
          <a:stretch/>
        </p:blipFill>
        <p:spPr>
          <a:xfrm>
            <a:off x="0" y="-27000"/>
            <a:ext cx="6857640" cy="4515840"/>
          </a:xfrm>
          <a:prstGeom prst="rect">
            <a:avLst/>
          </a:prstGeom>
          <a:ln>
            <a:noFill/>
          </a:ln>
        </p:spPr>
      </p:pic>
      <p:sp>
        <p:nvSpPr>
          <p:cNvPr id="208" name="PlaceHolder 7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97848B02-4042-4887-9FA4-65C69964B90B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PlaceHolder 8"/>
          <p:cNvSpPr>
            <a:spLocks noGrp="1"/>
          </p:cNvSpPr>
          <p:nvPr>
            <p:ph type="body"/>
          </p:nvPr>
        </p:nvSpPr>
        <p:spPr>
          <a:xfrm>
            <a:off x="749520" y="611280"/>
            <a:ext cx="3868560" cy="2845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11"/>
          <p:cNvSpPr>
            <a:spLocks noGrp="1"/>
          </p:cNvSpPr>
          <p:nvPr>
            <p:ph type="body"/>
          </p:nvPr>
        </p:nvSpPr>
        <p:spPr>
          <a:xfrm>
            <a:off x="634320" y="3601080"/>
            <a:ext cx="1203120" cy="2983320"/>
          </a:xfrm>
          <a:prstGeom prst="rect">
            <a:avLst/>
          </a:prstGeom>
        </p:spPr>
        <p:txBody>
          <a:bodyPr tIns="0" bIns="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Partie 1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Picture 1" descr=""/>
          <p:cNvPicPr/>
          <p:nvPr/>
        </p:nvPicPr>
        <p:blipFill>
          <a:blip r:embed="rId3"/>
          <a:stretch/>
        </p:blipFill>
        <p:spPr>
          <a:xfrm>
            <a:off x="0" y="-28080"/>
            <a:ext cx="6857640" cy="4498560"/>
          </a:xfrm>
          <a:prstGeom prst="rect">
            <a:avLst/>
          </a:prstGeom>
          <a:ln>
            <a:noFill/>
          </a:ln>
        </p:spPr>
      </p:pic>
      <p:sp>
        <p:nvSpPr>
          <p:cNvPr id="259" name="PlaceHolder 8"/>
          <p:cNvSpPr>
            <a:spLocks noGrp="1"/>
          </p:cNvSpPr>
          <p:nvPr>
            <p:ph type="title"/>
          </p:nvPr>
        </p:nvSpPr>
        <p:spPr>
          <a:xfrm>
            <a:off x="2452320" y="1476720"/>
            <a:ext cx="3574080" cy="930960"/>
          </a:xfrm>
          <a:prstGeom prst="rect">
            <a:avLst/>
          </a:prstGeom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Merci de votre attention</a:t>
            </a:r>
            <a:endParaRPr b="0" lang="en-US" sz="24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0" name="PlaceHolder 9"/>
          <p:cNvSpPr>
            <a:spLocks noGrp="1"/>
          </p:cNvSpPr>
          <p:nvPr>
            <p:ph type="body"/>
          </p:nvPr>
        </p:nvSpPr>
        <p:spPr>
          <a:xfrm>
            <a:off x="743760" y="3302640"/>
            <a:ext cx="513576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7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Crédits photos </a:t>
            </a:r>
            <a:r>
              <a:rPr b="0" lang="en-US" sz="7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XXXXXXXXXXX</a:t>
            </a:r>
            <a:endParaRPr b="0" lang="en-US" sz="7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PlaceHolder 10"/>
          <p:cNvSpPr>
            <a:spLocks noGrp="1"/>
          </p:cNvSpPr>
          <p:nvPr>
            <p:ph type="body"/>
          </p:nvPr>
        </p:nvSpPr>
        <p:spPr>
          <a:xfrm>
            <a:off x="2452320" y="2355120"/>
            <a:ext cx="353520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Mise à jour XXXXXX 2019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30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Picture 8" descr=""/>
          <p:cNvPicPr/>
          <p:nvPr/>
        </p:nvPicPr>
        <p:blipFill>
          <a:blip r:embed="rId3"/>
          <a:stretch/>
        </p:blipFill>
        <p:spPr>
          <a:xfrm>
            <a:off x="0" y="-23040"/>
            <a:ext cx="6857640" cy="4498560"/>
          </a:xfrm>
          <a:prstGeom prst="rect">
            <a:avLst/>
          </a:prstGeom>
          <a:ln>
            <a:noFill/>
          </a:ln>
        </p:spPr>
      </p:pic>
      <p:pic>
        <p:nvPicPr>
          <p:cNvPr id="309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310" name="CustomShape 8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9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Annexes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11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4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614880" y="3175560"/>
            <a:ext cx="4929120" cy="42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1600" spc="-1" strike="noStrike" u="sng">
                <a:solidFill>
                  <a:srgbClr val="2e75b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Etude et évaluation de la structure de donnée SVDAG et ses variantes pour le RayTracing en visualisation 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632520" y="3841560"/>
            <a:ext cx="2206080" cy="21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Antoine Roche – M1 CHPS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Tuteur CEA : Jérôme Dubois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Tuteur enseignant : Michael Krajecki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960000" y="4011480"/>
            <a:ext cx="24480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08/04/19 – 30/08/19</a:t>
            </a:r>
            <a:endParaRPr b="0" lang="fr-FR" sz="1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Sommaire</a:t>
            </a:r>
            <a:endParaRPr b="1" lang="en-US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121A2FA2-1A6C-4472-B16C-3B8E976B4945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495720" y="1419480"/>
            <a:ext cx="5914800" cy="143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du CEA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Contexte du stage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Etudes menées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Travail réalisé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Expérience personnelle et professionnelle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Bibliographie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2" name="TextShape 4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CF5525D9-5C8B-460B-A150-4BCA90A9DA88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65" name="Table 3"/>
          <p:cNvGraphicFramePr/>
          <p:nvPr/>
        </p:nvGraphicFramePr>
        <p:xfrm>
          <a:off x="495360" y="1419120"/>
          <a:ext cx="5914800" cy="1854000"/>
        </p:xfrm>
        <a:graphic>
          <a:graphicData uri="http://schemas.openxmlformats.org/drawingml/2006/table">
            <a:tbl>
              <a:tblPr/>
              <a:tblGrid>
                <a:gridCol w="1182960"/>
                <a:gridCol w="1182960"/>
                <a:gridCol w="1182960"/>
                <a:gridCol w="1182960"/>
                <a:gridCol w="1182960"/>
              </a:tblGrid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66" name="TextShape 4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0C359F89-EA47-4163-93AD-B1BC4BDF0588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69" name="Espace réservé du contenu 1"/>
          <p:cNvGraphicFramePr/>
          <p:nvPr/>
        </p:nvGraphicFramePr>
        <p:xfrm>
          <a:off x="1873800" y="1595160"/>
          <a:ext cx="2845440" cy="204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70" name="TextShape 3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33F63465-93F8-4F9B-90BF-699BB94ADC22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634320" y="3601080"/>
            <a:ext cx="1203120" cy="276480"/>
          </a:xfrm>
          <a:prstGeom prst="rect">
            <a:avLst/>
          </a:prstGeom>
          <a:noFill/>
          <a:ln>
            <a:noFill/>
          </a:ln>
        </p:spPr>
        <p:txBody>
          <a:bodyPr tIns="0" bIns="0"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28E06ACE-4D1A-431C-AC6B-AFDE79D5670B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634320" y="3601080"/>
            <a:ext cx="1203120" cy="281880"/>
          </a:xfrm>
          <a:prstGeom prst="rect">
            <a:avLst/>
          </a:prstGeom>
          <a:noFill/>
          <a:ln>
            <a:noFill/>
          </a:ln>
        </p:spPr>
        <p:txBody>
          <a:bodyPr tIns="0" bIns="0"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2452320" y="1711440"/>
            <a:ext cx="3574080" cy="4611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743760" y="3302640"/>
            <a:ext cx="5135760" cy="18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2452320" y="2355120"/>
            <a:ext cx="3535200" cy="2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8" name="TextShape 4"/>
          <p:cNvSpPr txBox="1"/>
          <p:nvPr/>
        </p:nvSpPr>
        <p:spPr>
          <a:xfrm>
            <a:off x="6386400" y="5005440"/>
            <a:ext cx="471240" cy="1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6F65106A-179A-430E-975C-A68954303F4B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632520" y="3345840"/>
            <a:ext cx="4929120" cy="43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632520" y="3841560"/>
            <a:ext cx="2206080" cy="2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CEA_template</Template>
  <TotalTime>43</TotalTime>
  <Application>LibreOffice/5.3.6.1$Linux_X86_64 LibreOffice_project/30$Build-1</Application>
  <Words>9</Words>
  <Paragraphs>9</Paragraphs>
  <Company>CEA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2019-03-22T10:03:50Z</dcterms:created>
  <dc:creator>GUILLAUME Nathalie</dc:creator>
  <dc:description/>
  <dc:language>fr-FR</dc:language>
  <cp:lastModifiedBy/>
  <cp:lastPrinted>2018-12-05T09:44:31Z</cp:lastPrinted>
  <dcterms:modified xsi:type="dcterms:W3CDTF">2019-05-22T15:43:14Z</dcterms:modified>
  <cp:revision>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CEA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