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IM Major CA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Matthew Roche – X00102929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1262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Company – NTMA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National Treasury Management Agency</a:t>
            </a:r>
          </a:p>
          <a:p>
            <a:r>
              <a:rPr lang="en-IE" sz="2800" dirty="0" smtClean="0"/>
              <a:t>Handle a large Number of Financial Services for the State</a:t>
            </a:r>
          </a:p>
          <a:p>
            <a:r>
              <a:rPr lang="en-IE" sz="2800" dirty="0" smtClean="0"/>
              <a:t>Will focus on the State Claims Agency section of the NTMA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12642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System – </a:t>
            </a:r>
            <a:r>
              <a:rPr lang="en-IE" dirty="0" err="1" smtClean="0"/>
              <a:t>NiMS</a:t>
            </a:r>
            <a:r>
              <a:rPr lang="en-IE" dirty="0" smtClean="0"/>
              <a:t>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National Incident Management System</a:t>
            </a:r>
          </a:p>
          <a:p>
            <a:r>
              <a:rPr lang="en-IE" sz="2800" dirty="0" smtClean="0"/>
              <a:t>All incidents occurring in a State Agency are logged in this system</a:t>
            </a:r>
          </a:p>
          <a:p>
            <a:r>
              <a:rPr lang="en-IE" sz="2800" dirty="0" smtClean="0"/>
              <a:t>Consisted of 2,500 locations in 2015</a:t>
            </a:r>
          </a:p>
          <a:p>
            <a:endParaRPr lang="en-IE" sz="2800" dirty="0" smtClean="0"/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48245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Research Methodology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Have worked with the NTMA previously on Second Year Project</a:t>
            </a:r>
          </a:p>
          <a:p>
            <a:r>
              <a:rPr lang="en-IE" sz="2800" dirty="0" smtClean="0"/>
              <a:t>Will Seek interviews through this connection</a:t>
            </a:r>
          </a:p>
          <a:p>
            <a:r>
              <a:rPr lang="en-IE" sz="2800" dirty="0" smtClean="0"/>
              <a:t>State Run System as a result financials are accessible to the public.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02978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Questions &amp; Answers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05875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104</TotalTime>
  <Words>94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IM Major CA</vt:lpstr>
      <vt:lpstr>Company – NTMA</vt:lpstr>
      <vt:lpstr>System – NiMS </vt:lpstr>
      <vt:lpstr>Research Methodology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 Major CA</dc:title>
  <dc:creator>Matthew Roche</dc:creator>
  <cp:lastModifiedBy>Matthew Roche</cp:lastModifiedBy>
  <cp:revision>2</cp:revision>
  <dcterms:created xsi:type="dcterms:W3CDTF">2015-11-12T10:45:50Z</dcterms:created>
  <dcterms:modified xsi:type="dcterms:W3CDTF">2015-11-12T12:29:57Z</dcterms:modified>
</cp:coreProperties>
</file>