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Poppins SemiBol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326069-ECDB-4679-80B2-27EA34E6E1D5}">
  <a:tblStyle styleId="{6F326069-ECDB-4679-80B2-27EA34E6E1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SemiBold-bold.fntdata"/><Relationship Id="rId22" Type="http://schemas.openxmlformats.org/officeDocument/2006/relationships/font" Target="fonts/PoppinsSemiBold-boldItalic.fntdata"/><Relationship Id="rId21" Type="http://schemas.openxmlformats.org/officeDocument/2006/relationships/font" Target="fonts/Poppins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PoppinsSemiBold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9685e331d_0_17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9685e331d_0_17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9685e331d_0_17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9685e331d_0_17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96d4d0dd9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96d4d0dd9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ea238d94c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ea238d94c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ea238d94c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ea238d94c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20c5dacb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d20c5dacb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9685e331d_0_17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19685e331d_0_17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20c5dacb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d20c5dacb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1720358">
            <a:off x="-795996" y="-869105"/>
            <a:ext cx="3728393" cy="3728393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337999" y="1010498"/>
            <a:ext cx="6468000" cy="184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464116" y="3184649"/>
            <a:ext cx="42132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" name="Google Shape;15;p2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6" name="Google Shape;16;p2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 rot="-1720418">
            <a:off x="-682332" y="-1060841"/>
            <a:ext cx="4364764" cy="4364764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 txBox="1"/>
          <p:nvPr>
            <p:ph hasCustomPrompt="1" type="title"/>
          </p:nvPr>
        </p:nvSpPr>
        <p:spPr>
          <a:xfrm>
            <a:off x="952225" y="1282765"/>
            <a:ext cx="7234500" cy="13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1"/>
          <p:cNvSpPr txBox="1"/>
          <p:nvPr>
            <p:ph idx="1" type="subTitle"/>
          </p:nvPr>
        </p:nvSpPr>
        <p:spPr>
          <a:xfrm>
            <a:off x="2185980" y="2893495"/>
            <a:ext cx="4778700" cy="3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90" name="Google Shape;90;p11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1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11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743864" y="3002206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7" name="Google Shape;97;p13"/>
          <p:cNvSpPr txBox="1"/>
          <p:nvPr>
            <p:ph idx="1" type="subTitle"/>
          </p:nvPr>
        </p:nvSpPr>
        <p:spPr>
          <a:xfrm>
            <a:off x="743864" y="3608820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2" type="title"/>
          </p:nvPr>
        </p:nvSpPr>
        <p:spPr>
          <a:xfrm>
            <a:off x="1312814" y="2236611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3" type="title"/>
          </p:nvPr>
        </p:nvSpPr>
        <p:spPr>
          <a:xfrm>
            <a:off x="2693535" y="3002206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3"/>
          <p:cNvSpPr txBox="1"/>
          <p:nvPr>
            <p:ph idx="4" type="subTitle"/>
          </p:nvPr>
        </p:nvSpPr>
        <p:spPr>
          <a:xfrm>
            <a:off x="2693535" y="3608820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5" type="title"/>
          </p:nvPr>
        </p:nvSpPr>
        <p:spPr>
          <a:xfrm>
            <a:off x="3262485" y="2236761"/>
            <a:ext cx="663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idx="6" type="title"/>
          </p:nvPr>
        </p:nvSpPr>
        <p:spPr>
          <a:xfrm>
            <a:off x="4643207" y="3002206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3"/>
          <p:cNvSpPr txBox="1"/>
          <p:nvPr>
            <p:ph idx="7" type="subTitle"/>
          </p:nvPr>
        </p:nvSpPr>
        <p:spPr>
          <a:xfrm>
            <a:off x="4643207" y="3608820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8" type="title"/>
          </p:nvPr>
        </p:nvSpPr>
        <p:spPr>
          <a:xfrm>
            <a:off x="5212157" y="2236611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idx="9" type="title"/>
          </p:nvPr>
        </p:nvSpPr>
        <p:spPr>
          <a:xfrm>
            <a:off x="6592879" y="3002206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13"/>
          <p:cNvSpPr txBox="1"/>
          <p:nvPr>
            <p:ph idx="13" type="subTitle"/>
          </p:nvPr>
        </p:nvSpPr>
        <p:spPr>
          <a:xfrm>
            <a:off x="6592879" y="3608820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14" type="title"/>
          </p:nvPr>
        </p:nvSpPr>
        <p:spPr>
          <a:xfrm>
            <a:off x="7161829" y="2236611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15"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6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13"/>
          <p:cNvSpPr txBox="1"/>
          <p:nvPr>
            <p:ph idx="17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11" name="Google Shape;111;p13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3"/>
          <p:cNvSpPr/>
          <p:nvPr/>
        </p:nvSpPr>
        <p:spPr>
          <a:xfrm flipH="1" rot="-5400000">
            <a:off x="8505743" y="2254808"/>
            <a:ext cx="2203200" cy="2203200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 rot="-7618588">
            <a:off x="4834560" y="-1783655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6" name="Google Shape;116;p14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4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14"/>
          <p:cNvSpPr txBox="1"/>
          <p:nvPr>
            <p:ph type="title"/>
          </p:nvPr>
        </p:nvSpPr>
        <p:spPr>
          <a:xfrm>
            <a:off x="2905609" y="3153844"/>
            <a:ext cx="33300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20" name="Google Shape;120;p14"/>
          <p:cNvSpPr txBox="1"/>
          <p:nvPr>
            <p:ph idx="3" type="subTitle"/>
          </p:nvPr>
        </p:nvSpPr>
        <p:spPr>
          <a:xfrm>
            <a:off x="1973550" y="1015439"/>
            <a:ext cx="5196900" cy="17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 rot="-9307502">
            <a:off x="4083576" y="-1422744"/>
            <a:ext cx="5772640" cy="5772640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5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15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7" name="Google Shape;127;p15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3" type="subTitle"/>
          </p:nvPr>
        </p:nvSpPr>
        <p:spPr>
          <a:xfrm>
            <a:off x="1924825" y="1965824"/>
            <a:ext cx="27102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4" type="subTitle"/>
          </p:nvPr>
        </p:nvSpPr>
        <p:spPr>
          <a:xfrm>
            <a:off x="1924826" y="1572225"/>
            <a:ext cx="2710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15"/>
          <p:cNvSpPr txBox="1"/>
          <p:nvPr>
            <p:ph idx="5" type="subTitle"/>
          </p:nvPr>
        </p:nvSpPr>
        <p:spPr>
          <a:xfrm>
            <a:off x="1924825" y="3213463"/>
            <a:ext cx="27102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6" type="subTitle"/>
          </p:nvPr>
        </p:nvSpPr>
        <p:spPr>
          <a:xfrm>
            <a:off x="1924826" y="2819869"/>
            <a:ext cx="2710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 flipH="1" rot="-8320963">
            <a:off x="-713761" y="1910676"/>
            <a:ext cx="4603862" cy="4603862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5" name="Google Shape;135;p16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16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16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3" type="title"/>
          </p:nvPr>
        </p:nvSpPr>
        <p:spPr>
          <a:xfrm>
            <a:off x="1547950" y="1576996"/>
            <a:ext cx="29031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16"/>
          <p:cNvSpPr txBox="1"/>
          <p:nvPr>
            <p:ph idx="4" type="subTitle"/>
          </p:nvPr>
        </p:nvSpPr>
        <p:spPr>
          <a:xfrm>
            <a:off x="1547950" y="1954276"/>
            <a:ext cx="2903100" cy="7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5" type="title"/>
          </p:nvPr>
        </p:nvSpPr>
        <p:spPr>
          <a:xfrm>
            <a:off x="4692950" y="2924422"/>
            <a:ext cx="29031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16"/>
          <p:cNvSpPr txBox="1"/>
          <p:nvPr>
            <p:ph idx="6" type="subTitle"/>
          </p:nvPr>
        </p:nvSpPr>
        <p:spPr>
          <a:xfrm>
            <a:off x="4692950" y="3301702"/>
            <a:ext cx="2903100" cy="7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 rot="-7618588">
            <a:off x="5402485" y="-1835405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6" name="Google Shape;146;p17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7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9" name="Google Shape;149;p17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3" type="subTitle"/>
          </p:nvPr>
        </p:nvSpPr>
        <p:spPr>
          <a:xfrm>
            <a:off x="711850" y="1241075"/>
            <a:ext cx="36861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4" type="subTitle"/>
          </p:nvPr>
        </p:nvSpPr>
        <p:spPr>
          <a:xfrm>
            <a:off x="4745950" y="1241075"/>
            <a:ext cx="36861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 rot="5400000">
            <a:off x="-1490132" y="2254808"/>
            <a:ext cx="2203200" cy="2203200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 rot="-8880129">
            <a:off x="7060004" y="-912422"/>
            <a:ext cx="3144441" cy="3144441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6" name="Google Shape;156;p18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8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18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3" type="subTitle"/>
          </p:nvPr>
        </p:nvSpPr>
        <p:spPr>
          <a:xfrm>
            <a:off x="807125" y="3825398"/>
            <a:ext cx="21456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4" type="subTitle"/>
          </p:nvPr>
        </p:nvSpPr>
        <p:spPr>
          <a:xfrm>
            <a:off x="807131" y="3375748"/>
            <a:ext cx="214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2" name="Google Shape;162;p18"/>
          <p:cNvSpPr txBox="1"/>
          <p:nvPr>
            <p:ph idx="5" type="subTitle"/>
          </p:nvPr>
        </p:nvSpPr>
        <p:spPr>
          <a:xfrm>
            <a:off x="3493925" y="3825398"/>
            <a:ext cx="21456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6" type="subTitle"/>
          </p:nvPr>
        </p:nvSpPr>
        <p:spPr>
          <a:xfrm>
            <a:off x="3493931" y="3375748"/>
            <a:ext cx="214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18"/>
          <p:cNvSpPr txBox="1"/>
          <p:nvPr>
            <p:ph idx="7" type="subTitle"/>
          </p:nvPr>
        </p:nvSpPr>
        <p:spPr>
          <a:xfrm>
            <a:off x="6180725" y="3825398"/>
            <a:ext cx="21456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8" type="subTitle"/>
          </p:nvPr>
        </p:nvSpPr>
        <p:spPr>
          <a:xfrm>
            <a:off x="6180731" y="3375748"/>
            <a:ext cx="214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/>
        </p:nvSpPr>
        <p:spPr>
          <a:xfrm flipH="1" rot="-2161599">
            <a:off x="-1871217" y="-1507659"/>
            <a:ext cx="3498019" cy="3497842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9" name="Google Shape;169;p19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9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19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2" name="Google Shape;172;p19"/>
          <p:cNvSpPr txBox="1"/>
          <p:nvPr>
            <p:ph idx="3" type="subTitle"/>
          </p:nvPr>
        </p:nvSpPr>
        <p:spPr>
          <a:xfrm>
            <a:off x="5220200" y="1803304"/>
            <a:ext cx="3056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type="title"/>
          </p:nvPr>
        </p:nvSpPr>
        <p:spPr>
          <a:xfrm>
            <a:off x="5220200" y="1401875"/>
            <a:ext cx="1624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4" name="Google Shape;174;p19"/>
          <p:cNvSpPr txBox="1"/>
          <p:nvPr>
            <p:ph hasCustomPrompt="1" idx="4" type="title"/>
          </p:nvPr>
        </p:nvSpPr>
        <p:spPr>
          <a:xfrm>
            <a:off x="4277325" y="1401856"/>
            <a:ext cx="807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75" name="Google Shape;175;p19"/>
          <p:cNvSpPr txBox="1"/>
          <p:nvPr>
            <p:ph idx="5" type="subTitle"/>
          </p:nvPr>
        </p:nvSpPr>
        <p:spPr>
          <a:xfrm>
            <a:off x="5220200" y="2853058"/>
            <a:ext cx="3056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6" type="title"/>
          </p:nvPr>
        </p:nvSpPr>
        <p:spPr>
          <a:xfrm>
            <a:off x="5220200" y="2451627"/>
            <a:ext cx="1624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7" name="Google Shape;177;p19"/>
          <p:cNvSpPr txBox="1"/>
          <p:nvPr>
            <p:ph hasCustomPrompt="1" idx="7" type="title"/>
          </p:nvPr>
        </p:nvSpPr>
        <p:spPr>
          <a:xfrm>
            <a:off x="4277325" y="2451610"/>
            <a:ext cx="807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78" name="Google Shape;178;p19"/>
          <p:cNvSpPr txBox="1"/>
          <p:nvPr>
            <p:ph idx="8" type="subTitle"/>
          </p:nvPr>
        </p:nvSpPr>
        <p:spPr>
          <a:xfrm>
            <a:off x="5220200" y="3902813"/>
            <a:ext cx="3056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9" type="title"/>
          </p:nvPr>
        </p:nvSpPr>
        <p:spPr>
          <a:xfrm>
            <a:off x="5220200" y="3501376"/>
            <a:ext cx="1624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0" name="Google Shape;180;p19"/>
          <p:cNvSpPr txBox="1"/>
          <p:nvPr>
            <p:ph hasCustomPrompt="1" idx="13" type="title"/>
          </p:nvPr>
        </p:nvSpPr>
        <p:spPr>
          <a:xfrm>
            <a:off x="4277325" y="3501365"/>
            <a:ext cx="807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81" name="Google Shape;181;p19"/>
          <p:cNvSpPr txBox="1"/>
          <p:nvPr>
            <p:ph idx="14"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 flipH="1" rot="8698870">
            <a:off x="-1140220" y="-1484967"/>
            <a:ext cx="4621452" cy="4621452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5" name="Google Shape;185;p20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0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7" name="Google Shape;187;p20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20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" name="Google Shape;189;p20"/>
          <p:cNvSpPr txBox="1"/>
          <p:nvPr>
            <p:ph idx="3" type="subTitle"/>
          </p:nvPr>
        </p:nvSpPr>
        <p:spPr>
          <a:xfrm>
            <a:off x="960576" y="2153825"/>
            <a:ext cx="21903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0"/>
          <p:cNvSpPr txBox="1"/>
          <p:nvPr>
            <p:ph idx="4" type="subTitle"/>
          </p:nvPr>
        </p:nvSpPr>
        <p:spPr>
          <a:xfrm>
            <a:off x="960589" y="17041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1" name="Google Shape;191;p20"/>
          <p:cNvSpPr txBox="1"/>
          <p:nvPr>
            <p:ph idx="5" type="subTitle"/>
          </p:nvPr>
        </p:nvSpPr>
        <p:spPr>
          <a:xfrm>
            <a:off x="5993124" y="2153825"/>
            <a:ext cx="21903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6" type="subTitle"/>
          </p:nvPr>
        </p:nvSpPr>
        <p:spPr>
          <a:xfrm>
            <a:off x="5993117" y="17041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3" name="Google Shape;193;p20"/>
          <p:cNvSpPr txBox="1"/>
          <p:nvPr>
            <p:ph idx="7" type="subTitle"/>
          </p:nvPr>
        </p:nvSpPr>
        <p:spPr>
          <a:xfrm>
            <a:off x="960576" y="3530525"/>
            <a:ext cx="21903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8" type="subTitle"/>
          </p:nvPr>
        </p:nvSpPr>
        <p:spPr>
          <a:xfrm>
            <a:off x="960589" y="30808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5" name="Google Shape;195;p20"/>
          <p:cNvSpPr txBox="1"/>
          <p:nvPr>
            <p:ph idx="9" type="subTitle"/>
          </p:nvPr>
        </p:nvSpPr>
        <p:spPr>
          <a:xfrm>
            <a:off x="5993124" y="3530525"/>
            <a:ext cx="21903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0"/>
          <p:cNvSpPr txBox="1"/>
          <p:nvPr>
            <p:ph idx="13" type="subTitle"/>
          </p:nvPr>
        </p:nvSpPr>
        <p:spPr>
          <a:xfrm>
            <a:off x="5993117" y="30808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-908231">
            <a:off x="-659279" y="-1163274"/>
            <a:ext cx="3029514" cy="3029514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713075" y="2179717"/>
            <a:ext cx="7234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713075" y="3326963"/>
            <a:ext cx="46164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784175" y="1067386"/>
            <a:ext cx="10272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3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3"/>
          <p:cNvSpPr txBox="1"/>
          <p:nvPr>
            <p:ph idx="4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Google Shape;26;p3"/>
          <p:cNvSpPr/>
          <p:nvPr/>
        </p:nvSpPr>
        <p:spPr>
          <a:xfrm rot="-8701193">
            <a:off x="6244336" y="-1138937"/>
            <a:ext cx="4261178" cy="4261178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/>
          <p:nvPr/>
        </p:nvSpPr>
        <p:spPr>
          <a:xfrm flipH="1" rot="-8590643">
            <a:off x="7212872" y="-1096737"/>
            <a:ext cx="3272101" cy="3272101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0" name="Google Shape;200;p21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1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2" name="Google Shape;202;p21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3" name="Google Shape;203;p21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3" type="subTitle"/>
          </p:nvPr>
        </p:nvSpPr>
        <p:spPr>
          <a:xfrm>
            <a:off x="873625" y="2331862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4" type="subTitle"/>
          </p:nvPr>
        </p:nvSpPr>
        <p:spPr>
          <a:xfrm>
            <a:off x="873625" y="1989475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" name="Google Shape;206;p21"/>
          <p:cNvSpPr txBox="1"/>
          <p:nvPr>
            <p:ph idx="5" type="subTitle"/>
          </p:nvPr>
        </p:nvSpPr>
        <p:spPr>
          <a:xfrm>
            <a:off x="3479978" y="2331862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1"/>
          <p:cNvSpPr txBox="1"/>
          <p:nvPr>
            <p:ph idx="6" type="subTitle"/>
          </p:nvPr>
        </p:nvSpPr>
        <p:spPr>
          <a:xfrm>
            <a:off x="3479978" y="1989475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1"/>
          <p:cNvSpPr txBox="1"/>
          <p:nvPr>
            <p:ph idx="7" type="subTitle"/>
          </p:nvPr>
        </p:nvSpPr>
        <p:spPr>
          <a:xfrm>
            <a:off x="6086325" y="2331862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8" type="subTitle"/>
          </p:nvPr>
        </p:nvSpPr>
        <p:spPr>
          <a:xfrm>
            <a:off x="6086325" y="1989475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21"/>
          <p:cNvSpPr txBox="1"/>
          <p:nvPr>
            <p:ph idx="9" type="subTitle"/>
          </p:nvPr>
        </p:nvSpPr>
        <p:spPr>
          <a:xfrm>
            <a:off x="873625" y="3946838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13" type="subTitle"/>
          </p:nvPr>
        </p:nvSpPr>
        <p:spPr>
          <a:xfrm>
            <a:off x="873625" y="3604499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2" name="Google Shape;212;p21"/>
          <p:cNvSpPr txBox="1"/>
          <p:nvPr>
            <p:ph idx="14" type="subTitle"/>
          </p:nvPr>
        </p:nvSpPr>
        <p:spPr>
          <a:xfrm>
            <a:off x="3479978" y="3946838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1"/>
          <p:cNvSpPr txBox="1"/>
          <p:nvPr>
            <p:ph idx="15" type="subTitle"/>
          </p:nvPr>
        </p:nvSpPr>
        <p:spPr>
          <a:xfrm>
            <a:off x="3479978" y="3604499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4" name="Google Shape;214;p21"/>
          <p:cNvSpPr txBox="1"/>
          <p:nvPr>
            <p:ph idx="16" type="subTitle"/>
          </p:nvPr>
        </p:nvSpPr>
        <p:spPr>
          <a:xfrm>
            <a:off x="6086325" y="3946838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1"/>
          <p:cNvSpPr txBox="1"/>
          <p:nvPr>
            <p:ph idx="17" type="subTitle"/>
          </p:nvPr>
        </p:nvSpPr>
        <p:spPr>
          <a:xfrm>
            <a:off x="6086325" y="3604499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/>
          <p:nvPr/>
        </p:nvSpPr>
        <p:spPr>
          <a:xfrm rot="-7618577">
            <a:off x="5309991" y="-2272309"/>
            <a:ext cx="4782668" cy="4782668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9" name="Google Shape;219;p22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2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22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2" name="Google Shape;222;p22"/>
          <p:cNvSpPr txBox="1"/>
          <p:nvPr>
            <p:ph hasCustomPrompt="1" type="title"/>
          </p:nvPr>
        </p:nvSpPr>
        <p:spPr>
          <a:xfrm>
            <a:off x="2762080" y="2587624"/>
            <a:ext cx="3630300" cy="74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3" type="subTitle"/>
          </p:nvPr>
        </p:nvSpPr>
        <p:spPr>
          <a:xfrm>
            <a:off x="3004480" y="3553383"/>
            <a:ext cx="3145500" cy="307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4" name="Google Shape;224;p22"/>
          <p:cNvSpPr txBox="1"/>
          <p:nvPr>
            <p:ph hasCustomPrompt="1" idx="4" type="title"/>
          </p:nvPr>
        </p:nvSpPr>
        <p:spPr>
          <a:xfrm>
            <a:off x="758555" y="657551"/>
            <a:ext cx="3631800" cy="74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25" name="Google Shape;225;p22"/>
          <p:cNvSpPr txBox="1"/>
          <p:nvPr>
            <p:ph idx="5" type="subTitle"/>
          </p:nvPr>
        </p:nvSpPr>
        <p:spPr>
          <a:xfrm>
            <a:off x="1002305" y="1619632"/>
            <a:ext cx="3144300" cy="307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6" name="Google Shape;226;p22"/>
          <p:cNvSpPr txBox="1"/>
          <p:nvPr>
            <p:ph hasCustomPrompt="1" idx="6" type="title"/>
          </p:nvPr>
        </p:nvSpPr>
        <p:spPr>
          <a:xfrm>
            <a:off x="4764105" y="657551"/>
            <a:ext cx="3631800" cy="74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27" name="Google Shape;227;p22"/>
          <p:cNvSpPr txBox="1"/>
          <p:nvPr>
            <p:ph idx="7" type="subTitle"/>
          </p:nvPr>
        </p:nvSpPr>
        <p:spPr>
          <a:xfrm>
            <a:off x="5007855" y="1619632"/>
            <a:ext cx="3144300" cy="307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/>
          <p:nvPr/>
        </p:nvSpPr>
        <p:spPr>
          <a:xfrm rot="-7618588">
            <a:off x="4834560" y="-1783655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1" name="Google Shape;231;p23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3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3" name="Google Shape;233;p23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4" name="Google Shape;234;p23"/>
          <p:cNvSpPr txBox="1"/>
          <p:nvPr>
            <p:ph type="title"/>
          </p:nvPr>
        </p:nvSpPr>
        <p:spPr>
          <a:xfrm>
            <a:off x="5043426" y="1371816"/>
            <a:ext cx="2715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5" name="Google Shape;235;p23"/>
          <p:cNvSpPr txBox="1"/>
          <p:nvPr>
            <p:ph idx="3" type="subTitle"/>
          </p:nvPr>
        </p:nvSpPr>
        <p:spPr>
          <a:xfrm>
            <a:off x="5043425" y="2062975"/>
            <a:ext cx="2715900" cy="11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/>
          <p:nvPr/>
        </p:nvSpPr>
        <p:spPr>
          <a:xfrm rot="-1720358">
            <a:off x="-795996" y="-869105"/>
            <a:ext cx="3728393" cy="3728393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9" name="Google Shape;239;p24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4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1" name="Google Shape;241;p24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2" name="Google Shape;242;p24"/>
          <p:cNvSpPr txBox="1"/>
          <p:nvPr>
            <p:ph type="title"/>
          </p:nvPr>
        </p:nvSpPr>
        <p:spPr>
          <a:xfrm>
            <a:off x="1154210" y="1372984"/>
            <a:ext cx="2698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3" name="Google Shape;243;p24"/>
          <p:cNvSpPr txBox="1"/>
          <p:nvPr>
            <p:ph idx="3" type="subTitle"/>
          </p:nvPr>
        </p:nvSpPr>
        <p:spPr>
          <a:xfrm>
            <a:off x="1154207" y="2061834"/>
            <a:ext cx="2698200" cy="11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/>
          <p:nvPr/>
        </p:nvSpPr>
        <p:spPr>
          <a:xfrm flipH="1" rot="1720310">
            <a:off x="5434280" y="-1488977"/>
            <a:ext cx="4828341" cy="4828077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7" name="Google Shape;247;p25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5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9" name="Google Shape;249;p25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0" name="Google Shape;250;p25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1" name="Google Shape;251;p25"/>
          <p:cNvSpPr txBox="1"/>
          <p:nvPr>
            <p:ph idx="3" type="subTitle"/>
          </p:nvPr>
        </p:nvSpPr>
        <p:spPr>
          <a:xfrm>
            <a:off x="711850" y="3181751"/>
            <a:ext cx="32613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BLANK_1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4" name="Google Shape;254;p26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6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6" name="Google Shape;256;p26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7" name="Google Shape;257;p26"/>
          <p:cNvSpPr txBox="1"/>
          <p:nvPr>
            <p:ph type="title"/>
          </p:nvPr>
        </p:nvSpPr>
        <p:spPr>
          <a:xfrm>
            <a:off x="4572000" y="1302085"/>
            <a:ext cx="3859200" cy="1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8" name="Google Shape;258;p26"/>
          <p:cNvSpPr txBox="1"/>
          <p:nvPr>
            <p:ph idx="3" type="subTitle"/>
          </p:nvPr>
        </p:nvSpPr>
        <p:spPr>
          <a:xfrm>
            <a:off x="4571625" y="2475001"/>
            <a:ext cx="3859200" cy="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6"/>
          <p:cNvSpPr/>
          <p:nvPr/>
        </p:nvSpPr>
        <p:spPr>
          <a:xfrm flipH="1" rot="-9900482">
            <a:off x="6455460" y="-1317364"/>
            <a:ext cx="2852907" cy="2852907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/>
          <p:nvPr/>
        </p:nvSpPr>
        <p:spPr>
          <a:xfrm flipH="1" rot="9635485">
            <a:off x="-985924" y="-1106854"/>
            <a:ext cx="4092357" cy="4092357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 flipH="1" rot="-8672539">
            <a:off x="7113744" y="-1249177"/>
            <a:ext cx="3272014" cy="3272014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4" name="Google Shape;264;p27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7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6" name="Google Shape;266;p27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7" name="Google Shape;267;p27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0" name="Google Shape;270;p28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8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2" name="Google Shape;272;p28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3" name="Google Shape;273;p28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4" name="Google Shape;274;p28"/>
          <p:cNvSpPr/>
          <p:nvPr/>
        </p:nvSpPr>
        <p:spPr>
          <a:xfrm flipH="1">
            <a:off x="5738019" y="-1881603"/>
            <a:ext cx="2778300" cy="277800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/>
          <p:nvPr/>
        </p:nvSpPr>
        <p:spPr>
          <a:xfrm flipH="1" rot="7618588">
            <a:off x="-1147397" y="-1622169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29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9" name="Google Shape;279;p29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0" name="Google Shape;280;p29"/>
          <p:cNvSpPr txBox="1"/>
          <p:nvPr>
            <p:ph type="title"/>
          </p:nvPr>
        </p:nvSpPr>
        <p:spPr>
          <a:xfrm>
            <a:off x="1669166" y="724520"/>
            <a:ext cx="5804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1" name="Google Shape;281;p29"/>
          <p:cNvSpPr txBox="1"/>
          <p:nvPr>
            <p:ph idx="3" type="subTitle"/>
          </p:nvPr>
        </p:nvSpPr>
        <p:spPr>
          <a:xfrm>
            <a:off x="2866999" y="1562795"/>
            <a:ext cx="3402000" cy="8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9"/>
          <p:cNvSpPr txBox="1"/>
          <p:nvPr/>
        </p:nvSpPr>
        <p:spPr>
          <a:xfrm>
            <a:off x="1904700" y="3207250"/>
            <a:ext cx="53346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Credits: 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Poppins SemiBold"/>
                <a:ea typeface="Poppins SemiBold"/>
                <a:cs typeface="Poppins SemiBold"/>
                <a:sym typeface="Poppins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Poppins SemiBold"/>
                <a:ea typeface="Poppins SemiBold"/>
                <a:cs typeface="Poppins SemiBold"/>
                <a:sym typeface="Poppins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Poppins SemiBold"/>
                <a:ea typeface="Poppins SemiBold"/>
                <a:cs typeface="Poppins SemiBold"/>
                <a:sym typeface="Poppins SemiBol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83" name="Google Shape;283;p29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/>
          <p:nvPr/>
        </p:nvSpPr>
        <p:spPr>
          <a:xfrm flipH="1" rot="7618588">
            <a:off x="-1147397" y="-1622169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rot="-6777793">
            <a:off x="-500388" y="3908257"/>
            <a:ext cx="1936996" cy="1936996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3075" y="1161000"/>
            <a:ext cx="7717800" cy="3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13075" y="4623852"/>
            <a:ext cx="548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0"/>
            </a:lvl1pPr>
            <a:lvl2pPr lvl="1">
              <a:buNone/>
              <a:defRPr b="0"/>
            </a:lvl2pPr>
            <a:lvl3pPr lvl="2">
              <a:buNone/>
              <a:defRPr b="0"/>
            </a:lvl3pPr>
            <a:lvl4pPr lvl="3">
              <a:buNone/>
              <a:defRPr b="0"/>
            </a:lvl4pPr>
            <a:lvl5pPr lvl="4">
              <a:buNone/>
              <a:defRPr b="0"/>
            </a:lvl5pPr>
            <a:lvl6pPr lvl="5">
              <a:buNone/>
              <a:defRPr b="0"/>
            </a:lvl6pPr>
            <a:lvl7pPr lvl="6">
              <a:buNone/>
              <a:defRPr b="0"/>
            </a:lvl7pPr>
            <a:lvl8pPr lvl="7">
              <a:buNone/>
              <a:defRPr b="0"/>
            </a:lvl8pPr>
            <a:lvl9pPr lvl="8">
              <a:buNone/>
              <a:defRPr b="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" name="Google Shape;33;p4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4" name="Google Shape;34;p4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 rot="-6962841">
            <a:off x="-1235620" y="3067256"/>
            <a:ext cx="3073690" cy="307369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669367" y="3007297"/>
            <a:ext cx="2286000" cy="11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1669367" y="2557647"/>
            <a:ext cx="2286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5186717" y="3007297"/>
            <a:ext cx="2287800" cy="11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5186717" y="2557647"/>
            <a:ext cx="228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5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5"/>
          <p:cNvSpPr txBox="1"/>
          <p:nvPr>
            <p:ph idx="6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44" name="Google Shape;44;p5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5"/>
          <p:cNvSpPr/>
          <p:nvPr/>
        </p:nvSpPr>
        <p:spPr>
          <a:xfrm>
            <a:off x="6614275" y="-1106550"/>
            <a:ext cx="1596600" cy="159660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 rot="-6777793">
            <a:off x="-500388" y="3908257"/>
            <a:ext cx="1936996" cy="1936996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6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6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 rot="-1720358">
            <a:off x="-923271" y="-1116905"/>
            <a:ext cx="3728393" cy="3728393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7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7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3" type="subTitle"/>
          </p:nvPr>
        </p:nvSpPr>
        <p:spPr>
          <a:xfrm>
            <a:off x="713075" y="1746850"/>
            <a:ext cx="4155300" cy="21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 flipH="1" rot="2324845">
            <a:off x="4768463" y="-1343820"/>
            <a:ext cx="5393295" cy="5393061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1388100" y="1019456"/>
            <a:ext cx="6367800" cy="25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8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8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67" name="Google Shape;67;p8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 rot="-7618588">
            <a:off x="4834560" y="-1783655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1" name="Google Shape;71;p9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9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2839350" y="1233242"/>
            <a:ext cx="346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3" type="subTitle"/>
          </p:nvPr>
        </p:nvSpPr>
        <p:spPr>
          <a:xfrm>
            <a:off x="2839350" y="1924342"/>
            <a:ext cx="3465300" cy="14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/>
          <p:nvPr/>
        </p:nvSpPr>
        <p:spPr>
          <a:xfrm rot="-4596179">
            <a:off x="-1309904" y="2330426"/>
            <a:ext cx="1937010" cy="193701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713075" y="3924612"/>
            <a:ext cx="7717800" cy="45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0" name="Google Shape;80;p10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0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0"/>
          <p:cNvSpPr/>
          <p:nvPr/>
        </p:nvSpPr>
        <p:spPr>
          <a:xfrm flipH="1" rot="-7139419">
            <a:off x="7295467" y="-947033"/>
            <a:ext cx="3271973" cy="3271973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 rot="-1720358">
            <a:off x="-795996" y="-869105"/>
            <a:ext cx="3728393" cy="3728393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rgbClr val="CC527A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075" y="1279575"/>
            <a:ext cx="77178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>
            <a:off x="2201866" y="3105299"/>
            <a:ext cx="4743900" cy="489300"/>
          </a:xfrm>
          <a:prstGeom prst="roundRect">
            <a:avLst>
              <a:gd fmla="val 50000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 txBox="1"/>
          <p:nvPr>
            <p:ph type="ctrTitle"/>
          </p:nvPr>
        </p:nvSpPr>
        <p:spPr>
          <a:xfrm>
            <a:off x="1337999" y="1010498"/>
            <a:ext cx="6468000" cy="184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JITAM application</a:t>
            </a:r>
            <a:r>
              <a:rPr lang="en" sz="4300">
                <a:solidFill>
                  <a:schemeClr val="lt1"/>
                </a:solidFill>
              </a:rPr>
              <a:t> 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94" name="Google Shape;294;p32"/>
          <p:cNvSpPr txBox="1"/>
          <p:nvPr>
            <p:ph idx="1" type="subTitle"/>
          </p:nvPr>
        </p:nvSpPr>
        <p:spPr>
          <a:xfrm>
            <a:off x="2464116" y="3184649"/>
            <a:ext cx="42132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 SemiBold"/>
                <a:ea typeface="Poppins SemiBold"/>
                <a:cs typeface="Poppins SemiBold"/>
                <a:sym typeface="Poppins SemiBold"/>
              </a:rPr>
              <a:t>Enhancing Developer Productivity and Security</a:t>
            </a:r>
            <a:endParaRPr sz="900"/>
          </a:p>
        </p:txBody>
      </p:sp>
      <p:sp>
        <p:nvSpPr>
          <p:cNvPr id="295" name="Google Shape;295;p32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296" name="Google Shape;296;p32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466850" y="276325"/>
            <a:ext cx="449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02" name="Google Shape;302;p33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03" name="Google Shape;303;p33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914843" y="1359851"/>
            <a:ext cx="2025900" cy="29313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1462280" y="1758564"/>
            <a:ext cx="930900" cy="88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 txBox="1"/>
          <p:nvPr>
            <p:ph type="title"/>
          </p:nvPr>
        </p:nvSpPr>
        <p:spPr>
          <a:xfrm>
            <a:off x="914843" y="2773635"/>
            <a:ext cx="20259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Limited Access Controls</a:t>
            </a:r>
            <a:endParaRPr sz="1300"/>
          </a:p>
        </p:txBody>
      </p:sp>
      <p:sp>
        <p:nvSpPr>
          <p:cNvPr id="307" name="Google Shape;307;p33"/>
          <p:cNvSpPr txBox="1"/>
          <p:nvPr>
            <p:ph idx="1" type="subTitle"/>
          </p:nvPr>
        </p:nvSpPr>
        <p:spPr>
          <a:xfrm>
            <a:off x="822350" y="3395850"/>
            <a:ext cx="21891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systems may lack granular controls, leading </a:t>
            </a:r>
            <a:br>
              <a:rPr lang="en"/>
            </a:br>
            <a:r>
              <a:rPr lang="en"/>
              <a:t>to either too much access </a:t>
            </a:r>
            <a:br>
              <a:rPr lang="en"/>
            </a:br>
            <a:r>
              <a:rPr lang="en"/>
              <a:t>or not enough.</a:t>
            </a:r>
            <a:endParaRPr/>
          </a:p>
        </p:txBody>
      </p:sp>
      <p:sp>
        <p:nvSpPr>
          <p:cNvPr id="308" name="Google Shape;308;p33"/>
          <p:cNvSpPr txBox="1"/>
          <p:nvPr>
            <p:ph idx="4294967295" type="title"/>
          </p:nvPr>
        </p:nvSpPr>
        <p:spPr>
          <a:xfrm>
            <a:off x="1554532" y="1956327"/>
            <a:ext cx="7464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9" name="Google Shape;309;p33"/>
          <p:cNvSpPr/>
          <p:nvPr/>
        </p:nvSpPr>
        <p:spPr>
          <a:xfrm>
            <a:off x="3533268" y="1359851"/>
            <a:ext cx="2025900" cy="29313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4080705" y="1758564"/>
            <a:ext cx="930900" cy="883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11" name="Google Shape;311;p33"/>
          <p:cNvSpPr txBox="1"/>
          <p:nvPr>
            <p:ph type="title"/>
          </p:nvPr>
        </p:nvSpPr>
        <p:spPr>
          <a:xfrm>
            <a:off x="3533268" y="2773635"/>
            <a:ext cx="20259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Manual Approval </a:t>
            </a:r>
            <a:endParaRPr sz="1300"/>
          </a:p>
        </p:txBody>
      </p:sp>
      <p:sp>
        <p:nvSpPr>
          <p:cNvPr id="312" name="Google Shape;312;p33"/>
          <p:cNvSpPr txBox="1"/>
          <p:nvPr>
            <p:ph idx="1" type="subTitle"/>
          </p:nvPr>
        </p:nvSpPr>
        <p:spPr>
          <a:xfrm>
            <a:off x="3451600" y="3355025"/>
            <a:ext cx="21891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approval </a:t>
            </a:r>
            <a:br>
              <a:rPr lang="en"/>
            </a:br>
            <a:r>
              <a:rPr lang="en"/>
              <a:t>methods are slow and </a:t>
            </a:r>
            <a:br>
              <a:rPr lang="en"/>
            </a:br>
            <a:r>
              <a:rPr lang="en"/>
              <a:t>time consuming</a:t>
            </a:r>
            <a:endParaRPr/>
          </a:p>
        </p:txBody>
      </p:sp>
      <p:sp>
        <p:nvSpPr>
          <p:cNvPr id="313" name="Google Shape;313;p33"/>
          <p:cNvSpPr txBox="1"/>
          <p:nvPr>
            <p:ph idx="4294967295" type="title"/>
          </p:nvPr>
        </p:nvSpPr>
        <p:spPr>
          <a:xfrm>
            <a:off x="4172957" y="1956327"/>
            <a:ext cx="7464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02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6173343" y="1359851"/>
            <a:ext cx="2025900" cy="29313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6720780" y="1758564"/>
            <a:ext cx="930900" cy="88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"/>
          <p:cNvSpPr txBox="1"/>
          <p:nvPr>
            <p:ph type="title"/>
          </p:nvPr>
        </p:nvSpPr>
        <p:spPr>
          <a:xfrm>
            <a:off x="6173343" y="2773635"/>
            <a:ext cx="20259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Security Risks</a:t>
            </a:r>
            <a:endParaRPr sz="1300"/>
          </a:p>
        </p:txBody>
      </p:sp>
      <p:sp>
        <p:nvSpPr>
          <p:cNvPr id="317" name="Google Shape;317;p33"/>
          <p:cNvSpPr txBox="1"/>
          <p:nvPr>
            <p:ph idx="1" type="subTitle"/>
          </p:nvPr>
        </p:nvSpPr>
        <p:spPr>
          <a:xfrm>
            <a:off x="6080850" y="3395850"/>
            <a:ext cx="21891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 adjustments to permissions increase the risk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unauthorized access or compliance breaches.</a:t>
            </a:r>
            <a:endParaRPr/>
          </a:p>
        </p:txBody>
      </p:sp>
      <p:sp>
        <p:nvSpPr>
          <p:cNvPr id="318" name="Google Shape;318;p33"/>
          <p:cNvSpPr txBox="1"/>
          <p:nvPr>
            <p:ph idx="4294967295" type="title"/>
          </p:nvPr>
        </p:nvSpPr>
        <p:spPr>
          <a:xfrm>
            <a:off x="6813032" y="1956327"/>
            <a:ext cx="7464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24" name="Google Shape;324;p34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325" name="Google Shape;325;p34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326" name="Google Shape;326;p34"/>
          <p:cNvSpPr txBox="1"/>
          <p:nvPr>
            <p:ph idx="3" type="subTitle"/>
          </p:nvPr>
        </p:nvSpPr>
        <p:spPr>
          <a:xfrm>
            <a:off x="396225" y="2153825"/>
            <a:ext cx="27546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Developers initiate access requests through a user-friendly interface</a:t>
            </a:r>
            <a:endParaRPr sz="1100"/>
          </a:p>
        </p:txBody>
      </p:sp>
      <p:sp>
        <p:nvSpPr>
          <p:cNvPr id="327" name="Google Shape;327;p34"/>
          <p:cNvSpPr txBox="1"/>
          <p:nvPr>
            <p:ph idx="4" type="subTitle"/>
          </p:nvPr>
        </p:nvSpPr>
        <p:spPr>
          <a:xfrm>
            <a:off x="960589" y="17041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Workflow</a:t>
            </a:r>
            <a:endParaRPr/>
          </a:p>
        </p:txBody>
      </p:sp>
      <p:sp>
        <p:nvSpPr>
          <p:cNvPr id="328" name="Google Shape;328;p34"/>
          <p:cNvSpPr txBox="1"/>
          <p:nvPr>
            <p:ph idx="5" type="subTitle"/>
          </p:nvPr>
        </p:nvSpPr>
        <p:spPr>
          <a:xfrm>
            <a:off x="5993125" y="2230025"/>
            <a:ext cx="25968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Approved requests trigger automated access provisioning for specified timeframes</a:t>
            </a:r>
            <a:endParaRPr sz="1100"/>
          </a:p>
        </p:txBody>
      </p:sp>
      <p:sp>
        <p:nvSpPr>
          <p:cNvPr id="329" name="Google Shape;329;p34"/>
          <p:cNvSpPr txBox="1"/>
          <p:nvPr>
            <p:ph idx="6" type="subTitle"/>
          </p:nvPr>
        </p:nvSpPr>
        <p:spPr>
          <a:xfrm>
            <a:off x="5993117" y="17041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Provisioning</a:t>
            </a:r>
            <a:endParaRPr/>
          </a:p>
        </p:txBody>
      </p:sp>
      <p:sp>
        <p:nvSpPr>
          <p:cNvPr id="330" name="Google Shape;330;p34"/>
          <p:cNvSpPr txBox="1"/>
          <p:nvPr>
            <p:ph idx="7" type="subTitle"/>
          </p:nvPr>
        </p:nvSpPr>
        <p:spPr>
          <a:xfrm>
            <a:off x="471000" y="3606725"/>
            <a:ext cx="26799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Admins receive and approve requests via notifications or a dashboard</a:t>
            </a:r>
            <a:endParaRPr sz="1100"/>
          </a:p>
        </p:txBody>
      </p:sp>
      <p:sp>
        <p:nvSpPr>
          <p:cNvPr id="331" name="Google Shape;331;p34"/>
          <p:cNvSpPr txBox="1"/>
          <p:nvPr>
            <p:ph idx="8" type="subTitle"/>
          </p:nvPr>
        </p:nvSpPr>
        <p:spPr>
          <a:xfrm>
            <a:off x="960589" y="30808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Approval Mechanism</a:t>
            </a:r>
            <a:endParaRPr/>
          </a:p>
        </p:txBody>
      </p:sp>
      <p:sp>
        <p:nvSpPr>
          <p:cNvPr id="332" name="Google Shape;332;p34"/>
          <p:cNvSpPr txBox="1"/>
          <p:nvPr>
            <p:ph idx="9" type="subTitle"/>
          </p:nvPr>
        </p:nvSpPr>
        <p:spPr>
          <a:xfrm>
            <a:off x="5993125" y="3530525"/>
            <a:ext cx="22902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Documents the sequential activity on the system</a:t>
            </a:r>
            <a:endParaRPr sz="1100"/>
          </a:p>
        </p:txBody>
      </p:sp>
      <p:sp>
        <p:nvSpPr>
          <p:cNvPr id="333" name="Google Shape;333;p34"/>
          <p:cNvSpPr txBox="1"/>
          <p:nvPr>
            <p:ph idx="13" type="subTitle"/>
          </p:nvPr>
        </p:nvSpPr>
        <p:spPr>
          <a:xfrm>
            <a:off x="5993117" y="30808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 Trail</a:t>
            </a:r>
            <a:endParaRPr/>
          </a:p>
        </p:txBody>
      </p:sp>
      <p:sp>
        <p:nvSpPr>
          <p:cNvPr id="334" name="Google Shape;334;p34"/>
          <p:cNvSpPr/>
          <p:nvPr/>
        </p:nvSpPr>
        <p:spPr>
          <a:xfrm>
            <a:off x="3486750" y="1748681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 sz="3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5" name="Google Shape;335;p34"/>
          <p:cNvSpPr/>
          <p:nvPr/>
        </p:nvSpPr>
        <p:spPr>
          <a:xfrm>
            <a:off x="4829250" y="1748681"/>
            <a:ext cx="828000" cy="82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</a:t>
            </a:r>
            <a:endParaRPr sz="300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6" name="Google Shape;336;p34"/>
          <p:cNvSpPr/>
          <p:nvPr/>
        </p:nvSpPr>
        <p:spPr>
          <a:xfrm>
            <a:off x="3486750" y="3117785"/>
            <a:ext cx="828000" cy="82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</a:t>
            </a:r>
            <a:endParaRPr sz="300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7" name="Google Shape;337;p34"/>
          <p:cNvSpPr/>
          <p:nvPr/>
        </p:nvSpPr>
        <p:spPr>
          <a:xfrm>
            <a:off x="4829250" y="3117785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4</a:t>
            </a:r>
            <a:endParaRPr sz="3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343" name="Google Shape;343;p35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44" name="Google Shape;344;p35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graphicFrame>
        <p:nvGraphicFramePr>
          <p:cNvPr id="345" name="Google Shape;345;p35"/>
          <p:cNvGraphicFramePr/>
          <p:nvPr/>
        </p:nvGraphicFramePr>
        <p:xfrm>
          <a:off x="1551300" y="26084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{6F326069-ECDB-4679-80B2-27EA34E6E1D5}</a:tableStyleId>
              </a:tblPr>
              <a:tblGrid>
                <a:gridCol w="1929450"/>
                <a:gridCol w="1929450"/>
                <a:gridCol w="1929450"/>
              </a:tblGrid>
              <a:tr h="49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Security</a:t>
                      </a:r>
                      <a:endParaRPr sz="1800">
                        <a:solidFill>
                          <a:schemeClr val="lt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05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Efficiency</a:t>
                      </a:r>
                      <a:endParaRPr sz="1800">
                        <a:solidFill>
                          <a:schemeClr val="lt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05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Auditability</a:t>
                      </a:r>
                      <a:endParaRPr sz="1800">
                        <a:solidFill>
                          <a:schemeClr val="lt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0540"/>
                      </a:srgbClr>
                    </a:solidFill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Enhanced security</a:t>
                      </a:r>
                      <a:endParaRPr sz="13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Reduced risk through controlled, temporary access</a:t>
                      </a:r>
                      <a:endParaRPr sz="13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Minimized downtime and faster incident resolution</a:t>
                      </a:r>
                      <a:endParaRPr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Detailed logs and audit trails for compliance and monitoring</a:t>
                      </a:r>
                      <a:endParaRPr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6" name="Google Shape;346;p35"/>
          <p:cNvSpPr/>
          <p:nvPr/>
        </p:nvSpPr>
        <p:spPr>
          <a:xfrm>
            <a:off x="2071839" y="1516947"/>
            <a:ext cx="884700" cy="88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5"/>
          <p:cNvSpPr/>
          <p:nvPr/>
        </p:nvSpPr>
        <p:spPr>
          <a:xfrm>
            <a:off x="4003220" y="1516947"/>
            <a:ext cx="884700" cy="88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5932330" y="1516947"/>
            <a:ext cx="884700" cy="88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35"/>
          <p:cNvGrpSpPr/>
          <p:nvPr/>
        </p:nvGrpSpPr>
        <p:grpSpPr>
          <a:xfrm>
            <a:off x="4229558" y="1744567"/>
            <a:ext cx="429779" cy="429761"/>
            <a:chOff x="3462500" y="2065526"/>
            <a:chExt cx="350325" cy="349541"/>
          </a:xfrm>
        </p:grpSpPr>
        <p:sp>
          <p:nvSpPr>
            <p:cNvPr id="350" name="Google Shape;350;p35"/>
            <p:cNvSpPr/>
            <p:nvPr/>
          </p:nvSpPr>
          <p:spPr>
            <a:xfrm>
              <a:off x="3462500" y="2107283"/>
              <a:ext cx="245928" cy="307783"/>
            </a:xfrm>
            <a:custGeom>
              <a:rect b="b" l="l" r="r" t="t"/>
              <a:pathLst>
                <a:path extrusionOk="0" h="9479" w="7574">
                  <a:moveTo>
                    <a:pt x="310" y="1"/>
                  </a:moveTo>
                  <a:cubicBezTo>
                    <a:pt x="143" y="1"/>
                    <a:pt x="0" y="143"/>
                    <a:pt x="0" y="310"/>
                  </a:cubicBezTo>
                  <a:lnTo>
                    <a:pt x="0" y="9169"/>
                  </a:lnTo>
                  <a:cubicBezTo>
                    <a:pt x="0" y="9336"/>
                    <a:pt x="143" y="9479"/>
                    <a:pt x="310" y="9479"/>
                  </a:cubicBezTo>
                  <a:lnTo>
                    <a:pt x="7264" y="9479"/>
                  </a:lnTo>
                  <a:cubicBezTo>
                    <a:pt x="7430" y="9479"/>
                    <a:pt x="7573" y="9336"/>
                    <a:pt x="7573" y="9169"/>
                  </a:cubicBezTo>
                  <a:lnTo>
                    <a:pt x="7573" y="8860"/>
                  </a:lnTo>
                  <a:lnTo>
                    <a:pt x="1572" y="8860"/>
                  </a:lnTo>
                  <a:cubicBezTo>
                    <a:pt x="1048" y="8860"/>
                    <a:pt x="619" y="8431"/>
                    <a:pt x="619" y="7907"/>
                  </a:cubicBezTo>
                  <a:lnTo>
                    <a:pt x="6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3688304" y="2070948"/>
              <a:ext cx="54907" cy="56465"/>
            </a:xfrm>
            <a:custGeom>
              <a:rect b="b" l="l" r="r" t="t"/>
              <a:pathLst>
                <a:path extrusionOk="0" h="1739" w="1691">
                  <a:moveTo>
                    <a:pt x="0" y="0"/>
                  </a:moveTo>
                  <a:lnTo>
                    <a:pt x="0" y="1739"/>
                  </a:lnTo>
                  <a:lnTo>
                    <a:pt x="1691" y="1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3503479" y="2065526"/>
              <a:ext cx="245928" cy="308562"/>
            </a:xfrm>
            <a:custGeom>
              <a:rect b="b" l="l" r="r" t="t"/>
              <a:pathLst>
                <a:path extrusionOk="0" h="9503" w="7574">
                  <a:moveTo>
                    <a:pt x="4097" y="1906"/>
                  </a:moveTo>
                  <a:cubicBezTo>
                    <a:pt x="4287" y="1906"/>
                    <a:pt x="4430" y="2049"/>
                    <a:pt x="4430" y="2215"/>
                  </a:cubicBezTo>
                  <a:cubicBezTo>
                    <a:pt x="4430" y="2406"/>
                    <a:pt x="4287" y="2549"/>
                    <a:pt x="4097" y="2549"/>
                  </a:cubicBezTo>
                  <a:lnTo>
                    <a:pt x="1572" y="2549"/>
                  </a:lnTo>
                  <a:cubicBezTo>
                    <a:pt x="1406" y="2549"/>
                    <a:pt x="1263" y="2406"/>
                    <a:pt x="1263" y="2215"/>
                  </a:cubicBezTo>
                  <a:cubicBezTo>
                    <a:pt x="1263" y="2049"/>
                    <a:pt x="1406" y="1906"/>
                    <a:pt x="1572" y="1906"/>
                  </a:cubicBezTo>
                  <a:close/>
                  <a:moveTo>
                    <a:pt x="6002" y="3168"/>
                  </a:moveTo>
                  <a:cubicBezTo>
                    <a:pt x="6168" y="3168"/>
                    <a:pt x="6311" y="3311"/>
                    <a:pt x="6311" y="3478"/>
                  </a:cubicBezTo>
                  <a:cubicBezTo>
                    <a:pt x="6311" y="3668"/>
                    <a:pt x="6168" y="3811"/>
                    <a:pt x="6002" y="3811"/>
                  </a:cubicBezTo>
                  <a:lnTo>
                    <a:pt x="1572" y="3811"/>
                  </a:lnTo>
                  <a:cubicBezTo>
                    <a:pt x="1406" y="3811"/>
                    <a:pt x="1263" y="3668"/>
                    <a:pt x="1263" y="3478"/>
                  </a:cubicBezTo>
                  <a:cubicBezTo>
                    <a:pt x="1263" y="3311"/>
                    <a:pt x="1406" y="3168"/>
                    <a:pt x="1572" y="3168"/>
                  </a:cubicBezTo>
                  <a:close/>
                  <a:moveTo>
                    <a:pt x="6002" y="4430"/>
                  </a:moveTo>
                  <a:cubicBezTo>
                    <a:pt x="6168" y="4430"/>
                    <a:pt x="6311" y="4573"/>
                    <a:pt x="6311" y="4740"/>
                  </a:cubicBezTo>
                  <a:cubicBezTo>
                    <a:pt x="6311" y="4930"/>
                    <a:pt x="6168" y="5073"/>
                    <a:pt x="6002" y="5073"/>
                  </a:cubicBezTo>
                  <a:lnTo>
                    <a:pt x="1572" y="5073"/>
                  </a:lnTo>
                  <a:cubicBezTo>
                    <a:pt x="1406" y="5073"/>
                    <a:pt x="1263" y="4930"/>
                    <a:pt x="1263" y="4740"/>
                  </a:cubicBezTo>
                  <a:cubicBezTo>
                    <a:pt x="1263" y="4573"/>
                    <a:pt x="1406" y="4430"/>
                    <a:pt x="1572" y="4430"/>
                  </a:cubicBezTo>
                  <a:close/>
                  <a:moveTo>
                    <a:pt x="2834" y="5692"/>
                  </a:moveTo>
                  <a:cubicBezTo>
                    <a:pt x="3025" y="5692"/>
                    <a:pt x="3168" y="5835"/>
                    <a:pt x="3168" y="6026"/>
                  </a:cubicBezTo>
                  <a:cubicBezTo>
                    <a:pt x="3168" y="6192"/>
                    <a:pt x="3025" y="6335"/>
                    <a:pt x="2834" y="6335"/>
                  </a:cubicBezTo>
                  <a:lnTo>
                    <a:pt x="1572" y="6335"/>
                  </a:lnTo>
                  <a:cubicBezTo>
                    <a:pt x="1406" y="6335"/>
                    <a:pt x="1263" y="6192"/>
                    <a:pt x="1263" y="6026"/>
                  </a:cubicBezTo>
                  <a:cubicBezTo>
                    <a:pt x="1263" y="5835"/>
                    <a:pt x="1406" y="5692"/>
                    <a:pt x="1572" y="5692"/>
                  </a:cubicBezTo>
                  <a:close/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9193"/>
                  </a:lnTo>
                  <a:cubicBezTo>
                    <a:pt x="0" y="9360"/>
                    <a:pt x="143" y="9503"/>
                    <a:pt x="310" y="9503"/>
                  </a:cubicBezTo>
                  <a:lnTo>
                    <a:pt x="7264" y="9503"/>
                  </a:lnTo>
                  <a:cubicBezTo>
                    <a:pt x="7431" y="9503"/>
                    <a:pt x="7573" y="9360"/>
                    <a:pt x="7573" y="9193"/>
                  </a:cubicBezTo>
                  <a:lnTo>
                    <a:pt x="7573" y="8550"/>
                  </a:lnTo>
                  <a:lnTo>
                    <a:pt x="4525" y="8550"/>
                  </a:lnTo>
                  <a:cubicBezTo>
                    <a:pt x="4382" y="8550"/>
                    <a:pt x="4263" y="8526"/>
                    <a:pt x="4144" y="8479"/>
                  </a:cubicBezTo>
                  <a:cubicBezTo>
                    <a:pt x="4077" y="8456"/>
                    <a:pt x="3107" y="8140"/>
                    <a:pt x="3048" y="8121"/>
                  </a:cubicBezTo>
                  <a:lnTo>
                    <a:pt x="3048" y="8121"/>
                  </a:lnTo>
                  <a:cubicBezTo>
                    <a:pt x="2715" y="7954"/>
                    <a:pt x="2525" y="7645"/>
                    <a:pt x="2525" y="7288"/>
                  </a:cubicBezTo>
                  <a:cubicBezTo>
                    <a:pt x="2525" y="6907"/>
                    <a:pt x="2715" y="6597"/>
                    <a:pt x="3049" y="6431"/>
                  </a:cubicBezTo>
                  <a:cubicBezTo>
                    <a:pt x="3116" y="6408"/>
                    <a:pt x="4093" y="6089"/>
                    <a:pt x="4145" y="6073"/>
                  </a:cubicBezTo>
                  <a:lnTo>
                    <a:pt x="4145" y="6073"/>
                  </a:lnTo>
                  <a:cubicBezTo>
                    <a:pt x="4145" y="6073"/>
                    <a:pt x="4145" y="6073"/>
                    <a:pt x="4144" y="6073"/>
                  </a:cubicBezTo>
                  <a:cubicBezTo>
                    <a:pt x="4146" y="6073"/>
                    <a:pt x="4148" y="6072"/>
                    <a:pt x="4148" y="6072"/>
                  </a:cubicBezTo>
                  <a:lnTo>
                    <a:pt x="4148" y="6072"/>
                  </a:lnTo>
                  <a:cubicBezTo>
                    <a:pt x="4148" y="6072"/>
                    <a:pt x="4147" y="6072"/>
                    <a:pt x="4145" y="6073"/>
                  </a:cubicBezTo>
                  <a:lnTo>
                    <a:pt x="4145" y="6073"/>
                  </a:lnTo>
                  <a:cubicBezTo>
                    <a:pt x="4264" y="6026"/>
                    <a:pt x="4383" y="6026"/>
                    <a:pt x="4525" y="6026"/>
                  </a:cubicBezTo>
                  <a:lnTo>
                    <a:pt x="7573" y="6026"/>
                  </a:lnTo>
                  <a:lnTo>
                    <a:pt x="7573" y="2549"/>
                  </a:lnTo>
                  <a:lnTo>
                    <a:pt x="5359" y="2549"/>
                  </a:lnTo>
                  <a:cubicBezTo>
                    <a:pt x="5192" y="2549"/>
                    <a:pt x="5049" y="2406"/>
                    <a:pt x="5049" y="2215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3604009" y="2282043"/>
              <a:ext cx="43315" cy="39484"/>
            </a:xfrm>
            <a:custGeom>
              <a:rect b="b" l="l" r="r" t="t"/>
              <a:pathLst>
                <a:path extrusionOk="0" h="1216" w="1334">
                  <a:moveTo>
                    <a:pt x="1239" y="1"/>
                  </a:moveTo>
                  <a:lnTo>
                    <a:pt x="239" y="334"/>
                  </a:lnTo>
                  <a:cubicBezTo>
                    <a:pt x="0" y="453"/>
                    <a:pt x="0" y="787"/>
                    <a:pt x="239" y="882"/>
                  </a:cubicBezTo>
                  <a:lnTo>
                    <a:pt x="1239" y="1215"/>
                  </a:lnTo>
                  <a:lnTo>
                    <a:pt x="1334" y="1215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3667425" y="2281263"/>
              <a:ext cx="145401" cy="41010"/>
            </a:xfrm>
            <a:custGeom>
              <a:rect b="b" l="l" r="r" t="t"/>
              <a:pathLst>
                <a:path extrusionOk="0" h="1263" w="4478">
                  <a:moveTo>
                    <a:pt x="0" y="1"/>
                  </a:moveTo>
                  <a:lnTo>
                    <a:pt x="0" y="1263"/>
                  </a:lnTo>
                  <a:lnTo>
                    <a:pt x="4144" y="1263"/>
                  </a:lnTo>
                  <a:cubicBezTo>
                    <a:pt x="4334" y="1263"/>
                    <a:pt x="4477" y="1120"/>
                    <a:pt x="4477" y="953"/>
                  </a:cubicBezTo>
                  <a:lnTo>
                    <a:pt x="4477" y="310"/>
                  </a:lnTo>
                  <a:cubicBezTo>
                    <a:pt x="4477" y="144"/>
                    <a:pt x="4334" y="1"/>
                    <a:pt x="4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35"/>
          <p:cNvGrpSpPr/>
          <p:nvPr/>
        </p:nvGrpSpPr>
        <p:grpSpPr>
          <a:xfrm>
            <a:off x="6160932" y="1744550"/>
            <a:ext cx="429770" cy="429772"/>
            <a:chOff x="2162619" y="2065526"/>
            <a:chExt cx="349549" cy="349550"/>
          </a:xfrm>
        </p:grpSpPr>
        <p:sp>
          <p:nvSpPr>
            <p:cNvPr id="356" name="Google Shape;356;p35"/>
            <p:cNvSpPr/>
            <p:nvPr/>
          </p:nvSpPr>
          <p:spPr>
            <a:xfrm>
              <a:off x="2245355" y="2374066"/>
              <a:ext cx="184072" cy="41010"/>
            </a:xfrm>
            <a:custGeom>
              <a:rect b="b" l="l" r="r" t="t"/>
              <a:pathLst>
                <a:path extrusionOk="0" h="1263" w="5669">
                  <a:moveTo>
                    <a:pt x="1262" y="1"/>
                  </a:moveTo>
                  <a:lnTo>
                    <a:pt x="1262" y="644"/>
                  </a:lnTo>
                  <a:lnTo>
                    <a:pt x="310" y="644"/>
                  </a:lnTo>
                  <a:cubicBezTo>
                    <a:pt x="143" y="644"/>
                    <a:pt x="0" y="786"/>
                    <a:pt x="0" y="953"/>
                  </a:cubicBezTo>
                  <a:cubicBezTo>
                    <a:pt x="0" y="1120"/>
                    <a:pt x="143" y="1263"/>
                    <a:pt x="310" y="1263"/>
                  </a:cubicBezTo>
                  <a:lnTo>
                    <a:pt x="5359" y="1263"/>
                  </a:lnTo>
                  <a:cubicBezTo>
                    <a:pt x="5525" y="1263"/>
                    <a:pt x="5668" y="1120"/>
                    <a:pt x="5668" y="953"/>
                  </a:cubicBezTo>
                  <a:cubicBezTo>
                    <a:pt x="5668" y="786"/>
                    <a:pt x="5525" y="644"/>
                    <a:pt x="5359" y="644"/>
                  </a:cubicBezTo>
                  <a:lnTo>
                    <a:pt x="4406" y="644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2245355" y="2065526"/>
              <a:ext cx="184072" cy="225829"/>
            </a:xfrm>
            <a:custGeom>
              <a:rect b="b" l="l" r="r" t="t"/>
              <a:pathLst>
                <a:path extrusionOk="0" h="6955" w="5669">
                  <a:moveTo>
                    <a:pt x="4739" y="1263"/>
                  </a:moveTo>
                  <a:cubicBezTo>
                    <a:pt x="4906" y="1263"/>
                    <a:pt x="5049" y="1406"/>
                    <a:pt x="5049" y="1572"/>
                  </a:cubicBezTo>
                  <a:cubicBezTo>
                    <a:pt x="5049" y="1739"/>
                    <a:pt x="4906" y="1882"/>
                    <a:pt x="4739" y="1882"/>
                  </a:cubicBezTo>
                  <a:lnTo>
                    <a:pt x="3477" y="1882"/>
                  </a:lnTo>
                  <a:cubicBezTo>
                    <a:pt x="3287" y="1882"/>
                    <a:pt x="3144" y="1739"/>
                    <a:pt x="3144" y="1572"/>
                  </a:cubicBezTo>
                  <a:cubicBezTo>
                    <a:pt x="3144" y="1406"/>
                    <a:pt x="3287" y="1263"/>
                    <a:pt x="3477" y="1263"/>
                  </a:cubicBezTo>
                  <a:close/>
                  <a:moveTo>
                    <a:pt x="2522" y="626"/>
                  </a:moveTo>
                  <a:cubicBezTo>
                    <a:pt x="2602" y="626"/>
                    <a:pt x="2679" y="656"/>
                    <a:pt x="2739" y="715"/>
                  </a:cubicBezTo>
                  <a:cubicBezTo>
                    <a:pt x="2858" y="834"/>
                    <a:pt x="2858" y="1048"/>
                    <a:pt x="2739" y="1168"/>
                  </a:cubicBezTo>
                  <a:lnTo>
                    <a:pt x="1786" y="2120"/>
                  </a:lnTo>
                  <a:cubicBezTo>
                    <a:pt x="1739" y="2168"/>
                    <a:pt x="1644" y="2192"/>
                    <a:pt x="1572" y="2192"/>
                  </a:cubicBezTo>
                  <a:cubicBezTo>
                    <a:pt x="1501" y="2192"/>
                    <a:pt x="1405" y="2168"/>
                    <a:pt x="1358" y="2120"/>
                  </a:cubicBezTo>
                  <a:lnTo>
                    <a:pt x="715" y="1477"/>
                  </a:lnTo>
                  <a:cubicBezTo>
                    <a:pt x="596" y="1358"/>
                    <a:pt x="596" y="1144"/>
                    <a:pt x="715" y="1025"/>
                  </a:cubicBezTo>
                  <a:cubicBezTo>
                    <a:pt x="774" y="965"/>
                    <a:pt x="858" y="935"/>
                    <a:pt x="941" y="935"/>
                  </a:cubicBezTo>
                  <a:cubicBezTo>
                    <a:pt x="1024" y="935"/>
                    <a:pt x="1108" y="965"/>
                    <a:pt x="1167" y="1025"/>
                  </a:cubicBezTo>
                  <a:lnTo>
                    <a:pt x="1572" y="1429"/>
                  </a:lnTo>
                  <a:lnTo>
                    <a:pt x="2286" y="715"/>
                  </a:lnTo>
                  <a:cubicBezTo>
                    <a:pt x="2358" y="656"/>
                    <a:pt x="2441" y="626"/>
                    <a:pt x="2522" y="626"/>
                  </a:cubicBezTo>
                  <a:close/>
                  <a:moveTo>
                    <a:pt x="4739" y="3144"/>
                  </a:moveTo>
                  <a:cubicBezTo>
                    <a:pt x="4906" y="3144"/>
                    <a:pt x="5049" y="3287"/>
                    <a:pt x="5049" y="3478"/>
                  </a:cubicBezTo>
                  <a:cubicBezTo>
                    <a:pt x="5049" y="3644"/>
                    <a:pt x="4906" y="3787"/>
                    <a:pt x="4739" y="3787"/>
                  </a:cubicBezTo>
                  <a:lnTo>
                    <a:pt x="3477" y="3787"/>
                  </a:lnTo>
                  <a:cubicBezTo>
                    <a:pt x="3287" y="3787"/>
                    <a:pt x="3144" y="3644"/>
                    <a:pt x="3144" y="3478"/>
                  </a:cubicBezTo>
                  <a:cubicBezTo>
                    <a:pt x="3144" y="3287"/>
                    <a:pt x="3287" y="3144"/>
                    <a:pt x="3477" y="3144"/>
                  </a:cubicBezTo>
                  <a:close/>
                  <a:moveTo>
                    <a:pt x="2522" y="2513"/>
                  </a:moveTo>
                  <a:cubicBezTo>
                    <a:pt x="2602" y="2513"/>
                    <a:pt x="2679" y="2549"/>
                    <a:pt x="2739" y="2620"/>
                  </a:cubicBezTo>
                  <a:cubicBezTo>
                    <a:pt x="2858" y="2739"/>
                    <a:pt x="2858" y="2930"/>
                    <a:pt x="2739" y="3049"/>
                  </a:cubicBezTo>
                  <a:lnTo>
                    <a:pt x="1786" y="4001"/>
                  </a:lnTo>
                  <a:cubicBezTo>
                    <a:pt x="1739" y="4073"/>
                    <a:pt x="1644" y="4097"/>
                    <a:pt x="1572" y="4097"/>
                  </a:cubicBezTo>
                  <a:cubicBezTo>
                    <a:pt x="1501" y="4097"/>
                    <a:pt x="1405" y="4073"/>
                    <a:pt x="1358" y="4001"/>
                  </a:cubicBezTo>
                  <a:lnTo>
                    <a:pt x="715" y="3382"/>
                  </a:lnTo>
                  <a:cubicBezTo>
                    <a:pt x="596" y="3239"/>
                    <a:pt x="596" y="3049"/>
                    <a:pt x="715" y="2930"/>
                  </a:cubicBezTo>
                  <a:cubicBezTo>
                    <a:pt x="774" y="2870"/>
                    <a:pt x="858" y="2840"/>
                    <a:pt x="941" y="2840"/>
                  </a:cubicBezTo>
                  <a:cubicBezTo>
                    <a:pt x="1024" y="2840"/>
                    <a:pt x="1108" y="2870"/>
                    <a:pt x="1167" y="2930"/>
                  </a:cubicBezTo>
                  <a:lnTo>
                    <a:pt x="1572" y="3335"/>
                  </a:lnTo>
                  <a:lnTo>
                    <a:pt x="2286" y="2620"/>
                  </a:lnTo>
                  <a:cubicBezTo>
                    <a:pt x="2358" y="2549"/>
                    <a:pt x="2441" y="2513"/>
                    <a:pt x="2522" y="2513"/>
                  </a:cubicBezTo>
                  <a:close/>
                  <a:moveTo>
                    <a:pt x="4739" y="5049"/>
                  </a:moveTo>
                  <a:cubicBezTo>
                    <a:pt x="4906" y="5049"/>
                    <a:pt x="5049" y="5192"/>
                    <a:pt x="5049" y="5359"/>
                  </a:cubicBezTo>
                  <a:cubicBezTo>
                    <a:pt x="5049" y="5526"/>
                    <a:pt x="4906" y="5668"/>
                    <a:pt x="4739" y="5668"/>
                  </a:cubicBezTo>
                  <a:lnTo>
                    <a:pt x="3477" y="5668"/>
                  </a:lnTo>
                  <a:cubicBezTo>
                    <a:pt x="3287" y="5668"/>
                    <a:pt x="3144" y="5526"/>
                    <a:pt x="3144" y="5359"/>
                  </a:cubicBezTo>
                  <a:cubicBezTo>
                    <a:pt x="3144" y="5192"/>
                    <a:pt x="3287" y="5049"/>
                    <a:pt x="3477" y="5049"/>
                  </a:cubicBezTo>
                  <a:close/>
                  <a:moveTo>
                    <a:pt x="2522" y="4412"/>
                  </a:moveTo>
                  <a:cubicBezTo>
                    <a:pt x="2602" y="4412"/>
                    <a:pt x="2679" y="4442"/>
                    <a:pt x="2739" y="4502"/>
                  </a:cubicBezTo>
                  <a:cubicBezTo>
                    <a:pt x="2858" y="4621"/>
                    <a:pt x="2858" y="4835"/>
                    <a:pt x="2739" y="4954"/>
                  </a:cubicBezTo>
                  <a:lnTo>
                    <a:pt x="1786" y="5907"/>
                  </a:lnTo>
                  <a:cubicBezTo>
                    <a:pt x="1739" y="5954"/>
                    <a:pt x="1644" y="6002"/>
                    <a:pt x="1572" y="6002"/>
                  </a:cubicBezTo>
                  <a:cubicBezTo>
                    <a:pt x="1501" y="6002"/>
                    <a:pt x="1405" y="5954"/>
                    <a:pt x="1358" y="5907"/>
                  </a:cubicBezTo>
                  <a:lnTo>
                    <a:pt x="715" y="5264"/>
                  </a:lnTo>
                  <a:cubicBezTo>
                    <a:pt x="596" y="5145"/>
                    <a:pt x="596" y="4954"/>
                    <a:pt x="715" y="4811"/>
                  </a:cubicBezTo>
                  <a:cubicBezTo>
                    <a:pt x="774" y="4752"/>
                    <a:pt x="858" y="4722"/>
                    <a:pt x="941" y="4722"/>
                  </a:cubicBezTo>
                  <a:cubicBezTo>
                    <a:pt x="1024" y="4722"/>
                    <a:pt x="1108" y="4752"/>
                    <a:pt x="1167" y="4811"/>
                  </a:cubicBezTo>
                  <a:lnTo>
                    <a:pt x="1572" y="5240"/>
                  </a:lnTo>
                  <a:lnTo>
                    <a:pt x="2286" y="4502"/>
                  </a:lnTo>
                  <a:cubicBezTo>
                    <a:pt x="2358" y="4442"/>
                    <a:pt x="2441" y="4412"/>
                    <a:pt x="2522" y="4412"/>
                  </a:cubicBezTo>
                  <a:close/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6954"/>
                  </a:lnTo>
                  <a:lnTo>
                    <a:pt x="5668" y="6954"/>
                  </a:lnTo>
                  <a:lnTo>
                    <a:pt x="5668" y="310"/>
                  </a:lnTo>
                  <a:cubicBezTo>
                    <a:pt x="5668" y="144"/>
                    <a:pt x="5525" y="1"/>
                    <a:pt x="5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2450280" y="2106504"/>
              <a:ext cx="61888" cy="184852"/>
            </a:xfrm>
            <a:custGeom>
              <a:rect b="b" l="l" r="r" t="t"/>
              <a:pathLst>
                <a:path extrusionOk="0" h="5693" w="1906">
                  <a:moveTo>
                    <a:pt x="0" y="1"/>
                  </a:moveTo>
                  <a:lnTo>
                    <a:pt x="0" y="5692"/>
                  </a:lnTo>
                  <a:lnTo>
                    <a:pt x="1905" y="5692"/>
                  </a:lnTo>
                  <a:lnTo>
                    <a:pt x="1905" y="310"/>
                  </a:lnTo>
                  <a:cubicBezTo>
                    <a:pt x="1905" y="144"/>
                    <a:pt x="1762" y="1"/>
                    <a:pt x="1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162619" y="2312208"/>
              <a:ext cx="349540" cy="41789"/>
            </a:xfrm>
            <a:custGeom>
              <a:rect b="b" l="l" r="r" t="t"/>
              <a:pathLst>
                <a:path extrusionOk="0" h="1287" w="10765">
                  <a:moveTo>
                    <a:pt x="0" y="0"/>
                  </a:moveTo>
                  <a:lnTo>
                    <a:pt x="0" y="977"/>
                  </a:lnTo>
                  <a:cubicBezTo>
                    <a:pt x="0" y="1143"/>
                    <a:pt x="143" y="1286"/>
                    <a:pt x="310" y="1286"/>
                  </a:cubicBezTo>
                  <a:lnTo>
                    <a:pt x="10455" y="1286"/>
                  </a:lnTo>
                  <a:cubicBezTo>
                    <a:pt x="10621" y="1286"/>
                    <a:pt x="10764" y="1143"/>
                    <a:pt x="10764" y="977"/>
                  </a:cubicBezTo>
                  <a:lnTo>
                    <a:pt x="10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2162619" y="2106504"/>
              <a:ext cx="61888" cy="184852"/>
            </a:xfrm>
            <a:custGeom>
              <a:rect b="b" l="l" r="r" t="t"/>
              <a:pathLst>
                <a:path extrusionOk="0" h="5693" w="1906"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5692"/>
                  </a:lnTo>
                  <a:lnTo>
                    <a:pt x="1905" y="5692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35"/>
          <p:cNvGrpSpPr/>
          <p:nvPr/>
        </p:nvGrpSpPr>
        <p:grpSpPr>
          <a:xfrm>
            <a:off x="2337752" y="1785192"/>
            <a:ext cx="352900" cy="429756"/>
            <a:chOff x="2406945" y="3226875"/>
            <a:chExt cx="259925" cy="295000"/>
          </a:xfrm>
        </p:grpSpPr>
        <p:sp>
          <p:nvSpPr>
            <p:cNvPr id="362" name="Google Shape;362;p35"/>
            <p:cNvSpPr/>
            <p:nvPr/>
          </p:nvSpPr>
          <p:spPr>
            <a:xfrm>
              <a:off x="249279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251799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240694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/>
          <p:nvPr/>
        </p:nvSpPr>
        <p:spPr>
          <a:xfrm>
            <a:off x="4823417" y="1403600"/>
            <a:ext cx="3014400" cy="30030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6"/>
          <p:cNvSpPr/>
          <p:nvPr/>
        </p:nvSpPr>
        <p:spPr>
          <a:xfrm rot="-5400000">
            <a:off x="-509959" y="1976268"/>
            <a:ext cx="2001600" cy="200160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1305167" y="1403600"/>
            <a:ext cx="3014400" cy="30030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5916617" y="1623685"/>
            <a:ext cx="828000" cy="82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2398367" y="1623685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6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</a:t>
            </a:r>
            <a:endParaRPr/>
          </a:p>
        </p:txBody>
      </p:sp>
      <p:sp>
        <p:nvSpPr>
          <p:cNvPr id="375" name="Google Shape;375;p36"/>
          <p:cNvSpPr txBox="1"/>
          <p:nvPr>
            <p:ph idx="3" type="subTitle"/>
          </p:nvPr>
        </p:nvSpPr>
        <p:spPr>
          <a:xfrm>
            <a:off x="5186717" y="3007297"/>
            <a:ext cx="2287800" cy="11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 for improvement in developer-centric access management.</a:t>
            </a:r>
            <a:endParaRPr/>
          </a:p>
        </p:txBody>
      </p:sp>
      <p:sp>
        <p:nvSpPr>
          <p:cNvPr id="376" name="Google Shape;376;p36"/>
          <p:cNvSpPr txBox="1"/>
          <p:nvPr>
            <p:ph idx="1" type="subTitle"/>
          </p:nvPr>
        </p:nvSpPr>
        <p:spPr>
          <a:xfrm>
            <a:off x="1669367" y="3007297"/>
            <a:ext cx="2286000" cy="11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existing access management solutions.</a:t>
            </a:r>
            <a:endParaRPr/>
          </a:p>
        </p:txBody>
      </p:sp>
      <p:sp>
        <p:nvSpPr>
          <p:cNvPr id="377" name="Google Shape;377;p36"/>
          <p:cNvSpPr txBox="1"/>
          <p:nvPr>
            <p:ph idx="2" type="subTitle"/>
          </p:nvPr>
        </p:nvSpPr>
        <p:spPr>
          <a:xfrm>
            <a:off x="1520876" y="2557638"/>
            <a:ext cx="2583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Landscape</a:t>
            </a:r>
            <a:endParaRPr/>
          </a:p>
        </p:txBody>
      </p:sp>
      <p:sp>
        <p:nvSpPr>
          <p:cNvPr id="378" name="Google Shape;378;p36"/>
          <p:cNvSpPr txBox="1"/>
          <p:nvPr>
            <p:ph idx="4" type="subTitle"/>
          </p:nvPr>
        </p:nvSpPr>
        <p:spPr>
          <a:xfrm>
            <a:off x="5186717" y="2557647"/>
            <a:ext cx="228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 Identification</a:t>
            </a:r>
            <a:endParaRPr/>
          </a:p>
        </p:txBody>
      </p:sp>
      <p:sp>
        <p:nvSpPr>
          <p:cNvPr id="379" name="Google Shape;379;p36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80" name="Google Shape;380;p36"/>
          <p:cNvSpPr txBox="1"/>
          <p:nvPr>
            <p:ph idx="6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grpSp>
        <p:nvGrpSpPr>
          <p:cNvPr id="381" name="Google Shape;381;p36"/>
          <p:cNvGrpSpPr/>
          <p:nvPr/>
        </p:nvGrpSpPr>
        <p:grpSpPr>
          <a:xfrm>
            <a:off x="2584525" y="1838015"/>
            <a:ext cx="455682" cy="399351"/>
            <a:chOff x="899850" y="871450"/>
            <a:chExt cx="483175" cy="423400"/>
          </a:xfrm>
        </p:grpSpPr>
        <p:sp>
          <p:nvSpPr>
            <p:cNvPr id="382" name="Google Shape;382;p36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6" name="Google Shape;386;p36"/>
          <p:cNvGrpSpPr/>
          <p:nvPr/>
        </p:nvGrpSpPr>
        <p:grpSpPr>
          <a:xfrm>
            <a:off x="6129453" y="1836521"/>
            <a:ext cx="402328" cy="402345"/>
            <a:chOff x="5049725" y="1435050"/>
            <a:chExt cx="486550" cy="481850"/>
          </a:xfrm>
        </p:grpSpPr>
        <p:sp>
          <p:nvSpPr>
            <p:cNvPr id="387" name="Google Shape;387;p36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4823417" y="1403600"/>
            <a:ext cx="3014400" cy="30030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7"/>
          <p:cNvSpPr/>
          <p:nvPr/>
        </p:nvSpPr>
        <p:spPr>
          <a:xfrm rot="-5400000">
            <a:off x="-509959" y="1976268"/>
            <a:ext cx="2001600" cy="200160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1305167" y="1403600"/>
            <a:ext cx="3014400" cy="30030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5916617" y="1623685"/>
            <a:ext cx="828000" cy="82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2398367" y="1623685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401" name="Google Shape;401;p37"/>
          <p:cNvSpPr txBox="1"/>
          <p:nvPr>
            <p:ph idx="3" type="subTitle"/>
          </p:nvPr>
        </p:nvSpPr>
        <p:spPr>
          <a:xfrm>
            <a:off x="5186725" y="3007299"/>
            <a:ext cx="2287800" cy="9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teams and compliance officers.</a:t>
            </a:r>
            <a:endParaRPr/>
          </a:p>
        </p:txBody>
      </p:sp>
      <p:sp>
        <p:nvSpPr>
          <p:cNvPr id="402" name="Google Shape;402;p37"/>
          <p:cNvSpPr txBox="1"/>
          <p:nvPr>
            <p:ph idx="1" type="subTitle"/>
          </p:nvPr>
        </p:nvSpPr>
        <p:spPr>
          <a:xfrm>
            <a:off x="1669367" y="3007297"/>
            <a:ext cx="2286000" cy="11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Developers, DevOps teams, and IT administrators.</a:t>
            </a:r>
            <a:endParaRPr/>
          </a:p>
        </p:txBody>
      </p:sp>
      <p:sp>
        <p:nvSpPr>
          <p:cNvPr id="403" name="Google Shape;403;p37"/>
          <p:cNvSpPr txBox="1"/>
          <p:nvPr>
            <p:ph idx="2" type="subTitle"/>
          </p:nvPr>
        </p:nvSpPr>
        <p:spPr>
          <a:xfrm>
            <a:off x="1520876" y="2557638"/>
            <a:ext cx="2583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User</a:t>
            </a:r>
            <a:endParaRPr/>
          </a:p>
        </p:txBody>
      </p:sp>
      <p:sp>
        <p:nvSpPr>
          <p:cNvPr id="404" name="Google Shape;404;p37"/>
          <p:cNvSpPr txBox="1"/>
          <p:nvPr>
            <p:ph idx="4" type="subTitle"/>
          </p:nvPr>
        </p:nvSpPr>
        <p:spPr>
          <a:xfrm>
            <a:off x="5186717" y="2557647"/>
            <a:ext cx="228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Users</a:t>
            </a:r>
            <a:endParaRPr/>
          </a:p>
        </p:txBody>
      </p:sp>
      <p:sp>
        <p:nvSpPr>
          <p:cNvPr id="405" name="Google Shape;405;p37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06" name="Google Shape;406;p37"/>
          <p:cNvSpPr txBox="1"/>
          <p:nvPr>
            <p:ph idx="6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grpSp>
        <p:nvGrpSpPr>
          <p:cNvPr id="407" name="Google Shape;407;p37"/>
          <p:cNvGrpSpPr/>
          <p:nvPr/>
        </p:nvGrpSpPr>
        <p:grpSpPr>
          <a:xfrm>
            <a:off x="2584525" y="1838015"/>
            <a:ext cx="455682" cy="399351"/>
            <a:chOff x="899850" y="871450"/>
            <a:chExt cx="483175" cy="423400"/>
          </a:xfrm>
        </p:grpSpPr>
        <p:sp>
          <p:nvSpPr>
            <p:cNvPr id="408" name="Google Shape;408;p37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2" name="Google Shape;412;p37"/>
          <p:cNvGrpSpPr/>
          <p:nvPr/>
        </p:nvGrpSpPr>
        <p:grpSpPr>
          <a:xfrm>
            <a:off x="6129453" y="1836521"/>
            <a:ext cx="402328" cy="402345"/>
            <a:chOff x="5049725" y="1435050"/>
            <a:chExt cx="486550" cy="481850"/>
          </a:xfrm>
        </p:grpSpPr>
        <p:sp>
          <p:nvSpPr>
            <p:cNvPr id="413" name="Google Shape;413;p37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"/>
          <p:cNvSpPr/>
          <p:nvPr/>
        </p:nvSpPr>
        <p:spPr>
          <a:xfrm>
            <a:off x="4823417" y="1403600"/>
            <a:ext cx="3014400" cy="30030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8"/>
          <p:cNvSpPr/>
          <p:nvPr/>
        </p:nvSpPr>
        <p:spPr>
          <a:xfrm rot="-5400000">
            <a:off x="-509959" y="1976268"/>
            <a:ext cx="2001600" cy="200160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8"/>
          <p:cNvSpPr/>
          <p:nvPr/>
        </p:nvSpPr>
        <p:spPr>
          <a:xfrm>
            <a:off x="1305167" y="1403600"/>
            <a:ext cx="3014400" cy="30030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8"/>
          <p:cNvSpPr/>
          <p:nvPr/>
        </p:nvSpPr>
        <p:spPr>
          <a:xfrm>
            <a:off x="5916617" y="1623685"/>
            <a:ext cx="828000" cy="82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8"/>
          <p:cNvSpPr/>
          <p:nvPr/>
        </p:nvSpPr>
        <p:spPr>
          <a:xfrm>
            <a:off x="2398367" y="1623685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8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427" name="Google Shape;427;p38"/>
          <p:cNvSpPr txBox="1"/>
          <p:nvPr>
            <p:ph idx="3" type="subTitle"/>
          </p:nvPr>
        </p:nvSpPr>
        <p:spPr>
          <a:xfrm>
            <a:off x="5186717" y="3007297"/>
            <a:ext cx="2287800" cy="11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subscriptions, enterprise licensing, and additional feature modules.</a:t>
            </a:r>
            <a:endParaRPr/>
          </a:p>
        </p:txBody>
      </p:sp>
      <p:sp>
        <p:nvSpPr>
          <p:cNvPr id="428" name="Google Shape;428;p38"/>
          <p:cNvSpPr txBox="1"/>
          <p:nvPr>
            <p:ph idx="1" type="subTitle"/>
          </p:nvPr>
        </p:nvSpPr>
        <p:spPr>
          <a:xfrm>
            <a:off x="1669367" y="3007297"/>
            <a:ext cx="2286000" cy="11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for SaaS model with tiered access plans.</a:t>
            </a:r>
            <a:endParaRPr/>
          </a:p>
        </p:txBody>
      </p:sp>
      <p:sp>
        <p:nvSpPr>
          <p:cNvPr id="429" name="Google Shape;429;p38"/>
          <p:cNvSpPr txBox="1"/>
          <p:nvPr>
            <p:ph idx="2" type="subTitle"/>
          </p:nvPr>
        </p:nvSpPr>
        <p:spPr>
          <a:xfrm>
            <a:off x="1520876" y="2557638"/>
            <a:ext cx="2583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Subscription-Based</a:t>
            </a:r>
            <a:endParaRPr/>
          </a:p>
        </p:txBody>
      </p:sp>
      <p:sp>
        <p:nvSpPr>
          <p:cNvPr id="430" name="Google Shape;430;p38"/>
          <p:cNvSpPr txBox="1"/>
          <p:nvPr>
            <p:ph idx="4" type="subTitle"/>
          </p:nvPr>
        </p:nvSpPr>
        <p:spPr>
          <a:xfrm>
            <a:off x="5186717" y="2557647"/>
            <a:ext cx="228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Streams</a:t>
            </a:r>
            <a:endParaRPr/>
          </a:p>
        </p:txBody>
      </p:sp>
      <p:sp>
        <p:nvSpPr>
          <p:cNvPr id="431" name="Google Shape;431;p38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32" name="Google Shape;432;p38"/>
          <p:cNvSpPr txBox="1"/>
          <p:nvPr>
            <p:ph idx="6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grpSp>
        <p:nvGrpSpPr>
          <p:cNvPr id="433" name="Google Shape;433;p38"/>
          <p:cNvGrpSpPr/>
          <p:nvPr/>
        </p:nvGrpSpPr>
        <p:grpSpPr>
          <a:xfrm>
            <a:off x="2584525" y="1838015"/>
            <a:ext cx="455682" cy="399351"/>
            <a:chOff x="899850" y="871450"/>
            <a:chExt cx="483175" cy="423400"/>
          </a:xfrm>
        </p:grpSpPr>
        <p:sp>
          <p:nvSpPr>
            <p:cNvPr id="434" name="Google Shape;434;p38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38" name="Google Shape;438;p38"/>
          <p:cNvGrpSpPr/>
          <p:nvPr/>
        </p:nvGrpSpPr>
        <p:grpSpPr>
          <a:xfrm>
            <a:off x="6129453" y="1836521"/>
            <a:ext cx="402328" cy="402345"/>
            <a:chOff x="5049725" y="1435050"/>
            <a:chExt cx="486550" cy="481850"/>
          </a:xfrm>
        </p:grpSpPr>
        <p:sp>
          <p:nvSpPr>
            <p:cNvPr id="439" name="Google Shape;439;p38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"/>
          <p:cNvSpPr/>
          <p:nvPr/>
        </p:nvSpPr>
        <p:spPr>
          <a:xfrm>
            <a:off x="1584750" y="1366475"/>
            <a:ext cx="5974500" cy="30030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9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49" name="Google Shape;449;p39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450" name="Google Shape;450;p39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cxnSp>
        <p:nvCxnSpPr>
          <p:cNvPr id="451" name="Google Shape;451;p39"/>
          <p:cNvCxnSpPr>
            <a:stCxn id="452" idx="6"/>
            <a:endCxn id="453" idx="2"/>
          </p:cNvCxnSpPr>
          <p:nvPr/>
        </p:nvCxnSpPr>
        <p:spPr>
          <a:xfrm>
            <a:off x="3107374" y="2642558"/>
            <a:ext cx="968700" cy="45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39"/>
          <p:cNvSpPr txBox="1"/>
          <p:nvPr/>
        </p:nvSpPr>
        <p:spPr>
          <a:xfrm>
            <a:off x="1666864" y="3205936"/>
            <a:ext cx="1992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Phase 1</a:t>
            </a: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55" name="Google Shape;455;p39"/>
          <p:cNvSpPr txBox="1"/>
          <p:nvPr/>
        </p:nvSpPr>
        <p:spPr>
          <a:xfrm>
            <a:off x="1666876" y="3513475"/>
            <a:ext cx="23097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MVP development focusing on core access request and approval workflows.</a:t>
            </a:r>
            <a:endParaRPr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6" name="Google Shape;456;p39"/>
          <p:cNvSpPr txBox="1"/>
          <p:nvPr/>
        </p:nvSpPr>
        <p:spPr>
          <a:xfrm>
            <a:off x="5376455" y="3205936"/>
            <a:ext cx="1992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Phase 3</a:t>
            </a: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57" name="Google Shape;457;p39"/>
          <p:cNvSpPr txBox="1"/>
          <p:nvPr/>
        </p:nvSpPr>
        <p:spPr>
          <a:xfrm>
            <a:off x="5376455" y="3513485"/>
            <a:ext cx="1992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Advanced features like role-based access controls and analytics.</a:t>
            </a:r>
            <a:endParaRPr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8" name="Google Shape;458;p39"/>
          <p:cNvSpPr txBox="1"/>
          <p:nvPr/>
        </p:nvSpPr>
        <p:spPr>
          <a:xfrm>
            <a:off x="3521661" y="2231161"/>
            <a:ext cx="1992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Phase 2</a:t>
            </a: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59" name="Google Shape;459;p39"/>
          <p:cNvSpPr txBox="1"/>
          <p:nvPr/>
        </p:nvSpPr>
        <p:spPr>
          <a:xfrm>
            <a:off x="3521661" y="1710492"/>
            <a:ext cx="1992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Integration with existing identity management systems.</a:t>
            </a:r>
            <a:endParaRPr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2" name="Google Shape;452;p39"/>
          <p:cNvSpPr/>
          <p:nvPr/>
        </p:nvSpPr>
        <p:spPr>
          <a:xfrm>
            <a:off x="2222674" y="2200058"/>
            <a:ext cx="884700" cy="88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9"/>
          <p:cNvSpPr/>
          <p:nvPr/>
        </p:nvSpPr>
        <p:spPr>
          <a:xfrm>
            <a:off x="5930255" y="2200058"/>
            <a:ext cx="884700" cy="88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9"/>
          <p:cNvSpPr/>
          <p:nvPr/>
        </p:nvSpPr>
        <p:spPr>
          <a:xfrm>
            <a:off x="4076045" y="2659701"/>
            <a:ext cx="884700" cy="88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1" name="Google Shape;461;p39"/>
          <p:cNvCxnSpPr>
            <a:stCxn id="453" idx="6"/>
            <a:endCxn id="460" idx="2"/>
          </p:cNvCxnSpPr>
          <p:nvPr/>
        </p:nvCxnSpPr>
        <p:spPr>
          <a:xfrm flipH="1" rot="10800000">
            <a:off x="4960745" y="2642601"/>
            <a:ext cx="969600" cy="45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2" name="Google Shape;462;p39"/>
          <p:cNvGrpSpPr/>
          <p:nvPr/>
        </p:nvGrpSpPr>
        <p:grpSpPr>
          <a:xfrm>
            <a:off x="2449816" y="2427677"/>
            <a:ext cx="429759" cy="429768"/>
            <a:chOff x="2162619" y="2675657"/>
            <a:chExt cx="349540" cy="327892"/>
          </a:xfrm>
        </p:grpSpPr>
        <p:sp>
          <p:nvSpPr>
            <p:cNvPr id="463" name="Google Shape;463;p39"/>
            <p:cNvSpPr/>
            <p:nvPr/>
          </p:nvSpPr>
          <p:spPr>
            <a:xfrm>
              <a:off x="2228341" y="2749107"/>
              <a:ext cx="13183" cy="18605"/>
            </a:xfrm>
            <a:custGeom>
              <a:rect b="b" l="l" r="r" t="t"/>
              <a:pathLst>
                <a:path extrusionOk="0" h="573" w="406">
                  <a:moveTo>
                    <a:pt x="191" y="1"/>
                  </a:moveTo>
                  <a:lnTo>
                    <a:pt x="0" y="572"/>
                  </a:lnTo>
                  <a:lnTo>
                    <a:pt x="405" y="5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2224477" y="2788559"/>
              <a:ext cx="20911" cy="92020"/>
            </a:xfrm>
            <a:custGeom>
              <a:rect b="b" l="l" r="r" t="t"/>
              <a:pathLst>
                <a:path extrusionOk="0" h="2834" w="644">
                  <a:moveTo>
                    <a:pt x="0" y="0"/>
                  </a:moveTo>
                  <a:lnTo>
                    <a:pt x="0" y="2834"/>
                  </a:lnTo>
                  <a:lnTo>
                    <a:pt x="643" y="2834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2316500" y="2726669"/>
              <a:ext cx="41789" cy="153908"/>
            </a:xfrm>
            <a:custGeom>
              <a:rect b="b" l="l" r="r" t="t"/>
              <a:pathLst>
                <a:path extrusionOk="0" h="4740" w="1287">
                  <a:moveTo>
                    <a:pt x="0" y="1"/>
                  </a:moveTo>
                  <a:lnTo>
                    <a:pt x="0" y="644"/>
                  </a:lnTo>
                  <a:lnTo>
                    <a:pt x="334" y="644"/>
                  </a:lnTo>
                  <a:cubicBezTo>
                    <a:pt x="500" y="644"/>
                    <a:pt x="643" y="787"/>
                    <a:pt x="643" y="953"/>
                  </a:cubicBezTo>
                  <a:cubicBezTo>
                    <a:pt x="643" y="1120"/>
                    <a:pt x="500" y="1263"/>
                    <a:pt x="334" y="1263"/>
                  </a:cubicBezTo>
                  <a:lnTo>
                    <a:pt x="0" y="1263"/>
                  </a:lnTo>
                  <a:lnTo>
                    <a:pt x="0" y="1906"/>
                  </a:lnTo>
                  <a:lnTo>
                    <a:pt x="334" y="1906"/>
                  </a:lnTo>
                  <a:cubicBezTo>
                    <a:pt x="500" y="1906"/>
                    <a:pt x="643" y="2049"/>
                    <a:pt x="643" y="2216"/>
                  </a:cubicBezTo>
                  <a:cubicBezTo>
                    <a:pt x="643" y="2382"/>
                    <a:pt x="500" y="2525"/>
                    <a:pt x="334" y="2525"/>
                  </a:cubicBezTo>
                  <a:lnTo>
                    <a:pt x="0" y="2525"/>
                  </a:lnTo>
                  <a:lnTo>
                    <a:pt x="0" y="3168"/>
                  </a:lnTo>
                  <a:lnTo>
                    <a:pt x="334" y="3168"/>
                  </a:lnTo>
                  <a:cubicBezTo>
                    <a:pt x="500" y="3168"/>
                    <a:pt x="643" y="3311"/>
                    <a:pt x="643" y="3478"/>
                  </a:cubicBezTo>
                  <a:cubicBezTo>
                    <a:pt x="643" y="3645"/>
                    <a:pt x="500" y="3787"/>
                    <a:pt x="334" y="3787"/>
                  </a:cubicBezTo>
                  <a:lnTo>
                    <a:pt x="0" y="3787"/>
                  </a:lnTo>
                  <a:lnTo>
                    <a:pt x="0" y="4740"/>
                  </a:lnTo>
                  <a:lnTo>
                    <a:pt x="1286" y="4740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2162619" y="2675657"/>
              <a:ext cx="349540" cy="204918"/>
            </a:xfrm>
            <a:custGeom>
              <a:rect b="b" l="l" r="r" t="t"/>
              <a:pathLst>
                <a:path extrusionOk="0" h="6311" w="10765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6311"/>
                  </a:lnTo>
                  <a:lnTo>
                    <a:pt x="1286" y="6311"/>
                  </a:lnTo>
                  <a:lnTo>
                    <a:pt x="1286" y="3144"/>
                  </a:lnTo>
                  <a:cubicBezTo>
                    <a:pt x="1286" y="3120"/>
                    <a:pt x="1286" y="3096"/>
                    <a:pt x="1286" y="3048"/>
                  </a:cubicBezTo>
                  <a:lnTo>
                    <a:pt x="1929" y="1167"/>
                  </a:lnTo>
                  <a:cubicBezTo>
                    <a:pt x="1965" y="1036"/>
                    <a:pt x="2090" y="971"/>
                    <a:pt x="2218" y="971"/>
                  </a:cubicBezTo>
                  <a:cubicBezTo>
                    <a:pt x="2346" y="971"/>
                    <a:pt x="2477" y="1036"/>
                    <a:pt x="2524" y="1167"/>
                  </a:cubicBezTo>
                  <a:lnTo>
                    <a:pt x="3144" y="3048"/>
                  </a:lnTo>
                  <a:cubicBezTo>
                    <a:pt x="3167" y="3096"/>
                    <a:pt x="3167" y="3120"/>
                    <a:pt x="3167" y="3144"/>
                  </a:cubicBezTo>
                  <a:lnTo>
                    <a:pt x="3167" y="6311"/>
                  </a:lnTo>
                  <a:lnTo>
                    <a:pt x="4120" y="6311"/>
                  </a:lnTo>
                  <a:lnTo>
                    <a:pt x="4120" y="1262"/>
                  </a:lnTo>
                  <a:cubicBezTo>
                    <a:pt x="4120" y="1096"/>
                    <a:pt x="4263" y="953"/>
                    <a:pt x="4430" y="953"/>
                  </a:cubicBezTo>
                  <a:lnTo>
                    <a:pt x="6335" y="953"/>
                  </a:lnTo>
                  <a:cubicBezTo>
                    <a:pt x="6502" y="953"/>
                    <a:pt x="6644" y="1096"/>
                    <a:pt x="6644" y="1262"/>
                  </a:cubicBezTo>
                  <a:lnTo>
                    <a:pt x="6644" y="6311"/>
                  </a:lnTo>
                  <a:lnTo>
                    <a:pt x="7597" y="6311"/>
                  </a:lnTo>
                  <a:lnTo>
                    <a:pt x="7597" y="3668"/>
                  </a:lnTo>
                  <a:cubicBezTo>
                    <a:pt x="7406" y="3453"/>
                    <a:pt x="7287" y="3167"/>
                    <a:pt x="7287" y="2834"/>
                  </a:cubicBezTo>
                  <a:cubicBezTo>
                    <a:pt x="7287" y="2215"/>
                    <a:pt x="8145" y="1239"/>
                    <a:pt x="8311" y="1048"/>
                  </a:cubicBezTo>
                  <a:cubicBezTo>
                    <a:pt x="8371" y="977"/>
                    <a:pt x="8454" y="941"/>
                    <a:pt x="8541" y="941"/>
                  </a:cubicBezTo>
                  <a:cubicBezTo>
                    <a:pt x="8627" y="941"/>
                    <a:pt x="8716" y="977"/>
                    <a:pt x="8788" y="1048"/>
                  </a:cubicBezTo>
                  <a:cubicBezTo>
                    <a:pt x="8954" y="1239"/>
                    <a:pt x="9812" y="2215"/>
                    <a:pt x="9812" y="2834"/>
                  </a:cubicBezTo>
                  <a:cubicBezTo>
                    <a:pt x="9812" y="3167"/>
                    <a:pt x="9693" y="3453"/>
                    <a:pt x="9478" y="3668"/>
                  </a:cubicBezTo>
                  <a:lnTo>
                    <a:pt x="9478" y="6311"/>
                  </a:lnTo>
                  <a:lnTo>
                    <a:pt x="10764" y="6311"/>
                  </a:lnTo>
                  <a:lnTo>
                    <a:pt x="10764" y="310"/>
                  </a:lnTo>
                  <a:cubicBezTo>
                    <a:pt x="10764" y="143"/>
                    <a:pt x="10621" y="0"/>
                    <a:pt x="10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2429401" y="2807100"/>
              <a:ext cx="20911" cy="73480"/>
            </a:xfrm>
            <a:custGeom>
              <a:rect b="b" l="l" r="r" t="t"/>
              <a:pathLst>
                <a:path extrusionOk="0" h="2263" w="644">
                  <a:moveTo>
                    <a:pt x="0" y="1"/>
                  </a:moveTo>
                  <a:lnTo>
                    <a:pt x="0" y="2263"/>
                  </a:lnTo>
                  <a:lnTo>
                    <a:pt x="643" y="2263"/>
                  </a:lnTo>
                  <a:lnTo>
                    <a:pt x="643" y="1"/>
                  </a:lnTo>
                  <a:cubicBezTo>
                    <a:pt x="548" y="24"/>
                    <a:pt x="429" y="48"/>
                    <a:pt x="334" y="48"/>
                  </a:cubicBezTo>
                  <a:cubicBezTo>
                    <a:pt x="214" y="48"/>
                    <a:pt x="119" y="2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2419335" y="2732092"/>
              <a:ext cx="41010" cy="56498"/>
            </a:xfrm>
            <a:custGeom>
              <a:rect b="b" l="l" r="r" t="t"/>
              <a:pathLst>
                <a:path extrusionOk="0" h="1740" w="1263">
                  <a:moveTo>
                    <a:pt x="644" y="1"/>
                  </a:moveTo>
                  <a:cubicBezTo>
                    <a:pt x="310" y="429"/>
                    <a:pt x="1" y="906"/>
                    <a:pt x="1" y="1096"/>
                  </a:cubicBezTo>
                  <a:cubicBezTo>
                    <a:pt x="1" y="1453"/>
                    <a:pt x="286" y="1739"/>
                    <a:pt x="644" y="1739"/>
                  </a:cubicBezTo>
                  <a:cubicBezTo>
                    <a:pt x="977" y="1739"/>
                    <a:pt x="1263" y="1453"/>
                    <a:pt x="1263" y="1096"/>
                  </a:cubicBezTo>
                  <a:cubicBezTo>
                    <a:pt x="1263" y="906"/>
                    <a:pt x="977" y="429"/>
                    <a:pt x="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2245355" y="2962539"/>
              <a:ext cx="184072" cy="41010"/>
            </a:xfrm>
            <a:custGeom>
              <a:rect b="b" l="l" r="r" t="t"/>
              <a:pathLst>
                <a:path extrusionOk="0" h="1263" w="5669">
                  <a:moveTo>
                    <a:pt x="1262" y="0"/>
                  </a:moveTo>
                  <a:lnTo>
                    <a:pt x="1262" y="643"/>
                  </a:lnTo>
                  <a:lnTo>
                    <a:pt x="310" y="643"/>
                  </a:lnTo>
                  <a:cubicBezTo>
                    <a:pt x="143" y="643"/>
                    <a:pt x="0" y="786"/>
                    <a:pt x="0" y="953"/>
                  </a:cubicBezTo>
                  <a:cubicBezTo>
                    <a:pt x="0" y="1120"/>
                    <a:pt x="143" y="1262"/>
                    <a:pt x="310" y="1262"/>
                  </a:cubicBezTo>
                  <a:lnTo>
                    <a:pt x="5359" y="1262"/>
                  </a:lnTo>
                  <a:cubicBezTo>
                    <a:pt x="5525" y="1262"/>
                    <a:pt x="5668" y="1120"/>
                    <a:pt x="5668" y="953"/>
                  </a:cubicBezTo>
                  <a:cubicBezTo>
                    <a:pt x="5668" y="786"/>
                    <a:pt x="5525" y="643"/>
                    <a:pt x="5359" y="643"/>
                  </a:cubicBezTo>
                  <a:lnTo>
                    <a:pt x="4406" y="643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2162619" y="2901429"/>
              <a:ext cx="349540" cy="41042"/>
            </a:xfrm>
            <a:custGeom>
              <a:rect b="b" l="l" r="r" t="t"/>
              <a:pathLst>
                <a:path extrusionOk="0" h="1264" w="10765">
                  <a:moveTo>
                    <a:pt x="0" y="1"/>
                  </a:moveTo>
                  <a:lnTo>
                    <a:pt x="0" y="930"/>
                  </a:lnTo>
                  <a:cubicBezTo>
                    <a:pt x="0" y="1120"/>
                    <a:pt x="143" y="1263"/>
                    <a:pt x="310" y="1263"/>
                  </a:cubicBezTo>
                  <a:lnTo>
                    <a:pt x="10455" y="1263"/>
                  </a:lnTo>
                  <a:cubicBezTo>
                    <a:pt x="10621" y="1263"/>
                    <a:pt x="10764" y="1120"/>
                    <a:pt x="10764" y="930"/>
                  </a:cubicBezTo>
                  <a:lnTo>
                    <a:pt x="107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9"/>
          <p:cNvGrpSpPr/>
          <p:nvPr/>
        </p:nvGrpSpPr>
        <p:grpSpPr>
          <a:xfrm>
            <a:off x="6157769" y="2427664"/>
            <a:ext cx="429759" cy="429775"/>
            <a:chOff x="2162619" y="3911344"/>
            <a:chExt cx="349540" cy="350322"/>
          </a:xfrm>
        </p:grpSpPr>
        <p:sp>
          <p:nvSpPr>
            <p:cNvPr id="472" name="Google Shape;472;p39"/>
            <p:cNvSpPr/>
            <p:nvPr/>
          </p:nvSpPr>
          <p:spPr>
            <a:xfrm>
              <a:off x="2162619" y="3993301"/>
              <a:ext cx="349540" cy="268365"/>
            </a:xfrm>
            <a:custGeom>
              <a:rect b="b" l="l" r="r" t="t"/>
              <a:pathLst>
                <a:path extrusionOk="0" h="8265" w="10765">
                  <a:moveTo>
                    <a:pt x="8550" y="1"/>
                  </a:moveTo>
                  <a:cubicBezTo>
                    <a:pt x="8359" y="1"/>
                    <a:pt x="8216" y="144"/>
                    <a:pt x="8216" y="334"/>
                  </a:cubicBezTo>
                  <a:lnTo>
                    <a:pt x="8216" y="7621"/>
                  </a:lnTo>
                  <a:lnTo>
                    <a:pt x="7597" y="7621"/>
                  </a:lnTo>
                  <a:lnTo>
                    <a:pt x="7597" y="1596"/>
                  </a:lnTo>
                  <a:cubicBezTo>
                    <a:pt x="7597" y="1406"/>
                    <a:pt x="7454" y="1263"/>
                    <a:pt x="7287" y="1263"/>
                  </a:cubicBezTo>
                  <a:lnTo>
                    <a:pt x="6025" y="1263"/>
                  </a:lnTo>
                  <a:cubicBezTo>
                    <a:pt x="5835" y="1263"/>
                    <a:pt x="5692" y="1406"/>
                    <a:pt x="5692" y="1596"/>
                  </a:cubicBezTo>
                  <a:lnTo>
                    <a:pt x="5692" y="7621"/>
                  </a:lnTo>
                  <a:lnTo>
                    <a:pt x="5073" y="7621"/>
                  </a:lnTo>
                  <a:lnTo>
                    <a:pt x="5073" y="3478"/>
                  </a:lnTo>
                  <a:cubicBezTo>
                    <a:pt x="5073" y="3311"/>
                    <a:pt x="4930" y="3168"/>
                    <a:pt x="4739" y="3168"/>
                  </a:cubicBezTo>
                  <a:lnTo>
                    <a:pt x="3477" y="3168"/>
                  </a:lnTo>
                  <a:cubicBezTo>
                    <a:pt x="3310" y="3168"/>
                    <a:pt x="3167" y="3311"/>
                    <a:pt x="3167" y="3478"/>
                  </a:cubicBezTo>
                  <a:lnTo>
                    <a:pt x="3167" y="7621"/>
                  </a:lnTo>
                  <a:lnTo>
                    <a:pt x="2548" y="7621"/>
                  </a:lnTo>
                  <a:lnTo>
                    <a:pt x="2548" y="5383"/>
                  </a:lnTo>
                  <a:cubicBezTo>
                    <a:pt x="2548" y="5192"/>
                    <a:pt x="2405" y="5049"/>
                    <a:pt x="2215" y="5049"/>
                  </a:cubicBezTo>
                  <a:lnTo>
                    <a:pt x="929" y="5049"/>
                  </a:lnTo>
                  <a:cubicBezTo>
                    <a:pt x="762" y="5049"/>
                    <a:pt x="619" y="5192"/>
                    <a:pt x="619" y="5383"/>
                  </a:cubicBezTo>
                  <a:lnTo>
                    <a:pt x="619" y="7621"/>
                  </a:lnTo>
                  <a:lnTo>
                    <a:pt x="310" y="7621"/>
                  </a:lnTo>
                  <a:cubicBezTo>
                    <a:pt x="143" y="7621"/>
                    <a:pt x="0" y="7764"/>
                    <a:pt x="0" y="7955"/>
                  </a:cubicBezTo>
                  <a:cubicBezTo>
                    <a:pt x="0" y="8122"/>
                    <a:pt x="143" y="8264"/>
                    <a:pt x="310" y="8264"/>
                  </a:cubicBezTo>
                  <a:lnTo>
                    <a:pt x="10455" y="8264"/>
                  </a:lnTo>
                  <a:cubicBezTo>
                    <a:pt x="10621" y="8264"/>
                    <a:pt x="10764" y="8122"/>
                    <a:pt x="10764" y="7955"/>
                  </a:cubicBezTo>
                  <a:cubicBezTo>
                    <a:pt x="10764" y="7764"/>
                    <a:pt x="10621" y="7621"/>
                    <a:pt x="10455" y="7621"/>
                  </a:cubicBezTo>
                  <a:lnTo>
                    <a:pt x="10145" y="7621"/>
                  </a:lnTo>
                  <a:lnTo>
                    <a:pt x="10145" y="334"/>
                  </a:lnTo>
                  <a:cubicBezTo>
                    <a:pt x="10145" y="144"/>
                    <a:pt x="10002" y="1"/>
                    <a:pt x="98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2203598" y="3911344"/>
              <a:ext cx="102865" cy="20911"/>
            </a:xfrm>
            <a:custGeom>
              <a:rect b="b" l="l" r="r" t="t"/>
              <a:pathLst>
                <a:path extrusionOk="0" h="644" w="3168">
                  <a:moveTo>
                    <a:pt x="310" y="1"/>
                  </a:moveTo>
                  <a:cubicBezTo>
                    <a:pt x="143" y="1"/>
                    <a:pt x="0" y="143"/>
                    <a:pt x="0" y="310"/>
                  </a:cubicBezTo>
                  <a:cubicBezTo>
                    <a:pt x="0" y="501"/>
                    <a:pt x="143" y="643"/>
                    <a:pt x="310" y="643"/>
                  </a:cubicBezTo>
                  <a:lnTo>
                    <a:pt x="2858" y="643"/>
                  </a:lnTo>
                  <a:cubicBezTo>
                    <a:pt x="3025" y="643"/>
                    <a:pt x="3168" y="501"/>
                    <a:pt x="3168" y="310"/>
                  </a:cubicBezTo>
                  <a:cubicBezTo>
                    <a:pt x="3168" y="143"/>
                    <a:pt x="3025" y="1"/>
                    <a:pt x="28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2162619" y="3911344"/>
              <a:ext cx="20131" cy="20911"/>
            </a:xfrm>
            <a:custGeom>
              <a:rect b="b" l="l" r="r" t="t"/>
              <a:pathLst>
                <a:path extrusionOk="0" h="644" w="620">
                  <a:moveTo>
                    <a:pt x="310" y="1"/>
                  </a:moveTo>
                  <a:cubicBezTo>
                    <a:pt x="143" y="1"/>
                    <a:pt x="0" y="143"/>
                    <a:pt x="0" y="310"/>
                  </a:cubicBezTo>
                  <a:cubicBezTo>
                    <a:pt x="0" y="501"/>
                    <a:pt x="143" y="643"/>
                    <a:pt x="310" y="643"/>
                  </a:cubicBezTo>
                  <a:cubicBezTo>
                    <a:pt x="476" y="643"/>
                    <a:pt x="619" y="501"/>
                    <a:pt x="619" y="310"/>
                  </a:cubicBezTo>
                  <a:cubicBezTo>
                    <a:pt x="619" y="143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2203598" y="3952323"/>
              <a:ext cx="102865" cy="20911"/>
            </a:xfrm>
            <a:custGeom>
              <a:rect b="b" l="l" r="r" t="t"/>
              <a:pathLst>
                <a:path extrusionOk="0" h="644" w="3168"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cubicBezTo>
                    <a:pt x="0" y="501"/>
                    <a:pt x="143" y="644"/>
                    <a:pt x="310" y="644"/>
                  </a:cubicBezTo>
                  <a:lnTo>
                    <a:pt x="2858" y="644"/>
                  </a:lnTo>
                  <a:cubicBezTo>
                    <a:pt x="3025" y="644"/>
                    <a:pt x="3168" y="501"/>
                    <a:pt x="3168" y="310"/>
                  </a:cubicBezTo>
                  <a:cubicBezTo>
                    <a:pt x="3168" y="144"/>
                    <a:pt x="3025" y="1"/>
                    <a:pt x="28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2162619" y="3952323"/>
              <a:ext cx="20131" cy="20911"/>
            </a:xfrm>
            <a:custGeom>
              <a:rect b="b" l="l" r="r" t="t"/>
              <a:pathLst>
                <a:path extrusionOk="0" h="644" w="620"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cubicBezTo>
                    <a:pt x="0" y="501"/>
                    <a:pt x="143" y="644"/>
                    <a:pt x="310" y="644"/>
                  </a:cubicBezTo>
                  <a:cubicBezTo>
                    <a:pt x="476" y="644"/>
                    <a:pt x="619" y="501"/>
                    <a:pt x="619" y="310"/>
                  </a:cubicBezTo>
                  <a:cubicBezTo>
                    <a:pt x="619" y="144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2203598" y="3993301"/>
              <a:ext cx="102865" cy="20911"/>
            </a:xfrm>
            <a:custGeom>
              <a:rect b="b" l="l" r="r" t="t"/>
              <a:pathLst>
                <a:path extrusionOk="0" h="644" w="3168">
                  <a:moveTo>
                    <a:pt x="310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01"/>
                    <a:pt x="143" y="644"/>
                    <a:pt x="310" y="644"/>
                  </a:cubicBezTo>
                  <a:lnTo>
                    <a:pt x="2858" y="644"/>
                  </a:lnTo>
                  <a:cubicBezTo>
                    <a:pt x="3025" y="644"/>
                    <a:pt x="3168" y="501"/>
                    <a:pt x="3168" y="334"/>
                  </a:cubicBezTo>
                  <a:cubicBezTo>
                    <a:pt x="3168" y="144"/>
                    <a:pt x="3025" y="1"/>
                    <a:pt x="28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162619" y="3993301"/>
              <a:ext cx="20131" cy="20911"/>
            </a:xfrm>
            <a:custGeom>
              <a:rect b="b" l="l" r="r" t="t"/>
              <a:pathLst>
                <a:path extrusionOk="0" h="644" w="620">
                  <a:moveTo>
                    <a:pt x="310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01"/>
                    <a:pt x="143" y="644"/>
                    <a:pt x="310" y="644"/>
                  </a:cubicBezTo>
                  <a:cubicBezTo>
                    <a:pt x="476" y="644"/>
                    <a:pt x="619" y="501"/>
                    <a:pt x="619" y="334"/>
                  </a:cubicBezTo>
                  <a:cubicBezTo>
                    <a:pt x="619" y="144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9"/>
          <p:cNvGrpSpPr/>
          <p:nvPr/>
        </p:nvGrpSpPr>
        <p:grpSpPr>
          <a:xfrm>
            <a:off x="4298436" y="2887318"/>
            <a:ext cx="429751" cy="429766"/>
            <a:chOff x="1505308" y="2664812"/>
            <a:chExt cx="351103" cy="349545"/>
          </a:xfrm>
        </p:grpSpPr>
        <p:sp>
          <p:nvSpPr>
            <p:cNvPr id="480" name="Google Shape;480;p39"/>
            <p:cNvSpPr/>
            <p:nvPr/>
          </p:nvSpPr>
          <p:spPr>
            <a:xfrm>
              <a:off x="1707148" y="2831064"/>
              <a:ext cx="15488" cy="19385"/>
            </a:xfrm>
            <a:custGeom>
              <a:rect b="b" l="l" r="r" t="t"/>
              <a:pathLst>
                <a:path extrusionOk="0" h="597" w="477">
                  <a:moveTo>
                    <a:pt x="477" y="1"/>
                  </a:moveTo>
                  <a:lnTo>
                    <a:pt x="0" y="358"/>
                  </a:lnTo>
                  <a:lnTo>
                    <a:pt x="429" y="596"/>
                  </a:lnTo>
                  <a:lnTo>
                    <a:pt x="429" y="263"/>
                  </a:lnTo>
                  <a:cubicBezTo>
                    <a:pt x="429" y="168"/>
                    <a:pt x="453" y="72"/>
                    <a:pt x="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1505308" y="2725923"/>
              <a:ext cx="266806" cy="185599"/>
            </a:xfrm>
            <a:custGeom>
              <a:rect b="b" l="l" r="r" t="t"/>
              <a:pathLst>
                <a:path extrusionOk="0" h="5716" w="8217">
                  <a:moveTo>
                    <a:pt x="2855" y="1610"/>
                  </a:moveTo>
                  <a:cubicBezTo>
                    <a:pt x="2952" y="1610"/>
                    <a:pt x="3049" y="1653"/>
                    <a:pt x="3121" y="1739"/>
                  </a:cubicBezTo>
                  <a:cubicBezTo>
                    <a:pt x="3216" y="1881"/>
                    <a:pt x="3192" y="2072"/>
                    <a:pt x="3049" y="2167"/>
                  </a:cubicBezTo>
                  <a:lnTo>
                    <a:pt x="2120" y="2858"/>
                  </a:lnTo>
                  <a:lnTo>
                    <a:pt x="3049" y="3572"/>
                  </a:lnTo>
                  <a:cubicBezTo>
                    <a:pt x="3192" y="3668"/>
                    <a:pt x="3216" y="3858"/>
                    <a:pt x="3121" y="4001"/>
                  </a:cubicBezTo>
                  <a:cubicBezTo>
                    <a:pt x="3049" y="4087"/>
                    <a:pt x="2952" y="4130"/>
                    <a:pt x="2855" y="4130"/>
                  </a:cubicBezTo>
                  <a:cubicBezTo>
                    <a:pt x="2790" y="4130"/>
                    <a:pt x="2725" y="4110"/>
                    <a:pt x="2668" y="4072"/>
                  </a:cubicBezTo>
                  <a:lnTo>
                    <a:pt x="1406" y="3120"/>
                  </a:lnTo>
                  <a:cubicBezTo>
                    <a:pt x="1334" y="3072"/>
                    <a:pt x="1287" y="2977"/>
                    <a:pt x="1287" y="2858"/>
                  </a:cubicBezTo>
                  <a:cubicBezTo>
                    <a:pt x="1287" y="2763"/>
                    <a:pt x="1334" y="2667"/>
                    <a:pt x="1406" y="2620"/>
                  </a:cubicBezTo>
                  <a:lnTo>
                    <a:pt x="2668" y="1667"/>
                  </a:lnTo>
                  <a:cubicBezTo>
                    <a:pt x="2725" y="1629"/>
                    <a:pt x="2790" y="1610"/>
                    <a:pt x="2855" y="1610"/>
                  </a:cubicBezTo>
                  <a:close/>
                  <a:moveTo>
                    <a:pt x="4438" y="1607"/>
                  </a:moveTo>
                  <a:cubicBezTo>
                    <a:pt x="4467" y="1607"/>
                    <a:pt x="4496" y="1611"/>
                    <a:pt x="4526" y="1619"/>
                  </a:cubicBezTo>
                  <a:cubicBezTo>
                    <a:pt x="4692" y="1667"/>
                    <a:pt x="4788" y="1858"/>
                    <a:pt x="4740" y="2024"/>
                  </a:cubicBezTo>
                  <a:lnTo>
                    <a:pt x="4097" y="3906"/>
                  </a:lnTo>
                  <a:cubicBezTo>
                    <a:pt x="4049" y="4049"/>
                    <a:pt x="3930" y="4144"/>
                    <a:pt x="3811" y="4144"/>
                  </a:cubicBezTo>
                  <a:cubicBezTo>
                    <a:pt x="3597" y="4144"/>
                    <a:pt x="3430" y="3929"/>
                    <a:pt x="3502" y="3715"/>
                  </a:cubicBezTo>
                  <a:lnTo>
                    <a:pt x="4145" y="1810"/>
                  </a:lnTo>
                  <a:cubicBezTo>
                    <a:pt x="4184" y="1692"/>
                    <a:pt x="4304" y="1607"/>
                    <a:pt x="4438" y="1607"/>
                  </a:cubicBezTo>
                  <a:close/>
                  <a:moveTo>
                    <a:pt x="1" y="0"/>
                  </a:moveTo>
                  <a:lnTo>
                    <a:pt x="1" y="5406"/>
                  </a:lnTo>
                  <a:cubicBezTo>
                    <a:pt x="1" y="5573"/>
                    <a:pt x="144" y="5716"/>
                    <a:pt x="310" y="5716"/>
                  </a:cubicBezTo>
                  <a:lnTo>
                    <a:pt x="4859" y="5716"/>
                  </a:lnTo>
                  <a:cubicBezTo>
                    <a:pt x="4692" y="5573"/>
                    <a:pt x="4549" y="5406"/>
                    <a:pt x="4478" y="5192"/>
                  </a:cubicBezTo>
                  <a:cubicBezTo>
                    <a:pt x="4430" y="4953"/>
                    <a:pt x="4454" y="4692"/>
                    <a:pt x="4573" y="4477"/>
                  </a:cubicBezTo>
                  <a:lnTo>
                    <a:pt x="4883" y="3929"/>
                  </a:lnTo>
                  <a:cubicBezTo>
                    <a:pt x="4930" y="3858"/>
                    <a:pt x="5169" y="3572"/>
                    <a:pt x="5192" y="3572"/>
                  </a:cubicBezTo>
                  <a:lnTo>
                    <a:pt x="6121" y="2858"/>
                  </a:lnTo>
                  <a:lnTo>
                    <a:pt x="5192" y="2167"/>
                  </a:lnTo>
                  <a:cubicBezTo>
                    <a:pt x="5050" y="2072"/>
                    <a:pt x="5026" y="1881"/>
                    <a:pt x="5121" y="1739"/>
                  </a:cubicBezTo>
                  <a:cubicBezTo>
                    <a:pt x="5192" y="1653"/>
                    <a:pt x="5290" y="1610"/>
                    <a:pt x="5387" y="1610"/>
                  </a:cubicBezTo>
                  <a:cubicBezTo>
                    <a:pt x="5452" y="1610"/>
                    <a:pt x="5516" y="1629"/>
                    <a:pt x="5573" y="1667"/>
                  </a:cubicBezTo>
                  <a:lnTo>
                    <a:pt x="6836" y="2620"/>
                  </a:lnTo>
                  <a:cubicBezTo>
                    <a:pt x="6907" y="2667"/>
                    <a:pt x="6931" y="2739"/>
                    <a:pt x="6955" y="2810"/>
                  </a:cubicBezTo>
                  <a:cubicBezTo>
                    <a:pt x="7121" y="2643"/>
                    <a:pt x="7336" y="2548"/>
                    <a:pt x="7598" y="2548"/>
                  </a:cubicBezTo>
                  <a:lnTo>
                    <a:pt x="8217" y="2548"/>
                  </a:lnTo>
                  <a:lnTo>
                    <a:pt x="8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1751990" y="2911495"/>
              <a:ext cx="20131" cy="20131"/>
            </a:xfrm>
            <a:custGeom>
              <a:rect b="b" l="l" r="r" t="t"/>
              <a:pathLst>
                <a:path extrusionOk="0" h="620" w="620">
                  <a:moveTo>
                    <a:pt x="310" y="1"/>
                  </a:moveTo>
                  <a:cubicBezTo>
                    <a:pt x="144" y="1"/>
                    <a:pt x="1" y="143"/>
                    <a:pt x="1" y="310"/>
                  </a:cubicBezTo>
                  <a:cubicBezTo>
                    <a:pt x="1" y="477"/>
                    <a:pt x="144" y="620"/>
                    <a:pt x="310" y="620"/>
                  </a:cubicBezTo>
                  <a:cubicBezTo>
                    <a:pt x="477" y="620"/>
                    <a:pt x="620" y="477"/>
                    <a:pt x="620" y="310"/>
                  </a:cubicBezTo>
                  <a:cubicBezTo>
                    <a:pt x="620" y="143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1669254" y="2829538"/>
              <a:ext cx="187157" cy="184819"/>
            </a:xfrm>
            <a:custGeom>
              <a:rect b="b" l="l" r="r" t="t"/>
              <a:pathLst>
                <a:path extrusionOk="0" h="5692" w="5764">
                  <a:moveTo>
                    <a:pt x="2858" y="1882"/>
                  </a:moveTo>
                  <a:cubicBezTo>
                    <a:pt x="3382" y="1882"/>
                    <a:pt x="3811" y="2310"/>
                    <a:pt x="3811" y="2834"/>
                  </a:cubicBezTo>
                  <a:cubicBezTo>
                    <a:pt x="3811" y="3358"/>
                    <a:pt x="3382" y="3787"/>
                    <a:pt x="2858" y="3787"/>
                  </a:cubicBezTo>
                  <a:cubicBezTo>
                    <a:pt x="2334" y="3787"/>
                    <a:pt x="1906" y="3358"/>
                    <a:pt x="1906" y="2834"/>
                  </a:cubicBezTo>
                  <a:cubicBezTo>
                    <a:pt x="1906" y="2310"/>
                    <a:pt x="2334" y="1882"/>
                    <a:pt x="2858" y="1882"/>
                  </a:cubicBezTo>
                  <a:close/>
                  <a:moveTo>
                    <a:pt x="2549" y="0"/>
                  </a:moveTo>
                  <a:cubicBezTo>
                    <a:pt x="2358" y="0"/>
                    <a:pt x="2239" y="143"/>
                    <a:pt x="2239" y="310"/>
                  </a:cubicBezTo>
                  <a:lnTo>
                    <a:pt x="2239" y="1048"/>
                  </a:lnTo>
                  <a:cubicBezTo>
                    <a:pt x="2001" y="1143"/>
                    <a:pt x="1810" y="1262"/>
                    <a:pt x="1644" y="1405"/>
                  </a:cubicBezTo>
                  <a:lnTo>
                    <a:pt x="834" y="929"/>
                  </a:lnTo>
                  <a:cubicBezTo>
                    <a:pt x="782" y="899"/>
                    <a:pt x="727" y="886"/>
                    <a:pt x="674" y="886"/>
                  </a:cubicBezTo>
                  <a:cubicBezTo>
                    <a:pt x="557" y="886"/>
                    <a:pt x="447" y="950"/>
                    <a:pt x="382" y="1048"/>
                  </a:cubicBezTo>
                  <a:lnTo>
                    <a:pt x="72" y="1596"/>
                  </a:lnTo>
                  <a:cubicBezTo>
                    <a:pt x="1" y="1739"/>
                    <a:pt x="48" y="1929"/>
                    <a:pt x="191" y="2024"/>
                  </a:cubicBezTo>
                  <a:lnTo>
                    <a:pt x="1001" y="2501"/>
                  </a:lnTo>
                  <a:cubicBezTo>
                    <a:pt x="977" y="2596"/>
                    <a:pt x="953" y="2715"/>
                    <a:pt x="953" y="2834"/>
                  </a:cubicBezTo>
                  <a:cubicBezTo>
                    <a:pt x="953" y="2953"/>
                    <a:pt x="977" y="3072"/>
                    <a:pt x="1001" y="3191"/>
                  </a:cubicBezTo>
                  <a:lnTo>
                    <a:pt x="191" y="3644"/>
                  </a:lnTo>
                  <a:cubicBezTo>
                    <a:pt x="48" y="3739"/>
                    <a:pt x="1" y="3930"/>
                    <a:pt x="72" y="4072"/>
                  </a:cubicBezTo>
                  <a:lnTo>
                    <a:pt x="382" y="4620"/>
                  </a:lnTo>
                  <a:cubicBezTo>
                    <a:pt x="444" y="4730"/>
                    <a:pt x="548" y="4788"/>
                    <a:pt x="659" y="4788"/>
                  </a:cubicBezTo>
                  <a:cubicBezTo>
                    <a:pt x="717" y="4788"/>
                    <a:pt x="777" y="4772"/>
                    <a:pt x="834" y="4739"/>
                  </a:cubicBezTo>
                  <a:lnTo>
                    <a:pt x="1644" y="4263"/>
                  </a:lnTo>
                  <a:cubicBezTo>
                    <a:pt x="1810" y="4430"/>
                    <a:pt x="2001" y="4549"/>
                    <a:pt x="2239" y="4620"/>
                  </a:cubicBezTo>
                  <a:lnTo>
                    <a:pt x="2239" y="5382"/>
                  </a:lnTo>
                  <a:cubicBezTo>
                    <a:pt x="2239" y="5549"/>
                    <a:pt x="2382" y="5692"/>
                    <a:pt x="2549" y="5692"/>
                  </a:cubicBezTo>
                  <a:lnTo>
                    <a:pt x="3168" y="5692"/>
                  </a:lnTo>
                  <a:cubicBezTo>
                    <a:pt x="3358" y="5692"/>
                    <a:pt x="3501" y="5549"/>
                    <a:pt x="3501" y="5382"/>
                  </a:cubicBezTo>
                  <a:lnTo>
                    <a:pt x="3501" y="4620"/>
                  </a:lnTo>
                  <a:cubicBezTo>
                    <a:pt x="3716" y="4549"/>
                    <a:pt x="3906" y="4430"/>
                    <a:pt x="4073" y="4263"/>
                  </a:cubicBezTo>
                  <a:lnTo>
                    <a:pt x="4906" y="4739"/>
                  </a:lnTo>
                  <a:cubicBezTo>
                    <a:pt x="4964" y="4772"/>
                    <a:pt x="5026" y="4788"/>
                    <a:pt x="5087" y="4788"/>
                  </a:cubicBezTo>
                  <a:cubicBezTo>
                    <a:pt x="5203" y="4788"/>
                    <a:pt x="5312" y="4730"/>
                    <a:pt x="5359" y="4620"/>
                  </a:cubicBezTo>
                  <a:lnTo>
                    <a:pt x="5692" y="4072"/>
                  </a:lnTo>
                  <a:cubicBezTo>
                    <a:pt x="5764" y="3930"/>
                    <a:pt x="5716" y="3739"/>
                    <a:pt x="5573" y="3644"/>
                  </a:cubicBezTo>
                  <a:lnTo>
                    <a:pt x="4716" y="3191"/>
                  </a:lnTo>
                  <a:cubicBezTo>
                    <a:pt x="4740" y="3072"/>
                    <a:pt x="4763" y="2953"/>
                    <a:pt x="4763" y="2834"/>
                  </a:cubicBezTo>
                  <a:cubicBezTo>
                    <a:pt x="4763" y="2715"/>
                    <a:pt x="4740" y="2596"/>
                    <a:pt x="4716" y="2501"/>
                  </a:cubicBezTo>
                  <a:lnTo>
                    <a:pt x="5573" y="2024"/>
                  </a:lnTo>
                  <a:cubicBezTo>
                    <a:pt x="5716" y="1929"/>
                    <a:pt x="5764" y="1739"/>
                    <a:pt x="5692" y="1596"/>
                  </a:cubicBezTo>
                  <a:lnTo>
                    <a:pt x="5359" y="1048"/>
                  </a:lnTo>
                  <a:cubicBezTo>
                    <a:pt x="5310" y="950"/>
                    <a:pt x="5193" y="886"/>
                    <a:pt x="5071" y="886"/>
                  </a:cubicBezTo>
                  <a:cubicBezTo>
                    <a:pt x="5016" y="886"/>
                    <a:pt x="4959" y="899"/>
                    <a:pt x="4906" y="929"/>
                  </a:cubicBezTo>
                  <a:lnTo>
                    <a:pt x="4073" y="1405"/>
                  </a:lnTo>
                  <a:cubicBezTo>
                    <a:pt x="3906" y="1262"/>
                    <a:pt x="3716" y="1143"/>
                    <a:pt x="3501" y="1048"/>
                  </a:cubicBezTo>
                  <a:lnTo>
                    <a:pt x="3501" y="310"/>
                  </a:lnTo>
                  <a:cubicBezTo>
                    <a:pt x="3501" y="143"/>
                    <a:pt x="3358" y="0"/>
                    <a:pt x="3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1505308" y="2664812"/>
              <a:ext cx="205730" cy="41010"/>
            </a:xfrm>
            <a:custGeom>
              <a:rect b="b" l="l" r="r" t="t"/>
              <a:pathLst>
                <a:path extrusionOk="0" h="1263" w="6336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1263"/>
                  </a:lnTo>
                  <a:lnTo>
                    <a:pt x="6335" y="1263"/>
                  </a:lnTo>
                  <a:lnTo>
                    <a:pt x="6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1731111" y="2664812"/>
              <a:ext cx="41010" cy="41010"/>
            </a:xfrm>
            <a:custGeom>
              <a:rect b="b" l="l" r="r" t="t"/>
              <a:pathLst>
                <a:path extrusionOk="0" h="1263" w="1263">
                  <a:moveTo>
                    <a:pt x="1" y="1"/>
                  </a:moveTo>
                  <a:lnTo>
                    <a:pt x="1" y="1263"/>
                  </a:lnTo>
                  <a:lnTo>
                    <a:pt x="1263" y="1263"/>
                  </a:lnTo>
                  <a:lnTo>
                    <a:pt x="1263" y="310"/>
                  </a:lnTo>
                  <a:cubicBezTo>
                    <a:pt x="1263" y="144"/>
                    <a:pt x="1120" y="1"/>
                    <a:pt x="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0"/>
          <p:cNvSpPr txBox="1"/>
          <p:nvPr>
            <p:ph type="title"/>
          </p:nvPr>
        </p:nvSpPr>
        <p:spPr>
          <a:xfrm>
            <a:off x="1388100" y="1019456"/>
            <a:ext cx="6367800" cy="25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91" name="Google Shape;491;p40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40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duct Vision Pitch Deck by Slidesgo">
  <a:themeElements>
    <a:clrScheme name="Simple Light">
      <a:dk1>
        <a:srgbClr val="373737"/>
      </a:dk1>
      <a:lt1>
        <a:srgbClr val="FFFFFF"/>
      </a:lt1>
      <a:dk2>
        <a:srgbClr val="5B5555"/>
      </a:dk2>
      <a:lt2>
        <a:srgbClr val="A8A7A7"/>
      </a:lt2>
      <a:accent1>
        <a:srgbClr val="E2185B"/>
      </a:accent1>
      <a:accent2>
        <a:srgbClr val="CC527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