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5" r:id="rId3"/>
    <p:sldId id="307" r:id="rId4"/>
    <p:sldId id="308" r:id="rId5"/>
    <p:sldId id="306" r:id="rId6"/>
    <p:sldId id="309" r:id="rId7"/>
    <p:sldId id="310" r:id="rId8"/>
    <p:sldId id="311" r:id="rId9"/>
    <p:sldId id="312" r:id="rId10"/>
    <p:sldId id="314" r:id="rId11"/>
    <p:sldId id="258" r:id="rId12"/>
    <p:sldId id="288" r:id="rId13"/>
    <p:sldId id="262" r:id="rId14"/>
    <p:sldId id="289" r:id="rId15"/>
    <p:sldId id="263" r:id="rId16"/>
    <p:sldId id="302" r:id="rId17"/>
    <p:sldId id="280" r:id="rId18"/>
    <p:sldId id="265" r:id="rId19"/>
    <p:sldId id="266" r:id="rId20"/>
    <p:sldId id="267" r:id="rId21"/>
    <p:sldId id="269" r:id="rId22"/>
    <p:sldId id="270" r:id="rId23"/>
    <p:sldId id="271" r:id="rId24"/>
    <p:sldId id="300" r:id="rId25"/>
    <p:sldId id="272" r:id="rId26"/>
    <p:sldId id="274" r:id="rId27"/>
    <p:sldId id="292" r:id="rId28"/>
    <p:sldId id="313" r:id="rId29"/>
    <p:sldId id="276" r:id="rId30"/>
    <p:sldId id="286" r:id="rId31"/>
    <p:sldId id="287" r:id="rId32"/>
    <p:sldId id="277" r:id="rId33"/>
    <p:sldId id="278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F1F56E-2701-4CD1-A8F9-3152F4D97F55}" v="33" dt="2024-02-08T18:32:32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407" autoAdjust="0"/>
  </p:normalViewPr>
  <p:slideViewPr>
    <p:cSldViewPr snapToGrid="0">
      <p:cViewPr varScale="1">
        <p:scale>
          <a:sx n="62" d="100"/>
          <a:sy n="62" d="100"/>
        </p:scale>
        <p:origin x="24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oît PARTHOENS" userId="9031a2a7-ac8f-49c7-95a7-c1fef42fac6e" providerId="ADAL" clId="{F2D0BE3B-CEC6-47AB-8A91-D0372D194552}"/>
    <pc:docChg chg="modSld">
      <pc:chgData name="Benoît PARTHOENS" userId="9031a2a7-ac8f-49c7-95a7-c1fef42fac6e" providerId="ADAL" clId="{F2D0BE3B-CEC6-47AB-8A91-D0372D194552}" dt="2023-02-09T09:08:13.150" v="2" actId="20577"/>
      <pc:docMkLst>
        <pc:docMk/>
      </pc:docMkLst>
      <pc:sldChg chg="modNotesTx">
        <pc:chgData name="Benoît PARTHOENS" userId="9031a2a7-ac8f-49c7-95a7-c1fef42fac6e" providerId="ADAL" clId="{F2D0BE3B-CEC6-47AB-8A91-D0372D194552}" dt="2023-02-09T09:08:13.150" v="2" actId="20577"/>
        <pc:sldMkLst>
          <pc:docMk/>
          <pc:sldMk cId="2665111545" sldId="314"/>
        </pc:sldMkLst>
      </pc:sldChg>
    </pc:docChg>
  </pc:docChgLst>
  <pc:docChgLst>
    <pc:chgData name="Benoît PARTHOENS" userId="9031a2a7-ac8f-49c7-95a7-c1fef42fac6e" providerId="ADAL" clId="{573A71F0-C8A7-4603-B7DE-7A93384346AD}"/>
    <pc:docChg chg="modSld">
      <pc:chgData name="Benoît PARTHOENS" userId="9031a2a7-ac8f-49c7-95a7-c1fef42fac6e" providerId="ADAL" clId="{573A71F0-C8A7-4603-B7DE-7A93384346AD}" dt="2022-02-17T06:13:26.491" v="1" actId="6549"/>
      <pc:docMkLst>
        <pc:docMk/>
      </pc:docMkLst>
      <pc:sldChg chg="modNotesTx">
        <pc:chgData name="Benoît PARTHOENS" userId="9031a2a7-ac8f-49c7-95a7-c1fef42fac6e" providerId="ADAL" clId="{573A71F0-C8A7-4603-B7DE-7A93384346AD}" dt="2022-02-16T21:31:43.164" v="0" actId="20577"/>
        <pc:sldMkLst>
          <pc:docMk/>
          <pc:sldMk cId="4279235110" sldId="258"/>
        </pc:sldMkLst>
      </pc:sldChg>
      <pc:sldChg chg="modNotesTx">
        <pc:chgData name="Benoît PARTHOENS" userId="9031a2a7-ac8f-49c7-95a7-c1fef42fac6e" providerId="ADAL" clId="{573A71F0-C8A7-4603-B7DE-7A93384346AD}" dt="2022-02-17T06:13:26.491" v="1" actId="6549"/>
        <pc:sldMkLst>
          <pc:docMk/>
          <pc:sldMk cId="410914620" sldId="313"/>
        </pc:sldMkLst>
      </pc:sldChg>
    </pc:docChg>
  </pc:docChgLst>
  <pc:docChgLst>
    <pc:chgData name="Benoît PARTHOENS" userId="9031a2a7-ac8f-49c7-95a7-c1fef42fac6e" providerId="ADAL" clId="{8C674E2F-C0B1-41FC-A578-CDEF404E5F79}"/>
    <pc:docChg chg="undo redo custSel addSld delSld modSld sldOrd">
      <pc:chgData name="Benoît PARTHOENS" userId="9031a2a7-ac8f-49c7-95a7-c1fef42fac6e" providerId="ADAL" clId="{8C674E2F-C0B1-41FC-A578-CDEF404E5F79}" dt="2022-02-16T17:13:11.137" v="3575" actId="20577"/>
      <pc:docMkLst>
        <pc:docMk/>
      </pc:docMkLst>
      <pc:sldChg chg="addSp delSp modSp mod modMedia setBg addAnim delAnim setClrOvrMap">
        <pc:chgData name="Benoît PARTHOENS" userId="9031a2a7-ac8f-49c7-95a7-c1fef42fac6e" providerId="ADAL" clId="{8C674E2F-C0B1-41FC-A578-CDEF404E5F79}" dt="2022-02-13T09:42:04.187" v="626" actId="20577"/>
        <pc:sldMkLst>
          <pc:docMk/>
          <pc:sldMk cId="1984365910" sldId="256"/>
        </pc:sldMkLst>
        <pc:spChg chg="mod">
          <ac:chgData name="Benoît PARTHOENS" userId="9031a2a7-ac8f-49c7-95a7-c1fef42fac6e" providerId="ADAL" clId="{8C674E2F-C0B1-41FC-A578-CDEF404E5F79}" dt="2022-02-13T09:42:04.187" v="626" actId="20577"/>
          <ac:spMkLst>
            <pc:docMk/>
            <pc:sldMk cId="1984365910" sldId="256"/>
            <ac:spMk id="2" creationId="{D2281404-4684-4959-85E0-7C14C7C12722}"/>
          </ac:spMkLst>
        </pc:spChg>
        <pc:spChg chg="mod">
          <ac:chgData name="Benoît PARTHOENS" userId="9031a2a7-ac8f-49c7-95a7-c1fef42fac6e" providerId="ADAL" clId="{8C674E2F-C0B1-41FC-A578-CDEF404E5F79}" dt="2022-02-13T09:41:44.544" v="606" actId="26606"/>
          <ac:spMkLst>
            <pc:docMk/>
            <pc:sldMk cId="1984365910" sldId="256"/>
            <ac:spMk id="3" creationId="{DAA88E20-8729-410F-8876-87B0555BF46A}"/>
          </ac:spMkLst>
        </pc:spChg>
        <pc:spChg chg="add del">
          <ac:chgData name="Benoît PARTHOENS" userId="9031a2a7-ac8f-49c7-95a7-c1fef42fac6e" providerId="ADAL" clId="{8C674E2F-C0B1-41FC-A578-CDEF404E5F79}" dt="2022-02-13T09:39:58.567" v="578" actId="26606"/>
          <ac:spMkLst>
            <pc:docMk/>
            <pc:sldMk cId="1984365910" sldId="256"/>
            <ac:spMk id="8" creationId="{A93898FF-D987-4B0E-BFB4-85F5EB356D4D}"/>
          </ac:spMkLst>
        </pc:spChg>
        <pc:spChg chg="add del">
          <ac:chgData name="Benoît PARTHOENS" userId="9031a2a7-ac8f-49c7-95a7-c1fef42fac6e" providerId="ADAL" clId="{8C674E2F-C0B1-41FC-A578-CDEF404E5F79}" dt="2022-02-13T09:39:58.567" v="578" actId="26606"/>
          <ac:spMkLst>
            <pc:docMk/>
            <pc:sldMk cId="1984365910" sldId="256"/>
            <ac:spMk id="10" creationId="{FEB84055-029C-4E86-8844-D05D96C024BC}"/>
          </ac:spMkLst>
        </pc:spChg>
        <pc:spChg chg="add del">
          <ac:chgData name="Benoît PARTHOENS" userId="9031a2a7-ac8f-49c7-95a7-c1fef42fac6e" providerId="ADAL" clId="{8C674E2F-C0B1-41FC-A578-CDEF404E5F79}" dt="2022-02-13T09:39:58.567" v="578" actId="26606"/>
          <ac:spMkLst>
            <pc:docMk/>
            <pc:sldMk cId="1984365910" sldId="256"/>
            <ac:spMk id="14" creationId="{799037F2-4CAF-446B-90DB-1480B247AA69}"/>
          </ac:spMkLst>
        </pc:spChg>
        <pc:spChg chg="add del">
          <ac:chgData name="Benoît PARTHOENS" userId="9031a2a7-ac8f-49c7-95a7-c1fef42fac6e" providerId="ADAL" clId="{8C674E2F-C0B1-41FC-A578-CDEF404E5F79}" dt="2022-02-13T09:39:58.567" v="578" actId="26606"/>
          <ac:spMkLst>
            <pc:docMk/>
            <pc:sldMk cId="1984365910" sldId="256"/>
            <ac:spMk id="16" creationId="{7128589C-AF3D-49CF-BD92-C1D1D2F5387F}"/>
          </ac:spMkLst>
        </pc:spChg>
        <pc:spChg chg="add del">
          <ac:chgData name="Benoît PARTHOENS" userId="9031a2a7-ac8f-49c7-95a7-c1fef42fac6e" providerId="ADAL" clId="{8C674E2F-C0B1-41FC-A578-CDEF404E5F79}" dt="2022-02-13T09:39:58.542" v="577" actId="26606"/>
          <ac:spMkLst>
            <pc:docMk/>
            <pc:sldMk cId="1984365910" sldId="256"/>
            <ac:spMk id="21" creationId="{A4FB2F3E-259B-4650-B258-F09745BAA841}"/>
          </ac:spMkLst>
        </pc:spChg>
        <pc:spChg chg="add del">
          <ac:chgData name="Benoît PARTHOENS" userId="9031a2a7-ac8f-49c7-95a7-c1fef42fac6e" providerId="ADAL" clId="{8C674E2F-C0B1-41FC-A578-CDEF404E5F79}" dt="2022-02-13T09:39:58.542" v="577" actId="26606"/>
          <ac:spMkLst>
            <pc:docMk/>
            <pc:sldMk cId="1984365910" sldId="256"/>
            <ac:spMk id="44" creationId="{83CB2632-0822-4E49-A707-FA1B8A4D0173}"/>
          </ac:spMkLst>
        </pc:spChg>
        <pc:spChg chg="add del">
          <ac:chgData name="Benoît PARTHOENS" userId="9031a2a7-ac8f-49c7-95a7-c1fef42fac6e" providerId="ADAL" clId="{8C674E2F-C0B1-41FC-A578-CDEF404E5F79}" dt="2022-02-13T09:41:44.544" v="606" actId="26606"/>
          <ac:spMkLst>
            <pc:docMk/>
            <pc:sldMk cId="1984365910" sldId="256"/>
            <ac:spMk id="46" creationId="{787F4F1C-8D3D-4EC1-B72D-A0470A5A08B8}"/>
          </ac:spMkLst>
        </pc:spChg>
        <pc:spChg chg="add del">
          <ac:chgData name="Benoît PARTHOENS" userId="9031a2a7-ac8f-49c7-95a7-c1fef42fac6e" providerId="ADAL" clId="{8C674E2F-C0B1-41FC-A578-CDEF404E5F79}" dt="2022-02-13T09:40:46.475" v="593" actId="26606"/>
          <ac:spMkLst>
            <pc:docMk/>
            <pc:sldMk cId="1984365910" sldId="256"/>
            <ac:spMk id="53" creationId="{C1DD1A8A-57D5-4A81-AD04-532B043C5611}"/>
          </ac:spMkLst>
        </pc:spChg>
        <pc:spChg chg="add del">
          <ac:chgData name="Benoît PARTHOENS" userId="9031a2a7-ac8f-49c7-95a7-c1fef42fac6e" providerId="ADAL" clId="{8C674E2F-C0B1-41FC-A578-CDEF404E5F79}" dt="2022-02-13T09:40:46.475" v="593" actId="26606"/>
          <ac:spMkLst>
            <pc:docMk/>
            <pc:sldMk cId="1984365910" sldId="256"/>
            <ac:spMk id="55" creationId="{007891EC-4501-44ED-A8C8-B11B6DB767AB}"/>
          </ac:spMkLst>
        </pc:spChg>
        <pc:spChg chg="add del">
          <ac:chgData name="Benoît PARTHOENS" userId="9031a2a7-ac8f-49c7-95a7-c1fef42fac6e" providerId="ADAL" clId="{8C674E2F-C0B1-41FC-A578-CDEF404E5F79}" dt="2022-02-13T09:41:07.640" v="596" actId="26606"/>
          <ac:spMkLst>
            <pc:docMk/>
            <pc:sldMk cId="1984365910" sldId="256"/>
            <ac:spMk id="57" creationId="{F609FF9A-4FCE-468E-A86A-C9AB525EAE71}"/>
          </ac:spMkLst>
        </pc:spChg>
        <pc:spChg chg="add del">
          <ac:chgData name="Benoît PARTHOENS" userId="9031a2a7-ac8f-49c7-95a7-c1fef42fac6e" providerId="ADAL" clId="{8C674E2F-C0B1-41FC-A578-CDEF404E5F79}" dt="2022-02-13T09:41:07.640" v="596" actId="26606"/>
          <ac:spMkLst>
            <pc:docMk/>
            <pc:sldMk cId="1984365910" sldId="256"/>
            <ac:spMk id="58" creationId="{021E12D4-3A88-428D-8E5E-AF1AFD923D63}"/>
          </ac:spMkLst>
        </pc:spChg>
        <pc:spChg chg="add del">
          <ac:chgData name="Benoît PARTHOENS" userId="9031a2a7-ac8f-49c7-95a7-c1fef42fac6e" providerId="ADAL" clId="{8C674E2F-C0B1-41FC-A578-CDEF404E5F79}" dt="2022-02-13T09:41:15" v="599" actId="26606"/>
          <ac:spMkLst>
            <pc:docMk/>
            <pc:sldMk cId="1984365910" sldId="256"/>
            <ac:spMk id="61" creationId="{C8320351-9FA2-4A26-885B-BB8F3E4902D2}"/>
          </ac:spMkLst>
        </pc:spChg>
        <pc:spChg chg="add del">
          <ac:chgData name="Benoît PARTHOENS" userId="9031a2a7-ac8f-49c7-95a7-c1fef42fac6e" providerId="ADAL" clId="{8C674E2F-C0B1-41FC-A578-CDEF404E5F79}" dt="2022-02-13T09:41:15" v="599" actId="26606"/>
          <ac:spMkLst>
            <pc:docMk/>
            <pc:sldMk cId="1984365910" sldId="256"/>
            <ac:spMk id="62" creationId="{68CD2EFB-78C2-4C6E-A6B9-4ED12FAD5B99}"/>
          </ac:spMkLst>
        </pc:spChg>
        <pc:spChg chg="add del">
          <ac:chgData name="Benoît PARTHOENS" userId="9031a2a7-ac8f-49c7-95a7-c1fef42fac6e" providerId="ADAL" clId="{8C674E2F-C0B1-41FC-A578-CDEF404E5F79}" dt="2022-02-13T09:41:34.680" v="602" actId="26606"/>
          <ac:spMkLst>
            <pc:docMk/>
            <pc:sldMk cId="1984365910" sldId="256"/>
            <ac:spMk id="65" creationId="{F609FF9A-4FCE-468E-A86A-C9AB525EAE71}"/>
          </ac:spMkLst>
        </pc:spChg>
        <pc:spChg chg="add del">
          <ac:chgData name="Benoît PARTHOENS" userId="9031a2a7-ac8f-49c7-95a7-c1fef42fac6e" providerId="ADAL" clId="{8C674E2F-C0B1-41FC-A578-CDEF404E5F79}" dt="2022-02-13T09:41:34.680" v="602" actId="26606"/>
          <ac:spMkLst>
            <pc:docMk/>
            <pc:sldMk cId="1984365910" sldId="256"/>
            <ac:spMk id="66" creationId="{021E12D4-3A88-428D-8E5E-AF1AFD923D63}"/>
          </ac:spMkLst>
        </pc:spChg>
        <pc:spChg chg="add del">
          <ac:chgData name="Benoît PARTHOENS" userId="9031a2a7-ac8f-49c7-95a7-c1fef42fac6e" providerId="ADAL" clId="{8C674E2F-C0B1-41FC-A578-CDEF404E5F79}" dt="2022-02-13T09:41:44.535" v="605" actId="26606"/>
          <ac:spMkLst>
            <pc:docMk/>
            <pc:sldMk cId="1984365910" sldId="256"/>
            <ac:spMk id="69" creationId="{A6EFC7BB-64AE-45E4-90F7-BA062F86E73A}"/>
          </ac:spMkLst>
        </pc:spChg>
        <pc:spChg chg="add del">
          <ac:chgData name="Benoît PARTHOENS" userId="9031a2a7-ac8f-49c7-95a7-c1fef42fac6e" providerId="ADAL" clId="{8C674E2F-C0B1-41FC-A578-CDEF404E5F79}" dt="2022-02-13T09:41:44.535" v="605" actId="26606"/>
          <ac:spMkLst>
            <pc:docMk/>
            <pc:sldMk cId="1984365910" sldId="256"/>
            <ac:spMk id="70" creationId="{9FB5B51E-2110-4BFE-90CE-A5C01B4839C4}"/>
          </ac:spMkLst>
        </pc:spChg>
        <pc:spChg chg="add">
          <ac:chgData name="Benoît PARTHOENS" userId="9031a2a7-ac8f-49c7-95a7-c1fef42fac6e" providerId="ADAL" clId="{8C674E2F-C0B1-41FC-A578-CDEF404E5F79}" dt="2022-02-13T09:41:44.544" v="606" actId="26606"/>
          <ac:spMkLst>
            <pc:docMk/>
            <pc:sldMk cId="1984365910" sldId="256"/>
            <ac:spMk id="73" creationId="{F609FF9A-4FCE-468E-A86A-C9AB525EAE71}"/>
          </ac:spMkLst>
        </pc:spChg>
        <pc:spChg chg="add">
          <ac:chgData name="Benoît PARTHOENS" userId="9031a2a7-ac8f-49c7-95a7-c1fef42fac6e" providerId="ADAL" clId="{8C674E2F-C0B1-41FC-A578-CDEF404E5F79}" dt="2022-02-13T09:41:44.544" v="606" actId="26606"/>
          <ac:spMkLst>
            <pc:docMk/>
            <pc:sldMk cId="1984365910" sldId="256"/>
            <ac:spMk id="74" creationId="{021E12D4-3A88-428D-8E5E-AF1AFD923D63}"/>
          </ac:spMkLst>
        </pc:spChg>
        <pc:grpChg chg="add del">
          <ac:chgData name="Benoît PARTHOENS" userId="9031a2a7-ac8f-49c7-95a7-c1fef42fac6e" providerId="ADAL" clId="{8C674E2F-C0B1-41FC-A578-CDEF404E5F79}" dt="2022-02-13T09:39:58.542" v="577" actId="26606"/>
          <ac:grpSpMkLst>
            <pc:docMk/>
            <pc:sldMk cId="1984365910" sldId="256"/>
            <ac:grpSpMk id="23" creationId="{084C5BAC-71DF-48C0-AB51-699516D3BE58}"/>
          </ac:grpSpMkLst>
        </pc:grpChg>
        <pc:grpChg chg="add del">
          <ac:chgData name="Benoît PARTHOENS" userId="9031a2a7-ac8f-49c7-95a7-c1fef42fac6e" providerId="ADAL" clId="{8C674E2F-C0B1-41FC-A578-CDEF404E5F79}" dt="2022-02-13T09:41:44.544" v="606" actId="26606"/>
          <ac:grpSpMkLst>
            <pc:docMk/>
            <pc:sldMk cId="1984365910" sldId="256"/>
            <ac:grpSpMk id="47" creationId="{D1E3DD61-64DB-46AD-B249-E273CD86B051}"/>
          </ac:grpSpMkLst>
        </pc:grpChg>
        <pc:picChg chg="add del">
          <ac:chgData name="Benoît PARTHOENS" userId="9031a2a7-ac8f-49c7-95a7-c1fef42fac6e" providerId="ADAL" clId="{8C674E2F-C0B1-41FC-A578-CDEF404E5F79}" dt="2022-02-13T09:39:58.567" v="578" actId="26606"/>
          <ac:picMkLst>
            <pc:docMk/>
            <pc:sldMk cId="1984365910" sldId="256"/>
            <ac:picMk id="12" creationId="{8A2842C0-6210-4FDB-B1FF-C14C927377FB}"/>
          </ac:picMkLst>
        </pc:picChg>
        <pc:picChg chg="add del mod">
          <ac:chgData name="Benoît PARTHOENS" userId="9031a2a7-ac8f-49c7-95a7-c1fef42fac6e" providerId="ADAL" clId="{8C674E2F-C0B1-41FC-A578-CDEF404E5F79}" dt="2022-02-13T09:40:46.475" v="593" actId="26606"/>
          <ac:picMkLst>
            <pc:docMk/>
            <pc:sldMk cId="1984365910" sldId="256"/>
            <ac:picMk id="49" creationId="{C1D44D5D-0C8A-411B-8690-3A283FF5A135}"/>
          </ac:picMkLst>
        </pc:picChg>
        <pc:picChg chg="add del">
          <ac:chgData name="Benoît PARTHOENS" userId="9031a2a7-ac8f-49c7-95a7-c1fef42fac6e" providerId="ADAL" clId="{8C674E2F-C0B1-41FC-A578-CDEF404E5F79}" dt="2022-02-13T09:41:07.640" v="596" actId="26606"/>
          <ac:picMkLst>
            <pc:docMk/>
            <pc:sldMk cId="1984365910" sldId="256"/>
            <ac:picMk id="59" creationId="{F87A314F-9F04-4F4A-916F-67D984ED63B3}"/>
          </ac:picMkLst>
        </pc:picChg>
        <pc:picChg chg="add del">
          <ac:chgData name="Benoît PARTHOENS" userId="9031a2a7-ac8f-49c7-95a7-c1fef42fac6e" providerId="ADAL" clId="{8C674E2F-C0B1-41FC-A578-CDEF404E5F79}" dt="2022-02-13T09:41:15" v="599" actId="26606"/>
          <ac:picMkLst>
            <pc:docMk/>
            <pc:sldMk cId="1984365910" sldId="256"/>
            <ac:picMk id="63" creationId="{42DC4F9D-CA15-4787-9999-D7AEB50C8BBE}"/>
          </ac:picMkLst>
        </pc:picChg>
        <pc:picChg chg="add del">
          <ac:chgData name="Benoît PARTHOENS" userId="9031a2a7-ac8f-49c7-95a7-c1fef42fac6e" providerId="ADAL" clId="{8C674E2F-C0B1-41FC-A578-CDEF404E5F79}" dt="2022-02-13T09:41:34.680" v="602" actId="26606"/>
          <ac:picMkLst>
            <pc:docMk/>
            <pc:sldMk cId="1984365910" sldId="256"/>
            <ac:picMk id="67" creationId="{F87A314F-9F04-4F4A-916F-67D984ED63B3}"/>
          </ac:picMkLst>
        </pc:picChg>
        <pc:picChg chg="add del">
          <ac:chgData name="Benoît PARTHOENS" userId="9031a2a7-ac8f-49c7-95a7-c1fef42fac6e" providerId="ADAL" clId="{8C674E2F-C0B1-41FC-A578-CDEF404E5F79}" dt="2022-02-13T09:41:44.535" v="605" actId="26606"/>
          <ac:picMkLst>
            <pc:docMk/>
            <pc:sldMk cId="1984365910" sldId="256"/>
            <ac:picMk id="71" creationId="{7750C66D-66F0-4C42-9B6E-1987B1A78991}"/>
          </ac:picMkLst>
        </pc:picChg>
        <pc:picChg chg="add">
          <ac:chgData name="Benoît PARTHOENS" userId="9031a2a7-ac8f-49c7-95a7-c1fef42fac6e" providerId="ADAL" clId="{8C674E2F-C0B1-41FC-A578-CDEF404E5F79}" dt="2022-02-13T09:41:44.544" v="606" actId="26606"/>
          <ac:picMkLst>
            <pc:docMk/>
            <pc:sldMk cId="1984365910" sldId="256"/>
            <ac:picMk id="75" creationId="{F87A314F-9F04-4F4A-916F-67D984ED63B3}"/>
          </ac:picMkLst>
        </pc:picChg>
      </pc:sldChg>
      <pc:sldChg chg="del">
        <pc:chgData name="Benoît PARTHOENS" userId="9031a2a7-ac8f-49c7-95a7-c1fef42fac6e" providerId="ADAL" clId="{8C674E2F-C0B1-41FC-A578-CDEF404E5F79}" dt="2022-02-13T10:36:04.062" v="953" actId="47"/>
        <pc:sldMkLst>
          <pc:docMk/>
          <pc:sldMk cId="3533925243" sldId="257"/>
        </pc:sldMkLst>
      </pc:sldChg>
      <pc:sldChg chg="addSp modSp mod setBg">
        <pc:chgData name="Benoît PARTHOENS" userId="9031a2a7-ac8f-49c7-95a7-c1fef42fac6e" providerId="ADAL" clId="{8C674E2F-C0B1-41FC-A578-CDEF404E5F79}" dt="2022-02-16T15:49:55.760" v="3338" actId="20577"/>
        <pc:sldMkLst>
          <pc:docMk/>
          <pc:sldMk cId="4279235110" sldId="258"/>
        </pc:sldMkLst>
        <pc:spChg chg="mod">
          <ac:chgData name="Benoît PARTHOENS" userId="9031a2a7-ac8f-49c7-95a7-c1fef42fac6e" providerId="ADAL" clId="{8C674E2F-C0B1-41FC-A578-CDEF404E5F79}" dt="2022-02-16T15:49:55.760" v="3338" actId="20577"/>
          <ac:spMkLst>
            <pc:docMk/>
            <pc:sldMk cId="4279235110" sldId="258"/>
            <ac:spMk id="2" creationId="{98A72D57-7192-461A-A1FA-906320231725}"/>
          </ac:spMkLst>
        </pc:spChg>
        <pc:spChg chg="mod">
          <ac:chgData name="Benoît PARTHOENS" userId="9031a2a7-ac8f-49c7-95a7-c1fef42fac6e" providerId="ADAL" clId="{8C674E2F-C0B1-41FC-A578-CDEF404E5F79}" dt="2022-02-13T10:35:19.332" v="916" actId="26606"/>
          <ac:spMkLst>
            <pc:docMk/>
            <pc:sldMk cId="4279235110" sldId="258"/>
            <ac:spMk id="3" creationId="{8C4E1807-04B5-42A8-AF65-90678965A435}"/>
          </ac:spMkLst>
        </pc:spChg>
        <pc:spChg chg="add">
          <ac:chgData name="Benoît PARTHOENS" userId="9031a2a7-ac8f-49c7-95a7-c1fef42fac6e" providerId="ADAL" clId="{8C674E2F-C0B1-41FC-A578-CDEF404E5F79}" dt="2022-02-13T10:35:19.332" v="916" actId="26606"/>
          <ac:spMkLst>
            <pc:docMk/>
            <pc:sldMk cId="4279235110" sldId="258"/>
            <ac:spMk id="10" creationId="{53F29798-D584-4792-9B62-3F5F5C36D619}"/>
          </ac:spMkLst>
        </pc:spChg>
        <pc:picChg chg="mod">
          <ac:chgData name="Benoît PARTHOENS" userId="9031a2a7-ac8f-49c7-95a7-c1fef42fac6e" providerId="ADAL" clId="{8C674E2F-C0B1-41FC-A578-CDEF404E5F79}" dt="2022-02-13T10:35:19.332" v="916" actId="26606"/>
          <ac:picMkLst>
            <pc:docMk/>
            <pc:sldMk cId="4279235110" sldId="258"/>
            <ac:picMk id="5" creationId="{D66C6D1A-E4D9-4AE1-9BBE-FE4DE4791200}"/>
          </ac:picMkLst>
        </pc:picChg>
      </pc:sldChg>
      <pc:sldChg chg="del">
        <pc:chgData name="Benoît PARTHOENS" userId="9031a2a7-ac8f-49c7-95a7-c1fef42fac6e" providerId="ADAL" clId="{8C674E2F-C0B1-41FC-A578-CDEF404E5F79}" dt="2022-02-13T10:36:19.094" v="954" actId="47"/>
        <pc:sldMkLst>
          <pc:docMk/>
          <pc:sldMk cId="1644387765" sldId="259"/>
        </pc:sldMkLst>
      </pc:sldChg>
      <pc:sldChg chg="del">
        <pc:chgData name="Benoît PARTHOENS" userId="9031a2a7-ac8f-49c7-95a7-c1fef42fac6e" providerId="ADAL" clId="{8C674E2F-C0B1-41FC-A578-CDEF404E5F79}" dt="2022-02-13T10:37:03.428" v="967" actId="47"/>
        <pc:sldMkLst>
          <pc:docMk/>
          <pc:sldMk cId="4265869805" sldId="260"/>
        </pc:sldMkLst>
      </pc:sldChg>
      <pc:sldChg chg="modSp mod">
        <pc:chgData name="Benoît PARTHOENS" userId="9031a2a7-ac8f-49c7-95a7-c1fef42fac6e" providerId="ADAL" clId="{8C674E2F-C0B1-41FC-A578-CDEF404E5F79}" dt="2022-02-16T15:51:18.008" v="3414" actId="20577"/>
        <pc:sldMkLst>
          <pc:docMk/>
          <pc:sldMk cId="3042293228" sldId="262"/>
        </pc:sldMkLst>
        <pc:spChg chg="mod">
          <ac:chgData name="Benoît PARTHOENS" userId="9031a2a7-ac8f-49c7-95a7-c1fef42fac6e" providerId="ADAL" clId="{8C674E2F-C0B1-41FC-A578-CDEF404E5F79}" dt="2022-02-16T15:51:18.008" v="3414" actId="20577"/>
          <ac:spMkLst>
            <pc:docMk/>
            <pc:sldMk cId="3042293228" sldId="262"/>
            <ac:spMk id="2" creationId="{98A72D57-7192-461A-A1FA-906320231725}"/>
          </ac:spMkLst>
        </pc:spChg>
      </pc:sldChg>
      <pc:sldChg chg="modSp mod">
        <pc:chgData name="Benoît PARTHOENS" userId="9031a2a7-ac8f-49c7-95a7-c1fef42fac6e" providerId="ADAL" clId="{8C674E2F-C0B1-41FC-A578-CDEF404E5F79}" dt="2022-02-16T15:52:28.576" v="3421" actId="20577"/>
        <pc:sldMkLst>
          <pc:docMk/>
          <pc:sldMk cId="3026898936" sldId="263"/>
        </pc:sldMkLst>
        <pc:spChg chg="mod">
          <ac:chgData name="Benoît PARTHOENS" userId="9031a2a7-ac8f-49c7-95a7-c1fef42fac6e" providerId="ADAL" clId="{8C674E2F-C0B1-41FC-A578-CDEF404E5F79}" dt="2022-02-16T15:52:28.576" v="3421" actId="20577"/>
          <ac:spMkLst>
            <pc:docMk/>
            <pc:sldMk cId="3026898936" sldId="263"/>
            <ac:spMk id="2" creationId="{98A72D57-7192-461A-A1FA-906320231725}"/>
          </ac:spMkLst>
        </pc:spChg>
      </pc:sldChg>
      <pc:sldChg chg="addSp delSp modSp mod setBg delAnim modAnim">
        <pc:chgData name="Benoît PARTHOENS" userId="9031a2a7-ac8f-49c7-95a7-c1fef42fac6e" providerId="ADAL" clId="{8C674E2F-C0B1-41FC-A578-CDEF404E5F79}" dt="2022-02-13T10:44:43.925" v="1220"/>
        <pc:sldMkLst>
          <pc:docMk/>
          <pc:sldMk cId="3377733053" sldId="265"/>
        </pc:sldMkLst>
        <pc:spChg chg="mod ord">
          <ac:chgData name="Benoît PARTHOENS" userId="9031a2a7-ac8f-49c7-95a7-c1fef42fac6e" providerId="ADAL" clId="{8C674E2F-C0B1-41FC-A578-CDEF404E5F79}" dt="2022-02-13T10:41:05.004" v="1036" actId="26606"/>
          <ac:spMkLst>
            <pc:docMk/>
            <pc:sldMk cId="3377733053" sldId="265"/>
            <ac:spMk id="2" creationId="{DD3936B6-D6D0-44F8-BAC0-3FDB469A944C}"/>
          </ac:spMkLst>
        </pc:spChg>
        <pc:spChg chg="mod">
          <ac:chgData name="Benoît PARTHOENS" userId="9031a2a7-ac8f-49c7-95a7-c1fef42fac6e" providerId="ADAL" clId="{8C674E2F-C0B1-41FC-A578-CDEF404E5F79}" dt="2022-02-13T10:41:05.004" v="1036" actId="26606"/>
          <ac:spMkLst>
            <pc:docMk/>
            <pc:sldMk cId="3377733053" sldId="265"/>
            <ac:spMk id="3" creationId="{BD2C8148-643D-4CE9-B292-BD243BA65618}"/>
          </ac:spMkLst>
        </pc:spChg>
        <pc:spChg chg="add mod">
          <ac:chgData name="Benoît PARTHOENS" userId="9031a2a7-ac8f-49c7-95a7-c1fef42fac6e" providerId="ADAL" clId="{8C674E2F-C0B1-41FC-A578-CDEF404E5F79}" dt="2022-02-13T10:42:56.244" v="1106" actId="20577"/>
          <ac:spMkLst>
            <pc:docMk/>
            <pc:sldMk cId="3377733053" sldId="265"/>
            <ac:spMk id="4" creationId="{100817B3-FF95-411C-BF45-90664EB6718B}"/>
          </ac:spMkLst>
        </pc:spChg>
        <pc:spChg chg="add mod">
          <ac:chgData name="Benoît PARTHOENS" userId="9031a2a7-ac8f-49c7-95a7-c1fef42fac6e" providerId="ADAL" clId="{8C674E2F-C0B1-41FC-A578-CDEF404E5F79}" dt="2022-02-13T10:43:18.116" v="1147" actId="20577"/>
          <ac:spMkLst>
            <pc:docMk/>
            <pc:sldMk cId="3377733053" sldId="265"/>
            <ac:spMk id="12" creationId="{9B9FF320-4AB2-4629-B3F3-F79A993D2223}"/>
          </ac:spMkLst>
        </pc:spChg>
        <pc:spChg chg="add mod">
          <ac:chgData name="Benoît PARTHOENS" userId="9031a2a7-ac8f-49c7-95a7-c1fef42fac6e" providerId="ADAL" clId="{8C674E2F-C0B1-41FC-A578-CDEF404E5F79}" dt="2022-02-13T10:43:47.069" v="1211" actId="20577"/>
          <ac:spMkLst>
            <pc:docMk/>
            <pc:sldMk cId="3377733053" sldId="265"/>
            <ac:spMk id="14" creationId="{DDD1C28B-FA72-4D42-B5B8-9740508FDC92}"/>
          </ac:spMkLst>
        </pc:spChg>
        <pc:spChg chg="add">
          <ac:chgData name="Benoît PARTHOENS" userId="9031a2a7-ac8f-49c7-95a7-c1fef42fac6e" providerId="ADAL" clId="{8C674E2F-C0B1-41FC-A578-CDEF404E5F79}" dt="2022-02-13T10:41:05.004" v="1036" actId="26606"/>
          <ac:spMkLst>
            <pc:docMk/>
            <pc:sldMk cId="3377733053" sldId="265"/>
            <ac:spMk id="22" creationId="{73DE2CFE-42F2-48F0-8706-5264E012B10C}"/>
          </ac:spMkLst>
        </pc:spChg>
        <pc:picChg chg="mod">
          <ac:chgData name="Benoît PARTHOENS" userId="9031a2a7-ac8f-49c7-95a7-c1fef42fac6e" providerId="ADAL" clId="{8C674E2F-C0B1-41FC-A578-CDEF404E5F79}" dt="2022-02-13T10:42:10.732" v="1049" actId="14100"/>
          <ac:picMkLst>
            <pc:docMk/>
            <pc:sldMk cId="3377733053" sldId="265"/>
            <ac:picMk id="5" creationId="{CC1FC304-46A1-4271-A425-453F961EF8BC}"/>
          </ac:picMkLst>
        </pc:picChg>
        <pc:picChg chg="del mod">
          <ac:chgData name="Benoît PARTHOENS" userId="9031a2a7-ac8f-49c7-95a7-c1fef42fac6e" providerId="ADAL" clId="{8C674E2F-C0B1-41FC-A578-CDEF404E5F79}" dt="2022-02-13T10:43:52.829" v="1214" actId="478"/>
          <ac:picMkLst>
            <pc:docMk/>
            <pc:sldMk cId="3377733053" sldId="265"/>
            <ac:picMk id="7" creationId="{9E978378-C1B5-4C84-880A-2885C53D994E}"/>
          </ac:picMkLst>
        </pc:picChg>
        <pc:picChg chg="mod">
          <ac:chgData name="Benoît PARTHOENS" userId="9031a2a7-ac8f-49c7-95a7-c1fef42fac6e" providerId="ADAL" clId="{8C674E2F-C0B1-41FC-A578-CDEF404E5F79}" dt="2022-02-13T10:42:17.605" v="1051" actId="1076"/>
          <ac:picMkLst>
            <pc:docMk/>
            <pc:sldMk cId="3377733053" sldId="265"/>
            <ac:picMk id="9" creationId="{5EFAEA64-62F6-4530-80BD-B05D669278A4}"/>
          </ac:picMkLst>
        </pc:picChg>
        <pc:picChg chg="del mod">
          <ac:chgData name="Benoît PARTHOENS" userId="9031a2a7-ac8f-49c7-95a7-c1fef42fac6e" providerId="ADAL" clId="{8C674E2F-C0B1-41FC-A578-CDEF404E5F79}" dt="2022-02-13T10:43:51.997" v="1213" actId="478"/>
          <ac:picMkLst>
            <pc:docMk/>
            <pc:sldMk cId="3377733053" sldId="265"/>
            <ac:picMk id="11" creationId="{14E4FFF5-D296-48EC-8B8C-EA1BBD9001AB}"/>
          </ac:picMkLst>
        </pc:picChg>
        <pc:picChg chg="mod">
          <ac:chgData name="Benoît PARTHOENS" userId="9031a2a7-ac8f-49c7-95a7-c1fef42fac6e" providerId="ADAL" clId="{8C674E2F-C0B1-41FC-A578-CDEF404E5F79}" dt="2022-02-13T10:42:22.572" v="1053" actId="1076"/>
          <ac:picMkLst>
            <pc:docMk/>
            <pc:sldMk cId="3377733053" sldId="265"/>
            <ac:picMk id="13" creationId="{DD7E7B71-DA36-4081-8C1A-72DB3F85FCB4}"/>
          </ac:picMkLst>
        </pc:picChg>
        <pc:picChg chg="del mod">
          <ac:chgData name="Benoît PARTHOENS" userId="9031a2a7-ac8f-49c7-95a7-c1fef42fac6e" providerId="ADAL" clId="{8C674E2F-C0B1-41FC-A578-CDEF404E5F79}" dt="2022-02-13T10:43:51.398" v="1212" actId="478"/>
          <ac:picMkLst>
            <pc:docMk/>
            <pc:sldMk cId="3377733053" sldId="265"/>
            <ac:picMk id="17" creationId="{7E9E1CDB-F8FF-48A7-8CDC-7456A7F46086}"/>
          </ac:picMkLst>
        </pc:picChg>
      </pc:sldChg>
      <pc:sldChg chg="addSp delSp modSp mod setBg modNotesTx">
        <pc:chgData name="Benoît PARTHOENS" userId="9031a2a7-ac8f-49c7-95a7-c1fef42fac6e" providerId="ADAL" clId="{8C674E2F-C0B1-41FC-A578-CDEF404E5F79}" dt="2022-02-13T10:49:45.635" v="1354" actId="1076"/>
        <pc:sldMkLst>
          <pc:docMk/>
          <pc:sldMk cId="2040554195" sldId="266"/>
        </pc:sldMkLst>
        <pc:spChg chg="mod">
          <ac:chgData name="Benoît PARTHOENS" userId="9031a2a7-ac8f-49c7-95a7-c1fef42fac6e" providerId="ADAL" clId="{8C674E2F-C0B1-41FC-A578-CDEF404E5F79}" dt="2022-02-13T10:49:18.751" v="1349" actId="26606"/>
          <ac:spMkLst>
            <pc:docMk/>
            <pc:sldMk cId="2040554195" sldId="266"/>
            <ac:spMk id="2" creationId="{5BFA8759-3FB2-4093-8DBC-D77C058C78A7}"/>
          </ac:spMkLst>
        </pc:spChg>
        <pc:spChg chg="mod ord">
          <ac:chgData name="Benoît PARTHOENS" userId="9031a2a7-ac8f-49c7-95a7-c1fef42fac6e" providerId="ADAL" clId="{8C674E2F-C0B1-41FC-A578-CDEF404E5F79}" dt="2022-02-13T10:49:18.751" v="1349" actId="26606"/>
          <ac:spMkLst>
            <pc:docMk/>
            <pc:sldMk cId="2040554195" sldId="266"/>
            <ac:spMk id="3" creationId="{D8B2AC86-C3F9-495D-878C-8F7BC9473074}"/>
          </ac:spMkLst>
        </pc:spChg>
        <pc:spChg chg="add mod">
          <ac:chgData name="Benoît PARTHOENS" userId="9031a2a7-ac8f-49c7-95a7-c1fef42fac6e" providerId="ADAL" clId="{8C674E2F-C0B1-41FC-A578-CDEF404E5F79}" dt="2022-02-13T10:49:45.635" v="1354" actId="1076"/>
          <ac:spMkLst>
            <pc:docMk/>
            <pc:sldMk cId="2040554195" sldId="266"/>
            <ac:spMk id="4" creationId="{21C62259-2ACE-42E4-AB6F-593DAF9271D4}"/>
          </ac:spMkLst>
        </pc:spChg>
        <pc:spChg chg="add">
          <ac:chgData name="Benoît PARTHOENS" userId="9031a2a7-ac8f-49c7-95a7-c1fef42fac6e" providerId="ADAL" clId="{8C674E2F-C0B1-41FC-A578-CDEF404E5F79}" dt="2022-02-13T10:49:18.751" v="1349" actId="26606"/>
          <ac:spMkLst>
            <pc:docMk/>
            <pc:sldMk cId="2040554195" sldId="266"/>
            <ac:spMk id="9" creationId="{081EA652-8C6A-4E69-BEB9-170809474553}"/>
          </ac:spMkLst>
        </pc:spChg>
        <pc:spChg chg="add">
          <ac:chgData name="Benoît PARTHOENS" userId="9031a2a7-ac8f-49c7-95a7-c1fef42fac6e" providerId="ADAL" clId="{8C674E2F-C0B1-41FC-A578-CDEF404E5F79}" dt="2022-02-13T10:49:18.751" v="1349" actId="26606"/>
          <ac:spMkLst>
            <pc:docMk/>
            <pc:sldMk cId="2040554195" sldId="266"/>
            <ac:spMk id="11" creationId="{5298780A-33B9-4EA2-8F67-DE68AD62841B}"/>
          </ac:spMkLst>
        </pc:spChg>
        <pc:spChg chg="add">
          <ac:chgData name="Benoît PARTHOENS" userId="9031a2a7-ac8f-49c7-95a7-c1fef42fac6e" providerId="ADAL" clId="{8C674E2F-C0B1-41FC-A578-CDEF404E5F79}" dt="2022-02-13T10:49:18.751" v="1349" actId="26606"/>
          <ac:spMkLst>
            <pc:docMk/>
            <pc:sldMk cId="2040554195" sldId="266"/>
            <ac:spMk id="13" creationId="{7F488E8B-4E1E-4402-8935-D4E6C02615C7}"/>
          </ac:spMkLst>
        </pc:spChg>
        <pc:picChg chg="del">
          <ac:chgData name="Benoît PARTHOENS" userId="9031a2a7-ac8f-49c7-95a7-c1fef42fac6e" providerId="ADAL" clId="{8C674E2F-C0B1-41FC-A578-CDEF404E5F79}" dt="2022-02-13T10:47:21.492" v="1329" actId="478"/>
          <ac:picMkLst>
            <pc:docMk/>
            <pc:sldMk cId="2040554195" sldId="266"/>
            <ac:picMk id="5" creationId="{1602CDF1-288F-4B55-A2CD-808C60E89E53}"/>
          </ac:picMkLst>
        </pc:picChg>
      </pc:sldChg>
      <pc:sldChg chg="addSp modSp mod setBg setClrOvrMap">
        <pc:chgData name="Benoît PARTHOENS" userId="9031a2a7-ac8f-49c7-95a7-c1fef42fac6e" providerId="ADAL" clId="{8C674E2F-C0B1-41FC-A578-CDEF404E5F79}" dt="2022-02-13T10:51:06.290" v="1361" actId="113"/>
        <pc:sldMkLst>
          <pc:docMk/>
          <pc:sldMk cId="2377470949" sldId="267"/>
        </pc:sldMkLst>
        <pc:spChg chg="mod">
          <ac:chgData name="Benoît PARTHOENS" userId="9031a2a7-ac8f-49c7-95a7-c1fef42fac6e" providerId="ADAL" clId="{8C674E2F-C0B1-41FC-A578-CDEF404E5F79}" dt="2022-02-13T10:50:19.655" v="1355" actId="26606"/>
          <ac:spMkLst>
            <pc:docMk/>
            <pc:sldMk cId="2377470949" sldId="267"/>
            <ac:spMk id="2" creationId="{70356C9A-98C2-48D4-807F-349774C1F887}"/>
          </ac:spMkLst>
        </pc:spChg>
        <pc:spChg chg="mod">
          <ac:chgData name="Benoît PARTHOENS" userId="9031a2a7-ac8f-49c7-95a7-c1fef42fac6e" providerId="ADAL" clId="{8C674E2F-C0B1-41FC-A578-CDEF404E5F79}" dt="2022-02-13T10:51:06.290" v="1361" actId="113"/>
          <ac:spMkLst>
            <pc:docMk/>
            <pc:sldMk cId="2377470949" sldId="267"/>
            <ac:spMk id="3" creationId="{419C449F-6E25-4078-BF98-D115FDCA2726}"/>
          </ac:spMkLst>
        </pc:spChg>
        <pc:spChg chg="mod">
          <ac:chgData name="Benoît PARTHOENS" userId="9031a2a7-ac8f-49c7-95a7-c1fef42fac6e" providerId="ADAL" clId="{8C674E2F-C0B1-41FC-A578-CDEF404E5F79}" dt="2022-02-13T10:50:19.655" v="1355" actId="26606"/>
          <ac:spMkLst>
            <pc:docMk/>
            <pc:sldMk cId="2377470949" sldId="267"/>
            <ac:spMk id="5" creationId="{B29AEA29-A2D6-4EFE-B63C-E2AEB1B5E695}"/>
          </ac:spMkLst>
        </pc:spChg>
        <pc:spChg chg="add">
          <ac:chgData name="Benoît PARTHOENS" userId="9031a2a7-ac8f-49c7-95a7-c1fef42fac6e" providerId="ADAL" clId="{8C674E2F-C0B1-41FC-A578-CDEF404E5F79}" dt="2022-02-13T10:50:19.655" v="1355" actId="26606"/>
          <ac:spMkLst>
            <pc:docMk/>
            <pc:sldMk cId="2377470949" sldId="267"/>
            <ac:spMk id="10" creationId="{6EBF06A5-4173-45DE-87B1-0791E098A374}"/>
          </ac:spMkLst>
        </pc:spChg>
        <pc:spChg chg="add">
          <ac:chgData name="Benoît PARTHOENS" userId="9031a2a7-ac8f-49c7-95a7-c1fef42fac6e" providerId="ADAL" clId="{8C674E2F-C0B1-41FC-A578-CDEF404E5F79}" dt="2022-02-13T10:50:19.655" v="1355" actId="26606"/>
          <ac:spMkLst>
            <pc:docMk/>
            <pc:sldMk cId="2377470949" sldId="267"/>
            <ac:spMk id="12" creationId="{581DAA37-DAFB-47C9-9EE7-11C030BEC838}"/>
          </ac:spMkLst>
        </pc:spChg>
        <pc:spChg chg="add">
          <ac:chgData name="Benoît PARTHOENS" userId="9031a2a7-ac8f-49c7-95a7-c1fef42fac6e" providerId="ADAL" clId="{8C674E2F-C0B1-41FC-A578-CDEF404E5F79}" dt="2022-02-13T10:50:19.655" v="1355" actId="26606"/>
          <ac:spMkLst>
            <pc:docMk/>
            <pc:sldMk cId="2377470949" sldId="267"/>
            <ac:spMk id="14" creationId="{F4CBD955-7E14-485C-919F-EC1D1B9BC25C}"/>
          </ac:spMkLst>
        </pc:spChg>
        <pc:picChg chg="mod ord">
          <ac:chgData name="Benoît PARTHOENS" userId="9031a2a7-ac8f-49c7-95a7-c1fef42fac6e" providerId="ADAL" clId="{8C674E2F-C0B1-41FC-A578-CDEF404E5F79}" dt="2022-02-13T10:50:19.655" v="1355" actId="26606"/>
          <ac:picMkLst>
            <pc:docMk/>
            <pc:sldMk cId="2377470949" sldId="267"/>
            <ac:picMk id="4" creationId="{9C1D1948-402C-4738-BB3B-523D73FBB310}"/>
          </ac:picMkLst>
        </pc:picChg>
      </pc:sldChg>
      <pc:sldChg chg="modNotesTx">
        <pc:chgData name="Benoît PARTHOENS" userId="9031a2a7-ac8f-49c7-95a7-c1fef42fac6e" providerId="ADAL" clId="{8C674E2F-C0B1-41FC-A578-CDEF404E5F79}" dt="2022-02-13T10:54:21.461" v="1364" actId="20577"/>
        <pc:sldMkLst>
          <pc:docMk/>
          <pc:sldMk cId="3195411914" sldId="269"/>
        </pc:sldMkLst>
      </pc:sldChg>
      <pc:sldChg chg="addSp delSp modSp mod setBg modNotesTx">
        <pc:chgData name="Benoît PARTHOENS" userId="9031a2a7-ac8f-49c7-95a7-c1fef42fac6e" providerId="ADAL" clId="{8C674E2F-C0B1-41FC-A578-CDEF404E5F79}" dt="2022-02-16T14:42:40.099" v="2273" actId="20577"/>
        <pc:sldMkLst>
          <pc:docMk/>
          <pc:sldMk cId="3314216388" sldId="270"/>
        </pc:sldMkLst>
        <pc:spChg chg="mod">
          <ac:chgData name="Benoît PARTHOENS" userId="9031a2a7-ac8f-49c7-95a7-c1fef42fac6e" providerId="ADAL" clId="{8C674E2F-C0B1-41FC-A578-CDEF404E5F79}" dt="2022-02-13T10:55:15.651" v="1370" actId="1076"/>
          <ac:spMkLst>
            <pc:docMk/>
            <pc:sldMk cId="3314216388" sldId="270"/>
            <ac:spMk id="2" creationId="{0DC546B0-D6FF-4C32-97EF-85597DB06765}"/>
          </ac:spMkLst>
        </pc:spChg>
        <pc:spChg chg="mod ord">
          <ac:chgData name="Benoît PARTHOENS" userId="9031a2a7-ac8f-49c7-95a7-c1fef42fac6e" providerId="ADAL" clId="{8C674E2F-C0B1-41FC-A578-CDEF404E5F79}" dt="2022-02-13T10:55:03.637" v="1367" actId="26606"/>
          <ac:spMkLst>
            <pc:docMk/>
            <pc:sldMk cId="3314216388" sldId="270"/>
            <ac:spMk id="3" creationId="{B6E4E140-C8EA-4A11-A474-394F0B05FDFE}"/>
          </ac:spMkLst>
        </pc:spChg>
        <pc:spChg chg="add del mod">
          <ac:chgData name="Benoît PARTHOENS" userId="9031a2a7-ac8f-49c7-95a7-c1fef42fac6e" providerId="ADAL" clId="{8C674E2F-C0B1-41FC-A578-CDEF404E5F79}" dt="2022-02-13T10:55:24.931" v="1371" actId="478"/>
          <ac:spMkLst>
            <pc:docMk/>
            <pc:sldMk cId="3314216388" sldId="270"/>
            <ac:spMk id="6" creationId="{4F451007-4987-4A6F-9ABF-06FCBF2EDF20}"/>
          </ac:spMkLst>
        </pc:spChg>
        <pc:spChg chg="add mod">
          <ac:chgData name="Benoît PARTHOENS" userId="9031a2a7-ac8f-49c7-95a7-c1fef42fac6e" providerId="ADAL" clId="{8C674E2F-C0B1-41FC-A578-CDEF404E5F79}" dt="2022-02-13T10:56:17.738" v="1502" actId="1076"/>
          <ac:spMkLst>
            <pc:docMk/>
            <pc:sldMk cId="3314216388" sldId="270"/>
            <ac:spMk id="9" creationId="{EF40BED8-B94F-4B0D-BEC6-F4CDF68D69C5}"/>
          </ac:spMkLst>
        </pc:spChg>
        <pc:spChg chg="add">
          <ac:chgData name="Benoît PARTHOENS" userId="9031a2a7-ac8f-49c7-95a7-c1fef42fac6e" providerId="ADAL" clId="{8C674E2F-C0B1-41FC-A578-CDEF404E5F79}" dt="2022-02-13T10:55:03.637" v="1367" actId="26606"/>
          <ac:spMkLst>
            <pc:docMk/>
            <pc:sldMk cId="3314216388" sldId="270"/>
            <ac:spMk id="11" creationId="{9D25F302-27C5-414F-97F8-6EA0A6C028BA}"/>
          </ac:spMkLst>
        </pc:spChg>
        <pc:spChg chg="add">
          <ac:chgData name="Benoît PARTHOENS" userId="9031a2a7-ac8f-49c7-95a7-c1fef42fac6e" providerId="ADAL" clId="{8C674E2F-C0B1-41FC-A578-CDEF404E5F79}" dt="2022-02-13T10:55:03.637" v="1367" actId="26606"/>
          <ac:spMkLst>
            <pc:docMk/>
            <pc:sldMk cId="3314216388" sldId="270"/>
            <ac:spMk id="13" creationId="{830A36F8-48C2-4842-A87B-8CE8DF4E7FD2}"/>
          </ac:spMkLst>
        </pc:spChg>
        <pc:spChg chg="add">
          <ac:chgData name="Benoît PARTHOENS" userId="9031a2a7-ac8f-49c7-95a7-c1fef42fac6e" providerId="ADAL" clId="{8C674E2F-C0B1-41FC-A578-CDEF404E5F79}" dt="2022-02-13T10:55:03.637" v="1367" actId="26606"/>
          <ac:spMkLst>
            <pc:docMk/>
            <pc:sldMk cId="3314216388" sldId="270"/>
            <ac:spMk id="15" creationId="{8F451A30-466B-4996-9BA5-CD6ABCC6D558}"/>
          </ac:spMkLst>
        </pc:spChg>
        <pc:picChg chg="del mod">
          <ac:chgData name="Benoît PARTHOENS" userId="9031a2a7-ac8f-49c7-95a7-c1fef42fac6e" providerId="ADAL" clId="{8C674E2F-C0B1-41FC-A578-CDEF404E5F79}" dt="2022-02-13T10:56:14.403" v="1501" actId="478"/>
          <ac:picMkLst>
            <pc:docMk/>
            <pc:sldMk cId="3314216388" sldId="270"/>
            <ac:picMk id="5" creationId="{EA98441D-1F55-459D-AD23-1D0F5FCB4135}"/>
          </ac:picMkLst>
        </pc:picChg>
      </pc:sldChg>
      <pc:sldChg chg="addSp delSp modSp mod setBg setClrOvrMap">
        <pc:chgData name="Benoît PARTHOENS" userId="9031a2a7-ac8f-49c7-95a7-c1fef42fac6e" providerId="ADAL" clId="{8C674E2F-C0B1-41FC-A578-CDEF404E5F79}" dt="2022-02-16T14:43:28.394" v="2279" actId="113"/>
        <pc:sldMkLst>
          <pc:docMk/>
          <pc:sldMk cId="1411140039" sldId="271"/>
        </pc:sldMkLst>
        <pc:spChg chg="mod">
          <ac:chgData name="Benoît PARTHOENS" userId="9031a2a7-ac8f-49c7-95a7-c1fef42fac6e" providerId="ADAL" clId="{8C674E2F-C0B1-41FC-A578-CDEF404E5F79}" dt="2022-02-13T10:56:52.470" v="1505" actId="26606"/>
          <ac:spMkLst>
            <pc:docMk/>
            <pc:sldMk cId="1411140039" sldId="271"/>
            <ac:spMk id="2" creationId="{213C4321-CE15-4C9C-9D54-48309F13B3A5}"/>
          </ac:spMkLst>
        </pc:spChg>
        <pc:spChg chg="mod">
          <ac:chgData name="Benoît PARTHOENS" userId="9031a2a7-ac8f-49c7-95a7-c1fef42fac6e" providerId="ADAL" clId="{8C674E2F-C0B1-41FC-A578-CDEF404E5F79}" dt="2022-02-16T14:43:28.394" v="2279" actId="113"/>
          <ac:spMkLst>
            <pc:docMk/>
            <pc:sldMk cId="1411140039" sldId="271"/>
            <ac:spMk id="3" creationId="{E15C293F-9023-487B-B19E-D62E091DE116}"/>
          </ac:spMkLst>
        </pc:spChg>
        <pc:spChg chg="mod">
          <ac:chgData name="Benoît PARTHOENS" userId="9031a2a7-ac8f-49c7-95a7-c1fef42fac6e" providerId="ADAL" clId="{8C674E2F-C0B1-41FC-A578-CDEF404E5F79}" dt="2022-02-13T10:56:52.470" v="1505" actId="26606"/>
          <ac:spMkLst>
            <pc:docMk/>
            <pc:sldMk cId="1411140039" sldId="271"/>
            <ac:spMk id="4" creationId="{BB8ABCD5-4583-44CE-88DE-A0607D032DC1}"/>
          </ac:spMkLst>
        </pc:spChg>
        <pc:spChg chg="add">
          <ac:chgData name="Benoît PARTHOENS" userId="9031a2a7-ac8f-49c7-95a7-c1fef42fac6e" providerId="ADAL" clId="{8C674E2F-C0B1-41FC-A578-CDEF404E5F79}" dt="2022-02-13T10:56:52.470" v="1505" actId="26606"/>
          <ac:spMkLst>
            <pc:docMk/>
            <pc:sldMk cId="1411140039" sldId="271"/>
            <ac:spMk id="6" creationId="{9264D464-898B-4908-88FD-33A83D6ED64E}"/>
          </ac:spMkLst>
        </pc:spChg>
        <pc:spChg chg="add">
          <ac:chgData name="Benoît PARTHOENS" userId="9031a2a7-ac8f-49c7-95a7-c1fef42fac6e" providerId="ADAL" clId="{8C674E2F-C0B1-41FC-A578-CDEF404E5F79}" dt="2022-02-13T10:56:52.470" v="1505" actId="26606"/>
          <ac:spMkLst>
            <pc:docMk/>
            <pc:sldMk cId="1411140039" sldId="271"/>
            <ac:spMk id="7" creationId="{F0BC1D9E-4401-4EC0-88FD-ED103CB570EA}"/>
          </ac:spMkLst>
        </pc:spChg>
        <pc:spChg chg="add">
          <ac:chgData name="Benoît PARTHOENS" userId="9031a2a7-ac8f-49c7-95a7-c1fef42fac6e" providerId="ADAL" clId="{8C674E2F-C0B1-41FC-A578-CDEF404E5F79}" dt="2022-02-13T10:56:52.470" v="1505" actId="26606"/>
          <ac:spMkLst>
            <pc:docMk/>
            <pc:sldMk cId="1411140039" sldId="271"/>
            <ac:spMk id="8" creationId="{B0AAF7C9-094E-400C-A428-F6C2262F6527}"/>
          </ac:spMkLst>
        </pc:spChg>
        <pc:spChg chg="add del">
          <ac:chgData name="Benoît PARTHOENS" userId="9031a2a7-ac8f-49c7-95a7-c1fef42fac6e" providerId="ADAL" clId="{8C674E2F-C0B1-41FC-A578-CDEF404E5F79}" dt="2022-02-13T10:56:50.552" v="1504" actId="26606"/>
          <ac:spMkLst>
            <pc:docMk/>
            <pc:sldMk cId="1411140039" sldId="271"/>
            <ac:spMk id="9" creationId="{9264D464-898B-4908-88FD-33A83D6ED64E}"/>
          </ac:spMkLst>
        </pc:spChg>
        <pc:spChg chg="add">
          <ac:chgData name="Benoît PARTHOENS" userId="9031a2a7-ac8f-49c7-95a7-c1fef42fac6e" providerId="ADAL" clId="{8C674E2F-C0B1-41FC-A578-CDEF404E5F79}" dt="2022-02-13T10:56:52.470" v="1505" actId="26606"/>
          <ac:spMkLst>
            <pc:docMk/>
            <pc:sldMk cId="1411140039" sldId="271"/>
            <ac:spMk id="10" creationId="{6200B311-3585-4069-AAC6-CD443FA5B8AD}"/>
          </ac:spMkLst>
        </pc:spChg>
        <pc:spChg chg="add del">
          <ac:chgData name="Benoît PARTHOENS" userId="9031a2a7-ac8f-49c7-95a7-c1fef42fac6e" providerId="ADAL" clId="{8C674E2F-C0B1-41FC-A578-CDEF404E5F79}" dt="2022-02-13T10:56:50.552" v="1504" actId="26606"/>
          <ac:spMkLst>
            <pc:docMk/>
            <pc:sldMk cId="1411140039" sldId="271"/>
            <ac:spMk id="11" creationId="{F0BC1D9E-4401-4EC0-88FD-ED103CB570EA}"/>
          </ac:spMkLst>
        </pc:spChg>
        <pc:spChg chg="add del">
          <ac:chgData name="Benoît PARTHOENS" userId="9031a2a7-ac8f-49c7-95a7-c1fef42fac6e" providerId="ADAL" clId="{8C674E2F-C0B1-41FC-A578-CDEF404E5F79}" dt="2022-02-13T10:56:50.552" v="1504" actId="26606"/>
          <ac:spMkLst>
            <pc:docMk/>
            <pc:sldMk cId="1411140039" sldId="271"/>
            <ac:spMk id="13" creationId="{B0AAF7C9-094E-400C-A428-F6C2262F6527}"/>
          </ac:spMkLst>
        </pc:spChg>
        <pc:spChg chg="add del">
          <ac:chgData name="Benoît PARTHOENS" userId="9031a2a7-ac8f-49c7-95a7-c1fef42fac6e" providerId="ADAL" clId="{8C674E2F-C0B1-41FC-A578-CDEF404E5F79}" dt="2022-02-13T10:56:50.552" v="1504" actId="26606"/>
          <ac:spMkLst>
            <pc:docMk/>
            <pc:sldMk cId="1411140039" sldId="271"/>
            <ac:spMk id="15" creationId="{6200B311-3585-4069-AAC6-CD443FA5B8AD}"/>
          </ac:spMkLst>
        </pc:spChg>
      </pc:sldChg>
      <pc:sldChg chg="addSp modSp mod setBg">
        <pc:chgData name="Benoît PARTHOENS" userId="9031a2a7-ac8f-49c7-95a7-c1fef42fac6e" providerId="ADAL" clId="{8C674E2F-C0B1-41FC-A578-CDEF404E5F79}" dt="2022-02-13T11:00:37.066" v="1515" actId="26606"/>
        <pc:sldMkLst>
          <pc:docMk/>
          <pc:sldMk cId="1107561842" sldId="272"/>
        </pc:sldMkLst>
        <pc:spChg chg="mod ord">
          <ac:chgData name="Benoît PARTHOENS" userId="9031a2a7-ac8f-49c7-95a7-c1fef42fac6e" providerId="ADAL" clId="{8C674E2F-C0B1-41FC-A578-CDEF404E5F79}" dt="2022-02-13T11:00:37.066" v="1515" actId="26606"/>
          <ac:spMkLst>
            <pc:docMk/>
            <pc:sldMk cId="1107561842" sldId="272"/>
            <ac:spMk id="2" creationId="{4A08EC2E-6A07-4554-A925-E11979AAC9C4}"/>
          </ac:spMkLst>
        </pc:spChg>
        <pc:spChg chg="mod">
          <ac:chgData name="Benoît PARTHOENS" userId="9031a2a7-ac8f-49c7-95a7-c1fef42fac6e" providerId="ADAL" clId="{8C674E2F-C0B1-41FC-A578-CDEF404E5F79}" dt="2022-02-13T11:00:37.066" v="1515" actId="26606"/>
          <ac:spMkLst>
            <pc:docMk/>
            <pc:sldMk cId="1107561842" sldId="272"/>
            <ac:spMk id="3" creationId="{6BF9FAC2-5692-479C-92EB-3F24252E2744}"/>
          </ac:spMkLst>
        </pc:spChg>
        <pc:spChg chg="add">
          <ac:chgData name="Benoît PARTHOENS" userId="9031a2a7-ac8f-49c7-95a7-c1fef42fac6e" providerId="ADAL" clId="{8C674E2F-C0B1-41FC-A578-CDEF404E5F79}" dt="2022-02-13T11:00:37.066" v="1515" actId="26606"/>
          <ac:spMkLst>
            <pc:docMk/>
            <pc:sldMk cId="1107561842" sldId="272"/>
            <ac:spMk id="23" creationId="{96918796-2918-40D6-BE3A-4600C47FCD42}"/>
          </ac:spMkLst>
        </pc:spChg>
        <pc:picChg chg="mod">
          <ac:chgData name="Benoît PARTHOENS" userId="9031a2a7-ac8f-49c7-95a7-c1fef42fac6e" providerId="ADAL" clId="{8C674E2F-C0B1-41FC-A578-CDEF404E5F79}" dt="2022-02-13T11:00:37.066" v="1515" actId="26606"/>
          <ac:picMkLst>
            <pc:docMk/>
            <pc:sldMk cId="1107561842" sldId="272"/>
            <ac:picMk id="5" creationId="{1FF44040-48C2-49D4-9A76-9CB5D132D0E6}"/>
          </ac:picMkLst>
        </pc:picChg>
        <pc:picChg chg="mod">
          <ac:chgData name="Benoît PARTHOENS" userId="9031a2a7-ac8f-49c7-95a7-c1fef42fac6e" providerId="ADAL" clId="{8C674E2F-C0B1-41FC-A578-CDEF404E5F79}" dt="2022-02-13T11:00:37.066" v="1515" actId="26606"/>
          <ac:picMkLst>
            <pc:docMk/>
            <pc:sldMk cId="1107561842" sldId="272"/>
            <ac:picMk id="7" creationId="{224B3268-E098-41C5-80DC-B3FFE51A4BA3}"/>
          </ac:picMkLst>
        </pc:picChg>
        <pc:picChg chg="mod ord">
          <ac:chgData name="Benoît PARTHOENS" userId="9031a2a7-ac8f-49c7-95a7-c1fef42fac6e" providerId="ADAL" clId="{8C674E2F-C0B1-41FC-A578-CDEF404E5F79}" dt="2022-02-13T11:00:37.066" v="1515" actId="26606"/>
          <ac:picMkLst>
            <pc:docMk/>
            <pc:sldMk cId="1107561842" sldId="272"/>
            <ac:picMk id="9" creationId="{8E56A0E3-8175-44E6-9708-C91D43605377}"/>
          </ac:picMkLst>
        </pc:picChg>
        <pc:picChg chg="mod">
          <ac:chgData name="Benoît PARTHOENS" userId="9031a2a7-ac8f-49c7-95a7-c1fef42fac6e" providerId="ADAL" clId="{8C674E2F-C0B1-41FC-A578-CDEF404E5F79}" dt="2022-02-13T11:00:37.066" v="1515" actId="26606"/>
          <ac:picMkLst>
            <pc:docMk/>
            <pc:sldMk cId="1107561842" sldId="272"/>
            <ac:picMk id="11" creationId="{99A96064-7774-4EE5-9E0C-D384A16D1812}"/>
          </ac:picMkLst>
        </pc:picChg>
        <pc:picChg chg="mod ord">
          <ac:chgData name="Benoît PARTHOENS" userId="9031a2a7-ac8f-49c7-95a7-c1fef42fac6e" providerId="ADAL" clId="{8C674E2F-C0B1-41FC-A578-CDEF404E5F79}" dt="2022-02-13T11:00:37.066" v="1515" actId="26606"/>
          <ac:picMkLst>
            <pc:docMk/>
            <pc:sldMk cId="1107561842" sldId="272"/>
            <ac:picMk id="13" creationId="{10045C2C-A9D0-40DB-A243-C27B35E486B0}"/>
          </ac:picMkLst>
        </pc:picChg>
        <pc:picChg chg="mod ord">
          <ac:chgData name="Benoît PARTHOENS" userId="9031a2a7-ac8f-49c7-95a7-c1fef42fac6e" providerId="ADAL" clId="{8C674E2F-C0B1-41FC-A578-CDEF404E5F79}" dt="2022-02-13T11:00:37.066" v="1515" actId="26606"/>
          <ac:picMkLst>
            <pc:docMk/>
            <pc:sldMk cId="1107561842" sldId="272"/>
            <ac:picMk id="15" creationId="{06E919C0-7604-4BA6-88FA-41C59875A8E1}"/>
          </ac:picMkLst>
        </pc:picChg>
        <pc:picChg chg="mod">
          <ac:chgData name="Benoît PARTHOENS" userId="9031a2a7-ac8f-49c7-95a7-c1fef42fac6e" providerId="ADAL" clId="{8C674E2F-C0B1-41FC-A578-CDEF404E5F79}" dt="2022-02-13T11:00:37.066" v="1515" actId="26606"/>
          <ac:picMkLst>
            <pc:docMk/>
            <pc:sldMk cId="1107561842" sldId="272"/>
            <ac:picMk id="16" creationId="{5BEA6422-5574-4EF9-8D7F-5698D1115050}"/>
          </ac:picMkLst>
        </pc:picChg>
        <pc:picChg chg="mod ord">
          <ac:chgData name="Benoît PARTHOENS" userId="9031a2a7-ac8f-49c7-95a7-c1fef42fac6e" providerId="ADAL" clId="{8C674E2F-C0B1-41FC-A578-CDEF404E5F79}" dt="2022-02-13T11:00:37.066" v="1515" actId="26606"/>
          <ac:picMkLst>
            <pc:docMk/>
            <pc:sldMk cId="1107561842" sldId="272"/>
            <ac:picMk id="18" creationId="{02EFE171-0C33-40F9-92F3-A0044FEE0169}"/>
          </ac:picMkLst>
        </pc:picChg>
      </pc:sldChg>
      <pc:sldChg chg="del">
        <pc:chgData name="Benoît PARTHOENS" userId="9031a2a7-ac8f-49c7-95a7-c1fef42fac6e" providerId="ADAL" clId="{8C674E2F-C0B1-41FC-A578-CDEF404E5F79}" dt="2022-02-13T11:02:35.118" v="1516" actId="47"/>
        <pc:sldMkLst>
          <pc:docMk/>
          <pc:sldMk cId="2998616428" sldId="273"/>
        </pc:sldMkLst>
      </pc:sldChg>
      <pc:sldChg chg="addSp modSp mod setBg">
        <pc:chgData name="Benoît PARTHOENS" userId="9031a2a7-ac8f-49c7-95a7-c1fef42fac6e" providerId="ADAL" clId="{8C674E2F-C0B1-41FC-A578-CDEF404E5F79}" dt="2022-02-13T11:03:40.810" v="1532" actId="1076"/>
        <pc:sldMkLst>
          <pc:docMk/>
          <pc:sldMk cId="2299425200" sldId="274"/>
        </pc:sldMkLst>
        <pc:spChg chg="mod">
          <ac:chgData name="Benoît PARTHOENS" userId="9031a2a7-ac8f-49c7-95a7-c1fef42fac6e" providerId="ADAL" clId="{8C674E2F-C0B1-41FC-A578-CDEF404E5F79}" dt="2022-02-13T11:02:45.372" v="1517" actId="26606"/>
          <ac:spMkLst>
            <pc:docMk/>
            <pc:sldMk cId="2299425200" sldId="274"/>
            <ac:spMk id="2" creationId="{9726BCE7-C4FF-43EA-A34A-245711AA99A7}"/>
          </ac:spMkLst>
        </pc:spChg>
        <pc:spChg chg="mod">
          <ac:chgData name="Benoît PARTHOENS" userId="9031a2a7-ac8f-49c7-95a7-c1fef42fac6e" providerId="ADAL" clId="{8C674E2F-C0B1-41FC-A578-CDEF404E5F79}" dt="2022-02-13T11:03:32.614" v="1530" actId="20577"/>
          <ac:spMkLst>
            <pc:docMk/>
            <pc:sldMk cId="2299425200" sldId="274"/>
            <ac:spMk id="3" creationId="{CDB05CA0-3492-4C06-8159-5EA73BE0E6D1}"/>
          </ac:spMkLst>
        </pc:spChg>
        <pc:spChg chg="mod">
          <ac:chgData name="Benoît PARTHOENS" userId="9031a2a7-ac8f-49c7-95a7-c1fef42fac6e" providerId="ADAL" clId="{8C674E2F-C0B1-41FC-A578-CDEF404E5F79}" dt="2022-02-13T11:02:45.372" v="1517" actId="26606"/>
          <ac:spMkLst>
            <pc:docMk/>
            <pc:sldMk cId="2299425200" sldId="274"/>
            <ac:spMk id="5" creationId="{D5D79DAC-FA1D-4CE1-B2FC-4CABF44F2995}"/>
          </ac:spMkLst>
        </pc:spChg>
        <pc:spChg chg="add">
          <ac:chgData name="Benoît PARTHOENS" userId="9031a2a7-ac8f-49c7-95a7-c1fef42fac6e" providerId="ADAL" clId="{8C674E2F-C0B1-41FC-A578-CDEF404E5F79}" dt="2022-02-13T11:02:45.372" v="1517" actId="26606"/>
          <ac:spMkLst>
            <pc:docMk/>
            <pc:sldMk cId="2299425200" sldId="274"/>
            <ac:spMk id="10" creationId="{05C7EBC3-4672-4DAB-81C2-58661FAFAED6}"/>
          </ac:spMkLst>
        </pc:spChg>
        <pc:spChg chg="add">
          <ac:chgData name="Benoît PARTHOENS" userId="9031a2a7-ac8f-49c7-95a7-c1fef42fac6e" providerId="ADAL" clId="{8C674E2F-C0B1-41FC-A578-CDEF404E5F79}" dt="2022-02-13T11:02:45.372" v="1517" actId="26606"/>
          <ac:spMkLst>
            <pc:docMk/>
            <pc:sldMk cId="2299425200" sldId="274"/>
            <ac:spMk id="12" creationId="{40BF962F-4C6F-461E-86F2-C43F56CC939B}"/>
          </ac:spMkLst>
        </pc:spChg>
        <pc:spChg chg="add">
          <ac:chgData name="Benoît PARTHOENS" userId="9031a2a7-ac8f-49c7-95a7-c1fef42fac6e" providerId="ADAL" clId="{8C674E2F-C0B1-41FC-A578-CDEF404E5F79}" dt="2022-02-13T11:02:45.372" v="1517" actId="26606"/>
          <ac:spMkLst>
            <pc:docMk/>
            <pc:sldMk cId="2299425200" sldId="274"/>
            <ac:spMk id="14" creationId="{2E94A4F7-38E4-45EA-8E2E-CE1B5766B4F1}"/>
          </ac:spMkLst>
        </pc:spChg>
        <pc:picChg chg="mod">
          <ac:chgData name="Benoît PARTHOENS" userId="9031a2a7-ac8f-49c7-95a7-c1fef42fac6e" providerId="ADAL" clId="{8C674E2F-C0B1-41FC-A578-CDEF404E5F79}" dt="2022-02-13T11:03:40.810" v="1532" actId="1076"/>
          <ac:picMkLst>
            <pc:docMk/>
            <pc:sldMk cId="2299425200" sldId="274"/>
            <ac:picMk id="4" creationId="{2DE73331-11E8-4E6D-88AA-D22FF1A65BC8}"/>
          </ac:picMkLst>
        </pc:picChg>
      </pc:sldChg>
      <pc:sldChg chg="modNotesTx">
        <pc:chgData name="Benoît PARTHOENS" userId="9031a2a7-ac8f-49c7-95a7-c1fef42fac6e" providerId="ADAL" clId="{8C674E2F-C0B1-41FC-A578-CDEF404E5F79}" dt="2022-02-16T16:04:18.442" v="3439" actId="113"/>
        <pc:sldMkLst>
          <pc:docMk/>
          <pc:sldMk cId="2410302379" sldId="277"/>
        </pc:sldMkLst>
      </pc:sldChg>
      <pc:sldChg chg="modSp">
        <pc:chgData name="Benoît PARTHOENS" userId="9031a2a7-ac8f-49c7-95a7-c1fef42fac6e" providerId="ADAL" clId="{8C674E2F-C0B1-41FC-A578-CDEF404E5F79}" dt="2022-02-03T10:38:46.245" v="531" actId="20577"/>
        <pc:sldMkLst>
          <pc:docMk/>
          <pc:sldMk cId="2026160391" sldId="278"/>
        </pc:sldMkLst>
        <pc:spChg chg="mod">
          <ac:chgData name="Benoît PARTHOENS" userId="9031a2a7-ac8f-49c7-95a7-c1fef42fac6e" providerId="ADAL" clId="{8C674E2F-C0B1-41FC-A578-CDEF404E5F79}" dt="2022-02-03T10:38:46.245" v="531" actId="20577"/>
          <ac:spMkLst>
            <pc:docMk/>
            <pc:sldMk cId="2026160391" sldId="278"/>
            <ac:spMk id="24" creationId="{C21DF1A5-4013-4D13-853F-81278266D2AA}"/>
          </ac:spMkLst>
        </pc:spChg>
      </pc:sldChg>
      <pc:sldChg chg="modSp mod">
        <pc:chgData name="Benoît PARTHOENS" userId="9031a2a7-ac8f-49c7-95a7-c1fef42fac6e" providerId="ADAL" clId="{8C674E2F-C0B1-41FC-A578-CDEF404E5F79}" dt="2022-02-13T10:39:59.269" v="1035" actId="5793"/>
        <pc:sldMkLst>
          <pc:docMk/>
          <pc:sldMk cId="789977388" sldId="280"/>
        </pc:sldMkLst>
        <pc:spChg chg="mod">
          <ac:chgData name="Benoît PARTHOENS" userId="9031a2a7-ac8f-49c7-95a7-c1fef42fac6e" providerId="ADAL" clId="{8C674E2F-C0B1-41FC-A578-CDEF404E5F79}" dt="2022-02-13T10:39:59.269" v="1035" actId="5793"/>
          <ac:spMkLst>
            <pc:docMk/>
            <pc:sldMk cId="789977388" sldId="280"/>
            <ac:spMk id="3" creationId="{0A7B522E-879B-4F96-B074-446D3A0D056F}"/>
          </ac:spMkLst>
        </pc:spChg>
      </pc:sldChg>
      <pc:sldChg chg="modNotesTx">
        <pc:chgData name="Benoît PARTHOENS" userId="9031a2a7-ac8f-49c7-95a7-c1fef42fac6e" providerId="ADAL" clId="{8C674E2F-C0B1-41FC-A578-CDEF404E5F79}" dt="2022-02-13T10:35:51.277" v="952" actId="20577"/>
        <pc:sldMkLst>
          <pc:docMk/>
          <pc:sldMk cId="2659820545" sldId="282"/>
        </pc:sldMkLst>
      </pc:sldChg>
      <pc:sldChg chg="modSp add del mod">
        <pc:chgData name="Benoît PARTHOENS" userId="9031a2a7-ac8f-49c7-95a7-c1fef42fac6e" providerId="ADAL" clId="{8C674E2F-C0B1-41FC-A578-CDEF404E5F79}" dt="2022-02-13T11:05:53.566" v="1613" actId="47"/>
        <pc:sldMkLst>
          <pc:docMk/>
          <pc:sldMk cId="1229774407" sldId="285"/>
        </pc:sldMkLst>
        <pc:spChg chg="mod">
          <ac:chgData name="Benoît PARTHOENS" userId="9031a2a7-ac8f-49c7-95a7-c1fef42fac6e" providerId="ADAL" clId="{8C674E2F-C0B1-41FC-A578-CDEF404E5F79}" dt="2022-02-13T11:05:42.928" v="1608" actId="21"/>
          <ac:spMkLst>
            <pc:docMk/>
            <pc:sldMk cId="1229774407" sldId="285"/>
            <ac:spMk id="3" creationId="{4EEE0066-6DF4-45F7-B7BC-72724FE1970D}"/>
          </ac:spMkLst>
        </pc:spChg>
      </pc:sldChg>
      <pc:sldChg chg="del">
        <pc:chgData name="Benoît PARTHOENS" userId="9031a2a7-ac8f-49c7-95a7-c1fef42fac6e" providerId="ADAL" clId="{8C674E2F-C0B1-41FC-A578-CDEF404E5F79}" dt="2022-02-13T11:04:14.103" v="1533" actId="2696"/>
        <pc:sldMkLst>
          <pc:docMk/>
          <pc:sldMk cId="4286120266" sldId="285"/>
        </pc:sldMkLst>
      </pc:sldChg>
      <pc:sldChg chg="addSp delSp modSp mod setBg">
        <pc:chgData name="Benoît PARTHOENS" userId="9031a2a7-ac8f-49c7-95a7-c1fef42fac6e" providerId="ADAL" clId="{8C674E2F-C0B1-41FC-A578-CDEF404E5F79}" dt="2022-02-13T11:20:51.017" v="1781" actId="14100"/>
        <pc:sldMkLst>
          <pc:docMk/>
          <pc:sldMk cId="3414332196" sldId="287"/>
        </pc:sldMkLst>
        <pc:spChg chg="mod">
          <ac:chgData name="Benoît PARTHOENS" userId="9031a2a7-ac8f-49c7-95a7-c1fef42fac6e" providerId="ADAL" clId="{8C674E2F-C0B1-41FC-A578-CDEF404E5F79}" dt="2022-02-13T11:20:26.817" v="1777" actId="14100"/>
          <ac:spMkLst>
            <pc:docMk/>
            <pc:sldMk cId="3414332196" sldId="287"/>
            <ac:spMk id="2" creationId="{D6FAE0A7-4EBE-4163-AF0F-EDA97DD84599}"/>
          </ac:spMkLst>
        </pc:spChg>
        <pc:spChg chg="mod">
          <ac:chgData name="Benoît PARTHOENS" userId="9031a2a7-ac8f-49c7-95a7-c1fef42fac6e" providerId="ADAL" clId="{8C674E2F-C0B1-41FC-A578-CDEF404E5F79}" dt="2022-02-13T11:19:42.439" v="1761" actId="26606"/>
          <ac:spMkLst>
            <pc:docMk/>
            <pc:sldMk cId="3414332196" sldId="287"/>
            <ac:spMk id="3" creationId="{C3639198-C94F-4135-8733-FCCD443C74F9}"/>
          </ac:spMkLst>
        </pc:spChg>
        <pc:spChg chg="mod ord">
          <ac:chgData name="Benoît PARTHOENS" userId="9031a2a7-ac8f-49c7-95a7-c1fef42fac6e" providerId="ADAL" clId="{8C674E2F-C0B1-41FC-A578-CDEF404E5F79}" dt="2022-02-13T11:19:58.881" v="1768" actId="1076"/>
          <ac:spMkLst>
            <pc:docMk/>
            <pc:sldMk cId="3414332196" sldId="287"/>
            <ac:spMk id="14" creationId="{9727FFEA-27A6-4C0A-8C92-F01DE72E5C03}"/>
          </ac:spMkLst>
        </pc:spChg>
        <pc:spChg chg="add del">
          <ac:chgData name="Benoît PARTHOENS" userId="9031a2a7-ac8f-49c7-95a7-c1fef42fac6e" providerId="ADAL" clId="{8C674E2F-C0B1-41FC-A578-CDEF404E5F79}" dt="2022-02-13T11:19:42.431" v="1760" actId="26606"/>
          <ac:spMkLst>
            <pc:docMk/>
            <pc:sldMk cId="3414332196" sldId="287"/>
            <ac:spMk id="19" creationId="{746E2A38-ACC8-44E6-85E2-A79CBAF15174}"/>
          </ac:spMkLst>
        </pc:spChg>
        <pc:spChg chg="add">
          <ac:chgData name="Benoît PARTHOENS" userId="9031a2a7-ac8f-49c7-95a7-c1fef42fac6e" providerId="ADAL" clId="{8C674E2F-C0B1-41FC-A578-CDEF404E5F79}" dt="2022-02-13T11:19:42.439" v="1761" actId="26606"/>
          <ac:spMkLst>
            <pc:docMk/>
            <pc:sldMk cId="3414332196" sldId="287"/>
            <ac:spMk id="21" creationId="{A0BF428C-DA8B-4D99-9930-18F7F91D873D}"/>
          </ac:spMkLst>
        </pc:spChg>
        <pc:spChg chg="add">
          <ac:chgData name="Benoît PARTHOENS" userId="9031a2a7-ac8f-49c7-95a7-c1fef42fac6e" providerId="ADAL" clId="{8C674E2F-C0B1-41FC-A578-CDEF404E5F79}" dt="2022-02-13T11:19:42.439" v="1761" actId="26606"/>
          <ac:spMkLst>
            <pc:docMk/>
            <pc:sldMk cId="3414332196" sldId="287"/>
            <ac:spMk id="22" creationId="{3D5CAF16-1F3A-4148-87A8-78A710D1EF81}"/>
          </ac:spMkLst>
        </pc:spChg>
        <pc:spChg chg="add">
          <ac:chgData name="Benoît PARTHOENS" userId="9031a2a7-ac8f-49c7-95a7-c1fef42fac6e" providerId="ADAL" clId="{8C674E2F-C0B1-41FC-A578-CDEF404E5F79}" dt="2022-02-13T11:19:42.439" v="1761" actId="26606"/>
          <ac:spMkLst>
            <pc:docMk/>
            <pc:sldMk cId="3414332196" sldId="287"/>
            <ac:spMk id="23" creationId="{A03E2379-8871-408A-95CE-7AAE8FA53AE5}"/>
          </ac:spMkLst>
        </pc:spChg>
        <pc:picChg chg="mod">
          <ac:chgData name="Benoît PARTHOENS" userId="9031a2a7-ac8f-49c7-95a7-c1fef42fac6e" providerId="ADAL" clId="{8C674E2F-C0B1-41FC-A578-CDEF404E5F79}" dt="2022-02-13T11:20:42.185" v="1779" actId="1076"/>
          <ac:picMkLst>
            <pc:docMk/>
            <pc:sldMk cId="3414332196" sldId="287"/>
            <ac:picMk id="11" creationId="{0499F87B-62EF-4C05-98E5-396010FB60E3}"/>
          </ac:picMkLst>
        </pc:picChg>
        <pc:picChg chg="mod">
          <ac:chgData name="Benoît PARTHOENS" userId="9031a2a7-ac8f-49c7-95a7-c1fef42fac6e" providerId="ADAL" clId="{8C674E2F-C0B1-41FC-A578-CDEF404E5F79}" dt="2022-02-13T11:20:51.017" v="1781" actId="14100"/>
          <ac:picMkLst>
            <pc:docMk/>
            <pc:sldMk cId="3414332196" sldId="287"/>
            <ac:picMk id="13" creationId="{52262784-9579-4CE3-A62F-4C8F114BCF7A}"/>
          </ac:picMkLst>
        </pc:picChg>
      </pc:sldChg>
      <pc:sldChg chg="addSp modSp mod setBg">
        <pc:chgData name="Benoît PARTHOENS" userId="9031a2a7-ac8f-49c7-95a7-c1fef42fac6e" providerId="ADAL" clId="{8C674E2F-C0B1-41FC-A578-CDEF404E5F79}" dt="2022-02-16T15:50:30.648" v="3357" actId="20577"/>
        <pc:sldMkLst>
          <pc:docMk/>
          <pc:sldMk cId="2664536199" sldId="288"/>
        </pc:sldMkLst>
        <pc:spChg chg="mod">
          <ac:chgData name="Benoît PARTHOENS" userId="9031a2a7-ac8f-49c7-95a7-c1fef42fac6e" providerId="ADAL" clId="{8C674E2F-C0B1-41FC-A578-CDEF404E5F79}" dt="2022-02-16T15:50:30.648" v="3357" actId="20577"/>
          <ac:spMkLst>
            <pc:docMk/>
            <pc:sldMk cId="2664536199" sldId="288"/>
            <ac:spMk id="2" creationId="{98A72D57-7192-461A-A1FA-906320231725}"/>
          </ac:spMkLst>
        </pc:spChg>
        <pc:spChg chg="mod">
          <ac:chgData name="Benoît PARTHOENS" userId="9031a2a7-ac8f-49c7-95a7-c1fef42fac6e" providerId="ADAL" clId="{8C674E2F-C0B1-41FC-A578-CDEF404E5F79}" dt="2022-02-13T10:36:40.410" v="966" actId="26606"/>
          <ac:spMkLst>
            <pc:docMk/>
            <pc:sldMk cId="2664536199" sldId="288"/>
            <ac:spMk id="3" creationId="{69606788-4581-419D-8EAA-2083A144BA1F}"/>
          </ac:spMkLst>
        </pc:spChg>
        <pc:spChg chg="add">
          <ac:chgData name="Benoît PARTHOENS" userId="9031a2a7-ac8f-49c7-95a7-c1fef42fac6e" providerId="ADAL" clId="{8C674E2F-C0B1-41FC-A578-CDEF404E5F79}" dt="2022-02-13T10:36:40.410" v="966" actId="26606"/>
          <ac:spMkLst>
            <pc:docMk/>
            <pc:sldMk cId="2664536199" sldId="288"/>
            <ac:spMk id="10" creationId="{53F29798-D584-4792-9B62-3F5F5C36D619}"/>
          </ac:spMkLst>
        </pc:spChg>
        <pc:picChg chg="mod">
          <ac:chgData name="Benoît PARTHOENS" userId="9031a2a7-ac8f-49c7-95a7-c1fef42fac6e" providerId="ADAL" clId="{8C674E2F-C0B1-41FC-A578-CDEF404E5F79}" dt="2022-02-13T10:36:40.410" v="966" actId="26606"/>
          <ac:picMkLst>
            <pc:docMk/>
            <pc:sldMk cId="2664536199" sldId="288"/>
            <ac:picMk id="5" creationId="{D66C6D1A-E4D9-4AE1-9BBE-FE4DE4791200}"/>
          </ac:picMkLst>
        </pc:picChg>
      </pc:sldChg>
      <pc:sldChg chg="modSp mod">
        <pc:chgData name="Benoît PARTHOENS" userId="9031a2a7-ac8f-49c7-95a7-c1fef42fac6e" providerId="ADAL" clId="{8C674E2F-C0B1-41FC-A578-CDEF404E5F79}" dt="2022-02-16T15:51:31.542" v="3415"/>
        <pc:sldMkLst>
          <pc:docMk/>
          <pc:sldMk cId="106457734" sldId="289"/>
        </pc:sldMkLst>
        <pc:spChg chg="mod">
          <ac:chgData name="Benoît PARTHOENS" userId="9031a2a7-ac8f-49c7-95a7-c1fef42fac6e" providerId="ADAL" clId="{8C674E2F-C0B1-41FC-A578-CDEF404E5F79}" dt="2022-02-16T15:51:31.542" v="3415"/>
          <ac:spMkLst>
            <pc:docMk/>
            <pc:sldMk cId="106457734" sldId="289"/>
            <ac:spMk id="2" creationId="{98A72D57-7192-461A-A1FA-906320231725}"/>
          </ac:spMkLst>
        </pc:spChg>
      </pc:sldChg>
      <pc:sldChg chg="addSp modSp modAnim modNotesTx">
        <pc:chgData name="Benoît PARTHOENS" userId="9031a2a7-ac8f-49c7-95a7-c1fef42fac6e" providerId="ADAL" clId="{8C674E2F-C0B1-41FC-A578-CDEF404E5F79}" dt="2022-02-16T14:51:02.654" v="2296"/>
        <pc:sldMkLst>
          <pc:docMk/>
          <pc:sldMk cId="714233865" sldId="292"/>
        </pc:sldMkLst>
        <pc:picChg chg="add mod">
          <ac:chgData name="Benoît PARTHOENS" userId="9031a2a7-ac8f-49c7-95a7-c1fef42fac6e" providerId="ADAL" clId="{8C674E2F-C0B1-41FC-A578-CDEF404E5F79}" dt="2022-02-16T14:50:37.399" v="2294" actId="1076"/>
          <ac:picMkLst>
            <pc:docMk/>
            <pc:sldMk cId="714233865" sldId="292"/>
            <ac:picMk id="16" creationId="{D3CAE5CA-0B16-4866-8D5B-9AF4D4141A60}"/>
          </ac:picMkLst>
        </pc:picChg>
      </pc:sldChg>
      <pc:sldChg chg="modNotesTx">
        <pc:chgData name="Benoît PARTHOENS" userId="9031a2a7-ac8f-49c7-95a7-c1fef42fac6e" providerId="ADAL" clId="{8C674E2F-C0B1-41FC-A578-CDEF404E5F79}" dt="2022-02-13T09:49:01.362" v="628" actId="20577"/>
        <pc:sldMkLst>
          <pc:docMk/>
          <pc:sldMk cId="376799412" sldId="297"/>
        </pc:sldMkLst>
      </pc:sldChg>
      <pc:sldChg chg="addSp delSp modSp mod setBg addAnim delAnim modAnim">
        <pc:chgData name="Benoît PARTHOENS" userId="9031a2a7-ac8f-49c7-95a7-c1fef42fac6e" providerId="ADAL" clId="{8C674E2F-C0B1-41FC-A578-CDEF404E5F79}" dt="2022-02-13T11:00:05.171" v="1514" actId="1076"/>
        <pc:sldMkLst>
          <pc:docMk/>
          <pc:sldMk cId="758719044" sldId="300"/>
        </pc:sldMkLst>
        <pc:spChg chg="mod">
          <ac:chgData name="Benoît PARTHOENS" userId="9031a2a7-ac8f-49c7-95a7-c1fef42fac6e" providerId="ADAL" clId="{8C674E2F-C0B1-41FC-A578-CDEF404E5F79}" dt="2022-02-13T10:59:55.557" v="1511" actId="26606"/>
          <ac:spMkLst>
            <pc:docMk/>
            <pc:sldMk cId="758719044" sldId="300"/>
            <ac:spMk id="2" creationId="{25CFD0B7-A6AC-4E06-AFA8-4C1612E6C54A}"/>
          </ac:spMkLst>
        </pc:spChg>
        <pc:spChg chg="del">
          <ac:chgData name="Benoît PARTHOENS" userId="9031a2a7-ac8f-49c7-95a7-c1fef42fac6e" providerId="ADAL" clId="{8C674E2F-C0B1-41FC-A578-CDEF404E5F79}" dt="2022-02-13T10:59:41.031" v="1510" actId="21"/>
          <ac:spMkLst>
            <pc:docMk/>
            <pc:sldMk cId="758719044" sldId="300"/>
            <ac:spMk id="3" creationId="{902497B9-44D5-46CB-9E4C-81E7CBF11854}"/>
          </ac:spMkLst>
        </pc:spChg>
        <pc:spChg chg="mod ord">
          <ac:chgData name="Benoît PARTHOENS" userId="9031a2a7-ac8f-49c7-95a7-c1fef42fac6e" providerId="ADAL" clId="{8C674E2F-C0B1-41FC-A578-CDEF404E5F79}" dt="2022-02-13T10:59:55.557" v="1511" actId="26606"/>
          <ac:spMkLst>
            <pc:docMk/>
            <pc:sldMk cId="758719044" sldId="300"/>
            <ac:spMk id="4" creationId="{936D12DA-A5B9-41AA-87BC-5CBE58B36ADE}"/>
          </ac:spMkLst>
        </pc:spChg>
        <pc:spChg chg="add del">
          <ac:chgData name="Benoît PARTHOENS" userId="9031a2a7-ac8f-49c7-95a7-c1fef42fac6e" providerId="ADAL" clId="{8C674E2F-C0B1-41FC-A578-CDEF404E5F79}" dt="2022-02-13T10:59:41.031" v="1510" actId="21"/>
          <ac:spMkLst>
            <pc:docMk/>
            <pc:sldMk cId="758719044" sldId="300"/>
            <ac:spMk id="5" creationId="{A37F8CD5-87F2-4828-88D9-0997B25BEDE1}"/>
          </ac:spMkLst>
        </pc:spChg>
        <pc:spChg chg="add del">
          <ac:chgData name="Benoît PARTHOENS" userId="9031a2a7-ac8f-49c7-95a7-c1fef42fac6e" providerId="ADAL" clId="{8C674E2F-C0B1-41FC-A578-CDEF404E5F79}" dt="2022-02-13T10:59:41.031" v="1510" actId="21"/>
          <ac:spMkLst>
            <pc:docMk/>
            <pc:sldMk cId="758719044" sldId="300"/>
            <ac:spMk id="6" creationId="{DCEBED54-9130-470B-B4A2-D2922AC45D67}"/>
          </ac:spMkLst>
        </pc:spChg>
        <pc:spChg chg="del">
          <ac:chgData name="Benoît PARTHOENS" userId="9031a2a7-ac8f-49c7-95a7-c1fef42fac6e" providerId="ADAL" clId="{8C674E2F-C0B1-41FC-A578-CDEF404E5F79}" dt="2022-02-13T10:59:41.031" v="1510" actId="21"/>
          <ac:spMkLst>
            <pc:docMk/>
            <pc:sldMk cId="758719044" sldId="300"/>
            <ac:spMk id="7" creationId="{0AC3B127-0EC2-4A7B-A068-162353FAFE5A}"/>
          </ac:spMkLst>
        </pc:spChg>
        <pc:spChg chg="add del">
          <ac:chgData name="Benoît PARTHOENS" userId="9031a2a7-ac8f-49c7-95a7-c1fef42fac6e" providerId="ADAL" clId="{8C674E2F-C0B1-41FC-A578-CDEF404E5F79}" dt="2022-02-13T10:59:41.031" v="1510" actId="21"/>
          <ac:spMkLst>
            <pc:docMk/>
            <pc:sldMk cId="758719044" sldId="300"/>
            <ac:spMk id="8" creationId="{F91CCE5E-E9A4-4477-9CE3-D3182B01B5BD}"/>
          </ac:spMkLst>
        </pc:spChg>
        <pc:spChg chg="del">
          <ac:chgData name="Benoît PARTHOENS" userId="9031a2a7-ac8f-49c7-95a7-c1fef42fac6e" providerId="ADAL" clId="{8C674E2F-C0B1-41FC-A578-CDEF404E5F79}" dt="2022-02-13T10:59:41.031" v="1510" actId="21"/>
          <ac:spMkLst>
            <pc:docMk/>
            <pc:sldMk cId="758719044" sldId="300"/>
            <ac:spMk id="9" creationId="{FBD5C393-16CD-402C-B698-D0E58569B80C}"/>
          </ac:spMkLst>
        </pc:spChg>
        <pc:spChg chg="del">
          <ac:chgData name="Benoît PARTHOENS" userId="9031a2a7-ac8f-49c7-95a7-c1fef42fac6e" providerId="ADAL" clId="{8C674E2F-C0B1-41FC-A578-CDEF404E5F79}" dt="2022-02-13T10:59:41.031" v="1510" actId="21"/>
          <ac:spMkLst>
            <pc:docMk/>
            <pc:sldMk cId="758719044" sldId="300"/>
            <ac:spMk id="10" creationId="{6770A9B0-1B8A-4AB1-8D58-8788C051018E}"/>
          </ac:spMkLst>
        </pc:spChg>
        <pc:spChg chg="add del">
          <ac:chgData name="Benoît PARTHOENS" userId="9031a2a7-ac8f-49c7-95a7-c1fef42fac6e" providerId="ADAL" clId="{8C674E2F-C0B1-41FC-A578-CDEF404E5F79}" dt="2022-02-13T10:59:41.031" v="1510" actId="21"/>
          <ac:spMkLst>
            <pc:docMk/>
            <pc:sldMk cId="758719044" sldId="300"/>
            <ac:spMk id="11" creationId="{F68F19EE-052A-41DC-97E8-BEAAF29CDBDA}"/>
          </ac:spMkLst>
        </pc:spChg>
        <pc:spChg chg="add del mod">
          <ac:chgData name="Benoît PARTHOENS" userId="9031a2a7-ac8f-49c7-95a7-c1fef42fac6e" providerId="ADAL" clId="{8C674E2F-C0B1-41FC-A578-CDEF404E5F79}" dt="2022-02-13T10:59:59.076" v="1512" actId="478"/>
          <ac:spMkLst>
            <pc:docMk/>
            <pc:sldMk cId="758719044" sldId="300"/>
            <ac:spMk id="13" creationId="{D1A4A9C2-A54A-45B1-A70F-08FCAB4EF781}"/>
          </ac:spMkLst>
        </pc:spChg>
        <pc:spChg chg="add mod">
          <ac:chgData name="Benoît PARTHOENS" userId="9031a2a7-ac8f-49c7-95a7-c1fef42fac6e" providerId="ADAL" clId="{8C674E2F-C0B1-41FC-A578-CDEF404E5F79}" dt="2022-02-13T11:00:05.171" v="1514" actId="1076"/>
          <ac:spMkLst>
            <pc:docMk/>
            <pc:sldMk cId="758719044" sldId="300"/>
            <ac:spMk id="17" creationId="{04CC0E0F-B7A9-4B13-8BE2-215C57EA8966}"/>
          </ac:spMkLst>
        </pc:spChg>
        <pc:spChg chg="add">
          <ac:chgData name="Benoît PARTHOENS" userId="9031a2a7-ac8f-49c7-95a7-c1fef42fac6e" providerId="ADAL" clId="{8C674E2F-C0B1-41FC-A578-CDEF404E5F79}" dt="2022-02-13T10:59:55.557" v="1511" actId="26606"/>
          <ac:spMkLst>
            <pc:docMk/>
            <pc:sldMk cId="758719044" sldId="300"/>
            <ac:spMk id="18" creationId="{081EA652-8C6A-4E69-BEB9-170809474553}"/>
          </ac:spMkLst>
        </pc:spChg>
        <pc:spChg chg="add mod">
          <ac:chgData name="Benoît PARTHOENS" userId="9031a2a7-ac8f-49c7-95a7-c1fef42fac6e" providerId="ADAL" clId="{8C674E2F-C0B1-41FC-A578-CDEF404E5F79}" dt="2022-02-13T11:00:05.171" v="1514" actId="1076"/>
          <ac:spMkLst>
            <pc:docMk/>
            <pc:sldMk cId="758719044" sldId="300"/>
            <ac:spMk id="19" creationId="{995D0917-5F3B-4A8C-A8A4-7E0C0D2D51CD}"/>
          </ac:spMkLst>
        </pc:spChg>
        <pc:spChg chg="add">
          <ac:chgData name="Benoît PARTHOENS" userId="9031a2a7-ac8f-49c7-95a7-c1fef42fac6e" providerId="ADAL" clId="{8C674E2F-C0B1-41FC-A578-CDEF404E5F79}" dt="2022-02-13T10:59:55.557" v="1511" actId="26606"/>
          <ac:spMkLst>
            <pc:docMk/>
            <pc:sldMk cId="758719044" sldId="300"/>
            <ac:spMk id="20" creationId="{5298780A-33B9-4EA2-8F67-DE68AD62841B}"/>
          </ac:spMkLst>
        </pc:spChg>
        <pc:spChg chg="add mod">
          <ac:chgData name="Benoît PARTHOENS" userId="9031a2a7-ac8f-49c7-95a7-c1fef42fac6e" providerId="ADAL" clId="{8C674E2F-C0B1-41FC-A578-CDEF404E5F79}" dt="2022-02-13T11:00:05.171" v="1514" actId="1076"/>
          <ac:spMkLst>
            <pc:docMk/>
            <pc:sldMk cId="758719044" sldId="300"/>
            <ac:spMk id="21" creationId="{17231051-0F3C-465D-945A-D6976D8A3D8B}"/>
          </ac:spMkLst>
        </pc:spChg>
        <pc:spChg chg="add">
          <ac:chgData name="Benoît PARTHOENS" userId="9031a2a7-ac8f-49c7-95a7-c1fef42fac6e" providerId="ADAL" clId="{8C674E2F-C0B1-41FC-A578-CDEF404E5F79}" dt="2022-02-13T10:59:55.557" v="1511" actId="26606"/>
          <ac:spMkLst>
            <pc:docMk/>
            <pc:sldMk cId="758719044" sldId="300"/>
            <ac:spMk id="22" creationId="{7F488E8B-4E1E-4402-8935-D4E6C02615C7}"/>
          </ac:spMkLst>
        </pc:spChg>
        <pc:spChg chg="add mod">
          <ac:chgData name="Benoît PARTHOENS" userId="9031a2a7-ac8f-49c7-95a7-c1fef42fac6e" providerId="ADAL" clId="{8C674E2F-C0B1-41FC-A578-CDEF404E5F79}" dt="2022-02-13T11:00:05.171" v="1514" actId="1076"/>
          <ac:spMkLst>
            <pc:docMk/>
            <pc:sldMk cId="758719044" sldId="300"/>
            <ac:spMk id="23" creationId="{D52C3730-40D8-4C21-9A17-47D597AF3020}"/>
          </ac:spMkLst>
        </pc:spChg>
        <pc:spChg chg="add mod">
          <ac:chgData name="Benoît PARTHOENS" userId="9031a2a7-ac8f-49c7-95a7-c1fef42fac6e" providerId="ADAL" clId="{8C674E2F-C0B1-41FC-A578-CDEF404E5F79}" dt="2022-02-13T11:00:05.171" v="1514" actId="1076"/>
          <ac:spMkLst>
            <pc:docMk/>
            <pc:sldMk cId="758719044" sldId="300"/>
            <ac:spMk id="24" creationId="{EC94569C-157D-4893-8DD1-7CD70001325C}"/>
          </ac:spMkLst>
        </pc:spChg>
        <pc:spChg chg="add mod">
          <ac:chgData name="Benoît PARTHOENS" userId="9031a2a7-ac8f-49c7-95a7-c1fef42fac6e" providerId="ADAL" clId="{8C674E2F-C0B1-41FC-A578-CDEF404E5F79}" dt="2022-02-13T11:00:05.171" v="1514" actId="1076"/>
          <ac:spMkLst>
            <pc:docMk/>
            <pc:sldMk cId="758719044" sldId="300"/>
            <ac:spMk id="25" creationId="{A5A1C6E1-5EEE-4442-AD25-92C7906D38A9}"/>
          </ac:spMkLst>
        </pc:spChg>
        <pc:spChg chg="add mod">
          <ac:chgData name="Benoît PARTHOENS" userId="9031a2a7-ac8f-49c7-95a7-c1fef42fac6e" providerId="ADAL" clId="{8C674E2F-C0B1-41FC-A578-CDEF404E5F79}" dt="2022-02-13T11:00:05.171" v="1514" actId="1076"/>
          <ac:spMkLst>
            <pc:docMk/>
            <pc:sldMk cId="758719044" sldId="300"/>
            <ac:spMk id="26" creationId="{2DF76B93-A15C-4299-86CB-E4857EC5C804}"/>
          </ac:spMkLst>
        </pc:spChg>
        <pc:spChg chg="add mod">
          <ac:chgData name="Benoît PARTHOENS" userId="9031a2a7-ac8f-49c7-95a7-c1fef42fac6e" providerId="ADAL" clId="{8C674E2F-C0B1-41FC-A578-CDEF404E5F79}" dt="2022-02-13T11:00:05.171" v="1514" actId="1076"/>
          <ac:spMkLst>
            <pc:docMk/>
            <pc:sldMk cId="758719044" sldId="300"/>
            <ac:spMk id="27" creationId="{F6C5E4B9-5CCB-429F-B7F0-CDBBF42BC039}"/>
          </ac:spMkLst>
        </pc:spChg>
      </pc:sldChg>
      <pc:sldChg chg="addSp modSp mod setBg">
        <pc:chgData name="Benoît PARTHOENS" userId="9031a2a7-ac8f-49c7-95a7-c1fef42fac6e" providerId="ADAL" clId="{8C674E2F-C0B1-41FC-A578-CDEF404E5F79}" dt="2022-02-13T10:39:15.950" v="1032" actId="20577"/>
        <pc:sldMkLst>
          <pc:docMk/>
          <pc:sldMk cId="2905086224" sldId="302"/>
        </pc:sldMkLst>
        <pc:spChg chg="mod">
          <ac:chgData name="Benoît PARTHOENS" userId="9031a2a7-ac8f-49c7-95a7-c1fef42fac6e" providerId="ADAL" clId="{8C674E2F-C0B1-41FC-A578-CDEF404E5F79}" dt="2022-02-13T10:39:01.365" v="1031" actId="26606"/>
          <ac:spMkLst>
            <pc:docMk/>
            <pc:sldMk cId="2905086224" sldId="302"/>
            <ac:spMk id="2" creationId="{96D1C428-955D-41FF-90C2-A9B63FA75D6B}"/>
          </ac:spMkLst>
        </pc:spChg>
        <pc:spChg chg="mod">
          <ac:chgData name="Benoît PARTHOENS" userId="9031a2a7-ac8f-49c7-95a7-c1fef42fac6e" providerId="ADAL" clId="{8C674E2F-C0B1-41FC-A578-CDEF404E5F79}" dt="2022-02-13T10:39:15.950" v="1032" actId="20577"/>
          <ac:spMkLst>
            <pc:docMk/>
            <pc:sldMk cId="2905086224" sldId="302"/>
            <ac:spMk id="3" creationId="{797CAA3E-C8C6-4053-ADEF-2C0AA1CFF1FB}"/>
          </ac:spMkLst>
        </pc:spChg>
        <pc:spChg chg="mod">
          <ac:chgData name="Benoît PARTHOENS" userId="9031a2a7-ac8f-49c7-95a7-c1fef42fac6e" providerId="ADAL" clId="{8C674E2F-C0B1-41FC-A578-CDEF404E5F79}" dt="2022-02-13T10:39:01.365" v="1031" actId="26606"/>
          <ac:spMkLst>
            <pc:docMk/>
            <pc:sldMk cId="2905086224" sldId="302"/>
            <ac:spMk id="4" creationId="{4045FDBF-C78D-4271-B43C-DBA5A1200A7B}"/>
          </ac:spMkLst>
        </pc:spChg>
        <pc:spChg chg="add">
          <ac:chgData name="Benoît PARTHOENS" userId="9031a2a7-ac8f-49c7-95a7-c1fef42fac6e" providerId="ADAL" clId="{8C674E2F-C0B1-41FC-A578-CDEF404E5F79}" dt="2022-02-13T10:39:01.365" v="1031" actId="26606"/>
          <ac:spMkLst>
            <pc:docMk/>
            <pc:sldMk cId="2905086224" sldId="302"/>
            <ac:spMk id="9" creationId="{7CB4857B-ED7C-444D-9F04-2F885114A1C2}"/>
          </ac:spMkLst>
        </pc:spChg>
        <pc:spChg chg="add">
          <ac:chgData name="Benoît PARTHOENS" userId="9031a2a7-ac8f-49c7-95a7-c1fef42fac6e" providerId="ADAL" clId="{8C674E2F-C0B1-41FC-A578-CDEF404E5F79}" dt="2022-02-13T10:39:01.365" v="1031" actId="26606"/>
          <ac:spMkLst>
            <pc:docMk/>
            <pc:sldMk cId="2905086224" sldId="302"/>
            <ac:spMk id="11" creationId="{D18046FB-44EA-4FD8-A585-EA09A319B2D0}"/>
          </ac:spMkLst>
        </pc:spChg>
        <pc:spChg chg="add">
          <ac:chgData name="Benoît PARTHOENS" userId="9031a2a7-ac8f-49c7-95a7-c1fef42fac6e" providerId="ADAL" clId="{8C674E2F-C0B1-41FC-A578-CDEF404E5F79}" dt="2022-02-13T10:39:01.365" v="1031" actId="26606"/>
          <ac:spMkLst>
            <pc:docMk/>
            <pc:sldMk cId="2905086224" sldId="302"/>
            <ac:spMk id="13" creationId="{479F5F2B-8B58-4140-AE6A-51F6C67B18D9}"/>
          </ac:spMkLst>
        </pc:spChg>
      </pc:sldChg>
      <pc:sldChg chg="modSp del mod">
        <pc:chgData name="Benoît PARTHOENS" userId="9031a2a7-ac8f-49c7-95a7-c1fef42fac6e" providerId="ADAL" clId="{8C674E2F-C0B1-41FC-A578-CDEF404E5F79}" dt="2022-02-13T11:07:00.064" v="1616" actId="2696"/>
        <pc:sldMkLst>
          <pc:docMk/>
          <pc:sldMk cId="1931211502" sldId="304"/>
        </pc:sldMkLst>
        <pc:spChg chg="mod">
          <ac:chgData name="Benoît PARTHOENS" userId="9031a2a7-ac8f-49c7-95a7-c1fef42fac6e" providerId="ADAL" clId="{8C674E2F-C0B1-41FC-A578-CDEF404E5F79}" dt="2022-02-13T11:06:15.404" v="1614" actId="6549"/>
          <ac:spMkLst>
            <pc:docMk/>
            <pc:sldMk cId="1931211502" sldId="304"/>
            <ac:spMk id="3" creationId="{1435AFAD-150A-4F7F-AF39-9843305F9D99}"/>
          </ac:spMkLst>
        </pc:spChg>
      </pc:sldChg>
      <pc:sldChg chg="modSp add del mod ord">
        <pc:chgData name="Benoît PARTHOENS" userId="9031a2a7-ac8f-49c7-95a7-c1fef42fac6e" providerId="ADAL" clId="{8C674E2F-C0B1-41FC-A578-CDEF404E5F79}" dt="2022-02-13T11:07:44.541" v="1625" actId="47"/>
        <pc:sldMkLst>
          <pc:docMk/>
          <pc:sldMk cId="3157560134" sldId="304"/>
        </pc:sldMkLst>
        <pc:spChg chg="mod">
          <ac:chgData name="Benoît PARTHOENS" userId="9031a2a7-ac8f-49c7-95a7-c1fef42fac6e" providerId="ADAL" clId="{8C674E2F-C0B1-41FC-A578-CDEF404E5F79}" dt="2022-02-13T11:07:26.929" v="1620" actId="21"/>
          <ac:spMkLst>
            <pc:docMk/>
            <pc:sldMk cId="3157560134" sldId="304"/>
            <ac:spMk id="3" creationId="{1435AFAD-150A-4F7F-AF39-9843305F9D99}"/>
          </ac:spMkLst>
        </pc:spChg>
      </pc:sldChg>
      <pc:sldChg chg="addSp delSp modSp new mod setBg setClrOvrMap modNotesTx">
        <pc:chgData name="Benoît PARTHOENS" userId="9031a2a7-ac8f-49c7-95a7-c1fef42fac6e" providerId="ADAL" clId="{8C674E2F-C0B1-41FC-A578-CDEF404E5F79}" dt="2022-02-13T09:55:12.040" v="676" actId="12"/>
        <pc:sldMkLst>
          <pc:docMk/>
          <pc:sldMk cId="379814171" sldId="305"/>
        </pc:sldMkLst>
        <pc:spChg chg="mod">
          <ac:chgData name="Benoît PARTHOENS" userId="9031a2a7-ac8f-49c7-95a7-c1fef42fac6e" providerId="ADAL" clId="{8C674E2F-C0B1-41FC-A578-CDEF404E5F79}" dt="2022-02-13T09:52:53.547" v="653" actId="26606"/>
          <ac:spMkLst>
            <pc:docMk/>
            <pc:sldMk cId="379814171" sldId="305"/>
            <ac:spMk id="2" creationId="{0D963846-6D10-416F-9645-9A8CD439179D}"/>
          </ac:spMkLst>
        </pc:spChg>
        <pc:spChg chg="mod">
          <ac:chgData name="Benoît PARTHOENS" userId="9031a2a7-ac8f-49c7-95a7-c1fef42fac6e" providerId="ADAL" clId="{8C674E2F-C0B1-41FC-A578-CDEF404E5F79}" dt="2022-02-13T09:54:44.026" v="673" actId="5793"/>
          <ac:spMkLst>
            <pc:docMk/>
            <pc:sldMk cId="379814171" sldId="305"/>
            <ac:spMk id="3" creationId="{5F94434A-05AB-44A7-B49F-6682DD5F085B}"/>
          </ac:spMkLst>
        </pc:spChg>
        <pc:spChg chg="add mod">
          <ac:chgData name="Benoît PARTHOENS" userId="9031a2a7-ac8f-49c7-95a7-c1fef42fac6e" providerId="ADAL" clId="{8C674E2F-C0B1-41FC-A578-CDEF404E5F79}" dt="2022-02-13T09:55:12.040" v="676" actId="12"/>
          <ac:spMkLst>
            <pc:docMk/>
            <pc:sldMk cId="379814171" sldId="305"/>
            <ac:spMk id="4" creationId="{8B10937C-39D3-45E9-9BF4-EE73485A5496}"/>
          </ac:spMkLst>
        </pc:spChg>
        <pc:spChg chg="add del">
          <ac:chgData name="Benoît PARTHOENS" userId="9031a2a7-ac8f-49c7-95a7-c1fef42fac6e" providerId="ADAL" clId="{8C674E2F-C0B1-41FC-A578-CDEF404E5F79}" dt="2022-02-13T09:50:37.231" v="630" actId="26606"/>
          <ac:spMkLst>
            <pc:docMk/>
            <pc:sldMk cId="379814171" sldId="305"/>
            <ac:spMk id="9" creationId="{428D436F-9ACD-4C92-AFC8-C934C527A6A4}"/>
          </ac:spMkLst>
        </pc:spChg>
        <pc:spChg chg="add del">
          <ac:chgData name="Benoît PARTHOENS" userId="9031a2a7-ac8f-49c7-95a7-c1fef42fac6e" providerId="ADAL" clId="{8C674E2F-C0B1-41FC-A578-CDEF404E5F79}" dt="2022-02-13T09:50:37.231" v="630" actId="26606"/>
          <ac:spMkLst>
            <pc:docMk/>
            <pc:sldMk cId="379814171" sldId="305"/>
            <ac:spMk id="11" creationId="{090538E0-A884-4E60-A6AB-77D830E2FCED}"/>
          </ac:spMkLst>
        </pc:spChg>
        <pc:spChg chg="add del">
          <ac:chgData name="Benoît PARTHOENS" userId="9031a2a7-ac8f-49c7-95a7-c1fef42fac6e" providerId="ADAL" clId="{8C674E2F-C0B1-41FC-A578-CDEF404E5F79}" dt="2022-02-13T09:50:37.231" v="630" actId="26606"/>
          <ac:spMkLst>
            <pc:docMk/>
            <pc:sldMk cId="379814171" sldId="305"/>
            <ac:spMk id="13" creationId="{DB0D7DD0-1C67-4D4C-9E06-678233DB8468}"/>
          </ac:spMkLst>
        </pc:spChg>
        <pc:spChg chg="add del">
          <ac:chgData name="Benoît PARTHOENS" userId="9031a2a7-ac8f-49c7-95a7-c1fef42fac6e" providerId="ADAL" clId="{8C674E2F-C0B1-41FC-A578-CDEF404E5F79}" dt="2022-02-13T09:50:49.217" v="632" actId="26606"/>
          <ac:spMkLst>
            <pc:docMk/>
            <pc:sldMk cId="379814171" sldId="305"/>
            <ac:spMk id="15" creationId="{4C608BEB-860E-4094-8511-78603564A75E}"/>
          </ac:spMkLst>
        </pc:spChg>
        <pc:spChg chg="add del mod">
          <ac:chgData name="Benoît PARTHOENS" userId="9031a2a7-ac8f-49c7-95a7-c1fef42fac6e" providerId="ADAL" clId="{8C674E2F-C0B1-41FC-A578-CDEF404E5F79}" dt="2022-02-13T09:52:43.411" v="650" actId="22"/>
          <ac:spMkLst>
            <pc:docMk/>
            <pc:sldMk cId="379814171" sldId="305"/>
            <ac:spMk id="18" creationId="{B33F9DB3-E7D4-43AF-B497-7CE9D86899E4}"/>
          </ac:spMkLst>
        </pc:spChg>
        <pc:spChg chg="add del">
          <ac:chgData name="Benoît PARTHOENS" userId="9031a2a7-ac8f-49c7-95a7-c1fef42fac6e" providerId="ADAL" clId="{8C674E2F-C0B1-41FC-A578-CDEF404E5F79}" dt="2022-02-13T09:51:19.692" v="635" actId="26606"/>
          <ac:spMkLst>
            <pc:docMk/>
            <pc:sldMk cId="379814171" sldId="305"/>
            <ac:spMk id="21" creationId="{1DE7243B-5109-444B-8FAF-7437C66BC0E9}"/>
          </ac:spMkLst>
        </pc:spChg>
        <pc:spChg chg="add mod">
          <ac:chgData name="Benoît PARTHOENS" userId="9031a2a7-ac8f-49c7-95a7-c1fef42fac6e" providerId="ADAL" clId="{8C674E2F-C0B1-41FC-A578-CDEF404E5F79}" dt="2022-02-13T09:54:38.929" v="672" actId="1076"/>
          <ac:spMkLst>
            <pc:docMk/>
            <pc:sldMk cId="379814171" sldId="305"/>
            <ac:spMk id="22" creationId="{DA14D404-3ED7-4ED4-8452-C69EBC37B973}"/>
          </ac:spMkLst>
        </pc:spChg>
        <pc:spChg chg="add del">
          <ac:chgData name="Benoît PARTHOENS" userId="9031a2a7-ac8f-49c7-95a7-c1fef42fac6e" providerId="ADAL" clId="{8C674E2F-C0B1-41FC-A578-CDEF404E5F79}" dt="2022-02-13T09:51:19.692" v="635" actId="26606"/>
          <ac:spMkLst>
            <pc:docMk/>
            <pc:sldMk cId="379814171" sldId="305"/>
            <ac:spMk id="23" creationId="{4C5D6221-DA7B-4611-AA26-7D8E349FDE96}"/>
          </ac:spMkLst>
        </pc:spChg>
        <pc:spChg chg="add del">
          <ac:chgData name="Benoît PARTHOENS" userId="9031a2a7-ac8f-49c7-95a7-c1fef42fac6e" providerId="ADAL" clId="{8C674E2F-C0B1-41FC-A578-CDEF404E5F79}" dt="2022-02-13T09:51:19.686" v="634" actId="26606"/>
          <ac:spMkLst>
            <pc:docMk/>
            <pc:sldMk cId="379814171" sldId="305"/>
            <ac:spMk id="28" creationId="{4FFBEE45-F140-49D5-85EA-C78C24340B23}"/>
          </ac:spMkLst>
        </pc:spChg>
        <pc:spChg chg="add del">
          <ac:chgData name="Benoît PARTHOENS" userId="9031a2a7-ac8f-49c7-95a7-c1fef42fac6e" providerId="ADAL" clId="{8C674E2F-C0B1-41FC-A578-CDEF404E5F79}" dt="2022-02-13T09:51:47.930" v="636" actId="26606"/>
          <ac:spMkLst>
            <pc:docMk/>
            <pc:sldMk cId="379814171" sldId="305"/>
            <ac:spMk id="30" creationId="{4FFBEE45-F140-49D5-85EA-C78C24340B23}"/>
          </ac:spMkLst>
        </pc:spChg>
        <pc:spChg chg="add del">
          <ac:chgData name="Benoît PARTHOENS" userId="9031a2a7-ac8f-49c7-95a7-c1fef42fac6e" providerId="ADAL" clId="{8C674E2F-C0B1-41FC-A578-CDEF404E5F79}" dt="2022-02-13T09:52:53.547" v="653" actId="26606"/>
          <ac:spMkLst>
            <pc:docMk/>
            <pc:sldMk cId="379814171" sldId="305"/>
            <ac:spMk id="35" creationId="{428D436F-9ACD-4C92-AFC8-C934C527A6A4}"/>
          </ac:spMkLst>
        </pc:spChg>
        <pc:spChg chg="add del">
          <ac:chgData name="Benoît PARTHOENS" userId="9031a2a7-ac8f-49c7-95a7-c1fef42fac6e" providerId="ADAL" clId="{8C674E2F-C0B1-41FC-A578-CDEF404E5F79}" dt="2022-02-13T09:52:53.547" v="653" actId="26606"/>
          <ac:spMkLst>
            <pc:docMk/>
            <pc:sldMk cId="379814171" sldId="305"/>
            <ac:spMk id="37" creationId="{090538E0-A884-4E60-A6AB-77D830E2FCED}"/>
          </ac:spMkLst>
        </pc:spChg>
        <pc:spChg chg="add del">
          <ac:chgData name="Benoît PARTHOENS" userId="9031a2a7-ac8f-49c7-95a7-c1fef42fac6e" providerId="ADAL" clId="{8C674E2F-C0B1-41FC-A578-CDEF404E5F79}" dt="2022-02-13T09:52:53.547" v="653" actId="26606"/>
          <ac:spMkLst>
            <pc:docMk/>
            <pc:sldMk cId="379814171" sldId="305"/>
            <ac:spMk id="39" creationId="{DB0D7DD0-1C67-4D4C-9E06-678233DB8468}"/>
          </ac:spMkLst>
        </pc:spChg>
        <pc:spChg chg="add">
          <ac:chgData name="Benoît PARTHOENS" userId="9031a2a7-ac8f-49c7-95a7-c1fef42fac6e" providerId="ADAL" clId="{8C674E2F-C0B1-41FC-A578-CDEF404E5F79}" dt="2022-02-13T09:52:53.547" v="653" actId="26606"/>
          <ac:spMkLst>
            <pc:docMk/>
            <pc:sldMk cId="379814171" sldId="305"/>
            <ac:spMk id="44" creationId="{19C052EA-05E2-403D-965E-52D1BFFA24DF}"/>
          </ac:spMkLst>
        </pc:spChg>
        <pc:spChg chg="add">
          <ac:chgData name="Benoît PARTHOENS" userId="9031a2a7-ac8f-49c7-95a7-c1fef42fac6e" providerId="ADAL" clId="{8C674E2F-C0B1-41FC-A578-CDEF404E5F79}" dt="2022-02-13T09:52:53.547" v="653" actId="26606"/>
          <ac:spMkLst>
            <pc:docMk/>
            <pc:sldMk cId="379814171" sldId="305"/>
            <ac:spMk id="46" creationId="{4C1936B8-2FFB-4F78-8388-B8C282B8A5BC}"/>
          </ac:spMkLst>
        </pc:spChg>
        <pc:cxnChg chg="add del">
          <ac:chgData name="Benoît PARTHOENS" userId="9031a2a7-ac8f-49c7-95a7-c1fef42fac6e" providerId="ADAL" clId="{8C674E2F-C0B1-41FC-A578-CDEF404E5F79}" dt="2022-02-13T09:50:49.217" v="632" actId="26606"/>
          <ac:cxnSpMkLst>
            <pc:docMk/>
            <pc:sldMk cId="379814171" sldId="305"/>
            <ac:cxnSpMk id="16" creationId="{1F16A8D4-FE87-4604-88B2-394B5D1EB437}"/>
          </ac:cxnSpMkLst>
        </pc:cxnChg>
      </pc:sldChg>
      <pc:sldChg chg="addSp delSp modSp new mod setBg setClrOvrMap modNotesTx">
        <pc:chgData name="Benoît PARTHOENS" userId="9031a2a7-ac8f-49c7-95a7-c1fef42fac6e" providerId="ADAL" clId="{8C674E2F-C0B1-41FC-A578-CDEF404E5F79}" dt="2022-02-14T13:32:43.666" v="1820"/>
        <pc:sldMkLst>
          <pc:docMk/>
          <pc:sldMk cId="26034793" sldId="306"/>
        </pc:sldMkLst>
        <pc:spChg chg="mod">
          <ac:chgData name="Benoît PARTHOENS" userId="9031a2a7-ac8f-49c7-95a7-c1fef42fac6e" providerId="ADAL" clId="{8C674E2F-C0B1-41FC-A578-CDEF404E5F79}" dt="2022-02-13T09:58:39.811" v="689" actId="26606"/>
          <ac:spMkLst>
            <pc:docMk/>
            <pc:sldMk cId="26034793" sldId="306"/>
            <ac:spMk id="2" creationId="{7514A1BC-2C9A-4DD0-88E8-926AFF8AE073}"/>
          </ac:spMkLst>
        </pc:spChg>
        <pc:spChg chg="mod">
          <ac:chgData name="Benoît PARTHOENS" userId="9031a2a7-ac8f-49c7-95a7-c1fef42fac6e" providerId="ADAL" clId="{8C674E2F-C0B1-41FC-A578-CDEF404E5F79}" dt="2022-02-13T09:58:39.811" v="689" actId="26606"/>
          <ac:spMkLst>
            <pc:docMk/>
            <pc:sldMk cId="26034793" sldId="306"/>
            <ac:spMk id="3" creationId="{AC5E5676-DD2F-4949-A018-127AF36631C1}"/>
          </ac:spMkLst>
        </pc:spChg>
        <pc:spChg chg="add">
          <ac:chgData name="Benoît PARTHOENS" userId="9031a2a7-ac8f-49c7-95a7-c1fef42fac6e" providerId="ADAL" clId="{8C674E2F-C0B1-41FC-A578-CDEF404E5F79}" dt="2022-02-13T09:58:39.811" v="689" actId="26606"/>
          <ac:spMkLst>
            <pc:docMk/>
            <pc:sldMk cId="26034793" sldId="306"/>
            <ac:spMk id="8" creationId="{7CB4857B-ED7C-444D-9F04-2F885114A1C2}"/>
          </ac:spMkLst>
        </pc:spChg>
        <pc:spChg chg="add">
          <ac:chgData name="Benoît PARTHOENS" userId="9031a2a7-ac8f-49c7-95a7-c1fef42fac6e" providerId="ADAL" clId="{8C674E2F-C0B1-41FC-A578-CDEF404E5F79}" dt="2022-02-13T09:58:39.811" v="689" actId="26606"/>
          <ac:spMkLst>
            <pc:docMk/>
            <pc:sldMk cId="26034793" sldId="306"/>
            <ac:spMk id="10" creationId="{D18046FB-44EA-4FD8-A585-EA09A319B2D0}"/>
          </ac:spMkLst>
        </pc:spChg>
        <pc:spChg chg="add del">
          <ac:chgData name="Benoît PARTHOENS" userId="9031a2a7-ac8f-49c7-95a7-c1fef42fac6e" providerId="ADAL" clId="{8C674E2F-C0B1-41FC-A578-CDEF404E5F79}" dt="2022-02-13T09:58:39.806" v="688" actId="26606"/>
          <ac:spMkLst>
            <pc:docMk/>
            <pc:sldMk cId="26034793" sldId="306"/>
            <ac:spMk id="11" creationId="{581DAA37-DAFB-47C9-9EE7-11C030BEC838}"/>
          </ac:spMkLst>
        </pc:spChg>
        <pc:spChg chg="add del">
          <ac:chgData name="Benoît PARTHOENS" userId="9031a2a7-ac8f-49c7-95a7-c1fef42fac6e" providerId="ADAL" clId="{8C674E2F-C0B1-41FC-A578-CDEF404E5F79}" dt="2022-02-13T09:58:39.806" v="688" actId="26606"/>
          <ac:spMkLst>
            <pc:docMk/>
            <pc:sldMk cId="26034793" sldId="306"/>
            <ac:spMk id="12" creationId="{6EBF06A5-4173-45DE-87B1-0791E098A374}"/>
          </ac:spMkLst>
        </pc:spChg>
        <pc:spChg chg="add del">
          <ac:chgData name="Benoît PARTHOENS" userId="9031a2a7-ac8f-49c7-95a7-c1fef42fac6e" providerId="ADAL" clId="{8C674E2F-C0B1-41FC-A578-CDEF404E5F79}" dt="2022-02-13T09:58:39.806" v="688" actId="26606"/>
          <ac:spMkLst>
            <pc:docMk/>
            <pc:sldMk cId="26034793" sldId="306"/>
            <ac:spMk id="13" creationId="{F4CBD955-7E14-485C-919F-EC1D1B9BC25C}"/>
          </ac:spMkLst>
        </pc:spChg>
        <pc:spChg chg="add">
          <ac:chgData name="Benoît PARTHOENS" userId="9031a2a7-ac8f-49c7-95a7-c1fef42fac6e" providerId="ADAL" clId="{8C674E2F-C0B1-41FC-A578-CDEF404E5F79}" dt="2022-02-13T09:58:39.811" v="689" actId="26606"/>
          <ac:spMkLst>
            <pc:docMk/>
            <pc:sldMk cId="26034793" sldId="306"/>
            <ac:spMk id="16" creationId="{479F5F2B-8B58-4140-AE6A-51F6C67B18D9}"/>
          </ac:spMkLst>
        </pc:spChg>
        <pc:picChg chg="add del">
          <ac:chgData name="Benoît PARTHOENS" userId="9031a2a7-ac8f-49c7-95a7-c1fef42fac6e" providerId="ADAL" clId="{8C674E2F-C0B1-41FC-A578-CDEF404E5F79}" dt="2022-02-13T09:58:31.247" v="686" actId="26606"/>
          <ac:picMkLst>
            <pc:docMk/>
            <pc:sldMk cId="26034793" sldId="306"/>
            <ac:picMk id="5" creationId="{2C12EF99-BADE-4C60-AD66-5F2123E81BE1}"/>
          </ac:picMkLst>
        </pc:picChg>
        <pc:picChg chg="add del">
          <ac:chgData name="Benoît PARTHOENS" userId="9031a2a7-ac8f-49c7-95a7-c1fef42fac6e" providerId="ADAL" clId="{8C674E2F-C0B1-41FC-A578-CDEF404E5F79}" dt="2022-02-13T09:58:39.806" v="688" actId="26606"/>
          <ac:picMkLst>
            <pc:docMk/>
            <pc:sldMk cId="26034793" sldId="306"/>
            <ac:picMk id="14" creationId="{98CAF79E-EA4E-4B7E-B499-97B8AA4C5D5C}"/>
          </ac:picMkLst>
        </pc:picChg>
        <pc:picChg chg="add del mod">
          <ac:chgData name="Benoît PARTHOENS" userId="9031a2a7-ac8f-49c7-95a7-c1fef42fac6e" providerId="ADAL" clId="{8C674E2F-C0B1-41FC-A578-CDEF404E5F79}" dt="2022-02-14T13:23:56.476" v="1807" actId="21"/>
          <ac:picMkLst>
            <pc:docMk/>
            <pc:sldMk cId="26034793" sldId="306"/>
            <ac:picMk id="2050" creationId="{8ECD896B-BC42-4B5B-9118-B4939BE42983}"/>
          </ac:picMkLst>
        </pc:picChg>
        <pc:cxnChg chg="add del">
          <ac:chgData name="Benoît PARTHOENS" userId="9031a2a7-ac8f-49c7-95a7-c1fef42fac6e" providerId="ADAL" clId="{8C674E2F-C0B1-41FC-A578-CDEF404E5F79}" dt="2022-02-13T09:58:31.247" v="686" actId="26606"/>
          <ac:cxnSpMkLst>
            <pc:docMk/>
            <pc:sldMk cId="26034793" sldId="306"/>
            <ac:cxnSpMk id="9" creationId="{A7F400EE-A8A5-48AF-B4D6-291B52C6F0B0}"/>
          </ac:cxnSpMkLst>
        </pc:cxnChg>
      </pc:sldChg>
      <pc:sldChg chg="addSp delSp modSp new mod setBg delAnim modAnim setClrOvrMap modNotesTx">
        <pc:chgData name="Benoît PARTHOENS" userId="9031a2a7-ac8f-49c7-95a7-c1fef42fac6e" providerId="ADAL" clId="{8C674E2F-C0B1-41FC-A578-CDEF404E5F79}" dt="2022-02-13T09:56:14.297" v="681" actId="1076"/>
        <pc:sldMkLst>
          <pc:docMk/>
          <pc:sldMk cId="35051568" sldId="307"/>
        </pc:sldMkLst>
        <pc:spChg chg="mod">
          <ac:chgData name="Benoît PARTHOENS" userId="9031a2a7-ac8f-49c7-95a7-c1fef42fac6e" providerId="ADAL" clId="{8C674E2F-C0B1-41FC-A578-CDEF404E5F79}" dt="2022-02-13T09:55:47.780" v="678" actId="26606"/>
          <ac:spMkLst>
            <pc:docMk/>
            <pc:sldMk cId="35051568" sldId="307"/>
            <ac:spMk id="2" creationId="{A1A824CA-E1A6-43D9-B6AC-B117E07133D8}"/>
          </ac:spMkLst>
        </pc:spChg>
        <pc:spChg chg="mod">
          <ac:chgData name="Benoît PARTHOENS" userId="9031a2a7-ac8f-49c7-95a7-c1fef42fac6e" providerId="ADAL" clId="{8C674E2F-C0B1-41FC-A578-CDEF404E5F79}" dt="2022-02-13T09:55:47.780" v="678" actId="26606"/>
          <ac:spMkLst>
            <pc:docMk/>
            <pc:sldMk cId="35051568" sldId="307"/>
            <ac:spMk id="3" creationId="{7B25A7E8-57FD-450D-9750-1ED0C0EF56A9}"/>
          </ac:spMkLst>
        </pc:spChg>
        <pc:spChg chg="add">
          <ac:chgData name="Benoît PARTHOENS" userId="9031a2a7-ac8f-49c7-95a7-c1fef42fac6e" providerId="ADAL" clId="{8C674E2F-C0B1-41FC-A578-CDEF404E5F79}" dt="2022-02-13T09:55:47.780" v="678" actId="26606"/>
          <ac:spMkLst>
            <pc:docMk/>
            <pc:sldMk cId="35051568" sldId="307"/>
            <ac:spMk id="8" creationId="{9264D464-898B-4908-88FD-33A83D6ED64E}"/>
          </ac:spMkLst>
        </pc:spChg>
        <pc:spChg chg="add">
          <ac:chgData name="Benoît PARTHOENS" userId="9031a2a7-ac8f-49c7-95a7-c1fef42fac6e" providerId="ADAL" clId="{8C674E2F-C0B1-41FC-A578-CDEF404E5F79}" dt="2022-02-13T09:55:47.780" v="678" actId="26606"/>
          <ac:spMkLst>
            <pc:docMk/>
            <pc:sldMk cId="35051568" sldId="307"/>
            <ac:spMk id="10" creationId="{F0BC1D9E-4401-4EC0-88FD-ED103CB570EA}"/>
          </ac:spMkLst>
        </pc:spChg>
        <pc:spChg chg="add">
          <ac:chgData name="Benoît PARTHOENS" userId="9031a2a7-ac8f-49c7-95a7-c1fef42fac6e" providerId="ADAL" clId="{8C674E2F-C0B1-41FC-A578-CDEF404E5F79}" dt="2022-02-13T09:55:47.780" v="678" actId="26606"/>
          <ac:spMkLst>
            <pc:docMk/>
            <pc:sldMk cId="35051568" sldId="307"/>
            <ac:spMk id="12" creationId="{B0AAF7C9-094E-400C-A428-F6C2262F6527}"/>
          </ac:spMkLst>
        </pc:spChg>
        <pc:spChg chg="add">
          <ac:chgData name="Benoît PARTHOENS" userId="9031a2a7-ac8f-49c7-95a7-c1fef42fac6e" providerId="ADAL" clId="{8C674E2F-C0B1-41FC-A578-CDEF404E5F79}" dt="2022-02-13T09:55:47.780" v="678" actId="26606"/>
          <ac:spMkLst>
            <pc:docMk/>
            <pc:sldMk cId="35051568" sldId="307"/>
            <ac:spMk id="14" creationId="{6200B311-3585-4069-AAC6-CD443FA5B8AD}"/>
          </ac:spMkLst>
        </pc:spChg>
        <pc:graphicFrameChg chg="add del mod">
          <ac:chgData name="Benoît PARTHOENS" userId="9031a2a7-ac8f-49c7-95a7-c1fef42fac6e" providerId="ADAL" clId="{8C674E2F-C0B1-41FC-A578-CDEF404E5F79}" dt="2022-02-13T09:55:30.140" v="677" actId="478"/>
          <ac:graphicFrameMkLst>
            <pc:docMk/>
            <pc:sldMk cId="35051568" sldId="307"/>
            <ac:graphicFrameMk id="4" creationId="{5211CB98-EF23-47BB-B58C-31EA3828BA76}"/>
          </ac:graphicFrameMkLst>
        </pc:graphicFrameChg>
        <pc:graphicFrameChg chg="add mod">
          <ac:chgData name="Benoît PARTHOENS" userId="9031a2a7-ac8f-49c7-95a7-c1fef42fac6e" providerId="ADAL" clId="{8C674E2F-C0B1-41FC-A578-CDEF404E5F79}" dt="2022-02-13T09:56:14.297" v="681" actId="1076"/>
          <ac:graphicFrameMkLst>
            <pc:docMk/>
            <pc:sldMk cId="35051568" sldId="307"/>
            <ac:graphicFrameMk id="9" creationId="{79D4FF4D-1CE2-418D-83B7-C30D28724499}"/>
          </ac:graphicFrameMkLst>
        </pc:graphicFrameChg>
      </pc:sldChg>
      <pc:sldChg chg="addSp modSp new mod setBg modNotesTx">
        <pc:chgData name="Benoît PARTHOENS" userId="9031a2a7-ac8f-49c7-95a7-c1fef42fac6e" providerId="ADAL" clId="{8C674E2F-C0B1-41FC-A578-CDEF404E5F79}" dt="2022-02-13T09:57:08.025" v="684" actId="14100"/>
        <pc:sldMkLst>
          <pc:docMk/>
          <pc:sldMk cId="940458496" sldId="308"/>
        </pc:sldMkLst>
        <pc:spChg chg="mod">
          <ac:chgData name="Benoît PARTHOENS" userId="9031a2a7-ac8f-49c7-95a7-c1fef42fac6e" providerId="ADAL" clId="{8C674E2F-C0B1-41FC-A578-CDEF404E5F79}" dt="2022-02-13T09:56:56.955" v="682" actId="26606"/>
          <ac:spMkLst>
            <pc:docMk/>
            <pc:sldMk cId="940458496" sldId="308"/>
            <ac:spMk id="2" creationId="{1BA62A5B-8571-4888-9FED-C5C4BAA4F036}"/>
          </ac:spMkLst>
        </pc:spChg>
        <pc:spChg chg="mod">
          <ac:chgData name="Benoît PARTHOENS" userId="9031a2a7-ac8f-49c7-95a7-c1fef42fac6e" providerId="ADAL" clId="{8C674E2F-C0B1-41FC-A578-CDEF404E5F79}" dt="2022-02-13T09:57:08.025" v="684" actId="14100"/>
          <ac:spMkLst>
            <pc:docMk/>
            <pc:sldMk cId="940458496" sldId="308"/>
            <ac:spMk id="3" creationId="{E52F7D31-0474-4523-9116-9976F20E320E}"/>
          </ac:spMkLst>
        </pc:spChg>
        <pc:spChg chg="add">
          <ac:chgData name="Benoît PARTHOENS" userId="9031a2a7-ac8f-49c7-95a7-c1fef42fac6e" providerId="ADAL" clId="{8C674E2F-C0B1-41FC-A578-CDEF404E5F79}" dt="2022-02-13T09:56:56.955" v="682" actId="26606"/>
          <ac:spMkLst>
            <pc:docMk/>
            <pc:sldMk cId="940458496" sldId="308"/>
            <ac:spMk id="71" creationId="{05C7EBC3-4672-4DAB-81C2-58661FAFAED6}"/>
          </ac:spMkLst>
        </pc:spChg>
        <pc:spChg chg="add">
          <ac:chgData name="Benoît PARTHOENS" userId="9031a2a7-ac8f-49c7-95a7-c1fef42fac6e" providerId="ADAL" clId="{8C674E2F-C0B1-41FC-A578-CDEF404E5F79}" dt="2022-02-13T09:56:56.955" v="682" actId="26606"/>
          <ac:spMkLst>
            <pc:docMk/>
            <pc:sldMk cId="940458496" sldId="308"/>
            <ac:spMk id="73" creationId="{40BF962F-4C6F-461E-86F2-C43F56CC939B}"/>
          </ac:spMkLst>
        </pc:spChg>
        <pc:spChg chg="add">
          <ac:chgData name="Benoît PARTHOENS" userId="9031a2a7-ac8f-49c7-95a7-c1fef42fac6e" providerId="ADAL" clId="{8C674E2F-C0B1-41FC-A578-CDEF404E5F79}" dt="2022-02-13T09:56:56.955" v="682" actId="26606"/>
          <ac:spMkLst>
            <pc:docMk/>
            <pc:sldMk cId="940458496" sldId="308"/>
            <ac:spMk id="75" creationId="{2E94A4F7-38E4-45EA-8E2E-CE1B5766B4F1}"/>
          </ac:spMkLst>
        </pc:spChg>
        <pc:picChg chg="add mod">
          <ac:chgData name="Benoît PARTHOENS" userId="9031a2a7-ac8f-49c7-95a7-c1fef42fac6e" providerId="ADAL" clId="{8C674E2F-C0B1-41FC-A578-CDEF404E5F79}" dt="2022-02-13T09:56:56.955" v="682" actId="26606"/>
          <ac:picMkLst>
            <pc:docMk/>
            <pc:sldMk cId="940458496" sldId="308"/>
            <ac:picMk id="1026" creationId="{2905B837-C95A-497B-BD7E-C2743085139C}"/>
          </ac:picMkLst>
        </pc:picChg>
      </pc:sldChg>
      <pc:sldChg chg="addSp delSp modSp new mod setBg modAnim setClrOvrMap modNotesTx">
        <pc:chgData name="Benoît PARTHOENS" userId="9031a2a7-ac8f-49c7-95a7-c1fef42fac6e" providerId="ADAL" clId="{8C674E2F-C0B1-41FC-A578-CDEF404E5F79}" dt="2022-02-16T17:13:11.137" v="3575" actId="20577"/>
        <pc:sldMkLst>
          <pc:docMk/>
          <pc:sldMk cId="550228128" sldId="309"/>
        </pc:sldMkLst>
        <pc:spChg chg="mod">
          <ac:chgData name="Benoît PARTHOENS" userId="9031a2a7-ac8f-49c7-95a7-c1fef42fac6e" providerId="ADAL" clId="{8C674E2F-C0B1-41FC-A578-CDEF404E5F79}" dt="2022-02-13T09:59:15.316" v="690" actId="26606"/>
          <ac:spMkLst>
            <pc:docMk/>
            <pc:sldMk cId="550228128" sldId="309"/>
            <ac:spMk id="2" creationId="{EEADD29A-53BB-4712-9007-8A5067D26BFD}"/>
          </ac:spMkLst>
        </pc:spChg>
        <pc:spChg chg="mod">
          <ac:chgData name="Benoît PARTHOENS" userId="9031a2a7-ac8f-49c7-95a7-c1fef42fac6e" providerId="ADAL" clId="{8C674E2F-C0B1-41FC-A578-CDEF404E5F79}" dt="2022-02-14T13:55:54.467" v="2191" actId="20577"/>
          <ac:spMkLst>
            <pc:docMk/>
            <pc:sldMk cId="550228128" sldId="309"/>
            <ac:spMk id="3" creationId="{FA3E3604-614B-451B-A120-DBF9C2115C62}"/>
          </ac:spMkLst>
        </pc:spChg>
        <pc:spChg chg="add">
          <ac:chgData name="Benoît PARTHOENS" userId="9031a2a7-ac8f-49c7-95a7-c1fef42fac6e" providerId="ADAL" clId="{8C674E2F-C0B1-41FC-A578-CDEF404E5F79}" dt="2022-02-13T09:59:15.316" v="690" actId="26606"/>
          <ac:spMkLst>
            <pc:docMk/>
            <pc:sldMk cId="550228128" sldId="309"/>
            <ac:spMk id="9" creationId="{6EBF06A5-4173-45DE-87B1-0791E098A374}"/>
          </ac:spMkLst>
        </pc:spChg>
        <pc:spChg chg="add">
          <ac:chgData name="Benoît PARTHOENS" userId="9031a2a7-ac8f-49c7-95a7-c1fef42fac6e" providerId="ADAL" clId="{8C674E2F-C0B1-41FC-A578-CDEF404E5F79}" dt="2022-02-13T09:59:15.316" v="690" actId="26606"/>
          <ac:spMkLst>
            <pc:docMk/>
            <pc:sldMk cId="550228128" sldId="309"/>
            <ac:spMk id="11" creationId="{581DAA37-DAFB-47C9-9EE7-11C030BEC838}"/>
          </ac:spMkLst>
        </pc:spChg>
        <pc:spChg chg="add">
          <ac:chgData name="Benoît PARTHOENS" userId="9031a2a7-ac8f-49c7-95a7-c1fef42fac6e" providerId="ADAL" clId="{8C674E2F-C0B1-41FC-A578-CDEF404E5F79}" dt="2022-02-13T09:59:15.316" v="690" actId="26606"/>
          <ac:spMkLst>
            <pc:docMk/>
            <pc:sldMk cId="550228128" sldId="309"/>
            <ac:spMk id="13" creationId="{F4CBD955-7E14-485C-919F-EC1D1B9BC25C}"/>
          </ac:spMkLst>
        </pc:spChg>
        <pc:graphicFrameChg chg="add mod">
          <ac:chgData name="Benoît PARTHOENS" userId="9031a2a7-ac8f-49c7-95a7-c1fef42fac6e" providerId="ADAL" clId="{8C674E2F-C0B1-41FC-A578-CDEF404E5F79}" dt="2022-02-16T11:27:38.578" v="2229" actId="1076"/>
          <ac:graphicFrameMkLst>
            <pc:docMk/>
            <pc:sldMk cId="550228128" sldId="309"/>
            <ac:graphicFrameMk id="12" creationId="{9ED71823-9A1F-4AD6-B609-D17D0F514956}"/>
          </ac:graphicFrameMkLst>
        </pc:graphicFrameChg>
        <pc:picChg chg="add">
          <ac:chgData name="Benoît PARTHOENS" userId="9031a2a7-ac8f-49c7-95a7-c1fef42fac6e" providerId="ADAL" clId="{8C674E2F-C0B1-41FC-A578-CDEF404E5F79}" dt="2022-02-13T09:59:15.316" v="690" actId="26606"/>
          <ac:picMkLst>
            <pc:docMk/>
            <pc:sldMk cId="550228128" sldId="309"/>
            <ac:picMk id="5" creationId="{63E20D5E-6C40-450A-9D00-03B1506A29C3}"/>
          </ac:picMkLst>
        </pc:picChg>
        <pc:picChg chg="add del mod">
          <ac:chgData name="Benoît PARTHOENS" userId="9031a2a7-ac8f-49c7-95a7-c1fef42fac6e" providerId="ADAL" clId="{8C674E2F-C0B1-41FC-A578-CDEF404E5F79}" dt="2022-02-14T13:24:27.806" v="1810" actId="478"/>
          <ac:picMkLst>
            <pc:docMk/>
            <pc:sldMk cId="550228128" sldId="309"/>
            <ac:picMk id="10" creationId="{B734115E-0329-4D5C-A479-686249EDDAE1}"/>
          </ac:picMkLst>
        </pc:picChg>
      </pc:sldChg>
      <pc:sldChg chg="addSp delSp modSp new mod setBg">
        <pc:chgData name="Benoît PARTHOENS" userId="9031a2a7-ac8f-49c7-95a7-c1fef42fac6e" providerId="ADAL" clId="{8C674E2F-C0B1-41FC-A578-CDEF404E5F79}" dt="2022-02-13T11:05:06.667" v="1601" actId="20577"/>
        <pc:sldMkLst>
          <pc:docMk/>
          <pc:sldMk cId="3144420004" sldId="310"/>
        </pc:sldMkLst>
        <pc:spChg chg="mod">
          <ac:chgData name="Benoît PARTHOENS" userId="9031a2a7-ac8f-49c7-95a7-c1fef42fac6e" providerId="ADAL" clId="{8C674E2F-C0B1-41FC-A578-CDEF404E5F79}" dt="2022-02-13T10:31:23.200" v="866" actId="26606"/>
          <ac:spMkLst>
            <pc:docMk/>
            <pc:sldMk cId="3144420004" sldId="310"/>
            <ac:spMk id="2" creationId="{2BFA40DD-3714-4E2D-AA52-40358635CB22}"/>
          </ac:spMkLst>
        </pc:spChg>
        <pc:spChg chg="mod">
          <ac:chgData name="Benoît PARTHOENS" userId="9031a2a7-ac8f-49c7-95a7-c1fef42fac6e" providerId="ADAL" clId="{8C674E2F-C0B1-41FC-A578-CDEF404E5F79}" dt="2022-02-13T11:05:06.667" v="1601" actId="20577"/>
          <ac:spMkLst>
            <pc:docMk/>
            <pc:sldMk cId="3144420004" sldId="310"/>
            <ac:spMk id="3" creationId="{A8E1D756-1CD3-48A5-85AE-81CD219E8D7E}"/>
          </ac:spMkLst>
        </pc:spChg>
        <pc:spChg chg="add del mod">
          <ac:chgData name="Benoît PARTHOENS" userId="9031a2a7-ac8f-49c7-95a7-c1fef42fac6e" providerId="ADAL" clId="{8C674E2F-C0B1-41FC-A578-CDEF404E5F79}" dt="2022-02-13T10:30:59.691" v="865" actId="21"/>
          <ac:spMkLst>
            <pc:docMk/>
            <pc:sldMk cId="3144420004" sldId="310"/>
            <ac:spMk id="4" creationId="{B55D43F8-3006-4A85-8A4F-8EE18EB6ECBF}"/>
          </ac:spMkLst>
        </pc:spChg>
        <pc:spChg chg="mod">
          <ac:chgData name="Benoît PARTHOENS" userId="9031a2a7-ac8f-49c7-95a7-c1fef42fac6e" providerId="ADAL" clId="{8C674E2F-C0B1-41FC-A578-CDEF404E5F79}" dt="2022-02-13T10:31:23.200" v="866" actId="26606"/>
          <ac:spMkLst>
            <pc:docMk/>
            <pc:sldMk cId="3144420004" sldId="310"/>
            <ac:spMk id="5" creationId="{E6F12FCA-2F4D-4287-8FC3-AD1A5758F023}"/>
          </ac:spMkLst>
        </pc:spChg>
        <pc:spChg chg="add mod">
          <ac:chgData name="Benoît PARTHOENS" userId="9031a2a7-ac8f-49c7-95a7-c1fef42fac6e" providerId="ADAL" clId="{8C674E2F-C0B1-41FC-A578-CDEF404E5F79}" dt="2022-02-13T10:31:29.846" v="868" actId="1076"/>
          <ac:spMkLst>
            <pc:docMk/>
            <pc:sldMk cId="3144420004" sldId="310"/>
            <ac:spMk id="9" creationId="{66868F2F-0219-42CB-81C1-E5E4DC2FE8B0}"/>
          </ac:spMkLst>
        </pc:spChg>
        <pc:spChg chg="add">
          <ac:chgData name="Benoît PARTHOENS" userId="9031a2a7-ac8f-49c7-95a7-c1fef42fac6e" providerId="ADAL" clId="{8C674E2F-C0B1-41FC-A578-CDEF404E5F79}" dt="2022-02-13T10:31:23.200" v="866" actId="26606"/>
          <ac:spMkLst>
            <pc:docMk/>
            <pc:sldMk cId="3144420004" sldId="310"/>
            <ac:spMk id="10" creationId="{7CB4857B-ED7C-444D-9F04-2F885114A1C2}"/>
          </ac:spMkLst>
        </pc:spChg>
        <pc:spChg chg="add">
          <ac:chgData name="Benoît PARTHOENS" userId="9031a2a7-ac8f-49c7-95a7-c1fef42fac6e" providerId="ADAL" clId="{8C674E2F-C0B1-41FC-A578-CDEF404E5F79}" dt="2022-02-13T10:31:23.200" v="866" actId="26606"/>
          <ac:spMkLst>
            <pc:docMk/>
            <pc:sldMk cId="3144420004" sldId="310"/>
            <ac:spMk id="12" creationId="{D18046FB-44EA-4FD8-A585-EA09A319B2D0}"/>
          </ac:spMkLst>
        </pc:spChg>
        <pc:spChg chg="add">
          <ac:chgData name="Benoît PARTHOENS" userId="9031a2a7-ac8f-49c7-95a7-c1fef42fac6e" providerId="ADAL" clId="{8C674E2F-C0B1-41FC-A578-CDEF404E5F79}" dt="2022-02-13T10:31:23.200" v="866" actId="26606"/>
          <ac:spMkLst>
            <pc:docMk/>
            <pc:sldMk cId="3144420004" sldId="310"/>
            <ac:spMk id="14" creationId="{479F5F2B-8B58-4140-AE6A-51F6C67B18D9}"/>
          </ac:spMkLst>
        </pc:spChg>
      </pc:sldChg>
      <pc:sldChg chg="addSp delSp modSp new add del mod setBg modAnim modNotesTx">
        <pc:chgData name="Benoît PARTHOENS" userId="9031a2a7-ac8f-49c7-95a7-c1fef42fac6e" providerId="ADAL" clId="{8C674E2F-C0B1-41FC-A578-CDEF404E5F79}" dt="2022-02-16T15:36:04.842" v="3277" actId="1076"/>
        <pc:sldMkLst>
          <pc:docMk/>
          <pc:sldMk cId="2068593456" sldId="311"/>
        </pc:sldMkLst>
        <pc:spChg chg="mod">
          <ac:chgData name="Benoît PARTHOENS" userId="9031a2a7-ac8f-49c7-95a7-c1fef42fac6e" providerId="ADAL" clId="{8C674E2F-C0B1-41FC-A578-CDEF404E5F79}" dt="2022-02-16T15:33:33.534" v="3257" actId="26606"/>
          <ac:spMkLst>
            <pc:docMk/>
            <pc:sldMk cId="2068593456" sldId="311"/>
            <ac:spMk id="2" creationId="{CA1FB37F-E5E2-4724-80EA-51279C68D360}"/>
          </ac:spMkLst>
        </pc:spChg>
        <pc:spChg chg="del mod">
          <ac:chgData name="Benoît PARTHOENS" userId="9031a2a7-ac8f-49c7-95a7-c1fef42fac6e" providerId="ADAL" clId="{8C674E2F-C0B1-41FC-A578-CDEF404E5F79}" dt="2022-02-13T10:26:17.934" v="809" actId="478"/>
          <ac:spMkLst>
            <pc:docMk/>
            <pc:sldMk cId="2068593456" sldId="311"/>
            <ac:spMk id="3" creationId="{D8B4E449-2A21-4A0A-951D-F0836EB15FC9}"/>
          </ac:spMkLst>
        </pc:spChg>
        <pc:spChg chg="add del mod">
          <ac:chgData name="Benoît PARTHOENS" userId="9031a2a7-ac8f-49c7-95a7-c1fef42fac6e" providerId="ADAL" clId="{8C674E2F-C0B1-41FC-A578-CDEF404E5F79}" dt="2022-02-14T13:22:01.974" v="1800" actId="478"/>
          <ac:spMkLst>
            <pc:docMk/>
            <pc:sldMk cId="2068593456" sldId="311"/>
            <ac:spMk id="4" creationId="{6C276746-C7AB-4C3B-A7C4-41EE7D5715FA}"/>
          </ac:spMkLst>
        </pc:spChg>
        <pc:spChg chg="mod ord">
          <ac:chgData name="Benoît PARTHOENS" userId="9031a2a7-ac8f-49c7-95a7-c1fef42fac6e" providerId="ADAL" clId="{8C674E2F-C0B1-41FC-A578-CDEF404E5F79}" dt="2022-02-16T15:33:33.534" v="3257" actId="26606"/>
          <ac:spMkLst>
            <pc:docMk/>
            <pc:sldMk cId="2068593456" sldId="311"/>
            <ac:spMk id="5" creationId="{99E3D8C3-64A3-495F-834D-83967F4F6D3D}"/>
          </ac:spMkLst>
        </pc:spChg>
        <pc:spChg chg="add del mod">
          <ac:chgData name="Benoît PARTHOENS" userId="9031a2a7-ac8f-49c7-95a7-c1fef42fac6e" providerId="ADAL" clId="{8C674E2F-C0B1-41FC-A578-CDEF404E5F79}" dt="2022-02-16T15:33:21.447" v="3256" actId="21"/>
          <ac:spMkLst>
            <pc:docMk/>
            <pc:sldMk cId="2068593456" sldId="311"/>
            <ac:spMk id="6" creationId="{AB2DB742-BA82-40B6-A535-15CC628665B0}"/>
          </ac:spMkLst>
        </pc:spChg>
        <pc:spChg chg="add del">
          <ac:chgData name="Benoît PARTHOENS" userId="9031a2a7-ac8f-49c7-95a7-c1fef42fac6e" providerId="ADAL" clId="{8C674E2F-C0B1-41FC-A578-CDEF404E5F79}" dt="2022-02-13T10:25:29.194" v="791" actId="22"/>
          <ac:spMkLst>
            <pc:docMk/>
            <pc:sldMk cId="2068593456" sldId="311"/>
            <ac:spMk id="7" creationId="{73269492-C072-4B44-96E5-BCA56CE9B1A0}"/>
          </ac:spMkLst>
        </pc:spChg>
        <pc:spChg chg="add del mod">
          <ac:chgData name="Benoît PARTHOENS" userId="9031a2a7-ac8f-49c7-95a7-c1fef42fac6e" providerId="ADAL" clId="{8C674E2F-C0B1-41FC-A578-CDEF404E5F79}" dt="2022-02-16T15:34:36.714" v="3276" actId="14100"/>
          <ac:spMkLst>
            <pc:docMk/>
            <pc:sldMk cId="2068593456" sldId="311"/>
            <ac:spMk id="10" creationId="{7BA1FF2C-59A7-4DAF-BB3A-02E4A290ECBE}"/>
          </ac:spMkLst>
        </pc:spChg>
        <pc:spChg chg="add del mod">
          <ac:chgData name="Benoît PARTHOENS" userId="9031a2a7-ac8f-49c7-95a7-c1fef42fac6e" providerId="ADAL" clId="{8C674E2F-C0B1-41FC-A578-CDEF404E5F79}" dt="2022-02-16T15:33:21.447" v="3256" actId="21"/>
          <ac:spMkLst>
            <pc:docMk/>
            <pc:sldMk cId="2068593456" sldId="311"/>
            <ac:spMk id="11" creationId="{15EB61A2-2EF8-4EF6-BE37-230F65F6734A}"/>
          </ac:spMkLst>
        </pc:spChg>
        <pc:spChg chg="add del mod">
          <ac:chgData name="Benoît PARTHOENS" userId="9031a2a7-ac8f-49c7-95a7-c1fef42fac6e" providerId="ADAL" clId="{8C674E2F-C0B1-41FC-A578-CDEF404E5F79}" dt="2022-02-16T15:33:21.447" v="3256" actId="21"/>
          <ac:spMkLst>
            <pc:docMk/>
            <pc:sldMk cId="2068593456" sldId="311"/>
            <ac:spMk id="12" creationId="{5E11B473-66D2-4B76-9868-44DDD247DCC5}"/>
          </ac:spMkLst>
        </pc:spChg>
        <pc:spChg chg="add del mod">
          <ac:chgData name="Benoît PARTHOENS" userId="9031a2a7-ac8f-49c7-95a7-c1fef42fac6e" providerId="ADAL" clId="{8C674E2F-C0B1-41FC-A578-CDEF404E5F79}" dt="2022-02-16T15:33:21.447" v="3256" actId="21"/>
          <ac:spMkLst>
            <pc:docMk/>
            <pc:sldMk cId="2068593456" sldId="311"/>
            <ac:spMk id="13" creationId="{E709C024-625F-459F-9A5D-F5B58EB6FB08}"/>
          </ac:spMkLst>
        </pc:spChg>
        <pc:spChg chg="add">
          <ac:chgData name="Benoît PARTHOENS" userId="9031a2a7-ac8f-49c7-95a7-c1fef42fac6e" providerId="ADAL" clId="{8C674E2F-C0B1-41FC-A578-CDEF404E5F79}" dt="2022-02-16T15:33:33.534" v="3257" actId="26606"/>
          <ac:spMkLst>
            <pc:docMk/>
            <pc:sldMk cId="2068593456" sldId="311"/>
            <ac:spMk id="15" creationId="{7CB4857B-ED7C-444D-9F04-2F885114A1C2}"/>
          </ac:spMkLst>
        </pc:spChg>
        <pc:spChg chg="add">
          <ac:chgData name="Benoît PARTHOENS" userId="9031a2a7-ac8f-49c7-95a7-c1fef42fac6e" providerId="ADAL" clId="{8C674E2F-C0B1-41FC-A578-CDEF404E5F79}" dt="2022-02-16T15:33:33.534" v="3257" actId="26606"/>
          <ac:spMkLst>
            <pc:docMk/>
            <pc:sldMk cId="2068593456" sldId="311"/>
            <ac:spMk id="17" creationId="{D18046FB-44EA-4FD8-A585-EA09A319B2D0}"/>
          </ac:spMkLst>
        </pc:spChg>
        <pc:spChg chg="add">
          <ac:chgData name="Benoît PARTHOENS" userId="9031a2a7-ac8f-49c7-95a7-c1fef42fac6e" providerId="ADAL" clId="{8C674E2F-C0B1-41FC-A578-CDEF404E5F79}" dt="2022-02-16T15:33:33.534" v="3257" actId="26606"/>
          <ac:spMkLst>
            <pc:docMk/>
            <pc:sldMk cId="2068593456" sldId="311"/>
            <ac:spMk id="19" creationId="{479F5F2B-8B58-4140-AE6A-51F6C67B18D9}"/>
          </ac:spMkLst>
        </pc:spChg>
        <pc:spChg chg="add del mod">
          <ac:chgData name="Benoît PARTHOENS" userId="9031a2a7-ac8f-49c7-95a7-c1fef42fac6e" providerId="ADAL" clId="{8C674E2F-C0B1-41FC-A578-CDEF404E5F79}" dt="2022-02-16T15:33:41.843" v="3259"/>
          <ac:spMkLst>
            <pc:docMk/>
            <pc:sldMk cId="2068593456" sldId="311"/>
            <ac:spMk id="20" creationId="{3ED06C3B-53D3-4976-9A3F-7BB573BA1A23}"/>
          </ac:spMkLst>
        </pc:spChg>
        <pc:spChg chg="add del mod">
          <ac:chgData name="Benoît PARTHOENS" userId="9031a2a7-ac8f-49c7-95a7-c1fef42fac6e" providerId="ADAL" clId="{8C674E2F-C0B1-41FC-A578-CDEF404E5F79}" dt="2022-02-16T15:33:41.843" v="3259"/>
          <ac:spMkLst>
            <pc:docMk/>
            <pc:sldMk cId="2068593456" sldId="311"/>
            <ac:spMk id="21" creationId="{1D8217F0-1D33-46F6-A465-C9D8B6264FB0}"/>
          </ac:spMkLst>
        </pc:spChg>
        <pc:spChg chg="add del mod">
          <ac:chgData name="Benoît PARTHOENS" userId="9031a2a7-ac8f-49c7-95a7-c1fef42fac6e" providerId="ADAL" clId="{8C674E2F-C0B1-41FC-A578-CDEF404E5F79}" dt="2022-02-16T15:33:41.843" v="3259"/>
          <ac:spMkLst>
            <pc:docMk/>
            <pc:sldMk cId="2068593456" sldId="311"/>
            <ac:spMk id="22" creationId="{FBD0ECC6-C7BA-4305-8E84-E1A221C0C77B}"/>
          </ac:spMkLst>
        </pc:spChg>
        <pc:spChg chg="add del mod">
          <ac:chgData name="Benoît PARTHOENS" userId="9031a2a7-ac8f-49c7-95a7-c1fef42fac6e" providerId="ADAL" clId="{8C674E2F-C0B1-41FC-A578-CDEF404E5F79}" dt="2022-02-16T15:33:41.843" v="3259"/>
          <ac:spMkLst>
            <pc:docMk/>
            <pc:sldMk cId="2068593456" sldId="311"/>
            <ac:spMk id="23" creationId="{820FBE5C-3FAE-47B9-BCBE-EF14BFEDD14D}"/>
          </ac:spMkLst>
        </pc:spChg>
        <pc:spChg chg="add mod">
          <ac:chgData name="Benoît PARTHOENS" userId="9031a2a7-ac8f-49c7-95a7-c1fef42fac6e" providerId="ADAL" clId="{8C674E2F-C0B1-41FC-A578-CDEF404E5F79}" dt="2022-02-16T15:33:49.128" v="3262"/>
          <ac:spMkLst>
            <pc:docMk/>
            <pc:sldMk cId="2068593456" sldId="311"/>
            <ac:spMk id="26" creationId="{D6672CEF-C8B0-4E54-A616-2FFD002FE648}"/>
          </ac:spMkLst>
        </pc:spChg>
        <pc:spChg chg="add mod">
          <ac:chgData name="Benoît PARTHOENS" userId="9031a2a7-ac8f-49c7-95a7-c1fef42fac6e" providerId="ADAL" clId="{8C674E2F-C0B1-41FC-A578-CDEF404E5F79}" dt="2022-02-16T15:36:04.842" v="3277" actId="1076"/>
          <ac:spMkLst>
            <pc:docMk/>
            <pc:sldMk cId="2068593456" sldId="311"/>
            <ac:spMk id="27" creationId="{9EB7D8E6-E7A8-48D5-BFDA-54AEB5E61613}"/>
          </ac:spMkLst>
        </pc:spChg>
        <pc:spChg chg="add mod">
          <ac:chgData name="Benoît PARTHOENS" userId="9031a2a7-ac8f-49c7-95a7-c1fef42fac6e" providerId="ADAL" clId="{8C674E2F-C0B1-41FC-A578-CDEF404E5F79}" dt="2022-02-16T15:33:49.128" v="3262"/>
          <ac:spMkLst>
            <pc:docMk/>
            <pc:sldMk cId="2068593456" sldId="311"/>
            <ac:spMk id="28" creationId="{08B074B9-9FB8-48EB-A24B-1DADAD16AF47}"/>
          </ac:spMkLst>
        </pc:spChg>
        <pc:spChg chg="add mod">
          <ac:chgData name="Benoît PARTHOENS" userId="9031a2a7-ac8f-49c7-95a7-c1fef42fac6e" providerId="ADAL" clId="{8C674E2F-C0B1-41FC-A578-CDEF404E5F79}" dt="2022-02-16T15:33:49.128" v="3262"/>
          <ac:spMkLst>
            <pc:docMk/>
            <pc:sldMk cId="2068593456" sldId="311"/>
            <ac:spMk id="29" creationId="{B885DF43-8AF4-4766-BF51-E65B1F2EFC98}"/>
          </ac:spMkLst>
        </pc:spChg>
        <pc:graphicFrameChg chg="add del mod">
          <ac:chgData name="Benoît PARTHOENS" userId="9031a2a7-ac8f-49c7-95a7-c1fef42fac6e" providerId="ADAL" clId="{8C674E2F-C0B1-41FC-A578-CDEF404E5F79}" dt="2022-02-16T15:33:21.447" v="3256" actId="21"/>
          <ac:graphicFrameMkLst>
            <pc:docMk/>
            <pc:sldMk cId="2068593456" sldId="311"/>
            <ac:graphicFrameMk id="9" creationId="{36370772-51B6-40BB-A089-9510CE687F41}"/>
          </ac:graphicFrameMkLst>
        </pc:graphicFrameChg>
        <pc:graphicFrameChg chg="add del mod">
          <ac:chgData name="Benoît PARTHOENS" userId="9031a2a7-ac8f-49c7-95a7-c1fef42fac6e" providerId="ADAL" clId="{8C674E2F-C0B1-41FC-A578-CDEF404E5F79}" dt="2022-02-16T15:33:41.843" v="3259"/>
          <ac:graphicFrameMkLst>
            <pc:docMk/>
            <pc:sldMk cId="2068593456" sldId="311"/>
            <ac:graphicFrameMk id="16" creationId="{77275283-0668-4D74-8099-EAADE46EF91B}"/>
          </ac:graphicFrameMkLst>
        </pc:graphicFrameChg>
        <pc:graphicFrameChg chg="add mod">
          <ac:chgData name="Benoît PARTHOENS" userId="9031a2a7-ac8f-49c7-95a7-c1fef42fac6e" providerId="ADAL" clId="{8C674E2F-C0B1-41FC-A578-CDEF404E5F79}" dt="2022-02-16T15:33:49.128" v="3262"/>
          <ac:graphicFrameMkLst>
            <pc:docMk/>
            <pc:sldMk cId="2068593456" sldId="311"/>
            <ac:graphicFrameMk id="24" creationId="{90574114-B5FC-4850-BE01-57BA1250023A}"/>
          </ac:graphicFrameMkLst>
        </pc:graphicFrameChg>
        <pc:picChg chg="add del mod">
          <ac:chgData name="Benoît PARTHOENS" userId="9031a2a7-ac8f-49c7-95a7-c1fef42fac6e" providerId="ADAL" clId="{8C674E2F-C0B1-41FC-A578-CDEF404E5F79}" dt="2022-02-16T15:33:21.447" v="3256" actId="21"/>
          <ac:picMkLst>
            <pc:docMk/>
            <pc:sldMk cId="2068593456" sldId="311"/>
            <ac:picMk id="3" creationId="{B2574E0A-E240-4A4B-B1AA-11D2DDDFA78A}"/>
          </ac:picMkLst>
        </pc:picChg>
        <pc:picChg chg="add del mod">
          <ac:chgData name="Benoît PARTHOENS" userId="9031a2a7-ac8f-49c7-95a7-c1fef42fac6e" providerId="ADAL" clId="{8C674E2F-C0B1-41FC-A578-CDEF404E5F79}" dt="2022-02-16T15:33:41.843" v="3259"/>
          <ac:picMkLst>
            <pc:docMk/>
            <pc:sldMk cId="2068593456" sldId="311"/>
            <ac:picMk id="18" creationId="{CBDC6A66-83CF-444D-A9EE-0B41C3565EA5}"/>
          </ac:picMkLst>
        </pc:picChg>
        <pc:picChg chg="add mod">
          <ac:chgData name="Benoît PARTHOENS" userId="9031a2a7-ac8f-49c7-95a7-c1fef42fac6e" providerId="ADAL" clId="{8C674E2F-C0B1-41FC-A578-CDEF404E5F79}" dt="2022-02-16T15:34:29.161" v="3274" actId="1076"/>
          <ac:picMkLst>
            <pc:docMk/>
            <pc:sldMk cId="2068593456" sldId="311"/>
            <ac:picMk id="25" creationId="{28CB4DA8-9BE5-426C-AC58-9F2321502DBD}"/>
          </ac:picMkLst>
        </pc:picChg>
        <pc:picChg chg="add del mod">
          <ac:chgData name="Benoît PARTHOENS" userId="9031a2a7-ac8f-49c7-95a7-c1fef42fac6e" providerId="ADAL" clId="{8C674E2F-C0B1-41FC-A578-CDEF404E5F79}" dt="2022-02-14T13:22:00.294" v="1799" actId="478"/>
          <ac:picMkLst>
            <pc:docMk/>
            <pc:sldMk cId="2068593456" sldId="311"/>
            <ac:picMk id="1026" creationId="{7E5CBCA0-1336-452F-BE89-23351210D7FF}"/>
          </ac:picMkLst>
        </pc:picChg>
      </pc:sldChg>
      <pc:sldChg chg="addSp modSp new mod setBg setClrOvrMap modNotesTx">
        <pc:chgData name="Benoît PARTHOENS" userId="9031a2a7-ac8f-49c7-95a7-c1fef42fac6e" providerId="ADAL" clId="{8C674E2F-C0B1-41FC-A578-CDEF404E5F79}" dt="2022-02-16T15:45:48.873" v="3278" actId="20577"/>
        <pc:sldMkLst>
          <pc:docMk/>
          <pc:sldMk cId="1668694577" sldId="312"/>
        </pc:sldMkLst>
        <pc:spChg chg="mod">
          <ac:chgData name="Benoît PARTHOENS" userId="9031a2a7-ac8f-49c7-95a7-c1fef42fac6e" providerId="ADAL" clId="{8C674E2F-C0B1-41FC-A578-CDEF404E5F79}" dt="2022-02-13T10:34:30.033" v="902" actId="26606"/>
          <ac:spMkLst>
            <pc:docMk/>
            <pc:sldMk cId="1668694577" sldId="312"/>
            <ac:spMk id="2" creationId="{63857F05-176A-4923-B235-56E157EBEBAA}"/>
          </ac:spMkLst>
        </pc:spChg>
        <pc:spChg chg="mod">
          <ac:chgData name="Benoît PARTHOENS" userId="9031a2a7-ac8f-49c7-95a7-c1fef42fac6e" providerId="ADAL" clId="{8C674E2F-C0B1-41FC-A578-CDEF404E5F79}" dt="2022-02-13T11:07:33.692" v="1624"/>
          <ac:spMkLst>
            <pc:docMk/>
            <pc:sldMk cId="1668694577" sldId="312"/>
            <ac:spMk id="3" creationId="{E5444B26-8DF5-42A5-A4F2-BA651B33A2CC}"/>
          </ac:spMkLst>
        </pc:spChg>
        <pc:spChg chg="mod">
          <ac:chgData name="Benoît PARTHOENS" userId="9031a2a7-ac8f-49c7-95a7-c1fef42fac6e" providerId="ADAL" clId="{8C674E2F-C0B1-41FC-A578-CDEF404E5F79}" dt="2022-02-13T10:34:30.033" v="902" actId="26606"/>
          <ac:spMkLst>
            <pc:docMk/>
            <pc:sldMk cId="1668694577" sldId="312"/>
            <ac:spMk id="4" creationId="{25FEFE8A-2061-42F2-BF86-ECDA2A138639}"/>
          </ac:spMkLst>
        </pc:spChg>
        <pc:spChg chg="add">
          <ac:chgData name="Benoît PARTHOENS" userId="9031a2a7-ac8f-49c7-95a7-c1fef42fac6e" providerId="ADAL" clId="{8C674E2F-C0B1-41FC-A578-CDEF404E5F79}" dt="2022-02-13T10:34:30.033" v="902" actId="26606"/>
          <ac:spMkLst>
            <pc:docMk/>
            <pc:sldMk cId="1668694577" sldId="312"/>
            <ac:spMk id="9" creationId="{9264D464-898B-4908-88FD-33A83D6ED64E}"/>
          </ac:spMkLst>
        </pc:spChg>
        <pc:spChg chg="add">
          <ac:chgData name="Benoît PARTHOENS" userId="9031a2a7-ac8f-49c7-95a7-c1fef42fac6e" providerId="ADAL" clId="{8C674E2F-C0B1-41FC-A578-CDEF404E5F79}" dt="2022-02-13T10:34:30.033" v="902" actId="26606"/>
          <ac:spMkLst>
            <pc:docMk/>
            <pc:sldMk cId="1668694577" sldId="312"/>
            <ac:spMk id="11" creationId="{F0BC1D9E-4401-4EC0-88FD-ED103CB570EA}"/>
          </ac:spMkLst>
        </pc:spChg>
        <pc:spChg chg="add">
          <ac:chgData name="Benoît PARTHOENS" userId="9031a2a7-ac8f-49c7-95a7-c1fef42fac6e" providerId="ADAL" clId="{8C674E2F-C0B1-41FC-A578-CDEF404E5F79}" dt="2022-02-13T10:34:30.033" v="902" actId="26606"/>
          <ac:spMkLst>
            <pc:docMk/>
            <pc:sldMk cId="1668694577" sldId="312"/>
            <ac:spMk id="13" creationId="{B0AAF7C9-094E-400C-A428-F6C2262F6527}"/>
          </ac:spMkLst>
        </pc:spChg>
        <pc:spChg chg="add">
          <ac:chgData name="Benoît PARTHOENS" userId="9031a2a7-ac8f-49c7-95a7-c1fef42fac6e" providerId="ADAL" clId="{8C674E2F-C0B1-41FC-A578-CDEF404E5F79}" dt="2022-02-13T10:34:30.033" v="902" actId="26606"/>
          <ac:spMkLst>
            <pc:docMk/>
            <pc:sldMk cId="1668694577" sldId="312"/>
            <ac:spMk id="15" creationId="{6200B311-3585-4069-AAC6-CD443FA5B8AD}"/>
          </ac:spMkLst>
        </pc:spChg>
      </pc:sldChg>
      <pc:sldChg chg="addSp delSp modSp add mod modAnim">
        <pc:chgData name="Benoît PARTHOENS" userId="9031a2a7-ac8f-49c7-95a7-c1fef42fac6e" providerId="ADAL" clId="{8C674E2F-C0B1-41FC-A578-CDEF404E5F79}" dt="2022-02-16T14:49:48.270" v="2291" actId="14100"/>
        <pc:sldMkLst>
          <pc:docMk/>
          <pc:sldMk cId="410914620" sldId="313"/>
        </pc:sldMkLst>
        <pc:spChg chg="add mod ord">
          <ac:chgData name="Benoît PARTHOENS" userId="9031a2a7-ac8f-49c7-95a7-c1fef42fac6e" providerId="ADAL" clId="{8C674E2F-C0B1-41FC-A578-CDEF404E5F79}" dt="2022-02-13T11:14:20.562" v="1731" actId="167"/>
          <ac:spMkLst>
            <pc:docMk/>
            <pc:sldMk cId="410914620" sldId="313"/>
            <ac:spMk id="4" creationId="{AF730023-7B82-4173-8625-D6E9B949E265}"/>
          </ac:spMkLst>
        </pc:spChg>
        <pc:spChg chg="add del mod ord">
          <ac:chgData name="Benoît PARTHOENS" userId="9031a2a7-ac8f-49c7-95a7-c1fef42fac6e" providerId="ADAL" clId="{8C674E2F-C0B1-41FC-A578-CDEF404E5F79}" dt="2022-02-13T11:13:48.058" v="1722" actId="478"/>
          <ac:spMkLst>
            <pc:docMk/>
            <pc:sldMk cId="410914620" sldId="313"/>
            <ac:spMk id="5" creationId="{7E799E4F-2E4E-4DDF-B0DE-CE91D14836C7}"/>
          </ac:spMkLst>
        </pc:spChg>
        <pc:spChg chg="add mod ord">
          <ac:chgData name="Benoît PARTHOENS" userId="9031a2a7-ac8f-49c7-95a7-c1fef42fac6e" providerId="ADAL" clId="{8C674E2F-C0B1-41FC-A578-CDEF404E5F79}" dt="2022-02-16T14:49:38.374" v="2289" actId="14100"/>
          <ac:spMkLst>
            <pc:docMk/>
            <pc:sldMk cId="410914620" sldId="313"/>
            <ac:spMk id="6" creationId="{6C74AB8F-9C4E-406B-A854-F79D5B1CC528}"/>
          </ac:spMkLst>
        </pc:spChg>
        <pc:spChg chg="add mod ord">
          <ac:chgData name="Benoît PARTHOENS" userId="9031a2a7-ac8f-49c7-95a7-c1fef42fac6e" providerId="ADAL" clId="{8C674E2F-C0B1-41FC-A578-CDEF404E5F79}" dt="2022-02-13T11:15:50.431" v="1751" actId="255"/>
          <ac:spMkLst>
            <pc:docMk/>
            <pc:sldMk cId="410914620" sldId="313"/>
            <ac:spMk id="20" creationId="{F902106E-AA8F-498F-97BC-64F877A03E90}"/>
          </ac:spMkLst>
        </pc:spChg>
        <pc:spChg chg="del">
          <ac:chgData name="Benoît PARTHOENS" userId="9031a2a7-ac8f-49c7-95a7-c1fef42fac6e" providerId="ADAL" clId="{8C674E2F-C0B1-41FC-A578-CDEF404E5F79}" dt="2022-02-13T11:12:16.602" v="1708" actId="478"/>
          <ac:spMkLst>
            <pc:docMk/>
            <pc:sldMk cId="410914620" sldId="313"/>
            <ac:spMk id="21" creationId="{F60C5843-A363-485E-AD44-6AEABD710C07}"/>
          </ac:spMkLst>
        </pc:spChg>
        <pc:spChg chg="add mod">
          <ac:chgData name="Benoît PARTHOENS" userId="9031a2a7-ac8f-49c7-95a7-c1fef42fac6e" providerId="ADAL" clId="{8C674E2F-C0B1-41FC-A578-CDEF404E5F79}" dt="2022-02-13T11:16:40.121" v="1757" actId="1076"/>
          <ac:spMkLst>
            <pc:docMk/>
            <pc:sldMk cId="410914620" sldId="313"/>
            <ac:spMk id="22" creationId="{1C902E2E-F291-4CD0-B440-9EF6E245463A}"/>
          </ac:spMkLst>
        </pc:spChg>
        <pc:spChg chg="del">
          <ac:chgData name="Benoît PARTHOENS" userId="9031a2a7-ac8f-49c7-95a7-c1fef42fac6e" providerId="ADAL" clId="{8C674E2F-C0B1-41FC-A578-CDEF404E5F79}" dt="2022-02-13T11:12:19.489" v="1709" actId="478"/>
          <ac:spMkLst>
            <pc:docMk/>
            <pc:sldMk cId="410914620" sldId="313"/>
            <ac:spMk id="24" creationId="{AF87803F-4324-4F8A-9CCF-F6D4792E7A73}"/>
          </ac:spMkLst>
        </pc:spChg>
        <pc:picChg chg="del">
          <ac:chgData name="Benoît PARTHOENS" userId="9031a2a7-ac8f-49c7-95a7-c1fef42fac6e" providerId="ADAL" clId="{8C674E2F-C0B1-41FC-A578-CDEF404E5F79}" dt="2022-02-13T11:12:19.489" v="1709" actId="478"/>
          <ac:picMkLst>
            <pc:docMk/>
            <pc:sldMk cId="410914620" sldId="313"/>
            <ac:picMk id="26" creationId="{764C27CC-3AB7-4759-AB97-D9688F7E5DEE}"/>
          </ac:picMkLst>
        </pc:picChg>
        <pc:picChg chg="del">
          <ac:chgData name="Benoît PARTHOENS" userId="9031a2a7-ac8f-49c7-95a7-c1fef42fac6e" providerId="ADAL" clId="{8C674E2F-C0B1-41FC-A578-CDEF404E5F79}" dt="2022-02-13T11:12:16.602" v="1708" actId="478"/>
          <ac:picMkLst>
            <pc:docMk/>
            <pc:sldMk cId="410914620" sldId="313"/>
            <ac:picMk id="1030" creationId="{110781E3-D8E9-442B-B2D4-89D935C3B8B1}"/>
          </ac:picMkLst>
        </pc:picChg>
        <pc:picChg chg="add mod">
          <ac:chgData name="Benoît PARTHOENS" userId="9031a2a7-ac8f-49c7-95a7-c1fef42fac6e" providerId="ADAL" clId="{8C674E2F-C0B1-41FC-A578-CDEF404E5F79}" dt="2022-02-16T14:49:33.477" v="2288" actId="1076"/>
          <ac:picMkLst>
            <pc:docMk/>
            <pc:sldMk cId="410914620" sldId="313"/>
            <ac:picMk id="3074" creationId="{DF38F852-84BB-4E21-8D1F-16E84CB9E84D}"/>
          </ac:picMkLst>
        </pc:picChg>
        <pc:cxnChg chg="mod ord">
          <ac:chgData name="Benoît PARTHOENS" userId="9031a2a7-ac8f-49c7-95a7-c1fef42fac6e" providerId="ADAL" clId="{8C674E2F-C0B1-41FC-A578-CDEF404E5F79}" dt="2022-02-13T11:14:43.644" v="1736" actId="13822"/>
          <ac:cxnSpMkLst>
            <pc:docMk/>
            <pc:sldMk cId="410914620" sldId="313"/>
            <ac:cxnSpMk id="14" creationId="{F1D11EDF-12E1-455C-A284-460783A73952}"/>
          </ac:cxnSpMkLst>
        </pc:cxnChg>
        <pc:cxnChg chg="mod ord">
          <ac:chgData name="Benoît PARTHOENS" userId="9031a2a7-ac8f-49c7-95a7-c1fef42fac6e" providerId="ADAL" clId="{8C674E2F-C0B1-41FC-A578-CDEF404E5F79}" dt="2022-02-16T14:49:48.270" v="2291" actId="14100"/>
          <ac:cxnSpMkLst>
            <pc:docMk/>
            <pc:sldMk cId="410914620" sldId="313"/>
            <ac:cxnSpMk id="17" creationId="{DFF78760-715A-4F5B-A6D9-75CA697D208D}"/>
          </ac:cxnSpMkLst>
        </pc:cxnChg>
      </pc:sldChg>
      <pc:sldChg chg="addSp delSp modSp new mod setBg addAnim delAnim">
        <pc:chgData name="Benoît PARTHOENS" userId="9031a2a7-ac8f-49c7-95a7-c1fef42fac6e" providerId="ADAL" clId="{8C674E2F-C0B1-41FC-A578-CDEF404E5F79}" dt="2022-02-16T15:49:08.243" v="3306" actId="26606"/>
        <pc:sldMkLst>
          <pc:docMk/>
          <pc:sldMk cId="2665111545" sldId="314"/>
        </pc:sldMkLst>
        <pc:spChg chg="mod">
          <ac:chgData name="Benoît PARTHOENS" userId="9031a2a7-ac8f-49c7-95a7-c1fef42fac6e" providerId="ADAL" clId="{8C674E2F-C0B1-41FC-A578-CDEF404E5F79}" dt="2022-02-16T15:49:08.243" v="3306" actId="26606"/>
          <ac:spMkLst>
            <pc:docMk/>
            <pc:sldMk cId="2665111545" sldId="314"/>
            <ac:spMk id="2" creationId="{0BE0D5DD-37A7-4CD3-B215-4E7B7C4CE06C}"/>
          </ac:spMkLst>
        </pc:spChg>
        <pc:spChg chg="del">
          <ac:chgData name="Benoît PARTHOENS" userId="9031a2a7-ac8f-49c7-95a7-c1fef42fac6e" providerId="ADAL" clId="{8C674E2F-C0B1-41FC-A578-CDEF404E5F79}" dt="2022-02-16T15:47:55.015" v="3299" actId="478"/>
          <ac:spMkLst>
            <pc:docMk/>
            <pc:sldMk cId="2665111545" sldId="314"/>
            <ac:spMk id="3" creationId="{64CCAE3D-8644-4E27-A31D-24FC986C5555}"/>
          </ac:spMkLst>
        </pc:spChg>
        <pc:spChg chg="mod">
          <ac:chgData name="Benoît PARTHOENS" userId="9031a2a7-ac8f-49c7-95a7-c1fef42fac6e" providerId="ADAL" clId="{8C674E2F-C0B1-41FC-A578-CDEF404E5F79}" dt="2022-02-16T15:49:08.243" v="3306" actId="26606"/>
          <ac:spMkLst>
            <pc:docMk/>
            <pc:sldMk cId="2665111545" sldId="314"/>
            <ac:spMk id="4" creationId="{68F4043D-6E90-4DD1-BBB2-BC85D49EDC68}"/>
          </ac:spMkLst>
        </pc:spChg>
        <pc:spChg chg="add">
          <ac:chgData name="Benoît PARTHOENS" userId="9031a2a7-ac8f-49c7-95a7-c1fef42fac6e" providerId="ADAL" clId="{8C674E2F-C0B1-41FC-A578-CDEF404E5F79}" dt="2022-02-16T15:49:08.243" v="3306" actId="26606"/>
          <ac:spMkLst>
            <pc:docMk/>
            <pc:sldMk cId="2665111545" sldId="314"/>
            <ac:spMk id="9" creationId="{934F1179-B481-4F9E-BCA3-AFB972070F83}"/>
          </ac:spMkLst>
        </pc:spChg>
        <pc:spChg chg="add del">
          <ac:chgData name="Benoît PARTHOENS" userId="9031a2a7-ac8f-49c7-95a7-c1fef42fac6e" providerId="ADAL" clId="{8C674E2F-C0B1-41FC-A578-CDEF404E5F79}" dt="2022-02-16T15:48:48.152" v="3302" actId="26606"/>
          <ac:spMkLst>
            <pc:docMk/>
            <pc:sldMk cId="2665111545" sldId="314"/>
            <ac:spMk id="10" creationId="{E91DC736-0EF8-4F87-9146-EBF1D2EE4D3D}"/>
          </ac:spMkLst>
        </pc:spChg>
        <pc:spChg chg="add">
          <ac:chgData name="Benoît PARTHOENS" userId="9031a2a7-ac8f-49c7-95a7-c1fef42fac6e" providerId="ADAL" clId="{8C674E2F-C0B1-41FC-A578-CDEF404E5F79}" dt="2022-02-16T15:49:08.243" v="3306" actId="26606"/>
          <ac:spMkLst>
            <pc:docMk/>
            <pc:sldMk cId="2665111545" sldId="314"/>
            <ac:spMk id="11" creationId="{827DC2C4-B485-428A-BF4A-472D2967F47F}"/>
          </ac:spMkLst>
        </pc:spChg>
        <pc:spChg chg="add del">
          <ac:chgData name="Benoît PARTHOENS" userId="9031a2a7-ac8f-49c7-95a7-c1fef42fac6e" providerId="ADAL" clId="{8C674E2F-C0B1-41FC-A578-CDEF404E5F79}" dt="2022-02-16T15:48:48.152" v="3302" actId="26606"/>
          <ac:spMkLst>
            <pc:docMk/>
            <pc:sldMk cId="2665111545" sldId="314"/>
            <ac:spMk id="12" creationId="{097CD68E-23E3-4007-8847-CD0944C4F7BE}"/>
          </ac:spMkLst>
        </pc:spChg>
        <pc:spChg chg="add">
          <ac:chgData name="Benoît PARTHOENS" userId="9031a2a7-ac8f-49c7-95a7-c1fef42fac6e" providerId="ADAL" clId="{8C674E2F-C0B1-41FC-A578-CDEF404E5F79}" dt="2022-02-16T15:49:08.243" v="3306" actId="26606"/>
          <ac:spMkLst>
            <pc:docMk/>
            <pc:sldMk cId="2665111545" sldId="314"/>
            <ac:spMk id="13" creationId="{EE04B5EB-F158-4507-90DD-BD23620C7CC9}"/>
          </ac:spMkLst>
        </pc:spChg>
        <pc:spChg chg="add del">
          <ac:chgData name="Benoît PARTHOENS" userId="9031a2a7-ac8f-49c7-95a7-c1fef42fac6e" providerId="ADAL" clId="{8C674E2F-C0B1-41FC-A578-CDEF404E5F79}" dt="2022-02-16T15:48:48.152" v="3302" actId="26606"/>
          <ac:spMkLst>
            <pc:docMk/>
            <pc:sldMk cId="2665111545" sldId="314"/>
            <ac:spMk id="14" creationId="{AF2F604E-43BE-4DC3-B983-E071523364F8}"/>
          </ac:spMkLst>
        </pc:spChg>
        <pc:spChg chg="add del">
          <ac:chgData name="Benoît PARTHOENS" userId="9031a2a7-ac8f-49c7-95a7-c1fef42fac6e" providerId="ADAL" clId="{8C674E2F-C0B1-41FC-A578-CDEF404E5F79}" dt="2022-02-16T15:48:48.152" v="3302" actId="26606"/>
          <ac:spMkLst>
            <pc:docMk/>
            <pc:sldMk cId="2665111545" sldId="314"/>
            <ac:spMk id="16" creationId="{08C9B587-E65E-4B52-B37C-ABEBB6E87928}"/>
          </ac:spMkLst>
        </pc:spChg>
        <pc:spChg chg="add del">
          <ac:chgData name="Benoît PARTHOENS" userId="9031a2a7-ac8f-49c7-95a7-c1fef42fac6e" providerId="ADAL" clId="{8C674E2F-C0B1-41FC-A578-CDEF404E5F79}" dt="2022-02-16T15:49:08.237" v="3305" actId="26606"/>
          <ac:spMkLst>
            <pc:docMk/>
            <pc:sldMk cId="2665111545" sldId="314"/>
            <ac:spMk id="18" creationId="{08C9B587-E65E-4B52-B37C-ABEBB6E87928}"/>
          </ac:spMkLst>
        </pc:spChg>
        <pc:spChg chg="add del">
          <ac:chgData name="Benoît PARTHOENS" userId="9031a2a7-ac8f-49c7-95a7-c1fef42fac6e" providerId="ADAL" clId="{8C674E2F-C0B1-41FC-A578-CDEF404E5F79}" dt="2022-02-16T15:49:08.237" v="3305" actId="26606"/>
          <ac:spMkLst>
            <pc:docMk/>
            <pc:sldMk cId="2665111545" sldId="314"/>
            <ac:spMk id="19" creationId="{55666830-9A19-4E01-8505-D6C7F9AC5665}"/>
          </ac:spMkLst>
        </pc:spChg>
        <pc:spChg chg="add del">
          <ac:chgData name="Benoît PARTHOENS" userId="9031a2a7-ac8f-49c7-95a7-c1fef42fac6e" providerId="ADAL" clId="{8C674E2F-C0B1-41FC-A578-CDEF404E5F79}" dt="2022-02-16T15:49:08.237" v="3305" actId="26606"/>
          <ac:spMkLst>
            <pc:docMk/>
            <pc:sldMk cId="2665111545" sldId="314"/>
            <ac:spMk id="21" creationId="{AE9FC877-7FB6-4D22-9988-35420644E202}"/>
          </ac:spMkLst>
        </pc:spChg>
        <pc:spChg chg="add del">
          <ac:chgData name="Benoît PARTHOENS" userId="9031a2a7-ac8f-49c7-95a7-c1fef42fac6e" providerId="ADAL" clId="{8C674E2F-C0B1-41FC-A578-CDEF404E5F79}" dt="2022-02-16T15:49:08.237" v="3305" actId="26606"/>
          <ac:spMkLst>
            <pc:docMk/>
            <pc:sldMk cId="2665111545" sldId="314"/>
            <ac:spMk id="22" creationId="{E41809D1-F12E-46BB-B804-5F209D325E8B}"/>
          </ac:spMkLst>
        </pc:spChg>
        <pc:spChg chg="add del">
          <ac:chgData name="Benoît PARTHOENS" userId="9031a2a7-ac8f-49c7-95a7-c1fef42fac6e" providerId="ADAL" clId="{8C674E2F-C0B1-41FC-A578-CDEF404E5F79}" dt="2022-02-16T15:49:08.237" v="3305" actId="26606"/>
          <ac:spMkLst>
            <pc:docMk/>
            <pc:sldMk cId="2665111545" sldId="314"/>
            <ac:spMk id="23" creationId="{AF2F604E-43BE-4DC3-B983-E071523364F8}"/>
          </ac:spMkLst>
        </pc:spChg>
        <pc:picChg chg="add del">
          <ac:chgData name="Benoît PARTHOENS" userId="9031a2a7-ac8f-49c7-95a7-c1fef42fac6e" providerId="ADAL" clId="{8C674E2F-C0B1-41FC-A578-CDEF404E5F79}" dt="2022-02-16T15:48:48.152" v="3302" actId="26606"/>
          <ac:picMkLst>
            <pc:docMk/>
            <pc:sldMk cId="2665111545" sldId="314"/>
            <ac:picMk id="6" creationId="{F989AD4A-6C16-4292-BDC7-161389FF8E42}"/>
          </ac:picMkLst>
        </pc:picChg>
        <pc:picChg chg="add del">
          <ac:chgData name="Benoît PARTHOENS" userId="9031a2a7-ac8f-49c7-95a7-c1fef42fac6e" providerId="ADAL" clId="{8C674E2F-C0B1-41FC-A578-CDEF404E5F79}" dt="2022-02-16T15:49:08.237" v="3305" actId="26606"/>
          <ac:picMkLst>
            <pc:docMk/>
            <pc:sldMk cId="2665111545" sldId="314"/>
            <ac:picMk id="20" creationId="{145C5C1E-C373-4E82-97FC-EFD103BD959B}"/>
          </ac:picMkLst>
        </pc:picChg>
      </pc:sldChg>
    </pc:docChg>
  </pc:docChgLst>
  <pc:docChgLst>
    <pc:chgData name="Benoît PARTHOENS" userId="9031a2a7-ac8f-49c7-95a7-c1fef42fac6e" providerId="ADAL" clId="{7FF1F56E-2701-4CD1-A8F9-3152F4D97F55}"/>
    <pc:docChg chg="custSel modSld">
      <pc:chgData name="Benoît PARTHOENS" userId="9031a2a7-ac8f-49c7-95a7-c1fef42fac6e" providerId="ADAL" clId="{7FF1F56E-2701-4CD1-A8F9-3152F4D97F55}" dt="2024-02-08T18:32:32.676" v="147"/>
      <pc:docMkLst>
        <pc:docMk/>
      </pc:docMkLst>
      <pc:sldChg chg="modNotesTx">
        <pc:chgData name="Benoît PARTHOENS" userId="9031a2a7-ac8f-49c7-95a7-c1fef42fac6e" providerId="ADAL" clId="{7FF1F56E-2701-4CD1-A8F9-3152F4D97F55}" dt="2024-02-08T11:12:53.328" v="9" actId="20577"/>
        <pc:sldMkLst>
          <pc:docMk/>
          <pc:sldMk cId="4279235110" sldId="258"/>
        </pc:sldMkLst>
      </pc:sldChg>
      <pc:sldChg chg="mod modShow">
        <pc:chgData name="Benoît PARTHOENS" userId="9031a2a7-ac8f-49c7-95a7-c1fef42fac6e" providerId="ADAL" clId="{7FF1F56E-2701-4CD1-A8F9-3152F4D97F55}" dt="2024-02-08T11:12:11.582" v="5" actId="729"/>
        <pc:sldMkLst>
          <pc:docMk/>
          <pc:sldMk cId="1678456800" sldId="261"/>
        </pc:sldMkLst>
      </pc:sldChg>
      <pc:sldChg chg="modNotesTx">
        <pc:chgData name="Benoît PARTHOENS" userId="9031a2a7-ac8f-49c7-95a7-c1fef42fac6e" providerId="ADAL" clId="{7FF1F56E-2701-4CD1-A8F9-3152F4D97F55}" dt="2024-02-08T17:50:08.955" v="24" actId="20577"/>
        <pc:sldMkLst>
          <pc:docMk/>
          <pc:sldMk cId="3377733053" sldId="265"/>
        </pc:sldMkLst>
      </pc:sldChg>
      <pc:sldChg chg="modNotesTx">
        <pc:chgData name="Benoît PARTHOENS" userId="9031a2a7-ac8f-49c7-95a7-c1fef42fac6e" providerId="ADAL" clId="{7FF1F56E-2701-4CD1-A8F9-3152F4D97F55}" dt="2024-02-08T17:51:28.084" v="25" actId="20577"/>
        <pc:sldMkLst>
          <pc:docMk/>
          <pc:sldMk cId="2040554195" sldId="266"/>
        </pc:sldMkLst>
      </pc:sldChg>
      <pc:sldChg chg="modNotesTx">
        <pc:chgData name="Benoît PARTHOENS" userId="9031a2a7-ac8f-49c7-95a7-c1fef42fac6e" providerId="ADAL" clId="{7FF1F56E-2701-4CD1-A8F9-3152F4D97F55}" dt="2024-02-08T17:59:28.802" v="31" actId="20577"/>
        <pc:sldMkLst>
          <pc:docMk/>
          <pc:sldMk cId="3195411914" sldId="269"/>
        </pc:sldMkLst>
      </pc:sldChg>
      <pc:sldChg chg="modNotesTx">
        <pc:chgData name="Benoît PARTHOENS" userId="9031a2a7-ac8f-49c7-95a7-c1fef42fac6e" providerId="ADAL" clId="{7FF1F56E-2701-4CD1-A8F9-3152F4D97F55}" dt="2024-02-08T18:01:46.515" v="39" actId="20577"/>
        <pc:sldMkLst>
          <pc:docMk/>
          <pc:sldMk cId="3314216388" sldId="270"/>
        </pc:sldMkLst>
      </pc:sldChg>
      <pc:sldChg chg="modNotesTx">
        <pc:chgData name="Benoît PARTHOENS" userId="9031a2a7-ac8f-49c7-95a7-c1fef42fac6e" providerId="ADAL" clId="{7FF1F56E-2701-4CD1-A8F9-3152F4D97F55}" dt="2024-02-08T18:02:20.898" v="42" actId="20577"/>
        <pc:sldMkLst>
          <pc:docMk/>
          <pc:sldMk cId="1411140039" sldId="271"/>
        </pc:sldMkLst>
      </pc:sldChg>
      <pc:sldChg chg="modNotesTx">
        <pc:chgData name="Benoît PARTHOENS" userId="9031a2a7-ac8f-49c7-95a7-c1fef42fac6e" providerId="ADAL" clId="{7FF1F56E-2701-4CD1-A8F9-3152F4D97F55}" dt="2024-02-08T18:20:44.763" v="142" actId="20577"/>
        <pc:sldMkLst>
          <pc:docMk/>
          <pc:sldMk cId="265151540" sldId="276"/>
        </pc:sldMkLst>
      </pc:sldChg>
      <pc:sldChg chg="modAnim modNotesTx">
        <pc:chgData name="Benoît PARTHOENS" userId="9031a2a7-ac8f-49c7-95a7-c1fef42fac6e" providerId="ADAL" clId="{7FF1F56E-2701-4CD1-A8F9-3152F4D97F55}" dt="2024-02-08T18:32:32.676" v="147"/>
        <pc:sldMkLst>
          <pc:docMk/>
          <pc:sldMk cId="2410302379" sldId="277"/>
        </pc:sldMkLst>
      </pc:sldChg>
      <pc:sldChg chg="modNotesTx">
        <pc:chgData name="Benoît PARTHOENS" userId="9031a2a7-ac8f-49c7-95a7-c1fef42fac6e" providerId="ADAL" clId="{7FF1F56E-2701-4CD1-A8F9-3152F4D97F55}" dt="2024-02-08T11:13:38.299" v="10" actId="20577"/>
        <pc:sldMkLst>
          <pc:docMk/>
          <pc:sldMk cId="2659820545" sldId="282"/>
        </pc:sldMkLst>
      </pc:sldChg>
      <pc:sldChg chg="modSp mod modAnim modNotesTx">
        <pc:chgData name="Benoît PARTHOENS" userId="9031a2a7-ac8f-49c7-95a7-c1fef42fac6e" providerId="ADAL" clId="{7FF1F56E-2701-4CD1-A8F9-3152F4D97F55}" dt="2024-02-08T18:15:14.832" v="123" actId="1076"/>
        <pc:sldMkLst>
          <pc:docMk/>
          <pc:sldMk cId="714233865" sldId="292"/>
        </pc:sldMkLst>
        <pc:spChg chg="mod">
          <ac:chgData name="Benoît PARTHOENS" userId="9031a2a7-ac8f-49c7-95a7-c1fef42fac6e" providerId="ADAL" clId="{7FF1F56E-2701-4CD1-A8F9-3152F4D97F55}" dt="2024-02-08T18:15:12.431" v="122" actId="14100"/>
          <ac:spMkLst>
            <pc:docMk/>
            <pc:sldMk cId="714233865" sldId="292"/>
            <ac:spMk id="24" creationId="{AF87803F-4324-4F8A-9CCF-F6D4792E7A73}"/>
          </ac:spMkLst>
        </pc:spChg>
        <pc:picChg chg="mod">
          <ac:chgData name="Benoît PARTHOENS" userId="9031a2a7-ac8f-49c7-95a7-c1fef42fac6e" providerId="ADAL" clId="{7FF1F56E-2701-4CD1-A8F9-3152F4D97F55}" dt="2024-02-08T18:15:14.832" v="123" actId="1076"/>
          <ac:picMkLst>
            <pc:docMk/>
            <pc:sldMk cId="714233865" sldId="292"/>
            <ac:picMk id="26" creationId="{764C27CC-3AB7-4759-AB97-D9688F7E5DEE}"/>
          </ac:picMkLst>
        </pc:picChg>
      </pc:sldChg>
      <pc:sldChg chg="mod modShow">
        <pc:chgData name="Benoît PARTHOENS" userId="9031a2a7-ac8f-49c7-95a7-c1fef42fac6e" providerId="ADAL" clId="{7FF1F56E-2701-4CD1-A8F9-3152F4D97F55}" dt="2024-02-08T11:11:16.638" v="0" actId="729"/>
        <pc:sldMkLst>
          <pc:docMk/>
          <pc:sldMk cId="4207731067" sldId="294"/>
        </pc:sldMkLst>
      </pc:sldChg>
      <pc:sldChg chg="mod modShow">
        <pc:chgData name="Benoît PARTHOENS" userId="9031a2a7-ac8f-49c7-95a7-c1fef42fac6e" providerId="ADAL" clId="{7FF1F56E-2701-4CD1-A8F9-3152F4D97F55}" dt="2024-02-08T11:11:25.053" v="1" actId="729"/>
        <pc:sldMkLst>
          <pc:docMk/>
          <pc:sldMk cId="1138720420" sldId="295"/>
        </pc:sldMkLst>
      </pc:sldChg>
      <pc:sldChg chg="mod modShow">
        <pc:chgData name="Benoît PARTHOENS" userId="9031a2a7-ac8f-49c7-95a7-c1fef42fac6e" providerId="ADAL" clId="{7FF1F56E-2701-4CD1-A8F9-3152F4D97F55}" dt="2024-02-08T11:11:34.640" v="2" actId="729"/>
        <pc:sldMkLst>
          <pc:docMk/>
          <pc:sldMk cId="848748155" sldId="296"/>
        </pc:sldMkLst>
      </pc:sldChg>
      <pc:sldChg chg="mod modShow">
        <pc:chgData name="Benoît PARTHOENS" userId="9031a2a7-ac8f-49c7-95a7-c1fef42fac6e" providerId="ADAL" clId="{7FF1F56E-2701-4CD1-A8F9-3152F4D97F55}" dt="2024-02-08T11:11:49.936" v="3" actId="729"/>
        <pc:sldMkLst>
          <pc:docMk/>
          <pc:sldMk cId="376799412" sldId="297"/>
        </pc:sldMkLst>
      </pc:sldChg>
      <pc:sldChg chg="mod modShow">
        <pc:chgData name="Benoît PARTHOENS" userId="9031a2a7-ac8f-49c7-95a7-c1fef42fac6e" providerId="ADAL" clId="{7FF1F56E-2701-4CD1-A8F9-3152F4D97F55}" dt="2024-02-08T11:12:05.483" v="4" actId="729"/>
        <pc:sldMkLst>
          <pc:docMk/>
          <pc:sldMk cId="1115460237" sldId="298"/>
        </pc:sldMkLst>
      </pc:sldChg>
      <pc:sldChg chg="mod modShow">
        <pc:chgData name="Benoît PARTHOENS" userId="9031a2a7-ac8f-49c7-95a7-c1fef42fac6e" providerId="ADAL" clId="{7FF1F56E-2701-4CD1-A8F9-3152F4D97F55}" dt="2024-02-08T11:12:21.193" v="7" actId="729"/>
        <pc:sldMkLst>
          <pc:docMk/>
          <pc:sldMk cId="1300749716" sldId="299"/>
        </pc:sldMkLst>
      </pc:sldChg>
      <pc:sldChg chg="modNotesTx">
        <pc:chgData name="Benoît PARTHOENS" userId="9031a2a7-ac8f-49c7-95a7-c1fef42fac6e" providerId="ADAL" clId="{7FF1F56E-2701-4CD1-A8F9-3152F4D97F55}" dt="2024-02-08T18:08:01.618" v="97" actId="20577"/>
        <pc:sldMkLst>
          <pc:docMk/>
          <pc:sldMk cId="758719044" sldId="300"/>
        </pc:sldMkLst>
      </pc:sldChg>
      <pc:sldChg chg="mod modShow">
        <pc:chgData name="Benoît PARTHOENS" userId="9031a2a7-ac8f-49c7-95a7-c1fef42fac6e" providerId="ADAL" clId="{7FF1F56E-2701-4CD1-A8F9-3152F4D97F55}" dt="2024-02-08T11:12:16.939" v="6" actId="729"/>
        <pc:sldMkLst>
          <pc:docMk/>
          <pc:sldMk cId="332387599" sldId="301"/>
        </pc:sldMkLst>
      </pc:sldChg>
      <pc:sldChg chg="modNotesTx">
        <pc:chgData name="Benoît PARTHOENS" userId="9031a2a7-ac8f-49c7-95a7-c1fef42fac6e" providerId="ADAL" clId="{7FF1F56E-2701-4CD1-A8F9-3152F4D97F55}" dt="2024-02-08T17:29:06.530" v="12" actId="20577"/>
        <pc:sldMkLst>
          <pc:docMk/>
          <pc:sldMk cId="379814171" sldId="305"/>
        </pc:sldMkLst>
      </pc:sldChg>
      <pc:sldChg chg="modSp mod">
        <pc:chgData name="Benoît PARTHOENS" userId="9031a2a7-ac8f-49c7-95a7-c1fef42fac6e" providerId="ADAL" clId="{7FF1F56E-2701-4CD1-A8F9-3152F4D97F55}" dt="2024-02-08T17:39:55.219" v="13" actId="20577"/>
        <pc:sldMkLst>
          <pc:docMk/>
          <pc:sldMk cId="2068593456" sldId="311"/>
        </pc:sldMkLst>
        <pc:spChg chg="mod">
          <ac:chgData name="Benoît PARTHOENS" userId="9031a2a7-ac8f-49c7-95a7-c1fef42fac6e" providerId="ADAL" clId="{7FF1F56E-2701-4CD1-A8F9-3152F4D97F55}" dt="2024-02-08T17:39:55.219" v="13" actId="20577"/>
          <ac:spMkLst>
            <pc:docMk/>
            <pc:sldMk cId="2068593456" sldId="311"/>
            <ac:spMk id="27" creationId="{9EB7D8E6-E7A8-48D5-BFDA-54AEB5E61613}"/>
          </ac:spMkLst>
        </pc:spChg>
      </pc:sldChg>
      <pc:sldChg chg="modSp mod">
        <pc:chgData name="Benoît PARTHOENS" userId="9031a2a7-ac8f-49c7-95a7-c1fef42fac6e" providerId="ADAL" clId="{7FF1F56E-2701-4CD1-A8F9-3152F4D97F55}" dt="2024-02-08T17:43:30.538" v="23" actId="20577"/>
        <pc:sldMkLst>
          <pc:docMk/>
          <pc:sldMk cId="1668694577" sldId="312"/>
        </pc:sldMkLst>
        <pc:spChg chg="mod">
          <ac:chgData name="Benoît PARTHOENS" userId="9031a2a7-ac8f-49c7-95a7-c1fef42fac6e" providerId="ADAL" clId="{7FF1F56E-2701-4CD1-A8F9-3152F4D97F55}" dt="2024-02-08T17:43:30.538" v="23" actId="20577"/>
          <ac:spMkLst>
            <pc:docMk/>
            <pc:sldMk cId="1668694577" sldId="312"/>
            <ac:spMk id="2" creationId="{63857F05-176A-4923-B235-56E157EBEBAA}"/>
          </ac:spMkLst>
        </pc:spChg>
      </pc:sldChg>
      <pc:sldChg chg="addSp modSp mod modAnim">
        <pc:chgData name="Benoît PARTHOENS" userId="9031a2a7-ac8f-49c7-95a7-c1fef42fac6e" providerId="ADAL" clId="{7FF1F56E-2701-4CD1-A8F9-3152F4D97F55}" dt="2024-02-08T18:18:28.590" v="140"/>
        <pc:sldMkLst>
          <pc:docMk/>
          <pc:sldMk cId="410914620" sldId="313"/>
        </pc:sldMkLst>
        <pc:spChg chg="add mod">
          <ac:chgData name="Benoît PARTHOENS" userId="9031a2a7-ac8f-49c7-95a7-c1fef42fac6e" providerId="ADAL" clId="{7FF1F56E-2701-4CD1-A8F9-3152F4D97F55}" dt="2024-02-08T18:17:03.674" v="133" actId="14100"/>
          <ac:spMkLst>
            <pc:docMk/>
            <pc:sldMk cId="410914620" sldId="313"/>
            <ac:spMk id="5" creationId="{D540865B-70AF-7D54-B47E-81A6B66D626F}"/>
          </ac:spMkLst>
        </pc:spChg>
      </pc:sldChg>
    </pc:docChg>
  </pc:docChgLst>
  <pc:docChgLst>
    <pc:chgData name="Benoît PARTHOENS" userId="9031a2a7-ac8f-49c7-95a7-c1fef42fac6e" providerId="ADAL" clId="{87DB0E05-25BB-4C43-957F-C069222A96A8}"/>
    <pc:docChg chg="undo custSel modSld sldOrd">
      <pc:chgData name="Benoît PARTHOENS" userId="9031a2a7-ac8f-49c7-95a7-c1fef42fac6e" providerId="ADAL" clId="{87DB0E05-25BB-4C43-957F-C069222A96A8}" dt="2023-02-13T18:40:31.396" v="64" actId="14100"/>
      <pc:docMkLst>
        <pc:docMk/>
      </pc:docMkLst>
      <pc:sldChg chg="modSp mod ord">
        <pc:chgData name="Benoît PARTHOENS" userId="9031a2a7-ac8f-49c7-95a7-c1fef42fac6e" providerId="ADAL" clId="{87DB0E05-25BB-4C43-957F-C069222A96A8}" dt="2023-02-13T18:40:31.396" v="64" actId="14100"/>
        <pc:sldMkLst>
          <pc:docMk/>
          <pc:sldMk cId="1107561842" sldId="272"/>
        </pc:sldMkLst>
        <pc:picChg chg="mod">
          <ac:chgData name="Benoît PARTHOENS" userId="9031a2a7-ac8f-49c7-95a7-c1fef42fac6e" providerId="ADAL" clId="{87DB0E05-25BB-4C43-957F-C069222A96A8}" dt="2023-02-13T18:40:31.396" v="64" actId="14100"/>
          <ac:picMkLst>
            <pc:docMk/>
            <pc:sldMk cId="1107561842" sldId="272"/>
            <ac:picMk id="11" creationId="{99A96064-7774-4EE5-9E0C-D384A16D1812}"/>
          </ac:picMkLst>
        </pc:picChg>
      </pc:sldChg>
      <pc:sldChg chg="addSp delSp modSp mod delAnim modAnim">
        <pc:chgData name="Benoît PARTHOENS" userId="9031a2a7-ac8f-49c7-95a7-c1fef42fac6e" providerId="ADAL" clId="{87DB0E05-25BB-4C43-957F-C069222A96A8}" dt="2023-02-13T18:37:39.990" v="60"/>
        <pc:sldMkLst>
          <pc:docMk/>
          <pc:sldMk cId="758719044" sldId="300"/>
        </pc:sldMkLst>
        <pc:spChg chg="mod">
          <ac:chgData name="Benoît PARTHOENS" userId="9031a2a7-ac8f-49c7-95a7-c1fef42fac6e" providerId="ADAL" clId="{87DB0E05-25BB-4C43-957F-C069222A96A8}" dt="2023-02-13T18:27:23.252" v="9" actId="1076"/>
          <ac:spMkLst>
            <pc:docMk/>
            <pc:sldMk cId="758719044" sldId="300"/>
            <ac:spMk id="2" creationId="{25CFD0B7-A6AC-4E06-AFA8-4C1612E6C54A}"/>
          </ac:spMkLst>
        </pc:spChg>
        <pc:spChg chg="add del">
          <ac:chgData name="Benoît PARTHOENS" userId="9031a2a7-ac8f-49c7-95a7-c1fef42fac6e" providerId="ADAL" clId="{87DB0E05-25BB-4C43-957F-C069222A96A8}" dt="2023-02-13T18:27:05.524" v="3" actId="22"/>
          <ac:spMkLst>
            <pc:docMk/>
            <pc:sldMk cId="758719044" sldId="300"/>
            <ac:spMk id="5" creationId="{EB350485-7EA0-0206-1D0B-A714BC870C3B}"/>
          </ac:spMkLst>
        </pc:spChg>
        <pc:spChg chg="add mod">
          <ac:chgData name="Benoît PARTHOENS" userId="9031a2a7-ac8f-49c7-95a7-c1fef42fac6e" providerId="ADAL" clId="{87DB0E05-25BB-4C43-957F-C069222A96A8}" dt="2023-02-13T18:29:14.772" v="23" actId="1076"/>
          <ac:spMkLst>
            <pc:docMk/>
            <pc:sldMk cId="758719044" sldId="300"/>
            <ac:spMk id="7" creationId="{844C4DB0-2EB8-B03A-2B8D-0453F943942F}"/>
          </ac:spMkLst>
        </pc:spChg>
        <pc:spChg chg="add mod">
          <ac:chgData name="Benoît PARTHOENS" userId="9031a2a7-ac8f-49c7-95a7-c1fef42fac6e" providerId="ADAL" clId="{87DB0E05-25BB-4C43-957F-C069222A96A8}" dt="2023-02-13T18:29:06.802" v="22" actId="1076"/>
          <ac:spMkLst>
            <pc:docMk/>
            <pc:sldMk cId="758719044" sldId="300"/>
            <ac:spMk id="9" creationId="{4BFB97C1-9EFC-DD7B-22CB-A70CC30EEBE1}"/>
          </ac:spMkLst>
        </pc:spChg>
        <pc:spChg chg="add del mod">
          <ac:chgData name="Benoît PARTHOENS" userId="9031a2a7-ac8f-49c7-95a7-c1fef42fac6e" providerId="ADAL" clId="{87DB0E05-25BB-4C43-957F-C069222A96A8}" dt="2023-02-13T18:32:45.054" v="45" actId="478"/>
          <ac:spMkLst>
            <pc:docMk/>
            <pc:sldMk cId="758719044" sldId="300"/>
            <ac:spMk id="10" creationId="{F3736828-A5D4-446A-F570-AF168D3A0627}"/>
          </ac:spMkLst>
        </pc:spChg>
        <pc:spChg chg="add mod">
          <ac:chgData name="Benoît PARTHOENS" userId="9031a2a7-ac8f-49c7-95a7-c1fef42fac6e" providerId="ADAL" clId="{87DB0E05-25BB-4C43-957F-C069222A96A8}" dt="2023-02-13T18:30:35.099" v="31" actId="14100"/>
          <ac:spMkLst>
            <pc:docMk/>
            <pc:sldMk cId="758719044" sldId="300"/>
            <ac:spMk id="11" creationId="{DC590F78-5FB9-0670-A231-2FB8C6D48C10}"/>
          </ac:spMkLst>
        </pc:spChg>
        <pc:spChg chg="add mod">
          <ac:chgData name="Benoît PARTHOENS" userId="9031a2a7-ac8f-49c7-95a7-c1fef42fac6e" providerId="ADAL" clId="{87DB0E05-25BB-4C43-957F-C069222A96A8}" dt="2023-02-13T18:31:04.576" v="35" actId="14100"/>
          <ac:spMkLst>
            <pc:docMk/>
            <pc:sldMk cId="758719044" sldId="300"/>
            <ac:spMk id="12" creationId="{F058E1D9-497A-91EE-825D-5948147FA4BF}"/>
          </ac:spMkLst>
        </pc:spChg>
        <pc:spChg chg="add mod">
          <ac:chgData name="Benoît PARTHOENS" userId="9031a2a7-ac8f-49c7-95a7-c1fef42fac6e" providerId="ADAL" clId="{87DB0E05-25BB-4C43-957F-C069222A96A8}" dt="2023-02-13T18:32:06.198" v="43" actId="1076"/>
          <ac:spMkLst>
            <pc:docMk/>
            <pc:sldMk cId="758719044" sldId="300"/>
            <ac:spMk id="13" creationId="{06EDBAC8-EF04-A232-6940-9F24C1E05A3C}"/>
          </ac:spMkLst>
        </pc:spChg>
        <pc:spChg chg="mod">
          <ac:chgData name="Benoît PARTHOENS" userId="9031a2a7-ac8f-49c7-95a7-c1fef42fac6e" providerId="ADAL" clId="{87DB0E05-25BB-4C43-957F-C069222A96A8}" dt="2023-02-13T18:27:35.925" v="10" actId="1076"/>
          <ac:spMkLst>
            <pc:docMk/>
            <pc:sldMk cId="758719044" sldId="300"/>
            <ac:spMk id="17" creationId="{04CC0E0F-B7A9-4B13-8BE2-215C57EA8966}"/>
          </ac:spMkLst>
        </pc:spChg>
        <pc:spChg chg="mod">
          <ac:chgData name="Benoît PARTHOENS" userId="9031a2a7-ac8f-49c7-95a7-c1fef42fac6e" providerId="ADAL" clId="{87DB0E05-25BB-4C43-957F-C069222A96A8}" dt="2023-02-13T18:27:52.149" v="12" actId="1076"/>
          <ac:spMkLst>
            <pc:docMk/>
            <pc:sldMk cId="758719044" sldId="300"/>
            <ac:spMk id="19" creationId="{995D0917-5F3B-4A8C-A8A4-7E0C0D2D51CD}"/>
          </ac:spMkLst>
        </pc:spChg>
        <pc:spChg chg="del mod">
          <ac:chgData name="Benoît PARTHOENS" userId="9031a2a7-ac8f-49c7-95a7-c1fef42fac6e" providerId="ADAL" clId="{87DB0E05-25BB-4C43-957F-C069222A96A8}" dt="2023-02-13T18:31:38.811" v="36" actId="478"/>
          <ac:spMkLst>
            <pc:docMk/>
            <pc:sldMk cId="758719044" sldId="300"/>
            <ac:spMk id="21" creationId="{17231051-0F3C-465D-945A-D6976D8A3D8B}"/>
          </ac:spMkLst>
        </pc:spChg>
        <pc:spChg chg="mod">
          <ac:chgData name="Benoît PARTHOENS" userId="9031a2a7-ac8f-49c7-95a7-c1fef42fac6e" providerId="ADAL" clId="{87DB0E05-25BB-4C43-957F-C069222A96A8}" dt="2023-02-13T18:27:35.925" v="10" actId="1076"/>
          <ac:spMkLst>
            <pc:docMk/>
            <pc:sldMk cId="758719044" sldId="300"/>
            <ac:spMk id="23" creationId="{D52C3730-40D8-4C21-9A17-47D597AF3020}"/>
          </ac:spMkLst>
        </pc:spChg>
        <pc:spChg chg="del mod">
          <ac:chgData name="Benoît PARTHOENS" userId="9031a2a7-ac8f-49c7-95a7-c1fef42fac6e" providerId="ADAL" clId="{87DB0E05-25BB-4C43-957F-C069222A96A8}" dt="2023-02-13T18:32:39.637" v="44" actId="478"/>
          <ac:spMkLst>
            <pc:docMk/>
            <pc:sldMk cId="758719044" sldId="300"/>
            <ac:spMk id="24" creationId="{EC94569C-157D-4893-8DD1-7CD70001325C}"/>
          </ac:spMkLst>
        </pc:spChg>
        <pc:spChg chg="mod">
          <ac:chgData name="Benoît PARTHOENS" userId="9031a2a7-ac8f-49c7-95a7-c1fef42fac6e" providerId="ADAL" clId="{87DB0E05-25BB-4C43-957F-C069222A96A8}" dt="2023-02-13T18:27:35.925" v="10" actId="1076"/>
          <ac:spMkLst>
            <pc:docMk/>
            <pc:sldMk cId="758719044" sldId="300"/>
            <ac:spMk id="25" creationId="{A5A1C6E1-5EEE-4442-AD25-92C7906D38A9}"/>
          </ac:spMkLst>
        </pc:spChg>
        <pc:spChg chg="mod">
          <ac:chgData name="Benoît PARTHOENS" userId="9031a2a7-ac8f-49c7-95a7-c1fef42fac6e" providerId="ADAL" clId="{87DB0E05-25BB-4C43-957F-C069222A96A8}" dt="2023-02-13T18:27:35.925" v="10" actId="1076"/>
          <ac:spMkLst>
            <pc:docMk/>
            <pc:sldMk cId="758719044" sldId="300"/>
            <ac:spMk id="26" creationId="{2DF76B93-A15C-4299-86CB-E4857EC5C804}"/>
          </ac:spMkLst>
        </pc:spChg>
        <pc:spChg chg="del mod">
          <ac:chgData name="Benoît PARTHOENS" userId="9031a2a7-ac8f-49c7-95a7-c1fef42fac6e" providerId="ADAL" clId="{87DB0E05-25BB-4C43-957F-C069222A96A8}" dt="2023-02-13T18:31:47.629" v="37" actId="478"/>
          <ac:spMkLst>
            <pc:docMk/>
            <pc:sldMk cId="758719044" sldId="300"/>
            <ac:spMk id="27" creationId="{F6C5E4B9-5CCB-429F-B7F0-CDBBF42BC03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2C75C-F33C-4068-8B83-CAD5ECD4BCF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85A138C4-57CC-4C67-B682-1615D3AA7949}">
      <dgm:prSet phldrT="[Texte]"/>
      <dgm:spPr/>
      <dgm:t>
        <a:bodyPr/>
        <a:lstStyle/>
        <a:p>
          <a:r>
            <a:rPr lang="fr-BE" dirty="0"/>
            <a:t>Sécurité de l’information</a:t>
          </a:r>
        </a:p>
      </dgm:t>
    </dgm:pt>
    <dgm:pt modelId="{CA0527D5-2C10-4061-9680-4C7FAC6B149A}" type="parTrans" cxnId="{C67F458F-F8ED-4F9D-B4E0-A013FACC612C}">
      <dgm:prSet/>
      <dgm:spPr/>
      <dgm:t>
        <a:bodyPr/>
        <a:lstStyle/>
        <a:p>
          <a:endParaRPr lang="fr-BE"/>
        </a:p>
      </dgm:t>
    </dgm:pt>
    <dgm:pt modelId="{7BC0BC28-DE76-44A0-82DB-273735200A72}" type="sibTrans" cxnId="{C67F458F-F8ED-4F9D-B4E0-A013FACC612C}">
      <dgm:prSet/>
      <dgm:spPr/>
      <dgm:t>
        <a:bodyPr/>
        <a:lstStyle/>
        <a:p>
          <a:endParaRPr lang="fr-BE"/>
        </a:p>
      </dgm:t>
    </dgm:pt>
    <dgm:pt modelId="{213BF447-1342-4131-AB64-E074E70661F6}">
      <dgm:prSet phldrT="[Texte]"/>
      <dgm:spPr/>
      <dgm:t>
        <a:bodyPr/>
        <a:lstStyle/>
        <a:p>
          <a:r>
            <a:rPr lang="fr-BE" dirty="0"/>
            <a:t>Sécurité logique et applicative</a:t>
          </a:r>
        </a:p>
      </dgm:t>
    </dgm:pt>
    <dgm:pt modelId="{B6113599-EEAB-41C6-8530-83BB2033E17C}" type="parTrans" cxnId="{32623DB5-D2E0-4963-86CF-0B2662E28DC0}">
      <dgm:prSet/>
      <dgm:spPr/>
      <dgm:t>
        <a:bodyPr/>
        <a:lstStyle/>
        <a:p>
          <a:endParaRPr lang="fr-BE"/>
        </a:p>
      </dgm:t>
    </dgm:pt>
    <dgm:pt modelId="{C8B09E1E-20EB-49B3-B82F-9EBDFCBA9E71}" type="sibTrans" cxnId="{32623DB5-D2E0-4963-86CF-0B2662E28DC0}">
      <dgm:prSet/>
      <dgm:spPr/>
      <dgm:t>
        <a:bodyPr/>
        <a:lstStyle/>
        <a:p>
          <a:endParaRPr lang="fr-BE"/>
        </a:p>
      </dgm:t>
    </dgm:pt>
    <dgm:pt modelId="{1C139161-BE47-4A3D-82C1-72CA3495575C}">
      <dgm:prSet phldrT="[Texte]"/>
      <dgm:spPr/>
      <dgm:t>
        <a:bodyPr/>
        <a:lstStyle/>
        <a:p>
          <a:r>
            <a:rPr lang="fr-BE" dirty="0"/>
            <a:t>Sécurité des réseaux</a:t>
          </a:r>
        </a:p>
      </dgm:t>
    </dgm:pt>
    <dgm:pt modelId="{D5AB42C6-6445-4214-B935-81070EA58801}" type="parTrans" cxnId="{67A2FC34-CB2F-4649-926D-C333302A19FA}">
      <dgm:prSet/>
      <dgm:spPr/>
      <dgm:t>
        <a:bodyPr/>
        <a:lstStyle/>
        <a:p>
          <a:endParaRPr lang="fr-BE"/>
        </a:p>
      </dgm:t>
    </dgm:pt>
    <dgm:pt modelId="{CD45A5D4-B529-48AD-A9F2-5F0BDDDDABA7}" type="sibTrans" cxnId="{67A2FC34-CB2F-4649-926D-C333302A19FA}">
      <dgm:prSet/>
      <dgm:spPr/>
      <dgm:t>
        <a:bodyPr/>
        <a:lstStyle/>
        <a:p>
          <a:endParaRPr lang="fr-BE"/>
        </a:p>
      </dgm:t>
    </dgm:pt>
    <dgm:pt modelId="{586A7A3D-640D-4442-945B-5EDB1C1231D0}">
      <dgm:prSet phldrT="[Texte]"/>
      <dgm:spPr/>
      <dgm:t>
        <a:bodyPr/>
        <a:lstStyle/>
        <a:p>
          <a:r>
            <a:rPr lang="fr-BE" dirty="0"/>
            <a:t>Sécurité des systèmes d’exploitation</a:t>
          </a:r>
        </a:p>
      </dgm:t>
    </dgm:pt>
    <dgm:pt modelId="{A8A7B6E9-2392-4AEC-A721-FCEF94B191C9}" type="parTrans" cxnId="{9F8A6DBA-20B2-465F-9E24-DC1BA23C6E4E}">
      <dgm:prSet/>
      <dgm:spPr/>
      <dgm:t>
        <a:bodyPr/>
        <a:lstStyle/>
        <a:p>
          <a:endParaRPr lang="fr-BE"/>
        </a:p>
      </dgm:t>
    </dgm:pt>
    <dgm:pt modelId="{CF011B39-DF48-497C-A896-8C7931E7D451}" type="sibTrans" cxnId="{9F8A6DBA-20B2-465F-9E24-DC1BA23C6E4E}">
      <dgm:prSet/>
      <dgm:spPr/>
      <dgm:t>
        <a:bodyPr/>
        <a:lstStyle/>
        <a:p>
          <a:endParaRPr lang="fr-BE"/>
        </a:p>
      </dgm:t>
    </dgm:pt>
    <dgm:pt modelId="{8B6DFC95-E8B5-44C2-B698-89B42768B773}">
      <dgm:prSet phldrT="[Texte]"/>
      <dgm:spPr/>
      <dgm:t>
        <a:bodyPr/>
        <a:lstStyle/>
        <a:p>
          <a:r>
            <a:rPr lang="fr-BE" dirty="0"/>
            <a:t>Sécurité physique et environnementale</a:t>
          </a:r>
        </a:p>
      </dgm:t>
    </dgm:pt>
    <dgm:pt modelId="{1B886768-BE74-4304-82EB-2601B1026910}" type="parTrans" cxnId="{ED17B2A0-5CF9-4EAA-9845-7C09BF668814}">
      <dgm:prSet/>
      <dgm:spPr/>
      <dgm:t>
        <a:bodyPr/>
        <a:lstStyle/>
        <a:p>
          <a:endParaRPr lang="fr-BE"/>
        </a:p>
      </dgm:t>
    </dgm:pt>
    <dgm:pt modelId="{47F1F088-8DD8-41AC-9743-6BA8972ECFE1}" type="sibTrans" cxnId="{ED17B2A0-5CF9-4EAA-9845-7C09BF668814}">
      <dgm:prSet/>
      <dgm:spPr/>
      <dgm:t>
        <a:bodyPr/>
        <a:lstStyle/>
        <a:p>
          <a:endParaRPr lang="fr-BE"/>
        </a:p>
      </dgm:t>
    </dgm:pt>
    <dgm:pt modelId="{8A57EBC0-0B5E-456D-8020-EB9D97B63B76}" type="pres">
      <dgm:prSet presAssocID="{B8E2C75C-F33C-4068-8B83-CAD5ECD4BCF8}" presName="linearFlow" presStyleCnt="0">
        <dgm:presLayoutVars>
          <dgm:dir/>
          <dgm:resizeHandles val="exact"/>
        </dgm:presLayoutVars>
      </dgm:prSet>
      <dgm:spPr/>
    </dgm:pt>
    <dgm:pt modelId="{A15EBE24-D6B0-4D68-B4AA-EBB54BB4665B}" type="pres">
      <dgm:prSet presAssocID="{85A138C4-57CC-4C67-B682-1615D3AA7949}" presName="composite" presStyleCnt="0"/>
      <dgm:spPr/>
    </dgm:pt>
    <dgm:pt modelId="{D568E793-2B26-44B5-8A11-8CE22358DF76}" type="pres">
      <dgm:prSet presAssocID="{85A138C4-57CC-4C67-B682-1615D3AA7949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urnal avec un remplissage uni"/>
        </a:ext>
      </dgm:extLst>
    </dgm:pt>
    <dgm:pt modelId="{927234F0-EF3E-4D9C-8B93-314274C85EA1}" type="pres">
      <dgm:prSet presAssocID="{85A138C4-57CC-4C67-B682-1615D3AA7949}" presName="txShp" presStyleLbl="node1" presStyleIdx="0" presStyleCnt="5">
        <dgm:presLayoutVars>
          <dgm:bulletEnabled val="1"/>
        </dgm:presLayoutVars>
      </dgm:prSet>
      <dgm:spPr/>
    </dgm:pt>
    <dgm:pt modelId="{4A673380-5EC8-4898-A3A4-495E65787DD9}" type="pres">
      <dgm:prSet presAssocID="{7BC0BC28-DE76-44A0-82DB-273735200A72}" presName="spacing" presStyleCnt="0"/>
      <dgm:spPr/>
    </dgm:pt>
    <dgm:pt modelId="{A84C2AE6-BAF6-4978-9323-06FE308B739C}" type="pres">
      <dgm:prSet presAssocID="{213BF447-1342-4131-AB64-E074E70661F6}" presName="composite" presStyleCnt="0"/>
      <dgm:spPr/>
    </dgm:pt>
    <dgm:pt modelId="{F9D57555-4CC0-4EF8-93E0-259845D8DBFA}" type="pres">
      <dgm:prSet presAssocID="{213BF447-1342-4131-AB64-E074E70661F6}" presName="imgShp" presStyleLbl="fgImgPlac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ie gauche du cerveau avec un remplissage uni"/>
        </a:ext>
      </dgm:extLst>
    </dgm:pt>
    <dgm:pt modelId="{EC97741D-B62D-4101-AF02-7D8DA65F775E}" type="pres">
      <dgm:prSet presAssocID="{213BF447-1342-4131-AB64-E074E70661F6}" presName="txShp" presStyleLbl="node1" presStyleIdx="1" presStyleCnt="5">
        <dgm:presLayoutVars>
          <dgm:bulletEnabled val="1"/>
        </dgm:presLayoutVars>
      </dgm:prSet>
      <dgm:spPr/>
    </dgm:pt>
    <dgm:pt modelId="{52668BA9-6054-4D04-85C7-148E1A412F64}" type="pres">
      <dgm:prSet presAssocID="{C8B09E1E-20EB-49B3-B82F-9EBDFCBA9E71}" presName="spacing" presStyleCnt="0"/>
      <dgm:spPr/>
    </dgm:pt>
    <dgm:pt modelId="{2E0EAEF3-03B2-4646-A19A-D8ECEBB63DD9}" type="pres">
      <dgm:prSet presAssocID="{1C139161-BE47-4A3D-82C1-72CA3495575C}" presName="composite" presStyleCnt="0"/>
      <dgm:spPr/>
    </dgm:pt>
    <dgm:pt modelId="{D774C40A-0AE3-4E90-AD14-2FCB0951C3E1}" type="pres">
      <dgm:prSet presAssocID="{1C139161-BE47-4A3D-82C1-72CA3495575C}" presName="imgShp" presStyleLbl="fgImgPlac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éseau utilisateur avec un remplissage uni"/>
        </a:ext>
      </dgm:extLst>
    </dgm:pt>
    <dgm:pt modelId="{CA8370E1-41E5-4902-A258-23DB5EA1E065}" type="pres">
      <dgm:prSet presAssocID="{1C139161-BE47-4A3D-82C1-72CA3495575C}" presName="txShp" presStyleLbl="node1" presStyleIdx="2" presStyleCnt="5">
        <dgm:presLayoutVars>
          <dgm:bulletEnabled val="1"/>
        </dgm:presLayoutVars>
      </dgm:prSet>
      <dgm:spPr/>
    </dgm:pt>
    <dgm:pt modelId="{8A1D97A6-CC2C-4492-9C3E-7DF90C77184B}" type="pres">
      <dgm:prSet presAssocID="{CD45A5D4-B529-48AD-A9F2-5F0BDDDDABA7}" presName="spacing" presStyleCnt="0"/>
      <dgm:spPr/>
    </dgm:pt>
    <dgm:pt modelId="{75277F06-6B45-4AF9-BD0F-B1453F59D9C4}" type="pres">
      <dgm:prSet presAssocID="{586A7A3D-640D-4442-945B-5EDB1C1231D0}" presName="composite" presStyleCnt="0"/>
      <dgm:spPr/>
    </dgm:pt>
    <dgm:pt modelId="{89981FAC-7C1E-4E53-A991-0828D8379D12}" type="pres">
      <dgm:prSet presAssocID="{586A7A3D-640D-4442-945B-5EDB1C1231D0}" presName="imgShp" presStyleLbl="fgImgPlac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cône de menu d'hamburger avec un remplissage uni"/>
        </a:ext>
      </dgm:extLst>
    </dgm:pt>
    <dgm:pt modelId="{B553E58B-7F67-4A00-831C-3F22C471296B}" type="pres">
      <dgm:prSet presAssocID="{586A7A3D-640D-4442-945B-5EDB1C1231D0}" presName="txShp" presStyleLbl="node1" presStyleIdx="3" presStyleCnt="5">
        <dgm:presLayoutVars>
          <dgm:bulletEnabled val="1"/>
        </dgm:presLayoutVars>
      </dgm:prSet>
      <dgm:spPr/>
    </dgm:pt>
    <dgm:pt modelId="{7F66269F-4B57-42DC-9D51-25625A44749D}" type="pres">
      <dgm:prSet presAssocID="{CF011B39-DF48-497C-A896-8C7931E7D451}" presName="spacing" presStyleCnt="0"/>
      <dgm:spPr/>
    </dgm:pt>
    <dgm:pt modelId="{87811119-F1CC-434E-8280-A90AD2307D30}" type="pres">
      <dgm:prSet presAssocID="{8B6DFC95-E8B5-44C2-B698-89B42768B773}" presName="composite" presStyleCnt="0"/>
      <dgm:spPr/>
    </dgm:pt>
    <dgm:pt modelId="{F68C25D1-F83D-4AD7-BAB7-158744B75D04}" type="pres">
      <dgm:prSet presAssocID="{8B6DFC95-E8B5-44C2-B698-89B42768B773}" presName="imgShp" presStyleLbl="fgImgPlac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age avec un remplissage uni"/>
        </a:ext>
      </dgm:extLst>
    </dgm:pt>
    <dgm:pt modelId="{06437031-4481-4D7F-933F-41F257F7EACE}" type="pres">
      <dgm:prSet presAssocID="{8B6DFC95-E8B5-44C2-B698-89B42768B773}" presName="txShp" presStyleLbl="node1" presStyleIdx="4" presStyleCnt="5">
        <dgm:presLayoutVars>
          <dgm:bulletEnabled val="1"/>
        </dgm:presLayoutVars>
      </dgm:prSet>
      <dgm:spPr/>
    </dgm:pt>
  </dgm:ptLst>
  <dgm:cxnLst>
    <dgm:cxn modelId="{36A5D629-CABD-4434-8035-72E8602C6968}" type="presOf" srcId="{B8E2C75C-F33C-4068-8B83-CAD5ECD4BCF8}" destId="{8A57EBC0-0B5E-456D-8020-EB9D97B63B76}" srcOrd="0" destOrd="0" presId="urn:microsoft.com/office/officeart/2005/8/layout/vList3"/>
    <dgm:cxn modelId="{67A2FC34-CB2F-4649-926D-C333302A19FA}" srcId="{B8E2C75C-F33C-4068-8B83-CAD5ECD4BCF8}" destId="{1C139161-BE47-4A3D-82C1-72CA3495575C}" srcOrd="2" destOrd="0" parTransId="{D5AB42C6-6445-4214-B935-81070EA58801}" sibTransId="{CD45A5D4-B529-48AD-A9F2-5F0BDDDDABA7}"/>
    <dgm:cxn modelId="{D082F764-2DD3-4EEB-93F0-8E684A93A3A7}" type="presOf" srcId="{213BF447-1342-4131-AB64-E074E70661F6}" destId="{EC97741D-B62D-4101-AF02-7D8DA65F775E}" srcOrd="0" destOrd="0" presId="urn:microsoft.com/office/officeart/2005/8/layout/vList3"/>
    <dgm:cxn modelId="{A6CB788A-901A-4813-806C-F9239E441DB1}" type="presOf" srcId="{85A138C4-57CC-4C67-B682-1615D3AA7949}" destId="{927234F0-EF3E-4D9C-8B93-314274C85EA1}" srcOrd="0" destOrd="0" presId="urn:microsoft.com/office/officeart/2005/8/layout/vList3"/>
    <dgm:cxn modelId="{C67F458F-F8ED-4F9D-B4E0-A013FACC612C}" srcId="{B8E2C75C-F33C-4068-8B83-CAD5ECD4BCF8}" destId="{85A138C4-57CC-4C67-B682-1615D3AA7949}" srcOrd="0" destOrd="0" parTransId="{CA0527D5-2C10-4061-9680-4C7FAC6B149A}" sibTransId="{7BC0BC28-DE76-44A0-82DB-273735200A72}"/>
    <dgm:cxn modelId="{ED17B2A0-5CF9-4EAA-9845-7C09BF668814}" srcId="{B8E2C75C-F33C-4068-8B83-CAD5ECD4BCF8}" destId="{8B6DFC95-E8B5-44C2-B698-89B42768B773}" srcOrd="4" destOrd="0" parTransId="{1B886768-BE74-4304-82EB-2601B1026910}" sibTransId="{47F1F088-8DD8-41AC-9743-6BA8972ECFE1}"/>
    <dgm:cxn modelId="{2E2286AF-AF8A-4288-8250-C655B614D546}" type="presOf" srcId="{1C139161-BE47-4A3D-82C1-72CA3495575C}" destId="{CA8370E1-41E5-4902-A258-23DB5EA1E065}" srcOrd="0" destOrd="0" presId="urn:microsoft.com/office/officeart/2005/8/layout/vList3"/>
    <dgm:cxn modelId="{32623DB5-D2E0-4963-86CF-0B2662E28DC0}" srcId="{B8E2C75C-F33C-4068-8B83-CAD5ECD4BCF8}" destId="{213BF447-1342-4131-AB64-E074E70661F6}" srcOrd="1" destOrd="0" parTransId="{B6113599-EEAB-41C6-8530-83BB2033E17C}" sibTransId="{C8B09E1E-20EB-49B3-B82F-9EBDFCBA9E71}"/>
    <dgm:cxn modelId="{9F8A6DBA-20B2-465F-9E24-DC1BA23C6E4E}" srcId="{B8E2C75C-F33C-4068-8B83-CAD5ECD4BCF8}" destId="{586A7A3D-640D-4442-945B-5EDB1C1231D0}" srcOrd="3" destOrd="0" parTransId="{A8A7B6E9-2392-4AEC-A721-FCEF94B191C9}" sibTransId="{CF011B39-DF48-497C-A896-8C7931E7D451}"/>
    <dgm:cxn modelId="{099617C6-9A74-4F74-A482-BC1E79D80A27}" type="presOf" srcId="{8B6DFC95-E8B5-44C2-B698-89B42768B773}" destId="{06437031-4481-4D7F-933F-41F257F7EACE}" srcOrd="0" destOrd="0" presId="urn:microsoft.com/office/officeart/2005/8/layout/vList3"/>
    <dgm:cxn modelId="{409955E6-4B06-4A21-92F9-C63FFA23A54A}" type="presOf" srcId="{586A7A3D-640D-4442-945B-5EDB1C1231D0}" destId="{B553E58B-7F67-4A00-831C-3F22C471296B}" srcOrd="0" destOrd="0" presId="urn:microsoft.com/office/officeart/2005/8/layout/vList3"/>
    <dgm:cxn modelId="{B766B089-A2C7-4C34-8351-46D834CD0604}" type="presParOf" srcId="{8A57EBC0-0B5E-456D-8020-EB9D97B63B76}" destId="{A15EBE24-D6B0-4D68-B4AA-EBB54BB4665B}" srcOrd="0" destOrd="0" presId="urn:microsoft.com/office/officeart/2005/8/layout/vList3"/>
    <dgm:cxn modelId="{3F4672FC-D189-4B96-9541-22FA81036DCA}" type="presParOf" srcId="{A15EBE24-D6B0-4D68-B4AA-EBB54BB4665B}" destId="{D568E793-2B26-44B5-8A11-8CE22358DF76}" srcOrd="0" destOrd="0" presId="urn:microsoft.com/office/officeart/2005/8/layout/vList3"/>
    <dgm:cxn modelId="{A788D9DC-B9C0-423B-B5D7-D71DA473796A}" type="presParOf" srcId="{A15EBE24-D6B0-4D68-B4AA-EBB54BB4665B}" destId="{927234F0-EF3E-4D9C-8B93-314274C85EA1}" srcOrd="1" destOrd="0" presId="urn:microsoft.com/office/officeart/2005/8/layout/vList3"/>
    <dgm:cxn modelId="{2493465E-C452-480A-A7D5-923E8C789F2B}" type="presParOf" srcId="{8A57EBC0-0B5E-456D-8020-EB9D97B63B76}" destId="{4A673380-5EC8-4898-A3A4-495E65787DD9}" srcOrd="1" destOrd="0" presId="urn:microsoft.com/office/officeart/2005/8/layout/vList3"/>
    <dgm:cxn modelId="{85864221-49E6-49A1-9BC0-8E8516FE6C57}" type="presParOf" srcId="{8A57EBC0-0B5E-456D-8020-EB9D97B63B76}" destId="{A84C2AE6-BAF6-4978-9323-06FE308B739C}" srcOrd="2" destOrd="0" presId="urn:microsoft.com/office/officeart/2005/8/layout/vList3"/>
    <dgm:cxn modelId="{5EDD2118-AEA2-4D0D-95EA-23FF623944B2}" type="presParOf" srcId="{A84C2AE6-BAF6-4978-9323-06FE308B739C}" destId="{F9D57555-4CC0-4EF8-93E0-259845D8DBFA}" srcOrd="0" destOrd="0" presId="urn:microsoft.com/office/officeart/2005/8/layout/vList3"/>
    <dgm:cxn modelId="{595415B8-74A3-4288-A3AC-F22AF5785D0E}" type="presParOf" srcId="{A84C2AE6-BAF6-4978-9323-06FE308B739C}" destId="{EC97741D-B62D-4101-AF02-7D8DA65F775E}" srcOrd="1" destOrd="0" presId="urn:microsoft.com/office/officeart/2005/8/layout/vList3"/>
    <dgm:cxn modelId="{2BCA7F22-13C8-42B0-B896-F06265C4AB57}" type="presParOf" srcId="{8A57EBC0-0B5E-456D-8020-EB9D97B63B76}" destId="{52668BA9-6054-4D04-85C7-148E1A412F64}" srcOrd="3" destOrd="0" presId="urn:microsoft.com/office/officeart/2005/8/layout/vList3"/>
    <dgm:cxn modelId="{A94F1941-4B79-4462-A53B-067CD5C43FA6}" type="presParOf" srcId="{8A57EBC0-0B5E-456D-8020-EB9D97B63B76}" destId="{2E0EAEF3-03B2-4646-A19A-D8ECEBB63DD9}" srcOrd="4" destOrd="0" presId="urn:microsoft.com/office/officeart/2005/8/layout/vList3"/>
    <dgm:cxn modelId="{1C65A43F-87B5-409C-8EB5-5CB237D64493}" type="presParOf" srcId="{2E0EAEF3-03B2-4646-A19A-D8ECEBB63DD9}" destId="{D774C40A-0AE3-4E90-AD14-2FCB0951C3E1}" srcOrd="0" destOrd="0" presId="urn:microsoft.com/office/officeart/2005/8/layout/vList3"/>
    <dgm:cxn modelId="{50B115F3-CD48-4B63-BA7A-3680872098DA}" type="presParOf" srcId="{2E0EAEF3-03B2-4646-A19A-D8ECEBB63DD9}" destId="{CA8370E1-41E5-4902-A258-23DB5EA1E065}" srcOrd="1" destOrd="0" presId="urn:microsoft.com/office/officeart/2005/8/layout/vList3"/>
    <dgm:cxn modelId="{DD5015D9-336B-48A2-AE5C-2C813D93FBED}" type="presParOf" srcId="{8A57EBC0-0B5E-456D-8020-EB9D97B63B76}" destId="{8A1D97A6-CC2C-4492-9C3E-7DF90C77184B}" srcOrd="5" destOrd="0" presId="urn:microsoft.com/office/officeart/2005/8/layout/vList3"/>
    <dgm:cxn modelId="{77F1868C-32CC-4D92-B32A-3795405F2786}" type="presParOf" srcId="{8A57EBC0-0B5E-456D-8020-EB9D97B63B76}" destId="{75277F06-6B45-4AF9-BD0F-B1453F59D9C4}" srcOrd="6" destOrd="0" presId="urn:microsoft.com/office/officeart/2005/8/layout/vList3"/>
    <dgm:cxn modelId="{07BC1A3F-78B4-4986-8777-3BC027764998}" type="presParOf" srcId="{75277F06-6B45-4AF9-BD0F-B1453F59D9C4}" destId="{89981FAC-7C1E-4E53-A991-0828D8379D12}" srcOrd="0" destOrd="0" presId="urn:microsoft.com/office/officeart/2005/8/layout/vList3"/>
    <dgm:cxn modelId="{8353C992-FAD0-4071-B302-3566454F7726}" type="presParOf" srcId="{75277F06-6B45-4AF9-BD0F-B1453F59D9C4}" destId="{B553E58B-7F67-4A00-831C-3F22C471296B}" srcOrd="1" destOrd="0" presId="urn:microsoft.com/office/officeart/2005/8/layout/vList3"/>
    <dgm:cxn modelId="{20D75731-91CE-4F14-A90D-AB12B962B7FE}" type="presParOf" srcId="{8A57EBC0-0B5E-456D-8020-EB9D97B63B76}" destId="{7F66269F-4B57-42DC-9D51-25625A44749D}" srcOrd="7" destOrd="0" presId="urn:microsoft.com/office/officeart/2005/8/layout/vList3"/>
    <dgm:cxn modelId="{6426D762-EFF6-4051-8EF3-69A4E54162B6}" type="presParOf" srcId="{8A57EBC0-0B5E-456D-8020-EB9D97B63B76}" destId="{87811119-F1CC-434E-8280-A90AD2307D30}" srcOrd="8" destOrd="0" presId="urn:microsoft.com/office/officeart/2005/8/layout/vList3"/>
    <dgm:cxn modelId="{05ABFEEB-BEB6-4228-8FF4-3EECBA809C7D}" type="presParOf" srcId="{87811119-F1CC-434E-8280-A90AD2307D30}" destId="{F68C25D1-F83D-4AD7-BAB7-158744B75D04}" srcOrd="0" destOrd="0" presId="urn:microsoft.com/office/officeart/2005/8/layout/vList3"/>
    <dgm:cxn modelId="{070E85C1-EE65-4507-887B-C8934046AEC3}" type="presParOf" srcId="{87811119-F1CC-434E-8280-A90AD2307D30}" destId="{06437031-4481-4D7F-933F-41F257F7EAC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63E1ED-4F88-4ADC-A228-4C2A6E8969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04BA417-81A0-4D66-AB53-308D86BED114}">
      <dgm:prSet phldrT="[Texte]"/>
      <dgm:spPr/>
      <dgm:t>
        <a:bodyPr/>
        <a:lstStyle/>
        <a:p>
          <a:r>
            <a:rPr lang="fr-FR" dirty="0"/>
            <a:t>Identification du contexte et des assets</a:t>
          </a:r>
          <a:endParaRPr lang="fr-BE" dirty="0"/>
        </a:p>
      </dgm:t>
    </dgm:pt>
    <dgm:pt modelId="{9312B39D-DA91-4742-A532-1243E4602C79}" type="parTrans" cxnId="{FE83B49C-7C9B-49CA-9AED-40BEF88E55F0}">
      <dgm:prSet/>
      <dgm:spPr/>
      <dgm:t>
        <a:bodyPr/>
        <a:lstStyle/>
        <a:p>
          <a:endParaRPr lang="fr-BE"/>
        </a:p>
      </dgm:t>
    </dgm:pt>
    <dgm:pt modelId="{8E3A3A65-819D-4759-9E82-AFAE8A14B468}" type="sibTrans" cxnId="{FE83B49C-7C9B-49CA-9AED-40BEF88E55F0}">
      <dgm:prSet/>
      <dgm:spPr/>
      <dgm:t>
        <a:bodyPr/>
        <a:lstStyle/>
        <a:p>
          <a:endParaRPr lang="fr-BE"/>
        </a:p>
      </dgm:t>
    </dgm:pt>
    <dgm:pt modelId="{9D4E8CEE-FF6D-4F62-95E4-2603FA1A16E4}">
      <dgm:prSet phldrT="[Texte]"/>
      <dgm:spPr/>
      <dgm:t>
        <a:bodyPr/>
        <a:lstStyle/>
        <a:p>
          <a:r>
            <a:rPr lang="fr-FR" dirty="0"/>
            <a:t>Détermination des objectifs de sécurités</a:t>
          </a:r>
          <a:endParaRPr lang="fr-BE" dirty="0"/>
        </a:p>
      </dgm:t>
    </dgm:pt>
    <dgm:pt modelId="{4FFCC6D7-4AD5-469F-BFB3-27C294CB35D7}" type="parTrans" cxnId="{A2CB76AB-BD46-48EE-8475-E9A644FA47E8}">
      <dgm:prSet/>
      <dgm:spPr/>
      <dgm:t>
        <a:bodyPr/>
        <a:lstStyle/>
        <a:p>
          <a:endParaRPr lang="fr-BE"/>
        </a:p>
      </dgm:t>
    </dgm:pt>
    <dgm:pt modelId="{9D675776-5B09-468B-BE96-23ED9080FECB}" type="sibTrans" cxnId="{A2CB76AB-BD46-48EE-8475-E9A644FA47E8}">
      <dgm:prSet/>
      <dgm:spPr/>
      <dgm:t>
        <a:bodyPr/>
        <a:lstStyle/>
        <a:p>
          <a:endParaRPr lang="fr-BE"/>
        </a:p>
      </dgm:t>
    </dgm:pt>
    <dgm:pt modelId="{B59FE7AC-D232-4309-9686-F73C282FC8A4}">
      <dgm:prSet phldrT="[Texte]"/>
      <dgm:spPr/>
      <dgm:t>
        <a:bodyPr/>
        <a:lstStyle/>
        <a:p>
          <a:r>
            <a:rPr lang="fr-FR" dirty="0"/>
            <a:t>Analyse des risques</a:t>
          </a:r>
          <a:endParaRPr lang="fr-BE" dirty="0"/>
        </a:p>
      </dgm:t>
    </dgm:pt>
    <dgm:pt modelId="{9F5D3E1C-8F62-4DCD-ADDD-9590482E0514}" type="parTrans" cxnId="{C5C42774-9A09-4C50-B3BD-4620BAB507FC}">
      <dgm:prSet/>
      <dgm:spPr/>
      <dgm:t>
        <a:bodyPr/>
        <a:lstStyle/>
        <a:p>
          <a:endParaRPr lang="fr-BE"/>
        </a:p>
      </dgm:t>
    </dgm:pt>
    <dgm:pt modelId="{4248420D-D318-489B-B127-7B95C1687314}" type="sibTrans" cxnId="{C5C42774-9A09-4C50-B3BD-4620BAB507FC}">
      <dgm:prSet/>
      <dgm:spPr/>
      <dgm:t>
        <a:bodyPr/>
        <a:lstStyle/>
        <a:p>
          <a:endParaRPr lang="fr-BE"/>
        </a:p>
      </dgm:t>
    </dgm:pt>
    <dgm:pt modelId="{F4F47F04-C3A4-476B-B588-66A420B1808A}">
      <dgm:prSet phldrT="[Texte]"/>
      <dgm:spPr/>
      <dgm:t>
        <a:bodyPr/>
        <a:lstStyle/>
        <a:p>
          <a:r>
            <a:rPr lang="fr-FR" dirty="0"/>
            <a:t>Implémentation des contrôles</a:t>
          </a:r>
          <a:endParaRPr lang="fr-BE" dirty="0"/>
        </a:p>
      </dgm:t>
    </dgm:pt>
    <dgm:pt modelId="{4774B1E5-677B-473F-B364-89932C3B8B1E}" type="parTrans" cxnId="{281711F3-F1A1-407C-9587-B5983A139C9A}">
      <dgm:prSet/>
      <dgm:spPr/>
      <dgm:t>
        <a:bodyPr/>
        <a:lstStyle/>
        <a:p>
          <a:endParaRPr lang="fr-BE"/>
        </a:p>
      </dgm:t>
    </dgm:pt>
    <dgm:pt modelId="{869A6B91-F860-4886-BF77-C312B9A657FE}" type="sibTrans" cxnId="{281711F3-F1A1-407C-9587-B5983A139C9A}">
      <dgm:prSet/>
      <dgm:spPr/>
      <dgm:t>
        <a:bodyPr/>
        <a:lstStyle/>
        <a:p>
          <a:endParaRPr lang="fr-BE"/>
        </a:p>
      </dgm:t>
    </dgm:pt>
    <dgm:pt modelId="{26D7F890-B388-461E-9691-94A422EDEA17}">
      <dgm:prSet phldrT="[Texte]"/>
      <dgm:spPr/>
      <dgm:t>
        <a:bodyPr/>
        <a:lstStyle/>
        <a:p>
          <a:r>
            <a:rPr lang="fr-FR" dirty="0"/>
            <a:t>Définition des exigences de sécurité</a:t>
          </a:r>
          <a:endParaRPr lang="fr-BE" dirty="0"/>
        </a:p>
      </dgm:t>
    </dgm:pt>
    <dgm:pt modelId="{854B0470-41A9-422D-9B30-3ABE5E87CD7A}" type="parTrans" cxnId="{1AA3A9DB-67E9-4A9E-A6F8-B01DEBDD6CD9}">
      <dgm:prSet/>
      <dgm:spPr/>
      <dgm:t>
        <a:bodyPr/>
        <a:lstStyle/>
        <a:p>
          <a:endParaRPr lang="fr-BE"/>
        </a:p>
      </dgm:t>
    </dgm:pt>
    <dgm:pt modelId="{9AF13E29-837B-40BB-B87E-62A085196F13}" type="sibTrans" cxnId="{1AA3A9DB-67E9-4A9E-A6F8-B01DEBDD6CD9}">
      <dgm:prSet/>
      <dgm:spPr/>
      <dgm:t>
        <a:bodyPr/>
        <a:lstStyle/>
        <a:p>
          <a:endParaRPr lang="fr-BE"/>
        </a:p>
      </dgm:t>
    </dgm:pt>
    <dgm:pt modelId="{2E29E777-C212-4915-AA94-F8F59A3B03D2}">
      <dgm:prSet phldrT="[Texte]"/>
      <dgm:spPr/>
      <dgm:t>
        <a:bodyPr/>
        <a:lstStyle/>
        <a:p>
          <a:r>
            <a:rPr lang="fr-FR" dirty="0"/>
            <a:t>Sélection des contrôles</a:t>
          </a:r>
          <a:endParaRPr lang="fr-BE" dirty="0"/>
        </a:p>
      </dgm:t>
    </dgm:pt>
    <dgm:pt modelId="{B594F393-4867-4A32-96FB-EE2D0AE83CD2}" type="parTrans" cxnId="{172BE487-7EC9-4AA5-A12C-FD6BEA6BD3AF}">
      <dgm:prSet/>
      <dgm:spPr/>
      <dgm:t>
        <a:bodyPr/>
        <a:lstStyle/>
        <a:p>
          <a:endParaRPr lang="fr-BE"/>
        </a:p>
      </dgm:t>
    </dgm:pt>
    <dgm:pt modelId="{1B2659CE-F300-4473-90F5-3764DA5B522F}" type="sibTrans" cxnId="{172BE487-7EC9-4AA5-A12C-FD6BEA6BD3AF}">
      <dgm:prSet/>
      <dgm:spPr/>
      <dgm:t>
        <a:bodyPr/>
        <a:lstStyle/>
        <a:p>
          <a:endParaRPr lang="fr-BE"/>
        </a:p>
      </dgm:t>
    </dgm:pt>
    <dgm:pt modelId="{360B5F57-B84C-46C1-A692-6E0C09EBC01D}" type="pres">
      <dgm:prSet presAssocID="{7163E1ED-4F88-4ADC-A228-4C2A6E896911}" presName="Name0" presStyleCnt="0">
        <dgm:presLayoutVars>
          <dgm:dir/>
          <dgm:animLvl val="lvl"/>
          <dgm:resizeHandles val="exact"/>
        </dgm:presLayoutVars>
      </dgm:prSet>
      <dgm:spPr/>
    </dgm:pt>
    <dgm:pt modelId="{7AC3348D-1EB9-414B-89D2-EFBE1B24AEB1}" type="pres">
      <dgm:prSet presAssocID="{F04BA417-81A0-4D66-AB53-308D86BED114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AA2F998-04DD-4C2A-8285-BA3B8C05F813}" type="pres">
      <dgm:prSet presAssocID="{8E3A3A65-819D-4759-9E82-AFAE8A14B468}" presName="parTxOnlySpace" presStyleCnt="0"/>
      <dgm:spPr/>
    </dgm:pt>
    <dgm:pt modelId="{9BF6177C-1329-41D2-8EDF-BD52CEE9F957}" type="pres">
      <dgm:prSet presAssocID="{9D4E8CEE-FF6D-4F62-95E4-2603FA1A16E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D187BE0F-6E38-4850-A0A5-20C8CB39525A}" type="pres">
      <dgm:prSet presAssocID="{9D675776-5B09-468B-BE96-23ED9080FECB}" presName="parTxOnlySpace" presStyleCnt="0"/>
      <dgm:spPr/>
    </dgm:pt>
    <dgm:pt modelId="{458E16F7-9C16-4CD2-8758-0BF87941D6B6}" type="pres">
      <dgm:prSet presAssocID="{B59FE7AC-D232-4309-9686-F73C282FC8A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2E7AD57-0F06-4FDE-A9FB-A5E7B349285A}" type="pres">
      <dgm:prSet presAssocID="{4248420D-D318-489B-B127-7B95C1687314}" presName="parTxOnlySpace" presStyleCnt="0"/>
      <dgm:spPr/>
    </dgm:pt>
    <dgm:pt modelId="{02DBBDFE-0392-4AF5-ABEB-FDBA75D15DA4}" type="pres">
      <dgm:prSet presAssocID="{26D7F890-B388-461E-9691-94A422EDEA17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F8BAB20-6D86-4FFB-8F07-F26FF2F1390C}" type="pres">
      <dgm:prSet presAssocID="{9AF13E29-837B-40BB-B87E-62A085196F13}" presName="parTxOnlySpace" presStyleCnt="0"/>
      <dgm:spPr/>
    </dgm:pt>
    <dgm:pt modelId="{5F2DC524-6C0E-4C7C-855C-B8A583898E8A}" type="pres">
      <dgm:prSet presAssocID="{2E29E777-C212-4915-AA94-F8F59A3B03D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1658645-D534-4632-A1DC-E4F8237067E5}" type="pres">
      <dgm:prSet presAssocID="{1B2659CE-F300-4473-90F5-3764DA5B522F}" presName="parTxOnlySpace" presStyleCnt="0"/>
      <dgm:spPr/>
    </dgm:pt>
    <dgm:pt modelId="{BB46546D-06D0-483E-842A-F462085DF9EB}" type="pres">
      <dgm:prSet presAssocID="{F4F47F04-C3A4-476B-B588-66A420B1808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10AA401-75D5-4EC0-8B1E-4A3C342ADC9D}" type="presOf" srcId="{B59FE7AC-D232-4309-9686-F73C282FC8A4}" destId="{458E16F7-9C16-4CD2-8758-0BF87941D6B6}" srcOrd="0" destOrd="0" presId="urn:microsoft.com/office/officeart/2005/8/layout/chevron1"/>
    <dgm:cxn modelId="{5B887731-ABFC-4C80-BC30-81ADD41985C9}" type="presOf" srcId="{F4F47F04-C3A4-476B-B588-66A420B1808A}" destId="{BB46546D-06D0-483E-842A-F462085DF9EB}" srcOrd="0" destOrd="0" presId="urn:microsoft.com/office/officeart/2005/8/layout/chevron1"/>
    <dgm:cxn modelId="{5B0C836C-1BCE-401A-8F5C-99452F96FB26}" type="presOf" srcId="{26D7F890-B388-461E-9691-94A422EDEA17}" destId="{02DBBDFE-0392-4AF5-ABEB-FDBA75D15DA4}" srcOrd="0" destOrd="0" presId="urn:microsoft.com/office/officeart/2005/8/layout/chevron1"/>
    <dgm:cxn modelId="{C5C42774-9A09-4C50-B3BD-4620BAB507FC}" srcId="{7163E1ED-4F88-4ADC-A228-4C2A6E896911}" destId="{B59FE7AC-D232-4309-9686-F73C282FC8A4}" srcOrd="2" destOrd="0" parTransId="{9F5D3E1C-8F62-4DCD-ADDD-9590482E0514}" sibTransId="{4248420D-D318-489B-B127-7B95C1687314}"/>
    <dgm:cxn modelId="{172BE487-7EC9-4AA5-A12C-FD6BEA6BD3AF}" srcId="{7163E1ED-4F88-4ADC-A228-4C2A6E896911}" destId="{2E29E777-C212-4915-AA94-F8F59A3B03D2}" srcOrd="4" destOrd="0" parTransId="{B594F393-4867-4A32-96FB-EE2D0AE83CD2}" sibTransId="{1B2659CE-F300-4473-90F5-3764DA5B522F}"/>
    <dgm:cxn modelId="{F2691E92-457F-44BF-B75B-093E795935CD}" type="presOf" srcId="{7163E1ED-4F88-4ADC-A228-4C2A6E896911}" destId="{360B5F57-B84C-46C1-A692-6E0C09EBC01D}" srcOrd="0" destOrd="0" presId="urn:microsoft.com/office/officeart/2005/8/layout/chevron1"/>
    <dgm:cxn modelId="{FE83B49C-7C9B-49CA-9AED-40BEF88E55F0}" srcId="{7163E1ED-4F88-4ADC-A228-4C2A6E896911}" destId="{F04BA417-81A0-4D66-AB53-308D86BED114}" srcOrd="0" destOrd="0" parTransId="{9312B39D-DA91-4742-A532-1243E4602C79}" sibTransId="{8E3A3A65-819D-4759-9E82-AFAE8A14B468}"/>
    <dgm:cxn modelId="{A2CB76AB-BD46-48EE-8475-E9A644FA47E8}" srcId="{7163E1ED-4F88-4ADC-A228-4C2A6E896911}" destId="{9D4E8CEE-FF6D-4F62-95E4-2603FA1A16E4}" srcOrd="1" destOrd="0" parTransId="{4FFCC6D7-4AD5-469F-BFB3-27C294CB35D7}" sibTransId="{9D675776-5B09-468B-BE96-23ED9080FECB}"/>
    <dgm:cxn modelId="{09D0B9B1-5E7B-4B40-A9FE-3C1201040CAD}" type="presOf" srcId="{9D4E8CEE-FF6D-4F62-95E4-2603FA1A16E4}" destId="{9BF6177C-1329-41D2-8EDF-BD52CEE9F957}" srcOrd="0" destOrd="0" presId="urn:microsoft.com/office/officeart/2005/8/layout/chevron1"/>
    <dgm:cxn modelId="{197D80D4-DEE3-48E1-B8F6-F450EE470E82}" type="presOf" srcId="{F04BA417-81A0-4D66-AB53-308D86BED114}" destId="{7AC3348D-1EB9-414B-89D2-EFBE1B24AEB1}" srcOrd="0" destOrd="0" presId="urn:microsoft.com/office/officeart/2005/8/layout/chevron1"/>
    <dgm:cxn modelId="{1AA3A9DB-67E9-4A9E-A6F8-B01DEBDD6CD9}" srcId="{7163E1ED-4F88-4ADC-A228-4C2A6E896911}" destId="{26D7F890-B388-461E-9691-94A422EDEA17}" srcOrd="3" destOrd="0" parTransId="{854B0470-41A9-422D-9B30-3ABE5E87CD7A}" sibTransId="{9AF13E29-837B-40BB-B87E-62A085196F13}"/>
    <dgm:cxn modelId="{2C2E52E6-4F98-4DFF-9D09-FD824E773C3F}" type="presOf" srcId="{2E29E777-C212-4915-AA94-F8F59A3B03D2}" destId="{5F2DC524-6C0E-4C7C-855C-B8A583898E8A}" srcOrd="0" destOrd="0" presId="urn:microsoft.com/office/officeart/2005/8/layout/chevron1"/>
    <dgm:cxn modelId="{281711F3-F1A1-407C-9587-B5983A139C9A}" srcId="{7163E1ED-4F88-4ADC-A228-4C2A6E896911}" destId="{F4F47F04-C3A4-476B-B588-66A420B1808A}" srcOrd="5" destOrd="0" parTransId="{4774B1E5-677B-473F-B364-89932C3B8B1E}" sibTransId="{869A6B91-F860-4886-BF77-C312B9A657FE}"/>
    <dgm:cxn modelId="{A98A2B3D-6B90-49CC-9BE8-71DE7099F7DD}" type="presParOf" srcId="{360B5F57-B84C-46C1-A692-6E0C09EBC01D}" destId="{7AC3348D-1EB9-414B-89D2-EFBE1B24AEB1}" srcOrd="0" destOrd="0" presId="urn:microsoft.com/office/officeart/2005/8/layout/chevron1"/>
    <dgm:cxn modelId="{E66F7DD9-34C7-4473-8D80-9B5E9A538D77}" type="presParOf" srcId="{360B5F57-B84C-46C1-A692-6E0C09EBC01D}" destId="{CAA2F998-04DD-4C2A-8285-BA3B8C05F813}" srcOrd="1" destOrd="0" presId="urn:microsoft.com/office/officeart/2005/8/layout/chevron1"/>
    <dgm:cxn modelId="{BE6F271C-77B8-4E15-821C-FE59BE88F470}" type="presParOf" srcId="{360B5F57-B84C-46C1-A692-6E0C09EBC01D}" destId="{9BF6177C-1329-41D2-8EDF-BD52CEE9F957}" srcOrd="2" destOrd="0" presId="urn:microsoft.com/office/officeart/2005/8/layout/chevron1"/>
    <dgm:cxn modelId="{35FE2E5A-E947-4847-B18D-4338E712943A}" type="presParOf" srcId="{360B5F57-B84C-46C1-A692-6E0C09EBC01D}" destId="{D187BE0F-6E38-4850-A0A5-20C8CB39525A}" srcOrd="3" destOrd="0" presId="urn:microsoft.com/office/officeart/2005/8/layout/chevron1"/>
    <dgm:cxn modelId="{57E00D42-3DEF-4F9F-9605-B711B2003EFF}" type="presParOf" srcId="{360B5F57-B84C-46C1-A692-6E0C09EBC01D}" destId="{458E16F7-9C16-4CD2-8758-0BF87941D6B6}" srcOrd="4" destOrd="0" presId="urn:microsoft.com/office/officeart/2005/8/layout/chevron1"/>
    <dgm:cxn modelId="{24BEA6A7-2A19-43FE-BF0B-3B8D9DEC2615}" type="presParOf" srcId="{360B5F57-B84C-46C1-A692-6E0C09EBC01D}" destId="{A2E7AD57-0F06-4FDE-A9FB-A5E7B349285A}" srcOrd="5" destOrd="0" presId="urn:microsoft.com/office/officeart/2005/8/layout/chevron1"/>
    <dgm:cxn modelId="{382B5E5D-94C0-4602-B62B-DAC5C1D5E337}" type="presParOf" srcId="{360B5F57-B84C-46C1-A692-6E0C09EBC01D}" destId="{02DBBDFE-0392-4AF5-ABEB-FDBA75D15DA4}" srcOrd="6" destOrd="0" presId="urn:microsoft.com/office/officeart/2005/8/layout/chevron1"/>
    <dgm:cxn modelId="{942A55C2-B824-452B-B783-1B9E8DD5BCC3}" type="presParOf" srcId="{360B5F57-B84C-46C1-A692-6E0C09EBC01D}" destId="{BF8BAB20-6D86-4FFB-8F07-F26FF2F1390C}" srcOrd="7" destOrd="0" presId="urn:microsoft.com/office/officeart/2005/8/layout/chevron1"/>
    <dgm:cxn modelId="{B0904D5B-C671-49FE-9F5C-64231AE4BD8B}" type="presParOf" srcId="{360B5F57-B84C-46C1-A692-6E0C09EBC01D}" destId="{5F2DC524-6C0E-4C7C-855C-B8A583898E8A}" srcOrd="8" destOrd="0" presId="urn:microsoft.com/office/officeart/2005/8/layout/chevron1"/>
    <dgm:cxn modelId="{DAA03426-5583-4B67-8B5A-67C9CE6154CB}" type="presParOf" srcId="{360B5F57-B84C-46C1-A692-6E0C09EBC01D}" destId="{A1658645-D534-4632-A1DC-E4F8237067E5}" srcOrd="9" destOrd="0" presId="urn:microsoft.com/office/officeart/2005/8/layout/chevron1"/>
    <dgm:cxn modelId="{8644F3C5-8EA1-418F-B623-020C3AF06AD6}" type="presParOf" srcId="{360B5F57-B84C-46C1-A692-6E0C09EBC01D}" destId="{BB46546D-06D0-483E-842A-F462085DF9E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63E1ED-4F88-4ADC-A228-4C2A6E89691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04BA417-81A0-4D66-AB53-308D86BED114}">
      <dgm:prSet phldrT="[Texte]"/>
      <dgm:spPr/>
      <dgm:t>
        <a:bodyPr/>
        <a:lstStyle/>
        <a:p>
          <a:r>
            <a:rPr lang="fr-FR" dirty="0"/>
            <a:t>Identification du contexte et des assets</a:t>
          </a:r>
          <a:endParaRPr lang="fr-BE" dirty="0"/>
        </a:p>
      </dgm:t>
    </dgm:pt>
    <dgm:pt modelId="{9312B39D-DA91-4742-A532-1243E4602C79}" type="parTrans" cxnId="{FE83B49C-7C9B-49CA-9AED-40BEF88E55F0}">
      <dgm:prSet/>
      <dgm:spPr/>
      <dgm:t>
        <a:bodyPr/>
        <a:lstStyle/>
        <a:p>
          <a:endParaRPr lang="fr-BE"/>
        </a:p>
      </dgm:t>
    </dgm:pt>
    <dgm:pt modelId="{8E3A3A65-819D-4759-9E82-AFAE8A14B468}" type="sibTrans" cxnId="{FE83B49C-7C9B-49CA-9AED-40BEF88E55F0}">
      <dgm:prSet/>
      <dgm:spPr/>
      <dgm:t>
        <a:bodyPr/>
        <a:lstStyle/>
        <a:p>
          <a:endParaRPr lang="fr-BE"/>
        </a:p>
      </dgm:t>
    </dgm:pt>
    <dgm:pt modelId="{9D4E8CEE-FF6D-4F62-95E4-2603FA1A16E4}">
      <dgm:prSet phldrT="[Texte]"/>
      <dgm:spPr/>
      <dgm:t>
        <a:bodyPr/>
        <a:lstStyle/>
        <a:p>
          <a:r>
            <a:rPr lang="fr-FR" dirty="0"/>
            <a:t>Détermination des objectifs de sécurités</a:t>
          </a:r>
          <a:endParaRPr lang="fr-BE" dirty="0"/>
        </a:p>
      </dgm:t>
    </dgm:pt>
    <dgm:pt modelId="{4FFCC6D7-4AD5-469F-BFB3-27C294CB35D7}" type="parTrans" cxnId="{A2CB76AB-BD46-48EE-8475-E9A644FA47E8}">
      <dgm:prSet/>
      <dgm:spPr/>
      <dgm:t>
        <a:bodyPr/>
        <a:lstStyle/>
        <a:p>
          <a:endParaRPr lang="fr-BE"/>
        </a:p>
      </dgm:t>
    </dgm:pt>
    <dgm:pt modelId="{9D675776-5B09-468B-BE96-23ED9080FECB}" type="sibTrans" cxnId="{A2CB76AB-BD46-48EE-8475-E9A644FA47E8}">
      <dgm:prSet/>
      <dgm:spPr/>
      <dgm:t>
        <a:bodyPr/>
        <a:lstStyle/>
        <a:p>
          <a:endParaRPr lang="fr-BE"/>
        </a:p>
      </dgm:t>
    </dgm:pt>
    <dgm:pt modelId="{B59FE7AC-D232-4309-9686-F73C282FC8A4}">
      <dgm:prSet phldrT="[Texte]"/>
      <dgm:spPr/>
      <dgm:t>
        <a:bodyPr/>
        <a:lstStyle/>
        <a:p>
          <a:r>
            <a:rPr lang="fr-FR" dirty="0"/>
            <a:t>Analyse des risques</a:t>
          </a:r>
          <a:endParaRPr lang="fr-BE" dirty="0"/>
        </a:p>
      </dgm:t>
    </dgm:pt>
    <dgm:pt modelId="{9F5D3E1C-8F62-4DCD-ADDD-9590482E0514}" type="parTrans" cxnId="{C5C42774-9A09-4C50-B3BD-4620BAB507FC}">
      <dgm:prSet/>
      <dgm:spPr/>
      <dgm:t>
        <a:bodyPr/>
        <a:lstStyle/>
        <a:p>
          <a:endParaRPr lang="fr-BE"/>
        </a:p>
      </dgm:t>
    </dgm:pt>
    <dgm:pt modelId="{4248420D-D318-489B-B127-7B95C1687314}" type="sibTrans" cxnId="{C5C42774-9A09-4C50-B3BD-4620BAB507FC}">
      <dgm:prSet/>
      <dgm:spPr/>
      <dgm:t>
        <a:bodyPr/>
        <a:lstStyle/>
        <a:p>
          <a:endParaRPr lang="fr-BE"/>
        </a:p>
      </dgm:t>
    </dgm:pt>
    <dgm:pt modelId="{F4F47F04-C3A4-476B-B588-66A420B1808A}">
      <dgm:prSet phldrT="[Texte]"/>
      <dgm:spPr/>
      <dgm:t>
        <a:bodyPr/>
        <a:lstStyle/>
        <a:p>
          <a:r>
            <a:rPr lang="fr-FR" dirty="0"/>
            <a:t>Implémentation des contrôles</a:t>
          </a:r>
          <a:endParaRPr lang="fr-BE" dirty="0"/>
        </a:p>
      </dgm:t>
    </dgm:pt>
    <dgm:pt modelId="{4774B1E5-677B-473F-B364-89932C3B8B1E}" type="parTrans" cxnId="{281711F3-F1A1-407C-9587-B5983A139C9A}">
      <dgm:prSet/>
      <dgm:spPr/>
      <dgm:t>
        <a:bodyPr/>
        <a:lstStyle/>
        <a:p>
          <a:endParaRPr lang="fr-BE"/>
        </a:p>
      </dgm:t>
    </dgm:pt>
    <dgm:pt modelId="{869A6B91-F860-4886-BF77-C312B9A657FE}" type="sibTrans" cxnId="{281711F3-F1A1-407C-9587-B5983A139C9A}">
      <dgm:prSet/>
      <dgm:spPr/>
      <dgm:t>
        <a:bodyPr/>
        <a:lstStyle/>
        <a:p>
          <a:endParaRPr lang="fr-BE"/>
        </a:p>
      </dgm:t>
    </dgm:pt>
    <dgm:pt modelId="{26D7F890-B388-461E-9691-94A422EDEA17}">
      <dgm:prSet phldrT="[Texte]"/>
      <dgm:spPr/>
      <dgm:t>
        <a:bodyPr/>
        <a:lstStyle/>
        <a:p>
          <a:r>
            <a:rPr lang="fr-FR" dirty="0"/>
            <a:t>Définition des exigences de sécurité</a:t>
          </a:r>
          <a:endParaRPr lang="fr-BE" dirty="0"/>
        </a:p>
      </dgm:t>
    </dgm:pt>
    <dgm:pt modelId="{854B0470-41A9-422D-9B30-3ABE5E87CD7A}" type="parTrans" cxnId="{1AA3A9DB-67E9-4A9E-A6F8-B01DEBDD6CD9}">
      <dgm:prSet/>
      <dgm:spPr/>
      <dgm:t>
        <a:bodyPr/>
        <a:lstStyle/>
        <a:p>
          <a:endParaRPr lang="fr-BE"/>
        </a:p>
      </dgm:t>
    </dgm:pt>
    <dgm:pt modelId="{9AF13E29-837B-40BB-B87E-62A085196F13}" type="sibTrans" cxnId="{1AA3A9DB-67E9-4A9E-A6F8-B01DEBDD6CD9}">
      <dgm:prSet/>
      <dgm:spPr/>
      <dgm:t>
        <a:bodyPr/>
        <a:lstStyle/>
        <a:p>
          <a:endParaRPr lang="fr-BE"/>
        </a:p>
      </dgm:t>
    </dgm:pt>
    <dgm:pt modelId="{2E29E777-C212-4915-AA94-F8F59A3B03D2}">
      <dgm:prSet phldrT="[Texte]"/>
      <dgm:spPr/>
      <dgm:t>
        <a:bodyPr/>
        <a:lstStyle/>
        <a:p>
          <a:r>
            <a:rPr lang="fr-FR" dirty="0"/>
            <a:t>Sélection des contrôles</a:t>
          </a:r>
          <a:endParaRPr lang="fr-BE" dirty="0"/>
        </a:p>
      </dgm:t>
    </dgm:pt>
    <dgm:pt modelId="{B594F393-4867-4A32-96FB-EE2D0AE83CD2}" type="parTrans" cxnId="{172BE487-7EC9-4AA5-A12C-FD6BEA6BD3AF}">
      <dgm:prSet/>
      <dgm:spPr/>
      <dgm:t>
        <a:bodyPr/>
        <a:lstStyle/>
        <a:p>
          <a:endParaRPr lang="fr-BE"/>
        </a:p>
      </dgm:t>
    </dgm:pt>
    <dgm:pt modelId="{1B2659CE-F300-4473-90F5-3764DA5B522F}" type="sibTrans" cxnId="{172BE487-7EC9-4AA5-A12C-FD6BEA6BD3AF}">
      <dgm:prSet/>
      <dgm:spPr/>
      <dgm:t>
        <a:bodyPr/>
        <a:lstStyle/>
        <a:p>
          <a:endParaRPr lang="fr-BE"/>
        </a:p>
      </dgm:t>
    </dgm:pt>
    <dgm:pt modelId="{360B5F57-B84C-46C1-A692-6E0C09EBC01D}" type="pres">
      <dgm:prSet presAssocID="{7163E1ED-4F88-4ADC-A228-4C2A6E896911}" presName="Name0" presStyleCnt="0">
        <dgm:presLayoutVars>
          <dgm:dir/>
          <dgm:animLvl val="lvl"/>
          <dgm:resizeHandles val="exact"/>
        </dgm:presLayoutVars>
      </dgm:prSet>
      <dgm:spPr/>
    </dgm:pt>
    <dgm:pt modelId="{7AC3348D-1EB9-414B-89D2-EFBE1B24AEB1}" type="pres">
      <dgm:prSet presAssocID="{F04BA417-81A0-4D66-AB53-308D86BED114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AA2F998-04DD-4C2A-8285-BA3B8C05F813}" type="pres">
      <dgm:prSet presAssocID="{8E3A3A65-819D-4759-9E82-AFAE8A14B468}" presName="parTxOnlySpace" presStyleCnt="0"/>
      <dgm:spPr/>
    </dgm:pt>
    <dgm:pt modelId="{9BF6177C-1329-41D2-8EDF-BD52CEE9F957}" type="pres">
      <dgm:prSet presAssocID="{9D4E8CEE-FF6D-4F62-95E4-2603FA1A16E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D187BE0F-6E38-4850-A0A5-20C8CB39525A}" type="pres">
      <dgm:prSet presAssocID="{9D675776-5B09-468B-BE96-23ED9080FECB}" presName="parTxOnlySpace" presStyleCnt="0"/>
      <dgm:spPr/>
    </dgm:pt>
    <dgm:pt modelId="{458E16F7-9C16-4CD2-8758-0BF87941D6B6}" type="pres">
      <dgm:prSet presAssocID="{B59FE7AC-D232-4309-9686-F73C282FC8A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2E7AD57-0F06-4FDE-A9FB-A5E7B349285A}" type="pres">
      <dgm:prSet presAssocID="{4248420D-D318-489B-B127-7B95C1687314}" presName="parTxOnlySpace" presStyleCnt="0"/>
      <dgm:spPr/>
    </dgm:pt>
    <dgm:pt modelId="{02DBBDFE-0392-4AF5-ABEB-FDBA75D15DA4}" type="pres">
      <dgm:prSet presAssocID="{26D7F890-B388-461E-9691-94A422EDEA17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F8BAB20-6D86-4FFB-8F07-F26FF2F1390C}" type="pres">
      <dgm:prSet presAssocID="{9AF13E29-837B-40BB-B87E-62A085196F13}" presName="parTxOnlySpace" presStyleCnt="0"/>
      <dgm:spPr/>
    </dgm:pt>
    <dgm:pt modelId="{5F2DC524-6C0E-4C7C-855C-B8A583898E8A}" type="pres">
      <dgm:prSet presAssocID="{2E29E777-C212-4915-AA94-F8F59A3B03D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1658645-D534-4632-A1DC-E4F8237067E5}" type="pres">
      <dgm:prSet presAssocID="{1B2659CE-F300-4473-90F5-3764DA5B522F}" presName="parTxOnlySpace" presStyleCnt="0"/>
      <dgm:spPr/>
    </dgm:pt>
    <dgm:pt modelId="{BB46546D-06D0-483E-842A-F462085DF9EB}" type="pres">
      <dgm:prSet presAssocID="{F4F47F04-C3A4-476B-B588-66A420B1808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10AA401-75D5-4EC0-8B1E-4A3C342ADC9D}" type="presOf" srcId="{B59FE7AC-D232-4309-9686-F73C282FC8A4}" destId="{458E16F7-9C16-4CD2-8758-0BF87941D6B6}" srcOrd="0" destOrd="0" presId="urn:microsoft.com/office/officeart/2005/8/layout/chevron1"/>
    <dgm:cxn modelId="{5B887731-ABFC-4C80-BC30-81ADD41985C9}" type="presOf" srcId="{F4F47F04-C3A4-476B-B588-66A420B1808A}" destId="{BB46546D-06D0-483E-842A-F462085DF9EB}" srcOrd="0" destOrd="0" presId="urn:microsoft.com/office/officeart/2005/8/layout/chevron1"/>
    <dgm:cxn modelId="{5B0C836C-1BCE-401A-8F5C-99452F96FB26}" type="presOf" srcId="{26D7F890-B388-461E-9691-94A422EDEA17}" destId="{02DBBDFE-0392-4AF5-ABEB-FDBA75D15DA4}" srcOrd="0" destOrd="0" presId="urn:microsoft.com/office/officeart/2005/8/layout/chevron1"/>
    <dgm:cxn modelId="{C5C42774-9A09-4C50-B3BD-4620BAB507FC}" srcId="{7163E1ED-4F88-4ADC-A228-4C2A6E896911}" destId="{B59FE7AC-D232-4309-9686-F73C282FC8A4}" srcOrd="2" destOrd="0" parTransId="{9F5D3E1C-8F62-4DCD-ADDD-9590482E0514}" sibTransId="{4248420D-D318-489B-B127-7B95C1687314}"/>
    <dgm:cxn modelId="{172BE487-7EC9-4AA5-A12C-FD6BEA6BD3AF}" srcId="{7163E1ED-4F88-4ADC-A228-4C2A6E896911}" destId="{2E29E777-C212-4915-AA94-F8F59A3B03D2}" srcOrd="4" destOrd="0" parTransId="{B594F393-4867-4A32-96FB-EE2D0AE83CD2}" sibTransId="{1B2659CE-F300-4473-90F5-3764DA5B522F}"/>
    <dgm:cxn modelId="{F2691E92-457F-44BF-B75B-093E795935CD}" type="presOf" srcId="{7163E1ED-4F88-4ADC-A228-4C2A6E896911}" destId="{360B5F57-B84C-46C1-A692-6E0C09EBC01D}" srcOrd="0" destOrd="0" presId="urn:microsoft.com/office/officeart/2005/8/layout/chevron1"/>
    <dgm:cxn modelId="{FE83B49C-7C9B-49CA-9AED-40BEF88E55F0}" srcId="{7163E1ED-4F88-4ADC-A228-4C2A6E896911}" destId="{F04BA417-81A0-4D66-AB53-308D86BED114}" srcOrd="0" destOrd="0" parTransId="{9312B39D-DA91-4742-A532-1243E4602C79}" sibTransId="{8E3A3A65-819D-4759-9E82-AFAE8A14B468}"/>
    <dgm:cxn modelId="{A2CB76AB-BD46-48EE-8475-E9A644FA47E8}" srcId="{7163E1ED-4F88-4ADC-A228-4C2A6E896911}" destId="{9D4E8CEE-FF6D-4F62-95E4-2603FA1A16E4}" srcOrd="1" destOrd="0" parTransId="{4FFCC6D7-4AD5-469F-BFB3-27C294CB35D7}" sibTransId="{9D675776-5B09-468B-BE96-23ED9080FECB}"/>
    <dgm:cxn modelId="{09D0B9B1-5E7B-4B40-A9FE-3C1201040CAD}" type="presOf" srcId="{9D4E8CEE-FF6D-4F62-95E4-2603FA1A16E4}" destId="{9BF6177C-1329-41D2-8EDF-BD52CEE9F957}" srcOrd="0" destOrd="0" presId="urn:microsoft.com/office/officeart/2005/8/layout/chevron1"/>
    <dgm:cxn modelId="{197D80D4-DEE3-48E1-B8F6-F450EE470E82}" type="presOf" srcId="{F04BA417-81A0-4D66-AB53-308D86BED114}" destId="{7AC3348D-1EB9-414B-89D2-EFBE1B24AEB1}" srcOrd="0" destOrd="0" presId="urn:microsoft.com/office/officeart/2005/8/layout/chevron1"/>
    <dgm:cxn modelId="{1AA3A9DB-67E9-4A9E-A6F8-B01DEBDD6CD9}" srcId="{7163E1ED-4F88-4ADC-A228-4C2A6E896911}" destId="{26D7F890-B388-461E-9691-94A422EDEA17}" srcOrd="3" destOrd="0" parTransId="{854B0470-41A9-422D-9B30-3ABE5E87CD7A}" sibTransId="{9AF13E29-837B-40BB-B87E-62A085196F13}"/>
    <dgm:cxn modelId="{2C2E52E6-4F98-4DFF-9D09-FD824E773C3F}" type="presOf" srcId="{2E29E777-C212-4915-AA94-F8F59A3B03D2}" destId="{5F2DC524-6C0E-4C7C-855C-B8A583898E8A}" srcOrd="0" destOrd="0" presId="urn:microsoft.com/office/officeart/2005/8/layout/chevron1"/>
    <dgm:cxn modelId="{281711F3-F1A1-407C-9587-B5983A139C9A}" srcId="{7163E1ED-4F88-4ADC-A228-4C2A6E896911}" destId="{F4F47F04-C3A4-476B-B588-66A420B1808A}" srcOrd="5" destOrd="0" parTransId="{4774B1E5-677B-473F-B364-89932C3B8B1E}" sibTransId="{869A6B91-F860-4886-BF77-C312B9A657FE}"/>
    <dgm:cxn modelId="{A98A2B3D-6B90-49CC-9BE8-71DE7099F7DD}" type="presParOf" srcId="{360B5F57-B84C-46C1-A692-6E0C09EBC01D}" destId="{7AC3348D-1EB9-414B-89D2-EFBE1B24AEB1}" srcOrd="0" destOrd="0" presId="urn:microsoft.com/office/officeart/2005/8/layout/chevron1"/>
    <dgm:cxn modelId="{E66F7DD9-34C7-4473-8D80-9B5E9A538D77}" type="presParOf" srcId="{360B5F57-B84C-46C1-A692-6E0C09EBC01D}" destId="{CAA2F998-04DD-4C2A-8285-BA3B8C05F813}" srcOrd="1" destOrd="0" presId="urn:microsoft.com/office/officeart/2005/8/layout/chevron1"/>
    <dgm:cxn modelId="{BE6F271C-77B8-4E15-821C-FE59BE88F470}" type="presParOf" srcId="{360B5F57-B84C-46C1-A692-6E0C09EBC01D}" destId="{9BF6177C-1329-41D2-8EDF-BD52CEE9F957}" srcOrd="2" destOrd="0" presId="urn:microsoft.com/office/officeart/2005/8/layout/chevron1"/>
    <dgm:cxn modelId="{35FE2E5A-E947-4847-B18D-4338E712943A}" type="presParOf" srcId="{360B5F57-B84C-46C1-A692-6E0C09EBC01D}" destId="{D187BE0F-6E38-4850-A0A5-20C8CB39525A}" srcOrd="3" destOrd="0" presId="urn:microsoft.com/office/officeart/2005/8/layout/chevron1"/>
    <dgm:cxn modelId="{57E00D42-3DEF-4F9F-9605-B711B2003EFF}" type="presParOf" srcId="{360B5F57-B84C-46C1-A692-6E0C09EBC01D}" destId="{458E16F7-9C16-4CD2-8758-0BF87941D6B6}" srcOrd="4" destOrd="0" presId="urn:microsoft.com/office/officeart/2005/8/layout/chevron1"/>
    <dgm:cxn modelId="{24BEA6A7-2A19-43FE-BF0B-3B8D9DEC2615}" type="presParOf" srcId="{360B5F57-B84C-46C1-A692-6E0C09EBC01D}" destId="{A2E7AD57-0F06-4FDE-A9FB-A5E7B349285A}" srcOrd="5" destOrd="0" presId="urn:microsoft.com/office/officeart/2005/8/layout/chevron1"/>
    <dgm:cxn modelId="{382B5E5D-94C0-4602-B62B-DAC5C1D5E337}" type="presParOf" srcId="{360B5F57-B84C-46C1-A692-6E0C09EBC01D}" destId="{02DBBDFE-0392-4AF5-ABEB-FDBA75D15DA4}" srcOrd="6" destOrd="0" presId="urn:microsoft.com/office/officeart/2005/8/layout/chevron1"/>
    <dgm:cxn modelId="{942A55C2-B824-452B-B783-1B9E8DD5BCC3}" type="presParOf" srcId="{360B5F57-B84C-46C1-A692-6E0C09EBC01D}" destId="{BF8BAB20-6D86-4FFB-8F07-F26FF2F1390C}" srcOrd="7" destOrd="0" presId="urn:microsoft.com/office/officeart/2005/8/layout/chevron1"/>
    <dgm:cxn modelId="{B0904D5B-C671-49FE-9F5C-64231AE4BD8B}" type="presParOf" srcId="{360B5F57-B84C-46C1-A692-6E0C09EBC01D}" destId="{5F2DC524-6C0E-4C7C-855C-B8A583898E8A}" srcOrd="8" destOrd="0" presId="urn:microsoft.com/office/officeart/2005/8/layout/chevron1"/>
    <dgm:cxn modelId="{DAA03426-5583-4B67-8B5A-67C9CE6154CB}" type="presParOf" srcId="{360B5F57-B84C-46C1-A692-6E0C09EBC01D}" destId="{A1658645-D534-4632-A1DC-E4F8237067E5}" srcOrd="9" destOrd="0" presId="urn:microsoft.com/office/officeart/2005/8/layout/chevron1"/>
    <dgm:cxn modelId="{8644F3C5-8EA1-418F-B623-020C3AF06AD6}" type="presParOf" srcId="{360B5F57-B84C-46C1-A692-6E0C09EBC01D}" destId="{BB46546D-06D0-483E-842A-F462085DF9E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234F0-EF3E-4D9C-8B93-314274C85EA1}">
      <dsp:nvSpPr>
        <dsp:cNvPr id="0" name=""/>
        <dsp:cNvSpPr/>
      </dsp:nvSpPr>
      <dsp:spPr>
        <a:xfrm rot="10800000">
          <a:off x="1089864" y="1965"/>
          <a:ext cx="3630290" cy="701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50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 dirty="0"/>
            <a:t>Sécurité de l’information</a:t>
          </a:r>
        </a:p>
      </dsp:txBody>
      <dsp:txXfrm rot="10800000">
        <a:off x="1265331" y="1965"/>
        <a:ext cx="3454823" cy="701870"/>
      </dsp:txXfrm>
    </dsp:sp>
    <dsp:sp modelId="{D568E793-2B26-44B5-8A11-8CE22358DF76}">
      <dsp:nvSpPr>
        <dsp:cNvPr id="0" name=""/>
        <dsp:cNvSpPr/>
      </dsp:nvSpPr>
      <dsp:spPr>
        <a:xfrm>
          <a:off x="738928" y="1965"/>
          <a:ext cx="701870" cy="7018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7741D-B62D-4101-AF02-7D8DA65F775E}">
      <dsp:nvSpPr>
        <dsp:cNvPr id="0" name=""/>
        <dsp:cNvSpPr/>
      </dsp:nvSpPr>
      <dsp:spPr>
        <a:xfrm rot="10800000">
          <a:off x="1089864" y="913349"/>
          <a:ext cx="3630290" cy="701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50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 dirty="0"/>
            <a:t>Sécurité logique et applicative</a:t>
          </a:r>
        </a:p>
      </dsp:txBody>
      <dsp:txXfrm rot="10800000">
        <a:off x="1265331" y="913349"/>
        <a:ext cx="3454823" cy="701870"/>
      </dsp:txXfrm>
    </dsp:sp>
    <dsp:sp modelId="{F9D57555-4CC0-4EF8-93E0-259845D8DBFA}">
      <dsp:nvSpPr>
        <dsp:cNvPr id="0" name=""/>
        <dsp:cNvSpPr/>
      </dsp:nvSpPr>
      <dsp:spPr>
        <a:xfrm>
          <a:off x="738928" y="913349"/>
          <a:ext cx="701870" cy="70187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370E1-41E5-4902-A258-23DB5EA1E065}">
      <dsp:nvSpPr>
        <dsp:cNvPr id="0" name=""/>
        <dsp:cNvSpPr/>
      </dsp:nvSpPr>
      <dsp:spPr>
        <a:xfrm rot="10800000">
          <a:off x="1089864" y="1824733"/>
          <a:ext cx="3630290" cy="701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50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 dirty="0"/>
            <a:t>Sécurité des réseaux</a:t>
          </a:r>
        </a:p>
      </dsp:txBody>
      <dsp:txXfrm rot="10800000">
        <a:off x="1265331" y="1824733"/>
        <a:ext cx="3454823" cy="701870"/>
      </dsp:txXfrm>
    </dsp:sp>
    <dsp:sp modelId="{D774C40A-0AE3-4E90-AD14-2FCB0951C3E1}">
      <dsp:nvSpPr>
        <dsp:cNvPr id="0" name=""/>
        <dsp:cNvSpPr/>
      </dsp:nvSpPr>
      <dsp:spPr>
        <a:xfrm>
          <a:off x="738928" y="1824733"/>
          <a:ext cx="701870" cy="70187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3E58B-7F67-4A00-831C-3F22C471296B}">
      <dsp:nvSpPr>
        <dsp:cNvPr id="0" name=""/>
        <dsp:cNvSpPr/>
      </dsp:nvSpPr>
      <dsp:spPr>
        <a:xfrm rot="10800000">
          <a:off x="1089864" y="2736117"/>
          <a:ext cx="3630290" cy="701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50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 dirty="0"/>
            <a:t>Sécurité des systèmes d’exploitation</a:t>
          </a:r>
        </a:p>
      </dsp:txBody>
      <dsp:txXfrm rot="10800000">
        <a:off x="1265331" y="2736117"/>
        <a:ext cx="3454823" cy="701870"/>
      </dsp:txXfrm>
    </dsp:sp>
    <dsp:sp modelId="{89981FAC-7C1E-4E53-A991-0828D8379D12}">
      <dsp:nvSpPr>
        <dsp:cNvPr id="0" name=""/>
        <dsp:cNvSpPr/>
      </dsp:nvSpPr>
      <dsp:spPr>
        <a:xfrm>
          <a:off x="738928" y="2736117"/>
          <a:ext cx="701870" cy="70187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37031-4481-4D7F-933F-41F257F7EACE}">
      <dsp:nvSpPr>
        <dsp:cNvPr id="0" name=""/>
        <dsp:cNvSpPr/>
      </dsp:nvSpPr>
      <dsp:spPr>
        <a:xfrm rot="10800000">
          <a:off x="1089864" y="3647502"/>
          <a:ext cx="3630290" cy="701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505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 dirty="0"/>
            <a:t>Sécurité physique et environnementale</a:t>
          </a:r>
        </a:p>
      </dsp:txBody>
      <dsp:txXfrm rot="10800000">
        <a:off x="1265331" y="3647502"/>
        <a:ext cx="3454823" cy="701870"/>
      </dsp:txXfrm>
    </dsp:sp>
    <dsp:sp modelId="{F68C25D1-F83D-4AD7-BAB7-158744B75D04}">
      <dsp:nvSpPr>
        <dsp:cNvPr id="0" name=""/>
        <dsp:cNvSpPr/>
      </dsp:nvSpPr>
      <dsp:spPr>
        <a:xfrm>
          <a:off x="738928" y="3647502"/>
          <a:ext cx="701870" cy="701870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3348D-1EB9-414B-89D2-EFBE1B24AEB1}">
      <dsp:nvSpPr>
        <dsp:cNvPr id="0" name=""/>
        <dsp:cNvSpPr/>
      </dsp:nvSpPr>
      <dsp:spPr>
        <a:xfrm>
          <a:off x="5281" y="826857"/>
          <a:ext cx="1964901" cy="7859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Identification du contexte et des assets</a:t>
          </a:r>
          <a:endParaRPr lang="fr-BE" sz="1300" kern="1200" dirty="0"/>
        </a:p>
      </dsp:txBody>
      <dsp:txXfrm>
        <a:off x="398261" y="826857"/>
        <a:ext cx="1178941" cy="785960"/>
      </dsp:txXfrm>
    </dsp:sp>
    <dsp:sp modelId="{9BF6177C-1329-41D2-8EDF-BD52CEE9F957}">
      <dsp:nvSpPr>
        <dsp:cNvPr id="0" name=""/>
        <dsp:cNvSpPr/>
      </dsp:nvSpPr>
      <dsp:spPr>
        <a:xfrm>
          <a:off x="1773693" y="826857"/>
          <a:ext cx="1964901" cy="7859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Détermination des objectifs de sécurités</a:t>
          </a:r>
          <a:endParaRPr lang="fr-BE" sz="1300" kern="1200" dirty="0"/>
        </a:p>
      </dsp:txBody>
      <dsp:txXfrm>
        <a:off x="2166673" y="826857"/>
        <a:ext cx="1178941" cy="785960"/>
      </dsp:txXfrm>
    </dsp:sp>
    <dsp:sp modelId="{458E16F7-9C16-4CD2-8758-0BF87941D6B6}">
      <dsp:nvSpPr>
        <dsp:cNvPr id="0" name=""/>
        <dsp:cNvSpPr/>
      </dsp:nvSpPr>
      <dsp:spPr>
        <a:xfrm>
          <a:off x="3542105" y="826857"/>
          <a:ext cx="1964901" cy="7859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des risques</a:t>
          </a:r>
          <a:endParaRPr lang="fr-BE" sz="1300" kern="1200" dirty="0"/>
        </a:p>
      </dsp:txBody>
      <dsp:txXfrm>
        <a:off x="3935085" y="826857"/>
        <a:ext cx="1178941" cy="785960"/>
      </dsp:txXfrm>
    </dsp:sp>
    <dsp:sp modelId="{02DBBDFE-0392-4AF5-ABEB-FDBA75D15DA4}">
      <dsp:nvSpPr>
        <dsp:cNvPr id="0" name=""/>
        <dsp:cNvSpPr/>
      </dsp:nvSpPr>
      <dsp:spPr>
        <a:xfrm>
          <a:off x="5310516" y="826857"/>
          <a:ext cx="1964901" cy="7859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Définition des exigences de sécurité</a:t>
          </a:r>
          <a:endParaRPr lang="fr-BE" sz="1300" kern="1200" dirty="0"/>
        </a:p>
      </dsp:txBody>
      <dsp:txXfrm>
        <a:off x="5703496" y="826857"/>
        <a:ext cx="1178941" cy="785960"/>
      </dsp:txXfrm>
    </dsp:sp>
    <dsp:sp modelId="{5F2DC524-6C0E-4C7C-855C-B8A583898E8A}">
      <dsp:nvSpPr>
        <dsp:cNvPr id="0" name=""/>
        <dsp:cNvSpPr/>
      </dsp:nvSpPr>
      <dsp:spPr>
        <a:xfrm>
          <a:off x="7078928" y="826857"/>
          <a:ext cx="1964901" cy="7859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Sélection des contrôles</a:t>
          </a:r>
          <a:endParaRPr lang="fr-BE" sz="1300" kern="1200" dirty="0"/>
        </a:p>
      </dsp:txBody>
      <dsp:txXfrm>
        <a:off x="7471908" y="826857"/>
        <a:ext cx="1178941" cy="785960"/>
      </dsp:txXfrm>
    </dsp:sp>
    <dsp:sp modelId="{BB46546D-06D0-483E-842A-F462085DF9EB}">
      <dsp:nvSpPr>
        <dsp:cNvPr id="0" name=""/>
        <dsp:cNvSpPr/>
      </dsp:nvSpPr>
      <dsp:spPr>
        <a:xfrm>
          <a:off x="8847340" y="826857"/>
          <a:ext cx="1964901" cy="7859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Implémentation des contrôles</a:t>
          </a:r>
          <a:endParaRPr lang="fr-BE" sz="1300" kern="1200" dirty="0"/>
        </a:p>
      </dsp:txBody>
      <dsp:txXfrm>
        <a:off x="9240320" y="826857"/>
        <a:ext cx="1178941" cy="785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3348D-1EB9-414B-89D2-EFBE1B24AEB1}">
      <dsp:nvSpPr>
        <dsp:cNvPr id="0" name=""/>
        <dsp:cNvSpPr/>
      </dsp:nvSpPr>
      <dsp:spPr>
        <a:xfrm>
          <a:off x="5281" y="826857"/>
          <a:ext cx="1964901" cy="7859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Identification du contexte et des assets</a:t>
          </a:r>
          <a:endParaRPr lang="fr-BE" sz="1300" kern="1200" dirty="0"/>
        </a:p>
      </dsp:txBody>
      <dsp:txXfrm>
        <a:off x="398261" y="826857"/>
        <a:ext cx="1178941" cy="785960"/>
      </dsp:txXfrm>
    </dsp:sp>
    <dsp:sp modelId="{9BF6177C-1329-41D2-8EDF-BD52CEE9F957}">
      <dsp:nvSpPr>
        <dsp:cNvPr id="0" name=""/>
        <dsp:cNvSpPr/>
      </dsp:nvSpPr>
      <dsp:spPr>
        <a:xfrm>
          <a:off x="1773693" y="826857"/>
          <a:ext cx="1964901" cy="7859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Détermination des objectifs de sécurités</a:t>
          </a:r>
          <a:endParaRPr lang="fr-BE" sz="1300" kern="1200" dirty="0"/>
        </a:p>
      </dsp:txBody>
      <dsp:txXfrm>
        <a:off x="2166673" y="826857"/>
        <a:ext cx="1178941" cy="785960"/>
      </dsp:txXfrm>
    </dsp:sp>
    <dsp:sp modelId="{458E16F7-9C16-4CD2-8758-0BF87941D6B6}">
      <dsp:nvSpPr>
        <dsp:cNvPr id="0" name=""/>
        <dsp:cNvSpPr/>
      </dsp:nvSpPr>
      <dsp:spPr>
        <a:xfrm>
          <a:off x="3542105" y="826857"/>
          <a:ext cx="1964901" cy="7859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des risques</a:t>
          </a:r>
          <a:endParaRPr lang="fr-BE" sz="1300" kern="1200" dirty="0"/>
        </a:p>
      </dsp:txBody>
      <dsp:txXfrm>
        <a:off x="3935085" y="826857"/>
        <a:ext cx="1178941" cy="785960"/>
      </dsp:txXfrm>
    </dsp:sp>
    <dsp:sp modelId="{02DBBDFE-0392-4AF5-ABEB-FDBA75D15DA4}">
      <dsp:nvSpPr>
        <dsp:cNvPr id="0" name=""/>
        <dsp:cNvSpPr/>
      </dsp:nvSpPr>
      <dsp:spPr>
        <a:xfrm>
          <a:off x="5310516" y="826857"/>
          <a:ext cx="1964901" cy="7859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Définition des exigences de sécurité</a:t>
          </a:r>
          <a:endParaRPr lang="fr-BE" sz="1300" kern="1200" dirty="0"/>
        </a:p>
      </dsp:txBody>
      <dsp:txXfrm>
        <a:off x="5703496" y="826857"/>
        <a:ext cx="1178941" cy="785960"/>
      </dsp:txXfrm>
    </dsp:sp>
    <dsp:sp modelId="{5F2DC524-6C0E-4C7C-855C-B8A583898E8A}">
      <dsp:nvSpPr>
        <dsp:cNvPr id="0" name=""/>
        <dsp:cNvSpPr/>
      </dsp:nvSpPr>
      <dsp:spPr>
        <a:xfrm>
          <a:off x="7078928" y="826857"/>
          <a:ext cx="1964901" cy="7859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Sélection des contrôles</a:t>
          </a:r>
          <a:endParaRPr lang="fr-BE" sz="1300" kern="1200" dirty="0"/>
        </a:p>
      </dsp:txBody>
      <dsp:txXfrm>
        <a:off x="7471908" y="826857"/>
        <a:ext cx="1178941" cy="785960"/>
      </dsp:txXfrm>
    </dsp:sp>
    <dsp:sp modelId="{BB46546D-06D0-483E-842A-F462085DF9EB}">
      <dsp:nvSpPr>
        <dsp:cNvPr id="0" name=""/>
        <dsp:cNvSpPr/>
      </dsp:nvSpPr>
      <dsp:spPr>
        <a:xfrm>
          <a:off x="8847340" y="826857"/>
          <a:ext cx="1964901" cy="7859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Implémentation des contrôles</a:t>
          </a:r>
          <a:endParaRPr lang="fr-BE" sz="1300" kern="1200" dirty="0"/>
        </a:p>
      </dsp:txBody>
      <dsp:txXfrm>
        <a:off x="9240320" y="826857"/>
        <a:ext cx="1178941" cy="785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D49BE-134F-43E5-AA51-0F904F3DC65A}" type="datetimeFigureOut">
              <a:rPr lang="fr-BE" smtClean="0"/>
              <a:t>15-02-24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A3152-D3D2-4DBA-BBC7-DD34D92795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268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6104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4497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8888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1032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7366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6700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4379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3013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401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2215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6470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859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734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43872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0401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9436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5597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2797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80256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241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69777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722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65444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12322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06466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9063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393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261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761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043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116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0660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A3152-D3D2-4DBA-BBC7-DD34D927951F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749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1105C-C482-4E85-957C-6D7C118F7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7EF884-6D4E-47C1-835C-4E540A3AF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DAED8C-ACDB-4A7E-AC73-64176140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EB27-453D-4895-994D-C676A331D531}" type="datetime1">
              <a:rPr lang="fr-BE" smtClean="0"/>
              <a:t>15-02-24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E26249-C3CB-4346-9372-A61E6FBD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6F12C6-B4C7-4248-B4E8-40BFDDDA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066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4CF28-C331-4256-B27C-5AE98F5E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C7BB64-DD0C-4668-AB43-C0F1F0778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57808F-1852-4B35-8C0D-3BE1B680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7B81-8F0D-47A4-A945-C56B3B708D99}" type="datetime1">
              <a:rPr lang="fr-BE" smtClean="0"/>
              <a:t>15-02-24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599E7-8575-44BB-9392-D50CF130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607C09-477F-432E-A8A4-80690102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361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908388-37F6-4052-8EAD-A06197170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0248A7-5C0D-4935-B4C7-812BFB2B1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47A52-EDDB-44BE-BB56-E46AF0AD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B06-B594-42D8-8329-3D0713A9DF6A}" type="datetime1">
              <a:rPr lang="fr-BE" smtClean="0"/>
              <a:t>15-02-24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9FD1D2-621B-4D8E-8CAE-6510196F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6C2AE6-FCDF-443F-9204-0F4A3AD9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2923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B00D6-D6A2-4A4C-B5E3-167B750E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EA666-644A-48EF-ACFD-780B9E25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31C9D-263E-4A18-A59E-547A0876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6378-78FF-47BD-A1F6-2D304CB44798}" type="datetime1">
              <a:rPr lang="fr-BE" smtClean="0"/>
              <a:t>15-02-24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37F30E-2B2E-4396-BB56-45B6416B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4BB429-D72C-41BA-ADDE-DCBDDBE7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06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4A7E5-3CF8-4AC3-8318-2D3A11A1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37DF8C-BE2D-49F8-B448-7BDF54D4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E50EA8-7520-4539-AA8F-E02403D7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445C-1F6C-455F-91F7-2FCA70A43894}" type="datetime1">
              <a:rPr lang="fr-BE" smtClean="0"/>
              <a:t>15-02-24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C3EDB-C30E-478C-9AA4-D3F12F12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4401BA-B033-44F9-8A23-987D754B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7604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F78C6-2193-423E-BD2A-5D4D9CA6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2EB846-2869-4431-A079-0642F6324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E983A8-BBE3-45D1-BC3C-92F952360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3F967F-22FD-4B7C-A934-34665634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829-A923-4FA8-A6D9-D5A51E7E4FCC}" type="datetime1">
              <a:rPr lang="fr-BE" smtClean="0"/>
              <a:t>15-02-24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78C8EC-29D7-4B3C-820D-75D4BE22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538C50-F01F-497C-B3F4-559EB017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40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6C554-7A10-49EB-9990-8CCADDE1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99D7BE-5A15-43CF-8B63-8B23AE9AD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71F0A9-C046-4074-8257-C74C4ED5D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2FE09C-6078-4F16-AFD6-EA301911F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754364-C33A-4BF4-8448-AE32AD421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C56EF1-A2C7-4D7F-8D47-C70B44D8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1CAA-1692-4CA6-8B22-598C2E34AFBE}" type="datetime1">
              <a:rPr lang="fr-BE" smtClean="0"/>
              <a:t>15-02-24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049EA8-CC35-4787-A774-067F6120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1F1353-E1AC-4F33-887D-8DDD0E93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27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E3F88-3FF6-47EC-A306-185BA7F4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7E3F3E4-3AA8-4626-85D8-648935F0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0EDA-8EE8-427A-B363-810726CE7D58}" type="datetime1">
              <a:rPr lang="fr-BE" smtClean="0"/>
              <a:t>15-02-24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9C98B0-DB83-4750-8C22-73BA4B63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2787F-4F71-49FA-ABD1-98187FB5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133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0A1EC3-BFD5-4A83-8696-176E1CD5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0C00-AB8B-41E6-A41D-0C10F06D4CBC}" type="datetime1">
              <a:rPr lang="fr-BE" smtClean="0"/>
              <a:t>15-02-24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4FEC0A-0C29-44CE-B3AF-BCBAC13D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D495DF-C06A-484D-B2F6-5E3C9828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850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19020-4908-4D49-B003-50721A22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47FFE4-4F65-4134-99A8-7135A6D39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598174-6047-4A11-BF33-90E1F2EF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066DF5-3D9F-40FC-B31F-2C550F2D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F66E-8627-40DE-8AE2-256CE22E0CDC}" type="datetime1">
              <a:rPr lang="fr-BE" smtClean="0"/>
              <a:t>15-02-24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F87773-C56F-4B44-8B2C-B6655A6C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703B57-693F-48BA-8A7A-7157B9FB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5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81C71-F68E-468F-B93C-87B94DD6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AE31A2-06E5-490F-B45B-BF94210A6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73686C-E2CD-4CDC-A783-A8AC991F0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FA18B1-D150-4FB6-AB49-CC2E8B91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C9D0-21BB-4139-BAA8-8AFA31C0727D}" type="datetime1">
              <a:rPr lang="fr-BE" smtClean="0"/>
              <a:t>15-02-24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654873-F526-4122-B684-6155CDE7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C94EC3-96FD-4C01-92FE-2D992266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3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9304D6-D233-46A9-93C9-790F383F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C20AB4-244E-4920-A8CC-9167AC9EB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C30D9B-8D43-4683-8999-43988599C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7BF30-C5BB-420C-8206-28F5CBE5DE19}" type="datetime1">
              <a:rPr lang="fr-BE" smtClean="0"/>
              <a:t>15-02-24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96AC0E-371D-4FA4-AA87-5B5FDE05D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748600-15B4-46ED-80DC-8EC90DA16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9341-EEEB-40DA-9714-4257ADB6FA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16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52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54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48" descr="Échec et mat aux échecs">
            <a:extLst>
              <a:ext uri="{FF2B5EF4-FFF2-40B4-BE49-F238E27FC236}">
                <a16:creationId xmlns:a16="http://schemas.microsoft.com/office/drawing/2014/main" id="{F87A314F-9F04-4F4A-916F-67D984ED63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8701" b="702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2281404-4684-4959-85E0-7C14C7C12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fr-FR" sz="5200" dirty="0" err="1">
                <a:solidFill>
                  <a:srgbClr val="FFFFFF"/>
                </a:solidFill>
              </a:rPr>
              <a:t>Ebios</a:t>
            </a:r>
            <a:r>
              <a:rPr lang="fr-FR" sz="5200" dirty="0">
                <a:solidFill>
                  <a:srgbClr val="FFFFFF"/>
                </a:solidFill>
              </a:rPr>
              <a:t> : Les bases</a:t>
            </a:r>
            <a:endParaRPr lang="fr-BE" sz="52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A88E20-8729-410F-8876-87B0555BF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endParaRPr lang="fr-BE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7032A8-E0F3-417D-9420-7D6F1B5D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436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E0D5DD-37A7-4CD3-B215-4E7B7C4C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Vocabulaire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F4043D-6E90-4DD1-BBB2-BC85D49E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4689" y="4887261"/>
            <a:ext cx="1669112" cy="10082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349341-EEEB-40DA-9714-4257ADB6FA83}" type="slidenum">
              <a:rPr lang="en-US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6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11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A72D57-7192-461A-A1FA-90632023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Mission et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l’étude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6C6D1A-E4D9-4AE1-9BBE-FE4DE4791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2" y="1845426"/>
            <a:ext cx="7479502" cy="445030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C4E1807-04B5-42A8-AF65-90678965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C349341-EEEB-40DA-9714-4257ADB6FA8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3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A72D57-7192-461A-A1FA-90632023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Evènement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redouté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6C6D1A-E4D9-4AE1-9BBE-FE4DE4791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2" y="1845426"/>
            <a:ext cx="7479502" cy="445030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606788-4581-419D-8EAA-2083A144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C349341-EEEB-40DA-9714-4257ADB6FA8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3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72D57-7192-461A-A1FA-90632023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Mission/évènement redouté/objet de l’étude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6C6D1A-E4D9-4AE1-9BBE-FE4DE4791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699" y="1903107"/>
            <a:ext cx="9039225" cy="53816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D7308A4-9E0C-4C5F-8344-EAE86748D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370" y="2133209"/>
            <a:ext cx="2952750" cy="361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F3185F-121E-4CDA-880B-3FE6900E5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540" y="4010417"/>
            <a:ext cx="2733675" cy="35242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82CF3D-8059-4BB9-B0E3-3523E202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229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670D4B85-7297-4B4D-AA69-D6B53D545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21" y="1978786"/>
            <a:ext cx="8697539" cy="53728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8A72D57-7192-461A-A1FA-90632023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Mission/évènement redouté/objet de l’étude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7308A4-9E0C-4C5F-8344-EAE86748D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370" y="2133209"/>
            <a:ext cx="2952750" cy="361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F3185F-121E-4CDA-880B-3FE6900E5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540" y="4010417"/>
            <a:ext cx="2733675" cy="3524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6E8A97E-DDEF-4D44-9E49-20EFB9300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50" y="6394473"/>
            <a:ext cx="4762500" cy="54292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AABA451-F5EB-4573-9578-E8E44A45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45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670D4B85-7297-4B4D-AA69-D6B53D545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21" y="1978786"/>
            <a:ext cx="8697539" cy="53728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8A72D57-7192-461A-A1FA-90632023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Risque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7308A4-9E0C-4C5F-8344-EAE86748D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370" y="2133209"/>
            <a:ext cx="2952750" cy="361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F3185F-121E-4CDA-880B-3FE6900E5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540" y="4010417"/>
            <a:ext cx="2733675" cy="3524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6E8A97E-DDEF-4D44-9E49-20EFB9300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50" y="6394473"/>
            <a:ext cx="4762500" cy="5429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B813E3C-7F05-42AB-9631-E7EE5612B2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202" y="2560269"/>
            <a:ext cx="4972050" cy="11620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C719171-94AD-4F4D-B166-6FA4F51D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689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1C428-955D-41FF-90C2-A9B63FA7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Gravité</a:t>
            </a:r>
            <a:endParaRPr lang="fr-BE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7CAA3E-C8C6-4053-ADEF-2C0AA1CFF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fr-FR" sz="2400" dirty="0"/>
              <a:t>Quel est l’évènement le plus grave ?</a:t>
            </a:r>
          </a:p>
          <a:p>
            <a:endParaRPr lang="fr-FR" sz="2400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Un enfant roule à vélo et tombe à cause d’un trou dans la chaussée et se casse le bras.</a:t>
            </a:r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Un enfant roule à vélo et tombe à cause d’un trou dans la chaussée, percute un trottoir avec la tête et meurt.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45FDBF-C78D-4271-B43C-DBA5A120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349341-EEEB-40DA-9714-4257ADB6FA83}" type="slidenum">
              <a:rPr lang="fr-BE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fr-BE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8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EBB64-B383-4281-A5E0-957C6B82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Gravité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7B522E-879B-4F96-B074-446D3A0D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/>
              <a:t>Caractère de ce qui a de l'importance, de ce qui peut entraîner de graves conséquences.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669FC0A-AB70-4F4C-AD96-CD4516FA4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261" y="3117331"/>
            <a:ext cx="5464312" cy="3375544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C49D98-F5C3-4A5D-B620-74667DFC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997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1FC304-46A1-4271-A425-453F961EF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23" y="3429000"/>
            <a:ext cx="3401679" cy="17573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EFAEA64-62F6-4530-80BD-B05D66927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849" y="4235637"/>
            <a:ext cx="4000819" cy="9638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D7E7B71-DA36-4081-8C1A-72DB3F85F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415" y="3747072"/>
            <a:ext cx="3518749" cy="135498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D3936B6-D6D0-44F8-BAC0-3FDB469A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Gravité d’un risque</a:t>
            </a:r>
            <a:endParaRPr lang="fr-BE" sz="4000">
              <a:solidFill>
                <a:srgbClr val="FFFFFF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2C8148-643D-4CE9-B292-BD243BA6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349341-EEEB-40DA-9714-4257ADB6FA83}" type="slidenum">
              <a:rPr lang="fr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0817B3-FF95-411C-BF45-90664EB6718B}"/>
              </a:ext>
            </a:extLst>
          </p:cNvPr>
          <p:cNvSpPr txBox="1"/>
          <p:nvPr/>
        </p:nvSpPr>
        <p:spPr>
          <a:xfrm>
            <a:off x="210423" y="5521511"/>
            <a:ext cx="340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La gravité varie selon la vitesse de la voiture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9FF320-4AB2-4629-B3F3-F79A993D2223}"/>
              </a:ext>
            </a:extLst>
          </p:cNvPr>
          <p:cNvSpPr txBox="1"/>
          <p:nvPr/>
        </p:nvSpPr>
        <p:spPr>
          <a:xfrm>
            <a:off x="4123940" y="5501988"/>
            <a:ext cx="340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La gravité varie selon la taille de l’arbre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DD1C28B-FA72-4D42-B5B8-9740508FDC92}"/>
              </a:ext>
            </a:extLst>
          </p:cNvPr>
          <p:cNvSpPr txBox="1"/>
          <p:nvPr/>
        </p:nvSpPr>
        <p:spPr>
          <a:xfrm>
            <a:off x="8610600" y="5496951"/>
            <a:ext cx="340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La gravité varie selon la valeur (prix, robustesse) de la voiture</a:t>
            </a:r>
          </a:p>
        </p:txBody>
      </p:sp>
    </p:spTree>
    <p:extLst>
      <p:ext uri="{BB962C8B-B14F-4D97-AF65-F5344CB8AC3E}">
        <p14:creationId xmlns:p14="http://schemas.microsoft.com/office/powerpoint/2010/main" val="337773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FA8759-3FB2-4093-8DBC-D77C058C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Gravité d’un risque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C62259-2ACE-42E4-AB6F-593DAF9271D4}"/>
              </a:ext>
            </a:extLst>
          </p:cNvPr>
          <p:cNvSpPr txBox="1"/>
          <p:nvPr/>
        </p:nvSpPr>
        <p:spPr>
          <a:xfrm>
            <a:off x="2056892" y="2970829"/>
            <a:ext cx="807481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FF0000"/>
                </a:solidFill>
              </a:rPr>
              <a:t>La </a:t>
            </a:r>
            <a:r>
              <a:rPr lang="en-US" sz="3600" dirty="0" err="1">
                <a:solidFill>
                  <a:srgbClr val="FF0000"/>
                </a:solidFill>
              </a:rPr>
              <a:t>gravité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varie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selon</a:t>
            </a:r>
            <a:r>
              <a:rPr lang="en-US" sz="3600" dirty="0">
                <a:solidFill>
                  <a:srgbClr val="FF0000"/>
                </a:solidFill>
              </a:rPr>
              <a:t> le </a:t>
            </a:r>
            <a:r>
              <a:rPr lang="en-US" sz="3600" dirty="0" err="1">
                <a:solidFill>
                  <a:srgbClr val="FF0000"/>
                </a:solidFill>
              </a:rPr>
              <a:t>nombre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d’impacts</a:t>
            </a:r>
            <a:r>
              <a:rPr lang="en-US" sz="3600" dirty="0">
                <a:solidFill>
                  <a:srgbClr val="FF0000"/>
                </a:solidFill>
              </a:rPr>
              <a:t> et </a:t>
            </a:r>
            <a:r>
              <a:rPr lang="en-US" sz="3600" dirty="0" err="1">
                <a:solidFill>
                  <a:srgbClr val="FF0000"/>
                </a:solidFill>
              </a:rPr>
              <a:t>leur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niveau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mais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aussi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selon</a:t>
            </a:r>
            <a:r>
              <a:rPr lang="en-US" sz="3600" dirty="0">
                <a:solidFill>
                  <a:srgbClr val="FF0000"/>
                </a:solidFill>
              </a:rPr>
              <a:t> la </a:t>
            </a:r>
            <a:r>
              <a:rPr lang="en-US" sz="3600" dirty="0" err="1">
                <a:solidFill>
                  <a:srgbClr val="FF0000"/>
                </a:solidFill>
              </a:rPr>
              <a:t>valeur</a:t>
            </a:r>
            <a:r>
              <a:rPr lang="en-US" sz="3600" dirty="0">
                <a:solidFill>
                  <a:srgbClr val="FF0000"/>
                </a:solidFill>
              </a:rPr>
              <a:t> de </a:t>
            </a:r>
            <a:r>
              <a:rPr lang="en-US" sz="3600" dirty="0" err="1">
                <a:solidFill>
                  <a:srgbClr val="FF0000"/>
                </a:solidFill>
              </a:rPr>
              <a:t>l’objet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étudié</a:t>
            </a:r>
            <a:r>
              <a:rPr lang="en-US" sz="36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B2AC86-C3F9-495D-878C-8F7BC947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349341-EEEB-40DA-9714-4257ADB6FA83}" type="slidenum">
              <a:rPr lang="en-US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6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55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963846-6D10-416F-9645-9A8CD439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Marion</a:t>
            </a: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94434A-05AB-44A7-B49F-6682DD5F0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579"/>
            <a:ext cx="11049000" cy="25231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Méthode</a:t>
            </a:r>
            <a:r>
              <a:rPr lang="en-US" sz="2400" dirty="0"/>
              <a:t> </a:t>
            </a:r>
            <a:r>
              <a:rPr lang="en-US" sz="2400" dirty="0" err="1"/>
              <a:t>d'analyse</a:t>
            </a:r>
            <a:r>
              <a:rPr lang="en-US" sz="2400" dirty="0"/>
              <a:t> de </a:t>
            </a:r>
            <a:r>
              <a:rPr lang="en-US" sz="2400" dirty="0" err="1"/>
              <a:t>risques</a:t>
            </a:r>
            <a:r>
              <a:rPr lang="en-US" sz="2400" dirty="0"/>
              <a:t> </a:t>
            </a:r>
            <a:r>
              <a:rPr lang="en-US" sz="2400" dirty="0" err="1"/>
              <a:t>informatiques</a:t>
            </a:r>
            <a:r>
              <a:rPr lang="en-US" sz="2400" dirty="0"/>
              <a:t> </a:t>
            </a:r>
            <a:r>
              <a:rPr lang="en-US" sz="2400" dirty="0" err="1"/>
              <a:t>orientée</a:t>
            </a:r>
            <a:r>
              <a:rPr lang="en-US" sz="2400" dirty="0"/>
              <a:t> par </a:t>
            </a:r>
            <a:r>
              <a:rPr lang="en-US" sz="2400" dirty="0" err="1"/>
              <a:t>niveau</a:t>
            </a:r>
            <a:endParaRPr lang="en-US" sz="2400" dirty="0"/>
          </a:p>
          <a:p>
            <a:pPr lvl="1"/>
            <a:r>
              <a:rPr lang="en-US" dirty="0" err="1"/>
              <a:t>Présenté</a:t>
            </a:r>
            <a:r>
              <a:rPr lang="en-US" dirty="0"/>
              <a:t> par le </a:t>
            </a:r>
            <a:r>
              <a:rPr lang="en-US" dirty="0" err="1"/>
              <a:t>Clusif</a:t>
            </a:r>
            <a:r>
              <a:rPr lang="en-US" dirty="0"/>
              <a:t> (Club de la </a:t>
            </a:r>
            <a:r>
              <a:rPr lang="en-US" dirty="0" err="1"/>
              <a:t>sécurité</a:t>
            </a:r>
            <a:r>
              <a:rPr lang="en-US" dirty="0"/>
              <a:t> de </a:t>
            </a:r>
            <a:r>
              <a:rPr lang="en-US" dirty="0" err="1"/>
              <a:t>l'information</a:t>
            </a:r>
            <a:r>
              <a:rPr lang="en-US" dirty="0"/>
              <a:t> </a:t>
            </a:r>
            <a:r>
              <a:rPr lang="en-US" dirty="0" err="1"/>
              <a:t>français</a:t>
            </a:r>
            <a:r>
              <a:rPr lang="en-US" dirty="0"/>
              <a:t> )</a:t>
            </a:r>
          </a:p>
          <a:p>
            <a:pPr lvl="1"/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depuis</a:t>
            </a:r>
            <a:r>
              <a:rPr lang="en-US" dirty="0"/>
              <a:t> 1983</a:t>
            </a:r>
          </a:p>
          <a:p>
            <a:pPr lvl="1"/>
            <a:r>
              <a:rPr lang="en-US" dirty="0"/>
              <a:t>Fin du support </a:t>
            </a:r>
            <a:r>
              <a:rPr lang="en-US" dirty="0" err="1"/>
              <a:t>en</a:t>
            </a:r>
            <a:r>
              <a:rPr lang="en-US" dirty="0"/>
              <a:t> 1997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toujours</a:t>
            </a:r>
            <a:r>
              <a:rPr lang="en-US" dirty="0"/>
              <a:t> </a:t>
            </a:r>
            <a:r>
              <a:rPr lang="en-US" dirty="0" err="1"/>
              <a:t>utilisée</a:t>
            </a:r>
            <a:endParaRPr lang="en-US" dirty="0"/>
          </a:p>
          <a:p>
            <a:pPr lvl="2"/>
            <a:r>
              <a:rPr lang="en-US" sz="2400" dirty="0"/>
              <a:t>ZDNet 2014 : </a:t>
            </a:r>
            <a:r>
              <a:rPr lang="en-US" sz="2400" dirty="0" err="1"/>
              <a:t>une</a:t>
            </a:r>
            <a:r>
              <a:rPr lang="en-US" sz="2400" dirty="0"/>
              <a:t> des </a:t>
            </a:r>
            <a:r>
              <a:rPr lang="en-US" sz="2400" dirty="0" err="1"/>
              <a:t>méthodes</a:t>
            </a:r>
            <a:r>
              <a:rPr lang="en-US" sz="2400" dirty="0"/>
              <a:t> les plus </a:t>
            </a:r>
            <a:r>
              <a:rPr lang="en-US" sz="2400" dirty="0" err="1"/>
              <a:t>connues</a:t>
            </a:r>
            <a:r>
              <a:rPr lang="en-US" sz="2400" dirty="0"/>
              <a:t> </a:t>
            </a:r>
          </a:p>
          <a:p>
            <a:pPr lvl="1"/>
            <a:endParaRPr lang="en-US" sz="1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10937C-39D3-45E9-9BF4-EE73485A5496}"/>
              </a:ext>
            </a:extLst>
          </p:cNvPr>
          <p:cNvSpPr txBox="1"/>
          <p:nvPr/>
        </p:nvSpPr>
        <p:spPr>
          <a:xfrm>
            <a:off x="838200" y="4342610"/>
            <a:ext cx="10355580" cy="2795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/>
              <a:t>Objectifs</a:t>
            </a:r>
            <a:endParaRPr lang="en-US" sz="2400" dirty="0"/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Situer</a:t>
            </a:r>
            <a:r>
              <a:rPr lang="en-US" sz="2400" dirty="0"/>
              <a:t> </a:t>
            </a:r>
            <a:r>
              <a:rPr lang="en-US" sz="2400" dirty="0" err="1"/>
              <a:t>l'entreprise</a:t>
            </a:r>
            <a:r>
              <a:rPr lang="en-US" sz="2400" dirty="0"/>
              <a:t> par rapport à un </a:t>
            </a:r>
            <a:r>
              <a:rPr lang="en-US" sz="2400" dirty="0" err="1"/>
              <a:t>niveau</a:t>
            </a:r>
            <a:r>
              <a:rPr lang="en-US" sz="2400" dirty="0"/>
              <a:t> </a:t>
            </a:r>
            <a:r>
              <a:rPr lang="en-US" sz="2400" dirty="0" err="1"/>
              <a:t>jugé</a:t>
            </a:r>
            <a:r>
              <a:rPr lang="en-US" sz="2400" dirty="0"/>
              <a:t> correct, et par rapport à </a:t>
            </a:r>
            <a:r>
              <a:rPr lang="en-US" sz="2400" dirty="0" err="1"/>
              <a:t>l'état</a:t>
            </a:r>
            <a:r>
              <a:rPr lang="en-US" sz="2400" dirty="0"/>
              <a:t> de </a:t>
            </a:r>
            <a:r>
              <a:rPr lang="en-US" sz="2400" dirty="0" err="1"/>
              <a:t>l'art</a:t>
            </a:r>
            <a:r>
              <a:rPr lang="en-US" sz="2400" dirty="0"/>
              <a:t>, </a:t>
            </a:r>
            <a:r>
              <a:rPr lang="en-US" sz="2400" dirty="0" err="1"/>
              <a:t>c'est</a:t>
            </a:r>
            <a:r>
              <a:rPr lang="en-US" sz="2400" dirty="0"/>
              <a:t>-à dire au </a:t>
            </a:r>
            <a:r>
              <a:rPr lang="en-US" sz="2400" dirty="0" err="1"/>
              <a:t>niveau</a:t>
            </a:r>
            <a:r>
              <a:rPr lang="en-US" sz="2400" dirty="0"/>
              <a:t> </a:t>
            </a:r>
            <a:r>
              <a:rPr lang="en-US" sz="2400" dirty="0" err="1"/>
              <a:t>atteint</a:t>
            </a:r>
            <a:r>
              <a:rPr lang="en-US" sz="2400" dirty="0"/>
              <a:t> par les </a:t>
            </a:r>
            <a:r>
              <a:rPr lang="en-US" sz="2400" dirty="0" err="1"/>
              <a:t>entreprises</a:t>
            </a:r>
            <a:r>
              <a:rPr lang="en-US" sz="2400" dirty="0"/>
              <a:t> </a:t>
            </a:r>
            <a:r>
              <a:rPr lang="en-US" sz="2400" dirty="0" err="1"/>
              <a:t>similaires</a:t>
            </a:r>
            <a:r>
              <a:rPr lang="en-US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Identifier les menaces et </a:t>
            </a:r>
            <a:r>
              <a:rPr lang="en-US" sz="2400" dirty="0" err="1"/>
              <a:t>vulnérabilités</a:t>
            </a:r>
            <a:r>
              <a:rPr lang="en-US" sz="2400" dirty="0"/>
              <a:t> à </a:t>
            </a:r>
            <a:r>
              <a:rPr lang="en-US" sz="2400" dirty="0" err="1"/>
              <a:t>contrer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A14D404-3ED7-4ED4-8452-C69EBC37B973}"/>
              </a:ext>
            </a:extLst>
          </p:cNvPr>
          <p:cNvSpPr txBox="1"/>
          <p:nvPr/>
        </p:nvSpPr>
        <p:spPr>
          <a:xfrm>
            <a:off x="9404447" y="6314446"/>
            <a:ext cx="609887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Source : </a:t>
            </a:r>
            <a:r>
              <a:rPr lang="en-US" sz="1800" dirty="0" err="1"/>
              <a:t>Wikipédia</a:t>
            </a:r>
            <a:endParaRPr lang="en-US" sz="18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4D5C6E-9BA7-4BB1-9AA9-8DC75C01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814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1D1948-402C-4738-BB3B-523D73FBB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14" r="-1" b="-1"/>
          <a:stretch/>
        </p:blipFill>
        <p:spPr>
          <a:xfrm>
            <a:off x="6728728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356C9A-98C2-48D4-807F-349774C1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Vraisemblance d’un risque</a:t>
            </a:r>
            <a:endParaRPr lang="fr-BE">
              <a:solidFill>
                <a:schemeClr val="bg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C449F-6E25-4078-BF98-D115FDCA2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09800"/>
            <a:ext cx="6404941" cy="4146550"/>
          </a:xfrm>
        </p:spPr>
        <p:txBody>
          <a:bodyPr anchor="t">
            <a:normAutofit/>
          </a:bodyPr>
          <a:lstStyle/>
          <a:p>
            <a:r>
              <a:rPr lang="fr-BE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La </a:t>
            </a:r>
            <a:r>
              <a:rPr lang="fr-BE" sz="2400" b="1" i="1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vraisemblance</a:t>
            </a:r>
            <a:r>
              <a:rPr lang="fr-BE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décrit la plausibilité d'une valeur des paramètres d'un modèle, étant donné l'observation d'un certain nombre de réalisations d'une </a:t>
            </a:r>
            <a:r>
              <a:rPr lang="fr-BE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variable aléatoire</a:t>
            </a:r>
          </a:p>
          <a:p>
            <a:endParaRPr lang="fr-BE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fr-BE" sz="2400" dirty="0">
                <a:solidFill>
                  <a:srgbClr val="FFFFFF"/>
                </a:solidFill>
                <a:latin typeface="Arial" panose="020B0604020202020204" pitchFamily="34" charset="0"/>
              </a:rPr>
              <a:t>Caractère de ce qui est crédible, de ce qui semble vrai.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9AEA29-A2D6-4EFE-B63C-E2AEB1B5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C349341-EEEB-40DA-9714-4257ADB6FA83}" type="slidenum">
              <a:rPr lang="fr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fr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70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5FC328-50C8-402E-9284-F85A1FEE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Vraisemblance d’un risque</a:t>
            </a:r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51529F3-3A84-4D78-9951-B342A5A3F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448" y="3874784"/>
            <a:ext cx="3705225" cy="304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D8A74A5-D5D7-4E52-8787-569E9836C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689" y="1690688"/>
            <a:ext cx="4201111" cy="211484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9A2AA66-0C79-47B9-990D-DE7F8F117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0045" y="2339882"/>
            <a:ext cx="952633" cy="67636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9DA2A7B-078B-4A8A-947C-4A77BBE70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3734" y="1732723"/>
            <a:ext cx="1905266" cy="72400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DD669A9-9FBF-403B-B05E-891B5FECE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9103" y="3847171"/>
            <a:ext cx="3867150" cy="47625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A1BECB8-1D7A-408F-A746-71F67401DD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7933" y="4374454"/>
            <a:ext cx="4382112" cy="214342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D0A52DA-E02C-4D3F-8C82-066771B8C5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4026" y="5565679"/>
            <a:ext cx="523948" cy="76210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32F907B-79E3-4F66-ABF5-2FD4FEC275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7471" y="4770426"/>
            <a:ext cx="1495634" cy="66684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B474E5C-9212-4FE4-AD37-DC3193E5E6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9536" y="6456195"/>
            <a:ext cx="5076825" cy="33337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11ADD09A-23BA-4171-A157-C54EFB267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980" y="1759939"/>
            <a:ext cx="4201111" cy="211484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80772087-6D3A-4CAE-9107-9708592B30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85246" y="1759939"/>
            <a:ext cx="4572638" cy="2133898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2ED6ABFF-0A85-4D7C-BEBC-B677A0CA53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4658" y="1800149"/>
            <a:ext cx="1962424" cy="68589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76E288-A97E-4BA9-8855-2D777385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541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C546B0-D6FF-4C32-97EF-85597DB0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960120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Vraisemblance d’un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risque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6E4E140-C8EA-4A11-A474-394F0B05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349341-EEEB-40DA-9714-4257ADB6FA83}" type="slidenum">
              <a:rPr lang="en-US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F40BED8-B94F-4B0D-BEC6-F4CDF68D69C5}"/>
              </a:ext>
            </a:extLst>
          </p:cNvPr>
          <p:cNvSpPr txBox="1"/>
          <p:nvPr/>
        </p:nvSpPr>
        <p:spPr>
          <a:xfrm>
            <a:off x="1987874" y="2890898"/>
            <a:ext cx="8074815" cy="16794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FF0000"/>
                </a:solidFill>
              </a:rPr>
              <a:t>La vraisemblance </a:t>
            </a:r>
            <a:r>
              <a:rPr lang="en-US" sz="3600" dirty="0" err="1">
                <a:solidFill>
                  <a:srgbClr val="FF0000"/>
                </a:solidFill>
              </a:rPr>
              <a:t>varie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selon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l’exposition</a:t>
            </a:r>
            <a:r>
              <a:rPr lang="en-US" sz="3600" dirty="0">
                <a:solidFill>
                  <a:srgbClr val="FF0000"/>
                </a:solidFill>
              </a:rPr>
              <a:t> aux menaces, le </a:t>
            </a:r>
            <a:r>
              <a:rPr lang="en-US" sz="3600" dirty="0" err="1">
                <a:solidFill>
                  <a:srgbClr val="FF0000"/>
                </a:solidFill>
              </a:rPr>
              <a:t>niveau</a:t>
            </a:r>
            <a:r>
              <a:rPr lang="en-US" sz="3600" dirty="0">
                <a:solidFill>
                  <a:srgbClr val="FF0000"/>
                </a:solidFill>
              </a:rPr>
              <a:t> de </a:t>
            </a:r>
            <a:r>
              <a:rPr lang="en-US" sz="3600" dirty="0" err="1">
                <a:solidFill>
                  <a:srgbClr val="FF0000"/>
                </a:solidFill>
              </a:rPr>
              <a:t>vulnérabilité</a:t>
            </a:r>
            <a:r>
              <a:rPr lang="en-US" sz="3600" dirty="0">
                <a:solidFill>
                  <a:srgbClr val="FF0000"/>
                </a:solidFill>
              </a:rPr>
              <a:t> et les </a:t>
            </a:r>
            <a:r>
              <a:rPr lang="en-US" sz="3600" dirty="0" err="1">
                <a:solidFill>
                  <a:srgbClr val="FF0000"/>
                </a:solidFill>
              </a:rPr>
              <a:t>mesures</a:t>
            </a:r>
            <a:r>
              <a:rPr lang="en-US" sz="3600" dirty="0">
                <a:solidFill>
                  <a:srgbClr val="FF0000"/>
                </a:solidFill>
              </a:rPr>
              <a:t> de </a:t>
            </a:r>
            <a:r>
              <a:rPr lang="en-US" sz="3600" dirty="0" err="1">
                <a:solidFill>
                  <a:srgbClr val="FF0000"/>
                </a:solidFill>
              </a:rPr>
              <a:t>sécurité</a:t>
            </a:r>
            <a:r>
              <a:rPr lang="en-US" sz="3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4216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3C4321-CE15-4C9C-9D54-48309F13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Définitions</a:t>
            </a:r>
            <a:endParaRPr lang="fr-BE">
              <a:solidFill>
                <a:schemeClr val="bg1"/>
              </a:solidFill>
            </a:endParaRP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" name="Freeform: Shape 12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C293F-9023-487B-B19E-D62E091D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fr-FR" sz="2400" b="1" i="1" dirty="0"/>
              <a:t>Risque</a:t>
            </a:r>
            <a:r>
              <a:rPr lang="fr-FR" sz="2400" dirty="0"/>
              <a:t> : Possibilité qu’un évènement redouté survienne et que ses effets perturbent les missions de l’objet d’étude.</a:t>
            </a:r>
          </a:p>
          <a:p>
            <a:endParaRPr lang="fr-FR" sz="2400" dirty="0"/>
          </a:p>
          <a:p>
            <a:r>
              <a:rPr lang="fr-FR" sz="2400" dirty="0"/>
              <a:t>La </a:t>
            </a:r>
            <a:r>
              <a:rPr lang="fr-FR" sz="2400" b="1" i="1" dirty="0"/>
              <a:t>gravité</a:t>
            </a:r>
            <a:r>
              <a:rPr lang="fr-FR" sz="2400" dirty="0"/>
              <a:t> varie selon le nombre d’impacts et leur niveau mais aussi selon la valeur de l’objet étudié.</a:t>
            </a:r>
          </a:p>
          <a:p>
            <a:endParaRPr lang="fr-FR" sz="2400" dirty="0"/>
          </a:p>
          <a:p>
            <a:r>
              <a:rPr lang="fr-FR" sz="2400" dirty="0"/>
              <a:t>La </a:t>
            </a:r>
            <a:r>
              <a:rPr lang="fr-FR" sz="2400" b="1" i="1" dirty="0"/>
              <a:t>vraisemblance</a:t>
            </a:r>
            <a:r>
              <a:rPr lang="fr-FR" sz="2400" dirty="0"/>
              <a:t> varie selon l’exposition aux menaces, le niveau de vulnérabilité et les mesures de sécurité.</a:t>
            </a:r>
            <a:endParaRPr lang="fr-BE" sz="2400" dirty="0"/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8ABCD5-4583-44CE-88DE-A0607D03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349341-EEEB-40DA-9714-4257ADB6FA83}" type="slidenum">
              <a:rPr lang="fr-BE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23</a:t>
            </a:fld>
            <a:endParaRPr lang="fr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140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CFD0B7-A6AC-4E06-AFA8-4C1612E6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9" y="359698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7200" dirty="0"/>
              <a:t>Risque</a:t>
            </a:r>
            <a:endParaRPr lang="fr-BE" sz="7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6D12DA-A5B9-41AA-87BC-5CBE58B3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349341-EEEB-40DA-9714-4257ADB6FA83}" type="slidenum">
              <a:rPr lang="fr-BE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fr-BE" sz="6600">
              <a:solidFill>
                <a:srgbClr val="FFFFFF"/>
              </a:solidFill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04CC0E0F-B7A9-4B13-8BE2-215C57EA8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422" y="1872592"/>
            <a:ext cx="6251713" cy="71879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Risque = menace * vulnérabilité * impact</a:t>
            </a:r>
            <a:endParaRPr lang="fr-BE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95D0917-5F3B-4A8C-A8A4-7E0C0D2D51CD}"/>
              </a:ext>
            </a:extLst>
          </p:cNvPr>
          <p:cNvSpPr txBox="1"/>
          <p:nvPr/>
        </p:nvSpPr>
        <p:spPr>
          <a:xfrm>
            <a:off x="1331735" y="2989576"/>
            <a:ext cx="98032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Risque : Possibilité qu’un évènement redouté survienne et que ses effets perturbent les missions de l’objet d’étude.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52C3730-40D8-4C21-9A17-47D597AF3020}"/>
              </a:ext>
            </a:extLst>
          </p:cNvPr>
          <p:cNvSpPr/>
          <p:nvPr/>
        </p:nvSpPr>
        <p:spPr>
          <a:xfrm>
            <a:off x="4041074" y="1809221"/>
            <a:ext cx="1351721" cy="606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5A1C6E1-5EEE-4442-AD25-92C7906D38A9}"/>
              </a:ext>
            </a:extLst>
          </p:cNvPr>
          <p:cNvSpPr/>
          <p:nvPr/>
        </p:nvSpPr>
        <p:spPr>
          <a:xfrm>
            <a:off x="7658918" y="1778931"/>
            <a:ext cx="1152939" cy="60671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DF76B93-A15C-4299-86CB-E4857EC5C804}"/>
              </a:ext>
            </a:extLst>
          </p:cNvPr>
          <p:cNvSpPr/>
          <p:nvPr/>
        </p:nvSpPr>
        <p:spPr>
          <a:xfrm>
            <a:off x="5551822" y="1809221"/>
            <a:ext cx="1934818" cy="57642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4C4DB0-2EB8-B03A-2B8D-0453F943942F}"/>
              </a:ext>
            </a:extLst>
          </p:cNvPr>
          <p:cNvSpPr txBox="1"/>
          <p:nvPr/>
        </p:nvSpPr>
        <p:spPr>
          <a:xfrm>
            <a:off x="1331735" y="4174416"/>
            <a:ext cx="98032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La gravité varie selon le nombre d’impacts et leur niveau mais aussi selon la valeur de l’objet étudié.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BFB97C1-9EFC-DD7B-22CB-A70CC30EEBE1}"/>
              </a:ext>
            </a:extLst>
          </p:cNvPr>
          <p:cNvSpPr txBox="1"/>
          <p:nvPr/>
        </p:nvSpPr>
        <p:spPr>
          <a:xfrm>
            <a:off x="1331735" y="5244454"/>
            <a:ext cx="90211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La vraisemblance varie selon l’exposition aux menaces, le niveau de vulnérabilité et les mesures de sécurité.</a:t>
            </a:r>
            <a:endParaRPr lang="fr-BE" sz="28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590F78-5FB9-0670-A231-2FB8C6D48C10}"/>
              </a:ext>
            </a:extLst>
          </p:cNvPr>
          <p:cNvSpPr/>
          <p:nvPr/>
        </p:nvSpPr>
        <p:spPr>
          <a:xfrm>
            <a:off x="7826644" y="5209846"/>
            <a:ext cx="1533412" cy="606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058E1D9-497A-91EE-825D-5948147FA4BF}"/>
              </a:ext>
            </a:extLst>
          </p:cNvPr>
          <p:cNvSpPr/>
          <p:nvPr/>
        </p:nvSpPr>
        <p:spPr>
          <a:xfrm>
            <a:off x="2831944" y="5618902"/>
            <a:ext cx="1915540" cy="57642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6EDBAC8-EF04-A232-6940-9F24C1E05A3C}"/>
              </a:ext>
            </a:extLst>
          </p:cNvPr>
          <p:cNvSpPr/>
          <p:nvPr/>
        </p:nvSpPr>
        <p:spPr>
          <a:xfrm>
            <a:off x="6293952" y="4120036"/>
            <a:ext cx="1271820" cy="60671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871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F44040-48C2-49D4-9A76-9CB5D132D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8375"/>
            <a:ext cx="10515600" cy="65722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2EFE171-0C33-40F9-92F3-A0044FEE0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67038"/>
            <a:ext cx="10515600" cy="91916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6E919C0-7604-4BA6-88FA-41C59875A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59225"/>
            <a:ext cx="530225" cy="5207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4B3268-E098-41C5-80DC-B3FFE51A4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9863" y="3959225"/>
            <a:ext cx="4492625" cy="5207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9A96064-7774-4EE5-9E0C-D384A16D18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551363"/>
            <a:ext cx="5094288" cy="10001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BEA6422-5574-4EF9-8D7F-5698D1115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338" y="3959225"/>
            <a:ext cx="546100" cy="5365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E56A0E3-8175-44E6-9708-C91D436053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3050" y="3959225"/>
            <a:ext cx="4729163" cy="5365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0045C2C-A9D0-40DB-A243-C27B35E486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2338" y="4567238"/>
            <a:ext cx="5349875" cy="9858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A08EC2E-6A07-4554-A925-E11979AA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fr-FR" sz="3200">
                <a:solidFill>
                  <a:schemeClr val="bg1"/>
                </a:solidFill>
              </a:rPr>
              <a:t>Comment évaluer ? </a:t>
            </a:r>
            <a:endParaRPr lang="fr-BE" sz="320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F9FAC2-5692-479C-92EB-3F24252E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349341-EEEB-40DA-9714-4257ADB6FA83}" type="slidenum">
              <a:rPr lang="fr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6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6BCE7-C4FF-43EA-A34A-245711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fr-FR" sz="3700"/>
              <a:t>Quelques questions à poser</a:t>
            </a:r>
            <a:endParaRPr lang="fr-BE" sz="3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B05CA0-3492-4C06-8159-5EA73BE0E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88" y="2173288"/>
            <a:ext cx="4848044" cy="3639684"/>
          </a:xfrm>
        </p:spPr>
        <p:txBody>
          <a:bodyPr anchor="ctr">
            <a:noAutofit/>
          </a:bodyPr>
          <a:lstStyle/>
          <a:p>
            <a:r>
              <a:rPr lang="fr-FR" sz="2400" dirty="0">
                <a:solidFill>
                  <a:srgbClr val="FFFFFF"/>
                </a:solidFill>
              </a:rPr>
              <a:t>Quels sont les risques qui pèsent sur le système d’information ou le projet ?</a:t>
            </a:r>
          </a:p>
          <a:p>
            <a:r>
              <a:rPr lang="fr-FR" sz="2400" dirty="0">
                <a:solidFill>
                  <a:srgbClr val="FFFFFF"/>
                </a:solidFill>
              </a:rPr>
              <a:t>Quel est le degré d’exposition à ces risques ?</a:t>
            </a:r>
          </a:p>
          <a:p>
            <a:r>
              <a:rPr lang="fr-FR" sz="2400" dirty="0">
                <a:solidFill>
                  <a:srgbClr val="FFFFFF"/>
                </a:solidFill>
              </a:rPr>
              <a:t>Comment maitriser ces risques pour les rendre tolérables ou acceptables ?</a:t>
            </a:r>
          </a:p>
          <a:p>
            <a:r>
              <a:rPr lang="fr-FR" sz="2400" dirty="0">
                <a:solidFill>
                  <a:srgbClr val="FFFFFF"/>
                </a:solidFill>
              </a:rPr>
              <a:t>Comment gérer les risques dans le temps ?</a:t>
            </a:r>
            <a:endParaRPr lang="fr-BE" sz="2400" dirty="0">
              <a:solidFill>
                <a:srgbClr val="FFFF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E73331-11E8-4E6D-88AA-D22FF1A65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547" y="2011652"/>
            <a:ext cx="4643905" cy="4525383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79DAC-FA1D-4CE1-B2FC-4CABF44F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2584" y="6356350"/>
            <a:ext cx="9612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C349341-EEEB-40DA-9714-4257ADB6FA83}" type="slidenum">
              <a:rPr lang="fr-BE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fr-BE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25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16ED5-B29E-43AA-BBB9-C7A1DB97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« Top-down »</a:t>
            </a:r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96E430-09BA-42EE-B7FF-EAC52A9AF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1357"/>
            <a:ext cx="4010585" cy="23053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49D4C73-9C26-49D7-AFD8-3B5D7067B2C4}"/>
              </a:ext>
            </a:extLst>
          </p:cNvPr>
          <p:cNvSpPr txBox="1"/>
          <p:nvPr/>
        </p:nvSpPr>
        <p:spPr>
          <a:xfrm>
            <a:off x="1511647" y="5996771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Produire des véhicules </a:t>
            </a:r>
            <a:endParaRPr lang="fr-BE" dirty="0"/>
          </a:p>
        </p:txBody>
      </p:sp>
      <p:pic>
        <p:nvPicPr>
          <p:cNvPr id="1026" name="Picture 2" descr="Icône Solide Noire Pour L'employé, Le Demandeur Et L'homme Illustration de  Vecteur - Illustration du illustration, noir: 146530494">
            <a:extLst>
              <a:ext uri="{FF2B5EF4-FFF2-40B4-BE49-F238E27FC236}">
                <a16:creationId xmlns:a16="http://schemas.microsoft.com/office/drawing/2014/main" id="{34E103A8-D962-44FF-A21D-F644822D5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791" y="1865243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982F110-8E4B-43CC-A386-C860E15CC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177" y="4454594"/>
            <a:ext cx="1185455" cy="823430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FF78760-715A-4F5B-A6D9-75CA697D208D}"/>
              </a:ext>
            </a:extLst>
          </p:cNvPr>
          <p:cNvCxnSpPr>
            <a:cxnSpLocks/>
          </p:cNvCxnSpPr>
          <p:nvPr/>
        </p:nvCxnSpPr>
        <p:spPr>
          <a:xfrm>
            <a:off x="8257615" y="3111361"/>
            <a:ext cx="0" cy="119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09D94F2E-7054-4C3F-A8FD-F14C00D612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1547774"/>
            <a:ext cx="4010585" cy="3951878"/>
          </a:xfrm>
          <a:prstGeom prst="rect">
            <a:avLst/>
          </a:prstGeom>
        </p:spPr>
      </p:pic>
      <p:sp>
        <p:nvSpPr>
          <p:cNvPr id="10" name="Flèche : bas 9">
            <a:extLst>
              <a:ext uri="{FF2B5EF4-FFF2-40B4-BE49-F238E27FC236}">
                <a16:creationId xmlns:a16="http://schemas.microsoft.com/office/drawing/2014/main" id="{230C0DF0-FCED-4E08-89B0-F39C5B1DE133}"/>
              </a:ext>
            </a:extLst>
          </p:cNvPr>
          <p:cNvSpPr/>
          <p:nvPr/>
        </p:nvSpPr>
        <p:spPr>
          <a:xfrm>
            <a:off x="2697717" y="5146686"/>
            <a:ext cx="291548" cy="679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1D11EDF-12E1-455C-A284-460783A73952}"/>
              </a:ext>
            </a:extLst>
          </p:cNvPr>
          <p:cNvCxnSpPr>
            <a:cxnSpLocks/>
          </p:cNvCxnSpPr>
          <p:nvPr/>
        </p:nvCxnSpPr>
        <p:spPr>
          <a:xfrm flipV="1">
            <a:off x="4545496" y="2541357"/>
            <a:ext cx="3127513" cy="98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60C5843-A363-485E-AD44-6AEABD710C07}"/>
              </a:ext>
            </a:extLst>
          </p:cNvPr>
          <p:cNvSpPr txBox="1"/>
          <p:nvPr/>
        </p:nvSpPr>
        <p:spPr>
          <a:xfrm>
            <a:off x="9382539" y="2234575"/>
            <a:ext cx="10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Risques</a:t>
            </a:r>
            <a:endParaRPr lang="fr-BE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F87803F-4324-4F8A-9CCF-F6D4792E7A73}"/>
              </a:ext>
            </a:extLst>
          </p:cNvPr>
          <p:cNvSpPr txBox="1"/>
          <p:nvPr/>
        </p:nvSpPr>
        <p:spPr>
          <a:xfrm>
            <a:off x="9433684" y="4662063"/>
            <a:ext cx="145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Vulnérabilités</a:t>
            </a:r>
            <a:endParaRPr lang="fr-BE" dirty="0"/>
          </a:p>
        </p:txBody>
      </p:sp>
      <p:pic>
        <p:nvPicPr>
          <p:cNvPr id="1030" name="Picture 6" descr="Point D'interrogation | Icons Gratuite">
            <a:extLst>
              <a:ext uri="{FF2B5EF4-FFF2-40B4-BE49-F238E27FC236}">
                <a16:creationId xmlns:a16="http://schemas.microsoft.com/office/drawing/2014/main" id="{110781E3-D8E9-442B-B2D4-89D935C3B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757" y="2063415"/>
            <a:ext cx="672530" cy="67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Point D'interrogation | Icons Gratuite">
            <a:extLst>
              <a:ext uri="{FF2B5EF4-FFF2-40B4-BE49-F238E27FC236}">
                <a16:creationId xmlns:a16="http://schemas.microsoft.com/office/drawing/2014/main" id="{764C27CC-3AB7-4759-AB97-D9688F7E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324" y="4510464"/>
            <a:ext cx="672530" cy="67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B948D45-734C-49E4-A867-A6E96377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27</a:t>
            </a:fld>
            <a:endParaRPr lang="fr-BE"/>
          </a:p>
        </p:txBody>
      </p:sp>
      <p:pic>
        <p:nvPicPr>
          <p:cNvPr id="16" name="Picture 2" descr="Afficher l’image source">
            <a:extLst>
              <a:ext uri="{FF2B5EF4-FFF2-40B4-BE49-F238E27FC236}">
                <a16:creationId xmlns:a16="http://schemas.microsoft.com/office/drawing/2014/main" id="{D3CAE5CA-0B16-4866-8D5B-9AF4D4141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367" y="2113312"/>
            <a:ext cx="672530" cy="67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23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21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30023-7B82-4173-8625-D6E9B949E265}"/>
              </a:ext>
            </a:extLst>
          </p:cNvPr>
          <p:cNvSpPr/>
          <p:nvPr/>
        </p:nvSpPr>
        <p:spPr>
          <a:xfrm>
            <a:off x="672860" y="1293962"/>
            <a:ext cx="10990053" cy="4532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sz="4000" dirty="0"/>
              <a:t>Cible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902106E-AA8F-498F-97BC-64F877A03E90}"/>
              </a:ext>
            </a:extLst>
          </p:cNvPr>
          <p:cNvSpPr/>
          <p:nvPr/>
        </p:nvSpPr>
        <p:spPr>
          <a:xfrm>
            <a:off x="7366966" y="3920680"/>
            <a:ext cx="3127513" cy="183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BE" sz="2000" dirty="0"/>
              <a:t>Bien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C74AB8F-9C4E-406B-A854-F79D5B1CC528}"/>
              </a:ext>
            </a:extLst>
          </p:cNvPr>
          <p:cNvSpPr/>
          <p:nvPr/>
        </p:nvSpPr>
        <p:spPr>
          <a:xfrm>
            <a:off x="7251634" y="1484511"/>
            <a:ext cx="4267506" cy="183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BE" sz="2000" dirty="0"/>
              <a:t>Assets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716ED5-B29E-43AA-BBB9-C7A1DB97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« Top-down »</a:t>
            </a:r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96E430-09BA-42EE-B7FF-EAC52A9AF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1357"/>
            <a:ext cx="4010585" cy="23053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49D4C73-9C26-49D7-AFD8-3B5D7067B2C4}"/>
              </a:ext>
            </a:extLst>
          </p:cNvPr>
          <p:cNvSpPr txBox="1"/>
          <p:nvPr/>
        </p:nvSpPr>
        <p:spPr>
          <a:xfrm>
            <a:off x="1511647" y="5996771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Produire des véhicules </a:t>
            </a:r>
            <a:endParaRPr lang="fr-BE" dirty="0"/>
          </a:p>
        </p:txBody>
      </p:sp>
      <p:pic>
        <p:nvPicPr>
          <p:cNvPr id="1026" name="Picture 2" descr="Icône Solide Noire Pour L'employé, Le Demandeur Et L'homme Illustration de  Vecteur - Illustration du illustration, noir: 146530494">
            <a:extLst>
              <a:ext uri="{FF2B5EF4-FFF2-40B4-BE49-F238E27FC236}">
                <a16:creationId xmlns:a16="http://schemas.microsoft.com/office/drawing/2014/main" id="{34E103A8-D962-44FF-A21D-F644822D5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791" y="1865243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982F110-8E4B-43CC-A386-C860E15CC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177" y="4454594"/>
            <a:ext cx="1185455" cy="82343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9D94F2E-7054-4C3F-A8FD-F14C00D612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1547774"/>
            <a:ext cx="4010585" cy="3951878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FF78760-715A-4F5B-A6D9-75CA697D208D}"/>
              </a:ext>
            </a:extLst>
          </p:cNvPr>
          <p:cNvCxnSpPr>
            <a:cxnSpLocks/>
          </p:cNvCxnSpPr>
          <p:nvPr/>
        </p:nvCxnSpPr>
        <p:spPr>
          <a:xfrm flipH="1">
            <a:off x="8747185" y="3157268"/>
            <a:ext cx="196169" cy="107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230C0DF0-FCED-4E08-89B0-F39C5B1DE133}"/>
              </a:ext>
            </a:extLst>
          </p:cNvPr>
          <p:cNvSpPr/>
          <p:nvPr/>
        </p:nvSpPr>
        <p:spPr>
          <a:xfrm>
            <a:off x="2697717" y="5146686"/>
            <a:ext cx="291548" cy="679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B948D45-734C-49E4-A867-A6E96377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28</a:t>
            </a:fld>
            <a:endParaRPr lang="fr-BE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1D11EDF-12E1-455C-A284-460783A73952}"/>
              </a:ext>
            </a:extLst>
          </p:cNvPr>
          <p:cNvCxnSpPr>
            <a:cxnSpLocks/>
          </p:cNvCxnSpPr>
          <p:nvPr/>
        </p:nvCxnSpPr>
        <p:spPr>
          <a:xfrm flipV="1">
            <a:off x="4545496" y="2541357"/>
            <a:ext cx="3127513" cy="98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C902E2E-F291-4CD0-B440-9EF6E245463A}"/>
              </a:ext>
            </a:extLst>
          </p:cNvPr>
          <p:cNvSpPr/>
          <p:nvPr/>
        </p:nvSpPr>
        <p:spPr>
          <a:xfrm>
            <a:off x="9734384" y="3847772"/>
            <a:ext cx="1520190" cy="503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Vulnérabilités</a:t>
            </a:r>
            <a:endParaRPr lang="fr-BE" dirty="0"/>
          </a:p>
        </p:txBody>
      </p:sp>
      <p:pic>
        <p:nvPicPr>
          <p:cNvPr id="3074" name="Picture 2" descr="Afficher l’image source">
            <a:extLst>
              <a:ext uri="{FF2B5EF4-FFF2-40B4-BE49-F238E27FC236}">
                <a16:creationId xmlns:a16="http://schemas.microsoft.com/office/drawing/2014/main" id="{DF38F852-84BB-4E21-8D1F-16E84CB9E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289" y="1881237"/>
            <a:ext cx="1055569" cy="105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osange 4">
            <a:extLst>
              <a:ext uri="{FF2B5EF4-FFF2-40B4-BE49-F238E27FC236}">
                <a16:creationId xmlns:a16="http://schemas.microsoft.com/office/drawing/2014/main" id="{D540865B-70AF-7D54-B47E-81A6B66D626F}"/>
              </a:ext>
            </a:extLst>
          </p:cNvPr>
          <p:cNvSpPr/>
          <p:nvPr/>
        </p:nvSpPr>
        <p:spPr>
          <a:xfrm>
            <a:off x="10075858" y="681925"/>
            <a:ext cx="1785837" cy="1405730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Risques</a:t>
            </a:r>
          </a:p>
        </p:txBody>
      </p:sp>
    </p:spTree>
    <p:extLst>
      <p:ext uri="{BB962C8B-B14F-4D97-AF65-F5344CB8AC3E}">
        <p14:creationId xmlns:p14="http://schemas.microsoft.com/office/powerpoint/2010/main" val="4109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6" grpId="0" animBg="1"/>
      <p:bldP spid="22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9CC80-CA81-4EFD-B571-843B745E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Pyramide du management de risque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ECF877-D3B3-47C9-890A-5F4E784BB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4943931"/>
            <a:ext cx="5753100" cy="17049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A563BBF-BA2A-46C0-B30E-092DF2E0E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42" y="3315156"/>
            <a:ext cx="4076700" cy="16287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D40FAA7-A6B5-48CF-A2EA-D21A8F945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979" y="1348440"/>
            <a:ext cx="2333625" cy="17811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C47E99-12A8-4C0D-8CE5-7EB21D1198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941" y="3139010"/>
            <a:ext cx="5239481" cy="15242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CDEFD63-CC7C-4FC2-A8D2-B70C61CE3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0778" y="3294606"/>
            <a:ext cx="180975" cy="33242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08BF038-83A5-46E2-B1B3-958A3A525C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3953" y="1491315"/>
            <a:ext cx="257175" cy="16383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B41046F-B0CB-4423-8E6D-4A0C606996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3597" y="1886602"/>
            <a:ext cx="1009650" cy="7048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E2A7C71-DBC3-4888-9535-BD7D0975D0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0118" y="4317000"/>
            <a:ext cx="962025" cy="4572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358BB7A-AC1B-47E7-9B18-FF8B29BD90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0868" y="1410156"/>
            <a:ext cx="990600" cy="52387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1E8BAB-536E-4D48-A93D-7CC81A54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15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A824CA-E1A6-43D9-B6AC-B117E071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fr-BE">
                <a:solidFill>
                  <a:schemeClr val="bg1"/>
                </a:solidFill>
              </a:rPr>
              <a:t>Marion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5A7E8-57FD-450D-9750-1ED0C0EF5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fr-BE" sz="2400"/>
              <a:t>6 grands thèmes</a:t>
            </a:r>
          </a:p>
          <a:p>
            <a:pPr lvl="1"/>
            <a:r>
              <a:rPr lang="fr-FR" dirty="0"/>
              <a:t>la sécurité organisationnelle</a:t>
            </a:r>
          </a:p>
          <a:p>
            <a:pPr lvl="1"/>
            <a:r>
              <a:rPr lang="fr-FR" dirty="0"/>
              <a:t>la sécurité physique</a:t>
            </a:r>
          </a:p>
          <a:p>
            <a:pPr lvl="1"/>
            <a:r>
              <a:rPr lang="fr-FR" dirty="0"/>
              <a:t>la continuité de service</a:t>
            </a:r>
          </a:p>
          <a:p>
            <a:pPr lvl="1"/>
            <a:r>
              <a:rPr lang="fr-FR" dirty="0"/>
              <a:t>l'organisation informatique</a:t>
            </a:r>
          </a:p>
          <a:p>
            <a:pPr lvl="1"/>
            <a:r>
              <a:rPr lang="fr-FR" dirty="0"/>
              <a:t>la sécurité logique et l'exploitation</a:t>
            </a:r>
          </a:p>
          <a:p>
            <a:pPr lvl="1"/>
            <a:r>
              <a:rPr lang="fr-FR" dirty="0"/>
              <a:t>la sécurité des applications</a:t>
            </a:r>
            <a:endParaRPr lang="fr-BE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Espace réservé du contenu 3">
            <a:extLst>
              <a:ext uri="{FF2B5EF4-FFF2-40B4-BE49-F238E27FC236}">
                <a16:creationId xmlns:a16="http://schemas.microsoft.com/office/drawing/2014/main" id="{79D4FF4D-1CE2-418D-83B7-C30D287244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797506"/>
              </p:ext>
            </p:extLst>
          </p:nvPr>
        </p:nvGraphicFramePr>
        <p:xfrm>
          <a:off x="6918209" y="1825625"/>
          <a:ext cx="545908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EA2034-E105-460B-9D22-0580F47E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51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FB217-BEBC-449C-BFEE-2C428A20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816A1-8909-4F12-89CA-CC7638782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828EDE-3364-41A1-A1D6-695C6F94B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71" y="0"/>
            <a:ext cx="10653858" cy="68580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2AB973-FCBA-4BC1-A83E-511CBC7E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0360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3D5CAF16-1F3A-4148-87A8-78A710D1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4136" y="0"/>
            <a:ext cx="4377864" cy="1511303"/>
          </a:xfrm>
          <a:custGeom>
            <a:avLst/>
            <a:gdLst>
              <a:gd name="connsiteX0" fmla="*/ 2088891 w 4377864"/>
              <a:gd name="connsiteY0" fmla="*/ 0 h 1511303"/>
              <a:gd name="connsiteX1" fmla="*/ 2487984 w 4377864"/>
              <a:gd name="connsiteY1" fmla="*/ 0 h 1511303"/>
              <a:gd name="connsiteX2" fmla="*/ 2582604 w 4377864"/>
              <a:gd name="connsiteY2" fmla="*/ 0 h 1511303"/>
              <a:gd name="connsiteX3" fmla="*/ 4377864 w 4377864"/>
              <a:gd name="connsiteY3" fmla="*/ 0 h 1511303"/>
              <a:gd name="connsiteX4" fmla="*/ 4377864 w 4377864"/>
              <a:gd name="connsiteY4" fmla="*/ 1511301 h 1511303"/>
              <a:gd name="connsiteX5" fmla="*/ 2986590 w 4377864"/>
              <a:gd name="connsiteY5" fmla="*/ 1511301 h 1511303"/>
              <a:gd name="connsiteX6" fmla="*/ 2986590 w 4377864"/>
              <a:gd name="connsiteY6" fmla="*/ 1511303 h 1511303"/>
              <a:gd name="connsiteX7" fmla="*/ 1191330 w 4377864"/>
              <a:gd name="connsiteY7" fmla="*/ 1511303 h 1511303"/>
              <a:gd name="connsiteX8" fmla="*/ 399093 w 4377864"/>
              <a:gd name="connsiteY8" fmla="*/ 1511303 h 1511303"/>
              <a:gd name="connsiteX9" fmla="*/ 0 w 4377864"/>
              <a:gd name="connsiteY9" fmla="*/ 1511303 h 1511303"/>
              <a:gd name="connsiteX10" fmla="*/ 697617 w 4377864"/>
              <a:gd name="connsiteY10" fmla="*/ 2 h 1511303"/>
              <a:gd name="connsiteX11" fmla="*/ 1096710 w 4377864"/>
              <a:gd name="connsiteY11" fmla="*/ 2 h 1511303"/>
              <a:gd name="connsiteX12" fmla="*/ 1191330 w 4377864"/>
              <a:gd name="connsiteY12" fmla="*/ 2 h 1511303"/>
              <a:gd name="connsiteX13" fmla="*/ 2088890 w 4377864"/>
              <a:gd name="connsiteY13" fmla="*/ 2 h 151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7864" h="1511303">
                <a:moveTo>
                  <a:pt x="2088891" y="0"/>
                </a:moveTo>
                <a:lnTo>
                  <a:pt x="2487984" y="0"/>
                </a:lnTo>
                <a:lnTo>
                  <a:pt x="2582604" y="0"/>
                </a:lnTo>
                <a:lnTo>
                  <a:pt x="4377864" y="0"/>
                </a:lnTo>
                <a:lnTo>
                  <a:pt x="4377864" y="1511301"/>
                </a:lnTo>
                <a:lnTo>
                  <a:pt x="2986590" y="1511301"/>
                </a:lnTo>
                <a:lnTo>
                  <a:pt x="2986590" y="1511303"/>
                </a:lnTo>
                <a:lnTo>
                  <a:pt x="1191330" y="1511303"/>
                </a:lnTo>
                <a:lnTo>
                  <a:pt x="399093" y="1511303"/>
                </a:lnTo>
                <a:lnTo>
                  <a:pt x="0" y="1511303"/>
                </a:lnTo>
                <a:lnTo>
                  <a:pt x="697617" y="2"/>
                </a:lnTo>
                <a:lnTo>
                  <a:pt x="1096710" y="2"/>
                </a:lnTo>
                <a:lnTo>
                  <a:pt x="1191330" y="2"/>
                </a:lnTo>
                <a:lnTo>
                  <a:pt x="208889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FAE0A7-4EBE-4163-AF0F-EDA97DD8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759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Exemple</a:t>
            </a:r>
            <a:r>
              <a:rPr lang="en-US" dirty="0"/>
              <a:t> de Standard : </a:t>
            </a:r>
            <a:r>
              <a:rPr lang="en-US" dirty="0" err="1"/>
              <a:t>Hygiène</a:t>
            </a:r>
            <a:r>
              <a:rPr lang="en-US" dirty="0"/>
              <a:t> </a:t>
            </a:r>
            <a:r>
              <a:rPr lang="en-US" dirty="0" err="1"/>
              <a:t>informatique</a:t>
            </a:r>
            <a:r>
              <a:rPr lang="en-US" dirty="0"/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727FFEA-27A6-4C0A-8C92-F01DE72E5C03}"/>
              </a:ext>
            </a:extLst>
          </p:cNvPr>
          <p:cNvSpPr txBox="1"/>
          <p:nvPr/>
        </p:nvSpPr>
        <p:spPr>
          <a:xfrm>
            <a:off x="1353524" y="5850521"/>
            <a:ext cx="10572121" cy="505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https://www.ssi.gouv.fr/uploads/2017/01/guide_hygiene_informatique_anssi.pdf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499F87B-62EF-4C05-98E5-396010FB6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14" y="2207079"/>
            <a:ext cx="4440359" cy="314155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2262784-9579-4CE3-A62F-4C8F114BC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256" y="2176869"/>
            <a:ext cx="4483058" cy="317176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3639198-C94F-4135-8733-FCCD443C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178" y="6356350"/>
            <a:ext cx="13796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C349341-EEEB-40DA-9714-4257ADB6FA83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332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55C1C72-7BF9-4625-85FA-C72F3FEA2002}"/>
              </a:ext>
            </a:extLst>
          </p:cNvPr>
          <p:cNvSpPr/>
          <p:nvPr/>
        </p:nvSpPr>
        <p:spPr>
          <a:xfrm>
            <a:off x="3560190" y="1690688"/>
            <a:ext cx="5295712" cy="39084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21A432-A94B-4EC0-9D0B-B55E3A54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ateliers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4E79D9-F4DF-4AB9-B0B2-0F14FC707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391" y="2776446"/>
            <a:ext cx="1276528" cy="1305107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D1A7C79-F94A-454E-9533-C51D1D7BFC71}"/>
              </a:ext>
            </a:extLst>
          </p:cNvPr>
          <p:cNvSpPr/>
          <p:nvPr/>
        </p:nvSpPr>
        <p:spPr>
          <a:xfrm>
            <a:off x="3439919" y="3320961"/>
            <a:ext cx="330415" cy="216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A2349CE-589C-4635-817C-503C2E23A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316" y="2757392"/>
            <a:ext cx="1257475" cy="134321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4264C18-9DDC-410B-BDD5-46B2BD4DD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556" y="2057207"/>
            <a:ext cx="2781688" cy="140037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3B6AC0E-12F6-49CE-A043-C45D30819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433" y="3537036"/>
            <a:ext cx="2781688" cy="1400370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06B89F76-95DF-49C1-A814-ECD364CBAD33}"/>
              </a:ext>
            </a:extLst>
          </p:cNvPr>
          <p:cNvSpPr/>
          <p:nvPr/>
        </p:nvSpPr>
        <p:spPr>
          <a:xfrm>
            <a:off x="5157773" y="3349539"/>
            <a:ext cx="330415" cy="216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1997E83-86D1-42EE-A333-50A843BC2DA0}"/>
              </a:ext>
            </a:extLst>
          </p:cNvPr>
          <p:cNvCxnSpPr>
            <a:cxnSpLocks/>
          </p:cNvCxnSpPr>
          <p:nvPr/>
        </p:nvCxnSpPr>
        <p:spPr>
          <a:xfrm>
            <a:off x="5619556" y="3495547"/>
            <a:ext cx="296077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EBE94213-6B4B-47B3-B270-33F7B5BEB30A}"/>
              </a:ext>
            </a:extLst>
          </p:cNvPr>
          <p:cNvSpPr/>
          <p:nvPr/>
        </p:nvSpPr>
        <p:spPr>
          <a:xfrm>
            <a:off x="8684822" y="3387509"/>
            <a:ext cx="330415" cy="216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56FFA10E-38FD-47D8-9A8C-D07DFA8C89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5507" y="2828703"/>
            <a:ext cx="1267002" cy="1333686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CF5BDB7A-9D08-44CD-A09B-3C82FEA86CC9}"/>
              </a:ext>
            </a:extLst>
          </p:cNvPr>
          <p:cNvSpPr txBox="1"/>
          <p:nvPr/>
        </p:nvSpPr>
        <p:spPr>
          <a:xfrm>
            <a:off x="4152791" y="5159152"/>
            <a:ext cx="26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Appréciation des risques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6" name="Flèche : courbe vers le bas 35">
            <a:extLst>
              <a:ext uri="{FF2B5EF4-FFF2-40B4-BE49-F238E27FC236}">
                <a16:creationId xmlns:a16="http://schemas.microsoft.com/office/drawing/2014/main" id="{79EF8DE6-C316-4C55-AAEC-5AE23A4C6ACB}"/>
              </a:ext>
            </a:extLst>
          </p:cNvPr>
          <p:cNvSpPr/>
          <p:nvPr/>
        </p:nvSpPr>
        <p:spPr>
          <a:xfrm flipH="1">
            <a:off x="2718148" y="1460956"/>
            <a:ext cx="7077204" cy="10848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37" name="Flèche : courbe vers le haut 36">
            <a:extLst>
              <a:ext uri="{FF2B5EF4-FFF2-40B4-BE49-F238E27FC236}">
                <a16:creationId xmlns:a16="http://schemas.microsoft.com/office/drawing/2014/main" id="{6AC8A5BB-7818-41D3-AB10-460A6EEDA107}"/>
              </a:ext>
            </a:extLst>
          </p:cNvPr>
          <p:cNvSpPr/>
          <p:nvPr/>
        </p:nvSpPr>
        <p:spPr>
          <a:xfrm rot="20584194" flipH="1">
            <a:off x="7046040" y="4604757"/>
            <a:ext cx="2973098" cy="6872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1E0CC83-D2EC-47B7-A4A1-85B26AB1B6E8}"/>
              </a:ext>
            </a:extLst>
          </p:cNvPr>
          <p:cNvSpPr txBox="1"/>
          <p:nvPr/>
        </p:nvSpPr>
        <p:spPr>
          <a:xfrm>
            <a:off x="8290916" y="5331927"/>
            <a:ext cx="193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Cycle opérationnel</a:t>
            </a:r>
            <a:endParaRPr lang="fr-BE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4425D3F-FCC4-442F-AB67-CFC104BB3977}"/>
              </a:ext>
            </a:extLst>
          </p:cNvPr>
          <p:cNvSpPr txBox="1"/>
          <p:nvPr/>
        </p:nvSpPr>
        <p:spPr>
          <a:xfrm>
            <a:off x="5075447" y="1075772"/>
            <a:ext cx="178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Cycle stratégique</a:t>
            </a:r>
            <a:endParaRPr lang="fr-BE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094EDA84-349C-41D2-A075-0D990CD774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932" y="4462608"/>
            <a:ext cx="885825" cy="97155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30374C25-F848-44C7-A884-4124009BF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664" y="5828866"/>
            <a:ext cx="923925" cy="971550"/>
          </a:xfrm>
          <a:prstGeom prst="rect">
            <a:avLst/>
          </a:prstGeom>
        </p:spPr>
      </p:pic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ADC82931-A587-4096-98A9-A39934D69667}"/>
              </a:ext>
            </a:extLst>
          </p:cNvPr>
          <p:cNvSpPr/>
          <p:nvPr/>
        </p:nvSpPr>
        <p:spPr>
          <a:xfrm rot="19051725">
            <a:off x="1614144" y="4150947"/>
            <a:ext cx="842042" cy="322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8D820361-001F-463D-80BE-978A9300D984}"/>
              </a:ext>
            </a:extLst>
          </p:cNvPr>
          <p:cNvSpPr/>
          <p:nvPr/>
        </p:nvSpPr>
        <p:spPr>
          <a:xfrm rot="13613886">
            <a:off x="7276823" y="5804602"/>
            <a:ext cx="663682" cy="322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579337-A8AF-4B0C-8835-9CA7F2E8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030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  <p:bldP spid="17" grpId="0" animBg="1"/>
      <p:bldP spid="21" grpId="0" animBg="1"/>
      <p:bldP spid="36" grpId="0" animBg="1"/>
      <p:bldP spid="37" grpId="0" animBg="1"/>
      <p:bldP spid="38" grpId="0"/>
      <p:bldP spid="39" grpId="0"/>
      <p:bldP spid="44" grpId="0" animBg="1"/>
      <p:bldP spid="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18830-0FD8-41B5-8DAE-51EB6BAF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Risque, gravité, vraisemblance </a:t>
            </a:r>
            <a:endParaRPr lang="fr-BE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774117A-C0C0-4AAA-9167-ECC1F6CBF853}"/>
              </a:ext>
            </a:extLst>
          </p:cNvPr>
          <p:cNvSpPr/>
          <p:nvPr/>
        </p:nvSpPr>
        <p:spPr>
          <a:xfrm>
            <a:off x="3570932" y="2003839"/>
            <a:ext cx="5295712" cy="39084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F86C41-6D6D-4AFD-9737-CE40CA8F4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33" y="3089597"/>
            <a:ext cx="1276528" cy="1305107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59D3540-F2E3-42AA-B9B1-F1E21C1D7854}"/>
              </a:ext>
            </a:extLst>
          </p:cNvPr>
          <p:cNvSpPr/>
          <p:nvPr/>
        </p:nvSpPr>
        <p:spPr>
          <a:xfrm>
            <a:off x="3450661" y="3634112"/>
            <a:ext cx="330415" cy="216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3C2BBB-35F9-4A31-9A58-9DE241066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058" y="3070543"/>
            <a:ext cx="1257475" cy="134321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6FC9667-60EF-4946-830A-ED8539083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298" y="2370358"/>
            <a:ext cx="2781688" cy="140037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61145C6-159C-43E0-8046-621CC8D459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175" y="3850187"/>
            <a:ext cx="2781688" cy="140037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0233F3C9-CD9C-432E-80B5-5CA44BA82D78}"/>
              </a:ext>
            </a:extLst>
          </p:cNvPr>
          <p:cNvSpPr/>
          <p:nvPr/>
        </p:nvSpPr>
        <p:spPr>
          <a:xfrm>
            <a:off x="5168515" y="3662690"/>
            <a:ext cx="330415" cy="216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3C49404-2FF9-46AD-A756-04C25682B5E3}"/>
              </a:ext>
            </a:extLst>
          </p:cNvPr>
          <p:cNvCxnSpPr>
            <a:cxnSpLocks/>
          </p:cNvCxnSpPr>
          <p:nvPr/>
        </p:nvCxnSpPr>
        <p:spPr>
          <a:xfrm>
            <a:off x="5630298" y="3808698"/>
            <a:ext cx="296077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3D68E07-BCA6-4ED1-A31D-F6FB33820442}"/>
              </a:ext>
            </a:extLst>
          </p:cNvPr>
          <p:cNvSpPr/>
          <p:nvPr/>
        </p:nvSpPr>
        <p:spPr>
          <a:xfrm>
            <a:off x="8695564" y="3700660"/>
            <a:ext cx="330415" cy="216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9A2C1DA-B56D-410D-B81E-CE6D799420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6249" y="3141854"/>
            <a:ext cx="1267002" cy="133368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9B0AE66-2F25-4EA1-9D93-902283F3EB21}"/>
              </a:ext>
            </a:extLst>
          </p:cNvPr>
          <p:cNvSpPr txBox="1"/>
          <p:nvPr/>
        </p:nvSpPr>
        <p:spPr>
          <a:xfrm>
            <a:off x="4163533" y="5472303"/>
            <a:ext cx="26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Appréciation des risques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15" name="Flèche : courbe vers le bas 14">
            <a:extLst>
              <a:ext uri="{FF2B5EF4-FFF2-40B4-BE49-F238E27FC236}">
                <a16:creationId xmlns:a16="http://schemas.microsoft.com/office/drawing/2014/main" id="{25BBD066-37AB-4786-8770-1AFE96B207FA}"/>
              </a:ext>
            </a:extLst>
          </p:cNvPr>
          <p:cNvSpPr/>
          <p:nvPr/>
        </p:nvSpPr>
        <p:spPr>
          <a:xfrm flipH="1">
            <a:off x="2728890" y="1774107"/>
            <a:ext cx="7077204" cy="10848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6" name="Flèche : courbe vers le haut 15">
            <a:extLst>
              <a:ext uri="{FF2B5EF4-FFF2-40B4-BE49-F238E27FC236}">
                <a16:creationId xmlns:a16="http://schemas.microsoft.com/office/drawing/2014/main" id="{478ACDDA-251A-4C45-900F-519EB1B1B78F}"/>
              </a:ext>
            </a:extLst>
          </p:cNvPr>
          <p:cNvSpPr/>
          <p:nvPr/>
        </p:nvSpPr>
        <p:spPr>
          <a:xfrm rot="20584194" flipH="1">
            <a:off x="7056782" y="4917908"/>
            <a:ext cx="2973098" cy="6872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1F0D67A-E634-496B-BBCE-F4593815DE0A}"/>
              </a:ext>
            </a:extLst>
          </p:cNvPr>
          <p:cNvSpPr txBox="1"/>
          <p:nvPr/>
        </p:nvSpPr>
        <p:spPr>
          <a:xfrm>
            <a:off x="8301658" y="5645078"/>
            <a:ext cx="193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Cycle opérationnel</a:t>
            </a:r>
            <a:endParaRPr lang="fr-BE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0497B2E-AD9E-49B8-99D3-66B7130D72DE}"/>
              </a:ext>
            </a:extLst>
          </p:cNvPr>
          <p:cNvSpPr txBox="1"/>
          <p:nvPr/>
        </p:nvSpPr>
        <p:spPr>
          <a:xfrm>
            <a:off x="6733306" y="1402091"/>
            <a:ext cx="178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Cycle stratégique</a:t>
            </a:r>
            <a:endParaRPr lang="fr-BE" dirty="0"/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3312B0C7-B3B4-4DCF-9B16-9AFA2A953471}"/>
              </a:ext>
            </a:extLst>
          </p:cNvPr>
          <p:cNvSpPr/>
          <p:nvPr/>
        </p:nvSpPr>
        <p:spPr>
          <a:xfrm>
            <a:off x="2314963" y="4243282"/>
            <a:ext cx="348945" cy="764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81A23FA-0CEB-40C1-8195-B2043429ECE5}"/>
              </a:ext>
            </a:extLst>
          </p:cNvPr>
          <p:cNvSpPr txBox="1"/>
          <p:nvPr/>
        </p:nvSpPr>
        <p:spPr>
          <a:xfrm>
            <a:off x="1654452" y="5169841"/>
            <a:ext cx="1954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Evènements redoutés les plus graves</a:t>
            </a:r>
            <a:endParaRPr lang="fr-BE" dirty="0"/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9C9D9993-74D7-4C99-AD78-615B425695C0}"/>
              </a:ext>
            </a:extLst>
          </p:cNvPr>
          <p:cNvSpPr/>
          <p:nvPr/>
        </p:nvSpPr>
        <p:spPr>
          <a:xfrm>
            <a:off x="4309188" y="4475540"/>
            <a:ext cx="348945" cy="1343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21DF1A5-4013-4D13-853F-81278266D2AA}"/>
              </a:ext>
            </a:extLst>
          </p:cNvPr>
          <p:cNvSpPr txBox="1"/>
          <p:nvPr/>
        </p:nvSpPr>
        <p:spPr>
          <a:xfrm>
            <a:off x="3306871" y="5922391"/>
            <a:ext cx="3543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Couples « Source de risque / objectif visé » les plus pertinents, les plus vraisemblables</a:t>
            </a:r>
            <a:endParaRPr lang="fr-BE" dirty="0"/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045E8AE3-60F7-4122-B8AD-CD85F9AD0444}"/>
              </a:ext>
            </a:extLst>
          </p:cNvPr>
          <p:cNvSpPr/>
          <p:nvPr/>
        </p:nvSpPr>
        <p:spPr>
          <a:xfrm rot="13959270">
            <a:off x="8496513" y="1418083"/>
            <a:ext cx="348945" cy="1994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E43560C-FF65-4A33-BDE9-D064F8C2E877}"/>
              </a:ext>
            </a:extLst>
          </p:cNvPr>
          <p:cNvSpPr txBox="1"/>
          <p:nvPr/>
        </p:nvSpPr>
        <p:spPr>
          <a:xfrm>
            <a:off x="9336597" y="838592"/>
            <a:ext cx="237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Parties prenantes de l’écosystème les plus « menaçantes »</a:t>
            </a:r>
            <a:endParaRPr lang="fr-BE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F9A2230-D403-4F38-BBEA-ED8192F3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61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62A5B-8571-4888-9FED-C5C4BAA4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fr-BE" dirty="0"/>
              <a:t>Marion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2F7D31-0474-4523-9116-9976F20E3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88" y="2173288"/>
            <a:ext cx="4217084" cy="3639684"/>
          </a:xfrm>
        </p:spPr>
        <p:txBody>
          <a:bodyPr anchor="ctr">
            <a:normAutofit/>
          </a:bodyPr>
          <a:lstStyle/>
          <a:p>
            <a:r>
              <a:rPr lang="fr-BE" sz="2400" dirty="0">
                <a:solidFill>
                  <a:srgbClr val="FFFFFF"/>
                </a:solidFill>
              </a:rPr>
              <a:t>Evaluation à l’aide d’un questionnaire</a:t>
            </a:r>
          </a:p>
          <a:p>
            <a:r>
              <a:rPr lang="fr-BE" sz="2400" dirty="0">
                <a:solidFill>
                  <a:srgbClr val="FFFFFF"/>
                </a:solidFill>
              </a:rPr>
              <a:t>Echelle d’évaluation de 0 à 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05B837-C95A-497B-BD7E-C27430851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2533" y="2173287"/>
            <a:ext cx="4351821" cy="400367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405B49-26EA-447B-9AE3-41B9D49B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045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4A1BC-2C9A-4DD0-88E8-926AFF8A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B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Méhari</a:t>
            </a:r>
            <a:endParaRPr lang="fr-B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5E5676-DD2F-4949-A018-127AF3663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fr-FR" sz="2400" dirty="0"/>
              <a:t>Méthode harmonisée d'analyse des risques</a:t>
            </a:r>
          </a:p>
          <a:p>
            <a:pPr lvl="1"/>
            <a:r>
              <a:rPr lang="fr-FR" dirty="0"/>
              <a:t>Développée initialement par le CLUSIF en France puis le CLUSIQ au Canada</a:t>
            </a:r>
          </a:p>
          <a:p>
            <a:pPr lvl="1"/>
            <a:r>
              <a:rPr lang="fr-FR" dirty="0"/>
              <a:t>Répond aux lignes directrices édictées par la norme ISO 27005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0FE129-1E3F-4136-990C-78D77431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3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ilhouette d'échafaudage au coucher du soleil sur un chantier de construction">
            <a:extLst>
              <a:ext uri="{FF2B5EF4-FFF2-40B4-BE49-F238E27FC236}">
                <a16:creationId xmlns:a16="http://schemas.microsoft.com/office/drawing/2014/main" id="{63E20D5E-6C40-450A-9D00-03B1506A2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41" r="12785" b="-1"/>
          <a:stretch/>
        </p:blipFill>
        <p:spPr>
          <a:xfrm>
            <a:off x="6728728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ADD29A-53BB-4712-9007-8A5067D2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fr-BE">
                <a:solidFill>
                  <a:schemeClr val="bg1"/>
                </a:solidFill>
              </a:rPr>
              <a:t>Méhari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E3604-614B-451B-A120-DBF9C211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6" y="1871025"/>
            <a:ext cx="7401464" cy="4485326"/>
          </a:xfrm>
        </p:spPr>
        <p:txBody>
          <a:bodyPr anchor="t">
            <a:normAutofit lnSpcReduction="10000"/>
          </a:bodyPr>
          <a:lstStyle/>
          <a:p>
            <a:r>
              <a:rPr lang="fr-BE" dirty="0">
                <a:solidFill>
                  <a:srgbClr val="FFFFFF"/>
                </a:solidFill>
              </a:rPr>
              <a:t>phase préparatoire</a:t>
            </a:r>
          </a:p>
          <a:p>
            <a:pPr lvl="1"/>
            <a:r>
              <a:rPr lang="fr-BE" dirty="0">
                <a:solidFill>
                  <a:srgbClr val="FFFFFF"/>
                </a:solidFill>
              </a:rPr>
              <a:t>Etude du contexte et du périmètre</a:t>
            </a:r>
          </a:p>
          <a:p>
            <a:pPr lvl="1"/>
            <a:r>
              <a:rPr lang="fr-BE" dirty="0">
                <a:solidFill>
                  <a:srgbClr val="FFFFFF"/>
                </a:solidFill>
              </a:rPr>
              <a:t>Plan stratégique de sécurité</a:t>
            </a:r>
          </a:p>
          <a:p>
            <a:pPr lvl="1"/>
            <a:r>
              <a:rPr lang="fr-BE" dirty="0">
                <a:solidFill>
                  <a:srgbClr val="FFFFFF"/>
                </a:solidFill>
              </a:rPr>
              <a:t>Métrique de niveau de gravité du risque</a:t>
            </a:r>
          </a:p>
          <a:p>
            <a:r>
              <a:rPr lang="fr-BE" dirty="0">
                <a:solidFill>
                  <a:srgbClr val="FFFFFF"/>
                </a:solidFill>
              </a:rPr>
              <a:t>phase d’analyse des risques</a:t>
            </a:r>
          </a:p>
          <a:p>
            <a:pPr lvl="1"/>
            <a:r>
              <a:rPr lang="fr-BE" dirty="0">
                <a:solidFill>
                  <a:srgbClr val="FFFFFF"/>
                </a:solidFill>
              </a:rPr>
              <a:t>Scénarios de risque et diagnostique</a:t>
            </a:r>
          </a:p>
          <a:p>
            <a:pPr lvl="1"/>
            <a:r>
              <a:rPr lang="fr-BE" dirty="0">
                <a:solidFill>
                  <a:srgbClr val="FFFFFF"/>
                </a:solidFill>
              </a:rPr>
              <a:t>Evaluation du risque (probabilité, impact)</a:t>
            </a:r>
          </a:p>
          <a:p>
            <a:pPr lvl="1"/>
            <a:r>
              <a:rPr lang="fr-BE" dirty="0">
                <a:solidFill>
                  <a:srgbClr val="FFFFFF"/>
                </a:solidFill>
              </a:rPr>
              <a:t>Plan opérationnel de sécurité</a:t>
            </a:r>
          </a:p>
          <a:p>
            <a:r>
              <a:rPr lang="fr-FR" dirty="0">
                <a:solidFill>
                  <a:srgbClr val="FFFFFF"/>
                </a:solidFill>
              </a:rPr>
              <a:t>phase de planification du traitement des risques</a:t>
            </a:r>
          </a:p>
          <a:p>
            <a:pPr lvl="1"/>
            <a:r>
              <a:rPr lang="fr-FR" dirty="0">
                <a:solidFill>
                  <a:srgbClr val="FFFFFF"/>
                </a:solidFill>
              </a:rPr>
              <a:t>Analyse des scénarios de risque pour prise de décisions</a:t>
            </a:r>
            <a:endParaRPr lang="fr-BE" dirty="0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FD33EA-A4E8-40D3-8C18-CE9B98AA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341-EEEB-40DA-9714-4257ADB6FA83}" type="slidenum">
              <a:rPr lang="fr-BE" smtClean="0"/>
              <a:t>6</a:t>
            </a:fld>
            <a:endParaRPr lang="fr-BE"/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9ED71823-9A1F-4AD6-B609-D17D0F514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1249872"/>
              </p:ext>
            </p:extLst>
          </p:nvPr>
        </p:nvGraphicFramePr>
        <p:xfrm>
          <a:off x="1290220" y="5167312"/>
          <a:ext cx="10817524" cy="243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0228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A40DD-3714-4E2D-AA52-40358635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BE" dirty="0" err="1"/>
              <a:t>Ebios</a:t>
            </a:r>
            <a:endParaRPr lang="fr-BE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1D756-1CD3-48A5-85AE-81CD219E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fr-FR" sz="2400" dirty="0"/>
              <a:t>Expression des besoins et identification des objectifs de sécurité</a:t>
            </a:r>
          </a:p>
          <a:p>
            <a:r>
              <a:rPr lang="fr-FR" sz="2400" dirty="0"/>
              <a:t>Développée en 1995 par la Direction centrale de la sécurité des systèmes d'information (DCSSI) et maintenue par l'Agence nationale de la sécurité des systèmes d'information (ANSSI) qui lui a succédé en 2009.</a:t>
            </a:r>
          </a:p>
          <a:p>
            <a:r>
              <a:rPr lang="fr-FR" sz="2400" dirty="0"/>
              <a:t>Secteur public et secteur privé (cabinets de conseil, petites et grandes entreprises), en France et à l'étranger (Union européenne, Québec, Belgique, Tunisie, Luxembourg…), </a:t>
            </a:r>
          </a:p>
          <a:p>
            <a:endParaRPr lang="fr-BE" sz="24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F12FCA-2F4D-4287-8FC3-AD1A5758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349341-EEEB-40DA-9714-4257ADB6FA83}" type="slidenum">
              <a:rPr lang="fr-BE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fr-BE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868F2F-0219-42CB-81C1-E5E4DC2FE8B0}"/>
              </a:ext>
            </a:extLst>
          </p:cNvPr>
          <p:cNvSpPr txBox="1"/>
          <p:nvPr/>
        </p:nvSpPr>
        <p:spPr>
          <a:xfrm>
            <a:off x="8435446" y="6115367"/>
            <a:ext cx="210319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Source : </a:t>
            </a:r>
            <a:r>
              <a:rPr lang="en-US" sz="1800" dirty="0" err="1"/>
              <a:t>Wikipédia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442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FB37F-E5E2-4724-80EA-51279C68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Ebios 2010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A1FF2C-59A7-4DAF-BB3A-02E4A290ECBE}"/>
              </a:ext>
            </a:extLst>
          </p:cNvPr>
          <p:cNvSpPr txBox="1"/>
          <p:nvPr/>
        </p:nvSpPr>
        <p:spPr>
          <a:xfrm>
            <a:off x="4209690" y="3053303"/>
            <a:ext cx="7771834" cy="12215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Etude des </a:t>
            </a:r>
            <a:r>
              <a:rPr lang="en-US" sz="2000" b="1" dirty="0" err="1"/>
              <a:t>évènements</a:t>
            </a:r>
            <a:r>
              <a:rPr lang="en-US" sz="2000" b="1" dirty="0"/>
              <a:t> </a:t>
            </a:r>
            <a:r>
              <a:rPr lang="en-US" sz="2000" b="1" dirty="0" err="1"/>
              <a:t>redoutés</a:t>
            </a: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Expression des </a:t>
            </a:r>
            <a:r>
              <a:rPr lang="en-US" sz="2000" dirty="0" err="1"/>
              <a:t>besoins</a:t>
            </a:r>
            <a:r>
              <a:rPr lang="en-US" sz="2000" dirty="0"/>
              <a:t> (</a:t>
            </a:r>
            <a:r>
              <a:rPr lang="en-US" sz="2000" dirty="0" err="1"/>
              <a:t>c,d,i</a:t>
            </a:r>
            <a:r>
              <a:rPr lang="en-US" sz="2000" dirty="0"/>
              <a:t>) pour les </a:t>
            </a:r>
            <a:r>
              <a:rPr lang="en-US" sz="2000" dirty="0" err="1"/>
              <a:t>fonctions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informations</a:t>
            </a:r>
            <a:r>
              <a:rPr lang="en-US" sz="2000" dirty="0"/>
              <a:t> que les </a:t>
            </a:r>
            <a:r>
              <a:rPr lang="en-US" sz="2000" dirty="0" err="1"/>
              <a:t>utilisateurs</a:t>
            </a:r>
            <a:r>
              <a:rPr lang="en-US" sz="2000" dirty="0"/>
              <a:t> </a:t>
            </a:r>
            <a:r>
              <a:rPr lang="en-US" sz="2000" dirty="0" err="1"/>
              <a:t>manipulent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E3D8C3-64A3-495F-834D-83967F4F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C349341-EEEB-40DA-9714-4257ADB6FA8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24" name="Diagramme 23">
            <a:extLst>
              <a:ext uri="{FF2B5EF4-FFF2-40B4-BE49-F238E27FC236}">
                <a16:creationId xmlns:a16="http://schemas.microsoft.com/office/drawing/2014/main" id="{90574114-B5FC-4850-BE01-57BA125002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454555"/>
              </p:ext>
            </p:extLst>
          </p:nvPr>
        </p:nvGraphicFramePr>
        <p:xfrm>
          <a:off x="838200" y="573342"/>
          <a:ext cx="10817524" cy="243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" name="Picture 2" descr="étape 1 etude du contexte  étape 2 etude des événements redoutés étape 3 étude des scénarios de menaces étape 4 étude des risques  étape 5 études des mesures de sécurité">
            <a:extLst>
              <a:ext uri="{FF2B5EF4-FFF2-40B4-BE49-F238E27FC236}">
                <a16:creationId xmlns:a16="http://schemas.microsoft.com/office/drawing/2014/main" id="{28CB4DA8-9BE5-426C-AC58-9F2321502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76" y="2901470"/>
            <a:ext cx="3883939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6672CEF-C8B0-4E54-A616-2FFD002FE648}"/>
              </a:ext>
            </a:extLst>
          </p:cNvPr>
          <p:cNvSpPr txBox="1"/>
          <p:nvPr/>
        </p:nvSpPr>
        <p:spPr>
          <a:xfrm>
            <a:off x="4209692" y="2350321"/>
            <a:ext cx="638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Etude du contexte </a:t>
            </a:r>
          </a:p>
          <a:p>
            <a:r>
              <a:rPr lang="fr-BE" sz="2000" dirty="0"/>
              <a:t>Mission ou services de l’objet de l’étude et moyens utilisés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EB7D8E6-E7A8-48D5-BFDA-54AEB5E61613}"/>
              </a:ext>
            </a:extLst>
          </p:cNvPr>
          <p:cNvSpPr txBox="1"/>
          <p:nvPr/>
        </p:nvSpPr>
        <p:spPr>
          <a:xfrm>
            <a:off x="4209692" y="4052601"/>
            <a:ext cx="798230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Etude des scénarios de menaces</a:t>
            </a:r>
          </a:p>
          <a:p>
            <a:r>
              <a:rPr lang="fr-BE" sz="2000" dirty="0"/>
              <a:t>Scénarios portant atteinte aux composants du SI.</a:t>
            </a:r>
          </a:p>
          <a:p>
            <a:r>
              <a:rPr lang="fr-BE" sz="2000" dirty="0"/>
              <a:t>Méthodes d’attaque, éléments menaçants, vulnérabilités exploitables</a:t>
            </a:r>
          </a:p>
          <a:p>
            <a:endParaRPr lang="fr-BE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8B074B9-9FB8-48EB-A24B-1DADAD16AF47}"/>
              </a:ext>
            </a:extLst>
          </p:cNvPr>
          <p:cNvSpPr txBox="1"/>
          <p:nvPr/>
        </p:nvSpPr>
        <p:spPr>
          <a:xfrm>
            <a:off x="4209690" y="5063688"/>
            <a:ext cx="79496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Etude des risques</a:t>
            </a:r>
          </a:p>
          <a:p>
            <a:r>
              <a:rPr lang="fr-BE" sz="2000" dirty="0"/>
              <a:t>Etude des impacts de l’exploitation des vulnérabilités des entité par des éléments menaçants </a:t>
            </a:r>
          </a:p>
          <a:p>
            <a:endParaRPr lang="fr-BE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885DF43-8AF4-4766-BF51-E65B1F2EFC98}"/>
              </a:ext>
            </a:extLst>
          </p:cNvPr>
          <p:cNvSpPr txBox="1"/>
          <p:nvPr/>
        </p:nvSpPr>
        <p:spPr>
          <a:xfrm>
            <a:off x="4209690" y="6088454"/>
            <a:ext cx="79496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Etude des mesures de sécurité</a:t>
            </a:r>
          </a:p>
          <a:p>
            <a:r>
              <a:rPr lang="fr-BE" sz="2000" dirty="0"/>
              <a:t>Spécification des fonctionnalités de sécurités attendues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6859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857F05-176A-4923-B235-56E157EB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fr-BE" dirty="0" err="1">
                <a:solidFill>
                  <a:schemeClr val="bg1"/>
                </a:solidFill>
              </a:rPr>
              <a:t>Ebios</a:t>
            </a:r>
            <a:r>
              <a:rPr lang="fr-BE" dirty="0">
                <a:solidFill>
                  <a:schemeClr val="bg1"/>
                </a:solidFill>
              </a:rPr>
              <a:t> Risk Manager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444B26-8DF5-42A5-A4F2-BA651B33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fr-BE" sz="2400" dirty="0"/>
              <a:t>Evolution d’</a:t>
            </a:r>
            <a:r>
              <a:rPr lang="fr-BE" sz="2400" dirty="0" err="1"/>
              <a:t>Ebios</a:t>
            </a:r>
            <a:r>
              <a:rPr lang="fr-BE" sz="2400" dirty="0"/>
              <a:t> 2010</a:t>
            </a:r>
          </a:p>
          <a:p>
            <a:r>
              <a:rPr lang="fr-BE" sz="2400" dirty="0"/>
              <a:t>Outil de gestion des risques de la sécurité des systèmes d’information conforme aux dernières normes ISO 27001, 27005 et 31000.</a:t>
            </a:r>
          </a:p>
          <a:p>
            <a:r>
              <a:rPr lang="fr-FR" sz="2400" dirty="0"/>
              <a:t>Synthèse entre conformité et scénarios.</a:t>
            </a:r>
          </a:p>
          <a:p>
            <a:r>
              <a:rPr lang="fr-FR" sz="2400" dirty="0"/>
              <a:t>Mise sur la collaboration  pour rendre la cybersécurité plus attrayante</a:t>
            </a:r>
          </a:p>
          <a:p>
            <a:r>
              <a:rPr lang="fr-FR" sz="2400" dirty="0"/>
              <a:t>Basé sur des scénarios de risques possibles</a:t>
            </a:r>
          </a:p>
          <a:p>
            <a:endParaRPr lang="fr-FR" sz="2400" dirty="0"/>
          </a:p>
          <a:p>
            <a:endParaRPr lang="fr-BE" sz="24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FEFE8A-2061-42F2-BF86-ECDA2A13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349341-EEEB-40DA-9714-4257ADB6FA83}" type="slidenum">
              <a:rPr lang="fr-BE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fr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94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9261</TotalTime>
  <Words>1048</Words>
  <Application>Microsoft Office PowerPoint</Application>
  <PresentationFormat>Grand écran</PresentationFormat>
  <Paragraphs>219</Paragraphs>
  <Slides>33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Thème Office</vt:lpstr>
      <vt:lpstr>Ebios : Les bases</vt:lpstr>
      <vt:lpstr>Marion</vt:lpstr>
      <vt:lpstr>Marion</vt:lpstr>
      <vt:lpstr>Marion</vt:lpstr>
      <vt:lpstr>Méhari</vt:lpstr>
      <vt:lpstr>Méhari</vt:lpstr>
      <vt:lpstr>Ebios</vt:lpstr>
      <vt:lpstr>Ebios 2010</vt:lpstr>
      <vt:lpstr>Ebios Risk Manager</vt:lpstr>
      <vt:lpstr>Vocabulaire</vt:lpstr>
      <vt:lpstr>Mission et objet de l’étude</vt:lpstr>
      <vt:lpstr>Evènement redouté</vt:lpstr>
      <vt:lpstr>Mission/évènement redouté/objet de l’étude</vt:lpstr>
      <vt:lpstr>Mission/évènement redouté/objet de l’étude</vt:lpstr>
      <vt:lpstr>Risque</vt:lpstr>
      <vt:lpstr>Gravité</vt:lpstr>
      <vt:lpstr>Gravité</vt:lpstr>
      <vt:lpstr>Gravité d’un risque</vt:lpstr>
      <vt:lpstr>Gravité d’un risque</vt:lpstr>
      <vt:lpstr>Vraisemblance d’un risque</vt:lpstr>
      <vt:lpstr>Vraisemblance d’un risque</vt:lpstr>
      <vt:lpstr>Vraisemblance d’un risque</vt:lpstr>
      <vt:lpstr>Définitions</vt:lpstr>
      <vt:lpstr>Risque</vt:lpstr>
      <vt:lpstr>Comment évaluer ? </vt:lpstr>
      <vt:lpstr>Quelques questions à poser</vt:lpstr>
      <vt:lpstr>Approche « Top-down »</vt:lpstr>
      <vt:lpstr>Approche « Top-down »</vt:lpstr>
      <vt:lpstr>Pyramide du management de risque</vt:lpstr>
      <vt:lpstr>Présentation PowerPoint</vt:lpstr>
      <vt:lpstr>Exemple de Standard : Hygiène informatique </vt:lpstr>
      <vt:lpstr>5 ateliers</vt:lpstr>
      <vt:lpstr>Risque, gravité, vraisemblance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</dc:title>
  <dc:creator>Benoît Parthoens</dc:creator>
  <cp:lastModifiedBy>Benoît PARTHOENS</cp:lastModifiedBy>
  <cp:revision>85</cp:revision>
  <dcterms:created xsi:type="dcterms:W3CDTF">2020-12-28T08:55:10Z</dcterms:created>
  <dcterms:modified xsi:type="dcterms:W3CDTF">2024-02-15T13:38:01Z</dcterms:modified>
</cp:coreProperties>
</file>