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67" r:id="rId3"/>
    <p:sldId id="257" r:id="rId4"/>
    <p:sldId id="268" r:id="rId5"/>
    <p:sldId id="258" r:id="rId6"/>
    <p:sldId id="260" r:id="rId7"/>
    <p:sldId id="262" r:id="rId8"/>
    <p:sldId id="263" r:id="rId9"/>
    <p:sldId id="264" r:id="rId10"/>
    <p:sldId id="259" r:id="rId11"/>
    <p:sldId id="261" r:id="rId12"/>
    <p:sldId id="266" r:id="rId13"/>
    <p:sldId id="265" r:id="rId1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3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766C0-1F7D-4475-8416-0F7B052A0EE2}" v="15" dt="2019-12-08T20:28:4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86" y="102"/>
      </p:cViewPr>
      <p:guideLst>
        <p:guide orient="horz" pos="4152"/>
        <p:guide pos="3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1194" y="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cCue" userId="2adacd62fe8472ca" providerId="LiveId" clId="{F375E5D2-BA78-4BE3-9AB3-968CB6A7DB95}"/>
    <pc:docChg chg="custSel addSld modSld modNotesMaster">
      <pc:chgData name="Daniel McCue" userId="2adacd62fe8472ca" providerId="LiveId" clId="{F375E5D2-BA78-4BE3-9AB3-968CB6A7DB95}" dt="2019-04-04T18:28:48.353" v="184" actId="14100"/>
      <pc:docMkLst>
        <pc:docMk/>
      </pc:docMkLst>
      <pc:sldChg chg="modSp">
        <pc:chgData name="Daniel McCue" userId="2adacd62fe8472ca" providerId="LiveId" clId="{F375E5D2-BA78-4BE3-9AB3-968CB6A7DB95}" dt="2019-04-04T18:23:20.201" v="68" actId="20577"/>
        <pc:sldMkLst>
          <pc:docMk/>
          <pc:sldMk cId="1669430859" sldId="257"/>
        </pc:sldMkLst>
        <pc:spChg chg="mod">
          <ac:chgData name="Daniel McCue" userId="2adacd62fe8472ca" providerId="LiveId" clId="{F375E5D2-BA78-4BE3-9AB3-968CB6A7DB95}" dt="2019-04-04T18:23:20.201" v="68" actId="20577"/>
          <ac:spMkLst>
            <pc:docMk/>
            <pc:sldMk cId="1669430859" sldId="257"/>
            <ac:spMk id="3" creationId="{00000000-0000-0000-0000-000000000000}"/>
          </ac:spMkLst>
        </pc:spChg>
      </pc:sldChg>
      <pc:sldChg chg="addSp delSp modSp add">
        <pc:chgData name="Daniel McCue" userId="2adacd62fe8472ca" providerId="LiveId" clId="{F375E5D2-BA78-4BE3-9AB3-968CB6A7DB95}" dt="2019-04-04T18:28:48.353" v="184" actId="14100"/>
        <pc:sldMkLst>
          <pc:docMk/>
          <pc:sldMk cId="1710515978" sldId="268"/>
        </pc:sldMkLst>
        <pc:spChg chg="mod">
          <ac:chgData name="Daniel McCue" userId="2adacd62fe8472ca" providerId="LiveId" clId="{F375E5D2-BA78-4BE3-9AB3-968CB6A7DB95}" dt="2019-04-04T18:28:12.622" v="178" actId="20577"/>
          <ac:spMkLst>
            <pc:docMk/>
            <pc:sldMk cId="1710515978" sldId="268"/>
            <ac:spMk id="2" creationId="{D1139E32-9196-4E5B-9941-EBCDD7379EE6}"/>
          </ac:spMkLst>
        </pc:spChg>
        <pc:spChg chg="del">
          <ac:chgData name="Daniel McCue" userId="2adacd62fe8472ca" providerId="LiveId" clId="{F375E5D2-BA78-4BE3-9AB3-968CB6A7DB95}" dt="2019-04-04T18:24:17.657" v="97" actId="931"/>
          <ac:spMkLst>
            <pc:docMk/>
            <pc:sldMk cId="1710515978" sldId="268"/>
            <ac:spMk id="3" creationId="{829CB896-7591-4982-8F92-3C2C11F56A99}"/>
          </ac:spMkLst>
        </pc:spChg>
        <pc:spChg chg="add del mod">
          <ac:chgData name="Daniel McCue" userId="2adacd62fe8472ca" providerId="LiveId" clId="{F375E5D2-BA78-4BE3-9AB3-968CB6A7DB95}" dt="2019-04-04T18:24:41.067" v="99" actId="931"/>
          <ac:spMkLst>
            <pc:docMk/>
            <pc:sldMk cId="1710515978" sldId="268"/>
            <ac:spMk id="7" creationId="{75FA7A09-C53C-45B2-9B54-43AF41F5E672}"/>
          </ac:spMkLst>
        </pc:spChg>
        <pc:spChg chg="add mod">
          <ac:chgData name="Daniel McCue" userId="2adacd62fe8472ca" providerId="LiveId" clId="{F375E5D2-BA78-4BE3-9AB3-968CB6A7DB95}" dt="2019-04-04T18:27:54.841" v="145" actId="1036"/>
          <ac:spMkLst>
            <pc:docMk/>
            <pc:sldMk cId="1710515978" sldId="268"/>
            <ac:spMk id="12" creationId="{8AD417D9-2A6F-4F1D-B30D-4A7CB5EC4265}"/>
          </ac:spMkLst>
        </pc:spChg>
        <pc:spChg chg="add mod">
          <ac:chgData name="Daniel McCue" userId="2adacd62fe8472ca" providerId="LiveId" clId="{F375E5D2-BA78-4BE3-9AB3-968CB6A7DB95}" dt="2019-04-04T18:28:48.353" v="184" actId="14100"/>
          <ac:spMkLst>
            <pc:docMk/>
            <pc:sldMk cId="1710515978" sldId="268"/>
            <ac:spMk id="13" creationId="{8616D1FD-D785-4651-8EEE-7CED1C19E0A9}"/>
          </ac:spMkLst>
        </pc:spChg>
        <pc:picChg chg="add del mod">
          <ac:chgData name="Daniel McCue" userId="2adacd62fe8472ca" providerId="LiveId" clId="{F375E5D2-BA78-4BE3-9AB3-968CB6A7DB95}" dt="2019-04-04T18:24:26.540" v="98" actId="478"/>
          <ac:picMkLst>
            <pc:docMk/>
            <pc:sldMk cId="1710515978" sldId="268"/>
            <ac:picMk id="5" creationId="{ED295621-8392-425F-84BB-2F4E7E530408}"/>
          </ac:picMkLst>
        </pc:picChg>
        <pc:picChg chg="add mod modCrop">
          <ac:chgData name="Daniel McCue" userId="2adacd62fe8472ca" providerId="LiveId" clId="{F375E5D2-BA78-4BE3-9AB3-968CB6A7DB95}" dt="2019-04-04T18:27:54.841" v="145" actId="1036"/>
          <ac:picMkLst>
            <pc:docMk/>
            <pc:sldMk cId="1710515978" sldId="268"/>
            <ac:picMk id="9" creationId="{EF64D5DE-3082-413D-B171-771ED2718D68}"/>
          </ac:picMkLst>
        </pc:picChg>
        <pc:picChg chg="add mod">
          <ac:chgData name="Daniel McCue" userId="2adacd62fe8472ca" providerId="LiveId" clId="{F375E5D2-BA78-4BE3-9AB3-968CB6A7DB95}" dt="2019-04-04T18:25:28.530" v="102" actId="1076"/>
          <ac:picMkLst>
            <pc:docMk/>
            <pc:sldMk cId="1710515978" sldId="268"/>
            <ac:picMk id="10" creationId="{5F0A76CF-6456-4E16-8F67-96172814C542}"/>
          </ac:picMkLst>
        </pc:picChg>
        <pc:picChg chg="add mod modCrop">
          <ac:chgData name="Daniel McCue" userId="2adacd62fe8472ca" providerId="LiveId" clId="{F375E5D2-BA78-4BE3-9AB3-968CB6A7DB95}" dt="2019-04-04T18:27:54.841" v="145" actId="1036"/>
          <ac:picMkLst>
            <pc:docMk/>
            <pc:sldMk cId="1710515978" sldId="268"/>
            <ac:picMk id="11" creationId="{5A07556E-CF33-4E0A-84DA-688949292753}"/>
          </ac:picMkLst>
        </pc:picChg>
      </pc:sldChg>
    </pc:docChg>
  </pc:docChgLst>
  <pc:docChgLst>
    <pc:chgData name="Daniel McCue" userId="2adacd62fe8472ca" providerId="LiveId" clId="{13B766C0-1F7D-4475-8416-0F7B052A0EE2}"/>
    <pc:docChg chg="undo custSel modSld sldOrd">
      <pc:chgData name="Daniel McCue" userId="2adacd62fe8472ca" providerId="LiveId" clId="{13B766C0-1F7D-4475-8416-0F7B052A0EE2}" dt="2019-12-08T20:28:44.697" v="213"/>
      <pc:docMkLst>
        <pc:docMk/>
      </pc:docMkLst>
      <pc:sldChg chg="modSp">
        <pc:chgData name="Daniel McCue" userId="2adacd62fe8472ca" providerId="LiveId" clId="{13B766C0-1F7D-4475-8416-0F7B052A0EE2}" dt="2019-12-08T20:24:49.995" v="152" actId="20577"/>
        <pc:sldMkLst>
          <pc:docMk/>
          <pc:sldMk cId="1817435466" sldId="256"/>
        </pc:sldMkLst>
        <pc:spChg chg="mod">
          <ac:chgData name="Daniel McCue" userId="2adacd62fe8472ca" providerId="LiveId" clId="{13B766C0-1F7D-4475-8416-0F7B052A0EE2}" dt="2019-12-08T20:24:49.995" v="152" actId="20577"/>
          <ac:spMkLst>
            <pc:docMk/>
            <pc:sldMk cId="1817435466" sldId="256"/>
            <ac:spMk id="3" creationId="{00000000-0000-0000-0000-000000000000}"/>
          </ac:spMkLst>
        </pc:spChg>
      </pc:sldChg>
      <pc:sldChg chg="modSp">
        <pc:chgData name="Daniel McCue" userId="2adacd62fe8472ca" providerId="LiveId" clId="{13B766C0-1F7D-4475-8416-0F7B052A0EE2}" dt="2019-12-08T20:25:11.767" v="162" actId="20577"/>
        <pc:sldMkLst>
          <pc:docMk/>
          <pc:sldMk cId="1669430859" sldId="257"/>
        </pc:sldMkLst>
        <pc:spChg chg="mod">
          <ac:chgData name="Daniel McCue" userId="2adacd62fe8472ca" providerId="LiveId" clId="{13B766C0-1F7D-4475-8416-0F7B052A0EE2}" dt="2019-12-08T20:09:37.896" v="11" actId="27636"/>
          <ac:spMkLst>
            <pc:docMk/>
            <pc:sldMk cId="1669430859" sldId="257"/>
            <ac:spMk id="3" creationId="{00000000-0000-0000-0000-000000000000}"/>
          </ac:spMkLst>
        </pc:spChg>
        <pc:spChg chg="mod">
          <ac:chgData name="Daniel McCue" userId="2adacd62fe8472ca" providerId="LiveId" clId="{13B766C0-1F7D-4475-8416-0F7B052A0EE2}" dt="2019-12-08T20:25:11.767" v="162" actId="20577"/>
          <ac:spMkLst>
            <pc:docMk/>
            <pc:sldMk cId="1669430859" sldId="257"/>
            <ac:spMk id="4" creationId="{ED1E0ABD-C52B-43F1-B461-4C7F7639E2D9}"/>
          </ac:spMkLst>
        </pc:spChg>
      </pc:sldChg>
      <pc:sldChg chg="addSp delSp modSp">
        <pc:chgData name="Daniel McCue" userId="2adacd62fe8472ca" providerId="LiveId" clId="{13B766C0-1F7D-4475-8416-0F7B052A0EE2}" dt="2019-12-08T20:28:44.697" v="213"/>
        <pc:sldMkLst>
          <pc:docMk/>
          <pc:sldMk cId="3944537188" sldId="258"/>
        </pc:sldMkLst>
        <pc:spChg chg="mod">
          <ac:chgData name="Daniel McCue" userId="2adacd62fe8472ca" providerId="LiveId" clId="{13B766C0-1F7D-4475-8416-0F7B052A0EE2}" dt="2019-12-08T20:10:31.318" v="17" actId="404"/>
          <ac:spMkLst>
            <pc:docMk/>
            <pc:sldMk cId="3944537188" sldId="258"/>
            <ac:spMk id="2" creationId="{00000000-0000-0000-0000-000000000000}"/>
          </ac:spMkLst>
        </pc:spChg>
        <pc:spChg chg="del mod">
          <ac:chgData name="Daniel McCue" userId="2adacd62fe8472ca" providerId="LiveId" clId="{13B766C0-1F7D-4475-8416-0F7B052A0EE2}" dt="2019-12-08T20:28:43.583" v="212" actId="478"/>
          <ac:spMkLst>
            <pc:docMk/>
            <pc:sldMk cId="3944537188" sldId="258"/>
            <ac:spMk id="3" creationId="{659DE921-EAE2-4A61-BF51-C18199804D2F}"/>
          </ac:spMkLst>
        </pc:spChg>
        <pc:spChg chg="mod">
          <ac:chgData name="Daniel McCue" userId="2adacd62fe8472ca" providerId="LiveId" clId="{13B766C0-1F7D-4475-8416-0F7B052A0EE2}" dt="2019-12-08T20:10:31.318" v="17" actId="404"/>
          <ac:spMkLst>
            <pc:docMk/>
            <pc:sldMk cId="3944537188" sldId="258"/>
            <ac:spMk id="7" creationId="{00000000-0000-0000-0000-000000000000}"/>
          </ac:spMkLst>
        </pc:spChg>
        <pc:spChg chg="add">
          <ac:chgData name="Daniel McCue" userId="2adacd62fe8472ca" providerId="LiveId" clId="{13B766C0-1F7D-4475-8416-0F7B052A0EE2}" dt="2019-12-08T20:28:44.697" v="213"/>
          <ac:spMkLst>
            <pc:docMk/>
            <pc:sldMk cId="3944537188" sldId="258"/>
            <ac:spMk id="9" creationId="{19DE2255-227A-465B-BD11-A9B273904678}"/>
          </ac:spMkLst>
        </pc:spChg>
      </pc:sldChg>
      <pc:sldChg chg="addSp delSp modSp">
        <pc:chgData name="Daniel McCue" userId="2adacd62fe8472ca" providerId="LiveId" clId="{13B766C0-1F7D-4475-8416-0F7B052A0EE2}" dt="2019-12-08T20:26:45.072" v="204" actId="1076"/>
        <pc:sldMkLst>
          <pc:docMk/>
          <pc:sldMk cId="1036825955" sldId="259"/>
        </pc:sldMkLst>
        <pc:spChg chg="mod">
          <ac:chgData name="Daniel McCue" userId="2adacd62fe8472ca" providerId="LiveId" clId="{13B766C0-1F7D-4475-8416-0F7B052A0EE2}" dt="2019-12-08T20:25:58.495" v="190" actId="20577"/>
          <ac:spMkLst>
            <pc:docMk/>
            <pc:sldMk cId="1036825955" sldId="259"/>
            <ac:spMk id="2" creationId="{4522D509-7CC3-45B7-949D-A0BC60BBAD3A}"/>
          </ac:spMkLst>
        </pc:spChg>
        <pc:spChg chg="add mod ord">
          <ac:chgData name="Daniel McCue" userId="2adacd62fe8472ca" providerId="LiveId" clId="{13B766C0-1F7D-4475-8416-0F7B052A0EE2}" dt="2019-12-08T20:21:08.838" v="125" actId="115"/>
          <ac:spMkLst>
            <pc:docMk/>
            <pc:sldMk cId="1036825955" sldId="259"/>
            <ac:spMk id="4" creationId="{2EF3372A-B881-4447-9764-31412F0A772B}"/>
          </ac:spMkLst>
        </pc:spChg>
        <pc:spChg chg="add del mod">
          <ac:chgData name="Daniel McCue" userId="2adacd62fe8472ca" providerId="LiveId" clId="{13B766C0-1F7D-4475-8416-0F7B052A0EE2}" dt="2019-12-08T20:18:52.921" v="119" actId="478"/>
          <ac:spMkLst>
            <pc:docMk/>
            <pc:sldMk cId="1036825955" sldId="259"/>
            <ac:spMk id="5" creationId="{1B80F645-D246-4515-A627-975333B8242F}"/>
          </ac:spMkLst>
        </pc:spChg>
        <pc:spChg chg="add mod">
          <ac:chgData name="Daniel McCue" userId="2adacd62fe8472ca" providerId="LiveId" clId="{13B766C0-1F7D-4475-8416-0F7B052A0EE2}" dt="2019-12-08T20:22:26.848" v="133" actId="14100"/>
          <ac:spMkLst>
            <pc:docMk/>
            <pc:sldMk cId="1036825955" sldId="259"/>
            <ac:spMk id="6" creationId="{19E116C7-23AB-4D67-B135-2DCFE7A54A46}"/>
          </ac:spMkLst>
        </pc:spChg>
        <pc:spChg chg="add del mod">
          <ac:chgData name="Daniel McCue" userId="2adacd62fe8472ca" providerId="LiveId" clId="{13B766C0-1F7D-4475-8416-0F7B052A0EE2}" dt="2019-12-08T20:22:41.311" v="137" actId="1076"/>
          <ac:spMkLst>
            <pc:docMk/>
            <pc:sldMk cId="1036825955" sldId="259"/>
            <ac:spMk id="8" creationId="{D3A675B1-3EB5-45C9-BC54-EE2AE513D3EF}"/>
          </ac:spMkLst>
        </pc:spChg>
        <pc:picChg chg="mod ord modCrop">
          <ac:chgData name="Daniel McCue" userId="2adacd62fe8472ca" providerId="LiveId" clId="{13B766C0-1F7D-4475-8416-0F7B052A0EE2}" dt="2019-12-08T20:26:45.072" v="204" actId="1076"/>
          <ac:picMkLst>
            <pc:docMk/>
            <pc:sldMk cId="1036825955" sldId="259"/>
            <ac:picMk id="7" creationId="{00000000-0000-0000-0000-000000000000}"/>
          </ac:picMkLst>
        </pc:picChg>
      </pc:sldChg>
      <pc:sldChg chg="addSp delSp modSp ord">
        <pc:chgData name="Daniel McCue" userId="2adacd62fe8472ca" providerId="LiveId" clId="{13B766C0-1F7D-4475-8416-0F7B052A0EE2}" dt="2019-12-08T20:28:39.404" v="211"/>
        <pc:sldMkLst>
          <pc:docMk/>
          <pc:sldMk cId="3454580765" sldId="260"/>
        </pc:sldMkLst>
        <pc:spChg chg="del mod">
          <ac:chgData name="Daniel McCue" userId="2adacd62fe8472ca" providerId="LiveId" clId="{13B766C0-1F7D-4475-8416-0F7B052A0EE2}" dt="2019-12-08T20:28:38.179" v="210" actId="478"/>
          <ac:spMkLst>
            <pc:docMk/>
            <pc:sldMk cId="3454580765" sldId="260"/>
            <ac:spMk id="2" creationId="{AE770DFF-7C45-4454-96F0-5FFAF97B53CA}"/>
          </ac:spMkLst>
        </pc:spChg>
        <pc:spChg chg="add">
          <ac:chgData name="Daniel McCue" userId="2adacd62fe8472ca" providerId="LiveId" clId="{13B766C0-1F7D-4475-8416-0F7B052A0EE2}" dt="2019-12-08T20:28:39.404" v="211"/>
          <ac:spMkLst>
            <pc:docMk/>
            <pc:sldMk cId="3454580765" sldId="260"/>
            <ac:spMk id="8" creationId="{2D8858FB-F3E6-4368-A3E2-20B6B1C387B3}"/>
          </ac:spMkLst>
        </pc:spChg>
      </pc:sldChg>
      <pc:sldChg chg="modSp ord">
        <pc:chgData name="Daniel McCue" userId="2adacd62fe8472ca" providerId="LiveId" clId="{13B766C0-1F7D-4475-8416-0F7B052A0EE2}" dt="2019-12-08T20:28:01.012" v="207" actId="1076"/>
        <pc:sldMkLst>
          <pc:docMk/>
          <pc:sldMk cId="1105792951" sldId="261"/>
        </pc:sldMkLst>
        <pc:spChg chg="mod">
          <ac:chgData name="Daniel McCue" userId="2adacd62fe8472ca" providerId="LiveId" clId="{13B766C0-1F7D-4475-8416-0F7B052A0EE2}" dt="2019-12-08T20:23:20.569" v="142" actId="14100"/>
          <ac:spMkLst>
            <pc:docMk/>
            <pc:sldMk cId="1105792951" sldId="261"/>
            <ac:spMk id="2" creationId="{00000000-0000-0000-0000-000000000000}"/>
          </ac:spMkLst>
        </pc:spChg>
        <pc:spChg chg="mod">
          <ac:chgData name="Daniel McCue" userId="2adacd62fe8472ca" providerId="LiveId" clId="{13B766C0-1F7D-4475-8416-0F7B052A0EE2}" dt="2019-12-08T20:28:01.012" v="207" actId="1076"/>
          <ac:spMkLst>
            <pc:docMk/>
            <pc:sldMk cId="1105792951" sldId="261"/>
            <ac:spMk id="3" creationId="{95F1DFC8-6304-4C78-908A-2A63585769F2}"/>
          </ac:spMkLst>
        </pc:spChg>
        <pc:spChg chg="mod">
          <ac:chgData name="Daniel McCue" userId="2adacd62fe8472ca" providerId="LiveId" clId="{13B766C0-1F7D-4475-8416-0F7B052A0EE2}" dt="2019-12-08T20:23:15.406" v="141" actId="14100"/>
          <ac:spMkLst>
            <pc:docMk/>
            <pc:sldMk cId="1105792951" sldId="261"/>
            <ac:spMk id="4" creationId="{00000000-0000-0000-0000-000000000000}"/>
          </ac:spMkLst>
        </pc:spChg>
        <pc:picChg chg="mod">
          <ac:chgData name="Daniel McCue" userId="2adacd62fe8472ca" providerId="LiveId" clId="{13B766C0-1F7D-4475-8416-0F7B052A0EE2}" dt="2019-12-08T20:23:48.734" v="144" actId="14100"/>
          <ac:picMkLst>
            <pc:docMk/>
            <pc:sldMk cId="1105792951" sldId="261"/>
            <ac:picMk id="5" creationId="{00000000-0000-0000-0000-000000000000}"/>
          </ac:picMkLst>
        </pc:picChg>
      </pc:sldChg>
      <pc:sldChg chg="addSp delSp modSp ord">
        <pc:chgData name="Daniel McCue" userId="2adacd62fe8472ca" providerId="LiveId" clId="{13B766C0-1F7D-4475-8416-0F7B052A0EE2}" dt="2019-12-08T20:28:32.106" v="209"/>
        <pc:sldMkLst>
          <pc:docMk/>
          <pc:sldMk cId="2971879341" sldId="262"/>
        </pc:sldMkLst>
        <pc:spChg chg="del mod">
          <ac:chgData name="Daniel McCue" userId="2adacd62fe8472ca" providerId="LiveId" clId="{13B766C0-1F7D-4475-8416-0F7B052A0EE2}" dt="2019-12-08T20:28:19.191" v="208" actId="478"/>
          <ac:spMkLst>
            <pc:docMk/>
            <pc:sldMk cId="2971879341" sldId="262"/>
            <ac:spMk id="3" creationId="{D83B17AF-692E-40D9-8F5A-915641F09076}"/>
          </ac:spMkLst>
        </pc:spChg>
        <pc:spChg chg="mod">
          <ac:chgData name="Daniel McCue" userId="2adacd62fe8472ca" providerId="LiveId" clId="{13B766C0-1F7D-4475-8416-0F7B052A0EE2}" dt="2019-12-08T20:12:02.973" v="62" actId="20577"/>
          <ac:spMkLst>
            <pc:docMk/>
            <pc:sldMk cId="2971879341" sldId="262"/>
            <ac:spMk id="4" creationId="{00000000-0000-0000-0000-000000000000}"/>
          </ac:spMkLst>
        </pc:spChg>
        <pc:spChg chg="add">
          <ac:chgData name="Daniel McCue" userId="2adacd62fe8472ca" providerId="LiveId" clId="{13B766C0-1F7D-4475-8416-0F7B052A0EE2}" dt="2019-12-08T20:28:32.106" v="209"/>
          <ac:spMkLst>
            <pc:docMk/>
            <pc:sldMk cId="2971879341" sldId="262"/>
            <ac:spMk id="7" creationId="{9DD7AE80-FC64-4E6B-90D8-B501BAF76339}"/>
          </ac:spMkLst>
        </pc:spChg>
      </pc:sldChg>
      <pc:sldChg chg="modSp">
        <pc:chgData name="Daniel McCue" userId="2adacd62fe8472ca" providerId="LiveId" clId="{13B766C0-1F7D-4475-8416-0F7B052A0EE2}" dt="2019-12-08T20:25:44.967" v="182" actId="20577"/>
        <pc:sldMkLst>
          <pc:docMk/>
          <pc:sldMk cId="2826264457" sldId="263"/>
        </pc:sldMkLst>
        <pc:spChg chg="mod">
          <ac:chgData name="Daniel McCue" userId="2adacd62fe8472ca" providerId="LiveId" clId="{13B766C0-1F7D-4475-8416-0F7B052A0EE2}" dt="2019-12-08T20:25:44.967" v="182" actId="20577"/>
          <ac:spMkLst>
            <pc:docMk/>
            <pc:sldMk cId="2826264457" sldId="263"/>
            <ac:spMk id="2" creationId="{D4B7E5A5-76BD-4285-96A4-A5DB195F83D6}"/>
          </ac:spMkLst>
        </pc:spChg>
      </pc:sldChg>
      <pc:sldChg chg="modSp">
        <pc:chgData name="Daniel McCue" userId="2adacd62fe8472ca" providerId="LiveId" clId="{13B766C0-1F7D-4475-8416-0F7B052A0EE2}" dt="2019-12-08T20:25:50.655" v="186" actId="20577"/>
        <pc:sldMkLst>
          <pc:docMk/>
          <pc:sldMk cId="887560721" sldId="264"/>
        </pc:sldMkLst>
        <pc:spChg chg="mod">
          <ac:chgData name="Daniel McCue" userId="2adacd62fe8472ca" providerId="LiveId" clId="{13B766C0-1F7D-4475-8416-0F7B052A0EE2}" dt="2019-12-08T20:25:50.655" v="186" actId="20577"/>
          <ac:spMkLst>
            <pc:docMk/>
            <pc:sldMk cId="887560721" sldId="264"/>
            <ac:spMk id="3" creationId="{48C4A1CF-FF80-4DE4-8EB5-86ED3EE2F475}"/>
          </ac:spMkLst>
        </pc:spChg>
        <pc:spChg chg="mod">
          <ac:chgData name="Daniel McCue" userId="2adacd62fe8472ca" providerId="LiveId" clId="{13B766C0-1F7D-4475-8416-0F7B052A0EE2}" dt="2019-12-08T20:09:37.922" v="13" actId="27636"/>
          <ac:spMkLst>
            <pc:docMk/>
            <pc:sldMk cId="887560721" sldId="264"/>
            <ac:spMk id="4" creationId="{00000000-0000-0000-0000-000000000000}"/>
          </ac:spMkLst>
        </pc:spChg>
      </pc:sldChg>
      <pc:sldChg chg="modSp">
        <pc:chgData name="Daniel McCue" userId="2adacd62fe8472ca" providerId="LiveId" clId="{13B766C0-1F7D-4475-8416-0F7B052A0EE2}" dt="2019-12-08T20:26:18.855" v="202" actId="20577"/>
        <pc:sldMkLst>
          <pc:docMk/>
          <pc:sldMk cId="3039060087" sldId="265"/>
        </pc:sldMkLst>
        <pc:spChg chg="mod">
          <ac:chgData name="Daniel McCue" userId="2adacd62fe8472ca" providerId="LiveId" clId="{13B766C0-1F7D-4475-8416-0F7B052A0EE2}" dt="2019-12-08T20:08:18.463" v="8" actId="404"/>
          <ac:spMkLst>
            <pc:docMk/>
            <pc:sldMk cId="3039060087" sldId="265"/>
            <ac:spMk id="3" creationId="{00000000-0000-0000-0000-000000000000}"/>
          </ac:spMkLst>
        </pc:spChg>
        <pc:spChg chg="mod">
          <ac:chgData name="Daniel McCue" userId="2adacd62fe8472ca" providerId="LiveId" clId="{13B766C0-1F7D-4475-8416-0F7B052A0EE2}" dt="2019-12-08T20:26:18.855" v="202" actId="20577"/>
          <ac:spMkLst>
            <pc:docMk/>
            <pc:sldMk cId="3039060087" sldId="265"/>
            <ac:spMk id="4" creationId="{45085D77-B385-4DA1-AAB9-DEDEBAA95851}"/>
          </ac:spMkLst>
        </pc:spChg>
      </pc:sldChg>
      <pc:sldChg chg="modSp">
        <pc:chgData name="Daniel McCue" userId="2adacd62fe8472ca" providerId="LiveId" clId="{13B766C0-1F7D-4475-8416-0F7B052A0EE2}" dt="2019-12-08T20:26:11.679" v="198" actId="20577"/>
        <pc:sldMkLst>
          <pc:docMk/>
          <pc:sldMk cId="3863090859" sldId="266"/>
        </pc:sldMkLst>
        <pc:spChg chg="mod">
          <ac:chgData name="Daniel McCue" userId="2adacd62fe8472ca" providerId="LiveId" clId="{13B766C0-1F7D-4475-8416-0F7B052A0EE2}" dt="2019-12-08T20:09:37.936" v="14" actId="27636"/>
          <ac:spMkLst>
            <pc:docMk/>
            <pc:sldMk cId="3863090859" sldId="266"/>
            <ac:spMk id="3" creationId="{00000000-0000-0000-0000-000000000000}"/>
          </ac:spMkLst>
        </pc:spChg>
        <pc:spChg chg="mod">
          <ac:chgData name="Daniel McCue" userId="2adacd62fe8472ca" providerId="LiveId" clId="{13B766C0-1F7D-4475-8416-0F7B052A0EE2}" dt="2019-12-08T20:26:11.679" v="198" actId="20577"/>
          <ac:spMkLst>
            <pc:docMk/>
            <pc:sldMk cId="3863090859" sldId="266"/>
            <ac:spMk id="4" creationId="{4FCB6260-4EB3-4A30-815F-5BC5D7FF33A0}"/>
          </ac:spMkLst>
        </pc:spChg>
      </pc:sldChg>
      <pc:sldChg chg="modSp">
        <pc:chgData name="Daniel McCue" userId="2adacd62fe8472ca" providerId="LiveId" clId="{13B766C0-1F7D-4475-8416-0F7B052A0EE2}" dt="2019-12-08T20:25:00.439" v="156" actId="20577"/>
        <pc:sldMkLst>
          <pc:docMk/>
          <pc:sldMk cId="3524642869" sldId="267"/>
        </pc:sldMkLst>
        <pc:spChg chg="mod">
          <ac:chgData name="Daniel McCue" userId="2adacd62fe8472ca" providerId="LiveId" clId="{13B766C0-1F7D-4475-8416-0F7B052A0EE2}" dt="2019-12-08T20:25:00.439" v="156" actId="20577"/>
          <ac:spMkLst>
            <pc:docMk/>
            <pc:sldMk cId="3524642869" sldId="267"/>
            <ac:spMk id="4" creationId="{3B8AE874-E26C-4127-8064-81B41BF731D9}"/>
          </ac:spMkLst>
        </pc:spChg>
      </pc:sldChg>
      <pc:sldChg chg="modSp">
        <pc:chgData name="Daniel McCue" userId="2adacd62fe8472ca" providerId="LiveId" clId="{13B766C0-1F7D-4475-8416-0F7B052A0EE2}" dt="2019-12-08T20:25:18.639" v="166" actId="20577"/>
        <pc:sldMkLst>
          <pc:docMk/>
          <pc:sldMk cId="1710515978" sldId="268"/>
        </pc:sldMkLst>
        <pc:spChg chg="mod">
          <ac:chgData name="Daniel McCue" userId="2adacd62fe8472ca" providerId="LiveId" clId="{13B766C0-1F7D-4475-8416-0F7B052A0EE2}" dt="2019-12-08T20:25:18.639" v="166" actId="20577"/>
          <ac:spMkLst>
            <pc:docMk/>
            <pc:sldMk cId="1710515978" sldId="268"/>
            <ac:spMk id="3" creationId="{A66128E9-CD50-455C-8090-AAEE7D7CB497}"/>
          </ac:spMkLst>
        </pc:spChg>
        <pc:spChg chg="mod">
          <ac:chgData name="Daniel McCue" userId="2adacd62fe8472ca" providerId="LiveId" clId="{13B766C0-1F7D-4475-8416-0F7B052A0EE2}" dt="2019-12-08T20:24:28.821" v="147" actId="1076"/>
          <ac:spMkLst>
            <pc:docMk/>
            <pc:sldMk cId="1710515978" sldId="268"/>
            <ac:spMk id="12" creationId="{8AD417D9-2A6F-4F1D-B30D-4A7CB5EC4265}"/>
          </ac:spMkLst>
        </pc:spChg>
        <pc:picChg chg="mod">
          <ac:chgData name="Daniel McCue" userId="2adacd62fe8472ca" providerId="LiveId" clId="{13B766C0-1F7D-4475-8416-0F7B052A0EE2}" dt="2019-12-08T20:24:36.781" v="148" actId="1076"/>
          <ac:picMkLst>
            <pc:docMk/>
            <pc:sldMk cId="1710515978" sldId="268"/>
            <ac:picMk id="10" creationId="{5F0A76CF-6456-4E16-8F67-96172814C54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861C55-573A-4575-87D0-721189A62B1A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75B3346-D7F0-4D8C-A364-9CE3883C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1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  <a:p>
            <a:r>
              <a:rPr lang="en-US" dirty="0"/>
              <a:t>Introductions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9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2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3346-D7F0-4D8C-A364-9CE3883CE6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6ECC-B47E-4333-AF56-7D6B53A728C1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7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3308-0B1A-4095-AE48-6FD04CA62E2F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1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3625-5325-4108-BA4A-8AEA791FA3D9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3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0814-A8AC-4A12-AC2A-0C83C165F5B0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FE8B-BC27-47B1-A2BC-08723A697AC2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D9A3-B737-42EF-8E68-5E109E88E2B3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6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65B-4C1B-49BA-8463-A1FAD4616F0A}" type="datetime1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3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0A16-7385-4340-A364-F0ABD84FB76E}" type="datetime1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1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088D-CD95-400F-B449-841C3EF2C34D}" type="datetime1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Rochester MakerSpace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ADA382-CFF3-4E38-B3B0-A0A9802453AA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Rochester MakerSpace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8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78A2-9AA6-4CED-BB30-45870680D252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Rochester MakerSpace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EE4551-0335-48B6-85FF-7403C6145F24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Rochester MakerSpace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DE84BC-4FC7-4B69-BEAA-AA840A7919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8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arduino.cc/en/Main/Softwar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lolu.com/" TargetMode="External"/><Relationship Id="rId3" Type="http://schemas.openxmlformats.org/officeDocument/2006/relationships/hyperlink" Target="http://www.amazon.com/" TargetMode="External"/><Relationship Id="rId7" Type="http://schemas.openxmlformats.org/officeDocument/2006/relationships/hyperlink" Target="https://www.sparkfun.com/" TargetMode="External"/><Relationship Id="rId2" Type="http://schemas.openxmlformats.org/officeDocument/2006/relationships/hyperlink" Target="https://www.instructables.com/id/Arduino-Proj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afruit.com/" TargetMode="External"/><Relationship Id="rId5" Type="http://schemas.openxmlformats.org/officeDocument/2006/relationships/hyperlink" Target="https://www.arduino.cc/" TargetMode="External"/><Relationship Id="rId4" Type="http://schemas.openxmlformats.org/officeDocument/2006/relationships/hyperlink" Target="http://www.introtoarduino.com/" TargetMode="External"/><Relationship Id="rId9" Type="http://schemas.openxmlformats.org/officeDocument/2006/relationships/hyperlink" Target="https://www.youtube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quid_crystal_display" TargetMode="External"/><Relationship Id="rId3" Type="http://schemas.openxmlformats.org/officeDocument/2006/relationships/hyperlink" Target="https://en.wikipedia.org/wiki/Serial_communication" TargetMode="External"/><Relationship Id="rId7" Type="http://schemas.openxmlformats.org/officeDocument/2006/relationships/hyperlink" Target="https://en.wikipedia.org/wiki/Secure_Digital" TargetMode="External"/><Relationship Id="rId2" Type="http://schemas.openxmlformats.org/officeDocument/2006/relationships/hyperlink" Target="https://en.wikipedia.org/wiki/Synchronous_circu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De_facto_standard" TargetMode="External"/><Relationship Id="rId5" Type="http://schemas.openxmlformats.org/officeDocument/2006/relationships/hyperlink" Target="https://en.wikipedia.org/wiki/Motorola" TargetMode="External"/><Relationship Id="rId4" Type="http://schemas.openxmlformats.org/officeDocument/2006/relationships/hyperlink" Target="https://en.wikipedia.org/wiki/Embedded_systems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Arduino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endParaRPr lang="en-US" dirty="0"/>
          </a:p>
          <a:p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81743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4"/>
          <a:stretch/>
        </p:blipFill>
        <p:spPr>
          <a:xfrm>
            <a:off x="3090046" y="286603"/>
            <a:ext cx="6810412" cy="6024262"/>
          </a:xfr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22D509-7CC3-45B7-949D-A0BC60BB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2A2651-CFFA-4492-9EDC-A351F1BB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F3372A-B881-4447-9764-31412F0A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709613" cy="1450757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dirty="0"/>
              <a:t>Uno R3 Pinout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116C7-23AB-4D67-B135-2DCFE7A54A46}"/>
              </a:ext>
            </a:extLst>
          </p:cNvPr>
          <p:cNvSpPr/>
          <p:nvPr/>
        </p:nvSpPr>
        <p:spPr>
          <a:xfrm>
            <a:off x="1097280" y="1661020"/>
            <a:ext cx="1992766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675B1-3EB5-45C9-BC54-EE2AE513D3EF}"/>
              </a:ext>
            </a:extLst>
          </p:cNvPr>
          <p:cNvSpPr/>
          <p:nvPr/>
        </p:nvSpPr>
        <p:spPr>
          <a:xfrm>
            <a:off x="9900458" y="1737360"/>
            <a:ext cx="1847256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2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6" y="457200"/>
            <a:ext cx="3397841" cy="1600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Arduino</a:t>
            </a:r>
            <a:br>
              <a:rPr lang="en-US" sz="3600" dirty="0"/>
            </a:br>
            <a:r>
              <a:rPr lang="en-US" sz="3600" dirty="0"/>
              <a:t>Integrated </a:t>
            </a:r>
            <a:br>
              <a:rPr lang="en-US" sz="3600" dirty="0"/>
            </a:br>
            <a:r>
              <a:rPr lang="en-US" sz="3600" dirty="0"/>
              <a:t>Development Environment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7343" y="455462"/>
            <a:ext cx="4915949" cy="599826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486" y="2057400"/>
            <a:ext cx="3397841" cy="381158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Free download from </a:t>
            </a:r>
            <a:r>
              <a:rPr lang="en-US" sz="1400" dirty="0">
                <a:hlinkClick r:id="rId4"/>
              </a:rPr>
              <a:t>https://www.arduino.cc/en/Main/Software</a:t>
            </a:r>
            <a:endParaRPr lang="en-US" sz="1400" dirty="0"/>
          </a:p>
          <a:p>
            <a:endParaRPr lang="en-US" sz="2000" dirty="0"/>
          </a:p>
          <a:p>
            <a:r>
              <a:rPr lang="en-US" sz="2000" dirty="0"/>
              <a:t>Simple, fixed program structure</a:t>
            </a:r>
          </a:p>
          <a:p>
            <a:endParaRPr lang="en-US" sz="2000" dirty="0"/>
          </a:p>
          <a:p>
            <a:r>
              <a:rPr lang="en-US" sz="2000" dirty="0"/>
              <a:t>Uses a programming language that is a simplified variant of </a:t>
            </a:r>
            <a:r>
              <a:rPr lang="en-US" sz="2000" dirty="0" err="1"/>
              <a:t>c++</a:t>
            </a: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1DFC8-6304-4C78-908A-2A635857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E0C2-2740-45D4-BF11-BC4381CD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92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b="1" dirty="0">
                <a:hlinkClick r:id="rId2"/>
              </a:rPr>
              <a:t>https://www.instructables.com/id/Arduino-Projects/</a:t>
            </a:r>
            <a:br>
              <a:rPr lang="en-US" sz="2000" b="1" dirty="0"/>
            </a:br>
            <a:r>
              <a:rPr lang="en-US" sz="2000" dirty="0"/>
              <a:t>A great source of inspiration</a:t>
            </a:r>
            <a:br>
              <a:rPr lang="en-US" sz="2000" dirty="0"/>
            </a:br>
            <a:r>
              <a:rPr lang="en-US" sz="2000" dirty="0"/>
              <a:t>Shows many cool projects you can accomplish with an Arduino</a:t>
            </a:r>
          </a:p>
          <a:p>
            <a:r>
              <a:rPr lang="en-US" sz="2000" b="1" dirty="0"/>
              <a:t>Introduction to Arduino: A piece of cake!</a:t>
            </a:r>
            <a:br>
              <a:rPr lang="en-US" sz="2000" b="1" dirty="0"/>
            </a:br>
            <a:r>
              <a:rPr lang="en-US" sz="2000" dirty="0"/>
              <a:t>Alan G. Smith (alan@introtoarduino.com)</a:t>
            </a:r>
            <a:br>
              <a:rPr lang="en-US" sz="2000" dirty="0"/>
            </a:br>
            <a:r>
              <a:rPr lang="en-US" sz="2000" dirty="0"/>
              <a:t>Hardcopy available at </a:t>
            </a:r>
            <a:r>
              <a:rPr lang="en-US" sz="2000" dirty="0">
                <a:hlinkClick r:id="rId3"/>
              </a:rPr>
              <a:t>http://www.amazon.com</a:t>
            </a:r>
            <a:br>
              <a:rPr lang="en-US" sz="2000" dirty="0"/>
            </a:br>
            <a:r>
              <a:rPr lang="en-US" sz="2000" dirty="0"/>
              <a:t>The most recent PDF is free at </a:t>
            </a:r>
            <a:r>
              <a:rPr lang="en-US" sz="2000" dirty="0">
                <a:hlinkClick r:id="rId4"/>
              </a:rPr>
              <a:t>http://www.introtoarduino.com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https://www.arduino.cc</a:t>
            </a:r>
            <a:br>
              <a:rPr lang="en-US" sz="2000" dirty="0"/>
            </a:br>
            <a:r>
              <a:rPr lang="en-US" sz="2000" dirty="0"/>
              <a:t>The official web site for Arduino</a:t>
            </a:r>
            <a:br>
              <a:rPr lang="en-US" sz="2000" dirty="0"/>
            </a:br>
            <a:r>
              <a:rPr lang="en-US" sz="2000" dirty="0"/>
              <a:t>Tutorials, documentation, example projects, shop</a:t>
            </a:r>
          </a:p>
          <a:p>
            <a:r>
              <a:rPr lang="en-US" sz="2000" dirty="0">
                <a:hlinkClick r:id="rId6"/>
              </a:rPr>
              <a:t>https://www.adafruit.com</a:t>
            </a:r>
            <a:br>
              <a:rPr lang="en-US" sz="2000" dirty="0"/>
            </a:br>
            <a:r>
              <a:rPr lang="en-US" sz="2000" dirty="0"/>
              <a:t>A DIY site loaded with Arduino and Raspberry Pi products</a:t>
            </a:r>
            <a:br>
              <a:rPr lang="en-US" sz="2000" dirty="0"/>
            </a:br>
            <a:r>
              <a:rPr lang="en-US" sz="2000" dirty="0"/>
              <a:t>Tutorials, step-by-step instructions, example projects, shop</a:t>
            </a:r>
          </a:p>
          <a:p>
            <a:r>
              <a:rPr lang="en-US" sz="2000" dirty="0">
                <a:hlinkClick r:id="rId7"/>
              </a:rPr>
              <a:t>https://www.sparkfun.com/</a:t>
            </a:r>
            <a:br>
              <a:rPr lang="en-US" sz="2000" dirty="0"/>
            </a:br>
            <a:r>
              <a:rPr lang="en-US" sz="2000" dirty="0"/>
              <a:t>An electronics retailer with lots of Arduino and Raspberry Pi products</a:t>
            </a:r>
          </a:p>
          <a:p>
            <a:r>
              <a:rPr lang="en-US" sz="2000" dirty="0">
                <a:hlinkClick r:id="rId8"/>
              </a:rPr>
              <a:t>https://www.pololu.com/</a:t>
            </a:r>
            <a:br>
              <a:rPr lang="en-US" sz="2000" dirty="0"/>
            </a:br>
            <a:r>
              <a:rPr lang="en-US" sz="2000" dirty="0"/>
              <a:t>An online retailer with lots of robotics components</a:t>
            </a:r>
          </a:p>
          <a:p>
            <a:r>
              <a:rPr lang="en-US" sz="2000" dirty="0">
                <a:hlinkClick r:id="rId9"/>
              </a:rPr>
              <a:t>https://www.youtube.com/</a:t>
            </a:r>
            <a:br>
              <a:rPr lang="en-US" sz="2000" dirty="0"/>
            </a:br>
            <a:r>
              <a:rPr lang="en-US" sz="2000" dirty="0"/>
              <a:t>Countless tutorial videos and example projects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B6260-4EB3-4A30-815F-5BC5D7FF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CFC6C-6991-446E-9917-14CB670D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9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Night Light – a simple circuit to switch on an LED when it gets dark</a:t>
            </a:r>
          </a:p>
          <a:p>
            <a:pPr lvl="1"/>
            <a:r>
              <a:rPr lang="en-US" sz="2000" dirty="0"/>
              <a:t>Demonstrates use of analog input and digital output</a:t>
            </a:r>
          </a:p>
          <a:p>
            <a:r>
              <a:rPr lang="en-US" sz="2400" dirty="0"/>
              <a:t>PWM (https://www.youtube.com/watch?v=Y1QraI5i_XM)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85D77-B385-4DA1-AAB9-DEDEBAA9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E9DE6-3593-4BCA-83C3-4D5C78DE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6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Become familiar with Arduino hardware and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aware of the range of Arduino-supported boards and how to choose one for your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how to connect and operate Arduino hardware from a PC or Mac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how to create and run a program on an Arduino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how to control a simple circuit from an Arduino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 starter list of resources for learning more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excited by the possibilities!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E874-E26C-4127-8064-81B41BF7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A1D67-5A2F-4DA7-A8E0-FA788D26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Computers, Microcontrollers, 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Conventional computers can be described by 5 main components:</a:t>
            </a:r>
          </a:p>
          <a:p>
            <a:pPr lvl="1"/>
            <a:r>
              <a:rPr lang="en-US" dirty="0"/>
              <a:t>CPU – the Central Processing Unit executes instructions</a:t>
            </a:r>
          </a:p>
          <a:p>
            <a:pPr lvl="1"/>
            <a:r>
              <a:rPr lang="en-US" dirty="0"/>
              <a:t>Program memory – the instructions</a:t>
            </a:r>
          </a:p>
          <a:p>
            <a:pPr lvl="1"/>
            <a:r>
              <a:rPr lang="en-US" dirty="0"/>
              <a:t>Data memory – the data</a:t>
            </a:r>
          </a:p>
          <a:p>
            <a:pPr lvl="1"/>
            <a:r>
              <a:rPr lang="en-US" dirty="0"/>
              <a:t>I/O interfaces and devices – connecting disks, screens, keyboards, mice, etc.</a:t>
            </a:r>
          </a:p>
          <a:p>
            <a:pPr lvl="1"/>
            <a:r>
              <a:rPr lang="en-US" dirty="0"/>
              <a:t>Software -  Operating system, utility programs, applications</a:t>
            </a:r>
          </a:p>
          <a:p>
            <a:r>
              <a:rPr lang="en-US" dirty="0"/>
              <a:t>Microcontrollers are a computers on a chip typically including a CPU, and program and data memory with connectors for General Purpose Input and Output (GPIO).</a:t>
            </a:r>
          </a:p>
          <a:p>
            <a:r>
              <a:rPr lang="en-US" dirty="0"/>
              <a:t>Arduino is an open-source board design, originally designed in 2006, that is combined with a free, basic development environment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E0ABD-C52B-43F1-B461-4C7F7639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063B0-C600-4D8A-9481-6A8CCDA6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3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9E32-9196-4E5B-9941-EBCDD737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 </a:t>
            </a:r>
            <a:r>
              <a:rPr lang="en-US" dirty="0">
                <a:sym typeface="Wingdings" panose="05000000000000000000" pitchFamily="2" charset="2"/>
              </a:rPr>
              <a:t> Computer systems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64D5DE-3082-413D-B171-771ED2718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9" t="23021" r="47418" b="63203"/>
          <a:stretch/>
        </p:blipFill>
        <p:spPr>
          <a:xfrm>
            <a:off x="1524000" y="3636303"/>
            <a:ext cx="1198880" cy="59944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128E9-CD50-455C-8090-AAEE7D7C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A810F-5C1A-43DB-A377-2F5A9401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4</a:t>
            </a:fld>
            <a:endParaRPr lang="en-US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5F0A76CF-6456-4E16-8F67-96172814C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459" y="1922903"/>
            <a:ext cx="5116221" cy="4351338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5A07556E-CF33-4E0A-84DA-688949292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0" r="21957" b="69040"/>
          <a:stretch/>
        </p:blipFill>
        <p:spPr>
          <a:xfrm>
            <a:off x="2946399" y="3366111"/>
            <a:ext cx="1198881" cy="13471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D417D9-2A6F-4F1D-B30D-4A7CB5EC4265}"/>
              </a:ext>
            </a:extLst>
          </p:cNvPr>
          <p:cNvSpPr/>
          <p:nvPr/>
        </p:nvSpPr>
        <p:spPr>
          <a:xfrm>
            <a:off x="952304" y="2645337"/>
            <a:ext cx="3541151" cy="27887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16D1FD-D785-4651-8EEE-7CED1C19E0A9}"/>
              </a:ext>
            </a:extLst>
          </p:cNvPr>
          <p:cNvSpPr/>
          <p:nvPr/>
        </p:nvSpPr>
        <p:spPr>
          <a:xfrm>
            <a:off x="3508131" y="4360986"/>
            <a:ext cx="860667" cy="624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1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483326" cy="1600200"/>
          </a:xfrm>
        </p:spPr>
        <p:txBody>
          <a:bodyPr>
            <a:normAutofit/>
          </a:bodyPr>
          <a:lstStyle/>
          <a:p>
            <a:r>
              <a:rPr lang="en-US" dirty="0"/>
              <a:t>Arduino Uno R3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787" y="1574800"/>
            <a:ext cx="4762500" cy="3571875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206918" cy="3811588"/>
          </a:xfrm>
        </p:spPr>
        <p:txBody>
          <a:bodyPr>
            <a:noAutofit/>
          </a:bodyPr>
          <a:lstStyle/>
          <a:p>
            <a:r>
              <a:rPr lang="en-US" sz="1600" dirty="0"/>
              <a:t>The canonical Arduino design</a:t>
            </a:r>
          </a:p>
          <a:p>
            <a:r>
              <a:rPr lang="en-US" sz="1600" dirty="0"/>
              <a:t>Focus is on experimentation and learning</a:t>
            </a:r>
          </a:p>
          <a:p>
            <a:r>
              <a:rPr lang="en-US" sz="1600" dirty="0"/>
              <a:t>A simple, low-cost, small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Modest processing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space for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space for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 range of GPIO connectivity options for devices or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Easy USB connection and good, free software development environment</a:t>
            </a:r>
          </a:p>
          <a:p>
            <a:r>
              <a:rPr lang="en-US" sz="1600" dirty="0"/>
              <a:t>Huge community of ‘makers’ providing videos, tutorials, examples, projects, devices, advice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ADA2A-1A32-4BF6-A3DA-634ABCF5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5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9DE2255-227A-465B-BD11-A9B27390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94453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Arduino </a:t>
            </a:r>
            <a:br>
              <a:rPr lang="en-US" dirty="0"/>
            </a:br>
            <a:r>
              <a:rPr lang="en-US" dirty="0"/>
              <a:t>variants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520" y="457200"/>
            <a:ext cx="9013370" cy="5633357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Faster processor</a:t>
            </a:r>
          </a:p>
          <a:p>
            <a:r>
              <a:rPr lang="en-US" sz="2000" dirty="0"/>
              <a:t>Bigger programs</a:t>
            </a:r>
          </a:p>
          <a:p>
            <a:r>
              <a:rPr lang="en-US" sz="2000" dirty="0"/>
              <a:t>More data</a:t>
            </a:r>
          </a:p>
          <a:p>
            <a:r>
              <a:rPr lang="en-US" sz="2000" dirty="0"/>
              <a:t>More pins to connect devices</a:t>
            </a:r>
          </a:p>
          <a:p>
            <a:r>
              <a:rPr lang="en-US" sz="2000" dirty="0"/>
              <a:t>More portable</a:t>
            </a:r>
          </a:p>
          <a:p>
            <a:r>
              <a:rPr lang="en-US" sz="2000" dirty="0"/>
              <a:t>Different form factor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BAAD7-5C00-4A81-9238-4C33C87A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D8858FB-F3E6-4368-A3E2-20B6B1C3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45458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GPIO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217" y="751114"/>
            <a:ext cx="7595222" cy="511787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Simple direct connection for digital input and output</a:t>
            </a:r>
          </a:p>
          <a:p>
            <a:r>
              <a:rPr lang="en-US" sz="2000" dirty="0"/>
              <a:t>Simple direct connection for analog input</a:t>
            </a:r>
          </a:p>
          <a:p>
            <a:r>
              <a:rPr lang="en-US" sz="2000" dirty="0"/>
              <a:t>Onboard pulse width modulation (PWM)</a:t>
            </a:r>
          </a:p>
          <a:p>
            <a:r>
              <a:rPr lang="en-US" sz="2000" dirty="0"/>
              <a:t>4 ways to connect to other chips:</a:t>
            </a:r>
          </a:p>
          <a:p>
            <a:r>
              <a:rPr lang="en-US" sz="2000" dirty="0"/>
              <a:t>GPIO – Digital I/O or Analog Input</a:t>
            </a:r>
          </a:p>
          <a:p>
            <a:r>
              <a:rPr lang="en-US" sz="2000" dirty="0"/>
              <a:t>I2C – Inter-Integrated-Circuit</a:t>
            </a:r>
          </a:p>
          <a:p>
            <a:r>
              <a:rPr lang="en-US" sz="2000" dirty="0"/>
              <a:t>SPI – Serial Peripheral Interface</a:t>
            </a:r>
          </a:p>
          <a:p>
            <a:r>
              <a:rPr lang="en-US" sz="2000" dirty="0"/>
              <a:t>Serial – asynchronous serial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0B9E2-7975-43BC-BCE7-5F3D33D9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DD7AE80-FC64-4E6B-90D8-B501BAF7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0" y="6492875"/>
            <a:ext cx="4648200" cy="365125"/>
          </a:xfrm>
        </p:spPr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97187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I²C ( Inter-Integrated Circuit ), pronounced I-squared-C , is a synchronous , multi-master, multi-slave , packet switched , single-ended , serial computer bus invented in 1982 by Philips Semiconductor (now NXP Semiconductors ). It is widely used for attaching lower-speed peripheral ICs to processors and microcontrollers in short-distance, intra-board communication. Alternatively I²C is spelled I2C (pronounced I-two-C) or IIC (pronounced I-I-C).</a:t>
            </a:r>
          </a:p>
          <a:p>
            <a:pPr marL="0" indent="0">
              <a:buNone/>
            </a:pPr>
            <a:r>
              <a:rPr lang="en-US" dirty="0"/>
              <a:t>								Wikipedia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B7E5A5-76BD-4285-96A4-A5DB195F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509E3-8B64-4169-96B6-2028505F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Serial Peripheral Interface</a:t>
            </a:r>
            <a:r>
              <a:rPr lang="en-US" dirty="0"/>
              <a:t> (</a:t>
            </a:r>
            <a:r>
              <a:rPr lang="en-US" b="1" dirty="0"/>
              <a:t>SPI</a:t>
            </a:r>
            <a:r>
              <a:rPr lang="en-US" dirty="0"/>
              <a:t>) is a </a:t>
            </a:r>
            <a:r>
              <a:rPr lang="en-US" dirty="0">
                <a:hlinkClick r:id="rId2" tooltip="Synchronous circuit"/>
              </a:rPr>
              <a:t>synchronous</a:t>
            </a:r>
            <a:r>
              <a:rPr lang="en-US" dirty="0"/>
              <a:t> </a:t>
            </a:r>
            <a:r>
              <a:rPr lang="en-US" dirty="0">
                <a:hlinkClick r:id="rId3" tooltip="Serial communication"/>
              </a:rPr>
              <a:t>serial communication</a:t>
            </a:r>
            <a:r>
              <a:rPr lang="en-US" dirty="0"/>
              <a:t> interface specification used for short distance communication, primarily in </a:t>
            </a:r>
            <a:r>
              <a:rPr lang="en-US" dirty="0">
                <a:hlinkClick r:id="rId4" tooltip="Embedded systems"/>
              </a:rPr>
              <a:t>embedded systems</a:t>
            </a:r>
            <a:r>
              <a:rPr lang="en-US" dirty="0"/>
              <a:t>. The interface was developed by </a:t>
            </a:r>
            <a:r>
              <a:rPr lang="en-US" dirty="0">
                <a:hlinkClick r:id="rId5" tooltip="Motorola"/>
              </a:rPr>
              <a:t>Motorola</a:t>
            </a:r>
            <a:r>
              <a:rPr lang="en-US" dirty="0"/>
              <a:t> in the mid 1980s and has become a </a:t>
            </a:r>
            <a:r>
              <a:rPr lang="en-US" i="1" dirty="0">
                <a:hlinkClick r:id="rId6" tooltip="De facto standard"/>
              </a:rPr>
              <a:t>de facto</a:t>
            </a:r>
            <a:r>
              <a:rPr lang="en-US" dirty="0">
                <a:hlinkClick r:id="rId6" tooltip="De facto standard"/>
              </a:rPr>
              <a:t> standard</a:t>
            </a:r>
            <a:r>
              <a:rPr lang="en-US" dirty="0"/>
              <a:t>. Typical applications include </a:t>
            </a:r>
            <a:r>
              <a:rPr lang="en-US" dirty="0">
                <a:hlinkClick r:id="rId7" tooltip="Secure Digital"/>
              </a:rPr>
              <a:t>Secure Digital</a:t>
            </a:r>
            <a:r>
              <a:rPr lang="en-US" dirty="0"/>
              <a:t> cards and </a:t>
            </a:r>
            <a:r>
              <a:rPr lang="en-US" dirty="0">
                <a:hlinkClick r:id="rId8" tooltip="Liquid crystal display"/>
              </a:rPr>
              <a:t>liquid crystal displays</a:t>
            </a:r>
            <a:r>
              <a:rPr lang="en-US" dirty="0"/>
              <a:t>. </a:t>
            </a:r>
          </a:p>
          <a:p>
            <a:pPr marL="914400" lvl="2" indent="0">
              <a:buNone/>
            </a:pPr>
            <a:r>
              <a:rPr lang="en-US" dirty="0"/>
              <a:t>		Wikipedia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3086200"/>
            <a:ext cx="4937125" cy="154285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4A1CF-FF80-4DE4-8EB5-86ED3EE2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Rochester </a:t>
            </a:r>
            <a:r>
              <a:rPr lang="en-US" dirty="0" err="1"/>
              <a:t>MakerSpace</a:t>
            </a:r>
            <a:r>
              <a:rPr lang="en-US" dirty="0"/>
              <a:t>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BC356-196E-435E-9C24-CF5477F3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84BC-4FC7-4B69-BEAA-AA840A7919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07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</TotalTime>
  <Words>793</Words>
  <Application>Microsoft Office PowerPoint</Application>
  <PresentationFormat>Widescreen</PresentationFormat>
  <Paragraphs>104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Introduction to Arduino</vt:lpstr>
      <vt:lpstr>Class Objectives</vt:lpstr>
      <vt:lpstr>Computers, Microcontrollers, Arduino</vt:lpstr>
      <vt:lpstr>Microcontrollers  Computer systems</vt:lpstr>
      <vt:lpstr>Arduino Uno R3</vt:lpstr>
      <vt:lpstr>Many Arduino  variants</vt:lpstr>
      <vt:lpstr>Arduino GPIO</vt:lpstr>
      <vt:lpstr>I2C</vt:lpstr>
      <vt:lpstr>SPI</vt:lpstr>
      <vt:lpstr>Uno R3 Pinout</vt:lpstr>
      <vt:lpstr>Arduino Integrated  Development Environment</vt:lpstr>
      <vt:lpstr>Resources</vt:lpstr>
      <vt:lpstr>Getting started 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</dc:title>
  <dc:creator>Daniel McCue</dc:creator>
  <cp:lastModifiedBy>Daniel McCue</cp:lastModifiedBy>
  <cp:revision>13</cp:revision>
  <dcterms:created xsi:type="dcterms:W3CDTF">2019-02-06T11:08:13Z</dcterms:created>
  <dcterms:modified xsi:type="dcterms:W3CDTF">2019-12-08T20:28:52Z</dcterms:modified>
</cp:coreProperties>
</file>