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80" r:id="rId4"/>
    <p:sldId id="257" r:id="rId5"/>
    <p:sldId id="268" r:id="rId6"/>
    <p:sldId id="258" r:id="rId7"/>
    <p:sldId id="260" r:id="rId8"/>
    <p:sldId id="269" r:id="rId9"/>
    <p:sldId id="262" r:id="rId10"/>
    <p:sldId id="263" r:id="rId11"/>
    <p:sldId id="264" r:id="rId12"/>
    <p:sldId id="261" r:id="rId13"/>
    <p:sldId id="277" r:id="rId14"/>
    <p:sldId id="270" r:id="rId15"/>
    <p:sldId id="281" r:id="rId16"/>
    <p:sldId id="271" r:id="rId17"/>
    <p:sldId id="273" r:id="rId18"/>
    <p:sldId id="282" r:id="rId19"/>
    <p:sldId id="272" r:id="rId20"/>
    <p:sldId id="274" r:id="rId21"/>
    <p:sldId id="283" r:id="rId22"/>
    <p:sldId id="275" r:id="rId23"/>
    <p:sldId id="276" r:id="rId24"/>
    <p:sldId id="266" r:id="rId25"/>
    <p:sldId id="265" r:id="rId26"/>
    <p:sldId id="278" r:id="rId27"/>
    <p:sldId id="279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766C0-1F7D-4475-8416-0F7B052A0EE2}" v="15" dt="2019-12-08T20:28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8" y="330"/>
      </p:cViewPr>
      <p:guideLst>
        <p:guide orient="horz" pos="4152"/>
        <p:guide pos="3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94" y="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ue" userId="2adacd62fe8472ca" providerId="LiveId" clId="{F375E5D2-BA78-4BE3-9AB3-968CB6A7DB95}"/>
    <pc:docChg chg="custSel addSld modSld modNotesMaster">
      <pc:chgData name="Daniel McCue" userId="2adacd62fe8472ca" providerId="LiveId" clId="{F375E5D2-BA78-4BE3-9AB3-968CB6A7DB95}" dt="2019-04-04T18:28:48.353" v="184" actId="14100"/>
      <pc:docMkLst>
        <pc:docMk/>
      </pc:docMkLst>
      <pc:sldChg chg="modSp">
        <pc:chgData name="Daniel McCue" userId="2adacd62fe8472ca" providerId="LiveId" clId="{F375E5D2-BA78-4BE3-9AB3-968CB6A7DB95}" dt="2019-04-04T18:23:20.201" v="68" actId="20577"/>
        <pc:sldMkLst>
          <pc:docMk/>
          <pc:sldMk cId="1669430859" sldId="257"/>
        </pc:sldMkLst>
        <pc:spChg chg="mod">
          <ac:chgData name="Daniel McCue" userId="2adacd62fe8472ca" providerId="LiveId" clId="{F375E5D2-BA78-4BE3-9AB3-968CB6A7DB95}" dt="2019-04-04T18:23:20.201" v="68" actId="20577"/>
          <ac:spMkLst>
            <pc:docMk/>
            <pc:sldMk cId="1669430859" sldId="257"/>
            <ac:spMk id="3" creationId="{00000000-0000-0000-0000-000000000000}"/>
          </ac:spMkLst>
        </pc:spChg>
      </pc:sldChg>
      <pc:sldChg chg="addSp delSp modSp add">
        <pc:chgData name="Daniel McCue" userId="2adacd62fe8472ca" providerId="LiveId" clId="{F375E5D2-BA78-4BE3-9AB3-968CB6A7DB95}" dt="2019-04-04T18:28:48.353" v="184" actId="14100"/>
        <pc:sldMkLst>
          <pc:docMk/>
          <pc:sldMk cId="1710515978" sldId="268"/>
        </pc:sldMkLst>
        <pc:spChg chg="mod">
          <ac:chgData name="Daniel McCue" userId="2adacd62fe8472ca" providerId="LiveId" clId="{F375E5D2-BA78-4BE3-9AB3-968CB6A7DB95}" dt="2019-04-04T18:28:12.622" v="178" actId="20577"/>
          <ac:spMkLst>
            <pc:docMk/>
            <pc:sldMk cId="1710515978" sldId="268"/>
            <ac:spMk id="2" creationId="{D1139E32-9196-4E5B-9941-EBCDD7379EE6}"/>
          </ac:spMkLst>
        </pc:spChg>
        <pc:spChg chg="del">
          <ac:chgData name="Daniel McCue" userId="2adacd62fe8472ca" providerId="LiveId" clId="{F375E5D2-BA78-4BE3-9AB3-968CB6A7DB95}" dt="2019-04-04T18:24:17.657" v="97" actId="931"/>
          <ac:spMkLst>
            <pc:docMk/>
            <pc:sldMk cId="1710515978" sldId="268"/>
            <ac:spMk id="3" creationId="{829CB896-7591-4982-8F92-3C2C11F56A99}"/>
          </ac:spMkLst>
        </pc:spChg>
        <pc:spChg chg="add del mod">
          <ac:chgData name="Daniel McCue" userId="2adacd62fe8472ca" providerId="LiveId" clId="{F375E5D2-BA78-4BE3-9AB3-968CB6A7DB95}" dt="2019-04-04T18:24:41.067" v="99" actId="931"/>
          <ac:spMkLst>
            <pc:docMk/>
            <pc:sldMk cId="1710515978" sldId="268"/>
            <ac:spMk id="7" creationId="{75FA7A09-C53C-45B2-9B54-43AF41F5E672}"/>
          </ac:spMkLst>
        </pc:spChg>
        <pc:spChg chg="add mod">
          <ac:chgData name="Daniel McCue" userId="2adacd62fe8472ca" providerId="LiveId" clId="{F375E5D2-BA78-4BE3-9AB3-968CB6A7DB95}" dt="2019-04-04T18:27:54.841" v="145" actId="1036"/>
          <ac:spMkLst>
            <pc:docMk/>
            <pc:sldMk cId="1710515978" sldId="268"/>
            <ac:spMk id="12" creationId="{8AD417D9-2A6F-4F1D-B30D-4A7CB5EC4265}"/>
          </ac:spMkLst>
        </pc:spChg>
        <pc:spChg chg="add mod">
          <ac:chgData name="Daniel McCue" userId="2adacd62fe8472ca" providerId="LiveId" clId="{F375E5D2-BA78-4BE3-9AB3-968CB6A7DB95}" dt="2019-04-04T18:28:48.353" v="184" actId="14100"/>
          <ac:spMkLst>
            <pc:docMk/>
            <pc:sldMk cId="1710515978" sldId="268"/>
            <ac:spMk id="13" creationId="{8616D1FD-D785-4651-8EEE-7CED1C19E0A9}"/>
          </ac:spMkLst>
        </pc:spChg>
        <pc:picChg chg="add del mod">
          <ac:chgData name="Daniel McCue" userId="2adacd62fe8472ca" providerId="LiveId" clId="{F375E5D2-BA78-4BE3-9AB3-968CB6A7DB95}" dt="2019-04-04T18:24:26.540" v="98" actId="478"/>
          <ac:picMkLst>
            <pc:docMk/>
            <pc:sldMk cId="1710515978" sldId="268"/>
            <ac:picMk id="5" creationId="{ED295621-8392-425F-84BB-2F4E7E530408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9" creationId="{EF64D5DE-3082-413D-B171-771ED2718D68}"/>
          </ac:picMkLst>
        </pc:picChg>
        <pc:picChg chg="add mod">
          <ac:chgData name="Daniel McCue" userId="2adacd62fe8472ca" providerId="LiveId" clId="{F375E5D2-BA78-4BE3-9AB3-968CB6A7DB95}" dt="2019-04-04T18:25:28.530" v="102" actId="1076"/>
          <ac:picMkLst>
            <pc:docMk/>
            <pc:sldMk cId="1710515978" sldId="268"/>
            <ac:picMk id="10" creationId="{5F0A76CF-6456-4E16-8F67-96172814C542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11" creationId="{5A07556E-CF33-4E0A-84DA-688949292753}"/>
          </ac:picMkLst>
        </pc:picChg>
      </pc:sldChg>
    </pc:docChg>
  </pc:docChgLst>
  <pc:docChgLst>
    <pc:chgData name="Daniel McCue" userId="2adacd62fe8472ca" providerId="LiveId" clId="{13B766C0-1F7D-4475-8416-0F7B052A0EE2}"/>
    <pc:docChg chg="undo custSel modSld sldOrd">
      <pc:chgData name="Daniel McCue" userId="2adacd62fe8472ca" providerId="LiveId" clId="{13B766C0-1F7D-4475-8416-0F7B052A0EE2}" dt="2019-12-08T20:28:44.697" v="213"/>
      <pc:docMkLst>
        <pc:docMk/>
      </pc:docMkLst>
      <pc:sldChg chg="modSp">
        <pc:chgData name="Daniel McCue" userId="2adacd62fe8472ca" providerId="LiveId" clId="{13B766C0-1F7D-4475-8416-0F7B052A0EE2}" dt="2019-12-08T20:24:49.995" v="152" actId="20577"/>
        <pc:sldMkLst>
          <pc:docMk/>
          <pc:sldMk cId="1817435466" sldId="256"/>
        </pc:sldMkLst>
        <pc:spChg chg="mod">
          <ac:chgData name="Daniel McCue" userId="2adacd62fe8472ca" providerId="LiveId" clId="{13B766C0-1F7D-4475-8416-0F7B052A0EE2}" dt="2019-12-08T20:24:49.995" v="152" actId="20577"/>
          <ac:spMkLst>
            <pc:docMk/>
            <pc:sldMk cId="1817435466" sldId="256"/>
            <ac:spMk id="3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5:11.767" v="162" actId="20577"/>
        <pc:sldMkLst>
          <pc:docMk/>
          <pc:sldMk cId="1669430859" sldId="257"/>
        </pc:sldMkLst>
        <pc:spChg chg="mod">
          <ac:chgData name="Daniel McCue" userId="2adacd62fe8472ca" providerId="LiveId" clId="{13B766C0-1F7D-4475-8416-0F7B052A0EE2}" dt="2019-12-08T20:09:37.896" v="11" actId="27636"/>
          <ac:spMkLst>
            <pc:docMk/>
            <pc:sldMk cId="1669430859" sldId="257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5:11.767" v="162" actId="20577"/>
          <ac:spMkLst>
            <pc:docMk/>
            <pc:sldMk cId="1669430859" sldId="257"/>
            <ac:spMk id="4" creationId="{ED1E0ABD-C52B-43F1-B461-4C7F7639E2D9}"/>
          </ac:spMkLst>
        </pc:spChg>
      </pc:sldChg>
      <pc:sldChg chg="addSp delSp modSp">
        <pc:chgData name="Daniel McCue" userId="2adacd62fe8472ca" providerId="LiveId" clId="{13B766C0-1F7D-4475-8416-0F7B052A0EE2}" dt="2019-12-08T20:28:44.697" v="213"/>
        <pc:sldMkLst>
          <pc:docMk/>
          <pc:sldMk cId="3944537188" sldId="258"/>
        </pc:sldMkLst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2" creationId="{00000000-0000-0000-0000-000000000000}"/>
          </ac:spMkLst>
        </pc:spChg>
        <pc:spChg chg="del mod">
          <ac:chgData name="Daniel McCue" userId="2adacd62fe8472ca" providerId="LiveId" clId="{13B766C0-1F7D-4475-8416-0F7B052A0EE2}" dt="2019-12-08T20:28:43.583" v="212" actId="478"/>
          <ac:spMkLst>
            <pc:docMk/>
            <pc:sldMk cId="3944537188" sldId="258"/>
            <ac:spMk id="3" creationId="{659DE921-EAE2-4A61-BF51-C18199804D2F}"/>
          </ac:spMkLst>
        </pc:spChg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7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44.697" v="213"/>
          <ac:spMkLst>
            <pc:docMk/>
            <pc:sldMk cId="3944537188" sldId="258"/>
            <ac:spMk id="9" creationId="{19DE2255-227A-465B-BD11-A9B273904678}"/>
          </ac:spMkLst>
        </pc:spChg>
      </pc:sldChg>
      <pc:sldChg chg="addSp delSp modSp">
        <pc:chgData name="Daniel McCue" userId="2adacd62fe8472ca" providerId="LiveId" clId="{13B766C0-1F7D-4475-8416-0F7B052A0EE2}" dt="2019-12-08T20:26:45.072" v="204" actId="1076"/>
        <pc:sldMkLst>
          <pc:docMk/>
          <pc:sldMk cId="1036825955" sldId="259"/>
        </pc:sldMkLst>
        <pc:spChg chg="mod">
          <ac:chgData name="Daniel McCue" userId="2adacd62fe8472ca" providerId="LiveId" clId="{13B766C0-1F7D-4475-8416-0F7B052A0EE2}" dt="2019-12-08T20:25:58.495" v="190" actId="20577"/>
          <ac:spMkLst>
            <pc:docMk/>
            <pc:sldMk cId="1036825955" sldId="259"/>
            <ac:spMk id="2" creationId="{4522D509-7CC3-45B7-949D-A0BC60BBAD3A}"/>
          </ac:spMkLst>
        </pc:spChg>
        <pc:spChg chg="add mod ord">
          <ac:chgData name="Daniel McCue" userId="2adacd62fe8472ca" providerId="LiveId" clId="{13B766C0-1F7D-4475-8416-0F7B052A0EE2}" dt="2019-12-08T20:21:08.838" v="125" actId="115"/>
          <ac:spMkLst>
            <pc:docMk/>
            <pc:sldMk cId="1036825955" sldId="259"/>
            <ac:spMk id="4" creationId="{2EF3372A-B881-4447-9764-31412F0A772B}"/>
          </ac:spMkLst>
        </pc:spChg>
        <pc:spChg chg="add del mod">
          <ac:chgData name="Daniel McCue" userId="2adacd62fe8472ca" providerId="LiveId" clId="{13B766C0-1F7D-4475-8416-0F7B052A0EE2}" dt="2019-12-08T20:18:52.921" v="119" actId="478"/>
          <ac:spMkLst>
            <pc:docMk/>
            <pc:sldMk cId="1036825955" sldId="259"/>
            <ac:spMk id="5" creationId="{1B80F645-D246-4515-A627-975333B8242F}"/>
          </ac:spMkLst>
        </pc:spChg>
        <pc:spChg chg="add mod">
          <ac:chgData name="Daniel McCue" userId="2adacd62fe8472ca" providerId="LiveId" clId="{13B766C0-1F7D-4475-8416-0F7B052A0EE2}" dt="2019-12-08T20:22:26.848" v="133" actId="14100"/>
          <ac:spMkLst>
            <pc:docMk/>
            <pc:sldMk cId="1036825955" sldId="259"/>
            <ac:spMk id="6" creationId="{19E116C7-23AB-4D67-B135-2DCFE7A54A46}"/>
          </ac:spMkLst>
        </pc:spChg>
        <pc:spChg chg="add del mod">
          <ac:chgData name="Daniel McCue" userId="2adacd62fe8472ca" providerId="LiveId" clId="{13B766C0-1F7D-4475-8416-0F7B052A0EE2}" dt="2019-12-08T20:22:41.311" v="137" actId="1076"/>
          <ac:spMkLst>
            <pc:docMk/>
            <pc:sldMk cId="1036825955" sldId="259"/>
            <ac:spMk id="8" creationId="{D3A675B1-3EB5-45C9-BC54-EE2AE513D3EF}"/>
          </ac:spMkLst>
        </pc:spChg>
        <pc:picChg chg="mod ord modCrop">
          <ac:chgData name="Daniel McCue" userId="2adacd62fe8472ca" providerId="LiveId" clId="{13B766C0-1F7D-4475-8416-0F7B052A0EE2}" dt="2019-12-08T20:26:45.072" v="204" actId="1076"/>
          <ac:picMkLst>
            <pc:docMk/>
            <pc:sldMk cId="1036825955" sldId="259"/>
            <ac:picMk id="7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9.404" v="211"/>
        <pc:sldMkLst>
          <pc:docMk/>
          <pc:sldMk cId="3454580765" sldId="260"/>
        </pc:sldMkLst>
        <pc:spChg chg="del mod">
          <ac:chgData name="Daniel McCue" userId="2adacd62fe8472ca" providerId="LiveId" clId="{13B766C0-1F7D-4475-8416-0F7B052A0EE2}" dt="2019-12-08T20:28:38.179" v="210" actId="478"/>
          <ac:spMkLst>
            <pc:docMk/>
            <pc:sldMk cId="3454580765" sldId="260"/>
            <ac:spMk id="2" creationId="{AE770DFF-7C45-4454-96F0-5FFAF97B53CA}"/>
          </ac:spMkLst>
        </pc:spChg>
        <pc:spChg chg="add">
          <ac:chgData name="Daniel McCue" userId="2adacd62fe8472ca" providerId="LiveId" clId="{13B766C0-1F7D-4475-8416-0F7B052A0EE2}" dt="2019-12-08T20:28:39.404" v="211"/>
          <ac:spMkLst>
            <pc:docMk/>
            <pc:sldMk cId="3454580765" sldId="260"/>
            <ac:spMk id="8" creationId="{2D8858FB-F3E6-4368-A3E2-20B6B1C387B3}"/>
          </ac:spMkLst>
        </pc:spChg>
      </pc:sldChg>
      <pc:sldChg chg="modSp ord">
        <pc:chgData name="Daniel McCue" userId="2adacd62fe8472ca" providerId="LiveId" clId="{13B766C0-1F7D-4475-8416-0F7B052A0EE2}" dt="2019-12-08T20:28:01.012" v="207" actId="1076"/>
        <pc:sldMkLst>
          <pc:docMk/>
          <pc:sldMk cId="1105792951" sldId="261"/>
        </pc:sldMkLst>
        <pc:spChg chg="mod">
          <ac:chgData name="Daniel McCue" userId="2adacd62fe8472ca" providerId="LiveId" clId="{13B766C0-1F7D-4475-8416-0F7B052A0EE2}" dt="2019-12-08T20:23:20.569" v="142" actId="14100"/>
          <ac:spMkLst>
            <pc:docMk/>
            <pc:sldMk cId="1105792951" sldId="261"/>
            <ac:spMk id="2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8:01.012" v="207" actId="1076"/>
          <ac:spMkLst>
            <pc:docMk/>
            <pc:sldMk cId="1105792951" sldId="261"/>
            <ac:spMk id="3" creationId="{95F1DFC8-6304-4C78-908A-2A63585769F2}"/>
          </ac:spMkLst>
        </pc:spChg>
        <pc:spChg chg="mod">
          <ac:chgData name="Daniel McCue" userId="2adacd62fe8472ca" providerId="LiveId" clId="{13B766C0-1F7D-4475-8416-0F7B052A0EE2}" dt="2019-12-08T20:23:15.406" v="141" actId="14100"/>
          <ac:spMkLst>
            <pc:docMk/>
            <pc:sldMk cId="1105792951" sldId="261"/>
            <ac:spMk id="4" creationId="{00000000-0000-0000-0000-000000000000}"/>
          </ac:spMkLst>
        </pc:spChg>
        <pc:picChg chg="mod">
          <ac:chgData name="Daniel McCue" userId="2adacd62fe8472ca" providerId="LiveId" clId="{13B766C0-1F7D-4475-8416-0F7B052A0EE2}" dt="2019-12-08T20:23:48.734" v="144" actId="14100"/>
          <ac:picMkLst>
            <pc:docMk/>
            <pc:sldMk cId="1105792951" sldId="261"/>
            <ac:picMk id="5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2.106" v="209"/>
        <pc:sldMkLst>
          <pc:docMk/>
          <pc:sldMk cId="2971879341" sldId="262"/>
        </pc:sldMkLst>
        <pc:spChg chg="del mod">
          <ac:chgData name="Daniel McCue" userId="2adacd62fe8472ca" providerId="LiveId" clId="{13B766C0-1F7D-4475-8416-0F7B052A0EE2}" dt="2019-12-08T20:28:19.191" v="208" actId="478"/>
          <ac:spMkLst>
            <pc:docMk/>
            <pc:sldMk cId="2971879341" sldId="262"/>
            <ac:spMk id="3" creationId="{D83B17AF-692E-40D9-8F5A-915641F09076}"/>
          </ac:spMkLst>
        </pc:spChg>
        <pc:spChg chg="mod">
          <ac:chgData name="Daniel McCue" userId="2adacd62fe8472ca" providerId="LiveId" clId="{13B766C0-1F7D-4475-8416-0F7B052A0EE2}" dt="2019-12-08T20:12:02.973" v="62" actId="20577"/>
          <ac:spMkLst>
            <pc:docMk/>
            <pc:sldMk cId="2971879341" sldId="262"/>
            <ac:spMk id="4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32.106" v="209"/>
          <ac:spMkLst>
            <pc:docMk/>
            <pc:sldMk cId="2971879341" sldId="262"/>
            <ac:spMk id="7" creationId="{9DD7AE80-FC64-4E6B-90D8-B501BAF76339}"/>
          </ac:spMkLst>
        </pc:spChg>
      </pc:sldChg>
      <pc:sldChg chg="modSp">
        <pc:chgData name="Daniel McCue" userId="2adacd62fe8472ca" providerId="LiveId" clId="{13B766C0-1F7D-4475-8416-0F7B052A0EE2}" dt="2019-12-08T20:25:44.967" v="182" actId="20577"/>
        <pc:sldMkLst>
          <pc:docMk/>
          <pc:sldMk cId="2826264457" sldId="263"/>
        </pc:sldMkLst>
        <pc:spChg chg="mod">
          <ac:chgData name="Daniel McCue" userId="2adacd62fe8472ca" providerId="LiveId" clId="{13B766C0-1F7D-4475-8416-0F7B052A0EE2}" dt="2019-12-08T20:25:44.967" v="182" actId="20577"/>
          <ac:spMkLst>
            <pc:docMk/>
            <pc:sldMk cId="2826264457" sldId="263"/>
            <ac:spMk id="2" creationId="{D4B7E5A5-76BD-4285-96A4-A5DB195F83D6}"/>
          </ac:spMkLst>
        </pc:spChg>
      </pc:sldChg>
      <pc:sldChg chg="modSp">
        <pc:chgData name="Daniel McCue" userId="2adacd62fe8472ca" providerId="LiveId" clId="{13B766C0-1F7D-4475-8416-0F7B052A0EE2}" dt="2019-12-08T20:25:50.655" v="186" actId="20577"/>
        <pc:sldMkLst>
          <pc:docMk/>
          <pc:sldMk cId="887560721" sldId="264"/>
        </pc:sldMkLst>
        <pc:spChg chg="mod">
          <ac:chgData name="Daniel McCue" userId="2adacd62fe8472ca" providerId="LiveId" clId="{13B766C0-1F7D-4475-8416-0F7B052A0EE2}" dt="2019-12-08T20:25:50.655" v="186" actId="20577"/>
          <ac:spMkLst>
            <pc:docMk/>
            <pc:sldMk cId="887560721" sldId="264"/>
            <ac:spMk id="3" creationId="{48C4A1CF-FF80-4DE4-8EB5-86ED3EE2F475}"/>
          </ac:spMkLst>
        </pc:spChg>
        <pc:spChg chg="mod">
          <ac:chgData name="Daniel McCue" userId="2adacd62fe8472ca" providerId="LiveId" clId="{13B766C0-1F7D-4475-8416-0F7B052A0EE2}" dt="2019-12-08T20:09:37.922" v="13" actId="27636"/>
          <ac:spMkLst>
            <pc:docMk/>
            <pc:sldMk cId="887560721" sldId="264"/>
            <ac:spMk id="4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6:18.855" v="202" actId="20577"/>
        <pc:sldMkLst>
          <pc:docMk/>
          <pc:sldMk cId="3039060087" sldId="265"/>
        </pc:sldMkLst>
        <pc:spChg chg="mod">
          <ac:chgData name="Daniel McCue" userId="2adacd62fe8472ca" providerId="LiveId" clId="{13B766C0-1F7D-4475-8416-0F7B052A0EE2}" dt="2019-12-08T20:08:18.463" v="8" actId="404"/>
          <ac:spMkLst>
            <pc:docMk/>
            <pc:sldMk cId="3039060087" sldId="265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8.855" v="202" actId="20577"/>
          <ac:spMkLst>
            <pc:docMk/>
            <pc:sldMk cId="3039060087" sldId="265"/>
            <ac:spMk id="4" creationId="{45085D77-B385-4DA1-AAB9-DEDEBAA95851}"/>
          </ac:spMkLst>
        </pc:spChg>
      </pc:sldChg>
      <pc:sldChg chg="modSp">
        <pc:chgData name="Daniel McCue" userId="2adacd62fe8472ca" providerId="LiveId" clId="{13B766C0-1F7D-4475-8416-0F7B052A0EE2}" dt="2019-12-08T20:26:11.679" v="198" actId="20577"/>
        <pc:sldMkLst>
          <pc:docMk/>
          <pc:sldMk cId="3863090859" sldId="266"/>
        </pc:sldMkLst>
        <pc:spChg chg="mod">
          <ac:chgData name="Daniel McCue" userId="2adacd62fe8472ca" providerId="LiveId" clId="{13B766C0-1F7D-4475-8416-0F7B052A0EE2}" dt="2019-12-08T20:09:37.936" v="14" actId="27636"/>
          <ac:spMkLst>
            <pc:docMk/>
            <pc:sldMk cId="3863090859" sldId="266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1.679" v="198" actId="20577"/>
          <ac:spMkLst>
            <pc:docMk/>
            <pc:sldMk cId="3863090859" sldId="266"/>
            <ac:spMk id="4" creationId="{4FCB6260-4EB3-4A30-815F-5BC5D7FF33A0}"/>
          </ac:spMkLst>
        </pc:spChg>
      </pc:sldChg>
      <pc:sldChg chg="modSp">
        <pc:chgData name="Daniel McCue" userId="2adacd62fe8472ca" providerId="LiveId" clId="{13B766C0-1F7D-4475-8416-0F7B052A0EE2}" dt="2019-12-08T20:25:00.439" v="156" actId="20577"/>
        <pc:sldMkLst>
          <pc:docMk/>
          <pc:sldMk cId="3524642869" sldId="267"/>
        </pc:sldMkLst>
        <pc:spChg chg="mod">
          <ac:chgData name="Daniel McCue" userId="2adacd62fe8472ca" providerId="LiveId" clId="{13B766C0-1F7D-4475-8416-0F7B052A0EE2}" dt="2019-12-08T20:25:00.439" v="156" actId="20577"/>
          <ac:spMkLst>
            <pc:docMk/>
            <pc:sldMk cId="3524642869" sldId="267"/>
            <ac:spMk id="4" creationId="{3B8AE874-E26C-4127-8064-81B41BF731D9}"/>
          </ac:spMkLst>
        </pc:spChg>
      </pc:sldChg>
      <pc:sldChg chg="modSp">
        <pc:chgData name="Daniel McCue" userId="2adacd62fe8472ca" providerId="LiveId" clId="{13B766C0-1F7D-4475-8416-0F7B052A0EE2}" dt="2019-12-08T20:25:18.639" v="166" actId="20577"/>
        <pc:sldMkLst>
          <pc:docMk/>
          <pc:sldMk cId="1710515978" sldId="268"/>
        </pc:sldMkLst>
        <pc:spChg chg="mod">
          <ac:chgData name="Daniel McCue" userId="2adacd62fe8472ca" providerId="LiveId" clId="{13B766C0-1F7D-4475-8416-0F7B052A0EE2}" dt="2019-12-08T20:25:18.639" v="166" actId="20577"/>
          <ac:spMkLst>
            <pc:docMk/>
            <pc:sldMk cId="1710515978" sldId="268"/>
            <ac:spMk id="3" creationId="{A66128E9-CD50-455C-8090-AAEE7D7CB497}"/>
          </ac:spMkLst>
        </pc:spChg>
        <pc:spChg chg="mod">
          <ac:chgData name="Daniel McCue" userId="2adacd62fe8472ca" providerId="LiveId" clId="{13B766C0-1F7D-4475-8416-0F7B052A0EE2}" dt="2019-12-08T20:24:28.821" v="147" actId="1076"/>
          <ac:spMkLst>
            <pc:docMk/>
            <pc:sldMk cId="1710515978" sldId="268"/>
            <ac:spMk id="12" creationId="{8AD417D9-2A6F-4F1D-B30D-4A7CB5EC4265}"/>
          </ac:spMkLst>
        </pc:spChg>
        <pc:picChg chg="mod">
          <ac:chgData name="Daniel McCue" userId="2adacd62fe8472ca" providerId="LiveId" clId="{13B766C0-1F7D-4475-8416-0F7B052A0EE2}" dt="2019-12-08T20:24:36.781" v="148" actId="1076"/>
          <ac:picMkLst>
            <pc:docMk/>
            <pc:sldMk cId="1710515978" sldId="268"/>
            <ac:picMk id="10" creationId="{5F0A76CF-6456-4E16-8F67-96172814C5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4A861C55-573A-4575-87D0-721189A62B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48" tIns="48325" rIns="96648" bIns="483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F75B3346-D7F0-4D8C-A364-9CE3883C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Introductions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6ECC-B47E-4333-AF56-7D6B53A728C1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308-0B1A-4095-AE48-6FD04CA62E2F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625-5325-4108-BA4A-8AEA791FA3D9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814-A8AC-4A12-AC2A-0C83C165F5B0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E8B-BC27-47B1-A2BC-08723A697AC2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D9A3-B737-42EF-8E68-5E109E88E2B3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65B-4C1B-49BA-8463-A1FAD4616F0A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0A16-7385-4340-A364-F0ABD84FB76E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088D-CD95-400F-B449-841C3EF2C34D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ADA382-CFF3-4E38-B3B0-A0A9802453AA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78A2-9AA6-4CED-BB30-45870680D252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0000"/>
            <a:ext cx="10058400" cy="4599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E4551-0335-48B6-85FF-7403C6145F2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5065" y="1179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quid_crystal_display" TargetMode="External"/><Relationship Id="rId3" Type="http://schemas.openxmlformats.org/officeDocument/2006/relationships/hyperlink" Target="https://en.wikipedia.org/wiki/Serial_communication" TargetMode="External"/><Relationship Id="rId7" Type="http://schemas.openxmlformats.org/officeDocument/2006/relationships/hyperlink" Target="https://en.wikipedia.org/wiki/Secure_Digital" TargetMode="External"/><Relationship Id="rId2" Type="http://schemas.openxmlformats.org/officeDocument/2006/relationships/hyperlink" Target="https://en.wikipedia.org/wiki/Synchronous_circu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_facto_standard" TargetMode="External"/><Relationship Id="rId5" Type="http://schemas.openxmlformats.org/officeDocument/2006/relationships/hyperlink" Target="https://en.wikipedia.org/wiki/Motorola" TargetMode="External"/><Relationship Id="rId4" Type="http://schemas.openxmlformats.org/officeDocument/2006/relationships/hyperlink" Target="https://en.wikipedia.org/wiki/Embedded_systems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rduino.cc/en/Main/Softwa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blog.tinkercad.com/official-guide-to-tinkercad-circu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blog.tinkercad.com/official-guide-to-tinkercad-circui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olu.com/" TargetMode="External"/><Relationship Id="rId3" Type="http://schemas.openxmlformats.org/officeDocument/2006/relationships/hyperlink" Target="http://www.amazon.com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instructables.com/id/Arduino-Project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arduino.cc/" TargetMode="External"/><Relationship Id="rId10" Type="http://schemas.openxmlformats.org/officeDocument/2006/relationships/hyperlink" Target="https://blog.tinkercad.com/official-guide-to-tinkercad-circuits" TargetMode="External"/><Relationship Id="rId4" Type="http://schemas.openxmlformats.org/officeDocument/2006/relationships/hyperlink" Target="http://www.introtoarduino.com/" TargetMode="External"/><Relationship Id="rId9" Type="http://schemas.openxmlformats.org/officeDocument/2006/relationships/hyperlink" Target="https://www.seeedstudio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hesterMakerSpace/Arduino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17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I²C ( Inter-Integrated Circuit ), pronounced I-squared-C , is a synchronous , multi-master, multi-slave , packet switched , single-ended , serial computer bus invented in 1982 by Philips Semiconductor (now NXP Semiconductors ). It is widely used for attaching lower-speed peripheral ICs to processors and microcontrollers in short-distance, intra-board communication. Alternatively I²C is spelled I2C (pronounced I-two-C) or IIC (pronounced I-I-C).</a:t>
            </a:r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7E5A5-76BD-4285-96A4-A5DB195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09E3-8B64-4169-96B6-2028505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8F0F6-01E6-4F6D-88B9-E419E370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8" y="3693437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6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Serial Peripheral Interface</a:t>
            </a:r>
            <a:r>
              <a:rPr lang="en-US" dirty="0"/>
              <a:t> (</a:t>
            </a:r>
            <a:r>
              <a:rPr lang="en-US" b="1" dirty="0"/>
              <a:t>SPI</a:t>
            </a:r>
            <a:r>
              <a:rPr lang="en-US" dirty="0"/>
              <a:t>) is a </a:t>
            </a:r>
            <a:r>
              <a:rPr lang="en-US" dirty="0">
                <a:hlinkClick r:id="rId2" tooltip="Synchronous circuit"/>
              </a:rPr>
              <a:t>synchronous</a:t>
            </a:r>
            <a:r>
              <a:rPr lang="en-US" dirty="0"/>
              <a:t> </a:t>
            </a:r>
            <a:r>
              <a:rPr lang="en-US" dirty="0">
                <a:hlinkClick r:id="rId3" tooltip="Serial communication"/>
              </a:rPr>
              <a:t>serial communication</a:t>
            </a:r>
            <a:r>
              <a:rPr lang="en-US" dirty="0"/>
              <a:t> interface specification used for short distance communication, primarily in </a:t>
            </a:r>
            <a:r>
              <a:rPr lang="en-US" dirty="0">
                <a:hlinkClick r:id="rId4" tooltip="Embedded systems"/>
              </a:rPr>
              <a:t>embedded systems</a:t>
            </a:r>
            <a:r>
              <a:rPr lang="en-US" dirty="0"/>
              <a:t>. The interface was developed by </a:t>
            </a:r>
            <a:r>
              <a:rPr lang="en-US" dirty="0">
                <a:hlinkClick r:id="rId5" tooltip="Motorola"/>
              </a:rPr>
              <a:t>Motorola</a:t>
            </a:r>
            <a:r>
              <a:rPr lang="en-US" dirty="0"/>
              <a:t> in the mid 1980s and has become a </a:t>
            </a:r>
            <a:r>
              <a:rPr lang="en-US" i="1" dirty="0">
                <a:hlinkClick r:id="rId6" tooltip="De facto standard"/>
              </a:rPr>
              <a:t>de facto</a:t>
            </a:r>
            <a:r>
              <a:rPr lang="en-US" dirty="0">
                <a:hlinkClick r:id="rId6" tooltip="De facto standard"/>
              </a:rPr>
              <a:t> standard</a:t>
            </a:r>
            <a:r>
              <a:rPr lang="en-US" dirty="0"/>
              <a:t>. Typical applications include </a:t>
            </a:r>
            <a:r>
              <a:rPr lang="en-US" dirty="0">
                <a:hlinkClick r:id="rId7" tooltip="Secure Digital"/>
              </a:rPr>
              <a:t>Secure Digital</a:t>
            </a:r>
            <a:r>
              <a:rPr lang="en-US" dirty="0"/>
              <a:t> cards and </a:t>
            </a:r>
            <a:r>
              <a:rPr lang="en-US" dirty="0">
                <a:hlinkClick r:id="rId8" tooltip="Liquid crystal display"/>
              </a:rPr>
              <a:t>liquid crystal displays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/>
              <a:t>		Wikipedia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86200"/>
            <a:ext cx="4937125" cy="15428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4A1CF-FF80-4DE4-8EB5-86ED3EE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C356-196E-435E-9C24-CF5477F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6524" y="53931"/>
            <a:ext cx="5347220" cy="65244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Free download from </a:t>
            </a:r>
            <a:r>
              <a:rPr lang="en-US" sz="1400" dirty="0">
                <a:hlinkClick r:id="rId4"/>
              </a:rPr>
              <a:t>https://www.arduino.cc/en/Main/Software</a:t>
            </a:r>
            <a:endParaRPr lang="en-US" sz="1400" dirty="0"/>
          </a:p>
          <a:p>
            <a:r>
              <a:rPr lang="en-US" sz="2000" dirty="0"/>
              <a:t>Simple, fixed program structure</a:t>
            </a:r>
          </a:p>
          <a:p>
            <a:r>
              <a:rPr lang="en-US" sz="2000" dirty="0"/>
              <a:t>Uses a programming language that is a simplified variant of </a:t>
            </a:r>
            <a:r>
              <a:rPr lang="en-US" sz="2000" dirty="0" err="1"/>
              <a:t>c++</a:t>
            </a:r>
            <a:endParaRPr lang="en-US" sz="2000" dirty="0"/>
          </a:p>
          <a:p>
            <a:r>
              <a:rPr lang="en-US" sz="2000" dirty="0"/>
              <a:t>Support for other processors, ESP8266, STM32, Pi Pico, etc.</a:t>
            </a:r>
          </a:p>
          <a:p>
            <a:r>
              <a:rPr lang="en-US" sz="2000" dirty="0"/>
              <a:t>Alternatives: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IDE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 IO (VS Code/Atom)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/>
          </a:bodyPr>
          <a:lstStyle/>
          <a:p>
            <a:r>
              <a:rPr lang="en-US" sz="2000" dirty="0"/>
              <a:t>Change board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UNO or Arduino UNO clone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\Genuine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Leonardo or Arduino Leonardo clone (Velleman – white board)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 Leonardo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1844F-0F52-4DCD-8185-684503BA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279961"/>
            <a:ext cx="7969135" cy="5170487"/>
          </a:xfrm>
        </p:spPr>
      </p:pic>
    </p:spTree>
    <p:extLst>
      <p:ext uri="{BB962C8B-B14F-4D97-AF65-F5344CB8AC3E}">
        <p14:creationId xmlns:p14="http://schemas.microsoft.com/office/powerpoint/2010/main" val="232240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ematic">
            <a:extLst>
              <a:ext uri="{FF2B5EF4-FFF2-40B4-BE49-F238E27FC236}">
                <a16:creationId xmlns:a16="http://schemas.microsoft.com/office/drawing/2014/main" id="{5757557D-2E6D-4D98-87A6-77A4C336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90" y="3788602"/>
            <a:ext cx="5317679" cy="29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">
            <a:extLst>
              <a:ext uri="{FF2B5EF4-FFF2-40B4-BE49-F238E27FC236}">
                <a16:creationId xmlns:a16="http://schemas.microsoft.com/office/drawing/2014/main" id="{13417C9B-BDB5-4F37-BD0B-3A6CE3FA88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43" y="67312"/>
            <a:ext cx="7431985" cy="4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Blink (File|Examples|01.Basics|Blink)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basic code of a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rate of blinking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FB91E-0679-44EB-A8F3-21F6146487E1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36132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endParaRPr lang="en-US" sz="2000" dirty="0">
              <a:hlinkClick r:id="rId2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DC37A-7FDB-42A0-AC27-285336F54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9" y="286603"/>
            <a:ext cx="3436044" cy="592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B029E-6741-427D-AA2F-7C2A634DF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7" y="1438505"/>
            <a:ext cx="5951913" cy="46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chematic">
            <a:extLst>
              <a:ext uri="{FF2B5EF4-FFF2-40B4-BE49-F238E27FC236}">
                <a16:creationId xmlns:a16="http://schemas.microsoft.com/office/drawing/2014/main" id="{16BA0BB2-ACB7-439C-AD0D-FC29ADC7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978" y="3671311"/>
            <a:ext cx="5537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Button (File|Examples|01.Digital|Button)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breadboarding,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reverse the effect of a button press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circuit">
            <a:extLst>
              <a:ext uri="{FF2B5EF4-FFF2-40B4-BE49-F238E27FC236}">
                <a16:creationId xmlns:a16="http://schemas.microsoft.com/office/drawing/2014/main" id="{D9A2F3E9-7A5B-4B22-9B46-CE420F0C7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57" y="0"/>
            <a:ext cx="7182195" cy="40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FE2B8-6090-4777-B9CF-DB3E9428C164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</p:spTree>
    <p:extLst>
      <p:ext uri="{BB962C8B-B14F-4D97-AF65-F5344CB8AC3E}">
        <p14:creationId xmlns:p14="http://schemas.microsoft.com/office/powerpoint/2010/main" val="324095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implefade pin9 schem">
            <a:extLst>
              <a:ext uri="{FF2B5EF4-FFF2-40B4-BE49-F238E27FC236}">
                <a16:creationId xmlns:a16="http://schemas.microsoft.com/office/drawing/2014/main" id="{8FC6803B-09BF-4A76-97C2-E96CB223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45" y="3702893"/>
            <a:ext cx="5496097" cy="30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Fade (File|Examples|01.Basics|Fade)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variables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simplefade bb">
            <a:extLst>
              <a:ext uri="{FF2B5EF4-FFF2-40B4-BE49-F238E27FC236}">
                <a16:creationId xmlns:a16="http://schemas.microsoft.com/office/drawing/2014/main" id="{F33044D7-109E-4823-AE80-741891D92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39" y="0"/>
            <a:ext cx="7566429" cy="42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8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LED 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endParaRPr lang="en-US" sz="2000" dirty="0">
              <a:hlinkClick r:id="rId2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E6F72-14F0-4724-9720-27E0EE261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37" y="1446415"/>
            <a:ext cx="8380718" cy="48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hematic">
            <a:extLst>
              <a:ext uri="{FF2B5EF4-FFF2-40B4-BE49-F238E27FC236}">
                <a16:creationId xmlns:a16="http://schemas.microsoft.com/office/drawing/2014/main" id="{178A6D75-393F-4822-AA6E-2ACE36EF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18" y="3569864"/>
            <a:ext cx="5706033" cy="32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ReadAnalogVoltage</a:t>
            </a:r>
            <a:r>
              <a:rPr lang="en-US" dirty="0"/>
              <a:t> (File|Examples|01.Basics|ReadAnalogVoltage)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analog input, monitor/plotter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convert to use the 3.3v pin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circuit">
            <a:extLst>
              <a:ext uri="{FF2B5EF4-FFF2-40B4-BE49-F238E27FC236}">
                <a16:creationId xmlns:a16="http://schemas.microsoft.com/office/drawing/2014/main" id="{C07445C4-18B7-4890-9E25-23083A127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52" y="0"/>
            <a:ext cx="7064999" cy="397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5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Arduino hardware and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aware of the range of Arduino-supported boards and how to choose one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connect and operate Arduino hardware from a PC or 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create and run a program on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control a simple circuit from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starter list of resources for learning more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excited by the possibilities!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E874-E26C-4127-8064-81B41B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D67-5A2F-4DA7-A8E0-FA788D2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Sweep (</a:t>
            </a:r>
            <a:r>
              <a:rPr lang="en-US" dirty="0" err="1"/>
              <a:t>File|Examples|Servo|Swee</a:t>
            </a:r>
            <a:r>
              <a:rPr lang="en-US" dirty="0"/>
              <a:t>[)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#includes, motor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restrict the servo range of motion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 descr="sweep bb">
            <a:extLst>
              <a:ext uri="{FF2B5EF4-FFF2-40B4-BE49-F238E27FC236}">
                <a16:creationId xmlns:a16="http://schemas.microsoft.com/office/drawing/2014/main" id="{7C539F1B-FC79-470B-83F8-FD4C73D7B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39" y="9750"/>
            <a:ext cx="5825185" cy="33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weep schem">
            <a:extLst>
              <a:ext uri="{FF2B5EF4-FFF2-40B4-BE49-F238E27FC236}">
                <a16:creationId xmlns:a16="http://schemas.microsoft.com/office/drawing/2014/main" id="{21713AEE-48CE-4B13-9C76-F4E2BBE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53" y="3180292"/>
            <a:ext cx="2942167" cy="36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6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5492"/>
          </a:xfrm>
        </p:spPr>
        <p:txBody>
          <a:bodyPr/>
          <a:lstStyle/>
          <a:p>
            <a:r>
              <a:rPr lang="en-US" dirty="0"/>
              <a:t>Servo PWM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C7498-EF93-477C-B412-16B1224F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99" y="1011981"/>
            <a:ext cx="8013662" cy="50648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220E92-F001-4681-A1AC-77092175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56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chematic">
            <a:extLst>
              <a:ext uri="{FF2B5EF4-FFF2-40B4-BE49-F238E27FC236}">
                <a16:creationId xmlns:a16="http://schemas.microsoft.com/office/drawing/2014/main" id="{76F14AE4-B7FA-4EE7-8E40-736CA277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76" y="3781853"/>
            <a:ext cx="5468705" cy="30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ircuit">
            <a:extLst>
              <a:ext uri="{FF2B5EF4-FFF2-40B4-BE49-F238E27FC236}">
                <a16:creationId xmlns:a16="http://schemas.microsoft.com/office/drawing/2014/main" id="{05CCB8E0-2027-46C2-A269-97B46462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18" y="31351"/>
            <a:ext cx="7569806" cy="42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BlinkWithoutDelay</a:t>
            </a:r>
            <a:r>
              <a:rPr lang="en-US" dirty="0"/>
              <a:t> (File|Examples|02.Digital|BlinkWithoutDelay)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code execution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print to the serial monitor at the same time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B569E-8FBD-4B9F-A089-595F7779129D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3049739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chematic">
            <a:extLst>
              <a:ext uri="{FF2B5EF4-FFF2-40B4-BE49-F238E27FC236}">
                <a16:creationId xmlns:a16="http://schemas.microsoft.com/office/drawing/2014/main" id="{8B2C6042-04C0-4E37-8D70-53EA6105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84" y="3724275"/>
            <a:ext cx="5571067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Debounce (File|Examples|02.Digital|Debounce)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the mechanical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how short can your delay be without flickering the led?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2" descr="circuit">
            <a:extLst>
              <a:ext uri="{FF2B5EF4-FFF2-40B4-BE49-F238E27FC236}">
                <a16:creationId xmlns:a16="http://schemas.microsoft.com/office/drawing/2014/main" id="{55CD7D32-2D41-419C-926B-BCBA39F5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58" y="0"/>
            <a:ext cx="7256084" cy="40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EAA15-4AE1-40B1-9145-3553016FA314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21306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2574" y="1505441"/>
            <a:ext cx="10058400" cy="435133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https://www.instructables.com/id/Arduino-Projects/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/>
              <a:t>A great source of inspiration</a:t>
            </a:r>
            <a:br>
              <a:rPr lang="en-US" sz="2000" dirty="0"/>
            </a:br>
            <a:r>
              <a:rPr lang="en-US" sz="2000" dirty="0"/>
              <a:t>Shows many cool projects you can accomplish with an Arduino</a:t>
            </a:r>
          </a:p>
          <a:p>
            <a:r>
              <a:rPr lang="en-US" sz="2000" b="1" dirty="0"/>
              <a:t>Introduction to Arduino: A piece of cake!</a:t>
            </a:r>
            <a:br>
              <a:rPr lang="en-US" sz="2000" b="1" dirty="0"/>
            </a:br>
            <a:r>
              <a:rPr lang="en-US" sz="2000" dirty="0"/>
              <a:t>Alan G. Smith (alan@introtoarduino.com)</a:t>
            </a:r>
            <a:br>
              <a:rPr lang="en-US" sz="2000" dirty="0"/>
            </a:br>
            <a:r>
              <a:rPr lang="en-US" sz="2000" dirty="0"/>
              <a:t>Hardcopy available at </a:t>
            </a:r>
            <a:r>
              <a:rPr lang="en-US" sz="2000" dirty="0">
                <a:hlinkClick r:id="rId3"/>
              </a:rPr>
              <a:t>http://www.amazon.com</a:t>
            </a:r>
            <a:br>
              <a:rPr lang="en-US" sz="2000" dirty="0"/>
            </a:br>
            <a:r>
              <a:rPr lang="en-US" sz="2000" dirty="0"/>
              <a:t>The most recent PDF is free at </a:t>
            </a:r>
            <a:r>
              <a:rPr lang="en-US" sz="2000" dirty="0">
                <a:hlinkClick r:id="rId4"/>
              </a:rPr>
              <a:t>http://www.introtoarduino.com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https://www.arduino.cc</a:t>
            </a:r>
            <a:br>
              <a:rPr lang="en-US" sz="2000" dirty="0"/>
            </a:br>
            <a:r>
              <a:rPr lang="en-US" sz="2000" dirty="0"/>
              <a:t>The official web site for Arduino</a:t>
            </a:r>
            <a:br>
              <a:rPr lang="en-US" sz="2000" dirty="0"/>
            </a:br>
            <a:r>
              <a:rPr lang="en-US" sz="2000" dirty="0"/>
              <a:t>Tutorials, documentation, example projects, shop</a:t>
            </a:r>
          </a:p>
          <a:p>
            <a:r>
              <a:rPr lang="en-US" sz="2000" dirty="0">
                <a:hlinkClick r:id="rId6"/>
              </a:rPr>
              <a:t>https://www.adafruit.com</a:t>
            </a:r>
            <a:br>
              <a:rPr lang="en-US" sz="2000" dirty="0"/>
            </a:br>
            <a:r>
              <a:rPr lang="en-US" sz="2000" dirty="0"/>
              <a:t>A DIY site loaded with Arduino and Raspberry Pi products</a:t>
            </a:r>
            <a:br>
              <a:rPr lang="en-US" sz="2000" dirty="0"/>
            </a:br>
            <a:r>
              <a:rPr lang="en-US" sz="2000" dirty="0"/>
              <a:t>Tutorials, step-by-step instructions, example projects, shop</a:t>
            </a:r>
          </a:p>
          <a:p>
            <a:r>
              <a:rPr lang="en-US" sz="2000" dirty="0">
                <a:hlinkClick r:id="rId7"/>
              </a:rPr>
              <a:t>https://www.sparkfun.com/</a:t>
            </a:r>
            <a:br>
              <a:rPr lang="en-US" sz="2000" dirty="0"/>
            </a:br>
            <a:r>
              <a:rPr lang="en-US" sz="2000" dirty="0"/>
              <a:t>An electronics retailer with lots of Arduino and Raspberry Pi products</a:t>
            </a:r>
          </a:p>
          <a:p>
            <a:r>
              <a:rPr lang="en-US" sz="2000" dirty="0">
                <a:hlinkClick r:id="rId8"/>
              </a:rPr>
              <a:t>https://www.pololu.com/</a:t>
            </a:r>
            <a:br>
              <a:rPr lang="en-US" sz="2000" dirty="0"/>
            </a:br>
            <a:r>
              <a:rPr lang="en-US" sz="2000" dirty="0"/>
              <a:t>An online retailer with lots of robotics components</a:t>
            </a:r>
          </a:p>
          <a:p>
            <a:r>
              <a:rPr lang="en-US" sz="2000" dirty="0">
                <a:hlinkClick r:id="rId9"/>
              </a:rPr>
              <a:t>https://www.seeedstudio.com/</a:t>
            </a:r>
            <a:br>
              <a:rPr lang="en-US" sz="2000" dirty="0">
                <a:hlinkClick r:id="rId9"/>
              </a:rPr>
            </a:br>
            <a:r>
              <a:rPr lang="en-US" sz="2000" dirty="0"/>
              <a:t>An online retailer of project components</a:t>
            </a:r>
          </a:p>
          <a:p>
            <a:r>
              <a:rPr lang="en-US" sz="2000" dirty="0">
                <a:hlinkClick r:id="rId8"/>
              </a:rPr>
              <a:t>https://</a:t>
            </a:r>
            <a:r>
              <a:rPr lang="en-US" sz="2000" dirty="0">
                <a:hlinkClick r:id="rId10"/>
              </a:rPr>
              <a:t> blog.tinkercad.com/official-guide-to-</a:t>
            </a:r>
            <a:r>
              <a:rPr lang="en-US" sz="2000" dirty="0" err="1">
                <a:hlinkClick r:id="rId10"/>
              </a:rPr>
              <a:t>tinkercad</a:t>
            </a:r>
            <a:r>
              <a:rPr lang="en-US" sz="2000" dirty="0">
                <a:hlinkClick r:id="rId10"/>
              </a:rPr>
              <a:t>-circuits </a:t>
            </a:r>
            <a:r>
              <a:rPr lang="en-US" sz="2000" dirty="0">
                <a:hlinkClick r:id="rId8"/>
              </a:rPr>
              <a:t>/</a:t>
            </a:r>
            <a:br>
              <a:rPr lang="en-US" sz="2000" dirty="0"/>
            </a:br>
            <a:r>
              <a:rPr lang="en-US" sz="2000" dirty="0"/>
              <a:t>Cloud-based 3D CAD and Circuit design tool</a:t>
            </a:r>
            <a:endParaRPr lang="en-US" sz="2000" dirty="0">
              <a:hlinkClick r:id="rId10"/>
            </a:endParaRPr>
          </a:p>
          <a:p>
            <a:endParaRPr lang="en-US" sz="2000" dirty="0">
              <a:hlinkClick r:id="rId1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309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Night Light – a simple circuit to switch on an LED when it gets dark</a:t>
            </a:r>
          </a:p>
          <a:p>
            <a:pPr lvl="1"/>
            <a:r>
              <a:rPr lang="en-US" sz="2000" dirty="0" err="1"/>
              <a:t>Open|Maker</a:t>
            </a:r>
            <a:r>
              <a:rPr lang="en-US" sz="2000" dirty="0"/>
              <a:t>/Documents/</a:t>
            </a:r>
            <a:r>
              <a:rPr lang="en-US" sz="2000" dirty="0" err="1"/>
              <a:t>ArduinoClass</a:t>
            </a:r>
            <a:r>
              <a:rPr lang="en-US" sz="2000" dirty="0"/>
              <a:t>/nightlight/</a:t>
            </a:r>
            <a:r>
              <a:rPr lang="en-US" sz="2000" dirty="0" err="1"/>
              <a:t>nightlight.ino</a:t>
            </a:r>
            <a:endParaRPr lang="en-US" sz="2000" dirty="0"/>
          </a:p>
          <a:p>
            <a:pPr lvl="1"/>
            <a:r>
              <a:rPr lang="en-US" sz="2000" dirty="0"/>
              <a:t>Demonstrates use of analog input and digital output</a:t>
            </a:r>
          </a:p>
          <a:p>
            <a:pPr lvl="1"/>
            <a:r>
              <a:rPr lang="en-US" sz="2000" dirty="0"/>
              <a:t>Demo: https://www.youtube.com/watch?v=2GqKbUyhUww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Breadboard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49F22C-D7B5-4178-A9A1-1C21E6B0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224779"/>
            <a:ext cx="6984759" cy="5098276"/>
          </a:xfrm>
        </p:spPr>
      </p:pic>
    </p:spTree>
    <p:extLst>
      <p:ext uri="{BB962C8B-B14F-4D97-AF65-F5344CB8AC3E}">
        <p14:creationId xmlns:p14="http://schemas.microsoft.com/office/powerpoint/2010/main" val="100221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Schematic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5BF72-78AE-4141-8C4B-6E3EBC7F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5" y="1258294"/>
            <a:ext cx="4935757" cy="4998233"/>
          </a:xfrm>
        </p:spPr>
      </p:pic>
    </p:spTree>
    <p:extLst>
      <p:ext uri="{BB962C8B-B14F-4D97-AF65-F5344CB8AC3E}">
        <p14:creationId xmlns:p14="http://schemas.microsoft.com/office/powerpoint/2010/main" val="37678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30D-04A4-4463-950E-BCABA218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notes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D03-D494-406C-9BEC-DF21943E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2" y="1845734"/>
            <a:ext cx="9970347" cy="4023360"/>
          </a:xfrm>
        </p:spPr>
        <p:txBody>
          <a:bodyPr/>
          <a:lstStyle/>
          <a:p>
            <a:r>
              <a:rPr lang="en-US" dirty="0"/>
              <a:t>All the class notes and code can be downloaded from GitHub:</a:t>
            </a:r>
          </a:p>
          <a:p>
            <a:pPr lvl="1"/>
            <a:r>
              <a:rPr lang="en-US" dirty="0">
                <a:hlinkClick r:id="rId2"/>
              </a:rPr>
              <a:t>https://github.com/RochesterMakerSpace/ArduinoClass</a:t>
            </a:r>
            <a:endParaRPr lang="en-US" dirty="0"/>
          </a:p>
          <a:p>
            <a:r>
              <a:rPr lang="en-US" dirty="0"/>
              <a:t>Pull down the green “Code” button and select “Download ZIP”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FD915-7D8F-4CDF-93FA-FDAF5A72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A67B-4FDB-4052-8201-56A1D6EF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Computers, Microcontrollers,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computers can be described by 5 main components:</a:t>
            </a:r>
          </a:p>
          <a:p>
            <a:pPr lvl="1"/>
            <a:r>
              <a:rPr lang="en-US" dirty="0"/>
              <a:t>CPU – the Central Processing Unit executes instructions</a:t>
            </a:r>
          </a:p>
          <a:p>
            <a:pPr lvl="1"/>
            <a:r>
              <a:rPr lang="en-US" dirty="0"/>
              <a:t>Program memory – the instructions</a:t>
            </a:r>
          </a:p>
          <a:p>
            <a:pPr lvl="1"/>
            <a:r>
              <a:rPr lang="en-US" dirty="0"/>
              <a:t>Data memory – the data</a:t>
            </a:r>
          </a:p>
          <a:p>
            <a:pPr lvl="1"/>
            <a:r>
              <a:rPr lang="en-US" dirty="0"/>
              <a:t>I/O interfaces and devices – connecting disks, screens, keyboards, mice, etc.</a:t>
            </a:r>
          </a:p>
          <a:p>
            <a:pPr lvl="1"/>
            <a:r>
              <a:rPr lang="en-US" dirty="0"/>
              <a:t>Software -  Operating system, utility programs, applications</a:t>
            </a:r>
          </a:p>
          <a:p>
            <a:r>
              <a:rPr lang="en-US" dirty="0"/>
              <a:t>Microcontrollers are a computers on a chip typically including a CPU, and program and data memory with connectors for General Purpose Input and Output (GPIO).</a:t>
            </a:r>
          </a:p>
          <a:p>
            <a:r>
              <a:rPr lang="en-US" dirty="0"/>
              <a:t>Arduino is an open-source board design, originally designed in 2006, that is combined with a free, basic development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0ABD-C52B-43F1-B461-4C7F763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063B0-C600-4D8A-9481-6A8CCDA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9E32-9196-4E5B-9941-EBCDD73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</a:t>
            </a:r>
            <a:r>
              <a:rPr lang="en-US" dirty="0">
                <a:sym typeface="Wingdings" panose="05000000000000000000" pitchFamily="2" charset="2"/>
              </a:rPr>
              <a:t> Computer systems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4D5DE-3082-413D-B171-771ED271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23021" r="47418" b="63203"/>
          <a:stretch/>
        </p:blipFill>
        <p:spPr>
          <a:xfrm>
            <a:off x="1524000" y="3636303"/>
            <a:ext cx="1198880" cy="59944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28E9-CD50-455C-8090-AAEE7D7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810F-5C1A-43DB-A377-2F5A94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0A76CF-6456-4E16-8F67-9617281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59" y="1922903"/>
            <a:ext cx="5116221" cy="435133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A07556E-CF33-4E0A-84DA-68894929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r="21957" b="69040"/>
          <a:stretch/>
        </p:blipFill>
        <p:spPr>
          <a:xfrm>
            <a:off x="2946399" y="3366111"/>
            <a:ext cx="1198881" cy="1347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417D9-2A6F-4F1D-B30D-4A7CB5EC4265}"/>
              </a:ext>
            </a:extLst>
          </p:cNvPr>
          <p:cNvSpPr/>
          <p:nvPr/>
        </p:nvSpPr>
        <p:spPr>
          <a:xfrm>
            <a:off x="952304" y="2645337"/>
            <a:ext cx="3541151" cy="2788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D1FD-D785-4651-8EEE-7CED1C19E0A9}"/>
              </a:ext>
            </a:extLst>
          </p:cNvPr>
          <p:cNvSpPr/>
          <p:nvPr/>
        </p:nvSpPr>
        <p:spPr>
          <a:xfrm>
            <a:off x="3508131" y="4360986"/>
            <a:ext cx="860667" cy="6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83326" cy="1600200"/>
          </a:xfrm>
        </p:spPr>
        <p:txBody>
          <a:bodyPr>
            <a:normAutofit/>
          </a:bodyPr>
          <a:lstStyle/>
          <a:p>
            <a:r>
              <a:rPr lang="en-US" dirty="0"/>
              <a:t>Arduino Uno R3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7" y="1574800"/>
            <a:ext cx="4762500" cy="357187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06918" cy="3811588"/>
          </a:xfrm>
        </p:spPr>
        <p:txBody>
          <a:bodyPr>
            <a:noAutofit/>
          </a:bodyPr>
          <a:lstStyle/>
          <a:p>
            <a:r>
              <a:rPr lang="en-US" sz="1600" dirty="0"/>
              <a:t>The canonical Arduino design</a:t>
            </a:r>
          </a:p>
          <a:p>
            <a:r>
              <a:rPr lang="en-US" sz="1600" dirty="0"/>
              <a:t>Focus is on experimentation and learning</a:t>
            </a:r>
          </a:p>
          <a:p>
            <a:r>
              <a:rPr lang="en-US" sz="1600" dirty="0"/>
              <a:t>A simple, low-cost, small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Genuine: $22, Clone: $11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Modest processing power (16 </a:t>
            </a:r>
            <a:r>
              <a:rPr lang="en-US" sz="1400" dirty="0" err="1"/>
              <a:t>Mhz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code (32KB)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data (2KB)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 range of GPIO connectivity options for devices or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USB connection and good, free software development environment</a:t>
            </a:r>
          </a:p>
          <a:p>
            <a:r>
              <a:rPr lang="en-US" sz="1600" dirty="0"/>
              <a:t>Huge community of ‘makers’ providing videos, tutorials, examples, projects, devices,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ADA2A-1A32-4BF6-A3DA-634ABCF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9DE2255-227A-465B-BD11-A9B27390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94453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Arduino </a:t>
            </a:r>
            <a:br>
              <a:rPr lang="en-US" dirty="0"/>
            </a:br>
            <a:r>
              <a:rPr lang="en-US" dirty="0"/>
              <a:t>variants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0" y="457200"/>
            <a:ext cx="9013370" cy="563335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processor</a:t>
            </a:r>
          </a:p>
          <a:p>
            <a:r>
              <a:rPr lang="en-US" sz="2000" dirty="0"/>
              <a:t>Bigger programs</a:t>
            </a:r>
          </a:p>
          <a:p>
            <a:r>
              <a:rPr lang="en-US" sz="2000" dirty="0"/>
              <a:t>More data</a:t>
            </a:r>
          </a:p>
          <a:p>
            <a:r>
              <a:rPr lang="en-US" sz="2000" dirty="0"/>
              <a:t>More pins to connect devices</a:t>
            </a:r>
          </a:p>
          <a:p>
            <a:r>
              <a:rPr lang="en-US" sz="2000" dirty="0"/>
              <a:t>More portable</a:t>
            </a:r>
          </a:p>
          <a:p>
            <a:r>
              <a:rPr lang="en-US" sz="2000" dirty="0"/>
              <a:t>Different form factor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BAAD7-5C00-4A81-9238-4C33C87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D8858FB-F3E6-4368-A3E2-20B6B1C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545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AF01-25C7-4402-8CF1-3EBE85B5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3200400" cy="1149774"/>
          </a:xfrm>
        </p:spPr>
        <p:txBody>
          <a:bodyPr/>
          <a:lstStyle/>
          <a:p>
            <a:r>
              <a:rPr lang="en-US" dirty="0"/>
              <a:t>New Arduino Nanos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A446-D2C9-42D0-A21D-67B3FC0B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667" y="1255445"/>
            <a:ext cx="3200400" cy="5660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Arduino Nano Every $11.90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ATMega4809 20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KB Flash, 6 KB RAM</a:t>
            </a:r>
          </a:p>
          <a:p>
            <a:r>
              <a:rPr lang="en-US" dirty="0"/>
              <a:t>Arduino Nano 33 IoT $18.40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SAMD21, 32-bit, 48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256 KB Flash, 32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, Bluetooth, BLE, 6 Axis IMU</a:t>
            </a:r>
          </a:p>
          <a:p>
            <a:r>
              <a:rPr lang="en-US" dirty="0"/>
              <a:t>Arduino Nano 33 BLE $20.20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r>
              <a:rPr lang="en-US" dirty="0"/>
              <a:t>Arduino Nano 33 Sense $31.10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Humitity</a:t>
            </a:r>
            <a:r>
              <a:rPr lang="en-US" dirty="0"/>
              <a:t>, Temp, Pressure, Mic, gesture ,proximity, light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8D6C-1E27-48CC-B944-A93980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132-A330-4543-B48F-9E19F705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4DD19-73AA-4F7F-8416-A3D38552F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1364097"/>
            <a:ext cx="3295326" cy="24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Every">
            <a:extLst>
              <a:ext uri="{FF2B5EF4-FFF2-40B4-BE49-F238E27FC236}">
                <a16:creationId xmlns:a16="http://schemas.microsoft.com/office/drawing/2014/main" id="{54F8B0C4-7342-415E-A80C-307227A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4" y="33090"/>
            <a:ext cx="3374173" cy="25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Nano 33 BLE">
            <a:extLst>
              <a:ext uri="{FF2B5EF4-FFF2-40B4-BE49-F238E27FC236}">
                <a16:creationId xmlns:a16="http://schemas.microsoft.com/office/drawing/2014/main" id="{59894DD5-8D41-4F5E-B0A8-51721BFB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06" y="2791745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duino Nano 33 BLE Sense">
            <a:extLst>
              <a:ext uri="{FF2B5EF4-FFF2-40B4-BE49-F238E27FC236}">
                <a16:creationId xmlns:a16="http://schemas.microsoft.com/office/drawing/2014/main" id="{E5646E88-25EB-4CD7-A032-7D9D0255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4109246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C34EC5-30DA-466F-865B-062E0DDCFAA8}"/>
              </a:ext>
            </a:extLst>
          </p:cNvPr>
          <p:cNvSpPr txBox="1"/>
          <p:nvPr/>
        </p:nvSpPr>
        <p:spPr>
          <a:xfrm>
            <a:off x="7696497" y="104260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2EF8-B5E2-4210-AA09-C49C4C7D3FF6}"/>
              </a:ext>
            </a:extLst>
          </p:cNvPr>
          <p:cNvSpPr txBox="1"/>
          <p:nvPr/>
        </p:nvSpPr>
        <p:spPr>
          <a:xfrm>
            <a:off x="5972271" y="2475704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IoT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7ED3D-36F8-4554-8AE1-388EA3EC0B93}"/>
              </a:ext>
            </a:extLst>
          </p:cNvPr>
          <p:cNvSpPr txBox="1"/>
          <p:nvPr/>
        </p:nvSpPr>
        <p:spPr>
          <a:xfrm>
            <a:off x="7940986" y="3878047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EF23B-A493-4923-894A-264A832AE15A}"/>
              </a:ext>
            </a:extLst>
          </p:cNvPr>
          <p:cNvSpPr txBox="1"/>
          <p:nvPr/>
        </p:nvSpPr>
        <p:spPr>
          <a:xfrm>
            <a:off x="5797767" y="5242080"/>
            <a:ext cx="23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Sense</a:t>
            </a:r>
          </a:p>
        </p:txBody>
      </p:sp>
    </p:spTree>
    <p:extLst>
      <p:ext uri="{BB962C8B-B14F-4D97-AF65-F5344CB8AC3E}">
        <p14:creationId xmlns:p14="http://schemas.microsoft.com/office/powerpoint/2010/main" val="35427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GPIO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17" y="751114"/>
            <a:ext cx="7595222" cy="5117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Simple direct connection for digital input and output</a:t>
            </a:r>
          </a:p>
          <a:p>
            <a:r>
              <a:rPr lang="en-US" sz="2000" dirty="0"/>
              <a:t>Simple direct connection for analog input</a:t>
            </a:r>
          </a:p>
          <a:p>
            <a:r>
              <a:rPr lang="en-US" sz="2000" dirty="0"/>
              <a:t>Onboard pulse width modulation (PWM)</a:t>
            </a:r>
          </a:p>
          <a:p>
            <a:r>
              <a:rPr lang="en-US" sz="2000" dirty="0"/>
              <a:t>4 ways to connect to other chips:</a:t>
            </a:r>
          </a:p>
          <a:p>
            <a:r>
              <a:rPr lang="en-US" sz="2000" dirty="0"/>
              <a:t>GPIO – Digital I/O or Analog Input</a:t>
            </a:r>
          </a:p>
          <a:p>
            <a:r>
              <a:rPr lang="en-US" sz="2000" dirty="0"/>
              <a:t>I2C – Inter-Integrated-Circuit</a:t>
            </a:r>
          </a:p>
          <a:p>
            <a:r>
              <a:rPr lang="en-US" sz="2000" dirty="0"/>
              <a:t>SPI – Serial Peripheral Interface</a:t>
            </a:r>
          </a:p>
          <a:p>
            <a:r>
              <a:rPr lang="en-US" sz="2000" dirty="0"/>
              <a:t>Serial – asynchronous serial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9E2-7975-43BC-BCE7-5F3D33D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DD7AE80-FC64-4E6B-90D8-B501BAF7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71879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4540</TotalTime>
  <Words>1409</Words>
  <Application>Microsoft Office PowerPoint</Application>
  <PresentationFormat>Widescreen</PresentationFormat>
  <Paragraphs>210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Introduction to Arduino</vt:lpstr>
      <vt:lpstr>Class Objectives</vt:lpstr>
      <vt:lpstr>Class notes and code</vt:lpstr>
      <vt:lpstr>Computers, Microcontrollers, Arduino</vt:lpstr>
      <vt:lpstr>Microcontrollers  Computer systems</vt:lpstr>
      <vt:lpstr>Arduino Uno R3</vt:lpstr>
      <vt:lpstr>Many Arduino  variants</vt:lpstr>
      <vt:lpstr>New Arduino Nanos</vt:lpstr>
      <vt:lpstr>Arduino GPIO</vt:lpstr>
      <vt:lpstr>I2C</vt:lpstr>
      <vt:lpstr>SPI</vt:lpstr>
      <vt:lpstr>Arduino Integrated  Development Environment (IDE)</vt:lpstr>
      <vt:lpstr>Arduino Integrated  Development Environment (IDE)</vt:lpstr>
      <vt:lpstr>Sketches and Circuits</vt:lpstr>
      <vt:lpstr>LED Polarity</vt:lpstr>
      <vt:lpstr>Sketches and Circuits</vt:lpstr>
      <vt:lpstr>Sketches and Circuits</vt:lpstr>
      <vt:lpstr>Fade LED PWM</vt:lpstr>
      <vt:lpstr>Sketches and Circuits</vt:lpstr>
      <vt:lpstr>Sketches and Circuits</vt:lpstr>
      <vt:lpstr>Servo PWM</vt:lpstr>
      <vt:lpstr>Sketches and Circuits</vt:lpstr>
      <vt:lpstr>Sketches and Circuits</vt:lpstr>
      <vt:lpstr>Resources</vt:lpstr>
      <vt:lpstr>Nightlight example</vt:lpstr>
      <vt:lpstr>Nightlight example - Breadboard</vt:lpstr>
      <vt:lpstr>Nightlight example - 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Daniel McCue</dc:creator>
  <cp:lastModifiedBy>John Szybist</cp:lastModifiedBy>
  <cp:revision>35</cp:revision>
  <cp:lastPrinted>2021-10-14T21:30:32Z</cp:lastPrinted>
  <dcterms:created xsi:type="dcterms:W3CDTF">2019-02-06T11:08:13Z</dcterms:created>
  <dcterms:modified xsi:type="dcterms:W3CDTF">2021-10-14T21:30:56Z</dcterms:modified>
</cp:coreProperties>
</file>