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8" r:id="rId3"/>
    <p:sldId id="257" r:id="rId4"/>
    <p:sldId id="262" r:id="rId5"/>
    <p:sldId id="259" r:id="rId6"/>
    <p:sldId id="260" r:id="rId7"/>
    <p:sldId id="261" r:id="rId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299F9-A338-4F7D-9D9B-6AD54D31B608}" v="11" dt="2019-07-10T13:49:35.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cCue" userId="2adacd62fe8472ca" providerId="LiveId" clId="{F735328F-C198-4038-BDAF-80B89E2E0AC0}"/>
    <pc:docChg chg="modSld">
      <pc:chgData name="Daniel McCue" userId="2adacd62fe8472ca" providerId="LiveId" clId="{F735328F-C198-4038-BDAF-80B89E2E0AC0}" dt="2019-04-28T21:17:31.452" v="56" actId="20577"/>
      <pc:docMkLst>
        <pc:docMk/>
      </pc:docMkLst>
      <pc:sldChg chg="modSp">
        <pc:chgData name="Daniel McCue" userId="2adacd62fe8472ca" providerId="LiveId" clId="{F735328F-C198-4038-BDAF-80B89E2E0AC0}" dt="2019-04-28T21:16:35.491" v="26" actId="20577"/>
        <pc:sldMkLst>
          <pc:docMk/>
          <pc:sldMk cId="3378591039" sldId="256"/>
        </pc:sldMkLst>
        <pc:spChg chg="mod">
          <ac:chgData name="Daniel McCue" userId="2adacd62fe8472ca" providerId="LiveId" clId="{F735328F-C198-4038-BDAF-80B89E2E0AC0}" dt="2019-04-28T21:16:35.491" v="26" actId="20577"/>
          <ac:spMkLst>
            <pc:docMk/>
            <pc:sldMk cId="3378591039" sldId="256"/>
            <ac:spMk id="3" creationId="{00000000-0000-0000-0000-000000000000}"/>
          </ac:spMkLst>
        </pc:spChg>
      </pc:sldChg>
      <pc:sldChg chg="modSp">
        <pc:chgData name="Daniel McCue" userId="2adacd62fe8472ca" providerId="LiveId" clId="{F735328F-C198-4038-BDAF-80B89E2E0AC0}" dt="2019-04-28T21:17:31.452" v="56" actId="20577"/>
        <pc:sldMkLst>
          <pc:docMk/>
          <pc:sldMk cId="2797844130" sldId="260"/>
        </pc:sldMkLst>
        <pc:spChg chg="mod">
          <ac:chgData name="Daniel McCue" userId="2adacd62fe8472ca" providerId="LiveId" clId="{F735328F-C198-4038-BDAF-80B89E2E0AC0}" dt="2019-04-28T21:17:31.452" v="56" actId="20577"/>
          <ac:spMkLst>
            <pc:docMk/>
            <pc:sldMk cId="2797844130" sldId="260"/>
            <ac:spMk id="5" creationId="{00000000-0000-0000-0000-000000000000}"/>
          </ac:spMkLst>
        </pc:spChg>
      </pc:sldChg>
    </pc:docChg>
  </pc:docChgLst>
  <pc:docChgLst>
    <pc:chgData name="Daniel McCue" userId="2adacd62fe8472ca" providerId="LiveId" clId="{A10299F9-A338-4F7D-9D9B-6AD54D31B608}"/>
    <pc:docChg chg="undo custSel addSld modSld sldOrd">
      <pc:chgData name="Daniel McCue" userId="2adacd62fe8472ca" providerId="LiveId" clId="{A10299F9-A338-4F7D-9D9B-6AD54D31B608}" dt="2019-07-10T13:52:36.498" v="435" actId="20577"/>
      <pc:docMkLst>
        <pc:docMk/>
      </pc:docMkLst>
      <pc:sldChg chg="modSp">
        <pc:chgData name="Daniel McCue" userId="2adacd62fe8472ca" providerId="LiveId" clId="{A10299F9-A338-4F7D-9D9B-6AD54D31B608}" dt="2019-07-10T13:42:50.891" v="2" actId="404"/>
        <pc:sldMkLst>
          <pc:docMk/>
          <pc:sldMk cId="3378591039" sldId="256"/>
        </pc:sldMkLst>
        <pc:spChg chg="mod">
          <ac:chgData name="Daniel McCue" userId="2adacd62fe8472ca" providerId="LiveId" clId="{A10299F9-A338-4F7D-9D9B-6AD54D31B608}" dt="2019-07-10T13:42:50.891" v="2" actId="404"/>
          <ac:spMkLst>
            <pc:docMk/>
            <pc:sldMk cId="3378591039" sldId="256"/>
            <ac:spMk id="2" creationId="{00000000-0000-0000-0000-000000000000}"/>
          </ac:spMkLst>
        </pc:spChg>
      </pc:sldChg>
      <pc:sldChg chg="addSp delSp modSp">
        <pc:chgData name="Daniel McCue" userId="2adacd62fe8472ca" providerId="LiveId" clId="{A10299F9-A338-4F7D-9D9B-6AD54D31B608}" dt="2019-07-10T13:51:55.685" v="432" actId="255"/>
        <pc:sldMkLst>
          <pc:docMk/>
          <pc:sldMk cId="3649584777" sldId="257"/>
        </pc:sldMkLst>
        <pc:spChg chg="mod">
          <ac:chgData name="Daniel McCue" userId="2adacd62fe8472ca" providerId="LiveId" clId="{A10299F9-A338-4F7D-9D9B-6AD54D31B608}" dt="2019-07-10T13:51:55.685" v="432" actId="255"/>
          <ac:spMkLst>
            <pc:docMk/>
            <pc:sldMk cId="3649584777" sldId="257"/>
            <ac:spMk id="3" creationId="{00000000-0000-0000-0000-000000000000}"/>
          </ac:spMkLst>
        </pc:spChg>
        <pc:spChg chg="add del">
          <ac:chgData name="Daniel McCue" userId="2adacd62fe8472ca" providerId="LiveId" clId="{A10299F9-A338-4F7D-9D9B-6AD54D31B608}" dt="2019-07-10T13:47:36.030" v="392"/>
          <ac:spMkLst>
            <pc:docMk/>
            <pc:sldMk cId="3649584777" sldId="257"/>
            <ac:spMk id="5" creationId="{A9548B83-878E-4F5C-BA29-4CF11285CC73}"/>
          </ac:spMkLst>
        </pc:spChg>
      </pc:sldChg>
      <pc:sldChg chg="modSp ord">
        <pc:chgData name="Daniel McCue" userId="2adacd62fe8472ca" providerId="LiveId" clId="{A10299F9-A338-4F7D-9D9B-6AD54D31B608}" dt="2019-07-10T13:47:48.997" v="394"/>
        <pc:sldMkLst>
          <pc:docMk/>
          <pc:sldMk cId="2813120939" sldId="258"/>
        </pc:sldMkLst>
        <pc:spChg chg="mod">
          <ac:chgData name="Daniel McCue" userId="2adacd62fe8472ca" providerId="LiveId" clId="{A10299F9-A338-4F7D-9D9B-6AD54D31B608}" dt="2019-07-10T13:47:09.107" v="390" actId="20577"/>
          <ac:spMkLst>
            <pc:docMk/>
            <pc:sldMk cId="2813120939" sldId="258"/>
            <ac:spMk id="3" creationId="{00000000-0000-0000-0000-000000000000}"/>
          </ac:spMkLst>
        </pc:spChg>
      </pc:sldChg>
      <pc:sldChg chg="modSp">
        <pc:chgData name="Daniel McCue" userId="2adacd62fe8472ca" providerId="LiveId" clId="{A10299F9-A338-4F7D-9D9B-6AD54D31B608}" dt="2019-07-10T13:52:36.498" v="435" actId="20577"/>
        <pc:sldMkLst>
          <pc:docMk/>
          <pc:sldMk cId="1454895644" sldId="259"/>
        </pc:sldMkLst>
        <pc:spChg chg="mod">
          <ac:chgData name="Daniel McCue" userId="2adacd62fe8472ca" providerId="LiveId" clId="{A10299F9-A338-4F7D-9D9B-6AD54D31B608}" dt="2019-07-10T13:52:36.498" v="435" actId="20577"/>
          <ac:spMkLst>
            <pc:docMk/>
            <pc:sldMk cId="1454895644" sldId="259"/>
            <ac:spMk id="3" creationId="{00000000-0000-0000-0000-000000000000}"/>
          </ac:spMkLst>
        </pc:spChg>
      </pc:sldChg>
      <pc:sldChg chg="modSp add">
        <pc:chgData name="Daniel McCue" userId="2adacd62fe8472ca" providerId="LiveId" clId="{A10299F9-A338-4F7D-9D9B-6AD54D31B608}" dt="2019-07-10T13:51:27.597" v="428" actId="403"/>
        <pc:sldMkLst>
          <pc:docMk/>
          <pc:sldMk cId="1054466814" sldId="262"/>
        </pc:sldMkLst>
        <pc:spChg chg="mod">
          <ac:chgData name="Daniel McCue" userId="2adacd62fe8472ca" providerId="LiveId" clId="{A10299F9-A338-4F7D-9D9B-6AD54D31B608}" dt="2019-07-10T13:47:54.917" v="397" actId="20577"/>
          <ac:spMkLst>
            <pc:docMk/>
            <pc:sldMk cId="1054466814" sldId="262"/>
            <ac:spMk id="2" creationId="{00000000-0000-0000-0000-000000000000}"/>
          </ac:spMkLst>
        </pc:spChg>
        <pc:spChg chg="mod">
          <ac:chgData name="Daniel McCue" userId="2adacd62fe8472ca" providerId="LiveId" clId="{A10299F9-A338-4F7D-9D9B-6AD54D31B608}" dt="2019-07-10T13:51:27.597" v="428" actId="403"/>
          <ac:spMkLst>
            <pc:docMk/>
            <pc:sldMk cId="1054466814" sldId="26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F668944D-3C9A-4FEA-8A68-0454D140FB77}" type="datetimeFigureOut">
              <a:rPr lang="en-US" smtClean="0"/>
              <a:t>9/12/2019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8E4F76A-F4C0-4C41-A6C9-FB650DBC23AB}" type="slidenum">
              <a:rPr lang="en-US" smtClean="0"/>
              <a:t>‹#›</a:t>
            </a:fld>
            <a:endParaRPr lang="en-US"/>
          </a:p>
        </p:txBody>
      </p:sp>
    </p:spTree>
    <p:extLst>
      <p:ext uri="{BB962C8B-B14F-4D97-AF65-F5344CB8AC3E}">
        <p14:creationId xmlns:p14="http://schemas.microsoft.com/office/powerpoint/2010/main" val="34218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B003AA-A186-403E-B40F-CA0D80D19802}" type="datetime1">
              <a:rPr lang="en-US" smtClean="0"/>
              <a:t>9/12/2019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Rochester MakerSpace 2019</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70056-118A-491D-9AE6-FFD6BA5B0F8C}" type="datetime1">
              <a:rPr lang="en-US" smtClean="0"/>
              <a:t>9/12/2019</a:t>
            </a:fld>
            <a:endParaRPr lang="en-US" dirty="0"/>
          </a:p>
        </p:txBody>
      </p:sp>
      <p:sp>
        <p:nvSpPr>
          <p:cNvPr id="6" name="Footer Placeholder 5"/>
          <p:cNvSpPr>
            <a:spLocks noGrp="1"/>
          </p:cNvSpPr>
          <p:nvPr>
            <p:ph type="ftr" sz="quarter" idx="11"/>
          </p:nvPr>
        </p:nvSpPr>
        <p:spPr/>
        <p:txBody>
          <a:bodyPr/>
          <a:lstStyle/>
          <a:p>
            <a:r>
              <a:rPr lang="en-US"/>
              <a:t>Rochester MakerSpace 2019</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7E02BB-FBCF-4393-BCCA-DC132ECE7180}"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059B24-5B0F-409E-A6BB-11FE0D833521}"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2E4E0-8F17-454C-99F3-E37970680F97}"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46AADE-8902-4609-BCCF-542F92F9AEC3}" type="datetime1">
              <a:rPr lang="en-US" smtClean="0"/>
              <a:t>9/12/2019</a:t>
            </a:fld>
            <a:endParaRPr lang="en-US" dirty="0"/>
          </a:p>
        </p:txBody>
      </p:sp>
      <p:sp>
        <p:nvSpPr>
          <p:cNvPr id="8" name="Footer Placeholder 7"/>
          <p:cNvSpPr>
            <a:spLocks noGrp="1"/>
          </p:cNvSpPr>
          <p:nvPr>
            <p:ph type="ftr" sz="quarter" idx="11"/>
          </p:nvPr>
        </p:nvSpPr>
        <p:spPr/>
        <p:txBody>
          <a:bodyPr/>
          <a:lstStyle/>
          <a:p>
            <a:r>
              <a:rPr lang="en-US"/>
              <a:t>Rochester MakerSpace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88E6D5-E9A1-42E5-8361-B2EDAB19A0AB}" type="datetime1">
              <a:rPr lang="en-US" smtClean="0"/>
              <a:t>9/12/2019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Rochester MakerSpace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237CEF-0408-470A-9E66-F738D787136A}"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36D46FA-6744-4F92-A2EE-41DC3AE0E489}"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14860-4C29-4317-8C51-C8F42F567418}"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DA914-AF10-40ED-809F-873BC003367F}" type="datetime1">
              <a:rPr lang="en-US" smtClean="0"/>
              <a:t>9/12/2019</a:t>
            </a:fld>
            <a:endParaRPr lang="en-US" dirty="0"/>
          </a:p>
        </p:txBody>
      </p:sp>
      <p:sp>
        <p:nvSpPr>
          <p:cNvPr id="5" name="Footer Placeholder 4"/>
          <p:cNvSpPr>
            <a:spLocks noGrp="1"/>
          </p:cNvSpPr>
          <p:nvPr>
            <p:ph type="ftr" sz="quarter" idx="11"/>
          </p:nvPr>
        </p:nvSpPr>
        <p:spPr/>
        <p:txBody>
          <a:bodyPr/>
          <a:lstStyle/>
          <a:p>
            <a:r>
              <a:rPr lang="en-US"/>
              <a:t>Rochester MakerSpace 2019</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F15697-1E0E-4154-BD03-5C8AE97FC665}" type="datetime1">
              <a:rPr lang="en-US" smtClean="0"/>
              <a:t>9/12/2019</a:t>
            </a:fld>
            <a:endParaRPr lang="en-US" dirty="0"/>
          </a:p>
        </p:txBody>
      </p:sp>
      <p:sp>
        <p:nvSpPr>
          <p:cNvPr id="6" name="Footer Placeholder 5"/>
          <p:cNvSpPr>
            <a:spLocks noGrp="1"/>
          </p:cNvSpPr>
          <p:nvPr>
            <p:ph type="ftr" sz="quarter" idx="11"/>
          </p:nvPr>
        </p:nvSpPr>
        <p:spPr/>
        <p:txBody>
          <a:bodyPr/>
          <a:lstStyle/>
          <a:p>
            <a:r>
              <a:rPr lang="en-US"/>
              <a:t>Rochester MakerSpace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545CB-6A7B-40EA-AB25-C2D74D0997BD}" type="datetime1">
              <a:rPr lang="en-US" smtClean="0"/>
              <a:t>9/12/2019</a:t>
            </a:fld>
            <a:endParaRPr lang="en-US" dirty="0"/>
          </a:p>
        </p:txBody>
      </p:sp>
      <p:sp>
        <p:nvSpPr>
          <p:cNvPr id="8" name="Footer Placeholder 7"/>
          <p:cNvSpPr>
            <a:spLocks noGrp="1"/>
          </p:cNvSpPr>
          <p:nvPr>
            <p:ph type="ftr" sz="quarter" idx="11"/>
          </p:nvPr>
        </p:nvSpPr>
        <p:spPr/>
        <p:txBody>
          <a:bodyPr/>
          <a:lstStyle/>
          <a:p>
            <a:r>
              <a:rPr lang="en-US"/>
              <a:t>Rochester MakerSpace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F3B242-92FD-458A-B575-EFD7C034DE79}" type="datetime1">
              <a:rPr lang="en-US" smtClean="0"/>
              <a:t>9/12/2019</a:t>
            </a:fld>
            <a:endParaRPr lang="en-US" dirty="0"/>
          </a:p>
        </p:txBody>
      </p:sp>
      <p:sp>
        <p:nvSpPr>
          <p:cNvPr id="4" name="Footer Placeholder 3"/>
          <p:cNvSpPr>
            <a:spLocks noGrp="1"/>
          </p:cNvSpPr>
          <p:nvPr>
            <p:ph type="ftr" sz="quarter" idx="11"/>
          </p:nvPr>
        </p:nvSpPr>
        <p:spPr/>
        <p:txBody>
          <a:bodyPr/>
          <a:lstStyle/>
          <a:p>
            <a:r>
              <a:rPr lang="en-US"/>
              <a:t>Rochester MakerSpace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34E49-9723-424E-8E99-747562F4CCD8}" type="datetime1">
              <a:rPr lang="en-US" smtClean="0"/>
              <a:t>9/12/2019</a:t>
            </a:fld>
            <a:endParaRPr lang="en-US" dirty="0"/>
          </a:p>
        </p:txBody>
      </p:sp>
      <p:sp>
        <p:nvSpPr>
          <p:cNvPr id="3" name="Footer Placeholder 2"/>
          <p:cNvSpPr>
            <a:spLocks noGrp="1"/>
          </p:cNvSpPr>
          <p:nvPr>
            <p:ph type="ftr" sz="quarter" idx="11"/>
          </p:nvPr>
        </p:nvSpPr>
        <p:spPr/>
        <p:txBody>
          <a:bodyPr/>
          <a:lstStyle/>
          <a:p>
            <a:r>
              <a:rPr lang="en-US"/>
              <a:t>Rochester MakerSpace 2019</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4D46-697B-41D4-BFA6-43B410F3B65B}" type="datetime1">
              <a:rPr lang="en-US" smtClean="0"/>
              <a:t>9/12/2019</a:t>
            </a:fld>
            <a:endParaRPr lang="en-US" dirty="0"/>
          </a:p>
        </p:txBody>
      </p:sp>
      <p:sp>
        <p:nvSpPr>
          <p:cNvPr id="6" name="Footer Placeholder 5"/>
          <p:cNvSpPr>
            <a:spLocks noGrp="1"/>
          </p:cNvSpPr>
          <p:nvPr>
            <p:ph type="ftr" sz="quarter" idx="11"/>
          </p:nvPr>
        </p:nvSpPr>
        <p:spPr/>
        <p:txBody>
          <a:bodyPr/>
          <a:lstStyle/>
          <a:p>
            <a:r>
              <a:rPr lang="en-US"/>
              <a:t>Rochester MakerSpace 2019</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6F7A30-26DA-4CD0-A6EE-C5929620741E}" type="datetime1">
              <a:rPr lang="en-US" smtClean="0"/>
              <a:t>9/12/2019</a:t>
            </a:fld>
            <a:endParaRPr lang="en-US" dirty="0"/>
          </a:p>
        </p:txBody>
      </p:sp>
      <p:sp>
        <p:nvSpPr>
          <p:cNvPr id="6" name="Footer Placeholder 5"/>
          <p:cNvSpPr>
            <a:spLocks noGrp="1"/>
          </p:cNvSpPr>
          <p:nvPr>
            <p:ph type="ftr" sz="quarter" idx="11"/>
          </p:nvPr>
        </p:nvSpPr>
        <p:spPr/>
        <p:txBody>
          <a:bodyPr/>
          <a:lstStyle/>
          <a:p>
            <a:r>
              <a:rPr lang="en-US"/>
              <a:t>Rochester MakerSpace 2019</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7D68CB-0922-4C3F-8B66-08244DAE79F9}" type="datetime1">
              <a:rPr lang="en-US" smtClean="0"/>
              <a:t>9/12/2019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Rochester MakerSpace 2019</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elinux.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Introduction to Raspberry Pi</a:t>
            </a:r>
          </a:p>
        </p:txBody>
      </p:sp>
      <p:sp>
        <p:nvSpPr>
          <p:cNvPr id="3" name="Subtitle 2"/>
          <p:cNvSpPr>
            <a:spLocks noGrp="1"/>
          </p:cNvSpPr>
          <p:nvPr>
            <p:ph type="subTitle" idx="1"/>
          </p:nvPr>
        </p:nvSpPr>
        <p:spPr/>
        <p:txBody>
          <a:bodyPr/>
          <a:lstStyle/>
          <a:p>
            <a:r>
              <a:rPr lang="en-US" dirty="0"/>
              <a:t>Rochester </a:t>
            </a:r>
            <a:r>
              <a:rPr lang="en-US" dirty="0" err="1"/>
              <a:t>MakerSpace</a:t>
            </a:r>
            <a:endParaRPr lang="en-US" dirty="0"/>
          </a:p>
          <a:p>
            <a:r>
              <a:rPr lang="en-US" dirty="0"/>
              <a:t>2019</a:t>
            </a:r>
          </a:p>
        </p:txBody>
      </p:sp>
    </p:spTree>
    <p:extLst>
      <p:ext uri="{BB962C8B-B14F-4D97-AF65-F5344CB8AC3E}">
        <p14:creationId xmlns:p14="http://schemas.microsoft.com/office/powerpoint/2010/main" val="337859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lnSpcReduction="10000"/>
          </a:bodyPr>
          <a:lstStyle/>
          <a:p>
            <a:r>
              <a:rPr lang="en-US" dirty="0"/>
              <a:t>The Raspberry Pi was created in February 2012 by the Raspberry Pi Foundation to promote and teach basic computer science in schools and colleges around the UK. </a:t>
            </a:r>
          </a:p>
          <a:p>
            <a:r>
              <a:rPr lang="en-US" dirty="0"/>
              <a:t>The Raspberry Pi Foundation is a UK-based charity that works to put the power of computing and digital making into the hands of people all over the world. We do this so that more people are able to harness the power of computing and digital technologies for work, to solve problems that matter to them, and to express themselves creatively.</a:t>
            </a:r>
          </a:p>
          <a:p>
            <a:r>
              <a:rPr lang="en-US" dirty="0"/>
              <a:t>More than 1M units sold in the first year, more than 4.5M by 2014</a:t>
            </a:r>
          </a:p>
          <a:p>
            <a:r>
              <a:rPr lang="en-US" dirty="0"/>
              <a:t>Raspberry Pi 4 B went on sale in June 2019, offering faster processor and ports, as well as options for more RAM.</a:t>
            </a:r>
          </a:p>
        </p:txBody>
      </p:sp>
      <p:sp>
        <p:nvSpPr>
          <p:cNvPr id="4" name="Footer Placeholder 3">
            <a:extLst>
              <a:ext uri="{FF2B5EF4-FFF2-40B4-BE49-F238E27FC236}">
                <a16:creationId xmlns:a16="http://schemas.microsoft.com/office/drawing/2014/main" id="{E82F1815-5744-4BF5-872E-BF8553BD2760}"/>
              </a:ext>
            </a:extLst>
          </p:cNvPr>
          <p:cNvSpPr>
            <a:spLocks noGrp="1"/>
          </p:cNvSpPr>
          <p:nvPr>
            <p:ph type="ftr" sz="quarter" idx="11"/>
          </p:nvPr>
        </p:nvSpPr>
        <p:spPr/>
        <p:txBody>
          <a:bodyPr/>
          <a:lstStyle/>
          <a:p>
            <a:r>
              <a:rPr lang="en-US"/>
              <a:t>Rochester MakerSpace 2019</a:t>
            </a:r>
            <a:endParaRPr lang="en-US" dirty="0"/>
          </a:p>
        </p:txBody>
      </p:sp>
      <p:sp>
        <p:nvSpPr>
          <p:cNvPr id="5" name="Slide Number Placeholder 4">
            <a:extLst>
              <a:ext uri="{FF2B5EF4-FFF2-40B4-BE49-F238E27FC236}">
                <a16:creationId xmlns:a16="http://schemas.microsoft.com/office/drawing/2014/main" id="{F6365E9D-FAFF-4E21-9800-A6294C4A631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1312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3 B+</a:t>
            </a:r>
          </a:p>
        </p:txBody>
      </p:sp>
      <p:sp>
        <p:nvSpPr>
          <p:cNvPr id="3" name="Content Placeholder 2"/>
          <p:cNvSpPr>
            <a:spLocks noGrp="1"/>
          </p:cNvSpPr>
          <p:nvPr>
            <p:ph idx="1"/>
          </p:nvPr>
        </p:nvSpPr>
        <p:spPr/>
        <p:txBody>
          <a:bodyPr>
            <a:noAutofit/>
          </a:bodyPr>
          <a:lstStyle/>
          <a:p>
            <a:r>
              <a:rPr lang="en-US" sz="1200" dirty="0"/>
              <a:t>Broadcom BCM2837B0, Cortex-A53 (ARMv8) 64-bit </a:t>
            </a:r>
            <a:r>
              <a:rPr lang="en-US" sz="1200" dirty="0" err="1"/>
              <a:t>SoC</a:t>
            </a:r>
            <a:r>
              <a:rPr lang="en-US" sz="1200" dirty="0"/>
              <a:t> @ 1.4GHz</a:t>
            </a:r>
          </a:p>
          <a:p>
            <a:r>
              <a:rPr lang="en-US" sz="1200" dirty="0"/>
              <a:t>1GB LPDDR2 SDRAM</a:t>
            </a:r>
          </a:p>
          <a:p>
            <a:r>
              <a:rPr lang="en-US" sz="1200" dirty="0"/>
              <a:t>2.4GHz and 5GHz IEEE 802.11.b/g/n/ac wireless LAN, Bluetooth 4.2, BLE</a:t>
            </a:r>
          </a:p>
          <a:p>
            <a:r>
              <a:rPr lang="en-US" sz="1200" dirty="0"/>
              <a:t>Gigabit Ethernet over USB 2.0 (maximum throughput 300 Mbps)</a:t>
            </a:r>
          </a:p>
          <a:p>
            <a:r>
              <a:rPr lang="en-US" sz="1200" dirty="0"/>
              <a:t>Extended 40-pin GPIO header</a:t>
            </a:r>
          </a:p>
          <a:p>
            <a:r>
              <a:rPr lang="en-US" sz="1200" dirty="0"/>
              <a:t>Full-size HDMI</a:t>
            </a:r>
          </a:p>
          <a:p>
            <a:r>
              <a:rPr lang="en-US" sz="1200" dirty="0"/>
              <a:t>4 USB 2.0 ports</a:t>
            </a:r>
          </a:p>
          <a:p>
            <a:r>
              <a:rPr lang="en-US" sz="1200" dirty="0"/>
              <a:t>CSI camera port for connecting a Raspberry Pi camera</a:t>
            </a:r>
          </a:p>
          <a:p>
            <a:r>
              <a:rPr lang="en-US" sz="1200" dirty="0"/>
              <a:t>DSI display port for connecting a Raspberry Pi touchscreen display</a:t>
            </a:r>
          </a:p>
          <a:p>
            <a:r>
              <a:rPr lang="en-US" sz="1200" dirty="0"/>
              <a:t>4-pole stereo output and composite video port</a:t>
            </a:r>
          </a:p>
          <a:p>
            <a:r>
              <a:rPr lang="en-US" sz="1200" dirty="0"/>
              <a:t>Micro SD port for </a:t>
            </a:r>
            <a:r>
              <a:rPr lang="en-US" sz="1200"/>
              <a:t>loading operating </a:t>
            </a:r>
            <a:r>
              <a:rPr lang="en-US" sz="1200" dirty="0"/>
              <a:t>system and storing data</a:t>
            </a:r>
          </a:p>
          <a:p>
            <a:r>
              <a:rPr lang="en-US" sz="1200" dirty="0"/>
              <a:t>5V/2.5A DC power input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249" t="2542" r="29995" b="2525"/>
          <a:stretch/>
        </p:blipFill>
        <p:spPr>
          <a:xfrm>
            <a:off x="8593515" y="2348422"/>
            <a:ext cx="2774196" cy="4207361"/>
          </a:xfrm>
          <a:prstGeom prst="rect">
            <a:avLst/>
          </a:prstGeom>
        </p:spPr>
      </p:pic>
      <p:sp>
        <p:nvSpPr>
          <p:cNvPr id="5" name="Footer Placeholder 4">
            <a:extLst>
              <a:ext uri="{FF2B5EF4-FFF2-40B4-BE49-F238E27FC236}">
                <a16:creationId xmlns:a16="http://schemas.microsoft.com/office/drawing/2014/main" id="{66EFA7FA-593E-4E3C-B13B-FE93F94519C3}"/>
              </a:ext>
            </a:extLst>
          </p:cNvPr>
          <p:cNvSpPr>
            <a:spLocks noGrp="1"/>
          </p:cNvSpPr>
          <p:nvPr>
            <p:ph type="ftr" sz="quarter" idx="11"/>
          </p:nvPr>
        </p:nvSpPr>
        <p:spPr/>
        <p:txBody>
          <a:bodyPr/>
          <a:lstStyle/>
          <a:p>
            <a:r>
              <a:rPr lang="en-US"/>
              <a:t>Rochester MakerSpace 2019</a:t>
            </a:r>
            <a:endParaRPr lang="en-US" dirty="0"/>
          </a:p>
        </p:txBody>
      </p:sp>
      <p:sp>
        <p:nvSpPr>
          <p:cNvPr id="6" name="Slide Number Placeholder 5">
            <a:extLst>
              <a:ext uri="{FF2B5EF4-FFF2-40B4-BE49-F238E27FC236}">
                <a16:creationId xmlns:a16="http://schemas.microsoft.com/office/drawing/2014/main" id="{381527EF-8EBC-4639-86F1-3713F211E23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49584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Raspberry Pi 4 B</a:t>
            </a:r>
          </a:p>
        </p:txBody>
      </p:sp>
      <p:sp>
        <p:nvSpPr>
          <p:cNvPr id="3" name="Content Placeholder 2"/>
          <p:cNvSpPr>
            <a:spLocks noGrp="1"/>
          </p:cNvSpPr>
          <p:nvPr>
            <p:ph idx="1"/>
          </p:nvPr>
        </p:nvSpPr>
        <p:spPr/>
        <p:txBody>
          <a:bodyPr>
            <a:noAutofit/>
          </a:bodyPr>
          <a:lstStyle/>
          <a:p>
            <a:r>
              <a:rPr lang="en-US" sz="1200" dirty="0"/>
              <a:t>Broadcom BCM2711, Quad core Cortex-A72 (ARM v8) 64-bit SoC @ 1.5GHz</a:t>
            </a:r>
          </a:p>
          <a:p>
            <a:r>
              <a:rPr lang="en-US" sz="1200" dirty="0"/>
              <a:t>1GB, 2GB or 4GB LPDDR4-2400 SDRAM (depending on model)</a:t>
            </a:r>
          </a:p>
          <a:p>
            <a:r>
              <a:rPr lang="en-US" sz="1200" dirty="0"/>
              <a:t>2.4 GHz and 5.0 GHz IEEE 802.11ac wireless, Bluetooth 5.0, BLE, Gigabit Ethernet</a:t>
            </a:r>
          </a:p>
          <a:p>
            <a:r>
              <a:rPr lang="en-US" sz="1200" dirty="0"/>
              <a:t>2 USB 3.0 ports; 2 USB 2.0 ports</a:t>
            </a:r>
          </a:p>
          <a:p>
            <a:r>
              <a:rPr lang="en-US" sz="1200" dirty="0"/>
              <a:t>Raspberry Pi standard 40 pin GPIO header (fully backwards compatible with previous boards)</a:t>
            </a:r>
          </a:p>
          <a:p>
            <a:r>
              <a:rPr lang="en-US" sz="1200" dirty="0"/>
              <a:t>2 × micro-HDMI ports (up to 4kp60 supported), 2-lane MIPI DSI display port</a:t>
            </a:r>
          </a:p>
          <a:p>
            <a:r>
              <a:rPr lang="en-US" sz="1200" dirty="0"/>
              <a:t>2-lane MIPI CSI camera port</a:t>
            </a:r>
          </a:p>
          <a:p>
            <a:r>
              <a:rPr lang="en-US" sz="1200" dirty="0"/>
              <a:t>4-pole stereo audio and composite video port</a:t>
            </a:r>
          </a:p>
          <a:p>
            <a:r>
              <a:rPr lang="en-US" sz="1200" dirty="0"/>
              <a:t>H.265 (4kp60 decode), H264 (1080p60 decode, 1080p30 encode), OpenGL ES 3.0 graphics</a:t>
            </a:r>
          </a:p>
          <a:p>
            <a:r>
              <a:rPr lang="en-US" sz="1200" dirty="0"/>
              <a:t>Micro-SD card slot for loading operating system and data storage</a:t>
            </a:r>
          </a:p>
          <a:p>
            <a:r>
              <a:rPr lang="en-US" sz="1200" dirty="0"/>
              <a:t>5V DC via USB-C connector (minimum 3A*)</a:t>
            </a:r>
          </a:p>
          <a:p>
            <a:r>
              <a:rPr lang="en-US" sz="1200" dirty="0"/>
              <a:t>5V DC via GPIO header (minimum 3A*)</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249" t="2542" r="29995" b="2525"/>
          <a:stretch/>
        </p:blipFill>
        <p:spPr>
          <a:xfrm>
            <a:off x="8593515" y="2348422"/>
            <a:ext cx="2774196" cy="4207361"/>
          </a:xfrm>
          <a:prstGeom prst="rect">
            <a:avLst/>
          </a:prstGeom>
        </p:spPr>
      </p:pic>
      <p:sp>
        <p:nvSpPr>
          <p:cNvPr id="5" name="Footer Placeholder 4">
            <a:extLst>
              <a:ext uri="{FF2B5EF4-FFF2-40B4-BE49-F238E27FC236}">
                <a16:creationId xmlns:a16="http://schemas.microsoft.com/office/drawing/2014/main" id="{D08513CC-C787-416F-A1DD-36294962AA69}"/>
              </a:ext>
            </a:extLst>
          </p:cNvPr>
          <p:cNvSpPr>
            <a:spLocks noGrp="1"/>
          </p:cNvSpPr>
          <p:nvPr>
            <p:ph type="ftr" sz="quarter" idx="11"/>
          </p:nvPr>
        </p:nvSpPr>
        <p:spPr/>
        <p:txBody>
          <a:bodyPr/>
          <a:lstStyle/>
          <a:p>
            <a:r>
              <a:rPr lang="en-US"/>
              <a:t>Rochester MakerSpace 2019</a:t>
            </a:r>
            <a:endParaRPr lang="en-US" dirty="0"/>
          </a:p>
        </p:txBody>
      </p:sp>
      <p:sp>
        <p:nvSpPr>
          <p:cNvPr id="6" name="Slide Number Placeholder 5">
            <a:extLst>
              <a:ext uri="{FF2B5EF4-FFF2-40B4-BE49-F238E27FC236}">
                <a16:creationId xmlns:a16="http://schemas.microsoft.com/office/drawing/2014/main" id="{A8A29384-FD31-4836-B899-049B79EA471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5446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with GPIO!</a:t>
            </a:r>
          </a:p>
        </p:txBody>
      </p:sp>
      <p:sp>
        <p:nvSpPr>
          <p:cNvPr id="3" name="Content Placeholder 2"/>
          <p:cNvSpPr>
            <a:spLocks noGrp="1"/>
          </p:cNvSpPr>
          <p:nvPr>
            <p:ph idx="1"/>
          </p:nvPr>
        </p:nvSpPr>
        <p:spPr>
          <a:xfrm>
            <a:off x="1154955" y="2603500"/>
            <a:ext cx="3861662" cy="3416300"/>
          </a:xfrm>
        </p:spPr>
        <p:txBody>
          <a:bodyPr>
            <a:normAutofit/>
          </a:bodyPr>
          <a:lstStyle/>
          <a:p>
            <a:r>
              <a:rPr lang="en-US" dirty="0"/>
              <a:t>At 1.4MHz, quad-core and 1GB of RAM, </a:t>
            </a:r>
            <a:r>
              <a:rPr lang="en-US" dirty="0" err="1"/>
              <a:t>RPi</a:t>
            </a:r>
            <a:r>
              <a:rPr lang="en-US" dirty="0"/>
              <a:t> 3 B+ is a capable small Linux system</a:t>
            </a:r>
          </a:p>
          <a:p>
            <a:r>
              <a:rPr lang="en-US" dirty="0"/>
              <a:t>Raspberry Pi 4 offers a faster processor, two USB 3.0 ports, two (micro) HDMI ports, options of 1GB, 2GB, or 4GB of RAM</a:t>
            </a:r>
          </a:p>
          <a:p>
            <a:r>
              <a:rPr lang="en-US" dirty="0"/>
              <a:t>Both offer GPIO enabling the creation of different projects e.g., robots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660" y="1316848"/>
            <a:ext cx="6229350" cy="5438775"/>
          </a:xfrm>
          <a:prstGeom prst="rect">
            <a:avLst/>
          </a:prstGeom>
        </p:spPr>
      </p:pic>
      <p:sp>
        <p:nvSpPr>
          <p:cNvPr id="5" name="Footer Placeholder 4">
            <a:extLst>
              <a:ext uri="{FF2B5EF4-FFF2-40B4-BE49-F238E27FC236}">
                <a16:creationId xmlns:a16="http://schemas.microsoft.com/office/drawing/2014/main" id="{538F1A3E-62B7-45C0-8B90-9B1148941FB6}"/>
              </a:ext>
            </a:extLst>
          </p:cNvPr>
          <p:cNvSpPr>
            <a:spLocks noGrp="1"/>
          </p:cNvSpPr>
          <p:nvPr>
            <p:ph type="ftr" sz="quarter" idx="11"/>
          </p:nvPr>
        </p:nvSpPr>
        <p:spPr/>
        <p:txBody>
          <a:bodyPr/>
          <a:lstStyle/>
          <a:p>
            <a:r>
              <a:rPr lang="en-US"/>
              <a:t>Rochester MakerSpace 2019</a:t>
            </a:r>
            <a:endParaRPr lang="en-US" dirty="0"/>
          </a:p>
        </p:txBody>
      </p:sp>
      <p:sp>
        <p:nvSpPr>
          <p:cNvPr id="6" name="Slide Number Placeholder 5">
            <a:extLst>
              <a:ext uri="{FF2B5EF4-FFF2-40B4-BE49-F238E27FC236}">
                <a16:creationId xmlns:a16="http://schemas.microsoft.com/office/drawing/2014/main" id="{E1A731E7-0390-40F3-A8D3-E1F7F36FE18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5489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vs. Arduino</a:t>
            </a:r>
          </a:p>
        </p:txBody>
      </p:sp>
      <p:sp>
        <p:nvSpPr>
          <p:cNvPr id="4" name="Content Placeholder 3"/>
          <p:cNvSpPr>
            <a:spLocks noGrp="1"/>
          </p:cNvSpPr>
          <p:nvPr>
            <p:ph sz="half" idx="1"/>
          </p:nvPr>
        </p:nvSpPr>
        <p:spPr/>
        <p:txBody>
          <a:bodyPr/>
          <a:lstStyle/>
          <a:p>
            <a:r>
              <a:rPr lang="en-US" dirty="0"/>
              <a:t>Pros</a:t>
            </a:r>
          </a:p>
          <a:p>
            <a:pPr lvl="1"/>
            <a:r>
              <a:rPr lang="en-US" dirty="0"/>
              <a:t>More RAM + Storage</a:t>
            </a:r>
          </a:p>
          <a:p>
            <a:pPr lvl="1"/>
            <a:r>
              <a:rPr lang="en-US" dirty="0"/>
              <a:t>More processing power</a:t>
            </a:r>
          </a:p>
          <a:p>
            <a:pPr lvl="1"/>
            <a:r>
              <a:rPr lang="en-US" dirty="0"/>
              <a:t>Debug in place</a:t>
            </a:r>
          </a:p>
          <a:p>
            <a:pPr lvl="1"/>
            <a:r>
              <a:rPr lang="en-US" dirty="0"/>
              <a:t>Multiple, concurrent programs</a:t>
            </a:r>
          </a:p>
          <a:p>
            <a:pPr lvl="1"/>
            <a:r>
              <a:rPr lang="en-US" dirty="0"/>
              <a:t>Built-in HDMI and camera interfaces</a:t>
            </a:r>
          </a:p>
          <a:p>
            <a:pPr lvl="1"/>
            <a:r>
              <a:rPr lang="en-US" dirty="0"/>
              <a:t>Built-in </a:t>
            </a:r>
            <a:r>
              <a:rPr lang="en-US" dirty="0" err="1"/>
              <a:t>WiFi</a:t>
            </a:r>
            <a:r>
              <a:rPr lang="en-US" dirty="0"/>
              <a:t> and Bluetooth </a:t>
            </a:r>
            <a:r>
              <a:rPr lang="en-US" dirty="0" err="1"/>
              <a:t>comms</a:t>
            </a:r>
            <a:endParaRPr lang="en-US" dirty="0"/>
          </a:p>
          <a:p>
            <a:pPr lvl="1"/>
            <a:r>
              <a:rPr lang="en-US" dirty="0"/>
              <a:t>Built-in Ethernet and 4 USB ports</a:t>
            </a:r>
          </a:p>
          <a:p>
            <a:pPr lvl="1"/>
            <a:r>
              <a:rPr lang="en-US" dirty="0"/>
              <a:t>Pluggable SD card to expand memory</a:t>
            </a:r>
          </a:p>
        </p:txBody>
      </p:sp>
      <p:sp>
        <p:nvSpPr>
          <p:cNvPr id="5" name="Content Placeholder 4"/>
          <p:cNvSpPr>
            <a:spLocks noGrp="1"/>
          </p:cNvSpPr>
          <p:nvPr>
            <p:ph sz="half" idx="2"/>
          </p:nvPr>
        </p:nvSpPr>
        <p:spPr/>
        <p:txBody>
          <a:bodyPr/>
          <a:lstStyle/>
          <a:p>
            <a:r>
              <a:rPr lang="en-US" dirty="0"/>
              <a:t>Cons</a:t>
            </a:r>
          </a:p>
          <a:p>
            <a:pPr lvl="1"/>
            <a:r>
              <a:rPr lang="en-US" dirty="0"/>
              <a:t>Non-real-time OS makes real-time programming impractical</a:t>
            </a:r>
          </a:p>
          <a:p>
            <a:pPr lvl="1"/>
            <a:r>
              <a:rPr lang="en-US" dirty="0"/>
              <a:t>Requires some understanding of Linux</a:t>
            </a:r>
          </a:p>
          <a:p>
            <a:pPr lvl="1"/>
            <a:r>
              <a:rPr lang="en-US" dirty="0"/>
              <a:t>Much more configuration required</a:t>
            </a:r>
          </a:p>
          <a:p>
            <a:pPr lvl="1"/>
            <a:r>
              <a:rPr lang="en-US" dirty="0"/>
              <a:t>More electrical power required</a:t>
            </a:r>
          </a:p>
          <a:p>
            <a:pPr lvl="1"/>
            <a:r>
              <a:rPr lang="en-US" dirty="0"/>
              <a:t>No Analog (A/D) inputs</a:t>
            </a:r>
          </a:p>
          <a:p>
            <a:pPr lvl="1"/>
            <a:r>
              <a:rPr lang="en-US" dirty="0"/>
              <a:t>Narrow input voltage tolerance</a:t>
            </a:r>
          </a:p>
          <a:p>
            <a:pPr lvl="1"/>
            <a:r>
              <a:rPr lang="en-US" dirty="0"/>
              <a:t>More expensive</a:t>
            </a:r>
          </a:p>
        </p:txBody>
      </p:sp>
      <p:sp>
        <p:nvSpPr>
          <p:cNvPr id="6" name="TextBox 5"/>
          <p:cNvSpPr txBox="1"/>
          <p:nvPr/>
        </p:nvSpPr>
        <p:spPr>
          <a:xfrm>
            <a:off x="3011647" y="6082573"/>
            <a:ext cx="8486815" cy="461665"/>
          </a:xfrm>
          <a:prstGeom prst="rect">
            <a:avLst/>
          </a:prstGeom>
          <a:noFill/>
        </p:spPr>
        <p:txBody>
          <a:bodyPr wrap="square" rtlCol="0">
            <a:spAutoFit/>
          </a:bodyPr>
          <a:lstStyle/>
          <a:p>
            <a:r>
              <a:rPr lang="en-US" sz="2400" b="1" dirty="0"/>
              <a:t>Bottom Line: Choose the right tool for the job</a:t>
            </a:r>
          </a:p>
        </p:txBody>
      </p:sp>
      <p:sp>
        <p:nvSpPr>
          <p:cNvPr id="3" name="Footer Placeholder 2">
            <a:extLst>
              <a:ext uri="{FF2B5EF4-FFF2-40B4-BE49-F238E27FC236}">
                <a16:creationId xmlns:a16="http://schemas.microsoft.com/office/drawing/2014/main" id="{DADEAE08-5C30-4988-BC51-82212638D973}"/>
              </a:ext>
            </a:extLst>
          </p:cNvPr>
          <p:cNvSpPr>
            <a:spLocks noGrp="1"/>
          </p:cNvSpPr>
          <p:nvPr>
            <p:ph type="ftr" sz="quarter" idx="11"/>
          </p:nvPr>
        </p:nvSpPr>
        <p:spPr/>
        <p:txBody>
          <a:bodyPr/>
          <a:lstStyle/>
          <a:p>
            <a:r>
              <a:rPr lang="en-US"/>
              <a:t>Rochester MakerSpace 2019</a:t>
            </a:r>
            <a:endParaRPr lang="en-US" dirty="0"/>
          </a:p>
        </p:txBody>
      </p:sp>
      <p:sp>
        <p:nvSpPr>
          <p:cNvPr id="7" name="Slide Number Placeholder 6">
            <a:extLst>
              <a:ext uri="{FF2B5EF4-FFF2-40B4-BE49-F238E27FC236}">
                <a16:creationId xmlns:a16="http://schemas.microsoft.com/office/drawing/2014/main" id="{C7AC470B-906D-4460-960B-D4BA48604C1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79784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5" name="Content Placeholder 4"/>
          <p:cNvSpPr>
            <a:spLocks noGrp="1"/>
          </p:cNvSpPr>
          <p:nvPr>
            <p:ph idx="1"/>
          </p:nvPr>
        </p:nvSpPr>
        <p:spPr/>
        <p:txBody>
          <a:bodyPr/>
          <a:lstStyle/>
          <a:p>
            <a:r>
              <a:rPr lang="en-US" dirty="0"/>
              <a:t>Check out these sources of information</a:t>
            </a:r>
          </a:p>
          <a:p>
            <a:pPr lvl="1"/>
            <a:r>
              <a:rPr lang="en-US" dirty="0"/>
              <a:t>Raspberry Pi Manual</a:t>
            </a:r>
          </a:p>
          <a:p>
            <a:pPr lvl="1"/>
            <a:r>
              <a:rPr lang="en-US" dirty="0"/>
              <a:t>Raspberrypi.org</a:t>
            </a:r>
          </a:p>
          <a:p>
            <a:pPr lvl="1"/>
            <a:r>
              <a:rPr lang="en-US" dirty="0">
                <a:hlinkClick r:id="rId2"/>
              </a:rPr>
              <a:t>www.elinux.org</a:t>
            </a:r>
            <a:endParaRPr lang="en-US" dirty="0"/>
          </a:p>
          <a:p>
            <a:pPr lvl="1"/>
            <a:r>
              <a:rPr lang="en-US" dirty="0"/>
              <a:t>Adafruit.com/category/105 – Raspberry Pi products and accessories</a:t>
            </a:r>
          </a:p>
          <a:p>
            <a:pPr lvl="1"/>
            <a:r>
              <a:rPr lang="en-US" dirty="0"/>
              <a:t>Youtube.com </a:t>
            </a:r>
          </a:p>
          <a:p>
            <a:r>
              <a:rPr lang="en-US" dirty="0"/>
              <a:t>Design a project or program and get started!</a:t>
            </a:r>
          </a:p>
          <a:p>
            <a:pPr lvl="1"/>
            <a:r>
              <a:rPr lang="en-US" dirty="0"/>
              <a:t>Lots of examples online if you are looking for inspiration</a:t>
            </a:r>
          </a:p>
        </p:txBody>
      </p:sp>
      <p:sp>
        <p:nvSpPr>
          <p:cNvPr id="3" name="Footer Placeholder 2">
            <a:extLst>
              <a:ext uri="{FF2B5EF4-FFF2-40B4-BE49-F238E27FC236}">
                <a16:creationId xmlns:a16="http://schemas.microsoft.com/office/drawing/2014/main" id="{06B950DD-B67F-4970-84AB-1399722E2E8B}"/>
              </a:ext>
            </a:extLst>
          </p:cNvPr>
          <p:cNvSpPr>
            <a:spLocks noGrp="1"/>
          </p:cNvSpPr>
          <p:nvPr>
            <p:ph type="ftr" sz="quarter" idx="11"/>
          </p:nvPr>
        </p:nvSpPr>
        <p:spPr/>
        <p:txBody>
          <a:bodyPr/>
          <a:lstStyle/>
          <a:p>
            <a:r>
              <a:rPr lang="en-US"/>
              <a:t>Rochester MakerSpace 2019</a:t>
            </a:r>
            <a:endParaRPr lang="en-US" dirty="0"/>
          </a:p>
        </p:txBody>
      </p:sp>
      <p:sp>
        <p:nvSpPr>
          <p:cNvPr id="4" name="Slide Number Placeholder 3">
            <a:extLst>
              <a:ext uri="{FF2B5EF4-FFF2-40B4-BE49-F238E27FC236}">
                <a16:creationId xmlns:a16="http://schemas.microsoft.com/office/drawing/2014/main" id="{362E236B-47B4-42DA-B86C-35256B18C19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3651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616</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Introduction to Raspberry Pi</vt:lpstr>
      <vt:lpstr>History</vt:lpstr>
      <vt:lpstr>Raspberry Pi 3 B+</vt:lpstr>
      <vt:lpstr>Raspberry Pi 4 B</vt:lpstr>
      <vt:lpstr>Linux with GPIO!</vt:lpstr>
      <vt:lpstr>Comparison vs. Arduino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Raspberry Pi</dc:title>
  <dc:creator>Daniel McCue</dc:creator>
  <cp:lastModifiedBy>Daniel McCue</cp:lastModifiedBy>
  <cp:revision>5</cp:revision>
  <cp:lastPrinted>2019-03-17T13:33:39Z</cp:lastPrinted>
  <dcterms:created xsi:type="dcterms:W3CDTF">2019-03-17T13:06:33Z</dcterms:created>
  <dcterms:modified xsi:type="dcterms:W3CDTF">2019-09-12T10:48:54Z</dcterms:modified>
</cp:coreProperties>
</file>