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9"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84091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40822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6470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37190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938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485171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149800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9460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97687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16544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3683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10119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79659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4330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5651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18282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2093848547"/>
      </p:ext>
    </p:extLst>
  </p:cSld>
  <p:clrMap bg1="lt1" tx1="dk1" bg2="lt2" tx2="dk2" accent1="accent1" accent2="accent2" accent3="accent3" accent4="accent4" accent5="accent5" accent6="accent6" hlink="hlink" folHlink="folHlink"/>
  <p:sldLayoutIdLst>
    <p:sldLayoutId id="2147484200" r:id="rId1"/>
    <p:sldLayoutId id="2147484201" r:id="rId2"/>
    <p:sldLayoutId id="2147484202" r:id="rId3"/>
    <p:sldLayoutId id="2147484203" r:id="rId4"/>
    <p:sldLayoutId id="2147484204" r:id="rId5"/>
    <p:sldLayoutId id="2147484205" r:id="rId6"/>
    <p:sldLayoutId id="2147484206" r:id="rId7"/>
    <p:sldLayoutId id="2147484207" r:id="rId8"/>
    <p:sldLayoutId id="2147484208" r:id="rId9"/>
    <p:sldLayoutId id="2147484209" r:id="rId10"/>
    <p:sldLayoutId id="2147484210" r:id="rId11"/>
    <p:sldLayoutId id="2147484211" r:id="rId12"/>
    <p:sldLayoutId id="2147484212" r:id="rId13"/>
    <p:sldLayoutId id="2147484213" r:id="rId14"/>
    <p:sldLayoutId id="2147484214" r:id="rId15"/>
    <p:sldLayoutId id="214748421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a:solidFill>
                  <a:schemeClr val="tx1"/>
                </a:solidFill>
              </a:rPr>
              <a:t>Rochi.</a:t>
            </a:r>
            <a:r>
              <a:rPr lang="en-IN" err="1">
                <a:solidFill>
                  <a:schemeClr val="tx1"/>
                </a:solidFill>
              </a:rPr>
              <a:t>M</a:t>
            </a:r>
            <a:r>
              <a:rPr lang="en-IN">
                <a:solidFill>
                  <a:schemeClr val="tx1"/>
                </a:solidFill>
              </a:rPr>
              <a:t>.S</a:t>
            </a:r>
            <a:endParaRPr lang="en-IN" dirty="0">
              <a:solidFill>
                <a:schemeClr val="tx1"/>
              </a:solidFill>
            </a:endParaRPr>
          </a:p>
          <a:p>
            <a:pPr algn="just"/>
            <a:r>
              <a:rPr lang="en-IN" dirty="0">
                <a:solidFill>
                  <a:schemeClr val="tx1"/>
                </a:solidFill>
              </a:rPr>
              <a:t>Department of Ceramic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355</TotalTime>
  <Words>830</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16</cp:revision>
  <dcterms:created xsi:type="dcterms:W3CDTF">2024-04-04T06:50:27Z</dcterms:created>
  <dcterms:modified xsi:type="dcterms:W3CDTF">2024-04-04T18:32:54Z</dcterms:modified>
</cp:coreProperties>
</file>