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8F12-B137-D03E-B89F-22FB90B0F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D9F75-3C64-F81E-EF00-81C86F6CE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CA019-1FF7-B9EF-6E25-4523B330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FA07-40DA-4A2D-8BE0-4D49B3CFD79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D594-F6F5-9A34-12CB-71E5855B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1324-D76A-A66A-4A34-A19C856F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46F2-17AA-4DCB-B0D1-3F0A2C08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4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C68B-5CAE-E052-7FED-6881D45D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2F3E8-E8FD-4542-1188-7A787BB9C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6263F-3AF9-74BE-445F-628EB979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FA07-40DA-4A2D-8BE0-4D49B3CFD79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EDDE-DADF-8C5C-8E70-93BE404C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7AC8-E74C-0F9F-8092-4895122B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46F2-17AA-4DCB-B0D1-3F0A2C08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3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F8A2B-3AD2-6309-A74F-C8E01B809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4849C-33A3-49A0-B6EB-6298C1F9F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E4CE-4F75-F530-038D-07BE5B6B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FA07-40DA-4A2D-8BE0-4D49B3CFD79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3820-450A-06C6-590E-6CA01FA5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3ECF-3B6F-8080-C098-92DFB328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46F2-17AA-4DCB-B0D1-3F0A2C08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95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D07C-1192-F430-9A4B-AFD3B2A1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DC61-A20D-96FE-3536-F0C26EE4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F434-DC34-32EF-7B61-08326329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FA07-40DA-4A2D-8BE0-4D49B3CFD79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682C6-088D-04E0-64A3-2F678F3E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D48C4-B660-48B0-14A8-3C97EA61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46F2-17AA-4DCB-B0D1-3F0A2C08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07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B9D1-2616-2271-5120-3187CF76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20B7B-6DA2-6B65-2083-0231A034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5FDB-E5F0-3B61-A174-F70E3BDD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FA07-40DA-4A2D-8BE0-4D49B3CFD79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7DDC-9721-BB66-98C8-BB48DD23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46D6-35DF-DEC4-029F-805CB33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46F2-17AA-4DCB-B0D1-3F0A2C08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5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82C9-0235-8C4D-E9E7-81345A97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7A8A-6FFB-6F22-2B18-3090BFCA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213BA-ECAF-3F0F-5A2C-65A86A24E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0DCAF-5C17-B501-6003-0D4AFC99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FA07-40DA-4A2D-8BE0-4D49B3CFD79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7F601-B405-FDB4-6D7F-D0739F86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5F5ED-E4F7-15C3-8607-B41407C3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46F2-17AA-4DCB-B0D1-3F0A2C08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6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1E50-4610-512B-E869-9E334264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5B224-41EF-E173-3794-8FCC005C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26D5-5429-7D77-C711-617439586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8B3-2E4A-ACEE-966E-A8883F2B7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40F05-8CC3-C34C-3B15-3DCD70500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15AAA-4512-9E66-B6B5-D58B5AE5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FA07-40DA-4A2D-8BE0-4D49B3CFD79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A196F-938D-69AF-7968-CF790344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698D3-C273-AC2E-8A3D-1F51A152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46F2-17AA-4DCB-B0D1-3F0A2C08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E7A0-1F1E-F611-AC44-D2172568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CAC5B-85BE-7B1D-7D0F-222B49D0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FA07-40DA-4A2D-8BE0-4D49B3CFD79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911B4-8277-F861-1D4E-DF318D98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00387-0EB0-3864-8A8A-D8647EC8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46F2-17AA-4DCB-B0D1-3F0A2C08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9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F0780-D596-A67B-7258-B618210B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FA07-40DA-4A2D-8BE0-4D49B3CFD79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DFFEA-53F7-0B68-727E-018F3CCC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485FB-D8FD-D7FF-04A7-2364425D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46F2-17AA-4DCB-B0D1-3F0A2C08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35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CA8C-0E54-C2BE-7C72-E594C64D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207B-86B7-70F9-A3A6-F0603B86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76269-8CBA-1EF7-136D-CDC6AE47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C35B-CC42-79B8-0E10-9652CEC3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FA07-40DA-4A2D-8BE0-4D49B3CFD79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0841A-FD17-6E6A-4F36-C4779EEA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82A5-FF4D-5A84-F6DD-774405F5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46F2-17AA-4DCB-B0D1-3F0A2C08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0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DDCA-7653-0259-B953-8F450A8E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5EB0A-C4A4-7F55-A400-1519023D5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86C0-E174-72E1-D111-E4E9BB2E1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86C9A-9D15-237A-36DA-EC19CE6C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FA07-40DA-4A2D-8BE0-4D49B3CFD79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2B19D-9C5D-51E0-4FA5-37B53BC8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4B5A4-03A4-DCAF-6D0E-8C4FF31B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46F2-17AA-4DCB-B0D1-3F0A2C08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5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45C3A-A4F3-7EEF-BED8-1E3132DF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F3F4-617F-267A-F8FD-EE6DAE0E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7BEBD-6072-594E-38ED-4BA8BDD9F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FA07-40DA-4A2D-8BE0-4D49B3CFD79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1DC-1199-8F30-5F41-F06C5D314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30C9-71D3-B441-BCA3-9BCF5C6B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F46F2-17AA-4DCB-B0D1-3F0A2C087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2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0553-7E46-55C0-246D-5DC58C3C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5890"/>
            <a:ext cx="9144000" cy="2387600"/>
          </a:xfrm>
        </p:spPr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D880C-E38D-086D-D360-57E042AD8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9454" y="4073236"/>
            <a:ext cx="5472546" cy="27847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BY</a:t>
            </a:r>
            <a:r>
              <a:rPr lang="en-IN" b="1" dirty="0"/>
              <a:t>,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NAME 		         :ROCHIT R</a:t>
            </a:r>
          </a:p>
          <a:p>
            <a:pPr algn="just"/>
            <a:r>
              <a:rPr lang="en-IN" dirty="0"/>
              <a:t>REGISTER NUMBER   :727822TUAM045</a:t>
            </a:r>
          </a:p>
          <a:p>
            <a:pPr algn="just"/>
            <a:r>
              <a:rPr lang="en-IN" dirty="0"/>
              <a:t>SUBJECT	         :REACT</a:t>
            </a:r>
          </a:p>
          <a:p>
            <a:pPr algn="just"/>
            <a:r>
              <a:rPr lang="en-IN" dirty="0"/>
              <a:t>DATE 		         :12-12-2023</a:t>
            </a:r>
          </a:p>
          <a:p>
            <a:pPr algn="just"/>
            <a:r>
              <a:rPr lang="en-IN" dirty="0"/>
              <a:t>ASSIGNMENT	         : 02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13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4,711 Thank You Stock Photos - Free &amp; Royalty-Free Stock ...">
            <a:extLst>
              <a:ext uri="{FF2B5EF4-FFF2-40B4-BE49-F238E27FC236}">
                <a16:creationId xmlns:a16="http://schemas.microsoft.com/office/drawing/2014/main" id="{CBC43F5C-4150-DE6A-2037-C9E6057BE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78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27CE-7E43-2CCE-7729-A1955DE6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10000"/>
          </a:xfrm>
        </p:spPr>
        <p:txBody>
          <a:bodyPr/>
          <a:lstStyle/>
          <a:p>
            <a:r>
              <a:rPr lang="en-IN" dirty="0"/>
              <a:t>GITHUB COMMANDS: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2194-8D96-C3AE-ECCF-2F8A67DAC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1510145"/>
            <a:ext cx="10799618" cy="4666818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a list of few commands which are frequently used in 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(git bash) 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1.git help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2.git config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3.git config –-global user.name “Rochit R”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4.git config –-global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user.email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"727822tuam045@skct.edu.in"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5.git config –-global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color.ui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“true “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47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FF9B9C-9FD1-85E1-0D07-57183376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950"/>
            <a:ext cx="10515600" cy="5942013"/>
          </a:xfrm>
        </p:spPr>
        <p:txBody>
          <a:bodyPr>
            <a:normAutofit fontScale="975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6.mkdir store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7.cd store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8.git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9.git status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10.git add Hello.txt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11.git commit -m “Created a Hello.txt”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12.git log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96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14D4-40B8-2B16-26AF-7860DD82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/>
              <a:t>Different ways to use add command: 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E031-15D3-B381-D262-DEC6203B8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001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1.git add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2.git add --all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3.git add *.txt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4.git add docs/*.txt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5.git add docs/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6.git add “*.txt”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40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663C-81FF-A89E-BF76-33CCEC19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/>
              <a:t>Other GitHub Commands are as follows: 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8A0D-FB62-20AA-47E1-06BD584B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1.git diff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2.git reset head license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3.git checkout –license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4.git commit -a -m “Hello.md”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5.git reset –soft HEAD^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6.git reset –hard HEAD^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7.git reset –hard HEAD^^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25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7FDE-1353-5BB8-9E5F-D12B55C3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To undo last 2 commits and all changes</a:t>
            </a:r>
            <a:r>
              <a:rPr lang="en-US" dirty="0"/>
              <a:t>. 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8.git remote add origin https://github.com/madaan123/MyAlgorithms.git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9.git remote add &lt;address&gt;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10.git remove rm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11.git push -u origin master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12.git clone https://github.com/madaan123/MyAlgorithms.git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13.git branch Testing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14.git branch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15.git checkout Testing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16.ls</a:t>
            </a:r>
          </a:p>
        </p:txBody>
      </p:sp>
    </p:spTree>
    <p:extLst>
      <p:ext uri="{BB962C8B-B14F-4D97-AF65-F5344CB8AC3E}">
        <p14:creationId xmlns:p14="http://schemas.microsoft.com/office/powerpoint/2010/main" val="400187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7213-3532-37AF-2FD6-4F5EA6CC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277091"/>
            <a:ext cx="10993582" cy="58998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17.ls -la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18.git merge Testing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19.git branch -d Testing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20.git checkout -b admin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21.git branch -r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22.git branch -D Testing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23.git tag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24.git checkout v0.0.1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25.git tag -a v0.0.3 -m “version 0.0.3”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26.git push –tags</a:t>
            </a:r>
          </a:p>
        </p:txBody>
      </p:sp>
    </p:spTree>
    <p:extLst>
      <p:ext uri="{BB962C8B-B14F-4D97-AF65-F5344CB8AC3E}">
        <p14:creationId xmlns:p14="http://schemas.microsoft.com/office/powerpoint/2010/main" val="97937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D519-3E9F-EBF7-7959-DF522121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4" y="85580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27.git fetch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28.git stash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29.git stash pop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30.git stash clear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31.git rebase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63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7419-7678-B543-E796-5DC9A153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/>
              <a:t>Three tasks are performed by git rebase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739B-8ED2-727F-ED4E-10301AEF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Move all changes to master which are not in origin/master to a     temporary area.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Run all origin master commits.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Run all commits in the temporary area on top of our master one at a time, so it avoids merge commits.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39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GIT COMMANDS</vt:lpstr>
      <vt:lpstr>GITHUB COMMANDS:</vt:lpstr>
      <vt:lpstr>PowerPoint Presentation</vt:lpstr>
      <vt:lpstr>Different ways to use add command:  </vt:lpstr>
      <vt:lpstr>Other GitHub Commands are as follows:  </vt:lpstr>
      <vt:lpstr>PowerPoint Presentation</vt:lpstr>
      <vt:lpstr>PowerPoint Presentation</vt:lpstr>
      <vt:lpstr>PowerPoint Presentation</vt:lpstr>
      <vt:lpstr>Three tasks are performed by git rebase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COMMANDS</dc:title>
  <dc:creator>R Rochit</dc:creator>
  <cp:lastModifiedBy>R Rochit</cp:lastModifiedBy>
  <cp:revision>1</cp:revision>
  <dcterms:created xsi:type="dcterms:W3CDTF">2023-12-12T13:29:03Z</dcterms:created>
  <dcterms:modified xsi:type="dcterms:W3CDTF">2023-12-12T13:29:04Z</dcterms:modified>
</cp:coreProperties>
</file>