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72" autoAdjust="0"/>
  </p:normalViewPr>
  <p:slideViewPr>
    <p:cSldViewPr snapToGrid="0">
      <p:cViewPr varScale="1">
        <p:scale>
          <a:sx n="54" d="100"/>
          <a:sy n="54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7A42-C13F-47E4-AB06-E0037C7FDE38}" type="datetimeFigureOut">
              <a:rPr lang="es-MX" smtClean="0"/>
              <a:t>12/11/2024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C521A-18EA-4C06-ACB2-8E250E0902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17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Internet de las cosas (</a:t>
            </a:r>
            <a:r>
              <a:rPr lang="es-MX" dirty="0" err="1"/>
              <a:t>IoT</a:t>
            </a:r>
            <a:r>
              <a:rPr lang="es-MX" dirty="0"/>
              <a:t>) se refiere a dispositivos, instrumentos, vehículos y edificios compuestos por componentes como software y sensores que permiten la conexión a una red, mediante la cual pueden ser controlados de forma remota, facilitando la recopilación y el intercambio de datos. Debido a que estos dispositivos recopilan información personal, como direcciones, correos, cuentas bancarias, entre otros, lo que los convierte en un recurso invaluable, pero también en un objetivo atractivo para ciberdelincuentes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C521A-18EA-4C06-ACB2-8E250E0902C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97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C521A-18EA-4C06-ACB2-8E250E0902C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3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B5FA457-4BFE-4FC5-B266-8A765EB07CF3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0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02A1-82B6-4CF9-90AF-8C34BEF2565E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9216-08DE-4AEC-9EC7-2B355A4DB474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456-C78B-4E30-B3A0-328379D64EC6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7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A7A3-7AB1-4BFF-A72F-53504A433730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2B5-8AD9-4803-9E92-E4A9D6600460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B45F-961F-45D7-8A64-E11F102DBF5A}" type="datetime1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9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0423-9EE5-42F4-AA9A-5069576291C6}" type="datetime1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3877-403D-42AA-A7FF-2E9207F5D148}" type="datetime1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7AF-740F-4539-B389-8695EB575642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9E54-4FDB-49F6-88D0-4DBFFB4FEA80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3DC06E1-AA20-4FA9-A006-33F6E47977CC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12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8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Gráfico, Patrón de fondo, Gráfico radial&#10;&#10;Descripción generada automáticamente">
            <a:extLst>
              <a:ext uri="{FF2B5EF4-FFF2-40B4-BE49-F238E27FC236}">
                <a16:creationId xmlns:a16="http://schemas.microsoft.com/office/drawing/2014/main" id="{D4D31612-208F-21C3-94F4-DBC9A3A255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t="42739" b="726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61E000-F5AD-E656-2DCC-DBFD2824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3666" y="5962945"/>
            <a:ext cx="2286000" cy="76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2ED5CB-0B60-4F42-A5FB-9F9423F44C00}" type="slidenum">
              <a:rPr lang="es-MX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s-MX" dirty="0">
              <a:solidFill>
                <a:srgbClr val="FFFFFF">
                  <a:alpha val="80000"/>
                </a:srgbClr>
              </a:solidFill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6A61E6-CF68-FDD5-03D6-946DAEB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11177666" cy="2576512"/>
          </a:xfrm>
        </p:spPr>
        <p:txBody>
          <a:bodyPr>
            <a:normAutofit/>
          </a:bodyPr>
          <a:lstStyle/>
          <a:p>
            <a:pPr algn="l"/>
            <a:r>
              <a:rPr lang="es-MX" sz="4400" dirty="0">
                <a:solidFill>
                  <a:srgbClr val="FFFFFF"/>
                </a:solidFill>
              </a:rPr>
              <a:t>Detección de anomalías en el tráfico de red en los dispositivos </a:t>
            </a:r>
            <a:r>
              <a:rPr lang="es-MX" sz="4400" dirty="0" err="1">
                <a:solidFill>
                  <a:srgbClr val="FFFFFF"/>
                </a:solidFill>
              </a:rPr>
              <a:t>IoT</a:t>
            </a:r>
            <a:endParaRPr lang="es-MX" sz="4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96FAA5-8190-C8A7-F4B1-43C9FA906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7666" y="3955234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FFFFFF"/>
                </a:solidFill>
              </a:rPr>
              <a:t>Presenta:</a:t>
            </a:r>
          </a:p>
          <a:p>
            <a:pPr algn="l"/>
            <a:r>
              <a:rPr lang="es-MX" dirty="0" err="1">
                <a:solidFill>
                  <a:srgbClr val="FFFFFF"/>
                </a:solidFill>
              </a:rPr>
              <a:t>Rocio</a:t>
            </a:r>
            <a:r>
              <a:rPr lang="es-MX" dirty="0">
                <a:solidFill>
                  <a:srgbClr val="FFFFFF"/>
                </a:solidFill>
              </a:rPr>
              <a:t> Alvarado</a:t>
            </a:r>
          </a:p>
        </p:txBody>
      </p:sp>
    </p:spTree>
    <p:extLst>
      <p:ext uri="{BB962C8B-B14F-4D97-AF65-F5344CB8AC3E}">
        <p14:creationId xmlns:p14="http://schemas.microsoft.com/office/powerpoint/2010/main" val="41536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522E9-BD7C-4B8F-C4B9-A794CD7B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91" y="427997"/>
            <a:ext cx="9144000" cy="1263649"/>
          </a:xfrm>
        </p:spPr>
        <p:txBody>
          <a:bodyPr/>
          <a:lstStyle/>
          <a:p>
            <a:pPr algn="ctr"/>
            <a:r>
              <a:rPr lang="es-MX" dirty="0"/>
              <a:t>Introducción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646AD08-6806-8BFF-6159-B4C382BE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9640" y="2070354"/>
            <a:ext cx="4590564" cy="3048000"/>
          </a:xfrm>
          <a:prstGeom prst="rect">
            <a:avLst/>
          </a:prstGeom>
        </p:spPr>
      </p:pic>
      <p:pic>
        <p:nvPicPr>
          <p:cNvPr id="1026" name="Picture 2" descr="Más de 300 imágenes gratis de Iot y Internet - Pixabay">
            <a:extLst>
              <a:ext uri="{FF2B5EF4-FFF2-40B4-BE49-F238E27FC236}">
                <a16:creationId xmlns:a16="http://schemas.microsoft.com/office/drawing/2014/main" id="{E7314B20-F238-A4B0-B744-2C6211AF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19" y="2070354"/>
            <a:ext cx="4762981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D1C778-B7A6-D862-5D44-4D7C2427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391" y="6049003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F9A69-56D1-F71C-5217-C537DC88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6" y="531769"/>
            <a:ext cx="9144000" cy="1263649"/>
          </a:xfrm>
        </p:spPr>
        <p:txBody>
          <a:bodyPr/>
          <a:lstStyle/>
          <a:p>
            <a:pPr algn="ctr"/>
            <a:r>
              <a:rPr lang="es-MX" dirty="0"/>
              <a:t>Trabajo relacionado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28E47F-748E-C027-1408-27592B3B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235" y="5945231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ADAC33B-4C7D-795B-E8E7-A3568FBEDDC7}"/>
              </a:ext>
            </a:extLst>
          </p:cNvPr>
          <p:cNvSpPr txBox="1"/>
          <p:nvPr/>
        </p:nvSpPr>
        <p:spPr>
          <a:xfrm>
            <a:off x="3337930" y="6141565"/>
            <a:ext cx="53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F. C. Mejías 2023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C5968D-4DB9-0D5F-7F6A-E4F953C12038}"/>
              </a:ext>
            </a:extLst>
          </p:cNvPr>
          <p:cNvSpPr txBox="1"/>
          <p:nvPr/>
        </p:nvSpPr>
        <p:spPr>
          <a:xfrm>
            <a:off x="537882" y="1795418"/>
            <a:ext cx="10757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Emplean algoritmos(LR, NB, </a:t>
            </a:r>
            <a:r>
              <a:rPr lang="es-MX" sz="2800" dirty="0" err="1"/>
              <a:t>MLP</a:t>
            </a:r>
            <a:r>
              <a:rPr lang="es-MX" sz="2800" dirty="0"/>
              <a:t>, </a:t>
            </a:r>
            <a:r>
              <a:rPr lang="es-MX" sz="2800" dirty="0" err="1"/>
              <a:t>DT</a:t>
            </a:r>
            <a:r>
              <a:rPr lang="es-MX" sz="2800" dirty="0"/>
              <a:t>, RF, </a:t>
            </a:r>
            <a:r>
              <a:rPr lang="es-MX" sz="2800" dirty="0" err="1"/>
              <a:t>SVM</a:t>
            </a:r>
            <a:r>
              <a:rPr lang="es-MX" sz="2800" dirty="0"/>
              <a:t>, </a:t>
            </a:r>
            <a:r>
              <a:rPr lang="es-MX" sz="2800" dirty="0" err="1"/>
              <a:t>KNN</a:t>
            </a:r>
            <a:r>
              <a:rPr lang="es-MX" sz="2800" dirty="0"/>
              <a:t>)</a:t>
            </a:r>
          </a:p>
        </p:txBody>
      </p:sp>
      <p:pic>
        <p:nvPicPr>
          <p:cNvPr id="1026" name="Picture 2" descr="Your Random Forest Model is Never the Best Random Forest Model You Can Build">
            <a:extLst>
              <a:ext uri="{FF2B5EF4-FFF2-40B4-BE49-F238E27FC236}">
                <a16:creationId xmlns:a16="http://schemas.microsoft.com/office/drawing/2014/main" id="{2FD61147-6DB6-BA81-59CF-1FDAAE8D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522" y="2439934"/>
            <a:ext cx="7147713" cy="33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4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4B49-3787-DBE5-6D85-799058C4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1594"/>
            <a:ext cx="9144000" cy="1263649"/>
          </a:xfrm>
        </p:spPr>
        <p:txBody>
          <a:bodyPr/>
          <a:lstStyle/>
          <a:p>
            <a:pPr algn="ctr"/>
            <a:r>
              <a:rPr lang="es-MX" dirty="0"/>
              <a:t>Métodos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D17CAAB-D646-8448-7407-17A09CFB4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6" y="2030506"/>
            <a:ext cx="5258637" cy="30480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52F9B0-23DD-50B0-6E9B-DFDEC3D6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5000" y="6139006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 descr="Description of the CICIoT2023 Dataset. | Download Scientific Diagram">
            <a:extLst>
              <a:ext uri="{FF2B5EF4-FFF2-40B4-BE49-F238E27FC236}">
                <a16:creationId xmlns:a16="http://schemas.microsoft.com/office/drawing/2014/main" id="{5D12B579-BD1F-3C0B-78BF-92B382A6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897" y="2169459"/>
            <a:ext cx="5875387" cy="25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F9045-34FE-0F57-8B6A-25563906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4" y="335734"/>
            <a:ext cx="9144000" cy="1263649"/>
          </a:xfrm>
        </p:spPr>
        <p:txBody>
          <a:bodyPr/>
          <a:lstStyle/>
          <a:p>
            <a:pPr algn="ctr"/>
            <a:r>
              <a:rPr lang="es-MX" dirty="0"/>
              <a:t>Entrenamiento del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279864-2DF8-7B6D-E755-FA094FE2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5000" y="5945231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7D5C8C9-2A2C-BEE8-1DE9-FBF7BB10E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81" b="31271"/>
          <a:stretch/>
        </p:blipFill>
        <p:spPr>
          <a:xfrm>
            <a:off x="806209" y="1877392"/>
            <a:ext cx="3801651" cy="378983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282114-DB7F-D5F3-A51B-6D271A5EE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02" y="1877392"/>
            <a:ext cx="5049079" cy="6866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D2DACB4-AB35-2FF1-07CF-D94F9645E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300" y="2937998"/>
            <a:ext cx="4035682" cy="20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9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4E58A-2419-8E38-44B2-DA005C1A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741" y="260349"/>
            <a:ext cx="9144000" cy="1263649"/>
          </a:xfrm>
        </p:spPr>
        <p:txBody>
          <a:bodyPr/>
          <a:lstStyle/>
          <a:p>
            <a:pPr algn="ctr"/>
            <a:r>
              <a:rPr lang="es-MX" dirty="0"/>
              <a:t>Problemáticas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5AED1F4-03B8-3065-0E88-3CE78C79B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9786"/>
          <a:stretch/>
        </p:blipFill>
        <p:spPr>
          <a:xfrm>
            <a:off x="188259" y="1523998"/>
            <a:ext cx="7552758" cy="222818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1454AA-FE7B-D0BB-1BA1-B880FE54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17741" y="6096000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66858C-84DE-6EFE-6B6B-3E73E80A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67820"/>
            <a:ext cx="4522875" cy="2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5CC4F-8D21-6F9F-9609-1E6D4D4A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1769"/>
            <a:ext cx="9144000" cy="1263649"/>
          </a:xfrm>
        </p:spPr>
        <p:txBody>
          <a:bodyPr/>
          <a:lstStyle/>
          <a:p>
            <a:pPr algn="ctr"/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C2B2F-50DC-F327-1A72-EE3E0D46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4582"/>
            <a:ext cx="10668000" cy="3048001"/>
          </a:xfrm>
        </p:spPr>
        <p:txBody>
          <a:bodyPr/>
          <a:lstStyle/>
          <a:p>
            <a:r>
              <a:rPr lang="es-MX" dirty="0"/>
              <a:t>Implementar una correlación para reducir el número de variables.</a:t>
            </a:r>
          </a:p>
          <a:p>
            <a:r>
              <a:rPr lang="es-MX" dirty="0"/>
              <a:t>Utilizar solo una parte del Conjunto de datos.</a:t>
            </a:r>
          </a:p>
          <a:p>
            <a:r>
              <a:rPr lang="es-MX" dirty="0"/>
              <a:t>Utilizar otro algoritmo 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4B95-EE6A-F367-DFB2-7F991F1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6024" y="5945231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2A23D-DBB2-E4ED-4AF3-0A9D00FA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3" y="401594"/>
            <a:ext cx="9144000" cy="1263649"/>
          </a:xfrm>
        </p:spPr>
        <p:txBody>
          <a:bodyPr/>
          <a:lstStyle/>
          <a:p>
            <a:r>
              <a:rPr lang="es-MX" dirty="0"/>
              <a:t>Referencias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4F55C-63D3-FB5D-6F41-FDA682CB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F. C. Mejías Espinosa, </a:t>
            </a:r>
            <a:r>
              <a:rPr lang="es-MX" dirty="0" err="1"/>
              <a:t>Intrusion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 in </a:t>
            </a:r>
            <a:r>
              <a:rPr lang="es-MX" dirty="0" err="1"/>
              <a:t>IoT</a:t>
            </a:r>
            <a:r>
              <a:rPr lang="es-MX" dirty="0"/>
              <a:t> </a:t>
            </a:r>
            <a:r>
              <a:rPr lang="es-MX" dirty="0" err="1"/>
              <a:t>networks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machine </a:t>
            </a:r>
            <a:r>
              <a:rPr lang="es-MX" dirty="0" err="1"/>
              <a:t>learning</a:t>
            </a:r>
            <a:r>
              <a:rPr lang="es-MX" dirty="0"/>
              <a:t>,'' </a:t>
            </a:r>
            <a:r>
              <a:rPr lang="es-MX" dirty="0" err="1"/>
              <a:t>Master's</a:t>
            </a:r>
            <a:r>
              <a:rPr lang="es-MX" dirty="0"/>
              <a:t> </a:t>
            </a:r>
            <a:r>
              <a:rPr lang="es-MX" dirty="0" err="1"/>
              <a:t>thesis</a:t>
            </a:r>
            <a:r>
              <a:rPr lang="es-MX" dirty="0"/>
              <a:t>, </a:t>
            </a:r>
            <a:r>
              <a:rPr lang="es-MX" dirty="0" err="1"/>
              <a:t>Universitat</a:t>
            </a:r>
            <a:r>
              <a:rPr lang="es-MX" dirty="0"/>
              <a:t> </a:t>
            </a:r>
            <a:r>
              <a:rPr lang="es-MX" dirty="0" err="1"/>
              <a:t>Politècnica</a:t>
            </a:r>
            <a:r>
              <a:rPr lang="es-MX" dirty="0"/>
              <a:t> de Catalunya, 2023.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65D41-1BB9-F097-6146-F4F7C98A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9812" y="5715000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9954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BC9B84"/>
      </a:accent1>
      <a:accent2>
        <a:srgbClr val="ABA175"/>
      </a:accent2>
      <a:accent3>
        <a:srgbClr val="9BA57D"/>
      </a:accent3>
      <a:accent4>
        <a:srgbClr val="88AC75"/>
      </a:accent4>
      <a:accent5>
        <a:srgbClr val="81AC84"/>
      </a:accent5>
      <a:accent6>
        <a:srgbClr val="77AE92"/>
      </a:accent6>
      <a:hlink>
        <a:srgbClr val="5986A5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197</Words>
  <Application>Microsoft Office PowerPoint</Application>
  <PresentationFormat>Panorámica</PresentationFormat>
  <Paragraphs>27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Arial</vt:lpstr>
      <vt:lpstr>Arial Nova Cond</vt:lpstr>
      <vt:lpstr>Impact</vt:lpstr>
      <vt:lpstr>TornVTI</vt:lpstr>
      <vt:lpstr>Detección de anomalías en el tráfico de red en los dispositivos IoT</vt:lpstr>
      <vt:lpstr>Introducción </vt:lpstr>
      <vt:lpstr>Trabajo relacionado</vt:lpstr>
      <vt:lpstr>Métodos</vt:lpstr>
      <vt:lpstr>Entrenamiento del modelo</vt:lpstr>
      <vt:lpstr>Problemáticas</vt:lpstr>
      <vt:lpstr>Conclusiones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CONTRERAS</dc:creator>
  <cp:lastModifiedBy>ELIZABETH CONTRERAS</cp:lastModifiedBy>
  <cp:revision>2</cp:revision>
  <dcterms:created xsi:type="dcterms:W3CDTF">2024-11-12T04:15:57Z</dcterms:created>
  <dcterms:modified xsi:type="dcterms:W3CDTF">2024-11-12T22:44:42Z</dcterms:modified>
</cp:coreProperties>
</file>