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57" r:id="rId3"/>
    <p:sldId id="261" r:id="rId4"/>
    <p:sldId id="271" r:id="rId5"/>
    <p:sldId id="279" r:id="rId6"/>
    <p:sldId id="280" r:id="rId7"/>
    <p:sldId id="272" r:id="rId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8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733433-91C9-4F25-89C5-2049FA2AC72A}" type="datetime1">
              <a:rPr lang="es-ES" smtClean="0"/>
              <a:t>17/12/2024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98501B-77B5-4365-9881-C6E19A3C1E4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42799A-0270-465F-BFBB-B1E8788AA761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8BD8E7-1312-41F3-99C4-6DA5AF89196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86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87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390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51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FC113-DFD8-BC3C-15A2-B4FBD1B7B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80611F-FBE0-EF11-88B8-ADE2F89D9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F72B84-8273-F3FB-B2BB-C25278C26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A6C19-B170-2B61-B842-1BF237B46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524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F51EF-1F75-1BF1-D875-55D21B8F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D2225B4-825C-07B2-700D-BD3153156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CE5965D-CC35-34C4-E1C2-4FF39D9CA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9F79D5-0C98-3014-DC5C-3C180222F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851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C8BD8E7-1312-41F3-99C4-6DA5AF8919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45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rtlCol="0"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rtlCol="0"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9C5101-B6E1-4C2F-96CC-D4D7C5FEAAF7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F2578-7180-4CCB-9A96-7D1B03AD95AA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áge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9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4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C7336-B85B-4E7E-BC21-81D785E9499B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rtlCol="0"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D2FC1E-83DA-4E03-9666-93C59D8ACCEA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1153A9-469E-4B41-9F8D-6E09C4AFB7F0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DA510-67ED-4878-A088-E9242C8AA6FD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rtlCol="0" anchor="b">
            <a:normAutofit/>
          </a:bodyPr>
          <a:lstStyle>
            <a:lvl1pPr>
              <a:defRPr sz="30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 rtlCol="0"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7FFF32-C91A-4880-A5BC-2E29719B4A91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Rectángulo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5E879E85-5BBE-4DC3-949C-B551255CCB64}" type="datetime1">
              <a:rPr lang="es-ES" noProof="0" smtClean="0"/>
              <a:t>17/12/2024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dirty="0"/>
              <a:t>API de Gestión de Reservas en un Gimnasio</a:t>
            </a:r>
          </a:p>
        </p:txBody>
      </p:sp>
      <p:pic>
        <p:nvPicPr>
          <p:cNvPr id="7" name="Marcador de posición de imagen 6" descr="Dos personas levantando pesas"/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8" name="Marcador de posición de imagen 7" descr="Primer plano de una manzana Granny Smith y una cinta métrica"/>
          <p:cNvPicPr>
            <a:picLocks noGrp="1" noChangeAspect="1"/>
          </p:cNvPicPr>
          <p:nvPr>
            <p:ph type="pic" idx="1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pic>
        <p:nvPicPr>
          <p:cNvPr id="9" name="Marcador de posición de imagen 8" descr="Un hombre y una mujer corriendo en una pista cubierta"/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/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Creación, gestión y verificación de reservas de clases para usuarios.</a:t>
            </a:r>
          </a:p>
        </p:txBody>
      </p:sp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AR" dirty="0"/>
              <a:t>Objetivo de la API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ctr" rtl="0"/>
            <a:r>
              <a:rPr lang="es-ES" dirty="0"/>
              <a:t>Gestionar reservas de clases en un gimnasio para los usuarios.</a:t>
            </a:r>
          </a:p>
          <a:p>
            <a:pPr algn="ctr" rtl="0"/>
            <a:r>
              <a:rPr lang="es-ES" dirty="0"/>
              <a:t>Permitir la creación de usuarios, clases y reservas.</a:t>
            </a:r>
          </a:p>
          <a:p>
            <a:pPr algn="ctr" rtl="0"/>
            <a:r>
              <a:rPr lang="es-ES" dirty="0"/>
              <a:t>Verificar disponibilidad de clases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3641" y="556510"/>
            <a:ext cx="5644717" cy="1143000"/>
          </a:xfrm>
        </p:spPr>
        <p:txBody>
          <a:bodyPr rtlCol="0"/>
          <a:lstStyle/>
          <a:p>
            <a:pPr algn="ctr" rtl="0"/>
            <a:r>
              <a:rPr lang="es-AR" dirty="0"/>
              <a:t>Entidades y Relaciones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3087183" y="2134223"/>
            <a:ext cx="5831175" cy="3861841"/>
          </a:xfrm>
        </p:spPr>
        <p:txBody>
          <a:bodyPr rtlCol="0"/>
          <a:lstStyle/>
          <a:p>
            <a:pPr algn="ctr" rtl="0"/>
            <a:r>
              <a:rPr lang="es-ES" b="1" dirty="0"/>
              <a:t>Entidades principales:</a:t>
            </a:r>
          </a:p>
          <a:p>
            <a:pPr algn="ctr" rtl="0"/>
            <a:r>
              <a:rPr lang="es-ES" b="1" dirty="0"/>
              <a:t>Usuarios(clientes)</a:t>
            </a:r>
          </a:p>
          <a:p>
            <a:pPr algn="ctr" rtl="0"/>
            <a:r>
              <a:rPr lang="es-ES" b="1" dirty="0"/>
              <a:t>Clases</a:t>
            </a:r>
          </a:p>
          <a:p>
            <a:pPr algn="ctr" rtl="0"/>
            <a:r>
              <a:rPr lang="es-ES" b="1" dirty="0"/>
              <a:t>Reservas</a:t>
            </a:r>
          </a:p>
        </p:txBody>
      </p:sp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Diagrama de clases: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72A31B87-73D5-8ADE-9284-C33AB012D0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0"/>
            <a:ext cx="9830039" cy="4800600"/>
          </a:xfrm>
        </p:spPr>
      </p:pic>
    </p:spTree>
    <p:extLst>
      <p:ext uri="{BB962C8B-B14F-4D97-AF65-F5344CB8AC3E}">
        <p14:creationId xmlns:p14="http://schemas.microsoft.com/office/powerpoint/2010/main" val="13824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3C10C-E66A-1837-69F7-FC6DDBCA1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0618D-608D-9FAA-FFB7-F24C7CE8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Diagrama de Entidad - relación: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A3626CC-4EE6-6A94-2191-7DC5C0A34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09" y="2572756"/>
            <a:ext cx="7030719" cy="1369657"/>
          </a:xfrm>
        </p:spPr>
      </p:pic>
    </p:spTree>
    <p:extLst>
      <p:ext uri="{BB962C8B-B14F-4D97-AF65-F5344CB8AC3E}">
        <p14:creationId xmlns:p14="http://schemas.microsoft.com/office/powerpoint/2010/main" val="413296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F9E24-B7D4-2811-7C37-CB81ADD0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AAFC-8FC5-522F-B93F-C8469A85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75" y="0"/>
            <a:ext cx="8879174" cy="655819"/>
          </a:xfrm>
        </p:spPr>
        <p:txBody>
          <a:bodyPr rtlCol="0"/>
          <a:lstStyle/>
          <a:p>
            <a:pPr algn="ctr" rtl="0"/>
            <a:r>
              <a:rPr lang="es-AR" dirty="0"/>
              <a:t>EndPoints Principales:</a:t>
            </a:r>
            <a:endParaRPr lang="es-E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FAD927-BBCF-B471-2F92-3365C100444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404078" y="655819"/>
            <a:ext cx="8879173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Usuario: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POST /api/usuarios : Crear un usuario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GET /api/usuarios/{id} : Obtener datos de un usuario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GET /api/usuarios : Listar usuarios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PUT /api/usuarios/{id} : Actualizar datos de un usuario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DELETE /api/usuarios/{id} : Borrar un usuario </a:t>
            </a:r>
          </a:p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s-AR" sz="1800" dirty="0">
              <a:latin typeface="Arial" panose="020B0604020202020204" pitchFamily="34" charset="0"/>
            </a:endParaRPr>
          </a:p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Clase: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POST /api/clases : Crear una clase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GET /api/clases/{id} : Obtener datos de una clase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GET /api/clases : Listar clases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PUT /api/clases/{id} : Actualizar datos de una clase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DELETE /api/clases/{id} : Borrar una clase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dirty="0">
                <a:latin typeface="Arial" panose="020B0604020202020204" pitchFamily="34" charset="0"/>
              </a:rPr>
              <a:t>GET /api/clases/disponibilidad/{id}: Verifica los cupos de la clase.</a:t>
            </a:r>
            <a:endParaRPr lang="en-US" altLang="es-AR" sz="1800" dirty="0">
              <a:latin typeface="Arial" panose="020B0604020202020204" pitchFamily="34" charset="0"/>
            </a:endParaRPr>
          </a:p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s-AR" sz="1800" dirty="0">
              <a:latin typeface="Arial" panose="020B0604020202020204" pitchFamily="34" charset="0"/>
            </a:endParaRPr>
          </a:p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800" dirty="0">
                <a:latin typeface="Arial" panose="020B0604020202020204" pitchFamily="34" charset="0"/>
              </a:rPr>
              <a:t>Reserva: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600" dirty="0">
                <a:latin typeface="Arial" panose="020B0604020202020204" pitchFamily="34" charset="0"/>
              </a:rPr>
              <a:t>POST /api/reserva : Crear una reserva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600" dirty="0">
                <a:latin typeface="Arial" panose="020B0604020202020204" pitchFamily="34" charset="0"/>
              </a:rPr>
              <a:t>GET /api/reserva/{id} : Obtener datos de una reserva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600" dirty="0">
                <a:latin typeface="Arial" panose="020B0604020202020204" pitchFamily="34" charset="0"/>
              </a:rPr>
              <a:t>GET /api/reserva : Listar reservas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600" dirty="0">
                <a:latin typeface="Arial" panose="020B0604020202020204" pitchFamily="34" charset="0"/>
              </a:rPr>
              <a:t>PUT /api/reserva/{id} : Actualizar datos de una reserva</a:t>
            </a:r>
          </a:p>
          <a:p>
            <a:pPr marL="605790" lvl="1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s-AR" sz="1600" dirty="0">
                <a:latin typeface="Arial" panose="020B0604020202020204" pitchFamily="34" charset="0"/>
              </a:rPr>
              <a:t>DELETE /api/reserva/{id} : Borrar una reserva</a:t>
            </a:r>
          </a:p>
          <a:p>
            <a:pPr marL="32004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s-AR" sz="1600" dirty="0">
              <a:latin typeface="Arial" panose="020B0604020202020204" pitchFamily="34" charset="0"/>
            </a:endParaRPr>
          </a:p>
          <a:p>
            <a:pPr marL="60579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s-AR" sz="1600" dirty="0">
              <a:latin typeface="Arial" panose="020B0604020202020204" pitchFamily="34" charset="0"/>
            </a:endParaRPr>
          </a:p>
          <a:p>
            <a:pPr marL="60579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s-AR" altLang="es-A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2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8200" y="554635"/>
            <a:ext cx="10515600" cy="655581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conclusiones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838200" y="1409075"/>
            <a:ext cx="10515600" cy="3588584"/>
          </a:xfrm>
        </p:spPr>
        <p:txBody>
          <a:bodyPr rtlCol="0">
            <a:normAutofit fontScale="92500" lnSpcReduction="10000"/>
          </a:bodyPr>
          <a:lstStyle/>
          <a:p>
            <a:r>
              <a:rPr lang="es-ES" b="1" dirty="0"/>
              <a:t>Beneficios de la API: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Facilita la gestión de reservas para los usuarios y el gimnasio.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verificar en tiempo real la disponibilidad de clases.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Reduce la carga administrativa y mejora la experiencia del cliente.</a:t>
            </a:r>
          </a:p>
          <a:p>
            <a:r>
              <a:rPr lang="es-ES" b="1" dirty="0"/>
              <a:t>Posibles Mejoras: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Implementar autenticación y autorización.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Agregar notificaciones para los usuarios sobre reservas.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un sistema de pago en línea para reservas de clases.</a:t>
            </a:r>
          </a:p>
          <a:p>
            <a:pPr algn="l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ud y forma física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53_TF02922391.potx" id="{9CC8F11D-4903-4974-8199-631754F1E5BE}" vid="{2F01A7E0-C48F-4240-A8E0-3733B54D6BA9}"/>
    </a:ext>
  </a:extLst>
</a:theme>
</file>

<file path=ppt/theme/theme2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salud y bienestar (panorámica)</Template>
  <TotalTime>183</TotalTime>
  <Words>346</Words>
  <Application>Microsoft Office PowerPoint</Application>
  <PresentationFormat>Panorámica</PresentationFormat>
  <Paragraphs>52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Salud y forma física 16x9</vt:lpstr>
      <vt:lpstr>API de Gestión de Reservas en un Gimnasio</vt:lpstr>
      <vt:lpstr>Objetivo de la API</vt:lpstr>
      <vt:lpstr>Entidades y Relaciones</vt:lpstr>
      <vt:lpstr>Diagrama de clases:</vt:lpstr>
      <vt:lpstr>Diagrama de Entidad - relación:</vt:lpstr>
      <vt:lpstr>EndPoints Principales: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Rocio Daniela Benavidez</dc:creator>
  <cp:lastModifiedBy>Rocio Daniela Benavidez</cp:lastModifiedBy>
  <cp:revision>2</cp:revision>
  <dcterms:created xsi:type="dcterms:W3CDTF">2024-12-17T16:28:44Z</dcterms:created>
  <dcterms:modified xsi:type="dcterms:W3CDTF">2024-12-17T19:31:58Z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