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yih+SbRIF9Wh0fJ7fzwwcqlYo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98D366-1D16-4223-BB63-520AEB3DE746}">
  <a:tblStyle styleId="{8498D366-1D16-4223-BB63-520AEB3DE7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s-VE"/>
              <a:t>Reporte de Avance de Proyecto</a:t>
            </a:r>
            <a:r>
              <a:rPr b="1" lang="es-VE" sz="2400">
                <a:solidFill>
                  <a:srgbClr val="00B050"/>
                </a:solidFill>
              </a:rPr>
              <a:t> SemaforosMina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Período: </a:t>
            </a:r>
            <a:r>
              <a:rPr b="1" lang="es-VE" sz="1750">
                <a:solidFill>
                  <a:srgbClr val="00B050"/>
                </a:solidFill>
              </a:rPr>
              <a:t>12/04</a:t>
            </a:r>
            <a:r>
              <a:rPr b="1" lang="es-VE" sz="1750">
                <a:solidFill>
                  <a:srgbClr val="00B050"/>
                </a:solidFill>
              </a:rPr>
              <a:t>/2023 al 09/05/2023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Organización: </a:t>
            </a:r>
            <a:r>
              <a:rPr b="1" lang="es-VE" sz="1750">
                <a:solidFill>
                  <a:srgbClr val="00B050"/>
                </a:solidFill>
              </a:rPr>
              <a:t>Instituto Tecnológico Superior Zacatecas Occidente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Cliente: </a:t>
            </a:r>
            <a:r>
              <a:rPr b="1" lang="es-VE" sz="1750">
                <a:solidFill>
                  <a:srgbClr val="00B050"/>
                </a:solidFill>
              </a:rPr>
              <a:t>Juan Andrés Macías Gómez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s-VE" sz="1750"/>
              <a:t>Gerente del Proyecto: </a:t>
            </a:r>
            <a:r>
              <a:rPr b="1" lang="es-VE" sz="1750">
                <a:solidFill>
                  <a:srgbClr val="00B050"/>
                </a:solidFill>
              </a:rPr>
              <a:t>Ricardo Aldair Puente Reyes</a:t>
            </a:r>
            <a:endParaRPr b="1" sz="1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750">
              <a:solidFill>
                <a:srgbClr val="00B050"/>
              </a:solidFill>
            </a:endParaRPr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681163" y="1357300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738314" y="1785938"/>
            <a:ext cx="4071900" cy="2462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Planificado: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71.43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Ganado: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71.43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$34,055.85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 Justo En tiempo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V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2,344.15</a:t>
            </a: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favor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738313" y="4616450"/>
            <a:ext cx="8286900" cy="1169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 02/06/2023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conclusión: $ 50,960.00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5" y="2072200"/>
            <a:ext cx="4613771" cy="24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{8498D366-1D16-4223-BB63-520AEB3DE746}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Grupo de Actividades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Medición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 de semanas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7, 8, 9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 y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En tiempo y forma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s-VE" sz="1400" u="none" cap="none" strike="noStrike">
                          <a:solidFill>
                            <a:srgbClr val="00B050"/>
                          </a:solidFill>
                        </a:rPr>
                        <a:t>Todos</a:t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</a:t>
                      </a: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periodo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Diseño de la base para el proyecto.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Hacer conexiones de semáforos a la raspberry pi 4.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Realizar pruebas de funcionamiento.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Corregir errores de funcionamiento.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Llenado del documento de casos de prueba.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Armado de los componentes del semáforo.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Conexión con el servidor.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Creación de manuales.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Revisión de manuales.</a:t>
            </a:r>
            <a:endParaRPr sz="2400">
              <a:solidFill>
                <a:srgbClr val="00B05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Corrección de manuales.</a:t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640370" y="827227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1759183" y="1587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{8498D366-1D16-4223-BB63-520AEB3DE746}</a:tableStyleId>
              </a:tblPr>
              <a:tblGrid>
                <a:gridCol w="1928825"/>
                <a:gridCol w="1928825"/>
                <a:gridCol w="1856750"/>
                <a:gridCol w="1673325"/>
                <a:gridCol w="1285875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Actividad Afectada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Causas del 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onfusión en la liberación de versiones de productos de trabajo.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Ninguna actividad afectad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Uno de los integrantes se confundió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en la liberación de versiones de productos de trabajo.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signar los documentos a corregir con su responsable.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Líder de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738313" y="136525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1738313" y="582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{8498D366-1D16-4223-BB63-520AEB3DE746}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Plan de Respuesta al 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Responsable del Plan de Respuesta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19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Manejo inadecuado en liberación de versiones de productos de trabajo.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Se creó confusión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en la liberación de versiones de productos de trabajo.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1. El gerente de soporte informará al líder de proyecto sobre las versiones que estén mal en el repositorio.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2. El líder de proyecto asignará los documentos a corregir con su responsable.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Líder de proyecto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32" name="Google Shape;132;p7"/>
          <p:cNvGraphicFramePr/>
          <p:nvPr/>
        </p:nvGraphicFramePr>
        <p:xfrm>
          <a:off x="1738313" y="1857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{8498D366-1D16-4223-BB63-520AEB3DE746}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Número de Solicitud de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Descripción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Impacto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Aprobador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No aplica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Validación de manuales.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Prototipo funcional terminado.</a:t>
            </a:r>
            <a:endParaRPr sz="2400">
              <a:solidFill>
                <a:srgbClr val="00B05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Pruebas de funcionamiento con el software.</a:t>
            </a:r>
            <a:endParaRPr sz="24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2019-02-01T03:52:04Z</dcterms:created>
  <dc:creator>LENOVO</dc:creator>
</cp:coreProperties>
</file>