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kvw35F82hVq3O4wWgUCoERHhd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934178-BEA1-4811-962E-4C58680266C6}">
  <a:tblStyle styleId="{1C934178-BEA1-4811-962E-4C58680266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SemaforosMina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Período: </a:t>
            </a:r>
            <a:r>
              <a:rPr b="1" lang="es-VE" sz="1750">
                <a:solidFill>
                  <a:srgbClr val="00B050"/>
                </a:solidFill>
              </a:rPr>
              <a:t>30</a:t>
            </a:r>
            <a:r>
              <a:rPr b="1" lang="es-VE" sz="1750">
                <a:solidFill>
                  <a:srgbClr val="00B050"/>
                </a:solidFill>
              </a:rPr>
              <a:t>/03/2023 al 12/04/2023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Organización: </a:t>
            </a:r>
            <a:r>
              <a:rPr b="1" lang="es-VE" sz="1750">
                <a:solidFill>
                  <a:srgbClr val="00B050"/>
                </a:solidFill>
              </a:rPr>
              <a:t>Instituto Tecnológico Superior Zacatecas Occidente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Cliente: </a:t>
            </a:r>
            <a:r>
              <a:rPr b="1" lang="es-VE" sz="1750">
                <a:solidFill>
                  <a:srgbClr val="00B050"/>
                </a:solidFill>
              </a:rPr>
              <a:t>Juan Andrés Macías Gómez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Gerente del Proyecto: </a:t>
            </a:r>
            <a:r>
              <a:rPr b="1" lang="es-VE" sz="1750">
                <a:solidFill>
                  <a:srgbClr val="00B050"/>
                </a:solidFill>
              </a:rPr>
              <a:t>Ricardo Aldair Puente Reyes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B050"/>
              </a:solidFill>
            </a:endParaRPr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738314" y="1785938"/>
            <a:ext cx="4071900" cy="246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42.86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42.86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do:  $20,337.19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Justo En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$ 1,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favor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738313" y="4616450"/>
            <a:ext cx="8286900" cy="1169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02/06/2023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 $ 50,960.00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4" y="2121399"/>
            <a:ext cx="4450548" cy="2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{1C934178-BEA1-4811-962E-4C58680266C6}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de semanas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5 y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En tiempo y forma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VE" sz="1400" u="none" cap="none" strike="noStrike">
                          <a:solidFill>
                            <a:srgbClr val="00B050"/>
                          </a:solidFill>
                        </a:rPr>
                        <a:t>Todos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periodo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Corrección del SAS.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Capacitación en Microcontroladores.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Instalación de librerías en Python.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Pruebas de funcionamiento de librerías.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Instalación de software al módulo raspberry pi 4.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Pruebas del software en Raspberry Pi 4.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640370" y="827227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1759183" y="158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{1C934178-BEA1-4811-962E-4C58680266C6}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Requerimientos poco claros.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Ninguna actividad afectada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Falta de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claridad a la hora de establecer los requerimientos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Aclarar los requerimientos con el cliente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738313" y="136525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1738313" y="582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{1C934178-BEA1-4811-962E-4C58680266C6}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Requerimientos incompletos.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Algunos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requerimientos no están claros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1. El líder de proyecto se pondrá en contacto con el cliente para agendar reunión de requerimientos.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2. Se realizará la reunión donde se tomarán y/o se aclararán los requerimientos.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3. Se llevarán a cabo los cambios e implementaciones necesarias.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32" name="Google Shape;132;p7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{1C934178-BEA1-4811-962E-4C58680266C6}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Diseño de la base para el proyecto.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Hacer conexiones de semáforos a la raspberry pi 4.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Realizar pruebas de funcionamiento.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Corregir errores de funcionamiento.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2019-02-01T03:52:04Z</dcterms:created>
  <dc:creator>LENOVO</dc:creator>
</cp:coreProperties>
</file>