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O8onZfegRGnp2fjXngH5A1B5b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72D660-5C59-42BA-9B9F-672B41325008}">
  <a:tblStyle styleId="{DC72D660-5C59-42BA-9B9F-672B413250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SemaforosMina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Período: </a:t>
            </a:r>
            <a:r>
              <a:rPr b="1" lang="es-VE" sz="1750">
                <a:solidFill>
                  <a:srgbClr val="00B050"/>
                </a:solidFill>
              </a:rPr>
              <a:t>27/02/2023 al 14/03/2023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Organización: </a:t>
            </a:r>
            <a:r>
              <a:rPr b="1" lang="es-VE" sz="1750">
                <a:solidFill>
                  <a:srgbClr val="00B050"/>
                </a:solidFill>
              </a:rPr>
              <a:t>Instituto Tecnológico Superior Zacatecas Occidente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Cliente: </a:t>
            </a:r>
            <a:r>
              <a:rPr b="1" lang="es-VE" sz="1750">
                <a:solidFill>
                  <a:srgbClr val="00B050"/>
                </a:solidFill>
              </a:rPr>
              <a:t>Juan Andrés Macías Gómez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Gerente del Proyecto: </a:t>
            </a:r>
            <a:r>
              <a:rPr b="1" lang="es-VE" sz="1750">
                <a:solidFill>
                  <a:srgbClr val="00B050"/>
                </a:solidFill>
              </a:rPr>
              <a:t>Ricardo Aldair Puente Reyes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B050"/>
              </a:solidFill>
            </a:endParaRPr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738314" y="1785938"/>
            <a:ext cx="4071900" cy="246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14.29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14.29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$6,353.33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Justo En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926.67 a favor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738313" y="4616450"/>
            <a:ext cx="8286900" cy="1169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02/06/2023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$ 50,960.00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2233075"/>
            <a:ext cx="4283954" cy="22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{DC72D660-5C59-42BA-9B9F-672B41325008}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de semanas 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1,2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En tiempo y forma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VE" sz="1400" u="none" cap="none" strike="noStrike">
                          <a:solidFill>
                            <a:srgbClr val="00B050"/>
                          </a:solidFill>
                        </a:rPr>
                        <a:t>Todos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Acta constitutiva del proyecto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Plan de proyecto.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SRS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Mockups (Prototipo)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640370" y="827227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1759183" y="158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{DC72D660-5C59-42BA-9B9F-672B41325008}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Iniciación de las actividades en Jira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Ninguna actividad afectada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algunos integrantes del equipo no daban inicio a las actividades en el Jira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Sincronizar 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las actividades con los miembros del equipo y una pequeña capacitación en JIra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 de Soporte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738313" y="136525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1738313" y="582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{DC72D660-5C59-42BA-9B9F-672B41325008}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Retraso en las actividades en el software jira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Algunos miembros del equipo no iniciaban las actividades en JIra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1.- Se agendará una reunión con el equipo.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2.- Se brindará capacitación continua al equipo sobre el manejo de herramientas de software.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3.- Se llegará a acuerdos para cumplir con las actividades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 de Planeación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32" name="Google Shape;132;p7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{DC72D660-5C59-42BA-9B9F-672B41325008}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1er Entrega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Corrección de Errores y Mejoras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Entrega Final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2019-02-01T03:52:04Z</dcterms:created>
  <dc:creator>LENOVO</dc:creator>
</cp:coreProperties>
</file>