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embeddedFontLst>
    <p:embeddedFont>
      <p:font typeface="Noto Sans Symbols"/>
      <p:regular r:id="rId50"/>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2" roundtripDataSignature="AMtx7mi7g7HsiHb8eGX1gz3Kw6FC2ezx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NotoSansSymbols-bold.fntdata"/><Relationship Id="rId50" Type="http://schemas.openxmlformats.org/officeDocument/2006/relationships/font" Target="fonts/NotoSansSymbols-regular.fntdata"/><Relationship Id="rId52" Type="http://customschemas.google.com/relationships/presentationmetadata" Target="meta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7"/>
          <p:cNvSpPr/>
          <p:nvPr/>
        </p:nvSpPr>
        <p:spPr>
          <a:xfrm>
            <a:off x="1007533" y="0"/>
            <a:ext cx="7934348"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7"/>
          <p:cNvSpPr/>
          <p:nvPr/>
        </p:nvSpPr>
        <p:spPr>
          <a:xfrm>
            <a:off x="8941881"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7"/>
          <p:cNvSpPr txBox="1"/>
          <p:nvPr>
            <p:ph type="ctrTitle"/>
          </p:nvPr>
        </p:nvSpPr>
        <p:spPr>
          <a:xfrm>
            <a:off x="2611808" y="3428998"/>
            <a:ext cx="5518066" cy="226855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7"/>
          <p:cNvSpPr txBox="1"/>
          <p:nvPr>
            <p:ph idx="1" type="subTitle"/>
          </p:nvPr>
        </p:nvSpPr>
        <p:spPr>
          <a:xfrm>
            <a:off x="2772274" y="2268786"/>
            <a:ext cx="5357600" cy="1160213"/>
          </a:xfrm>
          <a:prstGeom prst="rect">
            <a:avLst/>
          </a:prstGeom>
          <a:noFill/>
          <a:ln>
            <a:noFill/>
          </a:ln>
        </p:spPr>
        <p:txBody>
          <a:bodyPr anchorCtr="0" anchor="b" bIns="45700" lIns="91425" spcFirstLastPara="1" rIns="91425" wrap="square" tIns="0">
            <a:normAutofit/>
          </a:bodyPr>
          <a:lstStyle>
            <a:lvl1pPr lvl="0" algn="r">
              <a:lnSpc>
                <a:spcPct val="120000"/>
              </a:lnSpc>
              <a:spcBef>
                <a:spcPts val="1000"/>
              </a:spcBef>
              <a:spcAft>
                <a:spcPts val="0"/>
              </a:spcAft>
              <a:buSzPts val="1620"/>
              <a:buNone/>
              <a:defRPr b="0" sz="1800">
                <a:solidFill>
                  <a:schemeClr val="lt1"/>
                </a:solidFill>
              </a:defRPr>
            </a:lvl1pPr>
            <a:lvl2pPr lvl="1" algn="ctr">
              <a:lnSpc>
                <a:spcPct val="120000"/>
              </a:lnSpc>
              <a:spcBef>
                <a:spcPts val="600"/>
              </a:spcBef>
              <a:spcAft>
                <a:spcPts val="0"/>
              </a:spcAft>
              <a:buSzPts val="1620"/>
              <a:buNone/>
              <a:defRPr sz="1800"/>
            </a:lvl2pPr>
            <a:lvl3pPr lvl="2" algn="ctr">
              <a:lnSpc>
                <a:spcPct val="120000"/>
              </a:lnSpc>
              <a:spcBef>
                <a:spcPts val="600"/>
              </a:spcBef>
              <a:spcAft>
                <a:spcPts val="0"/>
              </a:spcAft>
              <a:buSzPts val="1620"/>
              <a:buNone/>
              <a:defRPr sz="1800"/>
            </a:lvl3pPr>
            <a:lvl4pPr lvl="3" algn="ctr">
              <a:lnSpc>
                <a:spcPct val="120000"/>
              </a:lnSpc>
              <a:spcBef>
                <a:spcPts val="600"/>
              </a:spcBef>
              <a:spcAft>
                <a:spcPts val="0"/>
              </a:spcAft>
              <a:buSzPts val="1440"/>
              <a:buNone/>
              <a:defRPr sz="1600"/>
            </a:lvl4pPr>
            <a:lvl5pPr lvl="4" algn="ctr">
              <a:lnSpc>
                <a:spcPct val="120000"/>
              </a:lnSpc>
              <a:spcBef>
                <a:spcPts val="600"/>
              </a:spcBef>
              <a:spcAft>
                <a:spcPts val="0"/>
              </a:spcAft>
              <a:buSzPts val="1440"/>
              <a:buNone/>
              <a:defRPr sz="1600"/>
            </a:lvl5pPr>
            <a:lvl6pPr lvl="5" algn="ctr">
              <a:lnSpc>
                <a:spcPct val="120000"/>
              </a:lnSpc>
              <a:spcBef>
                <a:spcPts val="600"/>
              </a:spcBef>
              <a:spcAft>
                <a:spcPts val="0"/>
              </a:spcAft>
              <a:buSzPts val="1440"/>
              <a:buNone/>
              <a:defRPr sz="1600"/>
            </a:lvl6pPr>
            <a:lvl7pPr lvl="6" algn="ctr">
              <a:lnSpc>
                <a:spcPct val="120000"/>
              </a:lnSpc>
              <a:spcBef>
                <a:spcPts val="600"/>
              </a:spcBef>
              <a:spcAft>
                <a:spcPts val="0"/>
              </a:spcAft>
              <a:buSzPts val="1440"/>
              <a:buNone/>
              <a:defRPr sz="1600"/>
            </a:lvl7pPr>
            <a:lvl8pPr lvl="7" algn="ctr">
              <a:lnSpc>
                <a:spcPct val="120000"/>
              </a:lnSpc>
              <a:spcBef>
                <a:spcPts val="600"/>
              </a:spcBef>
              <a:spcAft>
                <a:spcPts val="0"/>
              </a:spcAft>
              <a:buSzPts val="1440"/>
              <a:buNone/>
              <a:defRPr sz="1600"/>
            </a:lvl8pPr>
            <a:lvl9pPr lvl="8" algn="ctr">
              <a:lnSpc>
                <a:spcPct val="120000"/>
              </a:lnSpc>
              <a:spcBef>
                <a:spcPts val="600"/>
              </a:spcBef>
              <a:spcAft>
                <a:spcPts val="600"/>
              </a:spcAft>
              <a:buSzPts val="1440"/>
              <a:buNone/>
              <a:defRPr sz="1600"/>
            </a:lvl9pPr>
          </a:lstStyle>
          <a:p/>
        </p:txBody>
      </p:sp>
      <p:sp>
        <p:nvSpPr>
          <p:cNvPr id="24" name="Google Shape;24;p4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7" name="Google Shape;27;p47"/>
          <p:cNvSpPr txBox="1"/>
          <p:nvPr/>
        </p:nvSpPr>
        <p:spPr>
          <a:xfrm>
            <a:off x="2191282" y="3262852"/>
            <a:ext cx="415636"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2400" u="none" cap="none" strike="noStrike">
                <a:solidFill>
                  <a:schemeClr val="accent6"/>
                </a:solidFill>
                <a:latin typeface="Noto Sans Symbols"/>
                <a:ea typeface="Noto Sans Symbols"/>
                <a:cs typeface="Noto Sans Symbols"/>
                <a:sym typeface="Noto Sans Symbols"/>
              </a:rPr>
              <a:t>◤</a:t>
            </a:r>
            <a:endParaRPr b="0" i="0" sz="24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02" name="Shape 102"/>
        <p:cNvGrpSpPr/>
        <p:nvPr/>
      </p:nvGrpSpPr>
      <p:grpSpPr>
        <a:xfrm>
          <a:off x="0" y="0"/>
          <a:ext cx="0" cy="0"/>
          <a:chOff x="0" y="0"/>
          <a:chExt cx="0" cy="0"/>
        </a:xfrm>
      </p:grpSpPr>
      <p:sp>
        <p:nvSpPr>
          <p:cNvPr id="103" name="Google Shape;103;p56"/>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6"/>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6"/>
          <p:cNvSpPr txBox="1"/>
          <p:nvPr/>
        </p:nvSpPr>
        <p:spPr>
          <a:xfrm>
            <a:off x="2194236"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06" name="Google Shape;106;p56"/>
          <p:cNvSpPr txBox="1"/>
          <p:nvPr>
            <p:ph type="title"/>
          </p:nvPr>
        </p:nvSpPr>
        <p:spPr>
          <a:xfrm>
            <a:off x="2611808" y="808056"/>
            <a:ext cx="795409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56"/>
          <p:cNvSpPr txBox="1"/>
          <p:nvPr>
            <p:ph idx="1" type="body"/>
          </p:nvPr>
        </p:nvSpPr>
        <p:spPr>
          <a:xfrm rot="5400000">
            <a:off x="4672955" y="152760"/>
            <a:ext cx="3997828" cy="7796540"/>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08" name="Google Shape;108;p5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5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11" name="Shape 111"/>
        <p:cNvGrpSpPr/>
        <p:nvPr/>
      </p:nvGrpSpPr>
      <p:grpSpPr>
        <a:xfrm>
          <a:off x="0" y="0"/>
          <a:ext cx="0" cy="0"/>
          <a:chOff x="0" y="0"/>
          <a:chExt cx="0" cy="0"/>
        </a:xfrm>
      </p:grpSpPr>
      <p:sp>
        <p:nvSpPr>
          <p:cNvPr id="112" name="Google Shape;112;p57"/>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7"/>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7"/>
          <p:cNvSpPr txBox="1"/>
          <p:nvPr/>
        </p:nvSpPr>
        <p:spPr>
          <a:xfrm rot="5400000">
            <a:off x="10337141" y="416061"/>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115" name="Google Shape;115;p57"/>
          <p:cNvSpPr txBox="1"/>
          <p:nvPr>
            <p:ph type="title"/>
          </p:nvPr>
        </p:nvSpPr>
        <p:spPr>
          <a:xfrm rot="5400000">
            <a:off x="7280577" y="2764621"/>
            <a:ext cx="5244126" cy="1326519"/>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3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57"/>
          <p:cNvSpPr txBox="1"/>
          <p:nvPr>
            <p:ph idx="1" type="body"/>
          </p:nvPr>
        </p:nvSpPr>
        <p:spPr>
          <a:xfrm rot="5400000">
            <a:off x="3302436" y="276725"/>
            <a:ext cx="5079534" cy="6466903"/>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117" name="Google Shape;117;p57"/>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57"/>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57"/>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48"/>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8"/>
          <p:cNvSpPr txBox="1"/>
          <p:nvPr>
            <p:ph idx="1" type="body"/>
          </p:nvPr>
        </p:nvSpPr>
        <p:spPr>
          <a:xfrm>
            <a:off x="2773599" y="2052116"/>
            <a:ext cx="7796540" cy="3997828"/>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33" name="Google Shape;33;p48"/>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8"/>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8"/>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36" name="Google Shape;36;p48"/>
          <p:cNvSpPr txBox="1"/>
          <p:nvPr/>
        </p:nvSpPr>
        <p:spPr>
          <a:xfrm>
            <a:off x="2194943" y="641225"/>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ES" sz="1800" u="none" cap="none" strike="noStrike">
                <a:solidFill>
                  <a:schemeClr val="accent6"/>
                </a:solidFill>
                <a:latin typeface="Noto Sans Symbols"/>
                <a:ea typeface="Noto Sans Symbols"/>
                <a:cs typeface="Noto Sans Symbols"/>
                <a:sym typeface="Noto Sans Symbols"/>
              </a:rPr>
              <a:t>◤</a:t>
            </a:r>
            <a:endParaRPr b="0" i="0" sz="1000" u="none" cap="none" strike="noStrike">
              <a:solidFill>
                <a:schemeClr val="accent6"/>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7" name="Shape 37"/>
        <p:cNvGrpSpPr/>
        <p:nvPr/>
      </p:nvGrpSpPr>
      <p:grpSpPr>
        <a:xfrm>
          <a:off x="0" y="0"/>
          <a:ext cx="0" cy="0"/>
          <a:chOff x="0" y="0"/>
          <a:chExt cx="0" cy="0"/>
        </a:xfrm>
      </p:grpSpPr>
      <p:sp>
        <p:nvSpPr>
          <p:cNvPr id="38" name="Google Shape;38;p49"/>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9"/>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9"/>
          <p:cNvSpPr txBox="1"/>
          <p:nvPr/>
        </p:nvSpPr>
        <p:spPr>
          <a:xfrm>
            <a:off x="2191843" y="296258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41" name="Google Shape;41;p49"/>
          <p:cNvSpPr txBox="1"/>
          <p:nvPr>
            <p:ph type="title"/>
          </p:nvPr>
        </p:nvSpPr>
        <p:spPr>
          <a:xfrm>
            <a:off x="2609873" y="3147254"/>
            <a:ext cx="7956560" cy="1424746"/>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2773968" y="2268786"/>
            <a:ext cx="7791931" cy="878468"/>
          </a:xfrm>
          <a:prstGeom prst="rect">
            <a:avLst/>
          </a:prstGeom>
          <a:noFill/>
          <a:ln>
            <a:noFill/>
          </a:ln>
        </p:spPr>
        <p:txBody>
          <a:bodyPr anchorCtr="0" anchor="b" bIns="45700" lIns="91425" spcFirstLastPara="1" rIns="91425" wrap="square" tIns="0">
            <a:normAutofit/>
          </a:bodyPr>
          <a:lstStyle>
            <a:lvl1pPr indent="-228600" lvl="0" marL="457200" algn="r">
              <a:lnSpc>
                <a:spcPct val="120000"/>
              </a:lnSpc>
              <a:spcBef>
                <a:spcPts val="1000"/>
              </a:spcBef>
              <a:spcAft>
                <a:spcPts val="0"/>
              </a:spcAft>
              <a:buSzPts val="1620"/>
              <a:buNone/>
              <a:defRPr sz="1800">
                <a:solidFill>
                  <a:schemeClr val="lt1"/>
                </a:solidFill>
              </a:defRPr>
            </a:lvl1pPr>
            <a:lvl2pPr indent="-228600" lvl="1" marL="914400" algn="l">
              <a:lnSpc>
                <a:spcPct val="120000"/>
              </a:lnSpc>
              <a:spcBef>
                <a:spcPts val="600"/>
              </a:spcBef>
              <a:spcAft>
                <a:spcPts val="0"/>
              </a:spcAft>
              <a:buSzPts val="1620"/>
              <a:buNone/>
              <a:defRPr sz="1800">
                <a:solidFill>
                  <a:schemeClr val="lt1"/>
                </a:solidFill>
              </a:defRPr>
            </a:lvl2pPr>
            <a:lvl3pPr indent="-228600" lvl="2" marL="1371600" algn="l">
              <a:lnSpc>
                <a:spcPct val="120000"/>
              </a:lnSpc>
              <a:spcBef>
                <a:spcPts val="600"/>
              </a:spcBef>
              <a:spcAft>
                <a:spcPts val="0"/>
              </a:spcAft>
              <a:buSzPts val="1620"/>
              <a:buNone/>
              <a:defRPr sz="1800">
                <a:solidFill>
                  <a:schemeClr val="lt1"/>
                </a:solidFill>
              </a:defRPr>
            </a:lvl3pPr>
            <a:lvl4pPr indent="-228600" lvl="3" marL="1828800" algn="l">
              <a:lnSpc>
                <a:spcPct val="120000"/>
              </a:lnSpc>
              <a:spcBef>
                <a:spcPts val="600"/>
              </a:spcBef>
              <a:spcAft>
                <a:spcPts val="0"/>
              </a:spcAft>
              <a:buSzPts val="1440"/>
              <a:buNone/>
              <a:defRPr sz="1600">
                <a:solidFill>
                  <a:schemeClr val="lt1"/>
                </a:solidFill>
              </a:defRPr>
            </a:lvl4pPr>
            <a:lvl5pPr indent="-228600" lvl="4" marL="2286000" algn="l">
              <a:lnSpc>
                <a:spcPct val="120000"/>
              </a:lnSpc>
              <a:spcBef>
                <a:spcPts val="600"/>
              </a:spcBef>
              <a:spcAft>
                <a:spcPts val="0"/>
              </a:spcAft>
              <a:buSzPts val="1440"/>
              <a:buNone/>
              <a:defRPr sz="1600">
                <a:solidFill>
                  <a:schemeClr val="lt1"/>
                </a:solidFill>
              </a:defRPr>
            </a:lvl5pPr>
            <a:lvl6pPr indent="-228600" lvl="5" marL="2743200" algn="l">
              <a:lnSpc>
                <a:spcPct val="120000"/>
              </a:lnSpc>
              <a:spcBef>
                <a:spcPts val="600"/>
              </a:spcBef>
              <a:spcAft>
                <a:spcPts val="0"/>
              </a:spcAft>
              <a:buSzPts val="1440"/>
              <a:buNone/>
              <a:defRPr sz="1600">
                <a:solidFill>
                  <a:schemeClr val="lt1"/>
                </a:solidFill>
              </a:defRPr>
            </a:lvl6pPr>
            <a:lvl7pPr indent="-228600" lvl="6" marL="3200400" algn="l">
              <a:lnSpc>
                <a:spcPct val="120000"/>
              </a:lnSpc>
              <a:spcBef>
                <a:spcPts val="600"/>
              </a:spcBef>
              <a:spcAft>
                <a:spcPts val="0"/>
              </a:spcAft>
              <a:buSzPts val="1440"/>
              <a:buNone/>
              <a:defRPr sz="1600">
                <a:solidFill>
                  <a:schemeClr val="lt1"/>
                </a:solidFill>
              </a:defRPr>
            </a:lvl7pPr>
            <a:lvl8pPr indent="-228600" lvl="7" marL="3657600" algn="l">
              <a:lnSpc>
                <a:spcPct val="120000"/>
              </a:lnSpc>
              <a:spcBef>
                <a:spcPts val="600"/>
              </a:spcBef>
              <a:spcAft>
                <a:spcPts val="0"/>
              </a:spcAft>
              <a:buSzPts val="1440"/>
              <a:buNone/>
              <a:defRPr sz="1600">
                <a:solidFill>
                  <a:schemeClr val="lt1"/>
                </a:solidFill>
              </a:defRPr>
            </a:lvl8pPr>
            <a:lvl9pPr indent="-228600" lvl="8" marL="4114800" algn="l">
              <a:lnSpc>
                <a:spcPct val="120000"/>
              </a:lnSpc>
              <a:spcBef>
                <a:spcPts val="600"/>
              </a:spcBef>
              <a:spcAft>
                <a:spcPts val="600"/>
              </a:spcAft>
              <a:buSzPts val="1440"/>
              <a:buNone/>
              <a:defRPr sz="1600">
                <a:solidFill>
                  <a:schemeClr val="lt1"/>
                </a:solidFill>
              </a:defRPr>
            </a:lvl9pPr>
          </a:lstStyle>
          <a:p/>
        </p:txBody>
      </p:sp>
      <p:sp>
        <p:nvSpPr>
          <p:cNvPr id="43" name="Google Shape;43;p49"/>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9"/>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9"/>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50"/>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50"/>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type="title"/>
          </p:nvPr>
        </p:nvSpPr>
        <p:spPr>
          <a:xfrm>
            <a:off x="2609873" y="805817"/>
            <a:ext cx="7950984" cy="1081705"/>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0"/>
          <p:cNvSpPr txBox="1"/>
          <p:nvPr>
            <p:ph idx="1" type="body"/>
          </p:nvPr>
        </p:nvSpPr>
        <p:spPr>
          <a:xfrm>
            <a:off x="2605374" y="2052116"/>
            <a:ext cx="3891960" cy="3997828"/>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1" name="Google Shape;51;p50"/>
          <p:cNvSpPr txBox="1"/>
          <p:nvPr>
            <p:ph idx="2" type="body"/>
          </p:nvPr>
        </p:nvSpPr>
        <p:spPr>
          <a:xfrm>
            <a:off x="6666636" y="2052114"/>
            <a:ext cx="3894222" cy="3997829"/>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52" name="Google Shape;52;p50"/>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0"/>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5" name="Google Shape;55;p50"/>
          <p:cNvSpPr txBox="1"/>
          <p:nvPr/>
        </p:nvSpPr>
        <p:spPr>
          <a:xfrm>
            <a:off x="2196172" y="641223"/>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6" name="Shape 56"/>
        <p:cNvGrpSpPr/>
        <p:nvPr/>
      </p:nvGrpSpPr>
      <p:grpSpPr>
        <a:xfrm>
          <a:off x="0" y="0"/>
          <a:ext cx="0" cy="0"/>
          <a:chOff x="0" y="0"/>
          <a:chExt cx="0" cy="0"/>
        </a:xfrm>
      </p:grpSpPr>
      <p:sp>
        <p:nvSpPr>
          <p:cNvPr id="57" name="Google Shape;57;p51"/>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1"/>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1"/>
          <p:cNvSpPr txBox="1"/>
          <p:nvPr/>
        </p:nvSpPr>
        <p:spPr>
          <a:xfrm>
            <a:off x="2193650" y="636424"/>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60" name="Google Shape;60;p51"/>
          <p:cNvSpPr txBox="1"/>
          <p:nvPr>
            <p:ph type="title"/>
          </p:nvPr>
        </p:nvSpPr>
        <p:spPr>
          <a:xfrm>
            <a:off x="2609873" y="805818"/>
            <a:ext cx="7956560" cy="1078348"/>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51"/>
          <p:cNvSpPr txBox="1"/>
          <p:nvPr>
            <p:ph idx="1" type="body"/>
          </p:nvPr>
        </p:nvSpPr>
        <p:spPr>
          <a:xfrm>
            <a:off x="2609285" y="2052115"/>
            <a:ext cx="3896467"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2" name="Google Shape;62;p51"/>
          <p:cNvSpPr txBox="1"/>
          <p:nvPr>
            <p:ph idx="2" type="body"/>
          </p:nvPr>
        </p:nvSpPr>
        <p:spPr>
          <a:xfrm>
            <a:off x="2609285" y="2851331"/>
            <a:ext cx="3893623"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3" name="Google Shape;63;p51"/>
          <p:cNvSpPr txBox="1"/>
          <p:nvPr>
            <p:ph idx="3" type="body"/>
          </p:nvPr>
        </p:nvSpPr>
        <p:spPr>
          <a:xfrm>
            <a:off x="6666634" y="2052115"/>
            <a:ext cx="3899798" cy="71381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80"/>
              <a:buNone/>
              <a:defRPr b="0" sz="2200" cap="none">
                <a:solidFill>
                  <a:schemeClr val="accent6"/>
                </a:solidFill>
              </a:defRPr>
            </a:lvl1pPr>
            <a:lvl2pPr indent="-228600" lvl="1" marL="914400" algn="l">
              <a:lnSpc>
                <a:spcPct val="120000"/>
              </a:lnSpc>
              <a:spcBef>
                <a:spcPts val="600"/>
              </a:spcBef>
              <a:spcAft>
                <a:spcPts val="0"/>
              </a:spcAft>
              <a:buSzPts val="1800"/>
              <a:buNone/>
              <a:defRPr b="1" sz="2000"/>
            </a:lvl2pPr>
            <a:lvl3pPr indent="-228600" lvl="2" marL="1371600" algn="l">
              <a:lnSpc>
                <a:spcPct val="120000"/>
              </a:lnSpc>
              <a:spcBef>
                <a:spcPts val="600"/>
              </a:spcBef>
              <a:spcAft>
                <a:spcPts val="0"/>
              </a:spcAft>
              <a:buSzPts val="1620"/>
              <a:buNone/>
              <a:defRPr b="1" sz="1800"/>
            </a:lvl3pPr>
            <a:lvl4pPr indent="-228600" lvl="3" marL="1828800" algn="l">
              <a:lnSpc>
                <a:spcPct val="120000"/>
              </a:lnSpc>
              <a:spcBef>
                <a:spcPts val="600"/>
              </a:spcBef>
              <a:spcAft>
                <a:spcPts val="0"/>
              </a:spcAft>
              <a:buSzPts val="1440"/>
              <a:buNone/>
              <a:defRPr b="1" sz="1600"/>
            </a:lvl4pPr>
            <a:lvl5pPr indent="-228600" lvl="4" marL="2286000" algn="l">
              <a:lnSpc>
                <a:spcPct val="120000"/>
              </a:lnSpc>
              <a:spcBef>
                <a:spcPts val="600"/>
              </a:spcBef>
              <a:spcAft>
                <a:spcPts val="0"/>
              </a:spcAft>
              <a:buSzPts val="1440"/>
              <a:buNone/>
              <a:defRPr b="1" sz="1600"/>
            </a:lvl5pPr>
            <a:lvl6pPr indent="-228600" lvl="5" marL="2743200" algn="l">
              <a:lnSpc>
                <a:spcPct val="120000"/>
              </a:lnSpc>
              <a:spcBef>
                <a:spcPts val="600"/>
              </a:spcBef>
              <a:spcAft>
                <a:spcPts val="0"/>
              </a:spcAft>
              <a:buSzPts val="1440"/>
              <a:buNone/>
              <a:defRPr b="1" sz="1600"/>
            </a:lvl6pPr>
            <a:lvl7pPr indent="-228600" lvl="6" marL="3200400" algn="l">
              <a:lnSpc>
                <a:spcPct val="120000"/>
              </a:lnSpc>
              <a:spcBef>
                <a:spcPts val="600"/>
              </a:spcBef>
              <a:spcAft>
                <a:spcPts val="0"/>
              </a:spcAft>
              <a:buSzPts val="1440"/>
              <a:buNone/>
              <a:defRPr b="1" sz="1600"/>
            </a:lvl7pPr>
            <a:lvl8pPr indent="-228600" lvl="7" marL="3657600" algn="l">
              <a:lnSpc>
                <a:spcPct val="120000"/>
              </a:lnSpc>
              <a:spcBef>
                <a:spcPts val="600"/>
              </a:spcBef>
              <a:spcAft>
                <a:spcPts val="0"/>
              </a:spcAft>
              <a:buSzPts val="1440"/>
              <a:buNone/>
              <a:defRPr b="1" sz="1600"/>
            </a:lvl8pPr>
            <a:lvl9pPr indent="-228600" lvl="8" marL="4114800" algn="l">
              <a:lnSpc>
                <a:spcPct val="120000"/>
              </a:lnSpc>
              <a:spcBef>
                <a:spcPts val="600"/>
              </a:spcBef>
              <a:spcAft>
                <a:spcPts val="600"/>
              </a:spcAft>
              <a:buSzPts val="1440"/>
              <a:buNone/>
              <a:defRPr b="1" sz="1600"/>
            </a:lvl9pPr>
          </a:lstStyle>
          <a:p/>
        </p:txBody>
      </p:sp>
      <p:sp>
        <p:nvSpPr>
          <p:cNvPr id="64" name="Google Shape;64;p51"/>
          <p:cNvSpPr txBox="1"/>
          <p:nvPr>
            <p:ph idx="4" type="body"/>
          </p:nvPr>
        </p:nvSpPr>
        <p:spPr>
          <a:xfrm>
            <a:off x="6666635" y="2851331"/>
            <a:ext cx="3899798" cy="3071434"/>
          </a:xfrm>
          <a:prstGeom prst="rect">
            <a:avLst/>
          </a:prstGeom>
          <a:noFill/>
          <a:ln>
            <a:noFill/>
          </a:ln>
        </p:spPr>
        <p:txBody>
          <a:bodyPr anchorCtr="0" anchor="t"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65" name="Google Shape;65;p51"/>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1"/>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1"/>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8" name="Shape 68"/>
        <p:cNvGrpSpPr/>
        <p:nvPr/>
      </p:nvGrpSpPr>
      <p:grpSpPr>
        <a:xfrm>
          <a:off x="0" y="0"/>
          <a:ext cx="0" cy="0"/>
          <a:chOff x="0" y="0"/>
          <a:chExt cx="0" cy="0"/>
        </a:xfrm>
      </p:grpSpPr>
      <p:sp>
        <p:nvSpPr>
          <p:cNvPr id="69" name="Google Shape;69;p52"/>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52"/>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2"/>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2"/>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2"/>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2"/>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75" name="Google Shape;75;p52"/>
          <p:cNvSpPr txBox="1"/>
          <p:nvPr/>
        </p:nvSpPr>
        <p:spPr>
          <a:xfrm>
            <a:off x="2196172" y="641226"/>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76" name="Shape 76"/>
        <p:cNvGrpSpPr/>
        <p:nvPr/>
      </p:nvGrpSpPr>
      <p:grpSpPr>
        <a:xfrm>
          <a:off x="0" y="0"/>
          <a:ext cx="0" cy="0"/>
          <a:chOff x="0" y="0"/>
          <a:chExt cx="0" cy="0"/>
        </a:xfrm>
      </p:grpSpPr>
      <p:sp>
        <p:nvSpPr>
          <p:cNvPr id="77" name="Google Shape;77;p53"/>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3"/>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53"/>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3"/>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3"/>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82" name="Shape 82"/>
        <p:cNvGrpSpPr/>
        <p:nvPr/>
      </p:nvGrpSpPr>
      <p:grpSpPr>
        <a:xfrm>
          <a:off x="0" y="0"/>
          <a:ext cx="0" cy="0"/>
          <a:chOff x="0" y="0"/>
          <a:chExt cx="0" cy="0"/>
        </a:xfrm>
      </p:grpSpPr>
      <p:sp>
        <p:nvSpPr>
          <p:cNvPr id="83" name="Google Shape;83;p54"/>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4"/>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4"/>
          <p:cNvSpPr txBox="1"/>
          <p:nvPr/>
        </p:nvSpPr>
        <p:spPr>
          <a:xfrm>
            <a:off x="1554154"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86" name="Google Shape;86;p54"/>
          <p:cNvSpPr txBox="1"/>
          <p:nvPr>
            <p:ph type="title"/>
          </p:nvPr>
        </p:nvSpPr>
        <p:spPr>
          <a:xfrm>
            <a:off x="1970323" y="1282451"/>
            <a:ext cx="2664361" cy="190324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400"/>
              <a:buFont typeface="Arial"/>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54"/>
          <p:cNvSpPr txBox="1"/>
          <p:nvPr>
            <p:ph idx="1" type="body"/>
          </p:nvPr>
        </p:nvSpPr>
        <p:spPr>
          <a:xfrm>
            <a:off x="5120154" y="805818"/>
            <a:ext cx="5446278" cy="5244126"/>
          </a:xfrm>
          <a:prstGeom prst="rect">
            <a:avLst/>
          </a:prstGeom>
          <a:noFill/>
          <a:ln>
            <a:noFill/>
          </a:ln>
        </p:spPr>
        <p:txBody>
          <a:bodyPr anchorCtr="0" anchor="ctr" bIns="45700" lIns="91425" spcFirstLastPara="1" rIns="91425" wrap="square" tIns="45700">
            <a:normAutofit/>
          </a:bodyPr>
          <a:lstStyle>
            <a:lvl1pPr indent="-331470" lvl="0" marL="457200" algn="l">
              <a:lnSpc>
                <a:spcPct val="120000"/>
              </a:lnSpc>
              <a:spcBef>
                <a:spcPts val="1000"/>
              </a:spcBef>
              <a:spcAft>
                <a:spcPts val="0"/>
              </a:spcAft>
              <a:buSzPts val="1620"/>
              <a:buChar char="▪"/>
              <a:defRPr/>
            </a:lvl1pPr>
            <a:lvl2pPr indent="-331469" lvl="1" marL="914400" algn="l">
              <a:lnSpc>
                <a:spcPct val="120000"/>
              </a:lnSpc>
              <a:spcBef>
                <a:spcPts val="600"/>
              </a:spcBef>
              <a:spcAft>
                <a:spcPts val="0"/>
              </a:spcAft>
              <a:buSzPts val="1620"/>
              <a:buChar char="▪"/>
              <a:defRPr/>
            </a:lvl2pPr>
            <a:lvl3pPr indent="-331469" lvl="2" marL="1371600" algn="l">
              <a:lnSpc>
                <a:spcPct val="120000"/>
              </a:lnSpc>
              <a:spcBef>
                <a:spcPts val="600"/>
              </a:spcBef>
              <a:spcAft>
                <a:spcPts val="0"/>
              </a:spcAft>
              <a:buSzPts val="1620"/>
              <a:buChar char="▪"/>
              <a:defRPr/>
            </a:lvl3pPr>
            <a:lvl4pPr indent="-331469" lvl="3" marL="1828800" algn="l">
              <a:lnSpc>
                <a:spcPct val="120000"/>
              </a:lnSpc>
              <a:spcBef>
                <a:spcPts val="600"/>
              </a:spcBef>
              <a:spcAft>
                <a:spcPts val="0"/>
              </a:spcAft>
              <a:buSzPts val="1620"/>
              <a:buChar char="▪"/>
              <a:defRPr/>
            </a:lvl4pPr>
            <a:lvl5pPr indent="-331470" lvl="4" marL="2286000" algn="l">
              <a:lnSpc>
                <a:spcPct val="120000"/>
              </a:lnSpc>
              <a:spcBef>
                <a:spcPts val="600"/>
              </a:spcBef>
              <a:spcAft>
                <a:spcPts val="0"/>
              </a:spcAft>
              <a:buSzPts val="1620"/>
              <a:buChar char="▪"/>
              <a:defRPr/>
            </a:lvl5pPr>
            <a:lvl6pPr indent="-331470" lvl="5" marL="2743200" algn="l">
              <a:lnSpc>
                <a:spcPct val="120000"/>
              </a:lnSpc>
              <a:spcBef>
                <a:spcPts val="600"/>
              </a:spcBef>
              <a:spcAft>
                <a:spcPts val="0"/>
              </a:spcAft>
              <a:buSzPts val="1620"/>
              <a:buChar char="▪"/>
              <a:defRPr/>
            </a:lvl6pPr>
            <a:lvl7pPr indent="-331470" lvl="6" marL="3200400" algn="l">
              <a:lnSpc>
                <a:spcPct val="120000"/>
              </a:lnSpc>
              <a:spcBef>
                <a:spcPts val="600"/>
              </a:spcBef>
              <a:spcAft>
                <a:spcPts val="0"/>
              </a:spcAft>
              <a:buSzPts val="1620"/>
              <a:buChar char="▪"/>
              <a:defRPr/>
            </a:lvl7pPr>
            <a:lvl8pPr indent="-331470" lvl="7" marL="3657600" algn="l">
              <a:lnSpc>
                <a:spcPct val="120000"/>
              </a:lnSpc>
              <a:spcBef>
                <a:spcPts val="600"/>
              </a:spcBef>
              <a:spcAft>
                <a:spcPts val="0"/>
              </a:spcAft>
              <a:buSzPts val="1620"/>
              <a:buChar char="▪"/>
              <a:defRPr/>
            </a:lvl8pPr>
            <a:lvl9pPr indent="-331470" lvl="8" marL="4114800" algn="l">
              <a:lnSpc>
                <a:spcPct val="120000"/>
              </a:lnSpc>
              <a:spcBef>
                <a:spcPts val="600"/>
              </a:spcBef>
              <a:spcAft>
                <a:spcPts val="600"/>
              </a:spcAft>
              <a:buSzPts val="1620"/>
              <a:buChar char="▪"/>
              <a:defRPr/>
            </a:lvl9pPr>
          </a:lstStyle>
          <a:p/>
        </p:txBody>
      </p:sp>
      <p:sp>
        <p:nvSpPr>
          <p:cNvPr id="88" name="Google Shape;88;p54"/>
          <p:cNvSpPr txBox="1"/>
          <p:nvPr>
            <p:ph idx="2" type="body"/>
          </p:nvPr>
        </p:nvSpPr>
        <p:spPr>
          <a:xfrm>
            <a:off x="1970322" y="3186154"/>
            <a:ext cx="2664361" cy="2386397"/>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40"/>
              <a:buNone/>
              <a:defRPr sz="16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89" name="Google Shape;89;p54"/>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4"/>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54"/>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92" name="Shape 92"/>
        <p:cNvGrpSpPr/>
        <p:nvPr/>
      </p:nvGrpSpPr>
      <p:grpSpPr>
        <a:xfrm>
          <a:off x="0" y="0"/>
          <a:ext cx="0" cy="0"/>
          <a:chOff x="0" y="0"/>
          <a:chExt cx="0" cy="0"/>
        </a:xfrm>
      </p:grpSpPr>
      <p:sp>
        <p:nvSpPr>
          <p:cNvPr id="93" name="Google Shape;93;p55"/>
          <p:cNvSpPr/>
          <p:nvPr/>
        </p:nvSpPr>
        <p:spPr>
          <a:xfrm>
            <a:off x="1004479" y="0"/>
            <a:ext cx="10372316" cy="6858000"/>
          </a:xfrm>
          <a:prstGeom prst="rect">
            <a:avLst/>
          </a:prstGeom>
          <a:solidFill>
            <a:schemeClr val="dk2">
              <a:alpha val="9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5"/>
          <p:cNvSpPr/>
          <p:nvPr/>
        </p:nvSpPr>
        <p:spPr>
          <a:xfrm>
            <a:off x="11377328" y="0"/>
            <a:ext cx="27432"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5"/>
          <p:cNvSpPr/>
          <p:nvPr>
            <p:ph idx="2" type="pic"/>
          </p:nvPr>
        </p:nvSpPr>
        <p:spPr>
          <a:xfrm>
            <a:off x="6747062" y="3229"/>
            <a:ext cx="4629734" cy="6858000"/>
          </a:xfrm>
          <a:prstGeom prst="rect">
            <a:avLst/>
          </a:prstGeom>
          <a:solidFill>
            <a:schemeClr val="lt1">
              <a:alpha val="9803"/>
            </a:schemeClr>
          </a:solidFill>
          <a:ln>
            <a:noFill/>
          </a:ln>
        </p:spPr>
      </p:sp>
      <p:sp>
        <p:nvSpPr>
          <p:cNvPr id="96" name="Google Shape;96;p55"/>
          <p:cNvSpPr txBox="1"/>
          <p:nvPr/>
        </p:nvSpPr>
        <p:spPr>
          <a:xfrm>
            <a:off x="1554686" y="1127550"/>
            <a:ext cx="415636"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ES" sz="1800">
                <a:solidFill>
                  <a:schemeClr val="accent6"/>
                </a:solidFill>
                <a:latin typeface="Noto Sans Symbols"/>
                <a:ea typeface="Noto Sans Symbols"/>
                <a:cs typeface="Noto Sans Symbols"/>
                <a:sym typeface="Noto Sans Symbols"/>
              </a:rPr>
              <a:t>◤</a:t>
            </a:r>
            <a:endParaRPr sz="1000">
              <a:solidFill>
                <a:schemeClr val="accent6"/>
              </a:solidFill>
              <a:latin typeface="Arial"/>
              <a:ea typeface="Arial"/>
              <a:cs typeface="Arial"/>
              <a:sym typeface="Arial"/>
            </a:endParaRPr>
          </a:p>
        </p:txBody>
      </p:sp>
      <p:sp>
        <p:nvSpPr>
          <p:cNvPr id="97" name="Google Shape;97;p55"/>
          <p:cNvSpPr txBox="1"/>
          <p:nvPr>
            <p:ph type="title"/>
          </p:nvPr>
        </p:nvSpPr>
        <p:spPr>
          <a:xfrm>
            <a:off x="1971241" y="1282452"/>
            <a:ext cx="3970986" cy="190047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5"/>
          <p:cNvSpPr txBox="1"/>
          <p:nvPr>
            <p:ph idx="1" type="body"/>
          </p:nvPr>
        </p:nvSpPr>
        <p:spPr>
          <a:xfrm>
            <a:off x="1970322" y="3182928"/>
            <a:ext cx="3971874" cy="238639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800"/>
              <a:buNone/>
              <a:defRPr sz="2000"/>
            </a:lvl1pPr>
            <a:lvl2pPr indent="-228600" lvl="1" marL="914400" algn="l">
              <a:lnSpc>
                <a:spcPct val="120000"/>
              </a:lnSpc>
              <a:spcBef>
                <a:spcPts val="600"/>
              </a:spcBef>
              <a:spcAft>
                <a:spcPts val="0"/>
              </a:spcAft>
              <a:buSzPts val="1260"/>
              <a:buNone/>
              <a:defRPr sz="1400"/>
            </a:lvl2pPr>
            <a:lvl3pPr indent="-228600" lvl="2" marL="1371600" algn="l">
              <a:lnSpc>
                <a:spcPct val="120000"/>
              </a:lnSpc>
              <a:spcBef>
                <a:spcPts val="600"/>
              </a:spcBef>
              <a:spcAft>
                <a:spcPts val="0"/>
              </a:spcAft>
              <a:buSzPts val="1080"/>
              <a:buNone/>
              <a:defRPr sz="1200"/>
            </a:lvl3pPr>
            <a:lvl4pPr indent="-228600" lvl="3" marL="1828800" algn="l">
              <a:lnSpc>
                <a:spcPct val="120000"/>
              </a:lnSpc>
              <a:spcBef>
                <a:spcPts val="600"/>
              </a:spcBef>
              <a:spcAft>
                <a:spcPts val="0"/>
              </a:spcAft>
              <a:buSzPts val="900"/>
              <a:buNone/>
              <a:defRPr sz="1000"/>
            </a:lvl4pPr>
            <a:lvl5pPr indent="-228600" lvl="4" marL="2286000" algn="l">
              <a:lnSpc>
                <a:spcPct val="120000"/>
              </a:lnSpc>
              <a:spcBef>
                <a:spcPts val="600"/>
              </a:spcBef>
              <a:spcAft>
                <a:spcPts val="0"/>
              </a:spcAft>
              <a:buSzPts val="900"/>
              <a:buNone/>
              <a:defRPr sz="1000"/>
            </a:lvl5pPr>
            <a:lvl6pPr indent="-228600" lvl="5" marL="2743200" algn="l">
              <a:lnSpc>
                <a:spcPct val="120000"/>
              </a:lnSpc>
              <a:spcBef>
                <a:spcPts val="600"/>
              </a:spcBef>
              <a:spcAft>
                <a:spcPts val="0"/>
              </a:spcAft>
              <a:buSzPts val="900"/>
              <a:buNone/>
              <a:defRPr sz="1000"/>
            </a:lvl6pPr>
            <a:lvl7pPr indent="-228600" lvl="6" marL="3200400" algn="l">
              <a:lnSpc>
                <a:spcPct val="120000"/>
              </a:lnSpc>
              <a:spcBef>
                <a:spcPts val="600"/>
              </a:spcBef>
              <a:spcAft>
                <a:spcPts val="0"/>
              </a:spcAft>
              <a:buSzPts val="900"/>
              <a:buNone/>
              <a:defRPr sz="1000"/>
            </a:lvl7pPr>
            <a:lvl8pPr indent="-228600" lvl="7" marL="3657600" algn="l">
              <a:lnSpc>
                <a:spcPct val="120000"/>
              </a:lnSpc>
              <a:spcBef>
                <a:spcPts val="600"/>
              </a:spcBef>
              <a:spcAft>
                <a:spcPts val="0"/>
              </a:spcAft>
              <a:buSzPts val="900"/>
              <a:buNone/>
              <a:defRPr sz="1000"/>
            </a:lvl8pPr>
            <a:lvl9pPr indent="-228600" lvl="8" marL="4114800" algn="l">
              <a:lnSpc>
                <a:spcPct val="120000"/>
              </a:lnSpc>
              <a:spcBef>
                <a:spcPts val="600"/>
              </a:spcBef>
              <a:spcAft>
                <a:spcPts val="600"/>
              </a:spcAft>
              <a:buSzPts val="900"/>
              <a:buNone/>
              <a:defRPr sz="1000"/>
            </a:lvl9pPr>
          </a:lstStyle>
          <a:p/>
        </p:txBody>
      </p:sp>
      <p:sp>
        <p:nvSpPr>
          <p:cNvPr id="99" name="Google Shape;99;p55"/>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5"/>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5"/>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image" Target="../media/image25.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id="10" name="Google Shape;10;p46"/>
          <p:cNvPicPr preferRelativeResize="0"/>
          <p:nvPr/>
        </p:nvPicPr>
        <p:blipFill rotWithShape="1">
          <a:blip r:embed="rId2">
            <a:alphaModFix/>
          </a:blip>
          <a:srcRect b="0" l="0" r="0" t="0"/>
          <a:stretch/>
        </p:blipFill>
        <p:spPr>
          <a:xfrm>
            <a:off x="2831794" y="2105202"/>
            <a:ext cx="9360205" cy="4752798"/>
          </a:xfrm>
          <a:prstGeom prst="rect">
            <a:avLst/>
          </a:prstGeom>
          <a:noFill/>
          <a:ln>
            <a:noFill/>
          </a:ln>
        </p:spPr>
      </p:pic>
      <p:pic>
        <p:nvPicPr>
          <p:cNvPr id="11" name="Google Shape;11;p46"/>
          <p:cNvPicPr preferRelativeResize="0"/>
          <p:nvPr/>
        </p:nvPicPr>
        <p:blipFill rotWithShape="1">
          <a:blip r:embed="rId3">
            <a:alphaModFix/>
          </a:blip>
          <a:srcRect b="0" l="0" r="0" t="0"/>
          <a:stretch/>
        </p:blipFill>
        <p:spPr>
          <a:xfrm>
            <a:off x="0" y="0"/>
            <a:ext cx="12189867" cy="6858000"/>
          </a:xfrm>
          <a:prstGeom prst="rect">
            <a:avLst/>
          </a:prstGeom>
          <a:noFill/>
          <a:ln>
            <a:noFill/>
          </a:ln>
        </p:spPr>
      </p:pic>
      <p:sp>
        <p:nvSpPr>
          <p:cNvPr id="12" name="Google Shape;12;p46"/>
          <p:cNvSpPr/>
          <p:nvPr/>
        </p:nvSpPr>
        <p:spPr>
          <a:xfrm>
            <a:off x="0" y="0"/>
            <a:ext cx="964174"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6"/>
          <p:cNvSpPr txBox="1"/>
          <p:nvPr>
            <p:ph type="title"/>
          </p:nvPr>
        </p:nvSpPr>
        <p:spPr>
          <a:xfrm>
            <a:off x="2611808" y="808056"/>
            <a:ext cx="7958331" cy="1077229"/>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lt1"/>
              </a:buClr>
              <a:buSzPts val="3400"/>
              <a:buFont typeface="Arial"/>
              <a:buNone/>
              <a:defRPr b="0" i="0" sz="34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46"/>
          <p:cNvSpPr txBox="1"/>
          <p:nvPr>
            <p:ph idx="1" type="body"/>
          </p:nvPr>
        </p:nvSpPr>
        <p:spPr>
          <a:xfrm>
            <a:off x="2773599" y="2052116"/>
            <a:ext cx="7796540" cy="399782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120000"/>
              </a:lnSpc>
              <a:spcBef>
                <a:spcPts val="1000"/>
              </a:spcBef>
              <a:spcAft>
                <a:spcPts val="0"/>
              </a:spcAft>
              <a:buClr>
                <a:schemeClr val="accent6"/>
              </a:buClr>
              <a:buSzPts val="1800"/>
              <a:buFont typeface="Noto Sans Symbols"/>
              <a:buChar char="▪"/>
              <a:defRPr b="0" i="0" sz="2000" u="none" cap="none" strike="noStrike">
                <a:solidFill>
                  <a:schemeClr val="lt1"/>
                </a:solidFill>
                <a:latin typeface="Arial"/>
                <a:ea typeface="Arial"/>
                <a:cs typeface="Arial"/>
                <a:sym typeface="Arial"/>
              </a:defRPr>
            </a:lvl1pPr>
            <a:lvl2pPr indent="-331469" lvl="1" marL="914400" marR="0" rtl="0" algn="l">
              <a:lnSpc>
                <a:spcPct val="120000"/>
              </a:lnSpc>
              <a:spcBef>
                <a:spcPts val="600"/>
              </a:spcBef>
              <a:spcAft>
                <a:spcPts val="0"/>
              </a:spcAft>
              <a:buClr>
                <a:schemeClr val="accent6"/>
              </a:buClr>
              <a:buSzPts val="1620"/>
              <a:buFont typeface="Noto Sans Symbols"/>
              <a:buChar char="▪"/>
              <a:defRPr b="0" i="0" sz="1800" u="none" cap="none" strike="noStrike">
                <a:solidFill>
                  <a:schemeClr val="lt1"/>
                </a:solidFill>
                <a:latin typeface="Arial"/>
                <a:ea typeface="Arial"/>
                <a:cs typeface="Arial"/>
                <a:sym typeface="Arial"/>
              </a:defRPr>
            </a:lvl2pPr>
            <a:lvl3pPr indent="-320039" lvl="2" marL="1371600" marR="0" rtl="0" algn="l">
              <a:lnSpc>
                <a:spcPct val="120000"/>
              </a:lnSpc>
              <a:spcBef>
                <a:spcPts val="600"/>
              </a:spcBef>
              <a:spcAft>
                <a:spcPts val="0"/>
              </a:spcAft>
              <a:buClr>
                <a:schemeClr val="accent6"/>
              </a:buClr>
              <a:buSzPts val="1440"/>
              <a:buFont typeface="Noto Sans Symbols"/>
              <a:buChar char="▪"/>
              <a:defRPr b="0" i="0" sz="1600" u="none" cap="none" strike="noStrike">
                <a:solidFill>
                  <a:schemeClr val="lt1"/>
                </a:solidFill>
                <a:latin typeface="Arial"/>
                <a:ea typeface="Arial"/>
                <a:cs typeface="Arial"/>
                <a:sym typeface="Arial"/>
              </a:defRPr>
            </a:lvl3pPr>
            <a:lvl4pPr indent="-308610" lvl="3" marL="1828800" marR="0" rtl="0" algn="l">
              <a:lnSpc>
                <a:spcPct val="120000"/>
              </a:lnSpc>
              <a:spcBef>
                <a:spcPts val="600"/>
              </a:spcBef>
              <a:spcAft>
                <a:spcPts val="0"/>
              </a:spcAft>
              <a:buClr>
                <a:schemeClr val="accent6"/>
              </a:buClr>
              <a:buSzPts val="1260"/>
              <a:buFont typeface="Noto Sans Symbols"/>
              <a:buChar char="▪"/>
              <a:defRPr b="0" i="0" sz="1400" u="none" cap="none" strike="noStrike">
                <a:solidFill>
                  <a:schemeClr val="lt1"/>
                </a:solidFill>
                <a:latin typeface="Arial"/>
                <a:ea typeface="Arial"/>
                <a:cs typeface="Arial"/>
                <a:sym typeface="Arial"/>
              </a:defRPr>
            </a:lvl4pPr>
            <a:lvl5pPr indent="-297179" lvl="4" marL="22860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5pPr>
            <a:lvl6pPr indent="-297179" lvl="5" marL="27432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6pPr>
            <a:lvl7pPr indent="-297179" lvl="6" marL="32004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7pPr>
            <a:lvl8pPr indent="-297179" lvl="7" marL="3657600" marR="0" rtl="0" algn="l">
              <a:lnSpc>
                <a:spcPct val="120000"/>
              </a:lnSpc>
              <a:spcBef>
                <a:spcPts val="600"/>
              </a:spcBef>
              <a:spcAft>
                <a:spcPts val="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8pPr>
            <a:lvl9pPr indent="-297179" lvl="8" marL="4114800" marR="0" rtl="0" algn="l">
              <a:lnSpc>
                <a:spcPct val="120000"/>
              </a:lnSpc>
              <a:spcBef>
                <a:spcPts val="600"/>
              </a:spcBef>
              <a:spcAft>
                <a:spcPts val="600"/>
              </a:spcAft>
              <a:buClr>
                <a:schemeClr val="accent6"/>
              </a:buClr>
              <a:buSzPts val="1080"/>
              <a:buFont typeface="Noto Sans Symbols"/>
              <a:buChar char="▪"/>
              <a:defRPr b="0" i="0" sz="1200" u="none" cap="none" strike="noStrike">
                <a:solidFill>
                  <a:schemeClr val="lt1"/>
                </a:solidFill>
                <a:latin typeface="Arial"/>
                <a:ea typeface="Arial"/>
                <a:cs typeface="Arial"/>
                <a:sym typeface="Arial"/>
              </a:defRPr>
            </a:lvl9pPr>
          </a:lstStyle>
          <a:p/>
        </p:txBody>
      </p:sp>
      <p:sp>
        <p:nvSpPr>
          <p:cNvPr id="15" name="Google Shape;15;p46"/>
          <p:cNvSpPr txBox="1"/>
          <p:nvPr>
            <p:ph idx="10" type="dt"/>
          </p:nvPr>
        </p:nvSpPr>
        <p:spPr>
          <a:xfrm rot="5400000">
            <a:off x="-810065" y="5270604"/>
            <a:ext cx="2662729" cy="182880"/>
          </a:xfrm>
          <a:prstGeom prst="rect">
            <a:avLst/>
          </a:prstGeom>
          <a:noFill/>
          <a:ln>
            <a:noFill/>
          </a:ln>
        </p:spPr>
        <p:txBody>
          <a:bodyPr anchorCtr="0" anchor="t" bIns="45700" lIns="91425" spcFirstLastPara="1" rIns="91425" wrap="square" tIns="18275">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46"/>
          <p:cNvSpPr txBox="1"/>
          <p:nvPr>
            <p:ph idx="11" type="ftr"/>
          </p:nvPr>
        </p:nvSpPr>
        <p:spPr>
          <a:xfrm rot="5400000">
            <a:off x="-2237130" y="3661144"/>
            <a:ext cx="5885352" cy="179176"/>
          </a:xfrm>
          <a:prstGeom prst="rect">
            <a:avLst/>
          </a:prstGeom>
          <a:noFill/>
          <a:ln>
            <a:noFill/>
          </a:ln>
        </p:spPr>
        <p:txBody>
          <a:bodyPr anchorCtr="0" anchor="b" bIns="18275" lIns="91425" spcFirstLastPara="1" rIns="91425" wrap="square" tIns="45700">
            <a:noAutofit/>
          </a:bodyPr>
          <a:lstStyle>
            <a:lvl1pPr lvl="0" marR="0" rtl="0" algn="r">
              <a:spcBef>
                <a:spcPts val="0"/>
              </a:spcBef>
              <a:spcAft>
                <a:spcPts val="0"/>
              </a:spcAft>
              <a:buSzPts val="1400"/>
              <a:buNone/>
              <a:defRPr b="0" i="0" sz="8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7" name="Google Shape;17;p46"/>
          <p:cNvSpPr txBox="1"/>
          <p:nvPr>
            <p:ph idx="12" type="sldNum"/>
          </p:nvPr>
        </p:nvSpPr>
        <p:spPr>
          <a:xfrm>
            <a:off x="158407" y="164592"/>
            <a:ext cx="636727" cy="322851"/>
          </a:xfrm>
          <a:prstGeom prst="rect">
            <a:avLst/>
          </a:prstGeom>
          <a:noFill/>
          <a:ln>
            <a:noFill/>
          </a:ln>
        </p:spPr>
        <p:txBody>
          <a:bodyPr anchorCtr="0" anchor="ctr" bIns="45700" lIns="91425" spcFirstLastPara="1" rIns="45700" wrap="square" tIns="45700">
            <a:noAutofit/>
          </a:bodyPr>
          <a:lstStyle>
            <a:lvl1pPr indent="0" lvl="0" marL="0" marR="0" rtl="0" algn="r">
              <a:spcBef>
                <a:spcPts val="0"/>
              </a:spcBef>
              <a:buNone/>
              <a:defRPr b="0" i="0" sz="1800" u="none" cap="none" strike="noStrike">
                <a:solidFill>
                  <a:schemeClr val="lt1"/>
                </a:solidFill>
                <a:latin typeface="Arial"/>
                <a:ea typeface="Arial"/>
                <a:cs typeface="Arial"/>
                <a:sym typeface="Arial"/>
              </a:defRPr>
            </a:lvl1pPr>
            <a:lvl2pPr indent="0" lvl="1" marL="0" marR="0" rtl="0" algn="r">
              <a:spcBef>
                <a:spcPts val="0"/>
              </a:spcBef>
              <a:buNone/>
              <a:defRPr b="0" i="0" sz="1800" u="none" cap="none" strike="noStrike">
                <a:solidFill>
                  <a:schemeClr val="lt1"/>
                </a:solidFill>
                <a:latin typeface="Arial"/>
                <a:ea typeface="Arial"/>
                <a:cs typeface="Arial"/>
                <a:sym typeface="Arial"/>
              </a:defRPr>
            </a:lvl2pPr>
            <a:lvl3pPr indent="0" lvl="2" marL="0" marR="0" rtl="0" algn="r">
              <a:spcBef>
                <a:spcPts val="0"/>
              </a:spcBef>
              <a:buNone/>
              <a:defRPr b="0" i="0" sz="1800" u="none" cap="none" strike="noStrike">
                <a:solidFill>
                  <a:schemeClr val="lt1"/>
                </a:solidFill>
                <a:latin typeface="Arial"/>
                <a:ea typeface="Arial"/>
                <a:cs typeface="Arial"/>
                <a:sym typeface="Arial"/>
              </a:defRPr>
            </a:lvl3pPr>
            <a:lvl4pPr indent="0" lvl="3" marL="0" marR="0" rtl="0" algn="r">
              <a:spcBef>
                <a:spcPts val="0"/>
              </a:spcBef>
              <a:buNone/>
              <a:defRPr b="0" i="0" sz="1800" u="none" cap="none" strike="noStrike">
                <a:solidFill>
                  <a:schemeClr val="lt1"/>
                </a:solidFill>
                <a:latin typeface="Arial"/>
                <a:ea typeface="Arial"/>
                <a:cs typeface="Arial"/>
                <a:sym typeface="Arial"/>
              </a:defRPr>
            </a:lvl4pPr>
            <a:lvl5pPr indent="0" lvl="4" marL="0" marR="0" rtl="0" algn="r">
              <a:spcBef>
                <a:spcPts val="0"/>
              </a:spcBef>
              <a:buNone/>
              <a:defRPr b="0" i="0" sz="1800" u="none" cap="none" strike="noStrike">
                <a:solidFill>
                  <a:schemeClr val="lt1"/>
                </a:solidFill>
                <a:latin typeface="Arial"/>
                <a:ea typeface="Arial"/>
                <a:cs typeface="Arial"/>
                <a:sym typeface="Arial"/>
              </a:defRPr>
            </a:lvl5pPr>
            <a:lvl6pPr indent="0" lvl="5" marL="0" marR="0" rtl="0" algn="r">
              <a:spcBef>
                <a:spcPts val="0"/>
              </a:spcBef>
              <a:buNone/>
              <a:defRPr b="0" i="0" sz="1800" u="none" cap="none" strike="noStrike">
                <a:solidFill>
                  <a:schemeClr val="lt1"/>
                </a:solidFill>
                <a:latin typeface="Arial"/>
                <a:ea typeface="Arial"/>
                <a:cs typeface="Arial"/>
                <a:sym typeface="Arial"/>
              </a:defRPr>
            </a:lvl6pPr>
            <a:lvl7pPr indent="0" lvl="6" marL="0" marR="0" rtl="0" algn="r">
              <a:spcBef>
                <a:spcPts val="0"/>
              </a:spcBef>
              <a:buNone/>
              <a:defRPr b="0" i="0" sz="1800" u="none" cap="none" strike="noStrike">
                <a:solidFill>
                  <a:schemeClr val="lt1"/>
                </a:solidFill>
                <a:latin typeface="Arial"/>
                <a:ea typeface="Arial"/>
                <a:cs typeface="Arial"/>
                <a:sym typeface="Arial"/>
              </a:defRPr>
            </a:lvl7pPr>
            <a:lvl8pPr indent="0" lvl="7" marL="0" marR="0" rtl="0" algn="r">
              <a:spcBef>
                <a:spcPts val="0"/>
              </a:spcBef>
              <a:buNone/>
              <a:defRPr b="0" i="0" sz="1800" u="none" cap="none" strike="noStrike">
                <a:solidFill>
                  <a:schemeClr val="lt1"/>
                </a:solidFill>
                <a:latin typeface="Arial"/>
                <a:ea typeface="Arial"/>
                <a:cs typeface="Arial"/>
                <a:sym typeface="Arial"/>
              </a:defRPr>
            </a:lvl8pPr>
            <a:lvl9pPr indent="0" lvl="8" marL="0" marR="0" rtl="0" algn="r">
              <a:spcBef>
                <a:spcPts val="0"/>
              </a:spcBef>
              <a:buNone/>
              <a:defRPr b="0" i="0" sz="18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
        <p:nvSpPr>
          <p:cNvPr id="18" name="Google Shape;18;p46"/>
          <p:cNvSpPr/>
          <p:nvPr/>
        </p:nvSpPr>
        <p:spPr>
          <a:xfrm>
            <a:off x="962042" y="0"/>
            <a:ext cx="45719" cy="6858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15.png"/><Relationship Id="rId5"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0.png"/><Relationship Id="rId4"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4.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type="ctrTitle"/>
          </p:nvPr>
        </p:nvSpPr>
        <p:spPr>
          <a:xfrm>
            <a:off x="384313" y="3428998"/>
            <a:ext cx="7745561" cy="226855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Arial"/>
              <a:buNone/>
            </a:pPr>
            <a:r>
              <a:rPr lang="es-ES">
                <a:latin typeface="Arial"/>
                <a:ea typeface="Arial"/>
                <a:cs typeface="Arial"/>
                <a:sym typeface="Arial"/>
              </a:rPr>
              <a:t>Reporte laboral semana 11 y 12</a:t>
            </a:r>
            <a:endParaRPr/>
          </a:p>
        </p:txBody>
      </p:sp>
      <p:sp>
        <p:nvSpPr>
          <p:cNvPr id="125" name="Google Shape;125;p1"/>
          <p:cNvSpPr txBox="1"/>
          <p:nvPr>
            <p:ph idx="1" type="subTitle"/>
          </p:nvPr>
        </p:nvSpPr>
        <p:spPr>
          <a:xfrm>
            <a:off x="930222" y="2056751"/>
            <a:ext cx="5357600" cy="1160213"/>
          </a:xfrm>
          <a:prstGeom prst="rect">
            <a:avLst/>
          </a:prstGeom>
          <a:noFill/>
          <a:ln>
            <a:noFill/>
          </a:ln>
        </p:spPr>
        <p:txBody>
          <a:bodyPr anchorCtr="0" anchor="b" bIns="45700" lIns="91425" spcFirstLastPara="1" rIns="91425" wrap="square" tIns="0">
            <a:normAutofit/>
          </a:bodyPr>
          <a:lstStyle/>
          <a:p>
            <a:pPr indent="0" lvl="0" marL="0" rtl="0" algn="l">
              <a:lnSpc>
                <a:spcPct val="120000"/>
              </a:lnSpc>
              <a:spcBef>
                <a:spcPts val="0"/>
              </a:spcBef>
              <a:spcAft>
                <a:spcPts val="0"/>
              </a:spcAft>
              <a:buSzPts val="3240"/>
              <a:buNone/>
            </a:pPr>
            <a:r>
              <a:rPr lang="es-ES" sz="3600">
                <a:latin typeface="Arial"/>
                <a:ea typeface="Arial"/>
                <a:cs typeface="Arial"/>
                <a:sym typeface="Arial"/>
              </a:rPr>
              <a:t>SemaforosMina</a:t>
            </a:r>
            <a:endParaRPr sz="3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205" name="Google Shape;205;p10"/>
          <p:cNvPicPr preferRelativeResize="0"/>
          <p:nvPr/>
        </p:nvPicPr>
        <p:blipFill rotWithShape="1">
          <a:blip r:embed="rId3">
            <a:alphaModFix/>
          </a:blip>
          <a:srcRect b="58479" l="32679" r="17499" t="34468"/>
          <a:stretch/>
        </p:blipFill>
        <p:spPr>
          <a:xfrm>
            <a:off x="1515290" y="1013567"/>
            <a:ext cx="8385634" cy="667244"/>
          </a:xfrm>
          <a:prstGeom prst="rect">
            <a:avLst/>
          </a:prstGeom>
          <a:noFill/>
          <a:ln>
            <a:noFill/>
          </a:ln>
        </p:spPr>
      </p:pic>
      <p:pic>
        <p:nvPicPr>
          <p:cNvPr id="206" name="Google Shape;206;p10"/>
          <p:cNvPicPr preferRelativeResize="0"/>
          <p:nvPr/>
        </p:nvPicPr>
        <p:blipFill rotWithShape="1">
          <a:blip r:embed="rId4">
            <a:alphaModFix/>
          </a:blip>
          <a:srcRect b="35223" l="32806" r="17715" t="38661"/>
          <a:stretch/>
        </p:blipFill>
        <p:spPr>
          <a:xfrm>
            <a:off x="1515290" y="1855081"/>
            <a:ext cx="8385634" cy="2488320"/>
          </a:xfrm>
          <a:prstGeom prst="rect">
            <a:avLst/>
          </a:prstGeom>
          <a:noFill/>
          <a:ln>
            <a:noFill/>
          </a:ln>
        </p:spPr>
      </p:pic>
      <p:pic>
        <p:nvPicPr>
          <p:cNvPr id="207" name="Google Shape;207;p10"/>
          <p:cNvPicPr preferRelativeResize="0"/>
          <p:nvPr/>
        </p:nvPicPr>
        <p:blipFill rotWithShape="1">
          <a:blip r:embed="rId5">
            <a:alphaModFix/>
          </a:blip>
          <a:srcRect b="25217" l="21000" r="6356" t="68643"/>
          <a:stretch/>
        </p:blipFill>
        <p:spPr>
          <a:xfrm>
            <a:off x="1515291" y="4343402"/>
            <a:ext cx="8385634" cy="39841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1"/>
          <p:cNvSpPr/>
          <p:nvPr/>
        </p:nvSpPr>
        <p:spPr>
          <a:xfrm>
            <a:off x="1163786" y="105197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13" name="Google Shape;213;p11"/>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14" name="Google Shape;214;p11"/>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15" name="Google Shape;215;p11"/>
          <p:cNvSpPr txBox="1"/>
          <p:nvPr/>
        </p:nvSpPr>
        <p:spPr>
          <a:xfrm>
            <a:off x="7949936" y="3268966"/>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.31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11"/>
          <p:cNvSpPr txBox="1"/>
          <p:nvPr/>
        </p:nvSpPr>
        <p:spPr>
          <a:xfrm>
            <a:off x="1385455" y="609600"/>
            <a:ext cx="282633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r>
              <a:rPr lang="es-ES" sz="1800">
                <a:solidFill>
                  <a:schemeClr val="lt1"/>
                </a:solidFill>
                <a:latin typeface="Arial"/>
                <a:ea typeface="Arial"/>
                <a:cs typeface="Arial"/>
                <a:sym typeface="Arial"/>
              </a:rPr>
              <a:t>:</a:t>
            </a:r>
            <a:endParaRPr/>
          </a:p>
        </p:txBody>
      </p:sp>
      <p:sp>
        <p:nvSpPr>
          <p:cNvPr id="217" name="Google Shape;217;p11"/>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12.</a:t>
            </a:r>
            <a:endParaRPr/>
          </a:p>
        </p:txBody>
      </p:sp>
      <p:sp>
        <p:nvSpPr>
          <p:cNvPr id="218" name="Google Shape;218;p11"/>
          <p:cNvSpPr txBox="1"/>
          <p:nvPr/>
        </p:nvSpPr>
        <p:spPr>
          <a:xfrm>
            <a:off x="699653" y="2700666"/>
            <a:ext cx="3318165"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219" name="Google Shape;219;p11"/>
          <p:cNvSpPr txBox="1"/>
          <p:nvPr/>
        </p:nvSpPr>
        <p:spPr>
          <a:xfrm>
            <a:off x="7425061" y="609600"/>
            <a:ext cx="35903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220" name="Google Shape;220;p11"/>
          <p:cNvSpPr txBox="1"/>
          <p:nvPr/>
        </p:nvSpPr>
        <p:spPr>
          <a:xfrm>
            <a:off x="4132012" y="3062249"/>
            <a:ext cx="331816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type="title"/>
          </p:nvPr>
        </p:nvSpPr>
        <p:spPr>
          <a:xfrm>
            <a:off x="1004681" y="572529"/>
            <a:ext cx="9565458"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Gerente de Desarrollo.  Semana 12</a:t>
            </a:r>
            <a:endParaRPr/>
          </a:p>
        </p:txBody>
      </p:sp>
      <p:sp>
        <p:nvSpPr>
          <p:cNvPr id="226" name="Google Shape;226;p12"/>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Héctor Daniel Castro Salazar como gerente de desarrollo realizó tareas tales como: Preparación para la sexta reunión de estatus, Reunión de estatus, Llenar minuta de estatus, Validación de manual de operaciones.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3"/>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232" name="Google Shape;232;p13"/>
          <p:cNvPicPr preferRelativeResize="0"/>
          <p:nvPr/>
        </p:nvPicPr>
        <p:blipFill rotWithShape="1">
          <a:blip r:embed="rId3">
            <a:alphaModFix/>
          </a:blip>
          <a:srcRect b="33230" l="21428" r="7322" t="51238"/>
          <a:stretch/>
        </p:blipFill>
        <p:spPr>
          <a:xfrm>
            <a:off x="1358536" y="1143997"/>
            <a:ext cx="9318567" cy="1142003"/>
          </a:xfrm>
          <a:prstGeom prst="rect">
            <a:avLst/>
          </a:prstGeom>
          <a:noFill/>
          <a:ln>
            <a:noFill/>
          </a:ln>
        </p:spPr>
      </p:pic>
      <p:pic>
        <p:nvPicPr>
          <p:cNvPr id="233" name="Google Shape;233;p13"/>
          <p:cNvPicPr preferRelativeResize="0"/>
          <p:nvPr/>
        </p:nvPicPr>
        <p:blipFill rotWithShape="1">
          <a:blip r:embed="rId3">
            <a:alphaModFix/>
          </a:blip>
          <a:srcRect b="17316" l="21106" r="7287" t="72011"/>
          <a:stretch/>
        </p:blipFill>
        <p:spPr>
          <a:xfrm>
            <a:off x="1358536" y="2286000"/>
            <a:ext cx="9318567" cy="7808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4"/>
          <p:cNvSpPr/>
          <p:nvPr/>
        </p:nvSpPr>
        <p:spPr>
          <a:xfrm>
            <a:off x="1078674" y="681501"/>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39" name="Google Shape;239;p14"/>
          <p:cNvSpPr/>
          <p:nvPr/>
        </p:nvSpPr>
        <p:spPr>
          <a:xfrm>
            <a:off x="4362996" y="40495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40" name="Google Shape;240;p14"/>
          <p:cNvSpPr/>
          <p:nvPr/>
        </p:nvSpPr>
        <p:spPr>
          <a:xfrm>
            <a:off x="7897086" y="61242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41" name="Google Shape;241;p14"/>
          <p:cNvSpPr txBox="1"/>
          <p:nvPr/>
        </p:nvSpPr>
        <p:spPr>
          <a:xfrm>
            <a:off x="731518" y="1828799"/>
            <a:ext cx="3905796"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11.</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42" name="Google Shape;242;p14"/>
          <p:cNvSpPr txBox="1"/>
          <p:nvPr/>
        </p:nvSpPr>
        <p:spPr>
          <a:xfrm>
            <a:off x="1253836" y="412372"/>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43" name="Google Shape;243;p14"/>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44" name="Google Shape;244;p14"/>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11</a:t>
            </a:r>
            <a:endParaRPr sz="1800">
              <a:solidFill>
                <a:schemeClr val="lt1"/>
              </a:solidFill>
              <a:latin typeface="Arial"/>
              <a:ea typeface="Arial"/>
              <a:cs typeface="Arial"/>
              <a:sym typeface="Arial"/>
            </a:endParaRPr>
          </a:p>
        </p:txBody>
      </p:sp>
      <p:sp>
        <p:nvSpPr>
          <p:cNvPr id="245" name="Google Shape;245;p14"/>
          <p:cNvSpPr txBox="1"/>
          <p:nvPr/>
        </p:nvSpPr>
        <p:spPr>
          <a:xfrm>
            <a:off x="8543110" y="3114716"/>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.10 horas.</a:t>
            </a:r>
            <a:endParaRPr/>
          </a:p>
        </p:txBody>
      </p:sp>
      <p:sp>
        <p:nvSpPr>
          <p:cNvPr id="246" name="Google Shape;246;p14"/>
          <p:cNvSpPr txBox="1"/>
          <p:nvPr/>
        </p:nvSpPr>
        <p:spPr>
          <a:xfrm>
            <a:off x="4637314" y="1828799"/>
            <a:ext cx="3905796"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11.</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5"/>
          <p:cNvSpPr txBox="1"/>
          <p:nvPr>
            <p:ph type="title"/>
          </p:nvPr>
        </p:nvSpPr>
        <p:spPr>
          <a:xfrm>
            <a:off x="958653" y="477835"/>
            <a:ext cx="954388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11</a:t>
            </a:r>
            <a:endParaRPr/>
          </a:p>
        </p:txBody>
      </p:sp>
      <p:sp>
        <p:nvSpPr>
          <p:cNvPr id="252" name="Google Shape;252;p15"/>
          <p:cNvSpPr txBox="1"/>
          <p:nvPr/>
        </p:nvSpPr>
        <p:spPr>
          <a:xfrm>
            <a:off x="958653" y="1728807"/>
            <a:ext cx="9974958"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Paola Correa Gómez como gerente de planeación se dedicó a Reunión para ver avances del proyecto pendiente de la semana 9 y Reunión con el cliente pendiente de la semana 10, Realizar el reporte laboral de la semana 11, Crear manual de operaciones, Corregir manual de operaciones, Crear estrategias para capacitación del cliente, Reunión de equipo para revisar avances, Revisar que el prototipo funcional se encuentre terminado, Realizar pruebas de funcionamiento con el software.</a:t>
            </a:r>
            <a:endParaRPr/>
          </a:p>
          <a:p>
            <a:pPr indent="0" lvl="0" marL="0" marR="0" rtl="0" algn="just">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6"/>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258" name="Google Shape;258;p16"/>
          <p:cNvPicPr preferRelativeResize="0"/>
          <p:nvPr/>
        </p:nvPicPr>
        <p:blipFill rotWithShape="1">
          <a:blip r:embed="rId3">
            <a:alphaModFix/>
          </a:blip>
          <a:srcRect b="58479" l="32679" r="17499" t="34468"/>
          <a:stretch/>
        </p:blipFill>
        <p:spPr>
          <a:xfrm>
            <a:off x="1511640" y="1138852"/>
            <a:ext cx="8372573" cy="666205"/>
          </a:xfrm>
          <a:prstGeom prst="rect">
            <a:avLst/>
          </a:prstGeom>
          <a:noFill/>
          <a:ln>
            <a:noFill/>
          </a:ln>
        </p:spPr>
      </p:pic>
      <p:pic>
        <p:nvPicPr>
          <p:cNvPr id="259" name="Google Shape;259;p16"/>
          <p:cNvPicPr preferRelativeResize="0"/>
          <p:nvPr/>
        </p:nvPicPr>
        <p:blipFill rotWithShape="1">
          <a:blip r:embed="rId4">
            <a:alphaModFix/>
          </a:blip>
          <a:srcRect b="35224" l="32806" r="17715" t="45993"/>
          <a:stretch/>
        </p:blipFill>
        <p:spPr>
          <a:xfrm>
            <a:off x="1511640" y="2547315"/>
            <a:ext cx="8385634" cy="1789612"/>
          </a:xfrm>
          <a:prstGeom prst="rect">
            <a:avLst/>
          </a:prstGeom>
          <a:noFill/>
          <a:ln>
            <a:noFill/>
          </a:ln>
        </p:spPr>
      </p:pic>
      <p:pic>
        <p:nvPicPr>
          <p:cNvPr id="260" name="Google Shape;260;p16"/>
          <p:cNvPicPr preferRelativeResize="0"/>
          <p:nvPr/>
        </p:nvPicPr>
        <p:blipFill rotWithShape="1">
          <a:blip r:embed="rId5">
            <a:alphaModFix/>
          </a:blip>
          <a:srcRect b="52764" l="21000" r="6356" t="35611"/>
          <a:stretch/>
        </p:blipFill>
        <p:spPr>
          <a:xfrm>
            <a:off x="1511640" y="1848549"/>
            <a:ext cx="8372573" cy="753284"/>
          </a:xfrm>
          <a:prstGeom prst="rect">
            <a:avLst/>
          </a:prstGeom>
          <a:noFill/>
          <a:ln>
            <a:noFill/>
          </a:ln>
        </p:spPr>
      </p:pic>
      <p:pic>
        <p:nvPicPr>
          <p:cNvPr id="261" name="Google Shape;261;p16"/>
          <p:cNvPicPr preferRelativeResize="0"/>
          <p:nvPr/>
        </p:nvPicPr>
        <p:blipFill rotWithShape="1">
          <a:blip r:embed="rId5">
            <a:alphaModFix/>
          </a:blip>
          <a:srcRect b="20215" l="21000" r="6356" t="74552"/>
          <a:stretch/>
        </p:blipFill>
        <p:spPr>
          <a:xfrm>
            <a:off x="1511641" y="4336926"/>
            <a:ext cx="8385634" cy="3395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7"/>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67" name="Google Shape;267;p17"/>
          <p:cNvSpPr/>
          <p:nvPr/>
        </p:nvSpPr>
        <p:spPr>
          <a:xfrm>
            <a:off x="4017818" y="761908"/>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68" name="Google Shape;268;p17"/>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69" name="Google Shape;269;p17"/>
          <p:cNvSpPr txBox="1"/>
          <p:nvPr/>
        </p:nvSpPr>
        <p:spPr>
          <a:xfrm>
            <a:off x="734288" y="2653144"/>
            <a:ext cx="3255819"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12.</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
        <p:nvSpPr>
          <p:cNvPr id="270" name="Google Shape;270;p17"/>
          <p:cNvSpPr txBox="1"/>
          <p:nvPr/>
        </p:nvSpPr>
        <p:spPr>
          <a:xfrm>
            <a:off x="8152026" y="2923300"/>
            <a:ext cx="28491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7.33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7"/>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planeación:</a:t>
            </a:r>
            <a:endParaRPr/>
          </a:p>
        </p:txBody>
      </p:sp>
      <p:sp>
        <p:nvSpPr>
          <p:cNvPr id="272" name="Google Shape;272;p17"/>
          <p:cNvSpPr txBox="1"/>
          <p:nvPr/>
        </p:nvSpPr>
        <p:spPr>
          <a:xfrm>
            <a:off x="6899561" y="320373"/>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Paola Correa Gómez.</a:t>
            </a:r>
            <a:endParaRPr sz="2000">
              <a:solidFill>
                <a:schemeClr val="lt1"/>
              </a:solidFill>
              <a:latin typeface="Arial"/>
              <a:ea typeface="Arial"/>
              <a:cs typeface="Arial"/>
              <a:sym typeface="Arial"/>
            </a:endParaRPr>
          </a:p>
        </p:txBody>
      </p:sp>
      <p:sp>
        <p:nvSpPr>
          <p:cNvPr id="273" name="Google Shape;273;p17"/>
          <p:cNvSpPr txBox="1"/>
          <p:nvPr/>
        </p:nvSpPr>
        <p:spPr>
          <a:xfrm>
            <a:off x="4845630" y="22739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12</a:t>
            </a:r>
            <a:endParaRPr sz="1800">
              <a:solidFill>
                <a:schemeClr val="lt1"/>
              </a:solidFill>
              <a:latin typeface="Arial"/>
              <a:ea typeface="Arial"/>
              <a:cs typeface="Arial"/>
              <a:sym typeface="Arial"/>
            </a:endParaRPr>
          </a:p>
        </p:txBody>
      </p:sp>
      <p:sp>
        <p:nvSpPr>
          <p:cNvPr id="274" name="Google Shape;274;p17"/>
          <p:cNvSpPr txBox="1"/>
          <p:nvPr/>
        </p:nvSpPr>
        <p:spPr>
          <a:xfrm>
            <a:off x="4269968" y="3088491"/>
            <a:ext cx="3255819" cy="286232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reporte laboral de la semana 12.</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Planeación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8"/>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Planeación. Semana 12</a:t>
            </a:r>
            <a:endParaRPr/>
          </a:p>
        </p:txBody>
      </p:sp>
      <p:sp>
        <p:nvSpPr>
          <p:cNvPr id="280" name="Google Shape;280;p18"/>
          <p:cNvSpPr txBox="1"/>
          <p:nvPr>
            <p:ph idx="1" type="body"/>
          </p:nvPr>
        </p:nvSpPr>
        <p:spPr>
          <a:xfrm>
            <a:off x="1044011" y="1484243"/>
            <a:ext cx="9798160" cy="4380980"/>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Paola Correa Gómez como Gerente de planeación realizó actividades las cuales son: Realizar reporte laboral de la semana 12, Preparación para la sexta reunión de estatus, Reunión de estatus, Llenar minuta de estatus, Validación de manual de operaciones.</a:t>
            </a:r>
            <a:endParaRPr/>
          </a:p>
          <a:p>
            <a:pPr indent="0" lvl="0" marL="0" rtl="0" algn="l">
              <a:lnSpc>
                <a:spcPct val="120000"/>
              </a:lnSpc>
              <a:spcBef>
                <a:spcPts val="1600"/>
              </a:spcBef>
              <a:spcAft>
                <a:spcPts val="0"/>
              </a:spcAft>
              <a:buSzPts val="2160"/>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286" name="Google Shape;286;p19"/>
          <p:cNvPicPr preferRelativeResize="0"/>
          <p:nvPr/>
        </p:nvPicPr>
        <p:blipFill rotWithShape="1">
          <a:blip r:embed="rId3">
            <a:alphaModFix/>
          </a:blip>
          <a:srcRect b="32752" l="21643" r="6998" t="46284"/>
          <a:stretch/>
        </p:blipFill>
        <p:spPr>
          <a:xfrm>
            <a:off x="1619794" y="1677467"/>
            <a:ext cx="8699864" cy="1436915"/>
          </a:xfrm>
          <a:prstGeom prst="rect">
            <a:avLst/>
          </a:prstGeom>
          <a:noFill/>
          <a:ln>
            <a:noFill/>
          </a:ln>
        </p:spPr>
      </p:pic>
      <p:pic>
        <p:nvPicPr>
          <p:cNvPr id="287" name="Google Shape;287;p19"/>
          <p:cNvPicPr preferRelativeResize="0"/>
          <p:nvPr/>
        </p:nvPicPr>
        <p:blipFill rotWithShape="1">
          <a:blip r:embed="rId3">
            <a:alphaModFix/>
          </a:blip>
          <a:srcRect b="22540" l="21643" r="7000" t="72011"/>
          <a:stretch/>
        </p:blipFill>
        <p:spPr>
          <a:xfrm>
            <a:off x="1619794" y="3114382"/>
            <a:ext cx="8699863" cy="373401"/>
          </a:xfrm>
          <a:prstGeom prst="rect">
            <a:avLst/>
          </a:prstGeom>
          <a:noFill/>
          <a:ln>
            <a:noFill/>
          </a:ln>
        </p:spPr>
      </p:pic>
      <p:pic>
        <p:nvPicPr>
          <p:cNvPr id="288" name="Google Shape;288;p19"/>
          <p:cNvPicPr preferRelativeResize="0"/>
          <p:nvPr/>
        </p:nvPicPr>
        <p:blipFill rotWithShape="1">
          <a:blip r:embed="rId3">
            <a:alphaModFix/>
          </a:blip>
          <a:srcRect b="11599" l="21322" r="7427" t="82111"/>
          <a:stretch/>
        </p:blipFill>
        <p:spPr>
          <a:xfrm>
            <a:off x="1619793" y="3487783"/>
            <a:ext cx="8699864" cy="4317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
          <p:cNvSpPr/>
          <p:nvPr/>
        </p:nvSpPr>
        <p:spPr>
          <a:xfrm>
            <a:off x="1080652" y="72896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Planeadas</a:t>
            </a:r>
            <a:endParaRPr/>
          </a:p>
        </p:txBody>
      </p:sp>
      <p:sp>
        <p:nvSpPr>
          <p:cNvPr id="131" name="Google Shape;131;p2"/>
          <p:cNvSpPr/>
          <p:nvPr/>
        </p:nvSpPr>
        <p:spPr>
          <a:xfrm>
            <a:off x="4284222" y="501035"/>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Tareas Finalizadas</a:t>
            </a:r>
            <a:endParaRPr/>
          </a:p>
        </p:txBody>
      </p:sp>
      <p:sp>
        <p:nvSpPr>
          <p:cNvPr id="132" name="Google Shape;132;p2"/>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u="none" cap="none" strike="noStrike">
                <a:solidFill>
                  <a:srgbClr val="08664C"/>
                </a:solidFill>
                <a:latin typeface="Arial"/>
                <a:ea typeface="Arial"/>
                <a:cs typeface="Arial"/>
                <a:sym typeface="Arial"/>
              </a:rPr>
              <a:t>Tiempo Total</a:t>
            </a:r>
            <a:endParaRPr/>
          </a:p>
        </p:txBody>
      </p:sp>
      <p:sp>
        <p:nvSpPr>
          <p:cNvPr id="133" name="Google Shape;133;p2"/>
          <p:cNvSpPr txBox="1"/>
          <p:nvPr/>
        </p:nvSpPr>
        <p:spPr>
          <a:xfrm>
            <a:off x="686304" y="2056686"/>
            <a:ext cx="403066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b="0" i="0" sz="18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b="0" i="0" lang="es-ES" sz="1800" u="none" cap="none" strike="noStrike">
                <a:solidFill>
                  <a:schemeClr val="lt1"/>
                </a:solidFill>
                <a:latin typeface="Arial"/>
                <a:ea typeface="Arial"/>
                <a:cs typeface="Arial"/>
                <a:sym typeface="Arial"/>
              </a:rPr>
              <a:t>Tiempo de rol del líder del proyecto.</a:t>
            </a:r>
            <a:endParaRPr/>
          </a:p>
        </p:txBody>
      </p:sp>
      <p:sp>
        <p:nvSpPr>
          <p:cNvPr id="134" name="Google Shape;134;p2"/>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Arial"/>
                <a:ea typeface="Arial"/>
                <a:cs typeface="Arial"/>
                <a:sym typeface="Arial"/>
              </a:rPr>
              <a:t>LIDER:</a:t>
            </a:r>
            <a:endParaRPr/>
          </a:p>
        </p:txBody>
      </p:sp>
      <p:sp>
        <p:nvSpPr>
          <p:cNvPr id="135" name="Google Shape;135;p2"/>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11.</a:t>
            </a:r>
            <a:endParaRPr/>
          </a:p>
        </p:txBody>
      </p:sp>
      <p:sp>
        <p:nvSpPr>
          <p:cNvPr id="136" name="Google Shape;136;p2"/>
          <p:cNvSpPr txBox="1"/>
          <p:nvPr/>
        </p:nvSpPr>
        <p:spPr>
          <a:xfrm>
            <a:off x="7287490" y="717550"/>
            <a:ext cx="610985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Aldair Puente Reyes</a:t>
            </a:r>
            <a:endParaRPr/>
          </a:p>
        </p:txBody>
      </p:sp>
      <p:sp>
        <p:nvSpPr>
          <p:cNvPr id="137" name="Google Shape;137;p2"/>
          <p:cNvSpPr txBox="1"/>
          <p:nvPr/>
        </p:nvSpPr>
        <p:spPr>
          <a:xfrm>
            <a:off x="8808350" y="3391550"/>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.10 horas</a:t>
            </a:r>
            <a:endParaRPr/>
          </a:p>
        </p:txBody>
      </p:sp>
      <p:sp>
        <p:nvSpPr>
          <p:cNvPr id="138" name="Google Shape;138;p2"/>
          <p:cNvSpPr txBox="1"/>
          <p:nvPr/>
        </p:nvSpPr>
        <p:spPr>
          <a:xfrm>
            <a:off x="4455510" y="2079297"/>
            <a:ext cx="4030664"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del líder del proyecto.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p:nvPr/>
        </p:nvSpPr>
        <p:spPr>
          <a:xfrm>
            <a:off x="1050566" y="61504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294" name="Google Shape;294;p20"/>
          <p:cNvSpPr/>
          <p:nvPr/>
        </p:nvSpPr>
        <p:spPr>
          <a:xfrm>
            <a:off x="4157322" y="1535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295" name="Google Shape;295;p20"/>
          <p:cNvSpPr/>
          <p:nvPr/>
        </p:nvSpPr>
        <p:spPr>
          <a:xfrm>
            <a:off x="7897086" y="637218"/>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296" name="Google Shape;296;p20"/>
          <p:cNvSpPr txBox="1"/>
          <p:nvPr/>
        </p:nvSpPr>
        <p:spPr>
          <a:xfrm>
            <a:off x="606032" y="1856582"/>
            <a:ext cx="382623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297" name="Google Shape;297;p20"/>
          <p:cNvSpPr txBox="1"/>
          <p:nvPr/>
        </p:nvSpPr>
        <p:spPr>
          <a:xfrm>
            <a:off x="1253836" y="414990"/>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298" name="Google Shape;298;p20"/>
          <p:cNvSpPr txBox="1"/>
          <p:nvPr/>
        </p:nvSpPr>
        <p:spPr>
          <a:xfrm>
            <a:off x="6615546" y="481446"/>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 </a:t>
            </a:r>
            <a:endParaRPr sz="2000">
              <a:solidFill>
                <a:schemeClr val="lt1"/>
              </a:solidFill>
              <a:latin typeface="Arial"/>
              <a:ea typeface="Arial"/>
              <a:cs typeface="Arial"/>
              <a:sym typeface="Arial"/>
            </a:endParaRPr>
          </a:p>
        </p:txBody>
      </p:sp>
      <p:sp>
        <p:nvSpPr>
          <p:cNvPr id="299" name="Google Shape;299;p20"/>
          <p:cNvSpPr txBox="1"/>
          <p:nvPr/>
        </p:nvSpPr>
        <p:spPr>
          <a:xfrm>
            <a:off x="4412672" y="93613"/>
            <a:ext cx="610985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11</a:t>
            </a:r>
            <a:endParaRPr sz="1800">
              <a:solidFill>
                <a:schemeClr val="lt1"/>
              </a:solidFill>
              <a:latin typeface="Arial"/>
              <a:ea typeface="Arial"/>
              <a:cs typeface="Arial"/>
              <a:sym typeface="Arial"/>
            </a:endParaRPr>
          </a:p>
        </p:txBody>
      </p:sp>
      <p:sp>
        <p:nvSpPr>
          <p:cNvPr id="300" name="Google Shape;300;p20"/>
          <p:cNvSpPr txBox="1"/>
          <p:nvPr/>
        </p:nvSpPr>
        <p:spPr>
          <a:xfrm>
            <a:off x="8327377" y="2857019"/>
            <a:ext cx="30756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de 8</a:t>
            </a:r>
            <a:r>
              <a:rPr lang="es-ES" sz="1800">
                <a:solidFill>
                  <a:schemeClr val="lt1"/>
                </a:solidFill>
                <a:latin typeface="Arial"/>
                <a:ea typeface="Arial"/>
                <a:cs typeface="Arial"/>
                <a:sym typeface="Arial"/>
              </a:rPr>
              <a:t>.10  horas.</a:t>
            </a:r>
            <a:endParaRPr/>
          </a:p>
        </p:txBody>
      </p:sp>
      <p:sp>
        <p:nvSpPr>
          <p:cNvPr id="301" name="Google Shape;301;p20"/>
          <p:cNvSpPr txBox="1"/>
          <p:nvPr/>
        </p:nvSpPr>
        <p:spPr>
          <a:xfrm>
            <a:off x="4332894" y="1779687"/>
            <a:ext cx="382623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1"/>
          <p:cNvSpPr txBox="1"/>
          <p:nvPr>
            <p:ph type="title"/>
          </p:nvPr>
        </p:nvSpPr>
        <p:spPr>
          <a:xfrm>
            <a:off x="958653" y="477835"/>
            <a:ext cx="9308753"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11</a:t>
            </a:r>
            <a:endParaRPr/>
          </a:p>
        </p:txBody>
      </p:sp>
      <p:sp>
        <p:nvSpPr>
          <p:cNvPr id="307" name="Google Shape;307;p21"/>
          <p:cNvSpPr txBox="1"/>
          <p:nvPr/>
        </p:nvSpPr>
        <p:spPr>
          <a:xfrm>
            <a:off x="958652" y="1728806"/>
            <a:ext cx="10288467"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Osiel Mauricio Pérez como gerente de Calidad se dedicó a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2"/>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313" name="Google Shape;313;p22"/>
          <p:cNvPicPr preferRelativeResize="0"/>
          <p:nvPr/>
        </p:nvPicPr>
        <p:blipFill rotWithShape="1">
          <a:blip r:embed="rId3">
            <a:alphaModFix/>
          </a:blip>
          <a:srcRect b="58479" l="32679" r="17499" t="34468"/>
          <a:stretch/>
        </p:blipFill>
        <p:spPr>
          <a:xfrm>
            <a:off x="1581675" y="1142046"/>
            <a:ext cx="8372573" cy="666205"/>
          </a:xfrm>
          <a:prstGeom prst="rect">
            <a:avLst/>
          </a:prstGeom>
          <a:noFill/>
          <a:ln>
            <a:noFill/>
          </a:ln>
        </p:spPr>
      </p:pic>
      <p:pic>
        <p:nvPicPr>
          <p:cNvPr id="314" name="Google Shape;314;p22"/>
          <p:cNvPicPr preferRelativeResize="0"/>
          <p:nvPr/>
        </p:nvPicPr>
        <p:blipFill rotWithShape="1">
          <a:blip r:embed="rId4">
            <a:alphaModFix/>
          </a:blip>
          <a:srcRect b="35223" l="32806" r="17715" t="38661"/>
          <a:stretch/>
        </p:blipFill>
        <p:spPr>
          <a:xfrm>
            <a:off x="1581675" y="1898579"/>
            <a:ext cx="8385634" cy="2488320"/>
          </a:xfrm>
          <a:prstGeom prst="rect">
            <a:avLst/>
          </a:prstGeom>
          <a:noFill/>
          <a:ln>
            <a:noFill/>
          </a:ln>
        </p:spPr>
      </p:pic>
      <p:pic>
        <p:nvPicPr>
          <p:cNvPr id="315" name="Google Shape;315;p22"/>
          <p:cNvPicPr preferRelativeResize="0"/>
          <p:nvPr/>
        </p:nvPicPr>
        <p:blipFill rotWithShape="1">
          <a:blip r:embed="rId5">
            <a:alphaModFix/>
          </a:blip>
          <a:srcRect b="15184" l="21000" r="6356" t="79820"/>
          <a:stretch/>
        </p:blipFill>
        <p:spPr>
          <a:xfrm>
            <a:off x="1581675" y="4386899"/>
            <a:ext cx="8385634" cy="32429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3"/>
          <p:cNvSpPr/>
          <p:nvPr/>
        </p:nvSpPr>
        <p:spPr>
          <a:xfrm>
            <a:off x="1052941" y="1004454"/>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21" name="Google Shape;321;p23"/>
          <p:cNvSpPr/>
          <p:nvPr/>
        </p:nvSpPr>
        <p:spPr>
          <a:xfrm>
            <a:off x="4017818" y="69321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22" name="Google Shape;322;p23"/>
          <p:cNvSpPr/>
          <p:nvPr/>
        </p:nvSpPr>
        <p:spPr>
          <a:xfrm>
            <a:off x="6899561" y="734291"/>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23" name="Google Shape;323;p23"/>
          <p:cNvSpPr txBox="1"/>
          <p:nvPr/>
        </p:nvSpPr>
        <p:spPr>
          <a:xfrm>
            <a:off x="949031" y="2771001"/>
            <a:ext cx="3366655"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
        <p:nvSpPr>
          <p:cNvPr id="324" name="Google Shape;324;p23"/>
          <p:cNvSpPr txBox="1"/>
          <p:nvPr/>
        </p:nvSpPr>
        <p:spPr>
          <a:xfrm>
            <a:off x="7773201" y="3093125"/>
            <a:ext cx="29373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.33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25" name="Google Shape;325;p23"/>
          <p:cNvSpPr txBox="1"/>
          <p:nvPr/>
        </p:nvSpPr>
        <p:spPr>
          <a:xfrm>
            <a:off x="1052941" y="279644"/>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Calidad:</a:t>
            </a:r>
            <a:endParaRPr/>
          </a:p>
        </p:txBody>
      </p:sp>
      <p:sp>
        <p:nvSpPr>
          <p:cNvPr id="326" name="Google Shape;326;p23"/>
          <p:cNvSpPr txBox="1"/>
          <p:nvPr/>
        </p:nvSpPr>
        <p:spPr>
          <a:xfrm>
            <a:off x="6899562" y="320721"/>
            <a:ext cx="31588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Osiel Mauricio Pérez.</a:t>
            </a:r>
            <a:endParaRPr sz="2000">
              <a:solidFill>
                <a:schemeClr val="lt1"/>
              </a:solidFill>
              <a:latin typeface="Arial"/>
              <a:ea typeface="Arial"/>
              <a:cs typeface="Arial"/>
              <a:sym typeface="Arial"/>
            </a:endParaRPr>
          </a:p>
        </p:txBody>
      </p:sp>
      <p:sp>
        <p:nvSpPr>
          <p:cNvPr id="327" name="Google Shape;327;p23"/>
          <p:cNvSpPr txBox="1"/>
          <p:nvPr/>
        </p:nvSpPr>
        <p:spPr>
          <a:xfrm>
            <a:off x="4824840" y="295033"/>
            <a:ext cx="14755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12</a:t>
            </a:r>
            <a:endParaRPr sz="1800">
              <a:solidFill>
                <a:schemeClr val="lt1"/>
              </a:solidFill>
              <a:latin typeface="Arial"/>
              <a:ea typeface="Arial"/>
              <a:cs typeface="Arial"/>
              <a:sym typeface="Arial"/>
            </a:endParaRPr>
          </a:p>
        </p:txBody>
      </p:sp>
      <p:sp>
        <p:nvSpPr>
          <p:cNvPr id="328" name="Google Shape;328;p23"/>
          <p:cNvSpPr txBox="1"/>
          <p:nvPr/>
        </p:nvSpPr>
        <p:spPr>
          <a:xfrm>
            <a:off x="4315686" y="2923308"/>
            <a:ext cx="3366655"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Calidad.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4"/>
          <p:cNvSpPr txBox="1"/>
          <p:nvPr>
            <p:ph type="title"/>
          </p:nvPr>
        </p:nvSpPr>
        <p:spPr>
          <a:xfrm>
            <a:off x="963117" y="558674"/>
            <a:ext cx="9617797"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Calidad. Semana 12</a:t>
            </a:r>
            <a:endParaRPr/>
          </a:p>
        </p:txBody>
      </p:sp>
      <p:sp>
        <p:nvSpPr>
          <p:cNvPr id="334" name="Google Shape;334;p24"/>
          <p:cNvSpPr txBox="1"/>
          <p:nvPr>
            <p:ph idx="1" type="body"/>
          </p:nvPr>
        </p:nvSpPr>
        <p:spPr>
          <a:xfrm>
            <a:off x="1044011" y="1484242"/>
            <a:ext cx="10033292" cy="4707551"/>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Osiel Mauricio Pérez como gerente de Calidad realizó actividades las cuales son: Preparación para la sexta reunión de estatus, Reunión de estatus, Llenar minuta de estatus, Validación de manual de operaciones.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5"/>
          <p:cNvSpPr txBox="1"/>
          <p:nvPr>
            <p:ph type="title"/>
          </p:nvPr>
        </p:nvSpPr>
        <p:spPr>
          <a:xfrm>
            <a:off x="1018535" y="600238"/>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340" name="Google Shape;340;p25"/>
          <p:cNvPicPr preferRelativeResize="0"/>
          <p:nvPr/>
        </p:nvPicPr>
        <p:blipFill rotWithShape="1">
          <a:blip r:embed="rId3">
            <a:alphaModFix/>
          </a:blip>
          <a:srcRect b="32944" l="21322" r="6892" t="51238"/>
          <a:stretch/>
        </p:blipFill>
        <p:spPr>
          <a:xfrm>
            <a:off x="1789611" y="1515292"/>
            <a:ext cx="8752115" cy="1084217"/>
          </a:xfrm>
          <a:prstGeom prst="rect">
            <a:avLst/>
          </a:prstGeom>
          <a:noFill/>
          <a:ln>
            <a:noFill/>
          </a:ln>
        </p:spPr>
      </p:pic>
      <p:pic>
        <p:nvPicPr>
          <p:cNvPr id="341" name="Google Shape;341;p25"/>
          <p:cNvPicPr preferRelativeResize="0"/>
          <p:nvPr/>
        </p:nvPicPr>
        <p:blipFill rotWithShape="1">
          <a:blip r:embed="rId3">
            <a:alphaModFix/>
          </a:blip>
          <a:srcRect b="22081" l="21321" r="6785" t="71731"/>
          <a:stretch/>
        </p:blipFill>
        <p:spPr>
          <a:xfrm>
            <a:off x="1789611" y="2586446"/>
            <a:ext cx="8752115" cy="424087"/>
          </a:xfrm>
          <a:prstGeom prst="rect">
            <a:avLst/>
          </a:prstGeom>
          <a:noFill/>
          <a:ln>
            <a:noFill/>
          </a:ln>
        </p:spPr>
      </p:pic>
      <p:pic>
        <p:nvPicPr>
          <p:cNvPr id="342" name="Google Shape;342;p25"/>
          <p:cNvPicPr preferRelativeResize="0"/>
          <p:nvPr/>
        </p:nvPicPr>
        <p:blipFill rotWithShape="1">
          <a:blip r:embed="rId3">
            <a:alphaModFix/>
          </a:blip>
          <a:srcRect b="7027" l="21321" r="6999" t="87828"/>
          <a:stretch/>
        </p:blipFill>
        <p:spPr>
          <a:xfrm>
            <a:off x="1789610" y="3010533"/>
            <a:ext cx="8752115" cy="35269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6"/>
          <p:cNvSpPr/>
          <p:nvPr/>
        </p:nvSpPr>
        <p:spPr>
          <a:xfrm>
            <a:off x="1267880" y="382626"/>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48" name="Google Shape;348;p26"/>
          <p:cNvSpPr/>
          <p:nvPr/>
        </p:nvSpPr>
        <p:spPr>
          <a:xfrm>
            <a:off x="4566443" y="136694"/>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49" name="Google Shape;349;p26"/>
          <p:cNvSpPr/>
          <p:nvPr/>
        </p:nvSpPr>
        <p:spPr>
          <a:xfrm>
            <a:off x="8139896" y="710145"/>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50" name="Google Shape;350;p26"/>
          <p:cNvSpPr txBox="1"/>
          <p:nvPr/>
        </p:nvSpPr>
        <p:spPr>
          <a:xfrm>
            <a:off x="701180" y="1502688"/>
            <a:ext cx="3774899"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
        <p:nvSpPr>
          <p:cNvPr id="351" name="Google Shape;351;p26"/>
          <p:cNvSpPr txBox="1"/>
          <p:nvPr/>
        </p:nvSpPr>
        <p:spPr>
          <a:xfrm>
            <a:off x="8458552" y="2841959"/>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.10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352" name="Google Shape;352;p26"/>
          <p:cNvSpPr txBox="1"/>
          <p:nvPr/>
        </p:nvSpPr>
        <p:spPr>
          <a:xfrm>
            <a:off x="1106196" y="182571"/>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53" name="Google Shape;353;p26"/>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p:txBody>
      </p:sp>
      <p:sp>
        <p:nvSpPr>
          <p:cNvPr id="354" name="Google Shape;354;p26"/>
          <p:cNvSpPr txBox="1"/>
          <p:nvPr/>
        </p:nvSpPr>
        <p:spPr>
          <a:xfrm>
            <a:off x="4426525" y="182571"/>
            <a:ext cx="22747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11</a:t>
            </a:r>
            <a:endParaRPr sz="1800">
              <a:solidFill>
                <a:schemeClr val="lt1"/>
              </a:solidFill>
              <a:latin typeface="Arial"/>
              <a:ea typeface="Arial"/>
              <a:cs typeface="Arial"/>
              <a:sym typeface="Arial"/>
            </a:endParaRPr>
          </a:p>
        </p:txBody>
      </p:sp>
      <p:sp>
        <p:nvSpPr>
          <p:cNvPr id="355" name="Google Shape;355;p26"/>
          <p:cNvSpPr txBox="1"/>
          <p:nvPr/>
        </p:nvSpPr>
        <p:spPr>
          <a:xfrm>
            <a:off x="4426525" y="1627494"/>
            <a:ext cx="3774899"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7"/>
          <p:cNvSpPr txBox="1"/>
          <p:nvPr>
            <p:ph type="title"/>
          </p:nvPr>
        </p:nvSpPr>
        <p:spPr>
          <a:xfrm>
            <a:off x="972508" y="436272"/>
            <a:ext cx="89422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11</a:t>
            </a:r>
            <a:endParaRPr/>
          </a:p>
        </p:txBody>
      </p:sp>
      <p:sp>
        <p:nvSpPr>
          <p:cNvPr id="361" name="Google Shape;361;p27"/>
          <p:cNvSpPr txBox="1"/>
          <p:nvPr/>
        </p:nvSpPr>
        <p:spPr>
          <a:xfrm>
            <a:off x="958652" y="1662545"/>
            <a:ext cx="10314593"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s-ES" sz="2400">
                <a:solidFill>
                  <a:schemeClr val="lt1"/>
                </a:solidFill>
                <a:latin typeface="Arial"/>
                <a:ea typeface="Arial"/>
                <a:cs typeface="Arial"/>
                <a:sym typeface="Arial"/>
              </a:rPr>
              <a:t>Rocio Berenice Marco Jiménez se dedicó a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8"/>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367" name="Google Shape;367;p28"/>
          <p:cNvPicPr preferRelativeResize="0"/>
          <p:nvPr/>
        </p:nvPicPr>
        <p:blipFill rotWithShape="1">
          <a:blip r:embed="rId3">
            <a:alphaModFix/>
          </a:blip>
          <a:srcRect b="58479" l="32679" r="17499" t="34468"/>
          <a:stretch/>
        </p:blipFill>
        <p:spPr>
          <a:xfrm>
            <a:off x="1515290" y="1312034"/>
            <a:ext cx="8372573" cy="666205"/>
          </a:xfrm>
          <a:prstGeom prst="rect">
            <a:avLst/>
          </a:prstGeom>
          <a:noFill/>
          <a:ln>
            <a:noFill/>
          </a:ln>
        </p:spPr>
      </p:pic>
      <p:pic>
        <p:nvPicPr>
          <p:cNvPr id="368" name="Google Shape;368;p28"/>
          <p:cNvPicPr preferRelativeResize="0"/>
          <p:nvPr/>
        </p:nvPicPr>
        <p:blipFill rotWithShape="1">
          <a:blip r:embed="rId4">
            <a:alphaModFix/>
          </a:blip>
          <a:srcRect b="35223" l="32806" r="17715" t="38661"/>
          <a:stretch/>
        </p:blipFill>
        <p:spPr>
          <a:xfrm>
            <a:off x="1515290" y="1993479"/>
            <a:ext cx="8385634" cy="2488320"/>
          </a:xfrm>
          <a:prstGeom prst="rect">
            <a:avLst/>
          </a:prstGeom>
          <a:noFill/>
          <a:ln>
            <a:noFill/>
          </a:ln>
        </p:spPr>
      </p:pic>
      <p:pic>
        <p:nvPicPr>
          <p:cNvPr id="369" name="Google Shape;369;p28"/>
          <p:cNvPicPr preferRelativeResize="0"/>
          <p:nvPr/>
        </p:nvPicPr>
        <p:blipFill rotWithShape="1">
          <a:blip r:embed="rId5">
            <a:alphaModFix/>
          </a:blip>
          <a:srcRect b="56690" l="20893" r="6786" t="37518"/>
          <a:stretch/>
        </p:blipFill>
        <p:spPr>
          <a:xfrm>
            <a:off x="1515291" y="4481800"/>
            <a:ext cx="8385634" cy="3775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9"/>
          <p:cNvSpPr/>
          <p:nvPr/>
        </p:nvSpPr>
        <p:spPr>
          <a:xfrm>
            <a:off x="1029592" y="829601"/>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375" name="Google Shape;375;p29"/>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376" name="Google Shape;376;p29"/>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377" name="Google Shape;377;p29"/>
          <p:cNvSpPr txBox="1"/>
          <p:nvPr/>
        </p:nvSpPr>
        <p:spPr>
          <a:xfrm>
            <a:off x="718290" y="2573602"/>
            <a:ext cx="35553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
        <p:nvSpPr>
          <p:cNvPr id="378" name="Google Shape;378;p29"/>
          <p:cNvSpPr txBox="1"/>
          <p:nvPr/>
        </p:nvSpPr>
        <p:spPr>
          <a:xfrm>
            <a:off x="8035624" y="2860950"/>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.31 horas.</a:t>
            </a:r>
            <a:endParaRPr sz="1800">
              <a:solidFill>
                <a:schemeClr val="lt1"/>
              </a:solidFill>
              <a:latin typeface="Arial"/>
              <a:ea typeface="Arial"/>
              <a:cs typeface="Arial"/>
              <a:sym typeface="Arial"/>
            </a:endParaRPr>
          </a:p>
        </p:txBody>
      </p:sp>
      <p:sp>
        <p:nvSpPr>
          <p:cNvPr id="379" name="Google Shape;379;p29"/>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Soporte:</a:t>
            </a:r>
            <a:endParaRPr/>
          </a:p>
        </p:txBody>
      </p:sp>
      <p:sp>
        <p:nvSpPr>
          <p:cNvPr id="380" name="Google Shape;380;p29"/>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Berenice Marco Jiménez.</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381" name="Google Shape;381;p29"/>
          <p:cNvSpPr txBox="1"/>
          <p:nvPr/>
        </p:nvSpPr>
        <p:spPr>
          <a:xfrm>
            <a:off x="4426525" y="117946"/>
            <a:ext cx="218328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12</a:t>
            </a:r>
            <a:endParaRPr sz="1800">
              <a:solidFill>
                <a:schemeClr val="lt1"/>
              </a:solidFill>
              <a:latin typeface="Arial"/>
              <a:ea typeface="Arial"/>
              <a:cs typeface="Arial"/>
              <a:sym typeface="Arial"/>
            </a:endParaRPr>
          </a:p>
        </p:txBody>
      </p:sp>
      <p:sp>
        <p:nvSpPr>
          <p:cNvPr id="382" name="Google Shape;382;p29"/>
          <p:cNvSpPr txBox="1"/>
          <p:nvPr/>
        </p:nvSpPr>
        <p:spPr>
          <a:xfrm>
            <a:off x="4376961" y="2989100"/>
            <a:ext cx="35553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972508" y="43627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Líder.    Semana 11</a:t>
            </a:r>
            <a:endParaRPr/>
          </a:p>
        </p:txBody>
      </p:sp>
      <p:sp>
        <p:nvSpPr>
          <p:cNvPr id="144" name="Google Shape;144;p3"/>
          <p:cNvSpPr txBox="1"/>
          <p:nvPr/>
        </p:nvSpPr>
        <p:spPr>
          <a:xfrm>
            <a:off x="958653" y="1662545"/>
            <a:ext cx="10144776"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Ricardo Aldair Puente Reyes como líder del equipo realizó tareas tales como: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Soporte. Semana 12</a:t>
            </a:r>
            <a:endParaRPr/>
          </a:p>
        </p:txBody>
      </p:sp>
      <p:sp>
        <p:nvSpPr>
          <p:cNvPr id="388" name="Google Shape;388;p30"/>
          <p:cNvSpPr txBox="1"/>
          <p:nvPr>
            <p:ph idx="1" type="body"/>
          </p:nvPr>
        </p:nvSpPr>
        <p:spPr>
          <a:xfrm>
            <a:off x="1267097" y="1894114"/>
            <a:ext cx="9595759" cy="2991395"/>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2160"/>
              <a:buNone/>
            </a:pPr>
            <a:r>
              <a:rPr lang="es-ES" sz="2400"/>
              <a:t>Rocio Berenice Marco Jiménez realizó las tareas de Respaldo de documentos en bitbucket, Jira y drive, Preparación para la sexta reunión de estatus, Reunión de estatus, Llenar minuta de estatus, Validación de manual de operaciones.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394" name="Google Shape;394;p31"/>
          <p:cNvPicPr preferRelativeResize="0"/>
          <p:nvPr/>
        </p:nvPicPr>
        <p:blipFill rotWithShape="1">
          <a:blip r:embed="rId3">
            <a:alphaModFix/>
          </a:blip>
          <a:srcRect b="53145" l="21428" r="4856" t="40376"/>
          <a:stretch/>
        </p:blipFill>
        <p:spPr>
          <a:xfrm>
            <a:off x="1463038" y="1565291"/>
            <a:ext cx="8725989" cy="431226"/>
          </a:xfrm>
          <a:prstGeom prst="rect">
            <a:avLst/>
          </a:prstGeom>
          <a:noFill/>
          <a:ln>
            <a:noFill/>
          </a:ln>
        </p:spPr>
      </p:pic>
      <p:pic>
        <p:nvPicPr>
          <p:cNvPr id="395" name="Google Shape;395;p31"/>
          <p:cNvPicPr preferRelativeResize="0"/>
          <p:nvPr/>
        </p:nvPicPr>
        <p:blipFill rotWithShape="1">
          <a:blip r:embed="rId3">
            <a:alphaModFix/>
          </a:blip>
          <a:srcRect b="32944" l="21857" r="6571" t="51429"/>
          <a:stretch/>
        </p:blipFill>
        <p:spPr>
          <a:xfrm>
            <a:off x="1463038" y="1996517"/>
            <a:ext cx="8725989" cy="1071155"/>
          </a:xfrm>
          <a:prstGeom prst="rect">
            <a:avLst/>
          </a:prstGeom>
          <a:noFill/>
          <a:ln>
            <a:noFill/>
          </a:ln>
        </p:spPr>
      </p:pic>
      <p:pic>
        <p:nvPicPr>
          <p:cNvPr id="396" name="Google Shape;396;p31"/>
          <p:cNvPicPr preferRelativeResize="0"/>
          <p:nvPr/>
        </p:nvPicPr>
        <p:blipFill rotWithShape="1">
          <a:blip r:embed="rId3">
            <a:alphaModFix/>
          </a:blip>
          <a:srcRect b="22461" l="22071" r="6677" t="72011"/>
          <a:stretch/>
        </p:blipFill>
        <p:spPr>
          <a:xfrm>
            <a:off x="1463038" y="3067672"/>
            <a:ext cx="8725989" cy="380532"/>
          </a:xfrm>
          <a:prstGeom prst="rect">
            <a:avLst/>
          </a:prstGeom>
          <a:noFill/>
          <a:ln>
            <a:noFill/>
          </a:ln>
        </p:spPr>
      </p:pic>
      <p:pic>
        <p:nvPicPr>
          <p:cNvPr id="397" name="Google Shape;397;p31"/>
          <p:cNvPicPr preferRelativeResize="0"/>
          <p:nvPr/>
        </p:nvPicPr>
        <p:blipFill rotWithShape="1">
          <a:blip r:embed="rId4">
            <a:alphaModFix/>
          </a:blip>
          <a:srcRect b="35741" l="21750" r="6785" t="58163"/>
          <a:stretch/>
        </p:blipFill>
        <p:spPr>
          <a:xfrm>
            <a:off x="1463037" y="3448204"/>
            <a:ext cx="8725989" cy="41840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p:nvPr/>
        </p:nvSpPr>
        <p:spPr>
          <a:xfrm>
            <a:off x="1256872" y="41050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03" name="Google Shape;403;p32"/>
          <p:cNvSpPr/>
          <p:nvPr/>
        </p:nvSpPr>
        <p:spPr>
          <a:xfrm>
            <a:off x="4493955" y="89416"/>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04" name="Google Shape;404;p32"/>
          <p:cNvSpPr/>
          <p:nvPr/>
        </p:nvSpPr>
        <p:spPr>
          <a:xfrm>
            <a:off x="7985227" y="623347"/>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05" name="Google Shape;405;p32"/>
          <p:cNvSpPr txBox="1"/>
          <p:nvPr/>
        </p:nvSpPr>
        <p:spPr>
          <a:xfrm>
            <a:off x="668375" y="1502688"/>
            <a:ext cx="3758150"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
        <p:nvSpPr>
          <p:cNvPr id="406" name="Google Shape;406;p32"/>
          <p:cNvSpPr txBox="1"/>
          <p:nvPr/>
        </p:nvSpPr>
        <p:spPr>
          <a:xfrm>
            <a:off x="8303883" y="2812364"/>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.55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32"/>
          <p:cNvSpPr txBox="1"/>
          <p:nvPr/>
        </p:nvSpPr>
        <p:spPr>
          <a:xfrm>
            <a:off x="1083880" y="22323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08" name="Google Shape;408;p32"/>
          <p:cNvSpPr txBox="1"/>
          <p:nvPr/>
        </p:nvSpPr>
        <p:spPr>
          <a:xfrm>
            <a:off x="7266838"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p:txBody>
      </p:sp>
      <p:sp>
        <p:nvSpPr>
          <p:cNvPr id="409" name="Google Shape;409;p32"/>
          <p:cNvSpPr txBox="1"/>
          <p:nvPr/>
        </p:nvSpPr>
        <p:spPr>
          <a:xfrm>
            <a:off x="4426525" y="182571"/>
            <a:ext cx="231390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11</a:t>
            </a:r>
            <a:endParaRPr sz="1800">
              <a:solidFill>
                <a:schemeClr val="lt1"/>
              </a:solidFill>
              <a:latin typeface="Arial"/>
              <a:ea typeface="Arial"/>
              <a:cs typeface="Arial"/>
              <a:sym typeface="Arial"/>
            </a:endParaRPr>
          </a:p>
        </p:txBody>
      </p:sp>
      <p:sp>
        <p:nvSpPr>
          <p:cNvPr id="410" name="Google Shape;410;p32"/>
          <p:cNvSpPr txBox="1"/>
          <p:nvPr/>
        </p:nvSpPr>
        <p:spPr>
          <a:xfrm>
            <a:off x="4307935" y="1535403"/>
            <a:ext cx="3758150" cy="535531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3"/>
          <p:cNvSpPr txBox="1"/>
          <p:nvPr>
            <p:ph type="title"/>
          </p:nvPr>
        </p:nvSpPr>
        <p:spPr>
          <a:xfrm>
            <a:off x="972508" y="436272"/>
            <a:ext cx="885076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Semana 11</a:t>
            </a:r>
            <a:endParaRPr/>
          </a:p>
        </p:txBody>
      </p:sp>
      <p:sp>
        <p:nvSpPr>
          <p:cNvPr id="416" name="Google Shape;416;p33"/>
          <p:cNvSpPr txBox="1"/>
          <p:nvPr/>
        </p:nvSpPr>
        <p:spPr>
          <a:xfrm>
            <a:off x="1188720" y="1662545"/>
            <a:ext cx="9849394"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Rocio Soriano Quintero se dedicó a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4"/>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422" name="Google Shape;422;p34"/>
          <p:cNvPicPr preferRelativeResize="0"/>
          <p:nvPr/>
        </p:nvPicPr>
        <p:blipFill rotWithShape="1">
          <a:blip r:embed="rId3">
            <a:alphaModFix/>
          </a:blip>
          <a:srcRect b="58479" l="32679" r="17499" t="34468"/>
          <a:stretch/>
        </p:blipFill>
        <p:spPr>
          <a:xfrm>
            <a:off x="1581675" y="1388234"/>
            <a:ext cx="8372573" cy="666205"/>
          </a:xfrm>
          <a:prstGeom prst="rect">
            <a:avLst/>
          </a:prstGeom>
          <a:noFill/>
          <a:ln>
            <a:noFill/>
          </a:ln>
        </p:spPr>
      </p:pic>
      <p:pic>
        <p:nvPicPr>
          <p:cNvPr id="423" name="Google Shape;423;p34"/>
          <p:cNvPicPr preferRelativeResize="0"/>
          <p:nvPr/>
        </p:nvPicPr>
        <p:blipFill rotWithShape="1">
          <a:blip r:embed="rId4">
            <a:alphaModFix/>
          </a:blip>
          <a:srcRect b="35223" l="32806" r="17715" t="38661"/>
          <a:stretch/>
        </p:blipFill>
        <p:spPr>
          <a:xfrm>
            <a:off x="1581675" y="2087337"/>
            <a:ext cx="8385634" cy="2488320"/>
          </a:xfrm>
          <a:prstGeom prst="rect">
            <a:avLst/>
          </a:prstGeom>
          <a:noFill/>
          <a:ln>
            <a:noFill/>
          </a:ln>
        </p:spPr>
      </p:pic>
      <p:pic>
        <p:nvPicPr>
          <p:cNvPr id="424" name="Google Shape;424;p34"/>
          <p:cNvPicPr preferRelativeResize="0"/>
          <p:nvPr/>
        </p:nvPicPr>
        <p:blipFill rotWithShape="1">
          <a:blip r:embed="rId5">
            <a:alphaModFix/>
          </a:blip>
          <a:srcRect b="50715" l="20893" r="6786" t="42472"/>
          <a:stretch/>
        </p:blipFill>
        <p:spPr>
          <a:xfrm>
            <a:off x="1581675" y="4575657"/>
            <a:ext cx="8385634" cy="44413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5"/>
          <p:cNvSpPr/>
          <p:nvPr/>
        </p:nvSpPr>
        <p:spPr>
          <a:xfrm>
            <a:off x="959938" y="88585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30" name="Google Shape;430;p35"/>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31" name="Google Shape;431;p35"/>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32" name="Google Shape;432;p35"/>
          <p:cNvSpPr txBox="1"/>
          <p:nvPr/>
        </p:nvSpPr>
        <p:spPr>
          <a:xfrm>
            <a:off x="711203" y="2607026"/>
            <a:ext cx="3434700" cy="39711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1.</a:t>
            </a:r>
            <a:endParaRPr sz="1800">
              <a:solidFill>
                <a:schemeClr val="lt1"/>
              </a:solidFill>
              <a:latin typeface="Arial"/>
              <a:ea typeface="Arial"/>
              <a:cs typeface="Arial"/>
              <a:sym typeface="Arial"/>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p:txBody>
      </p:sp>
      <p:sp>
        <p:nvSpPr>
          <p:cNvPr id="433" name="Google Shape;433;p35"/>
          <p:cNvSpPr txBox="1"/>
          <p:nvPr/>
        </p:nvSpPr>
        <p:spPr>
          <a:xfrm>
            <a:off x="8163500" y="3036625"/>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.31 horas.</a:t>
            </a:r>
            <a:endParaRPr sz="1800">
              <a:solidFill>
                <a:schemeClr val="lt1"/>
              </a:solidFill>
              <a:latin typeface="Arial"/>
              <a:ea typeface="Arial"/>
              <a:cs typeface="Arial"/>
              <a:sym typeface="Arial"/>
            </a:endParaRPr>
          </a:p>
        </p:txBody>
      </p:sp>
      <p:sp>
        <p:nvSpPr>
          <p:cNvPr id="434" name="Google Shape;434;p35"/>
          <p:cNvSpPr txBox="1"/>
          <p:nvPr/>
        </p:nvSpPr>
        <p:spPr>
          <a:xfrm>
            <a:off x="1233055" y="429491"/>
            <a:ext cx="2632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1:</a:t>
            </a:r>
            <a:endParaRPr/>
          </a:p>
        </p:txBody>
      </p:sp>
      <p:sp>
        <p:nvSpPr>
          <p:cNvPr id="435" name="Google Shape;435;p35"/>
          <p:cNvSpPr txBox="1"/>
          <p:nvPr/>
        </p:nvSpPr>
        <p:spPr>
          <a:xfrm>
            <a:off x="6712527" y="318001"/>
            <a:ext cx="428104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Rocio Soriano Quintero.</a:t>
            </a:r>
            <a:endParaRPr sz="2000">
              <a:solidFill>
                <a:schemeClr val="lt1"/>
              </a:solidFill>
              <a:latin typeface="Arial"/>
              <a:ea typeface="Arial"/>
              <a:cs typeface="Arial"/>
              <a:sym typeface="Arial"/>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436" name="Google Shape;436;p35"/>
          <p:cNvSpPr txBox="1"/>
          <p:nvPr/>
        </p:nvSpPr>
        <p:spPr>
          <a:xfrm>
            <a:off x="4426525" y="117946"/>
            <a:ext cx="228600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12</a:t>
            </a:r>
            <a:endParaRPr sz="1800">
              <a:solidFill>
                <a:schemeClr val="lt1"/>
              </a:solidFill>
              <a:latin typeface="Arial"/>
              <a:ea typeface="Arial"/>
              <a:cs typeface="Arial"/>
              <a:sym typeface="Arial"/>
            </a:endParaRPr>
          </a:p>
        </p:txBody>
      </p:sp>
      <p:sp>
        <p:nvSpPr>
          <p:cNvPr id="437" name="Google Shape;437;p35"/>
          <p:cNvSpPr txBox="1"/>
          <p:nvPr/>
        </p:nvSpPr>
        <p:spPr>
          <a:xfrm>
            <a:off x="4376961" y="2989100"/>
            <a:ext cx="35553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 1.</a:t>
            </a:r>
            <a:endParaRPr sz="1800">
              <a:solidFill>
                <a:schemeClr val="lt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6"/>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1 . Semana 12</a:t>
            </a:r>
            <a:endParaRPr/>
          </a:p>
        </p:txBody>
      </p:sp>
      <p:sp>
        <p:nvSpPr>
          <p:cNvPr id="443" name="Google Shape;443;p36"/>
          <p:cNvSpPr txBox="1"/>
          <p:nvPr>
            <p:ph idx="1" type="body"/>
          </p:nvPr>
        </p:nvSpPr>
        <p:spPr>
          <a:xfrm>
            <a:off x="1345474" y="2037805"/>
            <a:ext cx="9159383" cy="3553097"/>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Rocio Soriano Quintero realizó las tareas de Respaldo de documentos en bitbucket, Jira y drive, Preparación para la sexta reunión de estatus, Reunión de estatus, Llenar minuta de estatus, Validación de manual de operaciones.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37"/>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449" name="Google Shape;449;p37"/>
          <p:cNvPicPr preferRelativeResize="0"/>
          <p:nvPr/>
        </p:nvPicPr>
        <p:blipFill rotWithShape="1">
          <a:blip r:embed="rId3">
            <a:alphaModFix/>
          </a:blip>
          <a:srcRect b="45140" l="31822" r="18999" t="35803"/>
          <a:stretch/>
        </p:blipFill>
        <p:spPr>
          <a:xfrm>
            <a:off x="1567542" y="1592165"/>
            <a:ext cx="8813891" cy="1920238"/>
          </a:xfrm>
          <a:prstGeom prst="rect">
            <a:avLst/>
          </a:prstGeom>
          <a:noFill/>
          <a:ln>
            <a:noFill/>
          </a:ln>
        </p:spPr>
      </p:pic>
      <p:pic>
        <p:nvPicPr>
          <p:cNvPr id="450" name="Google Shape;450;p37"/>
          <p:cNvPicPr preferRelativeResize="0"/>
          <p:nvPr/>
        </p:nvPicPr>
        <p:blipFill rotWithShape="1">
          <a:blip r:embed="rId4">
            <a:alphaModFix/>
          </a:blip>
          <a:srcRect b="30442" l="21750" r="6785" t="63718"/>
          <a:stretch/>
        </p:blipFill>
        <p:spPr>
          <a:xfrm>
            <a:off x="1567541" y="3422468"/>
            <a:ext cx="8813891" cy="4049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38"/>
          <p:cNvSpPr/>
          <p:nvPr/>
        </p:nvSpPr>
        <p:spPr>
          <a:xfrm>
            <a:off x="1137264" y="643097"/>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56" name="Google Shape;456;p38"/>
          <p:cNvSpPr/>
          <p:nvPr/>
        </p:nvSpPr>
        <p:spPr>
          <a:xfrm>
            <a:off x="4426525" y="151467"/>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57" name="Google Shape;457;p38"/>
          <p:cNvSpPr/>
          <p:nvPr/>
        </p:nvSpPr>
        <p:spPr>
          <a:xfrm>
            <a:off x="7696599" y="58792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58" name="Google Shape;458;p38"/>
          <p:cNvSpPr txBox="1"/>
          <p:nvPr/>
        </p:nvSpPr>
        <p:spPr>
          <a:xfrm>
            <a:off x="679735" y="1815358"/>
            <a:ext cx="385222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
        <p:nvSpPr>
          <p:cNvPr id="459" name="Google Shape;459;p38"/>
          <p:cNvSpPr txBox="1"/>
          <p:nvPr/>
        </p:nvSpPr>
        <p:spPr>
          <a:xfrm>
            <a:off x="8561975" y="2926875"/>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.10 horas.</a:t>
            </a:r>
            <a:endParaRPr sz="1800">
              <a:solidFill>
                <a:schemeClr val="lt1"/>
              </a:solidFill>
              <a:latin typeface="Arial"/>
              <a:ea typeface="Arial"/>
              <a:cs typeface="Arial"/>
              <a:sym typeface="Arial"/>
            </a:endParaRPr>
          </a:p>
        </p:txBody>
      </p:sp>
      <p:sp>
        <p:nvSpPr>
          <p:cNvPr id="460" name="Google Shape;460;p38"/>
          <p:cNvSpPr txBox="1"/>
          <p:nvPr/>
        </p:nvSpPr>
        <p:spPr>
          <a:xfrm>
            <a:off x="995261" y="242987"/>
            <a:ext cx="296486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61" name="Google Shape;461;p38"/>
          <p:cNvSpPr txBox="1"/>
          <p:nvPr/>
        </p:nvSpPr>
        <p:spPr>
          <a:xfrm>
            <a:off x="6922725" y="367237"/>
            <a:ext cx="381454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62" name="Google Shape;462;p38"/>
          <p:cNvSpPr txBox="1"/>
          <p:nvPr/>
        </p:nvSpPr>
        <p:spPr>
          <a:xfrm>
            <a:off x="4426525" y="182571"/>
            <a:ext cx="2170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11</a:t>
            </a:r>
            <a:endParaRPr sz="1800">
              <a:solidFill>
                <a:schemeClr val="lt1"/>
              </a:solidFill>
              <a:latin typeface="Arial"/>
              <a:ea typeface="Arial"/>
              <a:cs typeface="Arial"/>
              <a:sym typeface="Arial"/>
            </a:endParaRPr>
          </a:p>
        </p:txBody>
      </p:sp>
      <p:sp>
        <p:nvSpPr>
          <p:cNvPr id="463" name="Google Shape;463;p38"/>
          <p:cNvSpPr txBox="1"/>
          <p:nvPr/>
        </p:nvSpPr>
        <p:spPr>
          <a:xfrm>
            <a:off x="4392088" y="1815358"/>
            <a:ext cx="3852224" cy="507831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9"/>
          <p:cNvSpPr txBox="1"/>
          <p:nvPr>
            <p:ph type="title"/>
          </p:nvPr>
        </p:nvSpPr>
        <p:spPr>
          <a:xfrm>
            <a:off x="972508" y="436272"/>
            <a:ext cx="9347149"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11</a:t>
            </a:r>
            <a:endParaRPr/>
          </a:p>
        </p:txBody>
      </p:sp>
      <p:sp>
        <p:nvSpPr>
          <p:cNvPr id="469" name="Google Shape;469;p39"/>
          <p:cNvSpPr txBox="1"/>
          <p:nvPr/>
        </p:nvSpPr>
        <p:spPr>
          <a:xfrm>
            <a:off x="1123406" y="1662546"/>
            <a:ext cx="9966959" cy="267765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Cinthia Canales Medina se dedicó a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018535"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150" name="Google Shape;150;p4"/>
          <p:cNvPicPr preferRelativeResize="0"/>
          <p:nvPr/>
        </p:nvPicPr>
        <p:blipFill rotWithShape="1">
          <a:blip r:embed="rId3">
            <a:alphaModFix/>
          </a:blip>
          <a:srcRect b="56955" l="21857" r="5392" t="37900"/>
          <a:stretch/>
        </p:blipFill>
        <p:spPr>
          <a:xfrm>
            <a:off x="1606729" y="1000129"/>
            <a:ext cx="8869681" cy="352696"/>
          </a:xfrm>
          <a:prstGeom prst="rect">
            <a:avLst/>
          </a:prstGeom>
          <a:noFill/>
          <a:ln>
            <a:noFill/>
          </a:ln>
        </p:spPr>
      </p:pic>
      <p:pic>
        <p:nvPicPr>
          <p:cNvPr id="151" name="Google Shape;151;p4"/>
          <p:cNvPicPr preferRelativeResize="0"/>
          <p:nvPr/>
        </p:nvPicPr>
        <p:blipFill rotWithShape="1">
          <a:blip r:embed="rId3">
            <a:alphaModFix/>
          </a:blip>
          <a:srcRect b="15410" l="21857" r="5392" t="79460"/>
          <a:stretch/>
        </p:blipFill>
        <p:spPr>
          <a:xfrm>
            <a:off x="1606728" y="1346670"/>
            <a:ext cx="8869681" cy="351642"/>
          </a:xfrm>
          <a:prstGeom prst="rect">
            <a:avLst/>
          </a:prstGeom>
          <a:noFill/>
          <a:ln>
            <a:noFill/>
          </a:ln>
        </p:spPr>
      </p:pic>
      <p:pic>
        <p:nvPicPr>
          <p:cNvPr id="152" name="Google Shape;152;p4"/>
          <p:cNvPicPr preferRelativeResize="0"/>
          <p:nvPr/>
        </p:nvPicPr>
        <p:blipFill rotWithShape="1">
          <a:blip r:embed="rId4">
            <a:alphaModFix/>
          </a:blip>
          <a:srcRect b="41900" l="21000" r="6356" t="41901"/>
          <a:stretch/>
        </p:blipFill>
        <p:spPr>
          <a:xfrm>
            <a:off x="1606728" y="1875188"/>
            <a:ext cx="8856617" cy="1110342"/>
          </a:xfrm>
          <a:prstGeom prst="rect">
            <a:avLst/>
          </a:prstGeom>
          <a:noFill/>
          <a:ln>
            <a:noFill/>
          </a:ln>
        </p:spPr>
      </p:pic>
      <p:pic>
        <p:nvPicPr>
          <p:cNvPr id="153" name="Google Shape;153;p4"/>
          <p:cNvPicPr preferRelativeResize="0"/>
          <p:nvPr/>
        </p:nvPicPr>
        <p:blipFill rotWithShape="1">
          <a:blip r:embed="rId4">
            <a:alphaModFix/>
          </a:blip>
          <a:srcRect b="36374" l="21000" r="6356" t="57782"/>
          <a:stretch/>
        </p:blipFill>
        <p:spPr>
          <a:xfrm>
            <a:off x="1606727" y="4095872"/>
            <a:ext cx="8856617" cy="400594"/>
          </a:xfrm>
          <a:prstGeom prst="rect">
            <a:avLst/>
          </a:prstGeom>
          <a:noFill/>
          <a:ln>
            <a:noFill/>
          </a:ln>
        </p:spPr>
      </p:pic>
      <p:pic>
        <p:nvPicPr>
          <p:cNvPr id="154" name="Google Shape;154;p4"/>
          <p:cNvPicPr preferRelativeResize="0"/>
          <p:nvPr/>
        </p:nvPicPr>
        <p:blipFill rotWithShape="1">
          <a:blip r:embed="rId5">
            <a:alphaModFix/>
          </a:blip>
          <a:srcRect b="39614" l="21107" r="6357" t="43997"/>
          <a:stretch/>
        </p:blipFill>
        <p:spPr>
          <a:xfrm>
            <a:off x="1606728" y="2985530"/>
            <a:ext cx="8856618" cy="1123406"/>
          </a:xfrm>
          <a:prstGeom prst="rect">
            <a:avLst/>
          </a:prstGeom>
          <a:noFill/>
          <a:ln>
            <a:noFill/>
          </a:ln>
        </p:spPr>
      </p:pic>
      <p:pic>
        <p:nvPicPr>
          <p:cNvPr id="155" name="Google Shape;155;p4"/>
          <p:cNvPicPr preferRelativeResize="0"/>
          <p:nvPr/>
        </p:nvPicPr>
        <p:blipFill rotWithShape="1">
          <a:blip r:embed="rId4">
            <a:alphaModFix/>
          </a:blip>
          <a:srcRect b="30974" l="21000" r="6356" t="63498"/>
          <a:stretch/>
        </p:blipFill>
        <p:spPr>
          <a:xfrm>
            <a:off x="1606726" y="4496466"/>
            <a:ext cx="8856617" cy="378822"/>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0"/>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11</a:t>
            </a:r>
            <a:endParaRPr/>
          </a:p>
        </p:txBody>
      </p:sp>
      <p:pic>
        <p:nvPicPr>
          <p:cNvPr id="475" name="Google Shape;475;p40"/>
          <p:cNvPicPr preferRelativeResize="0"/>
          <p:nvPr/>
        </p:nvPicPr>
        <p:blipFill rotWithShape="1">
          <a:blip r:embed="rId3">
            <a:alphaModFix/>
          </a:blip>
          <a:srcRect b="58479" l="32679" r="17499" t="34468"/>
          <a:stretch/>
        </p:blipFill>
        <p:spPr>
          <a:xfrm>
            <a:off x="1581675" y="1235834"/>
            <a:ext cx="8372573" cy="666205"/>
          </a:xfrm>
          <a:prstGeom prst="rect">
            <a:avLst/>
          </a:prstGeom>
          <a:noFill/>
          <a:ln>
            <a:noFill/>
          </a:ln>
        </p:spPr>
      </p:pic>
      <p:pic>
        <p:nvPicPr>
          <p:cNvPr id="476" name="Google Shape;476;p40"/>
          <p:cNvPicPr preferRelativeResize="0"/>
          <p:nvPr/>
        </p:nvPicPr>
        <p:blipFill rotWithShape="1">
          <a:blip r:embed="rId4">
            <a:alphaModFix/>
          </a:blip>
          <a:srcRect b="35223" l="32806" r="17715" t="38661"/>
          <a:stretch/>
        </p:blipFill>
        <p:spPr>
          <a:xfrm>
            <a:off x="1568614" y="2087337"/>
            <a:ext cx="8385634" cy="2488320"/>
          </a:xfrm>
          <a:prstGeom prst="rect">
            <a:avLst/>
          </a:prstGeom>
          <a:noFill/>
          <a:ln>
            <a:noFill/>
          </a:ln>
        </p:spPr>
      </p:pic>
      <p:pic>
        <p:nvPicPr>
          <p:cNvPr id="477" name="Google Shape;477;p40"/>
          <p:cNvPicPr preferRelativeResize="0"/>
          <p:nvPr/>
        </p:nvPicPr>
        <p:blipFill rotWithShape="1">
          <a:blip r:embed="rId5">
            <a:alphaModFix/>
          </a:blip>
          <a:srcRect b="45506" l="20893" r="6786" t="47881"/>
          <a:stretch/>
        </p:blipFill>
        <p:spPr>
          <a:xfrm>
            <a:off x="1568614" y="4575657"/>
            <a:ext cx="8385634" cy="4310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1"/>
          <p:cNvSpPr/>
          <p:nvPr/>
        </p:nvSpPr>
        <p:spPr>
          <a:xfrm>
            <a:off x="928260" y="942109"/>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483" name="Google Shape;483;p41"/>
          <p:cNvSpPr/>
          <p:nvPr/>
        </p:nvSpPr>
        <p:spPr>
          <a:xfrm>
            <a:off x="3962400" y="734290"/>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484" name="Google Shape;484;p41"/>
          <p:cNvSpPr/>
          <p:nvPr/>
        </p:nvSpPr>
        <p:spPr>
          <a:xfrm>
            <a:off x="7169724" y="671944"/>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485" name="Google Shape;485;p41"/>
          <p:cNvSpPr txBox="1"/>
          <p:nvPr/>
        </p:nvSpPr>
        <p:spPr>
          <a:xfrm>
            <a:off x="762805" y="2610683"/>
            <a:ext cx="3745800" cy="36942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Técnico de Soporte 2.</a:t>
            </a:r>
            <a:endParaRPr sz="1800">
              <a:solidFill>
                <a:schemeClr val="lt1"/>
              </a:solidFill>
              <a:latin typeface="Arial"/>
              <a:ea typeface="Arial"/>
              <a:cs typeface="Arial"/>
              <a:sym typeface="Arial"/>
            </a:endParaRPr>
          </a:p>
        </p:txBody>
      </p:sp>
      <p:sp>
        <p:nvSpPr>
          <p:cNvPr id="486" name="Google Shape;486;p41"/>
          <p:cNvSpPr txBox="1"/>
          <p:nvPr/>
        </p:nvSpPr>
        <p:spPr>
          <a:xfrm>
            <a:off x="7953801" y="3030425"/>
            <a:ext cx="29373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.31 horas.</a:t>
            </a:r>
            <a:endParaRPr sz="1800">
              <a:solidFill>
                <a:schemeClr val="lt1"/>
              </a:solidFill>
              <a:latin typeface="Arial"/>
              <a:ea typeface="Arial"/>
              <a:cs typeface="Arial"/>
              <a:sym typeface="Arial"/>
            </a:endParaRPr>
          </a:p>
        </p:txBody>
      </p:sp>
      <p:sp>
        <p:nvSpPr>
          <p:cNvPr id="487" name="Google Shape;487;p41"/>
          <p:cNvSpPr txBox="1"/>
          <p:nvPr/>
        </p:nvSpPr>
        <p:spPr>
          <a:xfrm>
            <a:off x="1233055" y="429491"/>
            <a:ext cx="273627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Técnico de Soporte 2:</a:t>
            </a:r>
            <a:endParaRPr/>
          </a:p>
        </p:txBody>
      </p:sp>
      <p:sp>
        <p:nvSpPr>
          <p:cNvPr id="488" name="Google Shape;488;p41"/>
          <p:cNvSpPr txBox="1"/>
          <p:nvPr/>
        </p:nvSpPr>
        <p:spPr>
          <a:xfrm>
            <a:off x="6712527" y="318001"/>
            <a:ext cx="428104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Cinthia Canales Medina</a:t>
            </a:r>
            <a:endParaRPr sz="2000">
              <a:solidFill>
                <a:schemeClr val="lt1"/>
              </a:solidFill>
              <a:latin typeface="Arial"/>
              <a:ea typeface="Arial"/>
              <a:cs typeface="Arial"/>
              <a:sym typeface="Arial"/>
            </a:endParaRPr>
          </a:p>
        </p:txBody>
      </p:sp>
      <p:sp>
        <p:nvSpPr>
          <p:cNvPr id="489" name="Google Shape;489;p41"/>
          <p:cNvSpPr txBox="1"/>
          <p:nvPr/>
        </p:nvSpPr>
        <p:spPr>
          <a:xfrm>
            <a:off x="4426525" y="117946"/>
            <a:ext cx="21310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latin typeface="Arial"/>
                <a:ea typeface="Arial"/>
                <a:cs typeface="Arial"/>
                <a:sym typeface="Arial"/>
              </a:rPr>
              <a:t>Semana 12</a:t>
            </a:r>
            <a:endParaRPr sz="1800">
              <a:solidFill>
                <a:schemeClr val="lt1"/>
              </a:solidFill>
              <a:latin typeface="Arial"/>
              <a:ea typeface="Arial"/>
              <a:cs typeface="Arial"/>
              <a:sym typeface="Arial"/>
            </a:endParaRPr>
          </a:p>
        </p:txBody>
      </p:sp>
      <p:sp>
        <p:nvSpPr>
          <p:cNvPr id="490" name="Google Shape;490;p41"/>
          <p:cNvSpPr txBox="1"/>
          <p:nvPr/>
        </p:nvSpPr>
        <p:spPr>
          <a:xfrm>
            <a:off x="4376961" y="2989100"/>
            <a:ext cx="3555300" cy="28629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Respaldo de documentos en bitb</a:t>
            </a:r>
            <a:r>
              <a:rPr lang="es-ES" sz="1800">
                <a:solidFill>
                  <a:schemeClr val="lt1"/>
                </a:solidFill>
              </a:rPr>
              <a:t>uc</a:t>
            </a:r>
            <a:r>
              <a:rPr lang="es-ES" sz="1800">
                <a:solidFill>
                  <a:schemeClr val="lt1"/>
                </a:solidFill>
                <a:latin typeface="Arial"/>
                <a:ea typeface="Arial"/>
                <a:cs typeface="Arial"/>
                <a:sym typeface="Arial"/>
              </a:rPr>
              <a:t>ket, Jira y drive.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Soporte.</a:t>
            </a:r>
            <a:endParaRPr sz="1800">
              <a:solidFill>
                <a:schemeClr val="lt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2"/>
          <p:cNvSpPr txBox="1"/>
          <p:nvPr>
            <p:ph type="title"/>
          </p:nvPr>
        </p:nvSpPr>
        <p:spPr>
          <a:xfrm>
            <a:off x="1345474" y="516508"/>
            <a:ext cx="9256264"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Técnico de Soporte 2. Semana 12</a:t>
            </a:r>
            <a:endParaRPr/>
          </a:p>
        </p:txBody>
      </p:sp>
      <p:sp>
        <p:nvSpPr>
          <p:cNvPr id="496" name="Google Shape;496;p42"/>
          <p:cNvSpPr txBox="1"/>
          <p:nvPr>
            <p:ph idx="1" type="body"/>
          </p:nvPr>
        </p:nvSpPr>
        <p:spPr>
          <a:xfrm>
            <a:off x="1345474" y="1907177"/>
            <a:ext cx="9159383" cy="3775165"/>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Cinthia Canales Medina realizó las tareas de Respaldo de documentos en bitbucket, Jira y drive, Preparación para la sexta reunión de estatus, Reunión de estatus, Llenar minuta de estatus, Validación de manual de operaciones.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3"/>
          <p:cNvSpPr txBox="1"/>
          <p:nvPr>
            <p:ph type="title"/>
          </p:nvPr>
        </p:nvSpPr>
        <p:spPr>
          <a:xfrm>
            <a:off x="1018535" y="697220"/>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502" name="Google Shape;502;p43"/>
          <p:cNvPicPr preferRelativeResize="0"/>
          <p:nvPr/>
        </p:nvPicPr>
        <p:blipFill rotWithShape="1">
          <a:blip r:embed="rId3">
            <a:alphaModFix/>
          </a:blip>
          <a:srcRect b="45140" l="31927" r="19164" t="35803"/>
          <a:stretch/>
        </p:blipFill>
        <p:spPr>
          <a:xfrm>
            <a:off x="1591747" y="1392414"/>
            <a:ext cx="8780929" cy="1923604"/>
          </a:xfrm>
          <a:prstGeom prst="rect">
            <a:avLst/>
          </a:prstGeom>
          <a:noFill/>
          <a:ln>
            <a:noFill/>
          </a:ln>
        </p:spPr>
      </p:pic>
      <p:pic>
        <p:nvPicPr>
          <p:cNvPr id="503" name="Google Shape;503;p43"/>
          <p:cNvPicPr preferRelativeResize="0"/>
          <p:nvPr/>
        </p:nvPicPr>
        <p:blipFill rotWithShape="1">
          <a:blip r:embed="rId4">
            <a:alphaModFix/>
          </a:blip>
          <a:srcRect b="25448" l="21750" r="6785" t="68591"/>
          <a:stretch/>
        </p:blipFill>
        <p:spPr>
          <a:xfrm>
            <a:off x="1591747" y="3213462"/>
            <a:ext cx="8780929" cy="411769"/>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44"/>
          <p:cNvSpPr txBox="1"/>
          <p:nvPr>
            <p:ph type="title"/>
          </p:nvPr>
        </p:nvSpPr>
        <p:spPr>
          <a:xfrm>
            <a:off x="963116" y="269441"/>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 información General</a:t>
            </a:r>
            <a:endParaRPr/>
          </a:p>
        </p:txBody>
      </p:sp>
      <p:sp>
        <p:nvSpPr>
          <p:cNvPr id="509" name="Google Shape;509;p44"/>
          <p:cNvSpPr txBox="1"/>
          <p:nvPr/>
        </p:nvSpPr>
        <p:spPr>
          <a:xfrm>
            <a:off x="963116" y="1248781"/>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2400"/>
              <a:buFont typeface="Arial"/>
              <a:buNone/>
            </a:pPr>
            <a:r>
              <a:rPr b="0" i="0" lang="es-ES" sz="2400" cap="none">
                <a:solidFill>
                  <a:schemeClr val="lt1"/>
                </a:solidFill>
                <a:latin typeface="Arial"/>
                <a:ea typeface="Arial"/>
                <a:cs typeface="Arial"/>
                <a:sym typeface="Arial"/>
              </a:rPr>
              <a:t>Tareas completadas semana 11 y 12</a:t>
            </a:r>
            <a:endParaRPr/>
          </a:p>
        </p:txBody>
      </p:sp>
      <p:pic>
        <p:nvPicPr>
          <p:cNvPr id="510" name="Google Shape;510;p44"/>
          <p:cNvPicPr preferRelativeResize="0"/>
          <p:nvPr/>
        </p:nvPicPr>
        <p:blipFill rotWithShape="1">
          <a:blip r:embed="rId3">
            <a:alphaModFix/>
          </a:blip>
          <a:srcRect b="10075" l="18965" r="26178" t="44950"/>
          <a:stretch/>
        </p:blipFill>
        <p:spPr>
          <a:xfrm>
            <a:off x="0" y="1763931"/>
            <a:ext cx="6897189" cy="3179175"/>
          </a:xfrm>
          <a:prstGeom prst="rect">
            <a:avLst/>
          </a:prstGeom>
          <a:noFill/>
          <a:ln>
            <a:noFill/>
          </a:ln>
        </p:spPr>
      </p:pic>
      <p:pic>
        <p:nvPicPr>
          <p:cNvPr id="511" name="Google Shape;511;p44"/>
          <p:cNvPicPr preferRelativeResize="0"/>
          <p:nvPr/>
        </p:nvPicPr>
        <p:blipFill rotWithShape="1">
          <a:blip r:embed="rId4">
            <a:alphaModFix/>
          </a:blip>
          <a:srcRect b="9695" l="19072" r="27786" t="55621"/>
          <a:stretch/>
        </p:blipFill>
        <p:spPr>
          <a:xfrm>
            <a:off x="5302376" y="4329953"/>
            <a:ext cx="6889624" cy="2528047"/>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5"/>
          <p:cNvSpPr txBox="1"/>
          <p:nvPr>
            <p:ph type="title"/>
          </p:nvPr>
        </p:nvSpPr>
        <p:spPr>
          <a:xfrm>
            <a:off x="907699" y="863474"/>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Tareas Pendientes a </a:t>
            </a:r>
            <a:r>
              <a:rPr lang="es-ES"/>
              <a:t>completar la próxima</a:t>
            </a:r>
            <a:r>
              <a:rPr lang="es-ES"/>
              <a:t> semana.</a:t>
            </a:r>
            <a:endParaRPr/>
          </a:p>
        </p:txBody>
      </p:sp>
      <p:sp>
        <p:nvSpPr>
          <p:cNvPr id="517" name="Google Shape;517;p45"/>
          <p:cNvSpPr txBox="1"/>
          <p:nvPr/>
        </p:nvSpPr>
        <p:spPr>
          <a:xfrm>
            <a:off x="1295230" y="2387474"/>
            <a:ext cx="7958331" cy="10772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lt1"/>
              </a:buClr>
              <a:buSzPts val="1800"/>
              <a:buFont typeface="Arial"/>
              <a:buNone/>
            </a:pPr>
            <a:r>
              <a:t/>
            </a:r>
            <a:endParaRPr b="0" i="0" sz="1800" cap="none">
              <a:solidFill>
                <a:schemeClr val="lt1"/>
              </a:solidFill>
              <a:latin typeface="Arial"/>
              <a:ea typeface="Arial"/>
              <a:cs typeface="Arial"/>
              <a:sym typeface="Arial"/>
            </a:endParaRPr>
          </a:p>
        </p:txBody>
      </p:sp>
      <p:sp>
        <p:nvSpPr>
          <p:cNvPr id="518" name="Google Shape;518;p45"/>
          <p:cNvSpPr txBox="1"/>
          <p:nvPr>
            <p:ph idx="1" type="body"/>
          </p:nvPr>
        </p:nvSpPr>
        <p:spPr>
          <a:xfrm>
            <a:off x="1190727" y="2068683"/>
            <a:ext cx="9466299" cy="1004593"/>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00"/>
              <a:buNone/>
            </a:pPr>
            <a:r>
              <a:rPr lang="es-ES"/>
              <a:t>Reunión con cliente pendiente para la semana 13 por cuestiones de que apenas la semana 11 tuvimos reunión con el cliente.</a:t>
            </a:r>
            <a:endParaRPr/>
          </a:p>
        </p:txBody>
      </p:sp>
      <p:pic>
        <p:nvPicPr>
          <p:cNvPr id="519" name="Google Shape;519;p45"/>
          <p:cNvPicPr preferRelativeResize="0"/>
          <p:nvPr/>
        </p:nvPicPr>
        <p:blipFill rotWithShape="1">
          <a:blip r:embed="rId3">
            <a:alphaModFix/>
          </a:blip>
          <a:srcRect b="45330" l="21322" r="7749" t="39043"/>
          <a:stretch/>
        </p:blipFill>
        <p:spPr>
          <a:xfrm>
            <a:off x="1307681" y="3073276"/>
            <a:ext cx="9357535" cy="115909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5"/>
          <p:cNvSpPr/>
          <p:nvPr/>
        </p:nvSpPr>
        <p:spPr>
          <a:xfrm>
            <a:off x="1163786" y="1163782"/>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61" name="Google Shape;161;p5"/>
          <p:cNvSpPr/>
          <p:nvPr/>
        </p:nvSpPr>
        <p:spPr>
          <a:xfrm>
            <a:off x="4100952" y="955963"/>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62" name="Google Shape;162;p5"/>
          <p:cNvSpPr/>
          <p:nvPr/>
        </p:nvSpPr>
        <p:spPr>
          <a:xfrm>
            <a:off x="7148954" y="955963"/>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63" name="Google Shape;163;p5"/>
          <p:cNvSpPr txBox="1"/>
          <p:nvPr/>
        </p:nvSpPr>
        <p:spPr>
          <a:xfrm>
            <a:off x="7949937" y="3216714"/>
            <a:ext cx="2729400" cy="1754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7</a:t>
            </a:r>
            <a:r>
              <a:rPr lang="es-ES" sz="1800">
                <a:solidFill>
                  <a:schemeClr val="lt1"/>
                </a:solidFill>
                <a:latin typeface="Arial"/>
                <a:ea typeface="Arial"/>
                <a:cs typeface="Arial"/>
                <a:sym typeface="Arial"/>
              </a:rPr>
              <a:t>.33 horas</a:t>
            </a:r>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txBox="1"/>
          <p:nvPr/>
        </p:nvSpPr>
        <p:spPr>
          <a:xfrm>
            <a:off x="1385455" y="609600"/>
            <a:ext cx="2632363"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LIDER</a:t>
            </a:r>
            <a:r>
              <a:rPr lang="es-ES" sz="1800">
                <a:solidFill>
                  <a:schemeClr val="lt1"/>
                </a:solidFill>
                <a:latin typeface="Arial"/>
                <a:ea typeface="Arial"/>
                <a:cs typeface="Arial"/>
                <a:sym typeface="Arial"/>
              </a:rPr>
              <a:t>:</a:t>
            </a:r>
            <a:endParaRPr/>
          </a:p>
        </p:txBody>
      </p:sp>
      <p:sp>
        <p:nvSpPr>
          <p:cNvPr id="165" name="Google Shape;165;p5"/>
          <p:cNvSpPr txBox="1"/>
          <p:nvPr/>
        </p:nvSpPr>
        <p:spPr>
          <a:xfrm>
            <a:off x="5119255" y="209490"/>
            <a:ext cx="195349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12.</a:t>
            </a:r>
            <a:endParaRPr/>
          </a:p>
        </p:txBody>
      </p:sp>
      <p:sp>
        <p:nvSpPr>
          <p:cNvPr id="166" name="Google Shape;166;p5"/>
          <p:cNvSpPr txBox="1"/>
          <p:nvPr/>
        </p:nvSpPr>
        <p:spPr>
          <a:xfrm>
            <a:off x="701143" y="2755049"/>
            <a:ext cx="3254829" cy="313932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minutas de la reunión con 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
        <p:nvSpPr>
          <p:cNvPr id="167" name="Google Shape;167;p5"/>
          <p:cNvSpPr txBox="1"/>
          <p:nvPr/>
        </p:nvSpPr>
        <p:spPr>
          <a:xfrm>
            <a:off x="7425061" y="609600"/>
            <a:ext cx="35903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Ricardo Aldahir Puente Reyes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p:txBody>
      </p:sp>
      <p:sp>
        <p:nvSpPr>
          <p:cNvPr id="168" name="Google Shape;168;p5"/>
          <p:cNvSpPr txBox="1"/>
          <p:nvPr/>
        </p:nvSpPr>
        <p:spPr>
          <a:xfrm>
            <a:off x="4170232" y="3216714"/>
            <a:ext cx="3254829"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Preparación para la sexta 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Llenar minuta de estatus.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Validación de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líder del proyecto.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type="title"/>
          </p:nvPr>
        </p:nvSpPr>
        <p:spPr>
          <a:xfrm>
            <a:off x="1004681" y="572529"/>
            <a:ext cx="7958331" cy="1077229"/>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chemeClr val="lt1"/>
              </a:buClr>
              <a:buSzPts val="3400"/>
              <a:buFont typeface="Arial"/>
              <a:buNone/>
            </a:pPr>
            <a:r>
              <a:rPr lang="es-ES"/>
              <a:t>Reporte del Líder.    Semana 12</a:t>
            </a:r>
            <a:endParaRPr/>
          </a:p>
        </p:txBody>
      </p:sp>
      <p:sp>
        <p:nvSpPr>
          <p:cNvPr id="174" name="Google Shape;174;p6"/>
          <p:cNvSpPr txBox="1"/>
          <p:nvPr>
            <p:ph idx="1" type="body"/>
          </p:nvPr>
        </p:nvSpPr>
        <p:spPr>
          <a:xfrm>
            <a:off x="1004681" y="2052116"/>
            <a:ext cx="9565458" cy="3997828"/>
          </a:xfrm>
          <a:prstGeom prst="rect">
            <a:avLst/>
          </a:prstGeom>
          <a:noFill/>
          <a:ln>
            <a:noFill/>
          </a:ln>
        </p:spPr>
        <p:txBody>
          <a:bodyPr anchorCtr="0" anchor="ctr" bIns="45700" lIns="91425" spcFirstLastPara="1" rIns="91425" wrap="square" tIns="45700">
            <a:normAutofit/>
          </a:bodyPr>
          <a:lstStyle/>
          <a:p>
            <a:pPr indent="0" lvl="0" marL="0" rtl="0" algn="just">
              <a:lnSpc>
                <a:spcPct val="120000"/>
              </a:lnSpc>
              <a:spcBef>
                <a:spcPts val="0"/>
              </a:spcBef>
              <a:spcAft>
                <a:spcPts val="0"/>
              </a:spcAft>
              <a:buSzPts val="2160"/>
              <a:buNone/>
            </a:pPr>
            <a:r>
              <a:rPr lang="es-ES" sz="2400"/>
              <a:t>Ricardo Aldair Puente Reyes como líder del equipo realizó tareas tales como: Preparación para la sexta reunión de estatus, Reunión de estatus, Llenar minuta de estatus, Validación de manual de operaciones.</a:t>
            </a:r>
            <a:endParaRPr/>
          </a:p>
          <a:p>
            <a:pPr indent="0" lvl="0" marL="0" rtl="0" algn="just">
              <a:lnSpc>
                <a:spcPct val="120000"/>
              </a:lnSpc>
              <a:spcBef>
                <a:spcPts val="1600"/>
              </a:spcBef>
              <a:spcAft>
                <a:spcPts val="0"/>
              </a:spcAft>
              <a:buSzPts val="2160"/>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1004681" y="461692"/>
            <a:ext cx="795833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Semana 12</a:t>
            </a:r>
            <a:endParaRPr/>
          </a:p>
        </p:txBody>
      </p:sp>
      <p:pic>
        <p:nvPicPr>
          <p:cNvPr id="180" name="Google Shape;180;p7"/>
          <p:cNvPicPr preferRelativeResize="0"/>
          <p:nvPr/>
        </p:nvPicPr>
        <p:blipFill rotWithShape="1">
          <a:blip r:embed="rId3">
            <a:alphaModFix/>
          </a:blip>
          <a:srcRect b="22181" l="20785" r="6785" t="51092"/>
          <a:stretch/>
        </p:blipFill>
        <p:spPr>
          <a:xfrm>
            <a:off x="1293221" y="1384663"/>
            <a:ext cx="9822313" cy="203780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p:nvPr/>
        </p:nvSpPr>
        <p:spPr>
          <a:xfrm>
            <a:off x="1347056" y="618915"/>
            <a:ext cx="2937166" cy="1648690"/>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Planeadas</a:t>
            </a:r>
            <a:endParaRPr/>
          </a:p>
        </p:txBody>
      </p:sp>
      <p:sp>
        <p:nvSpPr>
          <p:cNvPr id="186" name="Google Shape;186;p8"/>
          <p:cNvSpPr/>
          <p:nvPr/>
        </p:nvSpPr>
        <p:spPr>
          <a:xfrm>
            <a:off x="4418021" y="782301"/>
            <a:ext cx="2964868" cy="206432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Tareas Finalizadas</a:t>
            </a:r>
            <a:endParaRPr/>
          </a:p>
        </p:txBody>
      </p:sp>
      <p:sp>
        <p:nvSpPr>
          <p:cNvPr id="187" name="Google Shape;187;p8"/>
          <p:cNvSpPr/>
          <p:nvPr/>
        </p:nvSpPr>
        <p:spPr>
          <a:xfrm>
            <a:off x="7439890" y="1009710"/>
            <a:ext cx="3366655" cy="2189017"/>
          </a:xfrm>
          <a:prstGeom prst="notchedRightArrow">
            <a:avLst>
              <a:gd fmla="val 50000" name="adj1"/>
              <a:gd fmla="val 50000" name="adj2"/>
            </a:avLst>
          </a:prstGeom>
          <a:solidFill>
            <a:schemeClr val="accent1"/>
          </a:solidFill>
          <a:ln cap="flat" cmpd="sng" w="15875">
            <a:solidFill>
              <a:srgbClr val="759C6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ES" sz="1800">
                <a:solidFill>
                  <a:srgbClr val="08664C"/>
                </a:solidFill>
                <a:latin typeface="Arial"/>
                <a:ea typeface="Arial"/>
                <a:cs typeface="Arial"/>
                <a:sym typeface="Arial"/>
              </a:rPr>
              <a:t>Tiempo Total</a:t>
            </a:r>
            <a:endParaRPr/>
          </a:p>
        </p:txBody>
      </p:sp>
      <p:sp>
        <p:nvSpPr>
          <p:cNvPr id="188" name="Google Shape;188;p8"/>
          <p:cNvSpPr txBox="1"/>
          <p:nvPr/>
        </p:nvSpPr>
        <p:spPr>
          <a:xfrm>
            <a:off x="679378" y="2104218"/>
            <a:ext cx="4121221"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
        <p:nvSpPr>
          <p:cNvPr id="189" name="Google Shape;189;p8"/>
          <p:cNvSpPr txBox="1"/>
          <p:nvPr/>
        </p:nvSpPr>
        <p:spPr>
          <a:xfrm>
            <a:off x="1347056" y="309338"/>
            <a:ext cx="289876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Gerente de Desarrollo:</a:t>
            </a:r>
            <a:endParaRPr/>
          </a:p>
        </p:txBody>
      </p:sp>
      <p:sp>
        <p:nvSpPr>
          <p:cNvPr id="190" name="Google Shape;190;p8"/>
          <p:cNvSpPr txBox="1"/>
          <p:nvPr/>
        </p:nvSpPr>
        <p:spPr>
          <a:xfrm>
            <a:off x="4800599" y="272536"/>
            <a:ext cx="224443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Semana 11.</a:t>
            </a:r>
            <a:endParaRPr/>
          </a:p>
        </p:txBody>
      </p:sp>
      <p:sp>
        <p:nvSpPr>
          <p:cNvPr id="191" name="Google Shape;191;p8"/>
          <p:cNvSpPr txBox="1"/>
          <p:nvPr/>
        </p:nvSpPr>
        <p:spPr>
          <a:xfrm>
            <a:off x="7287490" y="717550"/>
            <a:ext cx="480871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000">
                <a:solidFill>
                  <a:schemeClr val="lt1"/>
                </a:solidFill>
                <a:latin typeface="Arial"/>
                <a:ea typeface="Arial"/>
                <a:cs typeface="Arial"/>
                <a:sym typeface="Arial"/>
              </a:rPr>
              <a:t>Héctor Daniel Castro Salazar.</a:t>
            </a:r>
            <a:endParaRPr sz="2000">
              <a:solidFill>
                <a:schemeClr val="lt1"/>
              </a:solidFill>
              <a:latin typeface="Arial"/>
              <a:ea typeface="Arial"/>
              <a:cs typeface="Arial"/>
              <a:sym typeface="Arial"/>
            </a:endParaRPr>
          </a:p>
        </p:txBody>
      </p:sp>
      <p:sp>
        <p:nvSpPr>
          <p:cNvPr id="192" name="Google Shape;192;p8"/>
          <p:cNvSpPr txBox="1"/>
          <p:nvPr/>
        </p:nvSpPr>
        <p:spPr>
          <a:xfrm>
            <a:off x="8625900" y="3490875"/>
            <a:ext cx="28989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lt1"/>
                </a:solidFill>
              </a:rPr>
              <a:t>De las 8 horas</a:t>
            </a:r>
            <a:r>
              <a:rPr lang="es-ES" sz="1800">
                <a:solidFill>
                  <a:schemeClr val="lt1"/>
                </a:solidFill>
                <a:latin typeface="Arial"/>
                <a:ea typeface="Arial"/>
                <a:cs typeface="Arial"/>
                <a:sym typeface="Arial"/>
              </a:rPr>
              <a:t> planeadas de esta semana, se ha consumido un aprox. </a:t>
            </a:r>
            <a:r>
              <a:rPr lang="es-ES" sz="1800">
                <a:solidFill>
                  <a:schemeClr val="lt1"/>
                </a:solidFill>
              </a:rPr>
              <a:t>d</a:t>
            </a:r>
            <a:r>
              <a:rPr lang="es-ES" sz="1800">
                <a:solidFill>
                  <a:schemeClr val="lt1"/>
                </a:solidFill>
                <a:latin typeface="Arial"/>
                <a:ea typeface="Arial"/>
                <a:cs typeface="Arial"/>
                <a:sym typeface="Arial"/>
              </a:rPr>
              <a:t>e </a:t>
            </a:r>
            <a:r>
              <a:rPr lang="es-ES" sz="1800">
                <a:solidFill>
                  <a:schemeClr val="lt1"/>
                </a:solidFill>
              </a:rPr>
              <a:t>8</a:t>
            </a:r>
            <a:r>
              <a:rPr lang="es-ES" sz="1800">
                <a:solidFill>
                  <a:schemeClr val="lt1"/>
                </a:solidFill>
                <a:latin typeface="Arial"/>
                <a:ea typeface="Arial"/>
                <a:cs typeface="Arial"/>
                <a:sym typeface="Arial"/>
              </a:rPr>
              <a:t>.08 horas</a:t>
            </a:r>
            <a:endParaRPr/>
          </a:p>
        </p:txBody>
      </p:sp>
      <p:sp>
        <p:nvSpPr>
          <p:cNvPr id="193" name="Google Shape;193;p8"/>
          <p:cNvSpPr txBox="1"/>
          <p:nvPr/>
        </p:nvSpPr>
        <p:spPr>
          <a:xfrm>
            <a:off x="4580270" y="1990509"/>
            <a:ext cx="4121221" cy="480131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para ver avances del proyecto.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con el cliente.</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Corregir manual de operaciones.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Crear estrategias para capacitación del cliente.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Reunión de equipo para revisar avances.</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Revisar que el prototipo funcional se encuentre terminado.</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Realizar pruebas de funcionamiento con el software.</a:t>
            </a:r>
            <a:endParaRPr/>
          </a:p>
          <a:p>
            <a:pPr indent="-285750" lvl="0" marL="285750" marR="0" rtl="0" algn="l">
              <a:spcBef>
                <a:spcPts val="0"/>
              </a:spcBef>
              <a:spcAft>
                <a:spcPts val="0"/>
              </a:spcAft>
              <a:buClr>
                <a:schemeClr val="lt1"/>
              </a:buClr>
              <a:buSzPts val="1800"/>
              <a:buFont typeface="Arial"/>
              <a:buChar char="•"/>
            </a:pPr>
            <a:r>
              <a:rPr lang="es-ES" sz="1800">
                <a:solidFill>
                  <a:schemeClr val="lt1"/>
                </a:solidFill>
                <a:latin typeface="Arial"/>
                <a:ea typeface="Arial"/>
                <a:cs typeface="Arial"/>
                <a:sym typeface="Arial"/>
              </a:rPr>
              <a:t>Tiempo de rol de Gerente de Desarrollo.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9"/>
          <p:cNvSpPr txBox="1"/>
          <p:nvPr>
            <p:ph type="title"/>
          </p:nvPr>
        </p:nvSpPr>
        <p:spPr>
          <a:xfrm>
            <a:off x="958653" y="449335"/>
            <a:ext cx="9713701" cy="10772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400"/>
              <a:buFont typeface="Arial"/>
              <a:buNone/>
            </a:pPr>
            <a:r>
              <a:rPr lang="es-ES"/>
              <a:t>Reporte del Gerente de Desarrollo.    Semana 11</a:t>
            </a:r>
            <a:endParaRPr/>
          </a:p>
        </p:txBody>
      </p:sp>
      <p:sp>
        <p:nvSpPr>
          <p:cNvPr id="199" name="Google Shape;199;p9"/>
          <p:cNvSpPr txBox="1"/>
          <p:nvPr/>
        </p:nvSpPr>
        <p:spPr>
          <a:xfrm>
            <a:off x="1141532" y="1662547"/>
            <a:ext cx="9896581"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2400">
                <a:solidFill>
                  <a:schemeClr val="lt1"/>
                </a:solidFill>
                <a:latin typeface="Arial"/>
                <a:ea typeface="Arial"/>
                <a:cs typeface="Arial"/>
                <a:sym typeface="Arial"/>
              </a:rPr>
              <a:t>Héctor Daniel Castro Salazar como Gerente de Desarrollo realizó tareas tales como: Reunión para ver avances del proyecto pendiente de la semana 9 y Reunión con el cliente pendiente de la semana 10, Crear manual de operaciones, Revisar manual de operaciones, Corregir manual de operaciones, Crear estrategias para capacitación del cliente, Reunión de equipo para revisar avances, Revisar que el prototipo funcional se encuentre terminado, Realizar pruebas de funcionamiento con el software.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dison">
  <a:themeElements>
    <a:clrScheme name="Madison">
      <a:dk1>
        <a:srgbClr val="000000"/>
      </a:dk1>
      <a:lt1>
        <a:srgbClr val="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2021-03-26T00:06:14Z</dcterms:created>
  <dc:creator>dayana gpe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2023-05-23T14:37:01Z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b53ef622-8948-4ffc-b72b-a5d7d256f9b6</vt:lpwstr>
  </property>
  <property fmtid="{D5CDD505-2E9C-101B-9397-08002B2CF9AE}" pid="7" name="MSIP_Label_defa4170-0d19-0005-0004-bc88714345d2_ActionId">
    <vt:lpwstr>a6317e4a-929e-41be-80f1-179fdcde4d0e</vt:lpwstr>
  </property>
  <property fmtid="{D5CDD505-2E9C-101B-9397-08002B2CF9AE}" pid="8" name="MSIP_Label_defa4170-0d19-0005-0004-bc88714345d2_ContentBits">
    <vt:lpwstr>0</vt:lpwstr>
  </property>
</Properties>
</file>