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12192000"/>
  <p:notesSz cx="6858000" cy="9144000"/>
  <p:embeddedFontLst>
    <p:embeddedFont>
      <p:font typeface="Noto Sans Symbols"/>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2" roundtripDataSignature="AMtx7mjEXk01PMmlmFM51JYTCYIgA5E/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NotoSansSymbols-bold.fntdata"/><Relationship Id="rId50" Type="http://schemas.openxmlformats.org/officeDocument/2006/relationships/font" Target="fonts/NotoSansSymbols-regular.fntdata"/><Relationship Id="rId52"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47"/>
          <p:cNvSpPr/>
          <p:nvPr/>
        </p:nvSpPr>
        <p:spPr>
          <a:xfrm>
            <a:off x="1007533" y="0"/>
            <a:ext cx="7934348"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7"/>
          <p:cNvSpPr/>
          <p:nvPr/>
        </p:nvSpPr>
        <p:spPr>
          <a:xfrm>
            <a:off x="8941881"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7"/>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7"/>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rmAutofit/>
          </a:bodyPr>
          <a:lstStyle>
            <a:lvl1pPr lvl="0" algn="r">
              <a:lnSpc>
                <a:spcPct val="120000"/>
              </a:lnSpc>
              <a:spcBef>
                <a:spcPts val="1000"/>
              </a:spcBef>
              <a:spcAft>
                <a:spcPts val="0"/>
              </a:spcAft>
              <a:buSzPts val="1620"/>
              <a:buNone/>
              <a:defRPr b="0" sz="180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p:txBody>
      </p:sp>
      <p:sp>
        <p:nvSpPr>
          <p:cNvPr id="24" name="Google Shape;24;p4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27" name="Google Shape;27;p47"/>
          <p:cNvSpPr txBox="1"/>
          <p:nvPr/>
        </p:nvSpPr>
        <p:spPr>
          <a:xfrm>
            <a:off x="2191282" y="3262852"/>
            <a:ext cx="415636"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02" name="Shape 102"/>
        <p:cNvGrpSpPr/>
        <p:nvPr/>
      </p:nvGrpSpPr>
      <p:grpSpPr>
        <a:xfrm>
          <a:off x="0" y="0"/>
          <a:ext cx="0" cy="0"/>
          <a:chOff x="0" y="0"/>
          <a:chExt cx="0" cy="0"/>
        </a:xfrm>
      </p:grpSpPr>
      <p:sp>
        <p:nvSpPr>
          <p:cNvPr id="103" name="Google Shape;103;p56"/>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6"/>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6"/>
          <p:cNvSpPr txBox="1"/>
          <p:nvPr/>
        </p:nvSpPr>
        <p:spPr>
          <a:xfrm>
            <a:off x="2194236"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06" name="Google Shape;106;p56"/>
          <p:cNvSpPr txBox="1"/>
          <p:nvPr>
            <p:ph type="title"/>
          </p:nvPr>
        </p:nvSpPr>
        <p:spPr>
          <a:xfrm>
            <a:off x="2611808" y="808056"/>
            <a:ext cx="795409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56"/>
          <p:cNvSpPr txBox="1"/>
          <p:nvPr>
            <p:ph idx="1" type="body"/>
          </p:nvPr>
        </p:nvSpPr>
        <p:spPr>
          <a:xfrm rot="5400000">
            <a:off x="4672955" y="152760"/>
            <a:ext cx="3997828" cy="7796540"/>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08" name="Google Shape;108;p5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5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11" name="Shape 111"/>
        <p:cNvGrpSpPr/>
        <p:nvPr/>
      </p:nvGrpSpPr>
      <p:grpSpPr>
        <a:xfrm>
          <a:off x="0" y="0"/>
          <a:ext cx="0" cy="0"/>
          <a:chOff x="0" y="0"/>
          <a:chExt cx="0" cy="0"/>
        </a:xfrm>
      </p:grpSpPr>
      <p:sp>
        <p:nvSpPr>
          <p:cNvPr id="112" name="Google Shape;112;p57"/>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7"/>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7"/>
          <p:cNvSpPr txBox="1"/>
          <p:nvPr/>
        </p:nvSpPr>
        <p:spPr>
          <a:xfrm rot="5400000">
            <a:off x="10337141" y="416061"/>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15" name="Google Shape;115;p57"/>
          <p:cNvSpPr txBox="1"/>
          <p:nvPr>
            <p:ph type="title"/>
          </p:nvPr>
        </p:nvSpPr>
        <p:spPr>
          <a:xfrm rot="5400000">
            <a:off x="7280577" y="2764621"/>
            <a:ext cx="5244126" cy="13265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57"/>
          <p:cNvSpPr txBox="1"/>
          <p:nvPr>
            <p:ph idx="1" type="body"/>
          </p:nvPr>
        </p:nvSpPr>
        <p:spPr>
          <a:xfrm rot="5400000">
            <a:off x="3302436" y="276725"/>
            <a:ext cx="5079534" cy="6466903"/>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17" name="Google Shape;117;p5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48"/>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8"/>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8"/>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8"/>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33" name="Google Shape;33;p4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36" name="Google Shape;36;p48"/>
          <p:cNvSpPr txBox="1"/>
          <p:nvPr/>
        </p:nvSpPr>
        <p:spPr>
          <a:xfrm>
            <a:off x="2194943"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7" name="Shape 37"/>
        <p:cNvGrpSpPr/>
        <p:nvPr/>
      </p:nvGrpSpPr>
      <p:grpSpPr>
        <a:xfrm>
          <a:off x="0" y="0"/>
          <a:ext cx="0" cy="0"/>
          <a:chOff x="0" y="0"/>
          <a:chExt cx="0" cy="0"/>
        </a:xfrm>
      </p:grpSpPr>
      <p:sp>
        <p:nvSpPr>
          <p:cNvPr id="38" name="Google Shape;38;p49"/>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9"/>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9"/>
          <p:cNvSpPr txBox="1"/>
          <p:nvPr/>
        </p:nvSpPr>
        <p:spPr>
          <a:xfrm>
            <a:off x="2191843" y="296258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41" name="Google Shape;41;p49"/>
          <p:cNvSpPr txBox="1"/>
          <p:nvPr>
            <p:ph type="title"/>
          </p:nvPr>
        </p:nvSpPr>
        <p:spPr>
          <a:xfrm>
            <a:off x="2609873" y="3147254"/>
            <a:ext cx="7956560" cy="1424746"/>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9"/>
          <p:cNvSpPr txBox="1"/>
          <p:nvPr>
            <p:ph idx="1" type="body"/>
          </p:nvPr>
        </p:nvSpPr>
        <p:spPr>
          <a:xfrm>
            <a:off x="2773968" y="2268786"/>
            <a:ext cx="7791931" cy="878468"/>
          </a:xfrm>
          <a:prstGeom prst="rect">
            <a:avLst/>
          </a:prstGeom>
          <a:noFill/>
          <a:ln>
            <a:noFill/>
          </a:ln>
        </p:spPr>
        <p:txBody>
          <a:bodyPr anchorCtr="0" anchor="b" bIns="45700" lIns="91425" spcFirstLastPara="1" rIns="91425" wrap="square" tIns="0">
            <a:normAutofit/>
          </a:bodyPr>
          <a:lstStyle>
            <a:lvl1pPr indent="-228600" lvl="0" marL="457200" algn="r">
              <a:lnSpc>
                <a:spcPct val="120000"/>
              </a:lnSpc>
              <a:spcBef>
                <a:spcPts val="1000"/>
              </a:spcBef>
              <a:spcAft>
                <a:spcPts val="0"/>
              </a:spcAft>
              <a:buSzPts val="1620"/>
              <a:buNone/>
              <a:defRPr sz="1800">
                <a:solidFill>
                  <a:schemeClr val="lt1"/>
                </a:solidFill>
              </a:defRPr>
            </a:lvl1pPr>
            <a:lvl2pPr indent="-228600" lvl="1" marL="914400" algn="l">
              <a:lnSpc>
                <a:spcPct val="120000"/>
              </a:lnSpc>
              <a:spcBef>
                <a:spcPts val="600"/>
              </a:spcBef>
              <a:spcAft>
                <a:spcPts val="0"/>
              </a:spcAft>
              <a:buSzPts val="1620"/>
              <a:buNone/>
              <a:defRPr sz="1800">
                <a:solidFill>
                  <a:schemeClr val="lt1"/>
                </a:solidFill>
              </a:defRPr>
            </a:lvl2pPr>
            <a:lvl3pPr indent="-228600" lvl="2" marL="1371600" algn="l">
              <a:lnSpc>
                <a:spcPct val="120000"/>
              </a:lnSpc>
              <a:spcBef>
                <a:spcPts val="600"/>
              </a:spcBef>
              <a:spcAft>
                <a:spcPts val="0"/>
              </a:spcAft>
              <a:buSzPts val="1620"/>
              <a:buNone/>
              <a:defRPr sz="1800">
                <a:solidFill>
                  <a:schemeClr val="lt1"/>
                </a:solidFill>
              </a:defRPr>
            </a:lvl3pPr>
            <a:lvl4pPr indent="-228600" lvl="3" marL="1828800" algn="l">
              <a:lnSpc>
                <a:spcPct val="120000"/>
              </a:lnSpc>
              <a:spcBef>
                <a:spcPts val="600"/>
              </a:spcBef>
              <a:spcAft>
                <a:spcPts val="0"/>
              </a:spcAft>
              <a:buSzPts val="1440"/>
              <a:buNone/>
              <a:defRPr sz="1600">
                <a:solidFill>
                  <a:schemeClr val="lt1"/>
                </a:solidFill>
              </a:defRPr>
            </a:lvl4pPr>
            <a:lvl5pPr indent="-228600" lvl="4" marL="2286000" algn="l">
              <a:lnSpc>
                <a:spcPct val="120000"/>
              </a:lnSpc>
              <a:spcBef>
                <a:spcPts val="600"/>
              </a:spcBef>
              <a:spcAft>
                <a:spcPts val="0"/>
              </a:spcAft>
              <a:buSzPts val="1440"/>
              <a:buNone/>
              <a:defRPr sz="1600">
                <a:solidFill>
                  <a:schemeClr val="lt1"/>
                </a:solidFill>
              </a:defRPr>
            </a:lvl5pPr>
            <a:lvl6pPr indent="-228600" lvl="5" marL="2743200" algn="l">
              <a:lnSpc>
                <a:spcPct val="120000"/>
              </a:lnSpc>
              <a:spcBef>
                <a:spcPts val="600"/>
              </a:spcBef>
              <a:spcAft>
                <a:spcPts val="0"/>
              </a:spcAft>
              <a:buSzPts val="1440"/>
              <a:buNone/>
              <a:defRPr sz="1600">
                <a:solidFill>
                  <a:schemeClr val="lt1"/>
                </a:solidFill>
              </a:defRPr>
            </a:lvl6pPr>
            <a:lvl7pPr indent="-228600" lvl="6" marL="3200400" algn="l">
              <a:lnSpc>
                <a:spcPct val="120000"/>
              </a:lnSpc>
              <a:spcBef>
                <a:spcPts val="600"/>
              </a:spcBef>
              <a:spcAft>
                <a:spcPts val="0"/>
              </a:spcAft>
              <a:buSzPts val="1440"/>
              <a:buNone/>
              <a:defRPr sz="1600">
                <a:solidFill>
                  <a:schemeClr val="lt1"/>
                </a:solidFill>
              </a:defRPr>
            </a:lvl7pPr>
            <a:lvl8pPr indent="-228600" lvl="7" marL="3657600" algn="l">
              <a:lnSpc>
                <a:spcPct val="120000"/>
              </a:lnSpc>
              <a:spcBef>
                <a:spcPts val="600"/>
              </a:spcBef>
              <a:spcAft>
                <a:spcPts val="0"/>
              </a:spcAft>
              <a:buSzPts val="1440"/>
              <a:buNone/>
              <a:defRPr sz="1600">
                <a:solidFill>
                  <a:schemeClr val="lt1"/>
                </a:solidFill>
              </a:defRPr>
            </a:lvl8pPr>
            <a:lvl9pPr indent="-228600" lvl="8" marL="4114800" algn="l">
              <a:lnSpc>
                <a:spcPct val="120000"/>
              </a:lnSpc>
              <a:spcBef>
                <a:spcPts val="600"/>
              </a:spcBef>
              <a:spcAft>
                <a:spcPts val="600"/>
              </a:spcAft>
              <a:buSzPts val="1440"/>
              <a:buNone/>
              <a:defRPr sz="1600">
                <a:solidFill>
                  <a:schemeClr val="lt1"/>
                </a:solidFill>
              </a:defRPr>
            </a:lvl9pPr>
          </a:lstStyle>
          <a:p/>
        </p:txBody>
      </p:sp>
      <p:sp>
        <p:nvSpPr>
          <p:cNvPr id="43" name="Google Shape;43;p49"/>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9"/>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9"/>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6" name="Shape 46"/>
        <p:cNvGrpSpPr/>
        <p:nvPr/>
      </p:nvGrpSpPr>
      <p:grpSpPr>
        <a:xfrm>
          <a:off x="0" y="0"/>
          <a:ext cx="0" cy="0"/>
          <a:chOff x="0" y="0"/>
          <a:chExt cx="0" cy="0"/>
        </a:xfrm>
      </p:grpSpPr>
      <p:sp>
        <p:nvSpPr>
          <p:cNvPr id="47" name="Google Shape;47;p50"/>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0"/>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0"/>
          <p:cNvSpPr txBox="1"/>
          <p:nvPr>
            <p:ph type="title"/>
          </p:nvPr>
        </p:nvSpPr>
        <p:spPr>
          <a:xfrm>
            <a:off x="2609873" y="805817"/>
            <a:ext cx="7950984" cy="1081705"/>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0"/>
          <p:cNvSpPr txBox="1"/>
          <p:nvPr>
            <p:ph idx="1" type="body"/>
          </p:nvPr>
        </p:nvSpPr>
        <p:spPr>
          <a:xfrm>
            <a:off x="2605374" y="2052116"/>
            <a:ext cx="3891960" cy="3997828"/>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1" name="Google Shape;51;p50"/>
          <p:cNvSpPr txBox="1"/>
          <p:nvPr>
            <p:ph idx="2" type="body"/>
          </p:nvPr>
        </p:nvSpPr>
        <p:spPr>
          <a:xfrm>
            <a:off x="6666636" y="2052114"/>
            <a:ext cx="3894222" cy="3997829"/>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2" name="Google Shape;52;p50"/>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0"/>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55" name="Google Shape;55;p50"/>
          <p:cNvSpPr txBox="1"/>
          <p:nvPr/>
        </p:nvSpPr>
        <p:spPr>
          <a:xfrm>
            <a:off x="2196172" y="641223"/>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6" name="Shape 56"/>
        <p:cNvGrpSpPr/>
        <p:nvPr/>
      </p:nvGrpSpPr>
      <p:grpSpPr>
        <a:xfrm>
          <a:off x="0" y="0"/>
          <a:ext cx="0" cy="0"/>
          <a:chOff x="0" y="0"/>
          <a:chExt cx="0" cy="0"/>
        </a:xfrm>
      </p:grpSpPr>
      <p:sp>
        <p:nvSpPr>
          <p:cNvPr id="57" name="Google Shape;57;p51"/>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1"/>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1"/>
          <p:cNvSpPr txBox="1"/>
          <p:nvPr/>
        </p:nvSpPr>
        <p:spPr>
          <a:xfrm>
            <a:off x="2193650" y="636424"/>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60" name="Google Shape;60;p51"/>
          <p:cNvSpPr txBox="1"/>
          <p:nvPr>
            <p:ph type="title"/>
          </p:nvPr>
        </p:nvSpPr>
        <p:spPr>
          <a:xfrm>
            <a:off x="2609873" y="805818"/>
            <a:ext cx="7956560" cy="10783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1"/>
          <p:cNvSpPr txBox="1"/>
          <p:nvPr>
            <p:ph idx="1" type="body"/>
          </p:nvPr>
        </p:nvSpPr>
        <p:spPr>
          <a:xfrm>
            <a:off x="2609285" y="2052115"/>
            <a:ext cx="3896467"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2" name="Google Shape;62;p51"/>
          <p:cNvSpPr txBox="1"/>
          <p:nvPr>
            <p:ph idx="2" type="body"/>
          </p:nvPr>
        </p:nvSpPr>
        <p:spPr>
          <a:xfrm>
            <a:off x="2609285" y="2851331"/>
            <a:ext cx="3893623"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3" name="Google Shape;63;p51"/>
          <p:cNvSpPr txBox="1"/>
          <p:nvPr>
            <p:ph idx="3" type="body"/>
          </p:nvPr>
        </p:nvSpPr>
        <p:spPr>
          <a:xfrm>
            <a:off x="6666634" y="2052115"/>
            <a:ext cx="3899798"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4" name="Google Shape;64;p51"/>
          <p:cNvSpPr txBox="1"/>
          <p:nvPr>
            <p:ph idx="4" type="body"/>
          </p:nvPr>
        </p:nvSpPr>
        <p:spPr>
          <a:xfrm>
            <a:off x="6666635" y="2851331"/>
            <a:ext cx="3899798"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5" name="Google Shape;65;p5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8" name="Shape 68"/>
        <p:cNvGrpSpPr/>
        <p:nvPr/>
      </p:nvGrpSpPr>
      <p:grpSpPr>
        <a:xfrm>
          <a:off x="0" y="0"/>
          <a:ext cx="0" cy="0"/>
          <a:chOff x="0" y="0"/>
          <a:chExt cx="0" cy="0"/>
        </a:xfrm>
      </p:grpSpPr>
      <p:sp>
        <p:nvSpPr>
          <p:cNvPr id="69" name="Google Shape;69;p52"/>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2"/>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2"/>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5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75" name="Google Shape;75;p52"/>
          <p:cNvSpPr txBox="1"/>
          <p:nvPr/>
        </p:nvSpPr>
        <p:spPr>
          <a:xfrm>
            <a:off x="2196172" y="64122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6" name="Shape 76"/>
        <p:cNvGrpSpPr/>
        <p:nvPr/>
      </p:nvGrpSpPr>
      <p:grpSpPr>
        <a:xfrm>
          <a:off x="0" y="0"/>
          <a:ext cx="0" cy="0"/>
          <a:chOff x="0" y="0"/>
          <a:chExt cx="0" cy="0"/>
        </a:xfrm>
      </p:grpSpPr>
      <p:sp>
        <p:nvSpPr>
          <p:cNvPr id="77" name="Google Shape;77;p53"/>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3"/>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2" name="Shape 82"/>
        <p:cNvGrpSpPr/>
        <p:nvPr/>
      </p:nvGrpSpPr>
      <p:grpSpPr>
        <a:xfrm>
          <a:off x="0" y="0"/>
          <a:ext cx="0" cy="0"/>
          <a:chOff x="0" y="0"/>
          <a:chExt cx="0" cy="0"/>
        </a:xfrm>
      </p:grpSpPr>
      <p:sp>
        <p:nvSpPr>
          <p:cNvPr id="83" name="Google Shape;83;p54"/>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4"/>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4"/>
          <p:cNvSpPr txBox="1"/>
          <p:nvPr/>
        </p:nvSpPr>
        <p:spPr>
          <a:xfrm>
            <a:off x="1554154"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86" name="Google Shape;86;p54"/>
          <p:cNvSpPr txBox="1"/>
          <p:nvPr>
            <p:ph type="title"/>
          </p:nvPr>
        </p:nvSpPr>
        <p:spPr>
          <a:xfrm>
            <a:off x="1970323" y="1282451"/>
            <a:ext cx="2664361" cy="19032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54"/>
          <p:cNvSpPr txBox="1"/>
          <p:nvPr>
            <p:ph idx="1" type="body"/>
          </p:nvPr>
        </p:nvSpPr>
        <p:spPr>
          <a:xfrm>
            <a:off x="5120154" y="805818"/>
            <a:ext cx="5446278" cy="5244126"/>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88" name="Google Shape;88;p54"/>
          <p:cNvSpPr txBox="1"/>
          <p:nvPr>
            <p:ph idx="2" type="body"/>
          </p:nvPr>
        </p:nvSpPr>
        <p:spPr>
          <a:xfrm>
            <a:off x="1970322" y="3186154"/>
            <a:ext cx="2664361" cy="238639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40"/>
              <a:buNone/>
              <a:defRPr sz="16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89" name="Google Shape;89;p5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2" name="Shape 92"/>
        <p:cNvGrpSpPr/>
        <p:nvPr/>
      </p:nvGrpSpPr>
      <p:grpSpPr>
        <a:xfrm>
          <a:off x="0" y="0"/>
          <a:ext cx="0" cy="0"/>
          <a:chOff x="0" y="0"/>
          <a:chExt cx="0" cy="0"/>
        </a:xfrm>
      </p:grpSpPr>
      <p:sp>
        <p:nvSpPr>
          <p:cNvPr id="93" name="Google Shape;93;p55"/>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5"/>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5"/>
          <p:cNvSpPr/>
          <p:nvPr>
            <p:ph idx="2" type="pic"/>
          </p:nvPr>
        </p:nvSpPr>
        <p:spPr>
          <a:xfrm>
            <a:off x="6747062" y="3229"/>
            <a:ext cx="4629734" cy="6858000"/>
          </a:xfrm>
          <a:prstGeom prst="rect">
            <a:avLst/>
          </a:prstGeom>
          <a:solidFill>
            <a:schemeClr val="lt1">
              <a:alpha val="9803"/>
            </a:schemeClr>
          </a:solidFill>
          <a:ln>
            <a:noFill/>
          </a:ln>
        </p:spPr>
      </p:sp>
      <p:sp>
        <p:nvSpPr>
          <p:cNvPr id="96" name="Google Shape;96;p55"/>
          <p:cNvSpPr txBox="1"/>
          <p:nvPr/>
        </p:nvSpPr>
        <p:spPr>
          <a:xfrm>
            <a:off x="1554686"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97" name="Google Shape;97;p55"/>
          <p:cNvSpPr txBox="1"/>
          <p:nvPr>
            <p:ph type="title"/>
          </p:nvPr>
        </p:nvSpPr>
        <p:spPr>
          <a:xfrm>
            <a:off x="1971241" y="1282452"/>
            <a:ext cx="3970986" cy="19004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55"/>
          <p:cNvSpPr txBox="1"/>
          <p:nvPr>
            <p:ph idx="1" type="body"/>
          </p:nvPr>
        </p:nvSpPr>
        <p:spPr>
          <a:xfrm>
            <a:off x="1970322" y="3182928"/>
            <a:ext cx="3971874" cy="238639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20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99" name="Google Shape;99;p55"/>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5"/>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5"/>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1.jpg"/><Relationship Id="rId2" Type="http://schemas.openxmlformats.org/officeDocument/2006/relationships/image" Target="../media/image1.png"/><Relationship Id="rId3" Type="http://schemas.openxmlformats.org/officeDocument/2006/relationships/image" Target="../media/image19.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46"/>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11" name="Google Shape;11;p46"/>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12" name="Google Shape;12;p46"/>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4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46"/>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accent6"/>
              </a:buClr>
              <a:buSzPts val="1800"/>
              <a:buFont typeface="Noto Sans Symbols"/>
              <a:buChar char="▪"/>
              <a:defRPr b="0" i="0" sz="2000" u="none" cap="none" strike="noStrike">
                <a:solidFill>
                  <a:schemeClr val="lt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lt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lt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lt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9pPr>
          </a:lstStyle>
          <a:p/>
        </p:txBody>
      </p:sp>
      <p:sp>
        <p:nvSpPr>
          <p:cNvPr id="15" name="Google Shape;15;p4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 name="Google Shape;16;p4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 name="Google Shape;17;p4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b="0" i="0" sz="1800" u="none" cap="none" strike="noStrike">
                <a:solidFill>
                  <a:schemeClr val="lt1"/>
                </a:solidFill>
                <a:latin typeface="Arial"/>
                <a:ea typeface="Arial"/>
                <a:cs typeface="Arial"/>
                <a:sym typeface="Arial"/>
              </a:defRPr>
            </a:lvl1pPr>
            <a:lvl2pPr indent="0" lvl="1" marL="0" marR="0" rtl="0" algn="r">
              <a:spcBef>
                <a:spcPts val="0"/>
              </a:spcBef>
              <a:buNone/>
              <a:defRPr b="0" i="0" sz="1800" u="none" cap="none" strike="noStrike">
                <a:solidFill>
                  <a:schemeClr val="lt1"/>
                </a:solidFill>
                <a:latin typeface="Arial"/>
                <a:ea typeface="Arial"/>
                <a:cs typeface="Arial"/>
                <a:sym typeface="Arial"/>
              </a:defRPr>
            </a:lvl2pPr>
            <a:lvl3pPr indent="0" lvl="2" marL="0" marR="0" rtl="0" algn="r">
              <a:spcBef>
                <a:spcPts val="0"/>
              </a:spcBef>
              <a:buNone/>
              <a:defRPr b="0" i="0" sz="1800" u="none" cap="none" strike="noStrike">
                <a:solidFill>
                  <a:schemeClr val="lt1"/>
                </a:solidFill>
                <a:latin typeface="Arial"/>
                <a:ea typeface="Arial"/>
                <a:cs typeface="Arial"/>
                <a:sym typeface="Arial"/>
              </a:defRPr>
            </a:lvl3pPr>
            <a:lvl4pPr indent="0" lvl="3" marL="0" marR="0" rtl="0" algn="r">
              <a:spcBef>
                <a:spcPts val="0"/>
              </a:spcBef>
              <a:buNone/>
              <a:defRPr b="0" i="0" sz="1800" u="none" cap="none" strike="noStrike">
                <a:solidFill>
                  <a:schemeClr val="lt1"/>
                </a:solidFill>
                <a:latin typeface="Arial"/>
                <a:ea typeface="Arial"/>
                <a:cs typeface="Arial"/>
                <a:sym typeface="Arial"/>
              </a:defRPr>
            </a:lvl4pPr>
            <a:lvl5pPr indent="0" lvl="4" marL="0" marR="0" rtl="0" algn="r">
              <a:spcBef>
                <a:spcPts val="0"/>
              </a:spcBef>
              <a:buNone/>
              <a:defRPr b="0" i="0" sz="1800" u="none" cap="none" strike="noStrike">
                <a:solidFill>
                  <a:schemeClr val="lt1"/>
                </a:solidFill>
                <a:latin typeface="Arial"/>
                <a:ea typeface="Arial"/>
                <a:cs typeface="Arial"/>
                <a:sym typeface="Arial"/>
              </a:defRPr>
            </a:lvl5pPr>
            <a:lvl6pPr indent="0" lvl="5" marL="0" marR="0" rtl="0" algn="r">
              <a:spcBef>
                <a:spcPts val="0"/>
              </a:spcBef>
              <a:buNone/>
              <a:defRPr b="0" i="0" sz="1800" u="none" cap="none" strike="noStrike">
                <a:solidFill>
                  <a:schemeClr val="lt1"/>
                </a:solidFill>
                <a:latin typeface="Arial"/>
                <a:ea typeface="Arial"/>
                <a:cs typeface="Arial"/>
                <a:sym typeface="Arial"/>
              </a:defRPr>
            </a:lvl6pPr>
            <a:lvl7pPr indent="0" lvl="6" marL="0" marR="0" rtl="0" algn="r">
              <a:spcBef>
                <a:spcPts val="0"/>
              </a:spcBef>
              <a:buNone/>
              <a:defRPr b="0" i="0" sz="1800" u="none" cap="none" strike="noStrike">
                <a:solidFill>
                  <a:schemeClr val="lt1"/>
                </a:solidFill>
                <a:latin typeface="Arial"/>
                <a:ea typeface="Arial"/>
                <a:cs typeface="Arial"/>
                <a:sym typeface="Arial"/>
              </a:defRPr>
            </a:lvl7pPr>
            <a:lvl8pPr indent="0" lvl="7" marL="0" marR="0" rtl="0" algn="r">
              <a:spcBef>
                <a:spcPts val="0"/>
              </a:spcBef>
              <a:buNone/>
              <a:defRPr b="0" i="0" sz="1800" u="none" cap="none" strike="noStrike">
                <a:solidFill>
                  <a:schemeClr val="lt1"/>
                </a:solidFill>
                <a:latin typeface="Arial"/>
                <a:ea typeface="Arial"/>
                <a:cs typeface="Arial"/>
                <a:sym typeface="Arial"/>
              </a:defRPr>
            </a:lvl8pPr>
            <a:lvl9pPr indent="0" lvl="8" marL="0" marR="0" rtl="0" algn="r">
              <a:spcBef>
                <a:spcPts val="0"/>
              </a:spcBef>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
        <p:nvSpPr>
          <p:cNvPr id="18" name="Google Shape;18;p46"/>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4.png"/><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ph type="ctrTitle"/>
          </p:nvPr>
        </p:nvSpPr>
        <p:spPr>
          <a:xfrm>
            <a:off x="384313" y="3428998"/>
            <a:ext cx="7745561" cy="226855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Arial"/>
              <a:buNone/>
            </a:pPr>
            <a:r>
              <a:rPr lang="es-ES">
                <a:latin typeface="Arial"/>
                <a:ea typeface="Arial"/>
                <a:cs typeface="Arial"/>
                <a:sym typeface="Arial"/>
              </a:rPr>
              <a:t>Reporte laboral semana 5 y 6</a:t>
            </a:r>
            <a:endParaRPr/>
          </a:p>
        </p:txBody>
      </p:sp>
      <p:sp>
        <p:nvSpPr>
          <p:cNvPr id="125" name="Google Shape;125;p1"/>
          <p:cNvSpPr txBox="1"/>
          <p:nvPr>
            <p:ph idx="1" type="subTitle"/>
          </p:nvPr>
        </p:nvSpPr>
        <p:spPr>
          <a:xfrm>
            <a:off x="930222" y="2056751"/>
            <a:ext cx="5357600" cy="1160213"/>
          </a:xfrm>
          <a:prstGeom prst="rect">
            <a:avLst/>
          </a:prstGeom>
          <a:noFill/>
          <a:ln>
            <a:noFill/>
          </a:ln>
        </p:spPr>
        <p:txBody>
          <a:bodyPr anchorCtr="0" anchor="b" bIns="45700" lIns="91425" spcFirstLastPara="1" rIns="91425" wrap="square" tIns="0">
            <a:normAutofit/>
          </a:bodyPr>
          <a:lstStyle/>
          <a:p>
            <a:pPr indent="0" lvl="0" marL="0" rtl="0" algn="l">
              <a:lnSpc>
                <a:spcPct val="120000"/>
              </a:lnSpc>
              <a:spcBef>
                <a:spcPts val="0"/>
              </a:spcBef>
              <a:spcAft>
                <a:spcPts val="0"/>
              </a:spcAft>
              <a:buSzPts val="3240"/>
              <a:buNone/>
            </a:pPr>
            <a:r>
              <a:rPr lang="es-ES" sz="3600">
                <a:latin typeface="Arial"/>
                <a:ea typeface="Arial"/>
                <a:cs typeface="Arial"/>
                <a:sym typeface="Arial"/>
              </a:rPr>
              <a:t>SemaforosMina</a:t>
            </a:r>
            <a:endParaRPr sz="36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1018535"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5</a:t>
            </a:r>
            <a:endParaRPr/>
          </a:p>
        </p:txBody>
      </p:sp>
      <p:pic>
        <p:nvPicPr>
          <p:cNvPr id="204" name="Google Shape;204;p10"/>
          <p:cNvPicPr preferRelativeResize="0"/>
          <p:nvPr/>
        </p:nvPicPr>
        <p:blipFill rotWithShape="1">
          <a:blip r:embed="rId3">
            <a:alphaModFix/>
          </a:blip>
          <a:srcRect b="33632" l="30750" r="19428" t="30276"/>
          <a:stretch/>
        </p:blipFill>
        <p:spPr>
          <a:xfrm>
            <a:off x="1619794" y="808055"/>
            <a:ext cx="8503920" cy="3463499"/>
          </a:xfrm>
          <a:prstGeom prst="rect">
            <a:avLst/>
          </a:prstGeom>
          <a:noFill/>
          <a:ln>
            <a:noFill/>
          </a:ln>
        </p:spPr>
      </p:pic>
      <p:pic>
        <p:nvPicPr>
          <p:cNvPr id="205" name="Google Shape;205;p10"/>
          <p:cNvPicPr preferRelativeResize="0"/>
          <p:nvPr/>
        </p:nvPicPr>
        <p:blipFill rotWithShape="1">
          <a:blip r:embed="rId4">
            <a:alphaModFix/>
          </a:blip>
          <a:srcRect b="42233" l="20412" r="7695" t="52623"/>
          <a:stretch/>
        </p:blipFill>
        <p:spPr>
          <a:xfrm>
            <a:off x="1619795" y="4271555"/>
            <a:ext cx="8503920" cy="3421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p:nvPr/>
        </p:nvSpPr>
        <p:spPr>
          <a:xfrm>
            <a:off x="1163786" y="1163782"/>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11" name="Google Shape;211;p11"/>
          <p:cNvSpPr/>
          <p:nvPr/>
        </p:nvSpPr>
        <p:spPr>
          <a:xfrm>
            <a:off x="4100952" y="955963"/>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12" name="Google Shape;212;p11"/>
          <p:cNvSpPr/>
          <p:nvPr/>
        </p:nvSpPr>
        <p:spPr>
          <a:xfrm>
            <a:off x="7148954" y="955963"/>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13" name="Google Shape;213;p11"/>
          <p:cNvSpPr txBox="1"/>
          <p:nvPr/>
        </p:nvSpPr>
        <p:spPr>
          <a:xfrm>
            <a:off x="7335982" y="3216715"/>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.32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11"/>
          <p:cNvSpPr txBox="1"/>
          <p:nvPr/>
        </p:nvSpPr>
        <p:spPr>
          <a:xfrm>
            <a:off x="1385455" y="609600"/>
            <a:ext cx="282633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Desarrollo</a:t>
            </a:r>
            <a:r>
              <a:rPr lang="es-ES" sz="1800">
                <a:solidFill>
                  <a:schemeClr val="lt1"/>
                </a:solidFill>
                <a:latin typeface="Arial"/>
                <a:ea typeface="Arial"/>
                <a:cs typeface="Arial"/>
                <a:sym typeface="Arial"/>
              </a:rPr>
              <a:t>:</a:t>
            </a:r>
            <a:endParaRPr/>
          </a:p>
        </p:txBody>
      </p:sp>
      <p:sp>
        <p:nvSpPr>
          <p:cNvPr id="215" name="Google Shape;215;p11"/>
          <p:cNvSpPr txBox="1"/>
          <p:nvPr/>
        </p:nvSpPr>
        <p:spPr>
          <a:xfrm>
            <a:off x="5119255" y="209490"/>
            <a:ext cx="195349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6.</a:t>
            </a:r>
            <a:endParaRPr/>
          </a:p>
        </p:txBody>
      </p:sp>
      <p:sp>
        <p:nvSpPr>
          <p:cNvPr id="216" name="Google Shape;216;p11"/>
          <p:cNvSpPr txBox="1"/>
          <p:nvPr/>
        </p:nvSpPr>
        <p:spPr>
          <a:xfrm>
            <a:off x="893624" y="2708884"/>
            <a:ext cx="29373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documento del plan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 bitácora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Programación del modulo raspberry.</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
        <p:nvSpPr>
          <p:cNvPr id="217" name="Google Shape;217;p11"/>
          <p:cNvSpPr txBox="1"/>
          <p:nvPr/>
        </p:nvSpPr>
        <p:spPr>
          <a:xfrm>
            <a:off x="7425061" y="609600"/>
            <a:ext cx="359030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Héctor Daniel Castro Salazar</a:t>
            </a:r>
            <a:endParaRPr sz="2000">
              <a:solidFill>
                <a:schemeClr val="lt1"/>
              </a:solidFill>
              <a:latin typeface="Arial"/>
              <a:ea typeface="Arial"/>
              <a:cs typeface="Arial"/>
              <a:sym typeface="Arial"/>
            </a:endParaRPr>
          </a:p>
        </p:txBody>
      </p:sp>
      <p:sp>
        <p:nvSpPr>
          <p:cNvPr id="218" name="Google Shape;218;p11"/>
          <p:cNvSpPr txBox="1"/>
          <p:nvPr/>
        </p:nvSpPr>
        <p:spPr>
          <a:xfrm>
            <a:off x="3961921" y="3080092"/>
            <a:ext cx="29373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documento del plan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 bitácora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Programación del modulo raspberry.</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ph type="title"/>
          </p:nvPr>
        </p:nvSpPr>
        <p:spPr>
          <a:xfrm>
            <a:off x="1004681" y="572529"/>
            <a:ext cx="9565458"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s-ES"/>
              <a:t>Reporte del Gerente de Desarrollo.    Semana 6</a:t>
            </a:r>
            <a:endParaRPr/>
          </a:p>
        </p:txBody>
      </p:sp>
      <p:sp>
        <p:nvSpPr>
          <p:cNvPr id="224" name="Google Shape;224;p12"/>
          <p:cNvSpPr txBox="1"/>
          <p:nvPr>
            <p:ph idx="1" type="body"/>
          </p:nvPr>
        </p:nvSpPr>
        <p:spPr>
          <a:xfrm>
            <a:off x="1004681" y="2052116"/>
            <a:ext cx="9565458" cy="3997828"/>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Héctor Daniel Castro Salazar como gerente de desarrollo realizó tareas tales como: Preparación para la </a:t>
            </a:r>
            <a:r>
              <a:rPr lang="es-ES" sz="2400"/>
              <a:t>tercera</a:t>
            </a:r>
            <a:r>
              <a:rPr lang="es-ES" sz="2400"/>
              <a:t> reunión de status, Reunión de status, Creación del documento del plan de pruebas, Creación de bitácora de pruebas, Programación del </a:t>
            </a:r>
            <a:r>
              <a:rPr lang="es-ES" sz="2400"/>
              <a:t>módulo</a:t>
            </a:r>
            <a:r>
              <a:rPr lang="es-ES" sz="2400"/>
              <a:t> raspberry.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txBox="1"/>
          <p:nvPr>
            <p:ph type="title"/>
          </p:nvPr>
        </p:nvSpPr>
        <p:spPr>
          <a:xfrm>
            <a:off x="1004681" y="46169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6</a:t>
            </a:r>
            <a:endParaRPr/>
          </a:p>
        </p:txBody>
      </p:sp>
      <p:pic>
        <p:nvPicPr>
          <p:cNvPr id="230" name="Google Shape;230;p13"/>
          <p:cNvPicPr preferRelativeResize="0"/>
          <p:nvPr/>
        </p:nvPicPr>
        <p:blipFill rotWithShape="1">
          <a:blip r:embed="rId3">
            <a:alphaModFix/>
          </a:blip>
          <a:srcRect b="29704" l="20680" r="6571" t="37709"/>
          <a:stretch/>
        </p:blipFill>
        <p:spPr>
          <a:xfrm>
            <a:off x="1476102" y="1000306"/>
            <a:ext cx="8869681" cy="2233748"/>
          </a:xfrm>
          <a:prstGeom prst="rect">
            <a:avLst/>
          </a:prstGeom>
          <a:noFill/>
          <a:ln>
            <a:noFill/>
          </a:ln>
        </p:spPr>
      </p:pic>
      <p:pic>
        <p:nvPicPr>
          <p:cNvPr id="231" name="Google Shape;231;p13"/>
          <p:cNvPicPr preferRelativeResize="0"/>
          <p:nvPr/>
        </p:nvPicPr>
        <p:blipFill rotWithShape="1">
          <a:blip r:embed="rId4">
            <a:alphaModFix/>
          </a:blip>
          <a:srcRect b="52492" l="20679" r="6465" t="42163"/>
          <a:stretch/>
        </p:blipFill>
        <p:spPr>
          <a:xfrm>
            <a:off x="1476102" y="3234054"/>
            <a:ext cx="8869680" cy="365761"/>
          </a:xfrm>
          <a:prstGeom prst="rect">
            <a:avLst/>
          </a:prstGeom>
          <a:noFill/>
          <a:ln>
            <a:noFill/>
          </a:ln>
        </p:spPr>
      </p:pic>
      <p:pic>
        <p:nvPicPr>
          <p:cNvPr id="232" name="Google Shape;232;p13"/>
          <p:cNvPicPr preferRelativeResize="0"/>
          <p:nvPr/>
        </p:nvPicPr>
        <p:blipFill rotWithShape="1">
          <a:blip r:embed="rId4">
            <a:alphaModFix/>
          </a:blip>
          <a:srcRect b="31118" l="20679" r="6465" t="63769"/>
          <a:stretch/>
        </p:blipFill>
        <p:spPr>
          <a:xfrm>
            <a:off x="1476102" y="3599815"/>
            <a:ext cx="8869680" cy="3499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p:nvPr/>
        </p:nvSpPr>
        <p:spPr>
          <a:xfrm>
            <a:off x="1052941" y="100445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38" name="Google Shape;238;p14"/>
          <p:cNvSpPr/>
          <p:nvPr/>
        </p:nvSpPr>
        <p:spPr>
          <a:xfrm>
            <a:off x="4017818" y="761908"/>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39" name="Google Shape;239;p14"/>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40" name="Google Shape;240;p14"/>
          <p:cNvSpPr txBox="1"/>
          <p:nvPr/>
        </p:nvSpPr>
        <p:spPr>
          <a:xfrm>
            <a:off x="734288" y="2158568"/>
            <a:ext cx="3516581"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Microcontroladores.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Investigación de librerías en Python.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5.</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avances del equipo.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funcionamiento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software al módulo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
        <p:nvSpPr>
          <p:cNvPr id="241" name="Google Shape;241;p14"/>
          <p:cNvSpPr txBox="1"/>
          <p:nvPr/>
        </p:nvSpPr>
        <p:spPr>
          <a:xfrm>
            <a:off x="1371600" y="635122"/>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planeación:</a:t>
            </a:r>
            <a:endParaRPr/>
          </a:p>
        </p:txBody>
      </p:sp>
      <p:sp>
        <p:nvSpPr>
          <p:cNvPr id="242" name="Google Shape;242;p14"/>
          <p:cNvSpPr txBox="1"/>
          <p:nvPr/>
        </p:nvSpPr>
        <p:spPr>
          <a:xfrm>
            <a:off x="6615546" y="481446"/>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Paola Correa Gómez.</a:t>
            </a:r>
            <a:endParaRPr sz="2000">
              <a:solidFill>
                <a:schemeClr val="lt1"/>
              </a:solidFill>
              <a:latin typeface="Arial"/>
              <a:ea typeface="Arial"/>
              <a:cs typeface="Arial"/>
              <a:sym typeface="Arial"/>
            </a:endParaRPr>
          </a:p>
        </p:txBody>
      </p:sp>
      <p:sp>
        <p:nvSpPr>
          <p:cNvPr id="243" name="Google Shape;243;p14"/>
          <p:cNvSpPr txBox="1"/>
          <p:nvPr/>
        </p:nvSpPr>
        <p:spPr>
          <a:xfrm>
            <a:off x="4412672" y="93613"/>
            <a:ext cx="6109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5</a:t>
            </a:r>
            <a:endParaRPr sz="1800">
              <a:solidFill>
                <a:schemeClr val="lt1"/>
              </a:solidFill>
              <a:latin typeface="Arial"/>
              <a:ea typeface="Arial"/>
              <a:cs typeface="Arial"/>
              <a:sym typeface="Arial"/>
            </a:endParaRPr>
          </a:p>
        </p:txBody>
      </p:sp>
      <p:sp>
        <p:nvSpPr>
          <p:cNvPr id="244" name="Google Shape;244;p14"/>
          <p:cNvSpPr txBox="1"/>
          <p:nvPr/>
        </p:nvSpPr>
        <p:spPr>
          <a:xfrm>
            <a:off x="7950925" y="3079384"/>
            <a:ext cx="3075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p:txBody>
      </p:sp>
      <p:sp>
        <p:nvSpPr>
          <p:cNvPr id="245" name="Google Shape;245;p14"/>
          <p:cNvSpPr txBox="1"/>
          <p:nvPr/>
        </p:nvSpPr>
        <p:spPr>
          <a:xfrm>
            <a:off x="4054627" y="2297067"/>
            <a:ext cx="4054737"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Microcontroladores.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Investigación de librerías en Python.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5.</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avances del equipo.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funcionamiento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software al módulo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type="title"/>
          </p:nvPr>
        </p:nvSpPr>
        <p:spPr>
          <a:xfrm>
            <a:off x="958653" y="477835"/>
            <a:ext cx="9308753"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Planeación. Semana 5</a:t>
            </a:r>
            <a:endParaRPr/>
          </a:p>
        </p:txBody>
      </p:sp>
      <p:sp>
        <p:nvSpPr>
          <p:cNvPr id="251" name="Google Shape;251;p15"/>
          <p:cNvSpPr txBox="1"/>
          <p:nvPr/>
        </p:nvSpPr>
        <p:spPr>
          <a:xfrm>
            <a:off x="958653" y="1728807"/>
            <a:ext cx="9974958"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Paola Correa Gómez como gerente de planeación se dedicó a la Reunión con cliente y Corrección del SAS pendientes de la semana 4, Capacitación en Microcontroladores, Investigación de librerías en Python, Realizar reporte laboral de la semana 5, Instalación de librerías, Reunión para avances del equipo, Pruebas de funcionamiento de librerías e Instalación de software al módulo raspberry pi 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5</a:t>
            </a:r>
            <a:endParaRPr/>
          </a:p>
        </p:txBody>
      </p:sp>
      <p:pic>
        <p:nvPicPr>
          <p:cNvPr id="257" name="Google Shape;257;p16"/>
          <p:cNvPicPr preferRelativeResize="0"/>
          <p:nvPr/>
        </p:nvPicPr>
        <p:blipFill rotWithShape="1">
          <a:blip r:embed="rId3">
            <a:alphaModFix/>
          </a:blip>
          <a:srcRect b="41708" l="31071" r="19215" t="23225"/>
          <a:stretch/>
        </p:blipFill>
        <p:spPr>
          <a:xfrm>
            <a:off x="1632858" y="1273630"/>
            <a:ext cx="8530045" cy="3382854"/>
          </a:xfrm>
          <a:prstGeom prst="rect">
            <a:avLst/>
          </a:prstGeom>
          <a:noFill/>
          <a:ln>
            <a:noFill/>
          </a:ln>
        </p:spPr>
      </p:pic>
      <p:pic>
        <p:nvPicPr>
          <p:cNvPr id="258" name="Google Shape;258;p16"/>
          <p:cNvPicPr preferRelativeResize="0"/>
          <p:nvPr/>
        </p:nvPicPr>
        <p:blipFill rotWithShape="1">
          <a:blip r:embed="rId3">
            <a:alphaModFix/>
          </a:blip>
          <a:srcRect b="26464" l="31071" r="19215" t="69055"/>
          <a:stretch/>
        </p:blipFill>
        <p:spPr>
          <a:xfrm>
            <a:off x="1632858" y="4656484"/>
            <a:ext cx="8530045" cy="432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p:nvPr/>
        </p:nvSpPr>
        <p:spPr>
          <a:xfrm>
            <a:off x="1052941" y="100445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64" name="Google Shape;264;p17"/>
          <p:cNvSpPr/>
          <p:nvPr/>
        </p:nvSpPr>
        <p:spPr>
          <a:xfrm>
            <a:off x="4017818" y="761908"/>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65" name="Google Shape;265;p17"/>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66" name="Google Shape;266;p17"/>
          <p:cNvSpPr txBox="1"/>
          <p:nvPr/>
        </p:nvSpPr>
        <p:spPr>
          <a:xfrm>
            <a:off x="1025230" y="2644739"/>
            <a:ext cx="29511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 bitácora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Programación del modulo raspberry.</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
        <p:nvSpPr>
          <p:cNvPr id="267" name="Google Shape;267;p17"/>
          <p:cNvSpPr txBox="1"/>
          <p:nvPr/>
        </p:nvSpPr>
        <p:spPr>
          <a:xfrm>
            <a:off x="7329053" y="2923308"/>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.10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8" name="Google Shape;268;p17"/>
          <p:cNvSpPr txBox="1"/>
          <p:nvPr/>
        </p:nvSpPr>
        <p:spPr>
          <a:xfrm>
            <a:off x="1052941" y="279644"/>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planeación:</a:t>
            </a:r>
            <a:endParaRPr/>
          </a:p>
        </p:txBody>
      </p:sp>
      <p:sp>
        <p:nvSpPr>
          <p:cNvPr id="269" name="Google Shape;269;p17"/>
          <p:cNvSpPr txBox="1"/>
          <p:nvPr/>
        </p:nvSpPr>
        <p:spPr>
          <a:xfrm>
            <a:off x="6899561" y="320373"/>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Paola Correa Gómez.</a:t>
            </a:r>
            <a:endParaRPr sz="2000">
              <a:solidFill>
                <a:schemeClr val="lt1"/>
              </a:solidFill>
              <a:latin typeface="Arial"/>
              <a:ea typeface="Arial"/>
              <a:cs typeface="Arial"/>
              <a:sym typeface="Arial"/>
            </a:endParaRPr>
          </a:p>
        </p:txBody>
      </p:sp>
      <p:sp>
        <p:nvSpPr>
          <p:cNvPr id="270" name="Google Shape;270;p17"/>
          <p:cNvSpPr txBox="1"/>
          <p:nvPr/>
        </p:nvSpPr>
        <p:spPr>
          <a:xfrm>
            <a:off x="4845630" y="227393"/>
            <a:ext cx="14755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6</a:t>
            </a:r>
            <a:endParaRPr sz="1800">
              <a:solidFill>
                <a:schemeClr val="lt1"/>
              </a:solidFill>
              <a:latin typeface="Arial"/>
              <a:ea typeface="Arial"/>
              <a:cs typeface="Arial"/>
              <a:sym typeface="Arial"/>
            </a:endParaRPr>
          </a:p>
        </p:txBody>
      </p:sp>
      <p:sp>
        <p:nvSpPr>
          <p:cNvPr id="271" name="Google Shape;271;p17"/>
          <p:cNvSpPr txBox="1"/>
          <p:nvPr/>
        </p:nvSpPr>
        <p:spPr>
          <a:xfrm>
            <a:off x="4059382" y="2826235"/>
            <a:ext cx="29511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 bitácora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Programación del modulo raspberry.</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4.</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8"/>
          <p:cNvSpPr txBox="1"/>
          <p:nvPr>
            <p:ph type="title"/>
          </p:nvPr>
        </p:nvSpPr>
        <p:spPr>
          <a:xfrm>
            <a:off x="963117" y="558674"/>
            <a:ext cx="9617797"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Planeación. Semana 6</a:t>
            </a:r>
            <a:endParaRPr/>
          </a:p>
        </p:txBody>
      </p:sp>
      <p:sp>
        <p:nvSpPr>
          <p:cNvPr id="277" name="Google Shape;277;p18"/>
          <p:cNvSpPr txBox="1"/>
          <p:nvPr>
            <p:ph idx="1" type="body"/>
          </p:nvPr>
        </p:nvSpPr>
        <p:spPr>
          <a:xfrm>
            <a:off x="1044011" y="1484243"/>
            <a:ext cx="9798160" cy="438098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Paola Correa Gómez como Gerente de planeación realizó actividades las cuales son: Preparación para la tercer reunión de status, Reunión de status, Creación de bitácora de pruebas, Programación del </a:t>
            </a:r>
            <a:r>
              <a:rPr lang="es-ES" sz="2400"/>
              <a:t>módulo</a:t>
            </a:r>
            <a:r>
              <a:rPr lang="es-ES" sz="2400"/>
              <a:t> raspberry, Llenar minuta de tercer reunión de status, Realizar reporte laboral de la semana 4.</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9"/>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6</a:t>
            </a:r>
            <a:endParaRPr/>
          </a:p>
        </p:txBody>
      </p:sp>
      <p:pic>
        <p:nvPicPr>
          <p:cNvPr id="283" name="Google Shape;283;p19"/>
          <p:cNvPicPr preferRelativeResize="0"/>
          <p:nvPr/>
        </p:nvPicPr>
        <p:blipFill rotWithShape="1">
          <a:blip r:embed="rId3">
            <a:alphaModFix/>
          </a:blip>
          <a:srcRect b="45331" l="20680" r="6571" t="37709"/>
          <a:stretch/>
        </p:blipFill>
        <p:spPr>
          <a:xfrm>
            <a:off x="1476101" y="1138852"/>
            <a:ext cx="8869681" cy="1162594"/>
          </a:xfrm>
          <a:prstGeom prst="rect">
            <a:avLst/>
          </a:prstGeom>
          <a:noFill/>
          <a:ln>
            <a:noFill/>
          </a:ln>
        </p:spPr>
      </p:pic>
      <p:pic>
        <p:nvPicPr>
          <p:cNvPr id="284" name="Google Shape;284;p19"/>
          <p:cNvPicPr preferRelativeResize="0"/>
          <p:nvPr/>
        </p:nvPicPr>
        <p:blipFill rotWithShape="1">
          <a:blip r:embed="rId3">
            <a:alphaModFix/>
          </a:blip>
          <a:srcRect b="19223" l="20680" r="6571" t="59623"/>
          <a:stretch/>
        </p:blipFill>
        <p:spPr>
          <a:xfrm>
            <a:off x="1476101" y="2287927"/>
            <a:ext cx="8869681" cy="1449978"/>
          </a:xfrm>
          <a:prstGeom prst="rect">
            <a:avLst/>
          </a:prstGeom>
          <a:noFill/>
          <a:ln>
            <a:noFill/>
          </a:ln>
        </p:spPr>
      </p:pic>
      <p:pic>
        <p:nvPicPr>
          <p:cNvPr id="285" name="Google Shape;285;p19"/>
          <p:cNvPicPr preferRelativeResize="0"/>
          <p:nvPr/>
        </p:nvPicPr>
        <p:blipFill rotWithShape="1">
          <a:blip r:embed="rId4">
            <a:alphaModFix/>
          </a:blip>
          <a:srcRect b="46386" l="20679" r="6465" t="47507"/>
          <a:stretch/>
        </p:blipFill>
        <p:spPr>
          <a:xfrm>
            <a:off x="1476102" y="3737905"/>
            <a:ext cx="8869680" cy="418013"/>
          </a:xfrm>
          <a:prstGeom prst="rect">
            <a:avLst/>
          </a:prstGeom>
          <a:noFill/>
          <a:ln>
            <a:noFill/>
          </a:ln>
        </p:spPr>
      </p:pic>
      <p:pic>
        <p:nvPicPr>
          <p:cNvPr id="286" name="Google Shape;286;p19"/>
          <p:cNvPicPr preferRelativeResize="0"/>
          <p:nvPr/>
        </p:nvPicPr>
        <p:blipFill rotWithShape="1">
          <a:blip r:embed="rId4">
            <a:alphaModFix/>
          </a:blip>
          <a:srcRect b="31118" l="20679" r="6465" t="63769"/>
          <a:stretch/>
        </p:blipFill>
        <p:spPr>
          <a:xfrm>
            <a:off x="1476102" y="4118533"/>
            <a:ext cx="8869680" cy="3499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p:nvPr/>
        </p:nvSpPr>
        <p:spPr>
          <a:xfrm>
            <a:off x="1156256" y="949058"/>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Tareas Planeadas</a:t>
            </a:r>
            <a:endParaRPr/>
          </a:p>
        </p:txBody>
      </p:sp>
      <p:sp>
        <p:nvSpPr>
          <p:cNvPr id="131" name="Google Shape;131;p2"/>
          <p:cNvSpPr/>
          <p:nvPr/>
        </p:nvSpPr>
        <p:spPr>
          <a:xfrm>
            <a:off x="4284222" y="100971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Tareas Finalizadas</a:t>
            </a:r>
            <a:endParaRPr/>
          </a:p>
        </p:txBody>
      </p:sp>
      <p:sp>
        <p:nvSpPr>
          <p:cNvPr id="132" name="Google Shape;132;p2"/>
          <p:cNvSpPr/>
          <p:nvPr/>
        </p:nvSpPr>
        <p:spPr>
          <a:xfrm>
            <a:off x="7439890" y="1009710"/>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Tiempo Total</a:t>
            </a:r>
            <a:endParaRPr/>
          </a:p>
        </p:txBody>
      </p:sp>
      <p:sp>
        <p:nvSpPr>
          <p:cNvPr id="133" name="Google Shape;133;p2"/>
          <p:cNvSpPr txBox="1"/>
          <p:nvPr/>
        </p:nvSpPr>
        <p:spPr>
          <a:xfrm>
            <a:off x="672714" y="2329713"/>
            <a:ext cx="4057800" cy="4525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Capacitación en Microcontroladores.</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Investigación de librerías en Python.</a:t>
            </a:r>
            <a:endParaRPr b="0" i="0" sz="1800" u="none" cap="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Instalación de librerías.</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Reunión para avances del equipo.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Pruebas de funcionamiento de librerías.</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Instalación de software al módulo raspberry pi 4.</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Pruebas del software </a:t>
            </a:r>
            <a:r>
              <a:rPr lang="es-ES" sz="1800">
                <a:solidFill>
                  <a:schemeClr val="lt1"/>
                </a:solidFill>
              </a:rPr>
              <a:t>en Raspberry Pi</a:t>
            </a:r>
            <a:r>
              <a:rPr b="0" i="0" lang="es-ES" sz="1800" u="none" cap="none" strike="noStrike">
                <a:solidFill>
                  <a:schemeClr val="lt1"/>
                </a:solidFill>
                <a:latin typeface="Arial"/>
                <a:ea typeface="Arial"/>
                <a:cs typeface="Arial"/>
                <a:sym typeface="Arial"/>
              </a:rPr>
              <a:t> 4.</a:t>
            </a:r>
            <a:endParaRPr b="0" i="0" sz="1800" u="none" cap="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Tiempo de rol del líder del proyecto.</a:t>
            </a:r>
            <a:endParaRPr/>
          </a:p>
        </p:txBody>
      </p:sp>
      <p:sp>
        <p:nvSpPr>
          <p:cNvPr id="134" name="Google Shape;134;p2"/>
          <p:cNvSpPr txBox="1"/>
          <p:nvPr/>
        </p:nvSpPr>
        <p:spPr>
          <a:xfrm>
            <a:off x="1385455" y="609600"/>
            <a:ext cx="263236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000" u="none" cap="none" strike="noStrike">
                <a:solidFill>
                  <a:schemeClr val="lt1"/>
                </a:solidFill>
                <a:latin typeface="Arial"/>
                <a:ea typeface="Arial"/>
                <a:cs typeface="Arial"/>
                <a:sym typeface="Arial"/>
              </a:rPr>
              <a:t>LIDER:</a:t>
            </a:r>
            <a:endParaRPr/>
          </a:p>
        </p:txBody>
      </p:sp>
      <p:sp>
        <p:nvSpPr>
          <p:cNvPr id="135" name="Google Shape;135;p2"/>
          <p:cNvSpPr txBox="1"/>
          <p:nvPr/>
        </p:nvSpPr>
        <p:spPr>
          <a:xfrm>
            <a:off x="4800599" y="272536"/>
            <a:ext cx="22444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5.</a:t>
            </a:r>
            <a:endParaRPr/>
          </a:p>
        </p:txBody>
      </p:sp>
      <p:sp>
        <p:nvSpPr>
          <p:cNvPr id="136" name="Google Shape;136;p2"/>
          <p:cNvSpPr txBox="1"/>
          <p:nvPr/>
        </p:nvSpPr>
        <p:spPr>
          <a:xfrm>
            <a:off x="7287490" y="717550"/>
            <a:ext cx="610985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Ricardo Aldair Puente Reyes</a:t>
            </a:r>
            <a:endParaRPr/>
          </a:p>
        </p:txBody>
      </p:sp>
      <p:sp>
        <p:nvSpPr>
          <p:cNvPr id="137" name="Google Shape;137;p2"/>
          <p:cNvSpPr txBox="1"/>
          <p:nvPr/>
        </p:nvSpPr>
        <p:spPr>
          <a:xfrm>
            <a:off x="8808358" y="3391541"/>
            <a:ext cx="27675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p:txBody>
      </p:sp>
      <p:sp>
        <p:nvSpPr>
          <p:cNvPr id="138" name="Google Shape;138;p2"/>
          <p:cNvSpPr txBox="1"/>
          <p:nvPr/>
        </p:nvSpPr>
        <p:spPr>
          <a:xfrm>
            <a:off x="4562195" y="3039373"/>
            <a:ext cx="42462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Microcontroladores.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Investigación de librerías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avances del equipo.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funcionamiento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software al módulo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del software </a:t>
            </a:r>
            <a:r>
              <a:rPr lang="es-ES" sz="1800">
                <a:solidFill>
                  <a:schemeClr val="lt1"/>
                </a:solidFill>
              </a:rPr>
              <a:t>en Raspberry Pi</a:t>
            </a:r>
            <a:r>
              <a:rPr lang="es-ES" sz="1800">
                <a:solidFill>
                  <a:schemeClr val="lt1"/>
                </a:solidFill>
                <a:latin typeface="Arial"/>
                <a:ea typeface="Arial"/>
                <a:cs typeface="Arial"/>
                <a:sym typeface="Arial"/>
              </a:rPr>
              <a:t> 4.</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del líder del proyecto.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0"/>
          <p:cNvSpPr/>
          <p:nvPr/>
        </p:nvSpPr>
        <p:spPr>
          <a:xfrm>
            <a:off x="1052941" y="89204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92" name="Google Shape;292;p20"/>
          <p:cNvSpPr/>
          <p:nvPr/>
        </p:nvSpPr>
        <p:spPr>
          <a:xfrm>
            <a:off x="4017818" y="761908"/>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93" name="Google Shape;293;p20"/>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94" name="Google Shape;294;p20"/>
          <p:cNvSpPr txBox="1"/>
          <p:nvPr/>
        </p:nvSpPr>
        <p:spPr>
          <a:xfrm>
            <a:off x="706577" y="2435509"/>
            <a:ext cx="3283530"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Microcontroladores.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Investigación de librerías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avances del equipo.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funcionamiento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software al módulo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
        <p:nvSpPr>
          <p:cNvPr id="295" name="Google Shape;295;p20"/>
          <p:cNvSpPr txBox="1"/>
          <p:nvPr/>
        </p:nvSpPr>
        <p:spPr>
          <a:xfrm>
            <a:off x="1253836" y="414990"/>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Calidad:</a:t>
            </a:r>
            <a:endParaRPr/>
          </a:p>
        </p:txBody>
      </p:sp>
      <p:sp>
        <p:nvSpPr>
          <p:cNvPr id="296" name="Google Shape;296;p20"/>
          <p:cNvSpPr txBox="1"/>
          <p:nvPr/>
        </p:nvSpPr>
        <p:spPr>
          <a:xfrm>
            <a:off x="6615546" y="481446"/>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Osiel Mauricio Pérez </a:t>
            </a:r>
            <a:endParaRPr sz="2000">
              <a:solidFill>
                <a:schemeClr val="lt1"/>
              </a:solidFill>
              <a:latin typeface="Arial"/>
              <a:ea typeface="Arial"/>
              <a:cs typeface="Arial"/>
              <a:sym typeface="Arial"/>
            </a:endParaRPr>
          </a:p>
        </p:txBody>
      </p:sp>
      <p:sp>
        <p:nvSpPr>
          <p:cNvPr id="297" name="Google Shape;297;p20"/>
          <p:cNvSpPr txBox="1"/>
          <p:nvPr/>
        </p:nvSpPr>
        <p:spPr>
          <a:xfrm>
            <a:off x="4412672" y="93613"/>
            <a:ext cx="6109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5</a:t>
            </a:r>
            <a:endParaRPr sz="1800">
              <a:solidFill>
                <a:schemeClr val="lt1"/>
              </a:solidFill>
              <a:latin typeface="Arial"/>
              <a:ea typeface="Arial"/>
              <a:cs typeface="Arial"/>
              <a:sym typeface="Arial"/>
            </a:endParaRPr>
          </a:p>
        </p:txBody>
      </p:sp>
      <p:sp>
        <p:nvSpPr>
          <p:cNvPr id="298" name="Google Shape;298;p20"/>
          <p:cNvSpPr txBox="1"/>
          <p:nvPr/>
        </p:nvSpPr>
        <p:spPr>
          <a:xfrm>
            <a:off x="7331024" y="2826235"/>
            <a:ext cx="3075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p:txBody>
      </p:sp>
      <p:sp>
        <p:nvSpPr>
          <p:cNvPr id="299" name="Google Shape;299;p20"/>
          <p:cNvSpPr txBox="1"/>
          <p:nvPr/>
        </p:nvSpPr>
        <p:spPr>
          <a:xfrm>
            <a:off x="4047494" y="2610683"/>
            <a:ext cx="3283530"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Microcontroladores.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Investigación de librerías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avances del equipo.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funcionamiento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software al módulo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1"/>
          <p:cNvSpPr txBox="1"/>
          <p:nvPr>
            <p:ph type="title"/>
          </p:nvPr>
        </p:nvSpPr>
        <p:spPr>
          <a:xfrm>
            <a:off x="958653" y="477835"/>
            <a:ext cx="9308753"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Calidad. Semana 5</a:t>
            </a:r>
            <a:endParaRPr/>
          </a:p>
        </p:txBody>
      </p:sp>
      <p:sp>
        <p:nvSpPr>
          <p:cNvPr id="305" name="Google Shape;305;p21"/>
          <p:cNvSpPr txBox="1"/>
          <p:nvPr/>
        </p:nvSpPr>
        <p:spPr>
          <a:xfrm>
            <a:off x="958652" y="1728806"/>
            <a:ext cx="10288467"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Osiel Mauricio Pérez como gerente de Calidad se dedicó a la Reunión con cliente y Corrección del SAS pendientes de la semana 4, Capacitación en Microcontroladores, Investigación de librerías en Python, Instalación de librerías, Reunión para avances del equipo, Pruebas de funcionamiento de librerías, Instalación de software al módulo raspberry pi 4.</a:t>
            </a:r>
            <a:endParaRPr/>
          </a:p>
          <a:p>
            <a:pPr indent="0" lvl="0" marL="0" marR="0" rtl="0" algn="l">
              <a:spcBef>
                <a:spcPts val="0"/>
              </a:spcBef>
              <a:spcAft>
                <a:spcPts val="0"/>
              </a:spcAft>
              <a:buNone/>
            </a:pPr>
            <a:r>
              <a:rPr lang="es-ES" sz="2400">
                <a:solidFill>
                  <a:schemeClr val="lt1"/>
                </a:solidFill>
                <a:latin typeface="Arial"/>
                <a:ea typeface="Arial"/>
                <a:cs typeface="Arial"/>
                <a:sym typeface="Arial"/>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2"/>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5</a:t>
            </a:r>
            <a:endParaRPr/>
          </a:p>
        </p:txBody>
      </p:sp>
      <p:pic>
        <p:nvPicPr>
          <p:cNvPr id="311" name="Google Shape;311;p22"/>
          <p:cNvPicPr preferRelativeResize="0"/>
          <p:nvPr/>
        </p:nvPicPr>
        <p:blipFill rotWithShape="1">
          <a:blip r:embed="rId3">
            <a:alphaModFix/>
          </a:blip>
          <a:srcRect b="37899" l="30750" r="19428" t="30276"/>
          <a:stretch/>
        </p:blipFill>
        <p:spPr>
          <a:xfrm>
            <a:off x="1607888" y="1275805"/>
            <a:ext cx="9020415" cy="3239589"/>
          </a:xfrm>
          <a:prstGeom prst="rect">
            <a:avLst/>
          </a:prstGeom>
          <a:noFill/>
          <a:ln>
            <a:noFill/>
          </a:ln>
        </p:spPr>
      </p:pic>
      <p:pic>
        <p:nvPicPr>
          <p:cNvPr id="312" name="Google Shape;312;p22"/>
          <p:cNvPicPr preferRelativeResize="0"/>
          <p:nvPr/>
        </p:nvPicPr>
        <p:blipFill rotWithShape="1">
          <a:blip r:embed="rId4">
            <a:alphaModFix/>
          </a:blip>
          <a:srcRect b="31445" l="19943" r="7092" t="63235"/>
          <a:stretch/>
        </p:blipFill>
        <p:spPr>
          <a:xfrm>
            <a:off x="1607888" y="4515393"/>
            <a:ext cx="9020415" cy="3697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3"/>
          <p:cNvSpPr/>
          <p:nvPr/>
        </p:nvSpPr>
        <p:spPr>
          <a:xfrm>
            <a:off x="1052941" y="100445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18" name="Google Shape;318;p23"/>
          <p:cNvSpPr/>
          <p:nvPr/>
        </p:nvSpPr>
        <p:spPr>
          <a:xfrm>
            <a:off x="4017818" y="693214"/>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19" name="Google Shape;319;p23"/>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20" name="Google Shape;320;p23"/>
          <p:cNvSpPr txBox="1"/>
          <p:nvPr/>
        </p:nvSpPr>
        <p:spPr>
          <a:xfrm>
            <a:off x="734288" y="2242245"/>
            <a:ext cx="2840100" cy="48024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documento del plan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 bitácora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Programación del modulo raspberry.</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
        <p:nvSpPr>
          <p:cNvPr id="321" name="Google Shape;321;p23"/>
          <p:cNvSpPr txBox="1"/>
          <p:nvPr/>
        </p:nvSpPr>
        <p:spPr>
          <a:xfrm>
            <a:off x="7329053" y="2923308"/>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.02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2" name="Google Shape;322;p23"/>
          <p:cNvSpPr txBox="1"/>
          <p:nvPr/>
        </p:nvSpPr>
        <p:spPr>
          <a:xfrm>
            <a:off x="1052941" y="279644"/>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Calidad:</a:t>
            </a:r>
            <a:endParaRPr/>
          </a:p>
        </p:txBody>
      </p:sp>
      <p:sp>
        <p:nvSpPr>
          <p:cNvPr id="323" name="Google Shape;323;p23"/>
          <p:cNvSpPr txBox="1"/>
          <p:nvPr/>
        </p:nvSpPr>
        <p:spPr>
          <a:xfrm>
            <a:off x="6899562" y="320721"/>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Osiel Mauricio Pérez.</a:t>
            </a:r>
            <a:endParaRPr sz="2000">
              <a:solidFill>
                <a:schemeClr val="lt1"/>
              </a:solidFill>
              <a:latin typeface="Arial"/>
              <a:ea typeface="Arial"/>
              <a:cs typeface="Arial"/>
              <a:sym typeface="Arial"/>
            </a:endParaRPr>
          </a:p>
        </p:txBody>
      </p:sp>
      <p:sp>
        <p:nvSpPr>
          <p:cNvPr id="324" name="Google Shape;324;p23"/>
          <p:cNvSpPr txBox="1"/>
          <p:nvPr/>
        </p:nvSpPr>
        <p:spPr>
          <a:xfrm>
            <a:off x="4824840" y="295033"/>
            <a:ext cx="14755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6</a:t>
            </a:r>
            <a:endParaRPr sz="1800">
              <a:solidFill>
                <a:schemeClr val="lt1"/>
              </a:solidFill>
              <a:latin typeface="Arial"/>
              <a:ea typeface="Arial"/>
              <a:cs typeface="Arial"/>
              <a:sym typeface="Arial"/>
            </a:endParaRPr>
          </a:p>
        </p:txBody>
      </p:sp>
      <p:sp>
        <p:nvSpPr>
          <p:cNvPr id="325" name="Google Shape;325;p23"/>
          <p:cNvSpPr txBox="1"/>
          <p:nvPr/>
        </p:nvSpPr>
        <p:spPr>
          <a:xfrm>
            <a:off x="3943347" y="2757541"/>
            <a:ext cx="30516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documento del plan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 bitácora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Programación del modulo raspberry.</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4"/>
          <p:cNvSpPr txBox="1"/>
          <p:nvPr>
            <p:ph type="title"/>
          </p:nvPr>
        </p:nvSpPr>
        <p:spPr>
          <a:xfrm>
            <a:off x="963117" y="558674"/>
            <a:ext cx="9617797"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Calidad. Semana 6</a:t>
            </a:r>
            <a:endParaRPr/>
          </a:p>
        </p:txBody>
      </p:sp>
      <p:sp>
        <p:nvSpPr>
          <p:cNvPr id="331" name="Google Shape;331;p24"/>
          <p:cNvSpPr txBox="1"/>
          <p:nvPr>
            <p:ph idx="1" type="body"/>
          </p:nvPr>
        </p:nvSpPr>
        <p:spPr>
          <a:xfrm>
            <a:off x="1044011" y="1484242"/>
            <a:ext cx="10033292" cy="4707551"/>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Osiel Mauricio Pérez como gerente de Calidad realizó actividades las cuales son: Preparación para la tercer reunión de status, Reunión de status, Creación del documento del plan de pruebas, Creación de bitácora de pruebas, Programación del </a:t>
            </a:r>
            <a:r>
              <a:rPr lang="es-ES" sz="2400"/>
              <a:t>módulo</a:t>
            </a:r>
            <a:r>
              <a:rPr lang="es-ES" sz="2400"/>
              <a:t> raspberry, Llenar minuta de tercer reunión de status.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5"/>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6</a:t>
            </a:r>
            <a:endParaRPr/>
          </a:p>
        </p:txBody>
      </p:sp>
      <p:pic>
        <p:nvPicPr>
          <p:cNvPr id="337" name="Google Shape;337;p25"/>
          <p:cNvPicPr preferRelativeResize="0"/>
          <p:nvPr/>
        </p:nvPicPr>
        <p:blipFill rotWithShape="1">
          <a:blip r:embed="rId3">
            <a:alphaModFix/>
          </a:blip>
          <a:srcRect b="25130" l="20680" r="6571" t="37709"/>
          <a:stretch/>
        </p:blipFill>
        <p:spPr>
          <a:xfrm>
            <a:off x="1476102" y="1138852"/>
            <a:ext cx="8869681" cy="2547257"/>
          </a:xfrm>
          <a:prstGeom prst="rect">
            <a:avLst/>
          </a:prstGeom>
          <a:noFill/>
          <a:ln>
            <a:noFill/>
          </a:ln>
        </p:spPr>
      </p:pic>
      <p:pic>
        <p:nvPicPr>
          <p:cNvPr id="338" name="Google Shape;338;p25"/>
          <p:cNvPicPr preferRelativeResize="0"/>
          <p:nvPr/>
        </p:nvPicPr>
        <p:blipFill rotWithShape="1">
          <a:blip r:embed="rId4">
            <a:alphaModFix/>
          </a:blip>
          <a:srcRect b="41806" l="20679" r="6465" t="52851"/>
          <a:stretch/>
        </p:blipFill>
        <p:spPr>
          <a:xfrm>
            <a:off x="1476102" y="3686109"/>
            <a:ext cx="8869680" cy="365761"/>
          </a:xfrm>
          <a:prstGeom prst="rect">
            <a:avLst/>
          </a:prstGeom>
          <a:noFill/>
          <a:ln>
            <a:noFill/>
          </a:ln>
        </p:spPr>
      </p:pic>
      <p:pic>
        <p:nvPicPr>
          <p:cNvPr id="339" name="Google Shape;339;p25"/>
          <p:cNvPicPr preferRelativeResize="0"/>
          <p:nvPr/>
        </p:nvPicPr>
        <p:blipFill rotWithShape="1">
          <a:blip r:embed="rId4">
            <a:alphaModFix/>
          </a:blip>
          <a:srcRect b="31118" l="20679" r="6465" t="63769"/>
          <a:stretch/>
        </p:blipFill>
        <p:spPr>
          <a:xfrm>
            <a:off x="1476102" y="4051870"/>
            <a:ext cx="8869680" cy="34992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6"/>
          <p:cNvSpPr/>
          <p:nvPr/>
        </p:nvSpPr>
        <p:spPr>
          <a:xfrm>
            <a:off x="1267880" y="382626"/>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45" name="Google Shape;345;p26"/>
          <p:cNvSpPr/>
          <p:nvPr/>
        </p:nvSpPr>
        <p:spPr>
          <a:xfrm>
            <a:off x="4292543" y="427097"/>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46" name="Google Shape;346;p26"/>
          <p:cNvSpPr/>
          <p:nvPr/>
        </p:nvSpPr>
        <p:spPr>
          <a:xfrm>
            <a:off x="7462552" y="652942"/>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47" name="Google Shape;347;p26"/>
          <p:cNvSpPr txBox="1"/>
          <p:nvPr/>
        </p:nvSpPr>
        <p:spPr>
          <a:xfrm>
            <a:off x="911858" y="2031316"/>
            <a:ext cx="3322320"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Microcontroladores.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Investigación de librerías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avances del equipo.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funcionamiento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software al módulo raspberry pi 4.</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a:p>
        </p:txBody>
      </p:sp>
      <p:sp>
        <p:nvSpPr>
          <p:cNvPr id="348" name="Google Shape;348;p26"/>
          <p:cNvSpPr txBox="1"/>
          <p:nvPr/>
        </p:nvSpPr>
        <p:spPr>
          <a:xfrm>
            <a:off x="7679176" y="2872381"/>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9" name="Google Shape;349;p26"/>
          <p:cNvSpPr txBox="1"/>
          <p:nvPr/>
        </p:nvSpPr>
        <p:spPr>
          <a:xfrm>
            <a:off x="1106196" y="182571"/>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Soporte:</a:t>
            </a:r>
            <a:endParaRPr/>
          </a:p>
        </p:txBody>
      </p:sp>
      <p:sp>
        <p:nvSpPr>
          <p:cNvPr id="350" name="Google Shape;350;p26"/>
          <p:cNvSpPr txBox="1"/>
          <p:nvPr/>
        </p:nvSpPr>
        <p:spPr>
          <a:xfrm>
            <a:off x="6922725"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Berenice Marco Jiménez.</a:t>
            </a:r>
            <a:endParaRPr sz="2000">
              <a:solidFill>
                <a:schemeClr val="lt1"/>
              </a:solidFill>
              <a:latin typeface="Arial"/>
              <a:ea typeface="Arial"/>
              <a:cs typeface="Arial"/>
              <a:sym typeface="Arial"/>
            </a:endParaRPr>
          </a:p>
        </p:txBody>
      </p:sp>
      <p:sp>
        <p:nvSpPr>
          <p:cNvPr id="351" name="Google Shape;351;p26"/>
          <p:cNvSpPr txBox="1"/>
          <p:nvPr/>
        </p:nvSpPr>
        <p:spPr>
          <a:xfrm>
            <a:off x="4426525" y="182571"/>
            <a:ext cx="22747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5</a:t>
            </a:r>
            <a:endParaRPr sz="1800">
              <a:solidFill>
                <a:schemeClr val="lt1"/>
              </a:solidFill>
              <a:latin typeface="Arial"/>
              <a:ea typeface="Arial"/>
              <a:cs typeface="Arial"/>
              <a:sym typeface="Arial"/>
            </a:endParaRPr>
          </a:p>
        </p:txBody>
      </p:sp>
      <p:sp>
        <p:nvSpPr>
          <p:cNvPr id="352" name="Google Shape;352;p26"/>
          <p:cNvSpPr txBox="1"/>
          <p:nvPr/>
        </p:nvSpPr>
        <p:spPr>
          <a:xfrm>
            <a:off x="4113817" y="2416037"/>
            <a:ext cx="3322320"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Microcontroladores.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Investigación de librerías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avances del equipo.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funcionamiento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software al módulo raspberry pi 4.</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7"/>
          <p:cNvSpPr txBox="1"/>
          <p:nvPr>
            <p:ph type="title"/>
          </p:nvPr>
        </p:nvSpPr>
        <p:spPr>
          <a:xfrm>
            <a:off x="972508" y="436272"/>
            <a:ext cx="866788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Soporte. Semana 5</a:t>
            </a:r>
            <a:endParaRPr/>
          </a:p>
        </p:txBody>
      </p:sp>
      <p:sp>
        <p:nvSpPr>
          <p:cNvPr id="358" name="Google Shape;358;p27"/>
          <p:cNvSpPr txBox="1"/>
          <p:nvPr/>
        </p:nvSpPr>
        <p:spPr>
          <a:xfrm>
            <a:off x="958652" y="1662545"/>
            <a:ext cx="10314593" cy="2308324"/>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lt1"/>
              </a:buClr>
              <a:buSzPts val="2400"/>
              <a:buFont typeface="Arial"/>
              <a:buChar char="•"/>
            </a:pPr>
            <a:r>
              <a:rPr lang="es-ES" sz="2400">
                <a:solidFill>
                  <a:schemeClr val="lt1"/>
                </a:solidFill>
                <a:latin typeface="Arial"/>
                <a:ea typeface="Arial"/>
                <a:cs typeface="Arial"/>
                <a:sym typeface="Arial"/>
              </a:rPr>
              <a:t>Rocio Berenice Marco Jiménez se dedicó a la Reunión con cliente y corrección del SAS pendientes de la semana 4, Capacitación en Microcontroladores, Investigación de librerías en Python, Instalación de librerías, Reunión para avances del equipo, Pruebas de funcionamiento de librerías, Instalación de software al módulo raspberry pi 4.</a:t>
            </a:r>
            <a:endParaRPr/>
          </a:p>
          <a:p>
            <a:pPr indent="-133350" lvl="0" marL="285750" marR="0" rtl="0" algn="just">
              <a:spcBef>
                <a:spcPts val="0"/>
              </a:spcBef>
              <a:spcAft>
                <a:spcPts val="0"/>
              </a:spcAft>
              <a:buClr>
                <a:schemeClr val="lt1"/>
              </a:buClr>
              <a:buSzPts val="2400"/>
              <a:buFont typeface="Arial"/>
              <a:buNone/>
            </a:pPr>
            <a:r>
              <a:t/>
            </a:r>
            <a:endParaRPr sz="240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8"/>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5</a:t>
            </a:r>
            <a:endParaRPr/>
          </a:p>
        </p:txBody>
      </p:sp>
      <p:pic>
        <p:nvPicPr>
          <p:cNvPr id="364" name="Google Shape;364;p28"/>
          <p:cNvPicPr preferRelativeResize="0"/>
          <p:nvPr/>
        </p:nvPicPr>
        <p:blipFill rotWithShape="1">
          <a:blip r:embed="rId3">
            <a:alphaModFix/>
          </a:blip>
          <a:srcRect b="37899" l="30750" r="19428" t="30276"/>
          <a:stretch/>
        </p:blipFill>
        <p:spPr>
          <a:xfrm>
            <a:off x="1607888" y="1235834"/>
            <a:ext cx="9020414" cy="3239589"/>
          </a:xfrm>
          <a:prstGeom prst="rect">
            <a:avLst/>
          </a:prstGeom>
          <a:noFill/>
          <a:ln>
            <a:noFill/>
          </a:ln>
        </p:spPr>
      </p:pic>
      <p:pic>
        <p:nvPicPr>
          <p:cNvPr id="365" name="Google Shape;365;p28"/>
          <p:cNvPicPr preferRelativeResize="0"/>
          <p:nvPr/>
        </p:nvPicPr>
        <p:blipFill rotWithShape="1">
          <a:blip r:embed="rId4">
            <a:alphaModFix/>
          </a:blip>
          <a:srcRect b="26314" l="19943" r="7092" t="68175"/>
          <a:stretch/>
        </p:blipFill>
        <p:spPr>
          <a:xfrm>
            <a:off x="1607888" y="4475423"/>
            <a:ext cx="9020414" cy="38300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9"/>
          <p:cNvSpPr/>
          <p:nvPr/>
        </p:nvSpPr>
        <p:spPr>
          <a:xfrm>
            <a:off x="928260" y="942109"/>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71" name="Google Shape;371;p29"/>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72" name="Google Shape;372;p29"/>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73" name="Google Shape;373;p29"/>
          <p:cNvSpPr txBox="1"/>
          <p:nvPr/>
        </p:nvSpPr>
        <p:spPr>
          <a:xfrm>
            <a:off x="910941" y="2590799"/>
            <a:ext cx="29301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documento del plan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 bitácora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Programación del modulo raspberry.</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sz="1800">
              <a:solidFill>
                <a:schemeClr val="lt1"/>
              </a:solidFill>
              <a:latin typeface="Arial"/>
              <a:ea typeface="Arial"/>
              <a:cs typeface="Arial"/>
              <a:sym typeface="Arial"/>
            </a:endParaRPr>
          </a:p>
        </p:txBody>
      </p:sp>
      <p:sp>
        <p:nvSpPr>
          <p:cNvPr id="374" name="Google Shape;374;p29"/>
          <p:cNvSpPr txBox="1"/>
          <p:nvPr/>
        </p:nvSpPr>
        <p:spPr>
          <a:xfrm>
            <a:off x="7544387" y="2864958"/>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.32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75" name="Google Shape;375;p29"/>
          <p:cNvSpPr txBox="1"/>
          <p:nvPr/>
        </p:nvSpPr>
        <p:spPr>
          <a:xfrm>
            <a:off x="1233055" y="429491"/>
            <a:ext cx="26323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Soporte:</a:t>
            </a:r>
            <a:endParaRPr/>
          </a:p>
        </p:txBody>
      </p:sp>
      <p:sp>
        <p:nvSpPr>
          <p:cNvPr id="376" name="Google Shape;376;p29"/>
          <p:cNvSpPr txBox="1"/>
          <p:nvPr/>
        </p:nvSpPr>
        <p:spPr>
          <a:xfrm>
            <a:off x="6712527" y="318001"/>
            <a:ext cx="428104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Berenice Marco Jiménez.</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377" name="Google Shape;377;p29"/>
          <p:cNvSpPr txBox="1"/>
          <p:nvPr/>
        </p:nvSpPr>
        <p:spPr>
          <a:xfrm>
            <a:off x="4426525" y="117946"/>
            <a:ext cx="2183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6</a:t>
            </a:r>
            <a:endParaRPr sz="1800">
              <a:solidFill>
                <a:schemeClr val="lt1"/>
              </a:solidFill>
              <a:latin typeface="Arial"/>
              <a:ea typeface="Arial"/>
              <a:cs typeface="Arial"/>
              <a:sym typeface="Arial"/>
            </a:endParaRPr>
          </a:p>
        </p:txBody>
      </p:sp>
      <p:sp>
        <p:nvSpPr>
          <p:cNvPr id="378" name="Google Shape;378;p29"/>
          <p:cNvSpPr txBox="1"/>
          <p:nvPr/>
        </p:nvSpPr>
        <p:spPr>
          <a:xfrm>
            <a:off x="4040332" y="2729298"/>
            <a:ext cx="29301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documento del plan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 bitácora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Programación del modulo raspberry.</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972508" y="43627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Líder.    Semana 5</a:t>
            </a:r>
            <a:endParaRPr/>
          </a:p>
        </p:txBody>
      </p:sp>
      <p:sp>
        <p:nvSpPr>
          <p:cNvPr id="144" name="Google Shape;144;p3"/>
          <p:cNvSpPr txBox="1"/>
          <p:nvPr/>
        </p:nvSpPr>
        <p:spPr>
          <a:xfrm>
            <a:off x="958653" y="1662545"/>
            <a:ext cx="10144776" cy="261610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chemeClr val="lt1"/>
                </a:solidFill>
                <a:latin typeface="Arial"/>
                <a:ea typeface="Arial"/>
                <a:cs typeface="Arial"/>
                <a:sym typeface="Arial"/>
              </a:rPr>
              <a:t>Ricardo Aldair Puente Reyes como líder del equipo realizó tareas tales como: Reunión con cliente y Corrección del SAS pendientes de la semana 4, Capacitación en Microcontroladores, Investigación de librerías en Python, Instalación de librerías, Reunión para avances del equipo, Pruebas de funcionamiento de librerías, Instalación de software al módulo raspberry pi 4 y Pruebas del software en la raspberry pi 4.</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0"/>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Soporte. Semana 6</a:t>
            </a:r>
            <a:endParaRPr/>
          </a:p>
        </p:txBody>
      </p:sp>
      <p:sp>
        <p:nvSpPr>
          <p:cNvPr id="384" name="Google Shape;384;p30"/>
          <p:cNvSpPr txBox="1"/>
          <p:nvPr>
            <p:ph idx="1" type="body"/>
          </p:nvPr>
        </p:nvSpPr>
        <p:spPr>
          <a:xfrm>
            <a:off x="1345474" y="1985554"/>
            <a:ext cx="9595759" cy="2991395"/>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Rocio Berenice Marco Jiménez realizó las tareas de Preparación para la </a:t>
            </a:r>
            <a:r>
              <a:rPr lang="es-ES" sz="2400"/>
              <a:t>tercera</a:t>
            </a:r>
            <a:r>
              <a:rPr lang="es-ES" sz="2400"/>
              <a:t> reunión de status, Reunión de status, Creación del documento del plan de pruebas, Creación de bitácora de pruebas, Programación del modulo raspberry.</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6</a:t>
            </a:r>
            <a:endParaRPr/>
          </a:p>
        </p:txBody>
      </p:sp>
      <p:pic>
        <p:nvPicPr>
          <p:cNvPr id="390" name="Google Shape;390;p31"/>
          <p:cNvPicPr preferRelativeResize="0"/>
          <p:nvPr/>
        </p:nvPicPr>
        <p:blipFill rotWithShape="1">
          <a:blip r:embed="rId3">
            <a:alphaModFix/>
          </a:blip>
          <a:srcRect b="29704" l="20680" r="6571" t="37709"/>
          <a:stretch/>
        </p:blipFill>
        <p:spPr>
          <a:xfrm>
            <a:off x="1476102" y="1388234"/>
            <a:ext cx="8869680" cy="2233747"/>
          </a:xfrm>
          <a:prstGeom prst="rect">
            <a:avLst/>
          </a:prstGeom>
          <a:noFill/>
          <a:ln>
            <a:noFill/>
          </a:ln>
        </p:spPr>
      </p:pic>
      <p:pic>
        <p:nvPicPr>
          <p:cNvPr id="391" name="Google Shape;391;p31"/>
          <p:cNvPicPr preferRelativeResize="0"/>
          <p:nvPr/>
        </p:nvPicPr>
        <p:blipFill rotWithShape="1">
          <a:blip r:embed="rId4">
            <a:alphaModFix/>
          </a:blip>
          <a:srcRect b="36843" l="20679" r="6465" t="57813"/>
          <a:stretch/>
        </p:blipFill>
        <p:spPr>
          <a:xfrm>
            <a:off x="1476103" y="3621982"/>
            <a:ext cx="8869680" cy="365760"/>
          </a:xfrm>
          <a:prstGeom prst="rect">
            <a:avLst/>
          </a:prstGeom>
          <a:noFill/>
          <a:ln>
            <a:noFill/>
          </a:ln>
        </p:spPr>
      </p:pic>
      <p:pic>
        <p:nvPicPr>
          <p:cNvPr id="392" name="Google Shape;392;p31"/>
          <p:cNvPicPr preferRelativeResize="0"/>
          <p:nvPr/>
        </p:nvPicPr>
        <p:blipFill rotWithShape="1">
          <a:blip r:embed="rId4">
            <a:alphaModFix/>
          </a:blip>
          <a:srcRect b="31118" l="20679" r="6465" t="63769"/>
          <a:stretch/>
        </p:blipFill>
        <p:spPr>
          <a:xfrm>
            <a:off x="1476103" y="3987742"/>
            <a:ext cx="8869680" cy="34992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2"/>
          <p:cNvSpPr/>
          <p:nvPr/>
        </p:nvSpPr>
        <p:spPr>
          <a:xfrm>
            <a:off x="1256872" y="410502"/>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98" name="Google Shape;398;p32"/>
          <p:cNvSpPr/>
          <p:nvPr/>
        </p:nvSpPr>
        <p:spPr>
          <a:xfrm>
            <a:off x="4525808" y="304805"/>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99" name="Google Shape;399;p32"/>
          <p:cNvSpPr/>
          <p:nvPr/>
        </p:nvSpPr>
        <p:spPr>
          <a:xfrm>
            <a:off x="7666573" y="623347"/>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00" name="Google Shape;400;p32"/>
          <p:cNvSpPr txBox="1"/>
          <p:nvPr/>
        </p:nvSpPr>
        <p:spPr>
          <a:xfrm>
            <a:off x="892786" y="1966923"/>
            <a:ext cx="3347055"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Microcontroladores.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Investigación de librerías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avances del equipo.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funcionamiento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software al módulo raspberry pi 4.</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a:p>
        </p:txBody>
      </p:sp>
      <p:sp>
        <p:nvSpPr>
          <p:cNvPr id="401" name="Google Shape;401;p32"/>
          <p:cNvSpPr txBox="1"/>
          <p:nvPr/>
        </p:nvSpPr>
        <p:spPr>
          <a:xfrm>
            <a:off x="7807034" y="2890252"/>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02" name="Google Shape;402;p32"/>
          <p:cNvSpPr txBox="1"/>
          <p:nvPr/>
        </p:nvSpPr>
        <p:spPr>
          <a:xfrm>
            <a:off x="1083880" y="223237"/>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1:</a:t>
            </a:r>
            <a:endParaRPr/>
          </a:p>
        </p:txBody>
      </p:sp>
      <p:sp>
        <p:nvSpPr>
          <p:cNvPr id="403" name="Google Shape;403;p32"/>
          <p:cNvSpPr txBox="1"/>
          <p:nvPr/>
        </p:nvSpPr>
        <p:spPr>
          <a:xfrm>
            <a:off x="6922725"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Soriano Quintero.</a:t>
            </a:r>
            <a:endParaRPr sz="2000">
              <a:solidFill>
                <a:schemeClr val="lt1"/>
              </a:solidFill>
              <a:latin typeface="Arial"/>
              <a:ea typeface="Arial"/>
              <a:cs typeface="Arial"/>
              <a:sym typeface="Arial"/>
            </a:endParaRPr>
          </a:p>
        </p:txBody>
      </p:sp>
      <p:sp>
        <p:nvSpPr>
          <p:cNvPr id="404" name="Google Shape;404;p32"/>
          <p:cNvSpPr txBox="1"/>
          <p:nvPr/>
        </p:nvSpPr>
        <p:spPr>
          <a:xfrm>
            <a:off x="4426525" y="182571"/>
            <a:ext cx="2313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5</a:t>
            </a:r>
            <a:endParaRPr sz="1800">
              <a:solidFill>
                <a:schemeClr val="lt1"/>
              </a:solidFill>
              <a:latin typeface="Arial"/>
              <a:ea typeface="Arial"/>
              <a:cs typeface="Arial"/>
              <a:sym typeface="Arial"/>
            </a:endParaRPr>
          </a:p>
        </p:txBody>
      </p:sp>
      <p:sp>
        <p:nvSpPr>
          <p:cNvPr id="405" name="Google Shape;405;p32"/>
          <p:cNvSpPr txBox="1"/>
          <p:nvPr/>
        </p:nvSpPr>
        <p:spPr>
          <a:xfrm>
            <a:off x="4334714" y="2325204"/>
            <a:ext cx="3347055"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Microcontroladores.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Investigación de librerías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avances del equipo.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funcionamiento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software al módulo raspberry pi 4.</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3"/>
          <p:cNvSpPr txBox="1"/>
          <p:nvPr>
            <p:ph type="title"/>
          </p:nvPr>
        </p:nvSpPr>
        <p:spPr>
          <a:xfrm>
            <a:off x="972508" y="436272"/>
            <a:ext cx="885076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a:t>
            </a:r>
            <a:r>
              <a:rPr lang="es-ES"/>
              <a:t>Técnico</a:t>
            </a:r>
            <a:r>
              <a:rPr lang="es-ES"/>
              <a:t> de Soporte 1. Semana 5</a:t>
            </a:r>
            <a:endParaRPr/>
          </a:p>
        </p:txBody>
      </p:sp>
      <p:sp>
        <p:nvSpPr>
          <p:cNvPr id="411" name="Google Shape;411;p33"/>
          <p:cNvSpPr txBox="1"/>
          <p:nvPr/>
        </p:nvSpPr>
        <p:spPr>
          <a:xfrm>
            <a:off x="1188720" y="1662545"/>
            <a:ext cx="9849394" cy="23216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Rocio Soriano Quintero se dedicó a la Reunión con cliente y corrección del SAS pendientes de la semana 4, Capacitación en Microcontroladores, Investigación de librerías en Python, Instalación de librerías, Reunión para avances del equipo, Pruebas de funcionamiento de librerías, Instalación de software al módulo raspberry pi 4.</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4"/>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5</a:t>
            </a:r>
            <a:endParaRPr/>
          </a:p>
        </p:txBody>
      </p:sp>
      <p:pic>
        <p:nvPicPr>
          <p:cNvPr id="417" name="Google Shape;417;p34"/>
          <p:cNvPicPr preferRelativeResize="0"/>
          <p:nvPr/>
        </p:nvPicPr>
        <p:blipFill rotWithShape="1">
          <a:blip r:embed="rId3">
            <a:alphaModFix/>
          </a:blip>
          <a:srcRect b="37899" l="30750" r="19428" t="30276"/>
          <a:stretch/>
        </p:blipFill>
        <p:spPr>
          <a:xfrm>
            <a:off x="1607888" y="1335982"/>
            <a:ext cx="9020415" cy="3239589"/>
          </a:xfrm>
          <a:prstGeom prst="rect">
            <a:avLst/>
          </a:prstGeom>
          <a:noFill/>
          <a:ln>
            <a:noFill/>
          </a:ln>
        </p:spPr>
      </p:pic>
      <p:pic>
        <p:nvPicPr>
          <p:cNvPr id="418" name="Google Shape;418;p34"/>
          <p:cNvPicPr preferRelativeResize="0"/>
          <p:nvPr/>
        </p:nvPicPr>
        <p:blipFill rotWithShape="1">
          <a:blip r:embed="rId4">
            <a:alphaModFix/>
          </a:blip>
          <a:srcRect b="20615" l="19943" r="7092" t="73758"/>
          <a:stretch/>
        </p:blipFill>
        <p:spPr>
          <a:xfrm>
            <a:off x="1607888" y="4570213"/>
            <a:ext cx="9020415" cy="39101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5"/>
          <p:cNvSpPr/>
          <p:nvPr/>
        </p:nvSpPr>
        <p:spPr>
          <a:xfrm>
            <a:off x="928260" y="942109"/>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24" name="Google Shape;424;p35"/>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25" name="Google Shape;425;p35"/>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26" name="Google Shape;426;p35"/>
          <p:cNvSpPr txBox="1"/>
          <p:nvPr/>
        </p:nvSpPr>
        <p:spPr>
          <a:xfrm>
            <a:off x="959938" y="2590799"/>
            <a:ext cx="31479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documento del plan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 bitácora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Programación del modulo raspberry.</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sz="1800">
              <a:solidFill>
                <a:schemeClr val="lt1"/>
              </a:solidFill>
              <a:latin typeface="Arial"/>
              <a:ea typeface="Arial"/>
              <a:cs typeface="Arial"/>
              <a:sym typeface="Arial"/>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p:txBody>
      </p:sp>
      <p:sp>
        <p:nvSpPr>
          <p:cNvPr id="427" name="Google Shape;427;p35"/>
          <p:cNvSpPr txBox="1"/>
          <p:nvPr/>
        </p:nvSpPr>
        <p:spPr>
          <a:xfrm>
            <a:off x="7671258" y="2976358"/>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.32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28" name="Google Shape;428;p35"/>
          <p:cNvSpPr txBox="1"/>
          <p:nvPr/>
        </p:nvSpPr>
        <p:spPr>
          <a:xfrm>
            <a:off x="1233055" y="429491"/>
            <a:ext cx="26323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1:</a:t>
            </a:r>
            <a:endParaRPr/>
          </a:p>
        </p:txBody>
      </p:sp>
      <p:sp>
        <p:nvSpPr>
          <p:cNvPr id="429" name="Google Shape;429;p35"/>
          <p:cNvSpPr txBox="1"/>
          <p:nvPr/>
        </p:nvSpPr>
        <p:spPr>
          <a:xfrm>
            <a:off x="6712527" y="318001"/>
            <a:ext cx="428104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Soriano Quintero.</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430" name="Google Shape;430;p35"/>
          <p:cNvSpPr txBox="1"/>
          <p:nvPr/>
        </p:nvSpPr>
        <p:spPr>
          <a:xfrm>
            <a:off x="4426525" y="117946"/>
            <a:ext cx="22860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6</a:t>
            </a:r>
            <a:endParaRPr sz="1800">
              <a:solidFill>
                <a:schemeClr val="lt1"/>
              </a:solidFill>
              <a:latin typeface="Arial"/>
              <a:ea typeface="Arial"/>
              <a:cs typeface="Arial"/>
              <a:sym typeface="Arial"/>
            </a:endParaRPr>
          </a:p>
        </p:txBody>
      </p:sp>
      <p:sp>
        <p:nvSpPr>
          <p:cNvPr id="431" name="Google Shape;431;p35"/>
          <p:cNvSpPr txBox="1"/>
          <p:nvPr/>
        </p:nvSpPr>
        <p:spPr>
          <a:xfrm>
            <a:off x="4224158" y="2895551"/>
            <a:ext cx="3147900" cy="3417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documento del plan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 bitácora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Programación del modulo raspberry.</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sz="1800">
              <a:solidFill>
                <a:schemeClr val="lt1"/>
              </a:solidFill>
              <a:latin typeface="Arial"/>
              <a:ea typeface="Arial"/>
              <a:cs typeface="Arial"/>
              <a:sym typeface="Arial"/>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6"/>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a:t>
            </a:r>
            <a:r>
              <a:rPr lang="es-ES"/>
              <a:t>Técnico</a:t>
            </a:r>
            <a:r>
              <a:rPr lang="es-ES"/>
              <a:t> de Soporte 1. Semana 6</a:t>
            </a:r>
            <a:endParaRPr/>
          </a:p>
        </p:txBody>
      </p:sp>
      <p:sp>
        <p:nvSpPr>
          <p:cNvPr id="437" name="Google Shape;437;p36"/>
          <p:cNvSpPr txBox="1"/>
          <p:nvPr>
            <p:ph idx="1" type="body"/>
          </p:nvPr>
        </p:nvSpPr>
        <p:spPr>
          <a:xfrm>
            <a:off x="1345474" y="2037805"/>
            <a:ext cx="9159383" cy="3553097"/>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2160"/>
              <a:buNone/>
            </a:pPr>
            <a:r>
              <a:rPr lang="es-ES" sz="2400"/>
              <a:t>Rocio Soriano Quintero realizó las tareas de Preparación para la </a:t>
            </a:r>
            <a:r>
              <a:rPr lang="es-ES" sz="2400"/>
              <a:t>tercera</a:t>
            </a:r>
            <a:r>
              <a:rPr lang="es-ES" sz="2400"/>
              <a:t> reunión de status, Reunión de status, Creación del documento del plan de pruebas, Creación de bitácora de pruebas, Programación del </a:t>
            </a:r>
            <a:r>
              <a:rPr lang="es-ES" sz="2400"/>
              <a:t>módulo</a:t>
            </a:r>
            <a:r>
              <a:rPr lang="es-ES" sz="2400"/>
              <a:t> raspberry.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7"/>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6</a:t>
            </a:r>
            <a:endParaRPr/>
          </a:p>
        </p:txBody>
      </p:sp>
      <p:pic>
        <p:nvPicPr>
          <p:cNvPr id="443" name="Google Shape;443;p37"/>
          <p:cNvPicPr preferRelativeResize="0"/>
          <p:nvPr/>
        </p:nvPicPr>
        <p:blipFill rotWithShape="1">
          <a:blip r:embed="rId3">
            <a:alphaModFix/>
          </a:blip>
          <a:srcRect b="29704" l="20680" r="6571" t="37709"/>
          <a:stretch/>
        </p:blipFill>
        <p:spPr>
          <a:xfrm>
            <a:off x="1476102" y="1388234"/>
            <a:ext cx="8869680" cy="2233747"/>
          </a:xfrm>
          <a:prstGeom prst="rect">
            <a:avLst/>
          </a:prstGeom>
          <a:noFill/>
          <a:ln>
            <a:noFill/>
          </a:ln>
        </p:spPr>
      </p:pic>
      <p:pic>
        <p:nvPicPr>
          <p:cNvPr id="444" name="Google Shape;444;p37"/>
          <p:cNvPicPr preferRelativeResize="0"/>
          <p:nvPr/>
        </p:nvPicPr>
        <p:blipFill rotWithShape="1">
          <a:blip r:embed="rId4">
            <a:alphaModFix/>
          </a:blip>
          <a:srcRect b="26156" l="20679" r="6465" t="68824"/>
          <a:stretch/>
        </p:blipFill>
        <p:spPr>
          <a:xfrm>
            <a:off x="1476103" y="3621982"/>
            <a:ext cx="8869680" cy="343596"/>
          </a:xfrm>
          <a:prstGeom prst="rect">
            <a:avLst/>
          </a:prstGeom>
          <a:noFill/>
          <a:ln>
            <a:noFill/>
          </a:ln>
        </p:spPr>
      </p:pic>
      <p:pic>
        <p:nvPicPr>
          <p:cNvPr id="445" name="Google Shape;445;p37"/>
          <p:cNvPicPr preferRelativeResize="0"/>
          <p:nvPr/>
        </p:nvPicPr>
        <p:blipFill rotWithShape="1">
          <a:blip r:embed="rId4">
            <a:alphaModFix/>
          </a:blip>
          <a:srcRect b="31118" l="20679" r="6465" t="63769"/>
          <a:stretch/>
        </p:blipFill>
        <p:spPr>
          <a:xfrm>
            <a:off x="1476103" y="3966634"/>
            <a:ext cx="8869680" cy="34992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8"/>
          <p:cNvSpPr/>
          <p:nvPr/>
        </p:nvSpPr>
        <p:spPr>
          <a:xfrm>
            <a:off x="1137264" y="643097"/>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51" name="Google Shape;451;p38"/>
          <p:cNvSpPr/>
          <p:nvPr/>
        </p:nvSpPr>
        <p:spPr>
          <a:xfrm>
            <a:off x="4197929" y="62271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52" name="Google Shape;452;p38"/>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53" name="Google Shape;453;p38"/>
          <p:cNvSpPr txBox="1"/>
          <p:nvPr/>
        </p:nvSpPr>
        <p:spPr>
          <a:xfrm>
            <a:off x="747607" y="2230857"/>
            <a:ext cx="3460175"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Microcontroladores.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Investigación de librerías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avances del equipo.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funcionamiento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software al módulo raspberry pi 4.</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a:p>
        </p:txBody>
      </p:sp>
      <p:sp>
        <p:nvSpPr>
          <p:cNvPr id="454" name="Google Shape;454;p38"/>
          <p:cNvSpPr txBox="1"/>
          <p:nvPr/>
        </p:nvSpPr>
        <p:spPr>
          <a:xfrm>
            <a:off x="7613861" y="2877188"/>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55" name="Google Shape;455;p38"/>
          <p:cNvSpPr txBox="1"/>
          <p:nvPr/>
        </p:nvSpPr>
        <p:spPr>
          <a:xfrm>
            <a:off x="995261" y="242987"/>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2:</a:t>
            </a:r>
            <a:endParaRPr/>
          </a:p>
        </p:txBody>
      </p:sp>
      <p:sp>
        <p:nvSpPr>
          <p:cNvPr id="456" name="Google Shape;456;p38"/>
          <p:cNvSpPr txBox="1"/>
          <p:nvPr/>
        </p:nvSpPr>
        <p:spPr>
          <a:xfrm>
            <a:off x="6922725"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Cinthia Canales Medina.</a:t>
            </a:r>
            <a:endParaRPr sz="2000">
              <a:solidFill>
                <a:schemeClr val="lt1"/>
              </a:solidFill>
              <a:latin typeface="Arial"/>
              <a:ea typeface="Arial"/>
              <a:cs typeface="Arial"/>
              <a:sym typeface="Arial"/>
            </a:endParaRPr>
          </a:p>
        </p:txBody>
      </p:sp>
      <p:sp>
        <p:nvSpPr>
          <p:cNvPr id="457" name="Google Shape;457;p38"/>
          <p:cNvSpPr txBox="1"/>
          <p:nvPr/>
        </p:nvSpPr>
        <p:spPr>
          <a:xfrm>
            <a:off x="4426525" y="182571"/>
            <a:ext cx="21702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5</a:t>
            </a:r>
            <a:endParaRPr sz="1800">
              <a:solidFill>
                <a:schemeClr val="lt1"/>
              </a:solidFill>
              <a:latin typeface="Arial"/>
              <a:ea typeface="Arial"/>
              <a:cs typeface="Arial"/>
              <a:sym typeface="Arial"/>
            </a:endParaRPr>
          </a:p>
        </p:txBody>
      </p:sp>
      <p:sp>
        <p:nvSpPr>
          <p:cNvPr id="458" name="Google Shape;458;p38"/>
          <p:cNvSpPr txBox="1"/>
          <p:nvPr/>
        </p:nvSpPr>
        <p:spPr>
          <a:xfrm>
            <a:off x="4197929" y="2582611"/>
            <a:ext cx="3460175"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Microcontroladores.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Investigación de librerías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avances del equipo.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funcionamiento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software al módulo raspberry pi 4.</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9"/>
          <p:cNvSpPr txBox="1"/>
          <p:nvPr>
            <p:ph type="title"/>
          </p:nvPr>
        </p:nvSpPr>
        <p:spPr>
          <a:xfrm>
            <a:off x="972508" y="436272"/>
            <a:ext cx="885076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2. Semana 5</a:t>
            </a:r>
            <a:endParaRPr/>
          </a:p>
        </p:txBody>
      </p:sp>
      <p:sp>
        <p:nvSpPr>
          <p:cNvPr id="464" name="Google Shape;464;p39"/>
          <p:cNvSpPr txBox="1"/>
          <p:nvPr/>
        </p:nvSpPr>
        <p:spPr>
          <a:xfrm>
            <a:off x="1123407" y="1662546"/>
            <a:ext cx="9666514"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Cinthia Canales Medina se dedicó a la Reunión con cliente y corrección del SAS pendientes de la semana 4, Capacitación en Microcontroladores, Investigación de librerías en Python, Instalación de librerías, Reunión para avances del equipo, Pruebas de funcionamiento de librerías, Instalación de software al módulo raspberry pi 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1018535"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5</a:t>
            </a:r>
            <a:endParaRPr/>
          </a:p>
        </p:txBody>
      </p:sp>
      <p:pic>
        <p:nvPicPr>
          <p:cNvPr id="150" name="Google Shape;150;p4"/>
          <p:cNvPicPr preferRelativeResize="0"/>
          <p:nvPr/>
        </p:nvPicPr>
        <p:blipFill rotWithShape="1">
          <a:blip r:embed="rId3">
            <a:alphaModFix/>
          </a:blip>
          <a:srcRect b="34851" l="19929" r="6892" t="38470"/>
          <a:stretch/>
        </p:blipFill>
        <p:spPr>
          <a:xfrm>
            <a:off x="1415845" y="1008026"/>
            <a:ext cx="8921933" cy="1828800"/>
          </a:xfrm>
          <a:prstGeom prst="rect">
            <a:avLst/>
          </a:prstGeom>
          <a:noFill/>
          <a:ln>
            <a:noFill/>
          </a:ln>
        </p:spPr>
      </p:pic>
      <p:pic>
        <p:nvPicPr>
          <p:cNvPr id="151" name="Google Shape;151;p4"/>
          <p:cNvPicPr preferRelativeResize="0"/>
          <p:nvPr/>
        </p:nvPicPr>
        <p:blipFill rotWithShape="1">
          <a:blip r:embed="rId3">
            <a:alphaModFix/>
          </a:blip>
          <a:srcRect b="15222" l="19929" r="6892" t="70104"/>
          <a:stretch/>
        </p:blipFill>
        <p:spPr>
          <a:xfrm>
            <a:off x="1415844" y="2819417"/>
            <a:ext cx="8921933" cy="1005840"/>
          </a:xfrm>
          <a:prstGeom prst="rect">
            <a:avLst/>
          </a:prstGeom>
          <a:noFill/>
          <a:ln>
            <a:noFill/>
          </a:ln>
        </p:spPr>
      </p:pic>
      <p:pic>
        <p:nvPicPr>
          <p:cNvPr id="152" name="Google Shape;152;p4"/>
          <p:cNvPicPr preferRelativeResize="0"/>
          <p:nvPr/>
        </p:nvPicPr>
        <p:blipFill rotWithShape="1">
          <a:blip r:embed="rId4">
            <a:alphaModFix/>
          </a:blip>
          <a:srcRect b="47187" l="20520" r="6944" t="36868"/>
          <a:stretch/>
        </p:blipFill>
        <p:spPr>
          <a:xfrm>
            <a:off x="1415843" y="3825257"/>
            <a:ext cx="8921933" cy="110259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0"/>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5</a:t>
            </a:r>
            <a:endParaRPr/>
          </a:p>
        </p:txBody>
      </p:sp>
      <p:pic>
        <p:nvPicPr>
          <p:cNvPr id="470" name="Google Shape;470;p40"/>
          <p:cNvPicPr preferRelativeResize="0"/>
          <p:nvPr/>
        </p:nvPicPr>
        <p:blipFill rotWithShape="1">
          <a:blip r:embed="rId3">
            <a:alphaModFix/>
          </a:blip>
          <a:srcRect b="37899" l="30750" r="19428" t="30276"/>
          <a:stretch/>
        </p:blipFill>
        <p:spPr>
          <a:xfrm>
            <a:off x="1607888" y="1388234"/>
            <a:ext cx="9020415" cy="3239589"/>
          </a:xfrm>
          <a:prstGeom prst="rect">
            <a:avLst/>
          </a:prstGeom>
          <a:noFill/>
          <a:ln>
            <a:noFill/>
          </a:ln>
        </p:spPr>
      </p:pic>
      <p:pic>
        <p:nvPicPr>
          <p:cNvPr id="471" name="Google Shape;471;p40"/>
          <p:cNvPicPr preferRelativeResize="0"/>
          <p:nvPr/>
        </p:nvPicPr>
        <p:blipFill rotWithShape="1">
          <a:blip r:embed="rId4">
            <a:alphaModFix/>
          </a:blip>
          <a:srcRect b="16435" l="19943" r="7092" t="78624"/>
          <a:stretch/>
        </p:blipFill>
        <p:spPr>
          <a:xfrm>
            <a:off x="1607888" y="4627822"/>
            <a:ext cx="9020415" cy="34338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1"/>
          <p:cNvSpPr/>
          <p:nvPr/>
        </p:nvSpPr>
        <p:spPr>
          <a:xfrm>
            <a:off x="928260" y="942109"/>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77" name="Google Shape;477;p41"/>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78" name="Google Shape;478;p41"/>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79" name="Google Shape;479;p41"/>
          <p:cNvSpPr txBox="1"/>
          <p:nvPr/>
        </p:nvSpPr>
        <p:spPr>
          <a:xfrm>
            <a:off x="917576" y="2703307"/>
            <a:ext cx="30342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documento del plan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 bitácora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Programación del modulo raspberry.</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sz="1800">
              <a:solidFill>
                <a:schemeClr val="lt1"/>
              </a:solidFill>
              <a:latin typeface="Arial"/>
              <a:ea typeface="Arial"/>
              <a:cs typeface="Arial"/>
              <a:sym typeface="Arial"/>
            </a:endParaRPr>
          </a:p>
        </p:txBody>
      </p:sp>
      <p:sp>
        <p:nvSpPr>
          <p:cNvPr id="480" name="Google Shape;480;p41"/>
          <p:cNvSpPr txBox="1"/>
          <p:nvPr/>
        </p:nvSpPr>
        <p:spPr>
          <a:xfrm>
            <a:off x="7653050" y="3005736"/>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.32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81" name="Google Shape;481;p41"/>
          <p:cNvSpPr txBox="1"/>
          <p:nvPr/>
        </p:nvSpPr>
        <p:spPr>
          <a:xfrm>
            <a:off x="1233055" y="429491"/>
            <a:ext cx="273627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2:</a:t>
            </a:r>
            <a:endParaRPr/>
          </a:p>
        </p:txBody>
      </p:sp>
      <p:sp>
        <p:nvSpPr>
          <p:cNvPr id="482" name="Google Shape;482;p41"/>
          <p:cNvSpPr txBox="1"/>
          <p:nvPr/>
        </p:nvSpPr>
        <p:spPr>
          <a:xfrm>
            <a:off x="6712527" y="318001"/>
            <a:ext cx="428104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Cinthia Canales Medina</a:t>
            </a:r>
            <a:endParaRPr sz="2000">
              <a:solidFill>
                <a:schemeClr val="lt1"/>
              </a:solidFill>
              <a:latin typeface="Arial"/>
              <a:ea typeface="Arial"/>
              <a:cs typeface="Arial"/>
              <a:sym typeface="Arial"/>
            </a:endParaRPr>
          </a:p>
        </p:txBody>
      </p:sp>
      <p:sp>
        <p:nvSpPr>
          <p:cNvPr id="483" name="Google Shape;483;p41"/>
          <p:cNvSpPr txBox="1"/>
          <p:nvPr/>
        </p:nvSpPr>
        <p:spPr>
          <a:xfrm>
            <a:off x="4426525" y="117946"/>
            <a:ext cx="21310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6</a:t>
            </a:r>
            <a:endParaRPr sz="1800">
              <a:solidFill>
                <a:schemeClr val="lt1"/>
              </a:solidFill>
              <a:latin typeface="Arial"/>
              <a:ea typeface="Arial"/>
              <a:cs typeface="Arial"/>
              <a:sym typeface="Arial"/>
            </a:endParaRPr>
          </a:p>
        </p:txBody>
      </p:sp>
      <p:sp>
        <p:nvSpPr>
          <p:cNvPr id="484" name="Google Shape;484;p41"/>
          <p:cNvSpPr txBox="1"/>
          <p:nvPr/>
        </p:nvSpPr>
        <p:spPr>
          <a:xfrm>
            <a:off x="4135584" y="2980306"/>
            <a:ext cx="3034200" cy="3417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documento del plan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 bitácora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Programación del modulo raspberry.</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sz="1800">
              <a:solidFill>
                <a:schemeClr val="l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2"/>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2. Semana 6</a:t>
            </a:r>
            <a:endParaRPr/>
          </a:p>
        </p:txBody>
      </p:sp>
      <p:sp>
        <p:nvSpPr>
          <p:cNvPr id="490" name="Google Shape;490;p42"/>
          <p:cNvSpPr txBox="1"/>
          <p:nvPr>
            <p:ph idx="1" type="body"/>
          </p:nvPr>
        </p:nvSpPr>
        <p:spPr>
          <a:xfrm>
            <a:off x="1442355" y="1985554"/>
            <a:ext cx="9159383" cy="3775165"/>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2160"/>
              <a:buNone/>
            </a:pPr>
            <a:r>
              <a:rPr lang="es-ES" sz="2400"/>
              <a:t>Cinthia Canales Medina realizó las tareas de Preparación para la </a:t>
            </a:r>
            <a:r>
              <a:rPr lang="es-ES" sz="2400"/>
              <a:t>tercera</a:t>
            </a:r>
            <a:r>
              <a:rPr lang="es-ES" sz="2400"/>
              <a:t> reunión de status, Reunión de status, Creación del documento del plan de pruebas, Creación de bitácora de pruebas, Programación del modulo raspberry.</a:t>
            </a:r>
            <a:endParaRPr/>
          </a:p>
          <a:p>
            <a:pPr indent="-230188" lvl="0" marL="344488" rtl="0" algn="just">
              <a:lnSpc>
                <a:spcPct val="120000"/>
              </a:lnSpc>
              <a:spcBef>
                <a:spcPts val="1600"/>
              </a:spcBef>
              <a:spcAft>
                <a:spcPts val="0"/>
              </a:spcAft>
              <a:buSzPts val="18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3"/>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6</a:t>
            </a:r>
            <a:endParaRPr/>
          </a:p>
        </p:txBody>
      </p:sp>
      <p:pic>
        <p:nvPicPr>
          <p:cNvPr id="496" name="Google Shape;496;p43"/>
          <p:cNvPicPr preferRelativeResize="0"/>
          <p:nvPr/>
        </p:nvPicPr>
        <p:blipFill rotWithShape="1">
          <a:blip r:embed="rId3">
            <a:alphaModFix/>
          </a:blip>
          <a:srcRect b="29704" l="20680" r="6571" t="37709"/>
          <a:stretch/>
        </p:blipFill>
        <p:spPr>
          <a:xfrm>
            <a:off x="1476102" y="1388234"/>
            <a:ext cx="8869680" cy="2233747"/>
          </a:xfrm>
          <a:prstGeom prst="rect">
            <a:avLst/>
          </a:prstGeom>
          <a:noFill/>
          <a:ln>
            <a:noFill/>
          </a:ln>
        </p:spPr>
      </p:pic>
      <p:pic>
        <p:nvPicPr>
          <p:cNvPr id="497" name="Google Shape;497;p43"/>
          <p:cNvPicPr preferRelativeResize="0"/>
          <p:nvPr/>
        </p:nvPicPr>
        <p:blipFill rotWithShape="1">
          <a:blip r:embed="rId4">
            <a:alphaModFix/>
          </a:blip>
          <a:srcRect b="21251" l="20679" r="6465" t="73653"/>
          <a:stretch/>
        </p:blipFill>
        <p:spPr>
          <a:xfrm>
            <a:off x="1476103" y="3604964"/>
            <a:ext cx="8869680" cy="348728"/>
          </a:xfrm>
          <a:prstGeom prst="rect">
            <a:avLst/>
          </a:prstGeom>
          <a:noFill/>
          <a:ln>
            <a:noFill/>
          </a:ln>
        </p:spPr>
      </p:pic>
      <p:pic>
        <p:nvPicPr>
          <p:cNvPr id="498" name="Google Shape;498;p43"/>
          <p:cNvPicPr preferRelativeResize="0"/>
          <p:nvPr/>
        </p:nvPicPr>
        <p:blipFill rotWithShape="1">
          <a:blip r:embed="rId4">
            <a:alphaModFix/>
          </a:blip>
          <a:srcRect b="31118" l="20679" r="6465" t="63769"/>
          <a:stretch/>
        </p:blipFill>
        <p:spPr>
          <a:xfrm>
            <a:off x="1476103" y="3953692"/>
            <a:ext cx="8869680" cy="34992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4"/>
          <p:cNvSpPr txBox="1"/>
          <p:nvPr>
            <p:ph type="title"/>
          </p:nvPr>
        </p:nvSpPr>
        <p:spPr>
          <a:xfrm>
            <a:off x="963116"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 información General</a:t>
            </a:r>
            <a:endParaRPr/>
          </a:p>
        </p:txBody>
      </p:sp>
      <p:sp>
        <p:nvSpPr>
          <p:cNvPr id="504" name="Google Shape;504;p44"/>
          <p:cNvSpPr txBox="1"/>
          <p:nvPr/>
        </p:nvSpPr>
        <p:spPr>
          <a:xfrm>
            <a:off x="963116" y="1248781"/>
            <a:ext cx="7958331" cy="10772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400"/>
              <a:buFont typeface="Arial"/>
              <a:buNone/>
            </a:pPr>
            <a:r>
              <a:rPr b="0" i="0" lang="es-ES" sz="2400" cap="none">
                <a:solidFill>
                  <a:schemeClr val="lt1"/>
                </a:solidFill>
                <a:latin typeface="Arial"/>
                <a:ea typeface="Arial"/>
                <a:cs typeface="Arial"/>
                <a:sym typeface="Arial"/>
              </a:rPr>
              <a:t>Tareas completadas semana 5 y 6</a:t>
            </a:r>
            <a:endParaRPr/>
          </a:p>
        </p:txBody>
      </p:sp>
      <p:pic>
        <p:nvPicPr>
          <p:cNvPr id="505" name="Google Shape;505;p44"/>
          <p:cNvPicPr preferRelativeResize="0"/>
          <p:nvPr/>
        </p:nvPicPr>
        <p:blipFill rotWithShape="1">
          <a:blip r:embed="rId3">
            <a:alphaModFix/>
          </a:blip>
          <a:srcRect b="9503" l="19606" r="31858" t="45330"/>
          <a:stretch/>
        </p:blipFill>
        <p:spPr>
          <a:xfrm>
            <a:off x="143691" y="1998243"/>
            <a:ext cx="5917475" cy="3095897"/>
          </a:xfrm>
          <a:prstGeom prst="rect">
            <a:avLst/>
          </a:prstGeom>
          <a:noFill/>
          <a:ln>
            <a:noFill/>
          </a:ln>
        </p:spPr>
      </p:pic>
      <p:pic>
        <p:nvPicPr>
          <p:cNvPr id="506" name="Google Shape;506;p44"/>
          <p:cNvPicPr preferRelativeResize="0"/>
          <p:nvPr/>
        </p:nvPicPr>
        <p:blipFill rotWithShape="1">
          <a:blip r:embed="rId4">
            <a:alphaModFix/>
          </a:blip>
          <a:srcRect b="9694" l="19072" r="31642" t="53526"/>
          <a:stretch/>
        </p:blipFill>
        <p:spPr>
          <a:xfrm>
            <a:off x="6061166" y="4114800"/>
            <a:ext cx="6008915" cy="252113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5"/>
          <p:cNvSpPr txBox="1"/>
          <p:nvPr>
            <p:ph type="title"/>
          </p:nvPr>
        </p:nvSpPr>
        <p:spPr>
          <a:xfrm>
            <a:off x="907699" y="863474"/>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Tareas Pendientes a </a:t>
            </a:r>
            <a:r>
              <a:rPr lang="es-ES"/>
              <a:t>completar la próxima</a:t>
            </a:r>
            <a:r>
              <a:rPr lang="es-ES"/>
              <a:t> semana.</a:t>
            </a:r>
            <a:endParaRPr/>
          </a:p>
        </p:txBody>
      </p:sp>
      <p:sp>
        <p:nvSpPr>
          <p:cNvPr id="512" name="Google Shape;512;p45"/>
          <p:cNvSpPr txBox="1"/>
          <p:nvPr/>
        </p:nvSpPr>
        <p:spPr>
          <a:xfrm>
            <a:off x="1295230" y="2387474"/>
            <a:ext cx="7958331" cy="10772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800"/>
              <a:buFont typeface="Arial"/>
              <a:buNone/>
            </a:pPr>
            <a:r>
              <a:t/>
            </a:r>
            <a:endParaRPr b="0" i="0" sz="1800" cap="none">
              <a:solidFill>
                <a:schemeClr val="lt1"/>
              </a:solidFill>
              <a:latin typeface="Arial"/>
              <a:ea typeface="Arial"/>
              <a:cs typeface="Arial"/>
              <a:sym typeface="Arial"/>
            </a:endParaRPr>
          </a:p>
        </p:txBody>
      </p:sp>
      <p:sp>
        <p:nvSpPr>
          <p:cNvPr id="513" name="Google Shape;513;p45"/>
          <p:cNvSpPr txBox="1"/>
          <p:nvPr/>
        </p:nvSpPr>
        <p:spPr>
          <a:xfrm>
            <a:off x="1295230" y="2387474"/>
            <a:ext cx="78226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7: reunión con cliente</a:t>
            </a:r>
            <a:endParaRPr sz="1800">
              <a:solidFill>
                <a:schemeClr val="lt1"/>
              </a:solidFill>
              <a:latin typeface="Arial"/>
              <a:ea typeface="Arial"/>
              <a:cs typeface="Arial"/>
              <a:sym typeface="Arial"/>
            </a:endParaRPr>
          </a:p>
        </p:txBody>
      </p:sp>
      <p:pic>
        <p:nvPicPr>
          <p:cNvPr id="514" name="Google Shape;514;p45"/>
          <p:cNvPicPr preferRelativeResize="0"/>
          <p:nvPr/>
        </p:nvPicPr>
        <p:blipFill rotWithShape="1">
          <a:blip r:embed="rId3">
            <a:alphaModFix/>
          </a:blip>
          <a:srcRect b="31118" l="20679" r="6465" t="63769"/>
          <a:stretch/>
        </p:blipFill>
        <p:spPr>
          <a:xfrm>
            <a:off x="1295230" y="2853649"/>
            <a:ext cx="8869680" cy="3499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p:nvPr/>
        </p:nvSpPr>
        <p:spPr>
          <a:xfrm>
            <a:off x="1163786" y="1163782"/>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158" name="Google Shape;158;p5"/>
          <p:cNvSpPr/>
          <p:nvPr/>
        </p:nvSpPr>
        <p:spPr>
          <a:xfrm>
            <a:off x="4100952" y="955963"/>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159" name="Google Shape;159;p5"/>
          <p:cNvSpPr/>
          <p:nvPr/>
        </p:nvSpPr>
        <p:spPr>
          <a:xfrm>
            <a:off x="7148954" y="955963"/>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160" name="Google Shape;160;p5"/>
          <p:cNvSpPr txBox="1"/>
          <p:nvPr/>
        </p:nvSpPr>
        <p:spPr>
          <a:xfrm>
            <a:off x="7949937" y="3216714"/>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.02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1" name="Google Shape;161;p5"/>
          <p:cNvSpPr txBox="1"/>
          <p:nvPr/>
        </p:nvSpPr>
        <p:spPr>
          <a:xfrm>
            <a:off x="1385455" y="609600"/>
            <a:ext cx="263236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LIDER</a:t>
            </a:r>
            <a:r>
              <a:rPr lang="es-ES" sz="1800">
                <a:solidFill>
                  <a:schemeClr val="lt1"/>
                </a:solidFill>
                <a:latin typeface="Arial"/>
                <a:ea typeface="Arial"/>
                <a:cs typeface="Arial"/>
                <a:sym typeface="Arial"/>
              </a:rPr>
              <a:t>:</a:t>
            </a:r>
            <a:endParaRPr/>
          </a:p>
        </p:txBody>
      </p:sp>
      <p:sp>
        <p:nvSpPr>
          <p:cNvPr id="162" name="Google Shape;162;p5"/>
          <p:cNvSpPr txBox="1"/>
          <p:nvPr/>
        </p:nvSpPr>
        <p:spPr>
          <a:xfrm>
            <a:off x="5119255" y="209490"/>
            <a:ext cx="195349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6.</a:t>
            </a:r>
            <a:endParaRPr/>
          </a:p>
        </p:txBody>
      </p:sp>
      <p:sp>
        <p:nvSpPr>
          <p:cNvPr id="163" name="Google Shape;163;p5"/>
          <p:cNvSpPr txBox="1"/>
          <p:nvPr/>
        </p:nvSpPr>
        <p:spPr>
          <a:xfrm>
            <a:off x="891152" y="2570384"/>
            <a:ext cx="2937300" cy="48024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documento del plan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 bitácora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Programación del modulo raspberry.</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líder del proyecto.</a:t>
            </a:r>
            <a:endParaRPr/>
          </a:p>
        </p:txBody>
      </p:sp>
      <p:sp>
        <p:nvSpPr>
          <p:cNvPr id="164" name="Google Shape;164;p5"/>
          <p:cNvSpPr txBox="1"/>
          <p:nvPr/>
        </p:nvSpPr>
        <p:spPr>
          <a:xfrm>
            <a:off x="7425061" y="609600"/>
            <a:ext cx="359030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Ricardo Aldair Puente Reyes</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165" name="Google Shape;165;p5"/>
          <p:cNvSpPr txBox="1"/>
          <p:nvPr/>
        </p:nvSpPr>
        <p:spPr>
          <a:xfrm>
            <a:off x="4100952" y="2945871"/>
            <a:ext cx="31392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documento del plan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 bitácora de pruebas.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Programación del modulo raspberry.</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a:t>
            </a:r>
            <a:r>
              <a:rPr lang="es-ES" sz="1800">
                <a:solidFill>
                  <a:schemeClr val="lt1"/>
                </a:solidFill>
              </a:rPr>
              <a:t>tercera</a:t>
            </a:r>
            <a:r>
              <a:rPr lang="es-ES" sz="1800">
                <a:solidFill>
                  <a:schemeClr val="lt1"/>
                </a:solidFill>
                <a:latin typeface="Arial"/>
                <a:ea typeface="Arial"/>
                <a:cs typeface="Arial"/>
                <a:sym typeface="Arial"/>
              </a:rPr>
              <a:t>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líder del proyecto.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type="title"/>
          </p:nvPr>
        </p:nvSpPr>
        <p:spPr>
          <a:xfrm>
            <a:off x="1004681" y="572529"/>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s-ES"/>
              <a:t>Reporte del Líder.    Semana 6</a:t>
            </a:r>
            <a:endParaRPr/>
          </a:p>
        </p:txBody>
      </p:sp>
      <p:sp>
        <p:nvSpPr>
          <p:cNvPr id="171" name="Google Shape;171;p6"/>
          <p:cNvSpPr txBox="1"/>
          <p:nvPr>
            <p:ph idx="1" type="body"/>
          </p:nvPr>
        </p:nvSpPr>
        <p:spPr>
          <a:xfrm>
            <a:off x="1004681" y="2052116"/>
            <a:ext cx="9565458" cy="3997828"/>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Ricardo Aldair Puente Reyes como líder del equipo realizó tareas tales como: Preparación para la tercer reunión de status, Reunión de status, Creación del documento del plan de pruebas, Creación de bitácora de pruebas, Programación del </a:t>
            </a:r>
            <a:r>
              <a:rPr lang="es-ES" sz="2400"/>
              <a:t>módulo</a:t>
            </a:r>
            <a:r>
              <a:rPr lang="es-ES" sz="2400"/>
              <a:t> raspberry, Llenar minuta de tercer reunión de status.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type="title"/>
          </p:nvPr>
        </p:nvSpPr>
        <p:spPr>
          <a:xfrm>
            <a:off x="1004681" y="46169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6</a:t>
            </a:r>
            <a:endParaRPr/>
          </a:p>
        </p:txBody>
      </p:sp>
      <p:pic>
        <p:nvPicPr>
          <p:cNvPr id="177" name="Google Shape;177;p7"/>
          <p:cNvPicPr preferRelativeResize="0"/>
          <p:nvPr/>
        </p:nvPicPr>
        <p:blipFill rotWithShape="1">
          <a:blip r:embed="rId3">
            <a:alphaModFix/>
          </a:blip>
          <a:srcRect b="24559" l="20680" r="6571" t="37709"/>
          <a:stretch/>
        </p:blipFill>
        <p:spPr>
          <a:xfrm>
            <a:off x="1541416" y="1000306"/>
            <a:ext cx="8869681" cy="2586445"/>
          </a:xfrm>
          <a:prstGeom prst="rect">
            <a:avLst/>
          </a:prstGeom>
          <a:noFill/>
          <a:ln>
            <a:noFill/>
          </a:ln>
        </p:spPr>
      </p:pic>
      <p:pic>
        <p:nvPicPr>
          <p:cNvPr id="178" name="Google Shape;178;p7"/>
          <p:cNvPicPr preferRelativeResize="0"/>
          <p:nvPr/>
        </p:nvPicPr>
        <p:blipFill rotWithShape="1">
          <a:blip r:embed="rId4">
            <a:alphaModFix/>
          </a:blip>
          <a:srcRect b="57455" l="20679" r="6465" t="36628"/>
          <a:stretch/>
        </p:blipFill>
        <p:spPr>
          <a:xfrm>
            <a:off x="1541416" y="3556863"/>
            <a:ext cx="8869680" cy="404947"/>
          </a:xfrm>
          <a:prstGeom prst="rect">
            <a:avLst/>
          </a:prstGeom>
          <a:noFill/>
          <a:ln>
            <a:noFill/>
          </a:ln>
        </p:spPr>
      </p:pic>
      <p:pic>
        <p:nvPicPr>
          <p:cNvPr id="179" name="Google Shape;179;p7"/>
          <p:cNvPicPr preferRelativeResize="0"/>
          <p:nvPr/>
        </p:nvPicPr>
        <p:blipFill rotWithShape="1">
          <a:blip r:embed="rId4">
            <a:alphaModFix/>
          </a:blip>
          <a:srcRect b="31118" l="20679" r="6465" t="63769"/>
          <a:stretch/>
        </p:blipFill>
        <p:spPr>
          <a:xfrm>
            <a:off x="1541416" y="3950401"/>
            <a:ext cx="8869680" cy="3499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p:nvPr/>
        </p:nvSpPr>
        <p:spPr>
          <a:xfrm>
            <a:off x="1251656" y="917605"/>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185" name="Google Shape;185;p8"/>
          <p:cNvSpPr/>
          <p:nvPr/>
        </p:nvSpPr>
        <p:spPr>
          <a:xfrm>
            <a:off x="4418021" y="782301"/>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186" name="Google Shape;186;p8"/>
          <p:cNvSpPr/>
          <p:nvPr/>
        </p:nvSpPr>
        <p:spPr>
          <a:xfrm>
            <a:off x="7439890" y="1009710"/>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187" name="Google Shape;187;p8"/>
          <p:cNvSpPr txBox="1"/>
          <p:nvPr/>
        </p:nvSpPr>
        <p:spPr>
          <a:xfrm>
            <a:off x="924797" y="2114912"/>
            <a:ext cx="3359400" cy="48024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Microcontroladores.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Investigación de librerías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avances del equipo.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funcionamiento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software al módulo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del software </a:t>
            </a:r>
            <a:r>
              <a:rPr lang="es-ES" sz="1800">
                <a:solidFill>
                  <a:schemeClr val="lt1"/>
                </a:solidFill>
              </a:rPr>
              <a:t>en Raspberry Pi</a:t>
            </a:r>
            <a:r>
              <a:rPr lang="es-ES" sz="1800">
                <a:solidFill>
                  <a:schemeClr val="lt1"/>
                </a:solidFill>
                <a:latin typeface="Arial"/>
                <a:ea typeface="Arial"/>
                <a:cs typeface="Arial"/>
                <a:sym typeface="Arial"/>
              </a:rPr>
              <a:t> 4.</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
        <p:nvSpPr>
          <p:cNvPr id="188" name="Google Shape;188;p8"/>
          <p:cNvSpPr txBox="1"/>
          <p:nvPr/>
        </p:nvSpPr>
        <p:spPr>
          <a:xfrm>
            <a:off x="1385455" y="609600"/>
            <a:ext cx="289876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Desarrollo:</a:t>
            </a:r>
            <a:endParaRPr/>
          </a:p>
        </p:txBody>
      </p:sp>
      <p:sp>
        <p:nvSpPr>
          <p:cNvPr id="189" name="Google Shape;189;p8"/>
          <p:cNvSpPr txBox="1"/>
          <p:nvPr/>
        </p:nvSpPr>
        <p:spPr>
          <a:xfrm>
            <a:off x="4800599" y="272536"/>
            <a:ext cx="22444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5.</a:t>
            </a:r>
            <a:endParaRPr/>
          </a:p>
        </p:txBody>
      </p:sp>
      <p:sp>
        <p:nvSpPr>
          <p:cNvPr id="190" name="Google Shape;190;p8"/>
          <p:cNvSpPr txBox="1"/>
          <p:nvPr/>
        </p:nvSpPr>
        <p:spPr>
          <a:xfrm>
            <a:off x="7287490" y="717550"/>
            <a:ext cx="480871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Héctor Daniel Castro Salazar.</a:t>
            </a:r>
            <a:endParaRPr sz="2000">
              <a:solidFill>
                <a:schemeClr val="lt1"/>
              </a:solidFill>
              <a:latin typeface="Arial"/>
              <a:ea typeface="Arial"/>
              <a:cs typeface="Arial"/>
              <a:sym typeface="Arial"/>
            </a:endParaRPr>
          </a:p>
        </p:txBody>
      </p:sp>
      <p:sp>
        <p:nvSpPr>
          <p:cNvPr id="191" name="Google Shape;191;p8"/>
          <p:cNvSpPr txBox="1"/>
          <p:nvPr/>
        </p:nvSpPr>
        <p:spPr>
          <a:xfrm>
            <a:off x="8308127" y="3490887"/>
            <a:ext cx="27675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p:txBody>
      </p:sp>
      <p:sp>
        <p:nvSpPr>
          <p:cNvPr id="192" name="Google Shape;192;p8"/>
          <p:cNvSpPr txBox="1"/>
          <p:nvPr/>
        </p:nvSpPr>
        <p:spPr>
          <a:xfrm>
            <a:off x="4341223" y="2391911"/>
            <a:ext cx="4030500" cy="4525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Microcontroladores.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Investigación de librerías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avances del equipo.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funcionamiento de librerías.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software al módulo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del software </a:t>
            </a:r>
            <a:r>
              <a:rPr lang="es-ES" sz="1800">
                <a:solidFill>
                  <a:schemeClr val="lt1"/>
                </a:solidFill>
              </a:rPr>
              <a:t>en Raspberry Pi</a:t>
            </a:r>
            <a:r>
              <a:rPr lang="es-ES" sz="1800">
                <a:solidFill>
                  <a:schemeClr val="lt1"/>
                </a:solidFill>
                <a:latin typeface="Arial"/>
                <a:ea typeface="Arial"/>
                <a:cs typeface="Arial"/>
                <a:sym typeface="Arial"/>
              </a:rPr>
              <a:t> 4.</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958653" y="449335"/>
            <a:ext cx="971370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Desarrollo.    Semana 5</a:t>
            </a:r>
            <a:endParaRPr/>
          </a:p>
        </p:txBody>
      </p:sp>
      <p:sp>
        <p:nvSpPr>
          <p:cNvPr id="198" name="Google Shape;198;p9"/>
          <p:cNvSpPr txBox="1"/>
          <p:nvPr/>
        </p:nvSpPr>
        <p:spPr>
          <a:xfrm>
            <a:off x="1141532" y="1662547"/>
            <a:ext cx="9896581" cy="298543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Héctor Daniel Castro Salazar como Gerente de Desarrollo realizó tareas tales como: Reunión con cliente y Corrección del SAS pendientes de la semana 4, Capacitación en Microcontroladores, Investigación de librerías en Python, Instalación de librerías, Reunión para avances del equipo, Pruebas de funcionamiento de librerías, Instalación de software al módulo raspberry pi 4 y Pruebas del software en la raspberry pi 4.</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2021-03-26T00:06:14Z</dcterms:created>
  <dc:creator>dayana gpe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2023-04-18T15:45:03Z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b53ef622-8948-4ffc-b72b-a5d7d256f9b6</vt:lpwstr>
  </property>
  <property fmtid="{D5CDD505-2E9C-101B-9397-08002B2CF9AE}" pid="7" name="MSIP_Label_defa4170-0d19-0005-0004-bc88714345d2_ActionId">
    <vt:lpwstr>f84c2a4d-3e0c-469a-ad43-134c59cbfcba</vt:lpwstr>
  </property>
  <property fmtid="{D5CDD505-2E9C-101B-9397-08002B2CF9AE}" pid="8" name="MSIP_Label_defa4170-0d19-0005-0004-bc88714345d2_ContentBits">
    <vt:lpwstr>0</vt:lpwstr>
  </property>
</Properties>
</file>