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6858000" cx="12192000"/>
  <p:notesSz cx="6858000" cy="9144000"/>
  <p:embeddedFontLst>
    <p:embeddedFont>
      <p:font typeface="Noto Sans Symbols"/>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2" roundtripDataSignature="AMtx7mgCm4QUxsIDN9/cMxh+6UvmT8m+8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NotoSansSymbols-bold.fntdata"/><Relationship Id="rId50" Type="http://schemas.openxmlformats.org/officeDocument/2006/relationships/font" Target="fonts/NotoSansSymbols-regular.fntdata"/><Relationship Id="rId52"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9" name="Shape 19"/>
        <p:cNvGrpSpPr/>
        <p:nvPr/>
      </p:nvGrpSpPr>
      <p:grpSpPr>
        <a:xfrm>
          <a:off x="0" y="0"/>
          <a:ext cx="0" cy="0"/>
          <a:chOff x="0" y="0"/>
          <a:chExt cx="0" cy="0"/>
        </a:xfrm>
      </p:grpSpPr>
      <p:sp>
        <p:nvSpPr>
          <p:cNvPr id="20" name="Google Shape;20;p47"/>
          <p:cNvSpPr/>
          <p:nvPr/>
        </p:nvSpPr>
        <p:spPr>
          <a:xfrm>
            <a:off x="1007533" y="0"/>
            <a:ext cx="7934348"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7"/>
          <p:cNvSpPr/>
          <p:nvPr/>
        </p:nvSpPr>
        <p:spPr>
          <a:xfrm>
            <a:off x="8941881"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7"/>
          <p:cNvSpPr txBox="1"/>
          <p:nvPr>
            <p:ph type="ctrTitle"/>
          </p:nvPr>
        </p:nvSpPr>
        <p:spPr>
          <a:xfrm>
            <a:off x="2611808" y="3428998"/>
            <a:ext cx="5518066" cy="226855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7"/>
          <p:cNvSpPr txBox="1"/>
          <p:nvPr>
            <p:ph idx="1" type="subTitle"/>
          </p:nvPr>
        </p:nvSpPr>
        <p:spPr>
          <a:xfrm>
            <a:off x="2772274" y="2268786"/>
            <a:ext cx="5357600" cy="1160213"/>
          </a:xfrm>
          <a:prstGeom prst="rect">
            <a:avLst/>
          </a:prstGeom>
          <a:noFill/>
          <a:ln>
            <a:noFill/>
          </a:ln>
        </p:spPr>
        <p:txBody>
          <a:bodyPr anchorCtr="0" anchor="b" bIns="45700" lIns="91425" spcFirstLastPara="1" rIns="91425" wrap="square" tIns="0">
            <a:normAutofit/>
          </a:bodyPr>
          <a:lstStyle>
            <a:lvl1pPr lvl="0" algn="r">
              <a:lnSpc>
                <a:spcPct val="120000"/>
              </a:lnSpc>
              <a:spcBef>
                <a:spcPts val="1000"/>
              </a:spcBef>
              <a:spcAft>
                <a:spcPts val="0"/>
              </a:spcAft>
              <a:buSzPts val="1620"/>
              <a:buNone/>
              <a:defRPr b="0" sz="1800">
                <a:solidFill>
                  <a:schemeClr val="lt1"/>
                </a:solidFill>
              </a:defRPr>
            </a:lvl1pPr>
            <a:lvl2pPr lvl="1" algn="ctr">
              <a:lnSpc>
                <a:spcPct val="120000"/>
              </a:lnSpc>
              <a:spcBef>
                <a:spcPts val="600"/>
              </a:spcBef>
              <a:spcAft>
                <a:spcPts val="0"/>
              </a:spcAft>
              <a:buSzPts val="1620"/>
              <a:buNone/>
              <a:defRPr sz="1800"/>
            </a:lvl2pPr>
            <a:lvl3pPr lvl="2" algn="ctr">
              <a:lnSpc>
                <a:spcPct val="120000"/>
              </a:lnSpc>
              <a:spcBef>
                <a:spcPts val="600"/>
              </a:spcBef>
              <a:spcAft>
                <a:spcPts val="0"/>
              </a:spcAft>
              <a:buSzPts val="1620"/>
              <a:buNone/>
              <a:defRPr sz="1800"/>
            </a:lvl3pPr>
            <a:lvl4pPr lvl="3" algn="ctr">
              <a:lnSpc>
                <a:spcPct val="120000"/>
              </a:lnSpc>
              <a:spcBef>
                <a:spcPts val="600"/>
              </a:spcBef>
              <a:spcAft>
                <a:spcPts val="0"/>
              </a:spcAft>
              <a:buSzPts val="1440"/>
              <a:buNone/>
              <a:defRPr sz="1600"/>
            </a:lvl4pPr>
            <a:lvl5pPr lvl="4" algn="ctr">
              <a:lnSpc>
                <a:spcPct val="120000"/>
              </a:lnSpc>
              <a:spcBef>
                <a:spcPts val="600"/>
              </a:spcBef>
              <a:spcAft>
                <a:spcPts val="0"/>
              </a:spcAft>
              <a:buSzPts val="1440"/>
              <a:buNone/>
              <a:defRPr sz="1600"/>
            </a:lvl5pPr>
            <a:lvl6pPr lvl="5" algn="ctr">
              <a:lnSpc>
                <a:spcPct val="120000"/>
              </a:lnSpc>
              <a:spcBef>
                <a:spcPts val="600"/>
              </a:spcBef>
              <a:spcAft>
                <a:spcPts val="0"/>
              </a:spcAft>
              <a:buSzPts val="1440"/>
              <a:buNone/>
              <a:defRPr sz="1600"/>
            </a:lvl6pPr>
            <a:lvl7pPr lvl="6" algn="ctr">
              <a:lnSpc>
                <a:spcPct val="120000"/>
              </a:lnSpc>
              <a:spcBef>
                <a:spcPts val="600"/>
              </a:spcBef>
              <a:spcAft>
                <a:spcPts val="0"/>
              </a:spcAft>
              <a:buSzPts val="1440"/>
              <a:buNone/>
              <a:defRPr sz="1600"/>
            </a:lvl7pPr>
            <a:lvl8pPr lvl="7" algn="ctr">
              <a:lnSpc>
                <a:spcPct val="120000"/>
              </a:lnSpc>
              <a:spcBef>
                <a:spcPts val="600"/>
              </a:spcBef>
              <a:spcAft>
                <a:spcPts val="0"/>
              </a:spcAft>
              <a:buSzPts val="1440"/>
              <a:buNone/>
              <a:defRPr sz="1600"/>
            </a:lvl8pPr>
            <a:lvl9pPr lvl="8" algn="ctr">
              <a:lnSpc>
                <a:spcPct val="120000"/>
              </a:lnSpc>
              <a:spcBef>
                <a:spcPts val="600"/>
              </a:spcBef>
              <a:spcAft>
                <a:spcPts val="600"/>
              </a:spcAft>
              <a:buSzPts val="1440"/>
              <a:buNone/>
              <a:defRPr sz="1600"/>
            </a:lvl9pPr>
          </a:lstStyle>
          <a:p/>
        </p:txBody>
      </p:sp>
      <p:sp>
        <p:nvSpPr>
          <p:cNvPr id="24" name="Google Shape;24;p47"/>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7"/>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7"/>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27" name="Google Shape;27;p47"/>
          <p:cNvSpPr txBox="1"/>
          <p:nvPr/>
        </p:nvSpPr>
        <p:spPr>
          <a:xfrm>
            <a:off x="2191282" y="3262852"/>
            <a:ext cx="415636"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6"/>
                </a:solidFill>
                <a:latin typeface="Noto Sans Symbols"/>
                <a:ea typeface="Noto Sans Symbols"/>
                <a:cs typeface="Noto Sans Symbols"/>
                <a:sym typeface="Noto Sans Symbols"/>
              </a:rPr>
              <a:t>◤</a:t>
            </a:r>
            <a:endParaRPr b="0" i="0" sz="24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02" name="Shape 102"/>
        <p:cNvGrpSpPr/>
        <p:nvPr/>
      </p:nvGrpSpPr>
      <p:grpSpPr>
        <a:xfrm>
          <a:off x="0" y="0"/>
          <a:ext cx="0" cy="0"/>
          <a:chOff x="0" y="0"/>
          <a:chExt cx="0" cy="0"/>
        </a:xfrm>
      </p:grpSpPr>
      <p:sp>
        <p:nvSpPr>
          <p:cNvPr id="103" name="Google Shape;103;p56"/>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6"/>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6"/>
          <p:cNvSpPr txBox="1"/>
          <p:nvPr/>
        </p:nvSpPr>
        <p:spPr>
          <a:xfrm>
            <a:off x="2194236" y="641225"/>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106" name="Google Shape;106;p56"/>
          <p:cNvSpPr txBox="1"/>
          <p:nvPr>
            <p:ph type="title"/>
          </p:nvPr>
        </p:nvSpPr>
        <p:spPr>
          <a:xfrm>
            <a:off x="2611808" y="808056"/>
            <a:ext cx="795409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56"/>
          <p:cNvSpPr txBox="1"/>
          <p:nvPr>
            <p:ph idx="1" type="body"/>
          </p:nvPr>
        </p:nvSpPr>
        <p:spPr>
          <a:xfrm rot="5400000">
            <a:off x="4672955" y="152760"/>
            <a:ext cx="3997828" cy="7796540"/>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08" name="Google Shape;108;p56"/>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56"/>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56"/>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11" name="Shape 111"/>
        <p:cNvGrpSpPr/>
        <p:nvPr/>
      </p:nvGrpSpPr>
      <p:grpSpPr>
        <a:xfrm>
          <a:off x="0" y="0"/>
          <a:ext cx="0" cy="0"/>
          <a:chOff x="0" y="0"/>
          <a:chExt cx="0" cy="0"/>
        </a:xfrm>
      </p:grpSpPr>
      <p:sp>
        <p:nvSpPr>
          <p:cNvPr id="112" name="Google Shape;112;p57"/>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7"/>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7"/>
          <p:cNvSpPr txBox="1"/>
          <p:nvPr/>
        </p:nvSpPr>
        <p:spPr>
          <a:xfrm rot="5400000">
            <a:off x="10337141" y="416061"/>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115" name="Google Shape;115;p57"/>
          <p:cNvSpPr txBox="1"/>
          <p:nvPr>
            <p:ph type="title"/>
          </p:nvPr>
        </p:nvSpPr>
        <p:spPr>
          <a:xfrm rot="5400000">
            <a:off x="7280577" y="2764621"/>
            <a:ext cx="5244126" cy="13265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57"/>
          <p:cNvSpPr txBox="1"/>
          <p:nvPr>
            <p:ph idx="1" type="body"/>
          </p:nvPr>
        </p:nvSpPr>
        <p:spPr>
          <a:xfrm rot="5400000">
            <a:off x="3302436" y="276725"/>
            <a:ext cx="5079534" cy="6466903"/>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17" name="Google Shape;117;p57"/>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57"/>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57"/>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8" name="Shape 28"/>
        <p:cNvGrpSpPr/>
        <p:nvPr/>
      </p:nvGrpSpPr>
      <p:grpSpPr>
        <a:xfrm>
          <a:off x="0" y="0"/>
          <a:ext cx="0" cy="0"/>
          <a:chOff x="0" y="0"/>
          <a:chExt cx="0" cy="0"/>
        </a:xfrm>
      </p:grpSpPr>
      <p:sp>
        <p:nvSpPr>
          <p:cNvPr id="29" name="Google Shape;29;p48"/>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8"/>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8"/>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8"/>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33" name="Google Shape;33;p48"/>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8"/>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8"/>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36" name="Google Shape;36;p48"/>
          <p:cNvSpPr txBox="1"/>
          <p:nvPr/>
        </p:nvSpPr>
        <p:spPr>
          <a:xfrm>
            <a:off x="2194943" y="641225"/>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7" name="Shape 37"/>
        <p:cNvGrpSpPr/>
        <p:nvPr/>
      </p:nvGrpSpPr>
      <p:grpSpPr>
        <a:xfrm>
          <a:off x="0" y="0"/>
          <a:ext cx="0" cy="0"/>
          <a:chOff x="0" y="0"/>
          <a:chExt cx="0" cy="0"/>
        </a:xfrm>
      </p:grpSpPr>
      <p:sp>
        <p:nvSpPr>
          <p:cNvPr id="38" name="Google Shape;38;p49"/>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9"/>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9"/>
          <p:cNvSpPr txBox="1"/>
          <p:nvPr/>
        </p:nvSpPr>
        <p:spPr>
          <a:xfrm>
            <a:off x="2191843" y="2962586"/>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41" name="Google Shape;41;p49"/>
          <p:cNvSpPr txBox="1"/>
          <p:nvPr>
            <p:ph type="title"/>
          </p:nvPr>
        </p:nvSpPr>
        <p:spPr>
          <a:xfrm>
            <a:off x="2609873" y="3147254"/>
            <a:ext cx="7956560" cy="1424746"/>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9"/>
          <p:cNvSpPr txBox="1"/>
          <p:nvPr>
            <p:ph idx="1" type="body"/>
          </p:nvPr>
        </p:nvSpPr>
        <p:spPr>
          <a:xfrm>
            <a:off x="2773968" y="2268786"/>
            <a:ext cx="7791931" cy="878468"/>
          </a:xfrm>
          <a:prstGeom prst="rect">
            <a:avLst/>
          </a:prstGeom>
          <a:noFill/>
          <a:ln>
            <a:noFill/>
          </a:ln>
        </p:spPr>
        <p:txBody>
          <a:bodyPr anchorCtr="0" anchor="b" bIns="45700" lIns="91425" spcFirstLastPara="1" rIns="91425" wrap="square" tIns="0">
            <a:normAutofit/>
          </a:bodyPr>
          <a:lstStyle>
            <a:lvl1pPr indent="-228600" lvl="0" marL="457200" algn="r">
              <a:lnSpc>
                <a:spcPct val="120000"/>
              </a:lnSpc>
              <a:spcBef>
                <a:spcPts val="1000"/>
              </a:spcBef>
              <a:spcAft>
                <a:spcPts val="0"/>
              </a:spcAft>
              <a:buSzPts val="1620"/>
              <a:buNone/>
              <a:defRPr sz="1800">
                <a:solidFill>
                  <a:schemeClr val="lt1"/>
                </a:solidFill>
              </a:defRPr>
            </a:lvl1pPr>
            <a:lvl2pPr indent="-228600" lvl="1" marL="914400" algn="l">
              <a:lnSpc>
                <a:spcPct val="120000"/>
              </a:lnSpc>
              <a:spcBef>
                <a:spcPts val="600"/>
              </a:spcBef>
              <a:spcAft>
                <a:spcPts val="0"/>
              </a:spcAft>
              <a:buSzPts val="1620"/>
              <a:buNone/>
              <a:defRPr sz="1800">
                <a:solidFill>
                  <a:schemeClr val="lt1"/>
                </a:solidFill>
              </a:defRPr>
            </a:lvl2pPr>
            <a:lvl3pPr indent="-228600" lvl="2" marL="1371600" algn="l">
              <a:lnSpc>
                <a:spcPct val="120000"/>
              </a:lnSpc>
              <a:spcBef>
                <a:spcPts val="600"/>
              </a:spcBef>
              <a:spcAft>
                <a:spcPts val="0"/>
              </a:spcAft>
              <a:buSzPts val="1620"/>
              <a:buNone/>
              <a:defRPr sz="1800">
                <a:solidFill>
                  <a:schemeClr val="lt1"/>
                </a:solidFill>
              </a:defRPr>
            </a:lvl3pPr>
            <a:lvl4pPr indent="-228600" lvl="3" marL="1828800" algn="l">
              <a:lnSpc>
                <a:spcPct val="120000"/>
              </a:lnSpc>
              <a:spcBef>
                <a:spcPts val="600"/>
              </a:spcBef>
              <a:spcAft>
                <a:spcPts val="0"/>
              </a:spcAft>
              <a:buSzPts val="1440"/>
              <a:buNone/>
              <a:defRPr sz="1600">
                <a:solidFill>
                  <a:schemeClr val="lt1"/>
                </a:solidFill>
              </a:defRPr>
            </a:lvl4pPr>
            <a:lvl5pPr indent="-228600" lvl="4" marL="2286000" algn="l">
              <a:lnSpc>
                <a:spcPct val="120000"/>
              </a:lnSpc>
              <a:spcBef>
                <a:spcPts val="600"/>
              </a:spcBef>
              <a:spcAft>
                <a:spcPts val="0"/>
              </a:spcAft>
              <a:buSzPts val="1440"/>
              <a:buNone/>
              <a:defRPr sz="1600">
                <a:solidFill>
                  <a:schemeClr val="lt1"/>
                </a:solidFill>
              </a:defRPr>
            </a:lvl5pPr>
            <a:lvl6pPr indent="-228600" lvl="5" marL="2743200" algn="l">
              <a:lnSpc>
                <a:spcPct val="120000"/>
              </a:lnSpc>
              <a:spcBef>
                <a:spcPts val="600"/>
              </a:spcBef>
              <a:spcAft>
                <a:spcPts val="0"/>
              </a:spcAft>
              <a:buSzPts val="1440"/>
              <a:buNone/>
              <a:defRPr sz="1600">
                <a:solidFill>
                  <a:schemeClr val="lt1"/>
                </a:solidFill>
              </a:defRPr>
            </a:lvl6pPr>
            <a:lvl7pPr indent="-228600" lvl="6" marL="3200400" algn="l">
              <a:lnSpc>
                <a:spcPct val="120000"/>
              </a:lnSpc>
              <a:spcBef>
                <a:spcPts val="600"/>
              </a:spcBef>
              <a:spcAft>
                <a:spcPts val="0"/>
              </a:spcAft>
              <a:buSzPts val="1440"/>
              <a:buNone/>
              <a:defRPr sz="1600">
                <a:solidFill>
                  <a:schemeClr val="lt1"/>
                </a:solidFill>
              </a:defRPr>
            </a:lvl7pPr>
            <a:lvl8pPr indent="-228600" lvl="7" marL="3657600" algn="l">
              <a:lnSpc>
                <a:spcPct val="120000"/>
              </a:lnSpc>
              <a:spcBef>
                <a:spcPts val="600"/>
              </a:spcBef>
              <a:spcAft>
                <a:spcPts val="0"/>
              </a:spcAft>
              <a:buSzPts val="1440"/>
              <a:buNone/>
              <a:defRPr sz="1600">
                <a:solidFill>
                  <a:schemeClr val="lt1"/>
                </a:solidFill>
              </a:defRPr>
            </a:lvl8pPr>
            <a:lvl9pPr indent="-228600" lvl="8" marL="4114800" algn="l">
              <a:lnSpc>
                <a:spcPct val="120000"/>
              </a:lnSpc>
              <a:spcBef>
                <a:spcPts val="600"/>
              </a:spcBef>
              <a:spcAft>
                <a:spcPts val="600"/>
              </a:spcAft>
              <a:buSzPts val="1440"/>
              <a:buNone/>
              <a:defRPr sz="1600">
                <a:solidFill>
                  <a:schemeClr val="lt1"/>
                </a:solidFill>
              </a:defRPr>
            </a:lvl9pPr>
          </a:lstStyle>
          <a:p/>
        </p:txBody>
      </p:sp>
      <p:sp>
        <p:nvSpPr>
          <p:cNvPr id="43" name="Google Shape;43;p49"/>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9"/>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9"/>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6" name="Shape 46"/>
        <p:cNvGrpSpPr/>
        <p:nvPr/>
      </p:nvGrpSpPr>
      <p:grpSpPr>
        <a:xfrm>
          <a:off x="0" y="0"/>
          <a:ext cx="0" cy="0"/>
          <a:chOff x="0" y="0"/>
          <a:chExt cx="0" cy="0"/>
        </a:xfrm>
      </p:grpSpPr>
      <p:sp>
        <p:nvSpPr>
          <p:cNvPr id="47" name="Google Shape;47;p50"/>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0"/>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0"/>
          <p:cNvSpPr txBox="1"/>
          <p:nvPr>
            <p:ph type="title"/>
          </p:nvPr>
        </p:nvSpPr>
        <p:spPr>
          <a:xfrm>
            <a:off x="2609873" y="805817"/>
            <a:ext cx="7950984" cy="1081705"/>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50"/>
          <p:cNvSpPr txBox="1"/>
          <p:nvPr>
            <p:ph idx="1" type="body"/>
          </p:nvPr>
        </p:nvSpPr>
        <p:spPr>
          <a:xfrm>
            <a:off x="2605374" y="2052116"/>
            <a:ext cx="3891960" cy="3997828"/>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51" name="Google Shape;51;p50"/>
          <p:cNvSpPr txBox="1"/>
          <p:nvPr>
            <p:ph idx="2" type="body"/>
          </p:nvPr>
        </p:nvSpPr>
        <p:spPr>
          <a:xfrm>
            <a:off x="6666636" y="2052114"/>
            <a:ext cx="3894222" cy="3997829"/>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52" name="Google Shape;52;p50"/>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0"/>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0"/>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55" name="Google Shape;55;p50"/>
          <p:cNvSpPr txBox="1"/>
          <p:nvPr/>
        </p:nvSpPr>
        <p:spPr>
          <a:xfrm>
            <a:off x="2196172" y="641223"/>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6" name="Shape 56"/>
        <p:cNvGrpSpPr/>
        <p:nvPr/>
      </p:nvGrpSpPr>
      <p:grpSpPr>
        <a:xfrm>
          <a:off x="0" y="0"/>
          <a:ext cx="0" cy="0"/>
          <a:chOff x="0" y="0"/>
          <a:chExt cx="0" cy="0"/>
        </a:xfrm>
      </p:grpSpPr>
      <p:sp>
        <p:nvSpPr>
          <p:cNvPr id="57" name="Google Shape;57;p51"/>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1"/>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1"/>
          <p:cNvSpPr txBox="1"/>
          <p:nvPr/>
        </p:nvSpPr>
        <p:spPr>
          <a:xfrm>
            <a:off x="2193650" y="636424"/>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60" name="Google Shape;60;p51"/>
          <p:cNvSpPr txBox="1"/>
          <p:nvPr>
            <p:ph type="title"/>
          </p:nvPr>
        </p:nvSpPr>
        <p:spPr>
          <a:xfrm>
            <a:off x="2609873" y="805818"/>
            <a:ext cx="7956560" cy="1078348"/>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51"/>
          <p:cNvSpPr txBox="1"/>
          <p:nvPr>
            <p:ph idx="1" type="body"/>
          </p:nvPr>
        </p:nvSpPr>
        <p:spPr>
          <a:xfrm>
            <a:off x="2609285" y="2052115"/>
            <a:ext cx="3896467" cy="7138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80"/>
              <a:buNone/>
              <a:defRPr b="0" sz="2200" cap="none">
                <a:solidFill>
                  <a:schemeClr val="accent6"/>
                </a:solidFill>
              </a:defRPr>
            </a:lvl1pPr>
            <a:lvl2pPr indent="-228600" lvl="1" marL="914400" algn="l">
              <a:lnSpc>
                <a:spcPct val="120000"/>
              </a:lnSpc>
              <a:spcBef>
                <a:spcPts val="600"/>
              </a:spcBef>
              <a:spcAft>
                <a:spcPts val="0"/>
              </a:spcAft>
              <a:buSzPts val="1800"/>
              <a:buNone/>
              <a:defRPr b="1" sz="2000"/>
            </a:lvl2pPr>
            <a:lvl3pPr indent="-228600" lvl="2" marL="1371600" algn="l">
              <a:lnSpc>
                <a:spcPct val="120000"/>
              </a:lnSpc>
              <a:spcBef>
                <a:spcPts val="600"/>
              </a:spcBef>
              <a:spcAft>
                <a:spcPts val="0"/>
              </a:spcAft>
              <a:buSzPts val="1620"/>
              <a:buNone/>
              <a:defRPr b="1" sz="1800"/>
            </a:lvl3pPr>
            <a:lvl4pPr indent="-228600" lvl="3" marL="1828800" algn="l">
              <a:lnSpc>
                <a:spcPct val="120000"/>
              </a:lnSpc>
              <a:spcBef>
                <a:spcPts val="600"/>
              </a:spcBef>
              <a:spcAft>
                <a:spcPts val="0"/>
              </a:spcAft>
              <a:buSzPts val="1440"/>
              <a:buNone/>
              <a:defRPr b="1" sz="1600"/>
            </a:lvl4pPr>
            <a:lvl5pPr indent="-228600" lvl="4" marL="2286000" algn="l">
              <a:lnSpc>
                <a:spcPct val="120000"/>
              </a:lnSpc>
              <a:spcBef>
                <a:spcPts val="600"/>
              </a:spcBef>
              <a:spcAft>
                <a:spcPts val="0"/>
              </a:spcAft>
              <a:buSzPts val="1440"/>
              <a:buNone/>
              <a:defRPr b="1" sz="1600"/>
            </a:lvl5pPr>
            <a:lvl6pPr indent="-228600" lvl="5" marL="2743200" algn="l">
              <a:lnSpc>
                <a:spcPct val="120000"/>
              </a:lnSpc>
              <a:spcBef>
                <a:spcPts val="600"/>
              </a:spcBef>
              <a:spcAft>
                <a:spcPts val="0"/>
              </a:spcAft>
              <a:buSzPts val="1440"/>
              <a:buNone/>
              <a:defRPr b="1" sz="1600"/>
            </a:lvl6pPr>
            <a:lvl7pPr indent="-228600" lvl="6" marL="3200400" algn="l">
              <a:lnSpc>
                <a:spcPct val="120000"/>
              </a:lnSpc>
              <a:spcBef>
                <a:spcPts val="600"/>
              </a:spcBef>
              <a:spcAft>
                <a:spcPts val="0"/>
              </a:spcAft>
              <a:buSzPts val="1440"/>
              <a:buNone/>
              <a:defRPr b="1" sz="1600"/>
            </a:lvl7pPr>
            <a:lvl8pPr indent="-228600" lvl="7" marL="3657600" algn="l">
              <a:lnSpc>
                <a:spcPct val="120000"/>
              </a:lnSpc>
              <a:spcBef>
                <a:spcPts val="600"/>
              </a:spcBef>
              <a:spcAft>
                <a:spcPts val="0"/>
              </a:spcAft>
              <a:buSzPts val="1440"/>
              <a:buNone/>
              <a:defRPr b="1" sz="1600"/>
            </a:lvl8pPr>
            <a:lvl9pPr indent="-228600" lvl="8" marL="4114800" algn="l">
              <a:lnSpc>
                <a:spcPct val="120000"/>
              </a:lnSpc>
              <a:spcBef>
                <a:spcPts val="600"/>
              </a:spcBef>
              <a:spcAft>
                <a:spcPts val="600"/>
              </a:spcAft>
              <a:buSzPts val="1440"/>
              <a:buNone/>
              <a:defRPr b="1" sz="1600"/>
            </a:lvl9pPr>
          </a:lstStyle>
          <a:p/>
        </p:txBody>
      </p:sp>
      <p:sp>
        <p:nvSpPr>
          <p:cNvPr id="62" name="Google Shape;62;p51"/>
          <p:cNvSpPr txBox="1"/>
          <p:nvPr>
            <p:ph idx="2" type="body"/>
          </p:nvPr>
        </p:nvSpPr>
        <p:spPr>
          <a:xfrm>
            <a:off x="2609285" y="2851331"/>
            <a:ext cx="3893623" cy="3071434"/>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63" name="Google Shape;63;p51"/>
          <p:cNvSpPr txBox="1"/>
          <p:nvPr>
            <p:ph idx="3" type="body"/>
          </p:nvPr>
        </p:nvSpPr>
        <p:spPr>
          <a:xfrm>
            <a:off x="6666634" y="2052115"/>
            <a:ext cx="3899798" cy="7138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80"/>
              <a:buNone/>
              <a:defRPr b="0" sz="2200" cap="none">
                <a:solidFill>
                  <a:schemeClr val="accent6"/>
                </a:solidFill>
              </a:defRPr>
            </a:lvl1pPr>
            <a:lvl2pPr indent="-228600" lvl="1" marL="914400" algn="l">
              <a:lnSpc>
                <a:spcPct val="120000"/>
              </a:lnSpc>
              <a:spcBef>
                <a:spcPts val="600"/>
              </a:spcBef>
              <a:spcAft>
                <a:spcPts val="0"/>
              </a:spcAft>
              <a:buSzPts val="1800"/>
              <a:buNone/>
              <a:defRPr b="1" sz="2000"/>
            </a:lvl2pPr>
            <a:lvl3pPr indent="-228600" lvl="2" marL="1371600" algn="l">
              <a:lnSpc>
                <a:spcPct val="120000"/>
              </a:lnSpc>
              <a:spcBef>
                <a:spcPts val="600"/>
              </a:spcBef>
              <a:spcAft>
                <a:spcPts val="0"/>
              </a:spcAft>
              <a:buSzPts val="1620"/>
              <a:buNone/>
              <a:defRPr b="1" sz="1800"/>
            </a:lvl3pPr>
            <a:lvl4pPr indent="-228600" lvl="3" marL="1828800" algn="l">
              <a:lnSpc>
                <a:spcPct val="120000"/>
              </a:lnSpc>
              <a:spcBef>
                <a:spcPts val="600"/>
              </a:spcBef>
              <a:spcAft>
                <a:spcPts val="0"/>
              </a:spcAft>
              <a:buSzPts val="1440"/>
              <a:buNone/>
              <a:defRPr b="1" sz="1600"/>
            </a:lvl4pPr>
            <a:lvl5pPr indent="-228600" lvl="4" marL="2286000" algn="l">
              <a:lnSpc>
                <a:spcPct val="120000"/>
              </a:lnSpc>
              <a:spcBef>
                <a:spcPts val="600"/>
              </a:spcBef>
              <a:spcAft>
                <a:spcPts val="0"/>
              </a:spcAft>
              <a:buSzPts val="1440"/>
              <a:buNone/>
              <a:defRPr b="1" sz="1600"/>
            </a:lvl5pPr>
            <a:lvl6pPr indent="-228600" lvl="5" marL="2743200" algn="l">
              <a:lnSpc>
                <a:spcPct val="120000"/>
              </a:lnSpc>
              <a:spcBef>
                <a:spcPts val="600"/>
              </a:spcBef>
              <a:spcAft>
                <a:spcPts val="0"/>
              </a:spcAft>
              <a:buSzPts val="1440"/>
              <a:buNone/>
              <a:defRPr b="1" sz="1600"/>
            </a:lvl6pPr>
            <a:lvl7pPr indent="-228600" lvl="6" marL="3200400" algn="l">
              <a:lnSpc>
                <a:spcPct val="120000"/>
              </a:lnSpc>
              <a:spcBef>
                <a:spcPts val="600"/>
              </a:spcBef>
              <a:spcAft>
                <a:spcPts val="0"/>
              </a:spcAft>
              <a:buSzPts val="1440"/>
              <a:buNone/>
              <a:defRPr b="1" sz="1600"/>
            </a:lvl7pPr>
            <a:lvl8pPr indent="-228600" lvl="7" marL="3657600" algn="l">
              <a:lnSpc>
                <a:spcPct val="120000"/>
              </a:lnSpc>
              <a:spcBef>
                <a:spcPts val="600"/>
              </a:spcBef>
              <a:spcAft>
                <a:spcPts val="0"/>
              </a:spcAft>
              <a:buSzPts val="1440"/>
              <a:buNone/>
              <a:defRPr b="1" sz="1600"/>
            </a:lvl8pPr>
            <a:lvl9pPr indent="-228600" lvl="8" marL="4114800" algn="l">
              <a:lnSpc>
                <a:spcPct val="120000"/>
              </a:lnSpc>
              <a:spcBef>
                <a:spcPts val="600"/>
              </a:spcBef>
              <a:spcAft>
                <a:spcPts val="600"/>
              </a:spcAft>
              <a:buSzPts val="1440"/>
              <a:buNone/>
              <a:defRPr b="1" sz="1600"/>
            </a:lvl9pPr>
          </a:lstStyle>
          <a:p/>
        </p:txBody>
      </p:sp>
      <p:sp>
        <p:nvSpPr>
          <p:cNvPr id="64" name="Google Shape;64;p51"/>
          <p:cNvSpPr txBox="1"/>
          <p:nvPr>
            <p:ph idx="4" type="body"/>
          </p:nvPr>
        </p:nvSpPr>
        <p:spPr>
          <a:xfrm>
            <a:off x="6666635" y="2851331"/>
            <a:ext cx="3899798" cy="3071434"/>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65" name="Google Shape;65;p51"/>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1"/>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1"/>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8" name="Shape 68"/>
        <p:cNvGrpSpPr/>
        <p:nvPr/>
      </p:nvGrpSpPr>
      <p:grpSpPr>
        <a:xfrm>
          <a:off x="0" y="0"/>
          <a:ext cx="0" cy="0"/>
          <a:chOff x="0" y="0"/>
          <a:chExt cx="0" cy="0"/>
        </a:xfrm>
      </p:grpSpPr>
      <p:sp>
        <p:nvSpPr>
          <p:cNvPr id="69" name="Google Shape;69;p52"/>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2"/>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2"/>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52"/>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2"/>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2"/>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75" name="Google Shape;75;p52"/>
          <p:cNvSpPr txBox="1"/>
          <p:nvPr/>
        </p:nvSpPr>
        <p:spPr>
          <a:xfrm>
            <a:off x="2196172" y="641226"/>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76" name="Shape 76"/>
        <p:cNvGrpSpPr/>
        <p:nvPr/>
      </p:nvGrpSpPr>
      <p:grpSpPr>
        <a:xfrm>
          <a:off x="0" y="0"/>
          <a:ext cx="0" cy="0"/>
          <a:chOff x="0" y="0"/>
          <a:chExt cx="0" cy="0"/>
        </a:xfrm>
      </p:grpSpPr>
      <p:sp>
        <p:nvSpPr>
          <p:cNvPr id="77" name="Google Shape;77;p53"/>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3"/>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3"/>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53"/>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53"/>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82" name="Shape 82"/>
        <p:cNvGrpSpPr/>
        <p:nvPr/>
      </p:nvGrpSpPr>
      <p:grpSpPr>
        <a:xfrm>
          <a:off x="0" y="0"/>
          <a:ext cx="0" cy="0"/>
          <a:chOff x="0" y="0"/>
          <a:chExt cx="0" cy="0"/>
        </a:xfrm>
      </p:grpSpPr>
      <p:sp>
        <p:nvSpPr>
          <p:cNvPr id="83" name="Google Shape;83;p54"/>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4"/>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4"/>
          <p:cNvSpPr txBox="1"/>
          <p:nvPr/>
        </p:nvSpPr>
        <p:spPr>
          <a:xfrm>
            <a:off x="1554154" y="1127550"/>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86" name="Google Shape;86;p54"/>
          <p:cNvSpPr txBox="1"/>
          <p:nvPr>
            <p:ph type="title"/>
          </p:nvPr>
        </p:nvSpPr>
        <p:spPr>
          <a:xfrm>
            <a:off x="1970323" y="1282451"/>
            <a:ext cx="2664361" cy="190324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54"/>
          <p:cNvSpPr txBox="1"/>
          <p:nvPr>
            <p:ph idx="1" type="body"/>
          </p:nvPr>
        </p:nvSpPr>
        <p:spPr>
          <a:xfrm>
            <a:off x="5120154" y="805818"/>
            <a:ext cx="5446278" cy="5244126"/>
          </a:xfrm>
          <a:prstGeom prst="rect">
            <a:avLst/>
          </a:prstGeom>
          <a:noFill/>
          <a:ln>
            <a:noFill/>
          </a:ln>
        </p:spPr>
        <p:txBody>
          <a:bodyPr anchorCtr="0" anchor="ctr"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88" name="Google Shape;88;p54"/>
          <p:cNvSpPr txBox="1"/>
          <p:nvPr>
            <p:ph idx="2" type="body"/>
          </p:nvPr>
        </p:nvSpPr>
        <p:spPr>
          <a:xfrm>
            <a:off x="1970322" y="3186154"/>
            <a:ext cx="2664361" cy="238639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440"/>
              <a:buNone/>
              <a:defRPr sz="1600"/>
            </a:lvl1pPr>
            <a:lvl2pPr indent="-228600" lvl="1" marL="914400" algn="l">
              <a:lnSpc>
                <a:spcPct val="120000"/>
              </a:lnSpc>
              <a:spcBef>
                <a:spcPts val="600"/>
              </a:spcBef>
              <a:spcAft>
                <a:spcPts val="0"/>
              </a:spcAft>
              <a:buSzPts val="1260"/>
              <a:buNone/>
              <a:defRPr sz="1400"/>
            </a:lvl2pPr>
            <a:lvl3pPr indent="-228600" lvl="2" marL="1371600" algn="l">
              <a:lnSpc>
                <a:spcPct val="120000"/>
              </a:lnSpc>
              <a:spcBef>
                <a:spcPts val="600"/>
              </a:spcBef>
              <a:spcAft>
                <a:spcPts val="0"/>
              </a:spcAft>
              <a:buSzPts val="1080"/>
              <a:buNone/>
              <a:defRPr sz="1200"/>
            </a:lvl3pPr>
            <a:lvl4pPr indent="-228600" lvl="3" marL="1828800" algn="l">
              <a:lnSpc>
                <a:spcPct val="120000"/>
              </a:lnSpc>
              <a:spcBef>
                <a:spcPts val="600"/>
              </a:spcBef>
              <a:spcAft>
                <a:spcPts val="0"/>
              </a:spcAft>
              <a:buSzPts val="900"/>
              <a:buNone/>
              <a:defRPr sz="1000"/>
            </a:lvl4pPr>
            <a:lvl5pPr indent="-228600" lvl="4" marL="2286000" algn="l">
              <a:lnSpc>
                <a:spcPct val="120000"/>
              </a:lnSpc>
              <a:spcBef>
                <a:spcPts val="600"/>
              </a:spcBef>
              <a:spcAft>
                <a:spcPts val="0"/>
              </a:spcAft>
              <a:buSzPts val="900"/>
              <a:buNone/>
              <a:defRPr sz="1000"/>
            </a:lvl5pPr>
            <a:lvl6pPr indent="-228600" lvl="5" marL="2743200" algn="l">
              <a:lnSpc>
                <a:spcPct val="120000"/>
              </a:lnSpc>
              <a:spcBef>
                <a:spcPts val="600"/>
              </a:spcBef>
              <a:spcAft>
                <a:spcPts val="0"/>
              </a:spcAft>
              <a:buSzPts val="900"/>
              <a:buNone/>
              <a:defRPr sz="1000"/>
            </a:lvl6pPr>
            <a:lvl7pPr indent="-228600" lvl="6" marL="3200400" algn="l">
              <a:lnSpc>
                <a:spcPct val="120000"/>
              </a:lnSpc>
              <a:spcBef>
                <a:spcPts val="600"/>
              </a:spcBef>
              <a:spcAft>
                <a:spcPts val="0"/>
              </a:spcAft>
              <a:buSzPts val="900"/>
              <a:buNone/>
              <a:defRPr sz="1000"/>
            </a:lvl7pPr>
            <a:lvl8pPr indent="-228600" lvl="7" marL="3657600" algn="l">
              <a:lnSpc>
                <a:spcPct val="120000"/>
              </a:lnSpc>
              <a:spcBef>
                <a:spcPts val="600"/>
              </a:spcBef>
              <a:spcAft>
                <a:spcPts val="0"/>
              </a:spcAft>
              <a:buSzPts val="900"/>
              <a:buNone/>
              <a:defRPr sz="1000"/>
            </a:lvl8pPr>
            <a:lvl9pPr indent="-228600" lvl="8" marL="4114800" algn="l">
              <a:lnSpc>
                <a:spcPct val="120000"/>
              </a:lnSpc>
              <a:spcBef>
                <a:spcPts val="600"/>
              </a:spcBef>
              <a:spcAft>
                <a:spcPts val="600"/>
              </a:spcAft>
              <a:buSzPts val="900"/>
              <a:buNone/>
              <a:defRPr sz="1000"/>
            </a:lvl9pPr>
          </a:lstStyle>
          <a:p/>
        </p:txBody>
      </p:sp>
      <p:sp>
        <p:nvSpPr>
          <p:cNvPr id="89" name="Google Shape;89;p54"/>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54"/>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54"/>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92" name="Shape 92"/>
        <p:cNvGrpSpPr/>
        <p:nvPr/>
      </p:nvGrpSpPr>
      <p:grpSpPr>
        <a:xfrm>
          <a:off x="0" y="0"/>
          <a:ext cx="0" cy="0"/>
          <a:chOff x="0" y="0"/>
          <a:chExt cx="0" cy="0"/>
        </a:xfrm>
      </p:grpSpPr>
      <p:sp>
        <p:nvSpPr>
          <p:cNvPr id="93" name="Google Shape;93;p55"/>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5"/>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5"/>
          <p:cNvSpPr/>
          <p:nvPr>
            <p:ph idx="2" type="pic"/>
          </p:nvPr>
        </p:nvSpPr>
        <p:spPr>
          <a:xfrm>
            <a:off x="6747062" y="3229"/>
            <a:ext cx="4629734" cy="6858000"/>
          </a:xfrm>
          <a:prstGeom prst="rect">
            <a:avLst/>
          </a:prstGeom>
          <a:solidFill>
            <a:schemeClr val="lt1">
              <a:alpha val="9803"/>
            </a:schemeClr>
          </a:solidFill>
          <a:ln>
            <a:noFill/>
          </a:ln>
        </p:spPr>
      </p:sp>
      <p:sp>
        <p:nvSpPr>
          <p:cNvPr id="96" name="Google Shape;96;p55"/>
          <p:cNvSpPr txBox="1"/>
          <p:nvPr/>
        </p:nvSpPr>
        <p:spPr>
          <a:xfrm>
            <a:off x="1554686" y="1127550"/>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97" name="Google Shape;97;p55"/>
          <p:cNvSpPr txBox="1"/>
          <p:nvPr>
            <p:ph type="title"/>
          </p:nvPr>
        </p:nvSpPr>
        <p:spPr>
          <a:xfrm>
            <a:off x="1971241" y="1282452"/>
            <a:ext cx="3970986" cy="190047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55"/>
          <p:cNvSpPr txBox="1"/>
          <p:nvPr>
            <p:ph idx="1" type="body"/>
          </p:nvPr>
        </p:nvSpPr>
        <p:spPr>
          <a:xfrm>
            <a:off x="1970322" y="3182928"/>
            <a:ext cx="3971874" cy="238639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2000"/>
            </a:lvl1pPr>
            <a:lvl2pPr indent="-228600" lvl="1" marL="914400" algn="l">
              <a:lnSpc>
                <a:spcPct val="120000"/>
              </a:lnSpc>
              <a:spcBef>
                <a:spcPts val="600"/>
              </a:spcBef>
              <a:spcAft>
                <a:spcPts val="0"/>
              </a:spcAft>
              <a:buSzPts val="1260"/>
              <a:buNone/>
              <a:defRPr sz="1400"/>
            </a:lvl2pPr>
            <a:lvl3pPr indent="-228600" lvl="2" marL="1371600" algn="l">
              <a:lnSpc>
                <a:spcPct val="120000"/>
              </a:lnSpc>
              <a:spcBef>
                <a:spcPts val="600"/>
              </a:spcBef>
              <a:spcAft>
                <a:spcPts val="0"/>
              </a:spcAft>
              <a:buSzPts val="1080"/>
              <a:buNone/>
              <a:defRPr sz="1200"/>
            </a:lvl3pPr>
            <a:lvl4pPr indent="-228600" lvl="3" marL="1828800" algn="l">
              <a:lnSpc>
                <a:spcPct val="120000"/>
              </a:lnSpc>
              <a:spcBef>
                <a:spcPts val="600"/>
              </a:spcBef>
              <a:spcAft>
                <a:spcPts val="0"/>
              </a:spcAft>
              <a:buSzPts val="900"/>
              <a:buNone/>
              <a:defRPr sz="1000"/>
            </a:lvl4pPr>
            <a:lvl5pPr indent="-228600" lvl="4" marL="2286000" algn="l">
              <a:lnSpc>
                <a:spcPct val="120000"/>
              </a:lnSpc>
              <a:spcBef>
                <a:spcPts val="600"/>
              </a:spcBef>
              <a:spcAft>
                <a:spcPts val="0"/>
              </a:spcAft>
              <a:buSzPts val="900"/>
              <a:buNone/>
              <a:defRPr sz="1000"/>
            </a:lvl5pPr>
            <a:lvl6pPr indent="-228600" lvl="5" marL="2743200" algn="l">
              <a:lnSpc>
                <a:spcPct val="120000"/>
              </a:lnSpc>
              <a:spcBef>
                <a:spcPts val="600"/>
              </a:spcBef>
              <a:spcAft>
                <a:spcPts val="0"/>
              </a:spcAft>
              <a:buSzPts val="900"/>
              <a:buNone/>
              <a:defRPr sz="1000"/>
            </a:lvl6pPr>
            <a:lvl7pPr indent="-228600" lvl="6" marL="3200400" algn="l">
              <a:lnSpc>
                <a:spcPct val="120000"/>
              </a:lnSpc>
              <a:spcBef>
                <a:spcPts val="600"/>
              </a:spcBef>
              <a:spcAft>
                <a:spcPts val="0"/>
              </a:spcAft>
              <a:buSzPts val="900"/>
              <a:buNone/>
              <a:defRPr sz="1000"/>
            </a:lvl7pPr>
            <a:lvl8pPr indent="-228600" lvl="7" marL="3657600" algn="l">
              <a:lnSpc>
                <a:spcPct val="120000"/>
              </a:lnSpc>
              <a:spcBef>
                <a:spcPts val="600"/>
              </a:spcBef>
              <a:spcAft>
                <a:spcPts val="0"/>
              </a:spcAft>
              <a:buSzPts val="900"/>
              <a:buNone/>
              <a:defRPr sz="1000"/>
            </a:lvl8pPr>
            <a:lvl9pPr indent="-228600" lvl="8" marL="4114800" algn="l">
              <a:lnSpc>
                <a:spcPct val="120000"/>
              </a:lnSpc>
              <a:spcBef>
                <a:spcPts val="600"/>
              </a:spcBef>
              <a:spcAft>
                <a:spcPts val="600"/>
              </a:spcAft>
              <a:buSzPts val="900"/>
              <a:buNone/>
              <a:defRPr sz="1000"/>
            </a:lvl9pPr>
          </a:lstStyle>
          <a:p/>
        </p:txBody>
      </p:sp>
      <p:sp>
        <p:nvSpPr>
          <p:cNvPr id="99" name="Google Shape;99;p55"/>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55"/>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55"/>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9.jpg"/><Relationship Id="rId2" Type="http://schemas.openxmlformats.org/officeDocument/2006/relationships/image" Target="../media/image1.png"/><Relationship Id="rId3" Type="http://schemas.openxmlformats.org/officeDocument/2006/relationships/image" Target="../media/image19.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id="10" name="Google Shape;10;p46"/>
          <p:cNvPicPr preferRelativeResize="0"/>
          <p:nvPr/>
        </p:nvPicPr>
        <p:blipFill rotWithShape="1">
          <a:blip r:embed="rId2">
            <a:alphaModFix/>
          </a:blip>
          <a:srcRect b="0" l="0" r="0" t="0"/>
          <a:stretch/>
        </p:blipFill>
        <p:spPr>
          <a:xfrm>
            <a:off x="2831794" y="2105202"/>
            <a:ext cx="9360205" cy="4752798"/>
          </a:xfrm>
          <a:prstGeom prst="rect">
            <a:avLst/>
          </a:prstGeom>
          <a:noFill/>
          <a:ln>
            <a:noFill/>
          </a:ln>
        </p:spPr>
      </p:pic>
      <p:pic>
        <p:nvPicPr>
          <p:cNvPr id="11" name="Google Shape;11;p46"/>
          <p:cNvPicPr preferRelativeResize="0"/>
          <p:nvPr/>
        </p:nvPicPr>
        <p:blipFill rotWithShape="1">
          <a:blip r:embed="rId3">
            <a:alphaModFix/>
          </a:blip>
          <a:srcRect b="0" l="0" r="0" t="0"/>
          <a:stretch/>
        </p:blipFill>
        <p:spPr>
          <a:xfrm>
            <a:off x="0" y="0"/>
            <a:ext cx="12189867" cy="6858000"/>
          </a:xfrm>
          <a:prstGeom prst="rect">
            <a:avLst/>
          </a:prstGeom>
          <a:noFill/>
          <a:ln>
            <a:noFill/>
          </a:ln>
        </p:spPr>
      </p:pic>
      <p:sp>
        <p:nvSpPr>
          <p:cNvPr id="12" name="Google Shape;12;p46"/>
          <p:cNvSpPr/>
          <p:nvPr/>
        </p:nvSpPr>
        <p:spPr>
          <a:xfrm>
            <a:off x="0" y="0"/>
            <a:ext cx="964174"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46"/>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marR="0" rtl="0" algn="r">
              <a:lnSpc>
                <a:spcPct val="90000"/>
              </a:lnSpc>
              <a:spcBef>
                <a:spcPts val="0"/>
              </a:spcBef>
              <a:spcAft>
                <a:spcPts val="0"/>
              </a:spcAft>
              <a:buClr>
                <a:schemeClr val="lt1"/>
              </a:buClr>
              <a:buSzPts val="3400"/>
              <a:buFont typeface="Arial"/>
              <a:buNone/>
              <a:defRPr b="0" i="0" sz="3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46"/>
          <p:cNvSpPr txBox="1"/>
          <p:nvPr>
            <p:ph idx="1" type="body"/>
          </p:nvPr>
        </p:nvSpPr>
        <p:spPr>
          <a:xfrm>
            <a:off x="2773599" y="2052116"/>
            <a:ext cx="7796540" cy="3997828"/>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0000"/>
              </a:lnSpc>
              <a:spcBef>
                <a:spcPts val="1000"/>
              </a:spcBef>
              <a:spcAft>
                <a:spcPts val="0"/>
              </a:spcAft>
              <a:buClr>
                <a:schemeClr val="accent6"/>
              </a:buClr>
              <a:buSzPts val="1800"/>
              <a:buFont typeface="Noto Sans Symbols"/>
              <a:buChar char="▪"/>
              <a:defRPr b="0" i="0" sz="2000" u="none" cap="none" strike="noStrike">
                <a:solidFill>
                  <a:schemeClr val="lt1"/>
                </a:solidFill>
                <a:latin typeface="Arial"/>
                <a:ea typeface="Arial"/>
                <a:cs typeface="Arial"/>
                <a:sym typeface="Arial"/>
              </a:defRPr>
            </a:lvl1pPr>
            <a:lvl2pPr indent="-331469" lvl="1" marL="914400" marR="0" rtl="0" algn="l">
              <a:lnSpc>
                <a:spcPct val="120000"/>
              </a:lnSpc>
              <a:spcBef>
                <a:spcPts val="600"/>
              </a:spcBef>
              <a:spcAft>
                <a:spcPts val="0"/>
              </a:spcAft>
              <a:buClr>
                <a:schemeClr val="accent6"/>
              </a:buClr>
              <a:buSzPts val="1620"/>
              <a:buFont typeface="Noto Sans Symbols"/>
              <a:buChar char="▪"/>
              <a:defRPr b="0" i="0" sz="1800" u="none" cap="none" strike="noStrike">
                <a:solidFill>
                  <a:schemeClr val="lt1"/>
                </a:solidFill>
                <a:latin typeface="Arial"/>
                <a:ea typeface="Arial"/>
                <a:cs typeface="Arial"/>
                <a:sym typeface="Arial"/>
              </a:defRPr>
            </a:lvl2pPr>
            <a:lvl3pPr indent="-320039" lvl="2" marL="1371600" marR="0" rtl="0" algn="l">
              <a:lnSpc>
                <a:spcPct val="120000"/>
              </a:lnSpc>
              <a:spcBef>
                <a:spcPts val="600"/>
              </a:spcBef>
              <a:spcAft>
                <a:spcPts val="0"/>
              </a:spcAft>
              <a:buClr>
                <a:schemeClr val="accent6"/>
              </a:buClr>
              <a:buSzPts val="1440"/>
              <a:buFont typeface="Noto Sans Symbols"/>
              <a:buChar char="▪"/>
              <a:defRPr b="0" i="0" sz="1600" u="none" cap="none" strike="noStrike">
                <a:solidFill>
                  <a:schemeClr val="lt1"/>
                </a:solidFill>
                <a:latin typeface="Arial"/>
                <a:ea typeface="Arial"/>
                <a:cs typeface="Arial"/>
                <a:sym typeface="Arial"/>
              </a:defRPr>
            </a:lvl3pPr>
            <a:lvl4pPr indent="-308610" lvl="3" marL="1828800" marR="0" rtl="0" algn="l">
              <a:lnSpc>
                <a:spcPct val="120000"/>
              </a:lnSpc>
              <a:spcBef>
                <a:spcPts val="600"/>
              </a:spcBef>
              <a:spcAft>
                <a:spcPts val="0"/>
              </a:spcAft>
              <a:buClr>
                <a:schemeClr val="accent6"/>
              </a:buClr>
              <a:buSzPts val="1260"/>
              <a:buFont typeface="Noto Sans Symbols"/>
              <a:buChar char="▪"/>
              <a:defRPr b="0" i="0" sz="1400" u="none" cap="none" strike="noStrike">
                <a:solidFill>
                  <a:schemeClr val="lt1"/>
                </a:solidFill>
                <a:latin typeface="Arial"/>
                <a:ea typeface="Arial"/>
                <a:cs typeface="Arial"/>
                <a:sym typeface="Arial"/>
              </a:defRPr>
            </a:lvl4pPr>
            <a:lvl5pPr indent="-297179" lvl="4" marL="22860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5pPr>
            <a:lvl6pPr indent="-297179" lvl="5" marL="27432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6pPr>
            <a:lvl7pPr indent="-297179" lvl="6" marL="32004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7pPr>
            <a:lvl8pPr indent="-297179" lvl="7" marL="36576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8pPr>
            <a:lvl9pPr indent="-297179" lvl="8" marL="4114800" marR="0" rtl="0" algn="l">
              <a:lnSpc>
                <a:spcPct val="120000"/>
              </a:lnSpc>
              <a:spcBef>
                <a:spcPts val="600"/>
              </a:spcBef>
              <a:spcAft>
                <a:spcPts val="60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9pPr>
          </a:lstStyle>
          <a:p/>
        </p:txBody>
      </p:sp>
      <p:sp>
        <p:nvSpPr>
          <p:cNvPr id="15" name="Google Shape;15;p46"/>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marR="0" rtl="0" algn="r">
              <a:spcBef>
                <a:spcPts val="0"/>
              </a:spcBef>
              <a:spcAft>
                <a:spcPts val="0"/>
              </a:spcAft>
              <a:buSzPts val="1400"/>
              <a:buNone/>
              <a:defRPr b="0" i="0" sz="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 name="Google Shape;16;p46"/>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marR="0" rtl="0" algn="r">
              <a:spcBef>
                <a:spcPts val="0"/>
              </a:spcBef>
              <a:spcAft>
                <a:spcPts val="0"/>
              </a:spcAft>
              <a:buSzPts val="1400"/>
              <a:buNone/>
              <a:defRPr b="0" i="0" sz="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 name="Google Shape;17;p46"/>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marR="0" rtl="0" algn="r">
              <a:spcBef>
                <a:spcPts val="0"/>
              </a:spcBef>
              <a:buNone/>
              <a:defRPr b="0" i="0" sz="1800" u="none" cap="none" strike="noStrike">
                <a:solidFill>
                  <a:schemeClr val="lt1"/>
                </a:solidFill>
                <a:latin typeface="Arial"/>
                <a:ea typeface="Arial"/>
                <a:cs typeface="Arial"/>
                <a:sym typeface="Arial"/>
              </a:defRPr>
            </a:lvl1pPr>
            <a:lvl2pPr indent="0" lvl="1" marL="0" marR="0" rtl="0" algn="r">
              <a:spcBef>
                <a:spcPts val="0"/>
              </a:spcBef>
              <a:buNone/>
              <a:defRPr b="0" i="0" sz="1800" u="none" cap="none" strike="noStrike">
                <a:solidFill>
                  <a:schemeClr val="lt1"/>
                </a:solidFill>
                <a:latin typeface="Arial"/>
                <a:ea typeface="Arial"/>
                <a:cs typeface="Arial"/>
                <a:sym typeface="Arial"/>
              </a:defRPr>
            </a:lvl2pPr>
            <a:lvl3pPr indent="0" lvl="2" marL="0" marR="0" rtl="0" algn="r">
              <a:spcBef>
                <a:spcPts val="0"/>
              </a:spcBef>
              <a:buNone/>
              <a:defRPr b="0" i="0" sz="1800" u="none" cap="none" strike="noStrike">
                <a:solidFill>
                  <a:schemeClr val="lt1"/>
                </a:solidFill>
                <a:latin typeface="Arial"/>
                <a:ea typeface="Arial"/>
                <a:cs typeface="Arial"/>
                <a:sym typeface="Arial"/>
              </a:defRPr>
            </a:lvl3pPr>
            <a:lvl4pPr indent="0" lvl="3" marL="0" marR="0" rtl="0" algn="r">
              <a:spcBef>
                <a:spcPts val="0"/>
              </a:spcBef>
              <a:buNone/>
              <a:defRPr b="0" i="0" sz="1800" u="none" cap="none" strike="noStrike">
                <a:solidFill>
                  <a:schemeClr val="lt1"/>
                </a:solidFill>
                <a:latin typeface="Arial"/>
                <a:ea typeface="Arial"/>
                <a:cs typeface="Arial"/>
                <a:sym typeface="Arial"/>
              </a:defRPr>
            </a:lvl4pPr>
            <a:lvl5pPr indent="0" lvl="4" marL="0" marR="0" rtl="0" algn="r">
              <a:spcBef>
                <a:spcPts val="0"/>
              </a:spcBef>
              <a:buNone/>
              <a:defRPr b="0" i="0" sz="1800" u="none" cap="none" strike="noStrike">
                <a:solidFill>
                  <a:schemeClr val="lt1"/>
                </a:solidFill>
                <a:latin typeface="Arial"/>
                <a:ea typeface="Arial"/>
                <a:cs typeface="Arial"/>
                <a:sym typeface="Arial"/>
              </a:defRPr>
            </a:lvl5pPr>
            <a:lvl6pPr indent="0" lvl="5" marL="0" marR="0" rtl="0" algn="r">
              <a:spcBef>
                <a:spcPts val="0"/>
              </a:spcBef>
              <a:buNone/>
              <a:defRPr b="0" i="0" sz="1800" u="none" cap="none" strike="noStrike">
                <a:solidFill>
                  <a:schemeClr val="lt1"/>
                </a:solidFill>
                <a:latin typeface="Arial"/>
                <a:ea typeface="Arial"/>
                <a:cs typeface="Arial"/>
                <a:sym typeface="Arial"/>
              </a:defRPr>
            </a:lvl6pPr>
            <a:lvl7pPr indent="0" lvl="6" marL="0" marR="0" rtl="0" algn="r">
              <a:spcBef>
                <a:spcPts val="0"/>
              </a:spcBef>
              <a:buNone/>
              <a:defRPr b="0" i="0" sz="1800" u="none" cap="none" strike="noStrike">
                <a:solidFill>
                  <a:schemeClr val="lt1"/>
                </a:solidFill>
                <a:latin typeface="Arial"/>
                <a:ea typeface="Arial"/>
                <a:cs typeface="Arial"/>
                <a:sym typeface="Arial"/>
              </a:defRPr>
            </a:lvl7pPr>
            <a:lvl8pPr indent="0" lvl="7" marL="0" marR="0" rtl="0" algn="r">
              <a:spcBef>
                <a:spcPts val="0"/>
              </a:spcBef>
              <a:buNone/>
              <a:defRPr b="0" i="0" sz="1800" u="none" cap="none" strike="noStrike">
                <a:solidFill>
                  <a:schemeClr val="lt1"/>
                </a:solidFill>
                <a:latin typeface="Arial"/>
                <a:ea typeface="Arial"/>
                <a:cs typeface="Arial"/>
                <a:sym typeface="Arial"/>
              </a:defRPr>
            </a:lvl8pPr>
            <a:lvl9pPr indent="0" lvl="8" marL="0" marR="0" rtl="0" algn="r">
              <a:spcBef>
                <a:spcPts val="0"/>
              </a:spcBef>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
        <p:nvSpPr>
          <p:cNvPr id="18" name="Google Shape;18;p46"/>
          <p:cNvSpPr/>
          <p:nvPr/>
        </p:nvSpPr>
        <p:spPr>
          <a:xfrm>
            <a:off x="962042" y="0"/>
            <a:ext cx="45719"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1.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pn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1.pn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png"/><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6.png"/><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
          <p:cNvSpPr txBox="1"/>
          <p:nvPr>
            <p:ph type="ctrTitle"/>
          </p:nvPr>
        </p:nvSpPr>
        <p:spPr>
          <a:xfrm>
            <a:off x="384313" y="3428998"/>
            <a:ext cx="7745561" cy="226855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Arial"/>
              <a:buNone/>
            </a:pPr>
            <a:r>
              <a:rPr lang="es-ES">
                <a:latin typeface="Arial"/>
                <a:ea typeface="Arial"/>
                <a:cs typeface="Arial"/>
                <a:sym typeface="Arial"/>
              </a:rPr>
              <a:t>Reporte laboral semana 9 y 10</a:t>
            </a:r>
            <a:endParaRPr/>
          </a:p>
        </p:txBody>
      </p:sp>
      <p:sp>
        <p:nvSpPr>
          <p:cNvPr id="125" name="Google Shape;125;p1"/>
          <p:cNvSpPr txBox="1"/>
          <p:nvPr>
            <p:ph idx="1" type="subTitle"/>
          </p:nvPr>
        </p:nvSpPr>
        <p:spPr>
          <a:xfrm>
            <a:off x="930222" y="2056751"/>
            <a:ext cx="5357600" cy="1160213"/>
          </a:xfrm>
          <a:prstGeom prst="rect">
            <a:avLst/>
          </a:prstGeom>
          <a:noFill/>
          <a:ln>
            <a:noFill/>
          </a:ln>
        </p:spPr>
        <p:txBody>
          <a:bodyPr anchorCtr="0" anchor="b" bIns="45700" lIns="91425" spcFirstLastPara="1" rIns="91425" wrap="square" tIns="0">
            <a:normAutofit/>
          </a:bodyPr>
          <a:lstStyle/>
          <a:p>
            <a:pPr indent="0" lvl="0" marL="0" rtl="0" algn="l">
              <a:lnSpc>
                <a:spcPct val="120000"/>
              </a:lnSpc>
              <a:spcBef>
                <a:spcPts val="0"/>
              </a:spcBef>
              <a:spcAft>
                <a:spcPts val="0"/>
              </a:spcAft>
              <a:buSzPts val="3240"/>
              <a:buNone/>
            </a:pPr>
            <a:r>
              <a:rPr lang="es-ES" sz="3600">
                <a:latin typeface="Arial"/>
                <a:ea typeface="Arial"/>
                <a:cs typeface="Arial"/>
                <a:sym typeface="Arial"/>
              </a:rPr>
              <a:t>SemaforosMina</a:t>
            </a:r>
            <a:endParaRPr sz="36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0"/>
          <p:cNvSpPr txBox="1"/>
          <p:nvPr>
            <p:ph type="title"/>
          </p:nvPr>
        </p:nvSpPr>
        <p:spPr>
          <a:xfrm>
            <a:off x="1018535" y="269441"/>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9</a:t>
            </a:r>
            <a:endParaRPr/>
          </a:p>
        </p:txBody>
      </p:sp>
      <p:pic>
        <p:nvPicPr>
          <p:cNvPr id="204" name="Google Shape;204;p10"/>
          <p:cNvPicPr preferRelativeResize="0"/>
          <p:nvPr/>
        </p:nvPicPr>
        <p:blipFill rotWithShape="1">
          <a:blip r:embed="rId3">
            <a:alphaModFix/>
          </a:blip>
          <a:srcRect b="17852" l="20594" r="4643" t="36590"/>
          <a:stretch/>
        </p:blipFill>
        <p:spPr>
          <a:xfrm>
            <a:off x="1606732" y="1097279"/>
            <a:ext cx="8388473" cy="2873829"/>
          </a:xfrm>
          <a:prstGeom prst="rect">
            <a:avLst/>
          </a:prstGeom>
          <a:noFill/>
          <a:ln>
            <a:noFill/>
          </a:ln>
        </p:spPr>
      </p:pic>
      <p:sp>
        <p:nvSpPr>
          <p:cNvPr id="205" name="Google Shape;205;p10"/>
          <p:cNvSpPr/>
          <p:nvPr/>
        </p:nvSpPr>
        <p:spPr>
          <a:xfrm>
            <a:off x="1764545" y="1554480"/>
            <a:ext cx="8072845" cy="300446"/>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6" name="Google Shape;206;p10"/>
          <p:cNvPicPr preferRelativeResize="0"/>
          <p:nvPr/>
        </p:nvPicPr>
        <p:blipFill rotWithShape="1">
          <a:blip r:embed="rId4">
            <a:alphaModFix/>
          </a:blip>
          <a:srcRect b="49316" l="20571" r="4611" t="45087"/>
          <a:stretch/>
        </p:blipFill>
        <p:spPr>
          <a:xfrm>
            <a:off x="1606732" y="3971108"/>
            <a:ext cx="8388473" cy="35269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1"/>
          <p:cNvSpPr/>
          <p:nvPr/>
        </p:nvSpPr>
        <p:spPr>
          <a:xfrm>
            <a:off x="1163786" y="1051976"/>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212" name="Google Shape;212;p11"/>
          <p:cNvSpPr/>
          <p:nvPr/>
        </p:nvSpPr>
        <p:spPr>
          <a:xfrm>
            <a:off x="4100952" y="955963"/>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213" name="Google Shape;213;p11"/>
          <p:cNvSpPr/>
          <p:nvPr/>
        </p:nvSpPr>
        <p:spPr>
          <a:xfrm>
            <a:off x="7148954" y="955963"/>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214" name="Google Shape;214;p11"/>
          <p:cNvSpPr txBox="1"/>
          <p:nvPr/>
        </p:nvSpPr>
        <p:spPr>
          <a:xfrm>
            <a:off x="7335982" y="3216715"/>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52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15" name="Google Shape;215;p11"/>
          <p:cNvSpPr txBox="1"/>
          <p:nvPr/>
        </p:nvSpPr>
        <p:spPr>
          <a:xfrm>
            <a:off x="1385455" y="609600"/>
            <a:ext cx="282633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Desarrollo</a:t>
            </a:r>
            <a:r>
              <a:rPr lang="es-ES" sz="1800">
                <a:solidFill>
                  <a:schemeClr val="lt1"/>
                </a:solidFill>
                <a:latin typeface="Arial"/>
                <a:ea typeface="Arial"/>
                <a:cs typeface="Arial"/>
                <a:sym typeface="Arial"/>
              </a:rPr>
              <a:t>:</a:t>
            </a:r>
            <a:endParaRPr/>
          </a:p>
        </p:txBody>
      </p:sp>
      <p:sp>
        <p:nvSpPr>
          <p:cNvPr id="216" name="Google Shape;216;p11"/>
          <p:cNvSpPr txBox="1"/>
          <p:nvPr/>
        </p:nvSpPr>
        <p:spPr>
          <a:xfrm>
            <a:off x="5119255" y="209490"/>
            <a:ext cx="195349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Semana 10.</a:t>
            </a:r>
            <a:endParaRPr/>
          </a:p>
        </p:txBody>
      </p:sp>
      <p:sp>
        <p:nvSpPr>
          <p:cNvPr id="217" name="Google Shape;217;p11"/>
          <p:cNvSpPr txBox="1"/>
          <p:nvPr/>
        </p:nvSpPr>
        <p:spPr>
          <a:xfrm>
            <a:off x="699653" y="2700666"/>
            <a:ext cx="3318165"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quinta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manual de mantenimiento.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manual de mantenimiento.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Corregir manual de mantenimiento.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ver avances del proyecto.</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Desarrollo.</a:t>
            </a:r>
            <a:endParaRPr/>
          </a:p>
        </p:txBody>
      </p:sp>
      <p:sp>
        <p:nvSpPr>
          <p:cNvPr id="218" name="Google Shape;218;p11"/>
          <p:cNvSpPr txBox="1"/>
          <p:nvPr/>
        </p:nvSpPr>
        <p:spPr>
          <a:xfrm>
            <a:off x="7425061" y="609600"/>
            <a:ext cx="359030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Héctor Daniel Castro Salazar</a:t>
            </a:r>
            <a:endParaRPr sz="2000">
              <a:solidFill>
                <a:schemeClr val="lt1"/>
              </a:solidFill>
              <a:latin typeface="Arial"/>
              <a:ea typeface="Arial"/>
              <a:cs typeface="Arial"/>
              <a:sym typeface="Arial"/>
            </a:endParaRPr>
          </a:p>
        </p:txBody>
      </p:sp>
      <p:sp>
        <p:nvSpPr>
          <p:cNvPr id="219" name="Google Shape;219;p11"/>
          <p:cNvSpPr txBox="1"/>
          <p:nvPr/>
        </p:nvSpPr>
        <p:spPr>
          <a:xfrm>
            <a:off x="4017817" y="3144980"/>
            <a:ext cx="3318165" cy="313932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quinta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manual de mantenimiento.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manual de mantenimiento.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Corregir manual de mantenimiento.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Desarrollo.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2"/>
          <p:cNvSpPr txBox="1"/>
          <p:nvPr>
            <p:ph type="title"/>
          </p:nvPr>
        </p:nvSpPr>
        <p:spPr>
          <a:xfrm>
            <a:off x="1004681" y="572529"/>
            <a:ext cx="9565458" cy="107722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Arial"/>
              <a:buNone/>
            </a:pPr>
            <a:r>
              <a:rPr lang="es-ES"/>
              <a:t>Reporte del Gerente de Desarrollo.  Semana 10</a:t>
            </a:r>
            <a:endParaRPr/>
          </a:p>
        </p:txBody>
      </p:sp>
      <p:sp>
        <p:nvSpPr>
          <p:cNvPr id="225" name="Google Shape;225;p12"/>
          <p:cNvSpPr txBox="1"/>
          <p:nvPr>
            <p:ph idx="1" type="body"/>
          </p:nvPr>
        </p:nvSpPr>
        <p:spPr>
          <a:xfrm>
            <a:off x="1004681" y="2052116"/>
            <a:ext cx="9565458" cy="3997828"/>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2160"/>
              <a:buNone/>
            </a:pPr>
            <a:r>
              <a:rPr lang="es-ES" sz="2400"/>
              <a:t>Héctor Daniel Castro Salazar como gerente de desarrollo realizó tareas tales como:  Preparación para la quinta reunión de estatus, Reunión de estatus, Crear manual de mantenimiento, Revisar manual de mantenimiento, Corregir manual de mantenimiento.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3"/>
          <p:cNvSpPr txBox="1"/>
          <p:nvPr>
            <p:ph type="title"/>
          </p:nvPr>
        </p:nvSpPr>
        <p:spPr>
          <a:xfrm>
            <a:off x="1004681" y="461692"/>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10</a:t>
            </a:r>
            <a:endParaRPr/>
          </a:p>
        </p:txBody>
      </p:sp>
      <p:pic>
        <p:nvPicPr>
          <p:cNvPr id="231" name="Google Shape;231;p13"/>
          <p:cNvPicPr preferRelativeResize="0"/>
          <p:nvPr/>
        </p:nvPicPr>
        <p:blipFill rotWithShape="1">
          <a:blip r:embed="rId3">
            <a:alphaModFix/>
          </a:blip>
          <a:srcRect b="19795" l="21213" r="6250" t="53257"/>
          <a:stretch/>
        </p:blipFill>
        <p:spPr>
          <a:xfrm>
            <a:off x="1658984" y="1430381"/>
            <a:ext cx="8843554" cy="1847148"/>
          </a:xfrm>
          <a:prstGeom prst="rect">
            <a:avLst/>
          </a:prstGeom>
          <a:noFill/>
          <a:ln>
            <a:noFill/>
          </a:ln>
        </p:spPr>
      </p:pic>
      <p:pic>
        <p:nvPicPr>
          <p:cNvPr id="232" name="Google Shape;232;p13"/>
          <p:cNvPicPr preferRelativeResize="0"/>
          <p:nvPr/>
        </p:nvPicPr>
        <p:blipFill rotWithShape="1">
          <a:blip r:embed="rId4">
            <a:alphaModFix/>
          </a:blip>
          <a:srcRect b="52620" l="20770" r="7269" t="42086"/>
          <a:stretch/>
        </p:blipFill>
        <p:spPr>
          <a:xfrm>
            <a:off x="1658984" y="3277529"/>
            <a:ext cx="8843554" cy="3657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4"/>
          <p:cNvSpPr/>
          <p:nvPr/>
        </p:nvSpPr>
        <p:spPr>
          <a:xfrm>
            <a:off x="1052941" y="1004454"/>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238" name="Google Shape;238;p14"/>
          <p:cNvSpPr/>
          <p:nvPr/>
        </p:nvSpPr>
        <p:spPr>
          <a:xfrm>
            <a:off x="4017818" y="761908"/>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239" name="Google Shape;239;p14"/>
          <p:cNvSpPr/>
          <p:nvPr/>
        </p:nvSpPr>
        <p:spPr>
          <a:xfrm>
            <a:off x="6899561" y="734291"/>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240" name="Google Shape;240;p14"/>
          <p:cNvSpPr txBox="1"/>
          <p:nvPr/>
        </p:nvSpPr>
        <p:spPr>
          <a:xfrm>
            <a:off x="763233" y="2610683"/>
            <a:ext cx="3649439"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9.</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documentos de casos de 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Armado de los componentes del semáforo.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ver avances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Pruebas de funcionalidad del semáforo.</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Conexión con el servidor.</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reunión con el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planeación.</a:t>
            </a:r>
            <a:endParaRPr/>
          </a:p>
        </p:txBody>
      </p:sp>
      <p:sp>
        <p:nvSpPr>
          <p:cNvPr id="241" name="Google Shape;241;p14"/>
          <p:cNvSpPr txBox="1"/>
          <p:nvPr/>
        </p:nvSpPr>
        <p:spPr>
          <a:xfrm>
            <a:off x="1371600" y="635122"/>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planeación:</a:t>
            </a:r>
            <a:endParaRPr/>
          </a:p>
        </p:txBody>
      </p:sp>
      <p:sp>
        <p:nvSpPr>
          <p:cNvPr id="242" name="Google Shape;242;p14"/>
          <p:cNvSpPr txBox="1"/>
          <p:nvPr/>
        </p:nvSpPr>
        <p:spPr>
          <a:xfrm>
            <a:off x="6615546" y="481446"/>
            <a:ext cx="29648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Paola Correa Gómez.</a:t>
            </a:r>
            <a:endParaRPr sz="2000">
              <a:solidFill>
                <a:schemeClr val="lt1"/>
              </a:solidFill>
              <a:latin typeface="Arial"/>
              <a:ea typeface="Arial"/>
              <a:cs typeface="Arial"/>
              <a:sym typeface="Arial"/>
            </a:endParaRPr>
          </a:p>
        </p:txBody>
      </p:sp>
      <p:sp>
        <p:nvSpPr>
          <p:cNvPr id="243" name="Google Shape;243;p14"/>
          <p:cNvSpPr txBox="1"/>
          <p:nvPr/>
        </p:nvSpPr>
        <p:spPr>
          <a:xfrm>
            <a:off x="4412672" y="93613"/>
            <a:ext cx="61098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9</a:t>
            </a:r>
            <a:endParaRPr sz="1800">
              <a:solidFill>
                <a:schemeClr val="lt1"/>
              </a:solidFill>
              <a:latin typeface="Arial"/>
              <a:ea typeface="Arial"/>
              <a:cs typeface="Arial"/>
              <a:sym typeface="Arial"/>
            </a:endParaRPr>
          </a:p>
        </p:txBody>
      </p:sp>
      <p:sp>
        <p:nvSpPr>
          <p:cNvPr id="244" name="Google Shape;244;p14"/>
          <p:cNvSpPr txBox="1"/>
          <p:nvPr/>
        </p:nvSpPr>
        <p:spPr>
          <a:xfrm>
            <a:off x="7950925" y="3079384"/>
            <a:ext cx="30756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.54 horas.</a:t>
            </a:r>
            <a:endParaRPr/>
          </a:p>
        </p:txBody>
      </p:sp>
      <p:sp>
        <p:nvSpPr>
          <p:cNvPr id="245" name="Google Shape;245;p14"/>
          <p:cNvSpPr txBox="1"/>
          <p:nvPr/>
        </p:nvSpPr>
        <p:spPr>
          <a:xfrm>
            <a:off x="4301433" y="2610196"/>
            <a:ext cx="3649500" cy="4248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9.</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documentos de casos de 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Armado de los componentes del semáforo.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ver avances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Pruebas de funcionalidad del semáforo.</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Conexión con el servidor.</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reunión con el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planeación.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5"/>
          <p:cNvSpPr txBox="1"/>
          <p:nvPr>
            <p:ph type="title"/>
          </p:nvPr>
        </p:nvSpPr>
        <p:spPr>
          <a:xfrm>
            <a:off x="958653" y="477835"/>
            <a:ext cx="9308753"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Planeación. Semana 9</a:t>
            </a:r>
            <a:endParaRPr/>
          </a:p>
        </p:txBody>
      </p:sp>
      <p:sp>
        <p:nvSpPr>
          <p:cNvPr id="251" name="Google Shape;251;p15"/>
          <p:cNvSpPr txBox="1"/>
          <p:nvPr/>
        </p:nvSpPr>
        <p:spPr>
          <a:xfrm>
            <a:off x="958653" y="1728807"/>
            <a:ext cx="9974958"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lt1"/>
                </a:solidFill>
                <a:latin typeface="Arial"/>
                <a:ea typeface="Arial"/>
                <a:cs typeface="Arial"/>
                <a:sym typeface="Arial"/>
              </a:rPr>
              <a:t>Paola Correa Gómez como gerente de planeación se dedicó a Realizar el reporte laboral de la semana 9, Llenado de documentos de casos de prueba, Armado de los componentes del semáforo, Reunión para ver avances del proyecto, Pruebas de funcionalidad del semáforo, Conexión con el servidor, Preparación para reunión con el cliente.</a:t>
            </a:r>
            <a:endParaRPr/>
          </a:p>
          <a:p>
            <a:pPr indent="0" lvl="0" marL="0" marR="0" rtl="0" algn="just">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6"/>
          <p:cNvSpPr txBox="1"/>
          <p:nvPr>
            <p:ph type="title"/>
          </p:nvPr>
        </p:nvSpPr>
        <p:spPr>
          <a:xfrm>
            <a:off x="1018535" y="600238"/>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9</a:t>
            </a:r>
            <a:endParaRPr/>
          </a:p>
        </p:txBody>
      </p:sp>
      <p:pic>
        <p:nvPicPr>
          <p:cNvPr id="257" name="Google Shape;257;p16"/>
          <p:cNvPicPr preferRelativeResize="0"/>
          <p:nvPr/>
        </p:nvPicPr>
        <p:blipFill rotWithShape="1">
          <a:blip r:embed="rId3">
            <a:alphaModFix/>
          </a:blip>
          <a:srcRect b="17852" l="20594" r="4643" t="36590"/>
          <a:stretch/>
        </p:blipFill>
        <p:spPr>
          <a:xfrm>
            <a:off x="1632857" y="1319347"/>
            <a:ext cx="8655379" cy="2965269"/>
          </a:xfrm>
          <a:prstGeom prst="rect">
            <a:avLst/>
          </a:prstGeom>
          <a:solidFill>
            <a:schemeClr val="lt1"/>
          </a:solidFill>
          <a:ln cap="flat" cmpd="sng" w="9525">
            <a:solidFill>
              <a:schemeClr val="lt1"/>
            </a:solidFill>
            <a:prstDash val="solid"/>
            <a:round/>
            <a:headEnd len="sm" w="sm" type="none"/>
            <a:tailEnd len="sm" w="sm" type="none"/>
          </a:ln>
        </p:spPr>
      </p:pic>
      <p:sp>
        <p:nvSpPr>
          <p:cNvPr id="258" name="Google Shape;258;p16"/>
          <p:cNvSpPr/>
          <p:nvPr/>
        </p:nvSpPr>
        <p:spPr>
          <a:xfrm>
            <a:off x="1841863" y="2168434"/>
            <a:ext cx="8112034" cy="274320"/>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59" name="Google Shape;259;p16"/>
          <p:cNvPicPr preferRelativeResize="0"/>
          <p:nvPr/>
        </p:nvPicPr>
        <p:blipFill rotWithShape="1">
          <a:blip r:embed="rId4">
            <a:alphaModFix/>
          </a:blip>
          <a:srcRect b="43983" l="20571" r="4611" t="50191"/>
          <a:stretch/>
        </p:blipFill>
        <p:spPr>
          <a:xfrm>
            <a:off x="1632856" y="4284617"/>
            <a:ext cx="8655379" cy="3788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7"/>
          <p:cNvSpPr/>
          <p:nvPr/>
        </p:nvSpPr>
        <p:spPr>
          <a:xfrm>
            <a:off x="1052941" y="1004454"/>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265" name="Google Shape;265;p17"/>
          <p:cNvSpPr/>
          <p:nvPr/>
        </p:nvSpPr>
        <p:spPr>
          <a:xfrm>
            <a:off x="4017818" y="761908"/>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266" name="Google Shape;266;p17"/>
          <p:cNvSpPr/>
          <p:nvPr/>
        </p:nvSpPr>
        <p:spPr>
          <a:xfrm>
            <a:off x="6899561" y="734291"/>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267" name="Google Shape;267;p17"/>
          <p:cNvSpPr txBox="1"/>
          <p:nvPr/>
        </p:nvSpPr>
        <p:spPr>
          <a:xfrm>
            <a:off x="734288" y="2653144"/>
            <a:ext cx="3255819"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10.</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quinta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manual de mantenimiento.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Corregir manual de mantenimiento.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ver avances del proyecto.</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Planeación</a:t>
            </a:r>
            <a:endParaRPr/>
          </a:p>
        </p:txBody>
      </p:sp>
      <p:sp>
        <p:nvSpPr>
          <p:cNvPr id="268" name="Google Shape;268;p17"/>
          <p:cNvSpPr txBox="1"/>
          <p:nvPr/>
        </p:nvSpPr>
        <p:spPr>
          <a:xfrm>
            <a:off x="7329053" y="2923308"/>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69" name="Google Shape;269;p17"/>
          <p:cNvSpPr txBox="1"/>
          <p:nvPr/>
        </p:nvSpPr>
        <p:spPr>
          <a:xfrm>
            <a:off x="1052941" y="279644"/>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planeación:</a:t>
            </a:r>
            <a:endParaRPr/>
          </a:p>
        </p:txBody>
      </p:sp>
      <p:sp>
        <p:nvSpPr>
          <p:cNvPr id="270" name="Google Shape;270;p17"/>
          <p:cNvSpPr txBox="1"/>
          <p:nvPr/>
        </p:nvSpPr>
        <p:spPr>
          <a:xfrm>
            <a:off x="6899561" y="320373"/>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Paola Correa Gómez.</a:t>
            </a:r>
            <a:endParaRPr sz="2000">
              <a:solidFill>
                <a:schemeClr val="lt1"/>
              </a:solidFill>
              <a:latin typeface="Arial"/>
              <a:ea typeface="Arial"/>
              <a:cs typeface="Arial"/>
              <a:sym typeface="Arial"/>
            </a:endParaRPr>
          </a:p>
        </p:txBody>
      </p:sp>
      <p:sp>
        <p:nvSpPr>
          <p:cNvPr id="271" name="Google Shape;271;p17"/>
          <p:cNvSpPr txBox="1"/>
          <p:nvPr/>
        </p:nvSpPr>
        <p:spPr>
          <a:xfrm>
            <a:off x="4845630" y="227393"/>
            <a:ext cx="14755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10</a:t>
            </a:r>
            <a:endParaRPr sz="1800">
              <a:solidFill>
                <a:schemeClr val="lt1"/>
              </a:solidFill>
              <a:latin typeface="Arial"/>
              <a:ea typeface="Arial"/>
              <a:cs typeface="Arial"/>
              <a:sym typeface="Arial"/>
            </a:endParaRPr>
          </a:p>
        </p:txBody>
      </p:sp>
      <p:sp>
        <p:nvSpPr>
          <p:cNvPr id="272" name="Google Shape;272;p17"/>
          <p:cNvSpPr txBox="1"/>
          <p:nvPr/>
        </p:nvSpPr>
        <p:spPr>
          <a:xfrm>
            <a:off x="4031670" y="3260234"/>
            <a:ext cx="3255819" cy="313932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10.</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quinta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manual de mantenimiento.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Corregir manual de mantenimiento.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Planeación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8"/>
          <p:cNvSpPr txBox="1"/>
          <p:nvPr>
            <p:ph type="title"/>
          </p:nvPr>
        </p:nvSpPr>
        <p:spPr>
          <a:xfrm>
            <a:off x="963117" y="558674"/>
            <a:ext cx="9617797"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Planeación. Semana 10</a:t>
            </a:r>
            <a:endParaRPr/>
          </a:p>
        </p:txBody>
      </p:sp>
      <p:sp>
        <p:nvSpPr>
          <p:cNvPr id="278" name="Google Shape;278;p18"/>
          <p:cNvSpPr txBox="1"/>
          <p:nvPr>
            <p:ph idx="1" type="body"/>
          </p:nvPr>
        </p:nvSpPr>
        <p:spPr>
          <a:xfrm>
            <a:off x="1044011" y="1484243"/>
            <a:ext cx="9798160" cy="438098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2160"/>
              <a:buNone/>
            </a:pPr>
            <a:r>
              <a:rPr lang="es-ES" sz="2400"/>
              <a:t>Paola Correa Gómez como Gerente de planeación realizó actividades las cuales son: Realizar reporte laboral de la semana 10, Preparación para la quinta reunión de estatus, Reunión de estatus, Crear manual de mantenimiento, Corregir manual de mantenimiento.</a:t>
            </a:r>
            <a:endParaRPr/>
          </a:p>
          <a:p>
            <a:pPr indent="0" lvl="0" marL="0" rtl="0" algn="l">
              <a:lnSpc>
                <a:spcPct val="120000"/>
              </a:lnSpc>
              <a:spcBef>
                <a:spcPts val="1600"/>
              </a:spcBef>
              <a:spcAft>
                <a:spcPts val="0"/>
              </a:spcAft>
              <a:buSzPts val="2160"/>
              <a:buNone/>
            </a:pPr>
            <a:r>
              <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9"/>
          <p:cNvSpPr txBox="1"/>
          <p:nvPr>
            <p:ph type="title"/>
          </p:nvPr>
        </p:nvSpPr>
        <p:spPr>
          <a:xfrm>
            <a:off x="1018535" y="600238"/>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10</a:t>
            </a:r>
            <a:endParaRPr/>
          </a:p>
        </p:txBody>
      </p:sp>
      <p:pic>
        <p:nvPicPr>
          <p:cNvPr id="284" name="Google Shape;284;p19"/>
          <p:cNvPicPr preferRelativeResize="0"/>
          <p:nvPr/>
        </p:nvPicPr>
        <p:blipFill rotWithShape="1">
          <a:blip r:embed="rId3">
            <a:alphaModFix/>
          </a:blip>
          <a:srcRect b="19794" l="21213" r="6250" t="48684"/>
          <a:stretch/>
        </p:blipFill>
        <p:spPr>
          <a:xfrm>
            <a:off x="1632859" y="1677467"/>
            <a:ext cx="8843554" cy="2160656"/>
          </a:xfrm>
          <a:prstGeom prst="rect">
            <a:avLst/>
          </a:prstGeom>
          <a:noFill/>
          <a:ln>
            <a:noFill/>
          </a:ln>
        </p:spPr>
      </p:pic>
      <p:sp>
        <p:nvSpPr>
          <p:cNvPr id="285" name="Google Shape;285;p19"/>
          <p:cNvSpPr/>
          <p:nvPr/>
        </p:nvSpPr>
        <p:spPr>
          <a:xfrm>
            <a:off x="1704705" y="3108961"/>
            <a:ext cx="8699861" cy="287383"/>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86" name="Google Shape;286;p19"/>
          <p:cNvPicPr preferRelativeResize="0"/>
          <p:nvPr/>
        </p:nvPicPr>
        <p:blipFill rotWithShape="1">
          <a:blip r:embed="rId4">
            <a:alphaModFix/>
          </a:blip>
          <a:srcRect b="46760" l="20770" r="7269" t="47189"/>
          <a:stretch/>
        </p:blipFill>
        <p:spPr>
          <a:xfrm>
            <a:off x="1632859" y="3838123"/>
            <a:ext cx="8843554" cy="4180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
          <p:cNvSpPr/>
          <p:nvPr/>
        </p:nvSpPr>
        <p:spPr>
          <a:xfrm>
            <a:off x="1156256" y="949058"/>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ES" sz="1800" u="none" cap="none" strike="noStrike">
                <a:solidFill>
                  <a:srgbClr val="08664C"/>
                </a:solidFill>
                <a:latin typeface="Arial"/>
                <a:ea typeface="Arial"/>
                <a:cs typeface="Arial"/>
                <a:sym typeface="Arial"/>
              </a:rPr>
              <a:t>Tareas Planeadas</a:t>
            </a:r>
            <a:endParaRPr/>
          </a:p>
        </p:txBody>
      </p:sp>
      <p:sp>
        <p:nvSpPr>
          <p:cNvPr id="131" name="Google Shape;131;p2"/>
          <p:cNvSpPr/>
          <p:nvPr/>
        </p:nvSpPr>
        <p:spPr>
          <a:xfrm>
            <a:off x="4284222" y="1009710"/>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ES" sz="1800" u="none" cap="none" strike="noStrike">
                <a:solidFill>
                  <a:srgbClr val="08664C"/>
                </a:solidFill>
                <a:latin typeface="Arial"/>
                <a:ea typeface="Arial"/>
                <a:cs typeface="Arial"/>
                <a:sym typeface="Arial"/>
              </a:rPr>
              <a:t>Tareas Finalizadas</a:t>
            </a:r>
            <a:endParaRPr/>
          </a:p>
        </p:txBody>
      </p:sp>
      <p:sp>
        <p:nvSpPr>
          <p:cNvPr id="132" name="Google Shape;132;p2"/>
          <p:cNvSpPr/>
          <p:nvPr/>
        </p:nvSpPr>
        <p:spPr>
          <a:xfrm>
            <a:off x="7439890" y="1009710"/>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ES" sz="1800" u="none" cap="none" strike="noStrike">
                <a:solidFill>
                  <a:srgbClr val="08664C"/>
                </a:solidFill>
                <a:latin typeface="Arial"/>
                <a:ea typeface="Arial"/>
                <a:cs typeface="Arial"/>
                <a:sym typeface="Arial"/>
              </a:rPr>
              <a:t>Tiempo Total</a:t>
            </a:r>
            <a:endParaRPr/>
          </a:p>
        </p:txBody>
      </p:sp>
      <p:sp>
        <p:nvSpPr>
          <p:cNvPr id="133" name="Google Shape;133;p2"/>
          <p:cNvSpPr txBox="1"/>
          <p:nvPr/>
        </p:nvSpPr>
        <p:spPr>
          <a:xfrm>
            <a:off x="775498" y="2745210"/>
            <a:ext cx="3698681" cy="369331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Llenado de bitácora de defectos.</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Llenado de documentos de casos de prueba.</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Armado de los componentes del semáforo.</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Reunión para ver avances del proyecto.</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Conexión con el servidor.</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Preparación para reunión con el cliente.</a:t>
            </a:r>
            <a:endParaRPr b="0" i="0" sz="1800" u="none" cap="none" strike="noStrike">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Tiempo de rol del líder del proyecto.</a:t>
            </a:r>
            <a:endParaRPr/>
          </a:p>
        </p:txBody>
      </p:sp>
      <p:sp>
        <p:nvSpPr>
          <p:cNvPr id="134" name="Google Shape;134;p2"/>
          <p:cNvSpPr txBox="1"/>
          <p:nvPr/>
        </p:nvSpPr>
        <p:spPr>
          <a:xfrm>
            <a:off x="1385455" y="609600"/>
            <a:ext cx="263236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2000" u="none" cap="none" strike="noStrike">
                <a:solidFill>
                  <a:schemeClr val="lt1"/>
                </a:solidFill>
                <a:latin typeface="Arial"/>
                <a:ea typeface="Arial"/>
                <a:cs typeface="Arial"/>
                <a:sym typeface="Arial"/>
              </a:rPr>
              <a:t>LIDER:</a:t>
            </a:r>
            <a:endParaRPr/>
          </a:p>
        </p:txBody>
      </p:sp>
      <p:sp>
        <p:nvSpPr>
          <p:cNvPr id="135" name="Google Shape;135;p2"/>
          <p:cNvSpPr txBox="1"/>
          <p:nvPr/>
        </p:nvSpPr>
        <p:spPr>
          <a:xfrm>
            <a:off x="4800599" y="272536"/>
            <a:ext cx="22444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Semana 9.</a:t>
            </a:r>
            <a:endParaRPr/>
          </a:p>
        </p:txBody>
      </p:sp>
      <p:sp>
        <p:nvSpPr>
          <p:cNvPr id="136" name="Google Shape;136;p2"/>
          <p:cNvSpPr txBox="1"/>
          <p:nvPr/>
        </p:nvSpPr>
        <p:spPr>
          <a:xfrm>
            <a:off x="7287490" y="717550"/>
            <a:ext cx="610985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Ricardo Aldair Puente Reyes</a:t>
            </a:r>
            <a:endParaRPr/>
          </a:p>
        </p:txBody>
      </p:sp>
      <p:sp>
        <p:nvSpPr>
          <p:cNvPr id="137" name="Google Shape;137;p2"/>
          <p:cNvSpPr txBox="1"/>
          <p:nvPr/>
        </p:nvSpPr>
        <p:spPr>
          <a:xfrm>
            <a:off x="8808358" y="3391541"/>
            <a:ext cx="27675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.45 horas</a:t>
            </a:r>
            <a:endParaRPr/>
          </a:p>
        </p:txBody>
      </p:sp>
      <p:sp>
        <p:nvSpPr>
          <p:cNvPr id="138" name="Google Shape;138;p2"/>
          <p:cNvSpPr txBox="1"/>
          <p:nvPr/>
        </p:nvSpPr>
        <p:spPr>
          <a:xfrm>
            <a:off x="4246648" y="3074035"/>
            <a:ext cx="3698700" cy="3694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Llenado de bitácora de defectos.</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Llenado de documentos de casos de prueba.</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Armado de los componentes del semáforo.</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Reunión para ver avances del proyecto.</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Conexión con el servidor.</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Preparación para reunión con el cliente.</a:t>
            </a:r>
            <a:endParaRPr b="0" i="0" sz="1800" u="none" cap="none" strike="noStrike">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Tiempo de rol del líder del proyecto.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0"/>
          <p:cNvSpPr/>
          <p:nvPr/>
        </p:nvSpPr>
        <p:spPr>
          <a:xfrm>
            <a:off x="1052941" y="892044"/>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292" name="Google Shape;292;p20"/>
          <p:cNvSpPr/>
          <p:nvPr/>
        </p:nvSpPr>
        <p:spPr>
          <a:xfrm>
            <a:off x="4017818" y="761908"/>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293" name="Google Shape;293;p20"/>
          <p:cNvSpPr/>
          <p:nvPr/>
        </p:nvSpPr>
        <p:spPr>
          <a:xfrm>
            <a:off x="6899561" y="734291"/>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294" name="Google Shape;294;p20"/>
          <p:cNvSpPr txBox="1"/>
          <p:nvPr/>
        </p:nvSpPr>
        <p:spPr>
          <a:xfrm>
            <a:off x="706577" y="2540734"/>
            <a:ext cx="3595256"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bitácora de defectos.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documentos de casos de 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Armado de los componentes del semáforo.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ver avances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Pruebas de funcionalidad del semáforo.</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Conexión con el servidor.</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reunión con el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Calidad.</a:t>
            </a:r>
            <a:endParaRPr/>
          </a:p>
        </p:txBody>
      </p:sp>
      <p:sp>
        <p:nvSpPr>
          <p:cNvPr id="295" name="Google Shape;295;p20"/>
          <p:cNvSpPr txBox="1"/>
          <p:nvPr/>
        </p:nvSpPr>
        <p:spPr>
          <a:xfrm>
            <a:off x="1253836" y="414990"/>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Calidad:</a:t>
            </a:r>
            <a:endParaRPr/>
          </a:p>
        </p:txBody>
      </p:sp>
      <p:sp>
        <p:nvSpPr>
          <p:cNvPr id="296" name="Google Shape;296;p20"/>
          <p:cNvSpPr txBox="1"/>
          <p:nvPr/>
        </p:nvSpPr>
        <p:spPr>
          <a:xfrm>
            <a:off x="6615546" y="481446"/>
            <a:ext cx="29648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Osiel Mauricio Pérez </a:t>
            </a:r>
            <a:endParaRPr sz="2000">
              <a:solidFill>
                <a:schemeClr val="lt1"/>
              </a:solidFill>
              <a:latin typeface="Arial"/>
              <a:ea typeface="Arial"/>
              <a:cs typeface="Arial"/>
              <a:sym typeface="Arial"/>
            </a:endParaRPr>
          </a:p>
        </p:txBody>
      </p:sp>
      <p:sp>
        <p:nvSpPr>
          <p:cNvPr id="297" name="Google Shape;297;p20"/>
          <p:cNvSpPr txBox="1"/>
          <p:nvPr/>
        </p:nvSpPr>
        <p:spPr>
          <a:xfrm>
            <a:off x="4412672" y="93613"/>
            <a:ext cx="61098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9</a:t>
            </a:r>
            <a:endParaRPr sz="1800">
              <a:solidFill>
                <a:schemeClr val="lt1"/>
              </a:solidFill>
              <a:latin typeface="Arial"/>
              <a:ea typeface="Arial"/>
              <a:cs typeface="Arial"/>
              <a:sym typeface="Arial"/>
            </a:endParaRPr>
          </a:p>
        </p:txBody>
      </p:sp>
      <p:sp>
        <p:nvSpPr>
          <p:cNvPr id="298" name="Google Shape;298;p20"/>
          <p:cNvSpPr txBox="1"/>
          <p:nvPr/>
        </p:nvSpPr>
        <p:spPr>
          <a:xfrm>
            <a:off x="7686749" y="2828710"/>
            <a:ext cx="30756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.41 horas.</a:t>
            </a:r>
            <a:endParaRPr/>
          </a:p>
        </p:txBody>
      </p:sp>
      <p:sp>
        <p:nvSpPr>
          <p:cNvPr id="299" name="Google Shape;299;p20"/>
          <p:cNvSpPr txBox="1"/>
          <p:nvPr/>
        </p:nvSpPr>
        <p:spPr>
          <a:xfrm>
            <a:off x="4091552" y="2609709"/>
            <a:ext cx="3595200" cy="4248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bitácora de defectos.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documentos de casos de 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Armado de los componentes del semáforo.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ver avances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Pruebas de funcionalidad del semáforo.</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Conexión con el servidor.</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reunión con el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Calidad.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1"/>
          <p:cNvSpPr txBox="1"/>
          <p:nvPr>
            <p:ph type="title"/>
          </p:nvPr>
        </p:nvSpPr>
        <p:spPr>
          <a:xfrm>
            <a:off x="958653" y="477835"/>
            <a:ext cx="9308753"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Calidad. Semana 9</a:t>
            </a:r>
            <a:endParaRPr/>
          </a:p>
        </p:txBody>
      </p:sp>
      <p:sp>
        <p:nvSpPr>
          <p:cNvPr id="305" name="Google Shape;305;p21"/>
          <p:cNvSpPr txBox="1"/>
          <p:nvPr/>
        </p:nvSpPr>
        <p:spPr>
          <a:xfrm>
            <a:off x="958652" y="1728806"/>
            <a:ext cx="10288467" cy="19389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lt1"/>
                </a:solidFill>
                <a:latin typeface="Arial"/>
                <a:ea typeface="Arial"/>
                <a:cs typeface="Arial"/>
                <a:sym typeface="Arial"/>
              </a:rPr>
              <a:t>Osiel Mauricio Pérez como gerente de Calidad se dedicó al Llenado de bitácora de defectos, Llenado de documentos de casos de prueba, Armado de los componentes del semáforo, Reunión para ver avances del proyecto, Pruebas de funcionalidad del semáforo, Conexión con el servidor, Preparación para reunión con el cliente.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2"/>
          <p:cNvSpPr txBox="1"/>
          <p:nvPr>
            <p:ph type="title"/>
          </p:nvPr>
        </p:nvSpPr>
        <p:spPr>
          <a:xfrm>
            <a:off x="1018535" y="600238"/>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9</a:t>
            </a:r>
            <a:endParaRPr/>
          </a:p>
        </p:txBody>
      </p:sp>
      <p:pic>
        <p:nvPicPr>
          <p:cNvPr id="311" name="Google Shape;311;p22"/>
          <p:cNvPicPr preferRelativeResize="0"/>
          <p:nvPr/>
        </p:nvPicPr>
        <p:blipFill rotWithShape="1">
          <a:blip r:embed="rId3">
            <a:alphaModFix/>
          </a:blip>
          <a:srcRect b="17852" l="20594" r="4643" t="36590"/>
          <a:stretch/>
        </p:blipFill>
        <p:spPr>
          <a:xfrm>
            <a:off x="1606732" y="1249679"/>
            <a:ext cx="8388473" cy="2873829"/>
          </a:xfrm>
          <a:prstGeom prst="rect">
            <a:avLst/>
          </a:prstGeom>
          <a:noFill/>
          <a:ln>
            <a:noFill/>
          </a:ln>
        </p:spPr>
      </p:pic>
      <p:sp>
        <p:nvSpPr>
          <p:cNvPr id="312" name="Google Shape;312;p22"/>
          <p:cNvSpPr/>
          <p:nvPr/>
        </p:nvSpPr>
        <p:spPr>
          <a:xfrm>
            <a:off x="1725356" y="1529955"/>
            <a:ext cx="8151223" cy="295024"/>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13" name="Google Shape;313;p22"/>
          <p:cNvPicPr preferRelativeResize="0"/>
          <p:nvPr/>
        </p:nvPicPr>
        <p:blipFill rotWithShape="1">
          <a:blip r:embed="rId4">
            <a:alphaModFix/>
          </a:blip>
          <a:srcRect b="38333" l="20571" r="4611" t="56072"/>
          <a:stretch/>
        </p:blipFill>
        <p:spPr>
          <a:xfrm>
            <a:off x="1606732" y="4123508"/>
            <a:ext cx="8388473" cy="35269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3"/>
          <p:cNvSpPr/>
          <p:nvPr/>
        </p:nvSpPr>
        <p:spPr>
          <a:xfrm>
            <a:off x="1052941" y="1004454"/>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319" name="Google Shape;319;p23"/>
          <p:cNvSpPr/>
          <p:nvPr/>
        </p:nvSpPr>
        <p:spPr>
          <a:xfrm>
            <a:off x="4017818" y="693214"/>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320" name="Google Shape;320;p23"/>
          <p:cNvSpPr/>
          <p:nvPr/>
        </p:nvSpPr>
        <p:spPr>
          <a:xfrm>
            <a:off x="6899561" y="734291"/>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321" name="Google Shape;321;p23"/>
          <p:cNvSpPr txBox="1"/>
          <p:nvPr/>
        </p:nvSpPr>
        <p:spPr>
          <a:xfrm>
            <a:off x="845122" y="2653144"/>
            <a:ext cx="3172695"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quinta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manual de mantenimiento.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manual de mantenimiento.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Corregir manual de mantenimiento.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ver avances del proyecto.</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Calidad.</a:t>
            </a:r>
            <a:endParaRPr/>
          </a:p>
        </p:txBody>
      </p:sp>
      <p:sp>
        <p:nvSpPr>
          <p:cNvPr id="322" name="Google Shape;322;p23"/>
          <p:cNvSpPr txBox="1"/>
          <p:nvPr/>
        </p:nvSpPr>
        <p:spPr>
          <a:xfrm>
            <a:off x="7773190" y="3093125"/>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23" name="Google Shape;323;p23"/>
          <p:cNvSpPr txBox="1"/>
          <p:nvPr/>
        </p:nvSpPr>
        <p:spPr>
          <a:xfrm>
            <a:off x="1052941" y="279644"/>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Calidad:</a:t>
            </a:r>
            <a:endParaRPr/>
          </a:p>
        </p:txBody>
      </p:sp>
      <p:sp>
        <p:nvSpPr>
          <p:cNvPr id="324" name="Google Shape;324;p23"/>
          <p:cNvSpPr txBox="1"/>
          <p:nvPr/>
        </p:nvSpPr>
        <p:spPr>
          <a:xfrm>
            <a:off x="6899562" y="320721"/>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Osiel Mauricio Pérez.</a:t>
            </a:r>
            <a:endParaRPr sz="2000">
              <a:solidFill>
                <a:schemeClr val="lt1"/>
              </a:solidFill>
              <a:latin typeface="Arial"/>
              <a:ea typeface="Arial"/>
              <a:cs typeface="Arial"/>
              <a:sym typeface="Arial"/>
            </a:endParaRPr>
          </a:p>
        </p:txBody>
      </p:sp>
      <p:sp>
        <p:nvSpPr>
          <p:cNvPr id="325" name="Google Shape;325;p23"/>
          <p:cNvSpPr txBox="1"/>
          <p:nvPr/>
        </p:nvSpPr>
        <p:spPr>
          <a:xfrm>
            <a:off x="4824840" y="295033"/>
            <a:ext cx="14755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10</a:t>
            </a:r>
            <a:endParaRPr sz="1800">
              <a:solidFill>
                <a:schemeClr val="lt1"/>
              </a:solidFill>
              <a:latin typeface="Arial"/>
              <a:ea typeface="Arial"/>
              <a:cs typeface="Arial"/>
              <a:sym typeface="Arial"/>
            </a:endParaRPr>
          </a:p>
        </p:txBody>
      </p:sp>
      <p:sp>
        <p:nvSpPr>
          <p:cNvPr id="326" name="Google Shape;326;p23"/>
          <p:cNvSpPr txBox="1"/>
          <p:nvPr/>
        </p:nvSpPr>
        <p:spPr>
          <a:xfrm>
            <a:off x="4260666" y="3130034"/>
            <a:ext cx="3172692" cy="313932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quinta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manual de mantenimiento.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manual de mantenimiento.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Corregir manual de mantenimiento.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Calidad.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4"/>
          <p:cNvSpPr txBox="1"/>
          <p:nvPr>
            <p:ph type="title"/>
          </p:nvPr>
        </p:nvSpPr>
        <p:spPr>
          <a:xfrm>
            <a:off x="963117" y="558674"/>
            <a:ext cx="9617797"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Calidad. Semana 10</a:t>
            </a:r>
            <a:endParaRPr/>
          </a:p>
        </p:txBody>
      </p:sp>
      <p:sp>
        <p:nvSpPr>
          <p:cNvPr id="332" name="Google Shape;332;p24"/>
          <p:cNvSpPr txBox="1"/>
          <p:nvPr>
            <p:ph idx="1" type="body"/>
          </p:nvPr>
        </p:nvSpPr>
        <p:spPr>
          <a:xfrm>
            <a:off x="1044011" y="1484242"/>
            <a:ext cx="10033292" cy="4707551"/>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2160"/>
              <a:buNone/>
            </a:pPr>
            <a:r>
              <a:rPr lang="es-ES" sz="2400"/>
              <a:t>Osiel Mauricio Pérez como gerente de Calidad realizó actividades las cuales son: Preparación para la quinta reunión de estatus, Reunión de estatus, Crear manual de mantenimiento, Revisar manual de mantenimiento, Corregir manual de mantenimiento.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5"/>
          <p:cNvSpPr txBox="1"/>
          <p:nvPr>
            <p:ph type="title"/>
          </p:nvPr>
        </p:nvSpPr>
        <p:spPr>
          <a:xfrm>
            <a:off x="1018535" y="600238"/>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10</a:t>
            </a:r>
            <a:endParaRPr/>
          </a:p>
        </p:txBody>
      </p:sp>
      <p:pic>
        <p:nvPicPr>
          <p:cNvPr id="338" name="Google Shape;338;p25"/>
          <p:cNvPicPr preferRelativeResize="0"/>
          <p:nvPr/>
        </p:nvPicPr>
        <p:blipFill rotWithShape="1">
          <a:blip r:embed="rId3">
            <a:alphaModFix/>
          </a:blip>
          <a:srcRect b="19794" l="21213" r="6250" t="53638"/>
          <a:stretch/>
        </p:blipFill>
        <p:spPr>
          <a:xfrm>
            <a:off x="1658984" y="1933302"/>
            <a:ext cx="8843554" cy="1821022"/>
          </a:xfrm>
          <a:prstGeom prst="rect">
            <a:avLst/>
          </a:prstGeom>
          <a:noFill/>
          <a:ln>
            <a:noFill/>
          </a:ln>
        </p:spPr>
      </p:pic>
      <p:pic>
        <p:nvPicPr>
          <p:cNvPr id="339" name="Google Shape;339;p25"/>
          <p:cNvPicPr preferRelativeResize="0"/>
          <p:nvPr/>
        </p:nvPicPr>
        <p:blipFill rotWithShape="1">
          <a:blip r:embed="rId4">
            <a:alphaModFix/>
          </a:blip>
          <a:srcRect b="42223" l="20770" r="7269" t="52862"/>
          <a:stretch/>
        </p:blipFill>
        <p:spPr>
          <a:xfrm>
            <a:off x="1658984" y="3754324"/>
            <a:ext cx="8843554" cy="33963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6"/>
          <p:cNvSpPr/>
          <p:nvPr/>
        </p:nvSpPr>
        <p:spPr>
          <a:xfrm>
            <a:off x="1267880" y="382626"/>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345" name="Google Shape;345;p26"/>
          <p:cNvSpPr/>
          <p:nvPr/>
        </p:nvSpPr>
        <p:spPr>
          <a:xfrm>
            <a:off x="4292543" y="427097"/>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346" name="Google Shape;346;p26"/>
          <p:cNvSpPr/>
          <p:nvPr/>
        </p:nvSpPr>
        <p:spPr>
          <a:xfrm>
            <a:off x="7462552" y="652942"/>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347" name="Google Shape;347;p26"/>
          <p:cNvSpPr txBox="1"/>
          <p:nvPr/>
        </p:nvSpPr>
        <p:spPr>
          <a:xfrm>
            <a:off x="911857" y="2031316"/>
            <a:ext cx="3514667"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bitácora de defectos.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documentos de casos de 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Armado de los componentes del semáforo.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ver avances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Pruebas de funcionalidad del semáforo.</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Conexión con el servidor.</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reunión con el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Soporte.</a:t>
            </a:r>
            <a:endParaRPr/>
          </a:p>
        </p:txBody>
      </p:sp>
      <p:sp>
        <p:nvSpPr>
          <p:cNvPr id="348" name="Google Shape;348;p26"/>
          <p:cNvSpPr txBox="1"/>
          <p:nvPr/>
        </p:nvSpPr>
        <p:spPr>
          <a:xfrm>
            <a:off x="8099801" y="2841956"/>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.41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49" name="Google Shape;349;p26"/>
          <p:cNvSpPr txBox="1"/>
          <p:nvPr/>
        </p:nvSpPr>
        <p:spPr>
          <a:xfrm>
            <a:off x="1106196" y="182571"/>
            <a:ext cx="29648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Soporte:</a:t>
            </a:r>
            <a:endParaRPr/>
          </a:p>
        </p:txBody>
      </p:sp>
      <p:sp>
        <p:nvSpPr>
          <p:cNvPr id="350" name="Google Shape;350;p26"/>
          <p:cNvSpPr txBox="1"/>
          <p:nvPr/>
        </p:nvSpPr>
        <p:spPr>
          <a:xfrm>
            <a:off x="6922725" y="367237"/>
            <a:ext cx="381454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Rocio Berenice Marco Jiménez.</a:t>
            </a:r>
            <a:endParaRPr sz="2000">
              <a:solidFill>
                <a:schemeClr val="lt1"/>
              </a:solidFill>
              <a:latin typeface="Arial"/>
              <a:ea typeface="Arial"/>
              <a:cs typeface="Arial"/>
              <a:sym typeface="Arial"/>
            </a:endParaRPr>
          </a:p>
        </p:txBody>
      </p:sp>
      <p:sp>
        <p:nvSpPr>
          <p:cNvPr id="351" name="Google Shape;351;p26"/>
          <p:cNvSpPr txBox="1"/>
          <p:nvPr/>
        </p:nvSpPr>
        <p:spPr>
          <a:xfrm>
            <a:off x="4426525" y="182571"/>
            <a:ext cx="227472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9</a:t>
            </a:r>
            <a:endParaRPr sz="1800">
              <a:solidFill>
                <a:schemeClr val="lt1"/>
              </a:solidFill>
              <a:latin typeface="Arial"/>
              <a:ea typeface="Arial"/>
              <a:cs typeface="Arial"/>
              <a:sym typeface="Arial"/>
            </a:endParaRPr>
          </a:p>
        </p:txBody>
      </p:sp>
      <p:sp>
        <p:nvSpPr>
          <p:cNvPr id="352" name="Google Shape;352;p26"/>
          <p:cNvSpPr txBox="1"/>
          <p:nvPr/>
        </p:nvSpPr>
        <p:spPr>
          <a:xfrm>
            <a:off x="4338607" y="2491416"/>
            <a:ext cx="3514800" cy="4248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bitácora de defectos.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documentos de casos de 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Armado de los componentes del semáforo.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ver avances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Pruebas de funcionalidad del semáforo.</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Conexión con el servidor.</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reunión con el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Soporte.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7"/>
          <p:cNvSpPr txBox="1"/>
          <p:nvPr>
            <p:ph type="title"/>
          </p:nvPr>
        </p:nvSpPr>
        <p:spPr>
          <a:xfrm>
            <a:off x="972508" y="436272"/>
            <a:ext cx="866788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Soporte. Semana 9</a:t>
            </a:r>
            <a:endParaRPr/>
          </a:p>
        </p:txBody>
      </p:sp>
      <p:sp>
        <p:nvSpPr>
          <p:cNvPr id="358" name="Google Shape;358;p27"/>
          <p:cNvSpPr txBox="1"/>
          <p:nvPr/>
        </p:nvSpPr>
        <p:spPr>
          <a:xfrm>
            <a:off x="958652" y="1662545"/>
            <a:ext cx="10314593"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400"/>
              <a:buFont typeface="Arial"/>
              <a:buChar char="•"/>
            </a:pPr>
            <a:r>
              <a:rPr lang="es-ES" sz="2400">
                <a:solidFill>
                  <a:schemeClr val="lt1"/>
                </a:solidFill>
                <a:latin typeface="Arial"/>
                <a:ea typeface="Arial"/>
                <a:cs typeface="Arial"/>
                <a:sym typeface="Arial"/>
              </a:rPr>
              <a:t>Rocio Berenice Marco Jiménez se dedicó al Llenado de bitácora de defectos, Llenado de documentos de casos de prueba, Armado de los componentes del semáforo, Reunión para ver avances del proyecto, Pruebas de funcionalidad del semáforo, Conexión con el servidor, Preparación para reunión con el cliente.</a:t>
            </a:r>
            <a:endParaRPr/>
          </a:p>
          <a:p>
            <a:pPr indent="-133350" lvl="0" marL="285750" marR="0" rtl="0" algn="l">
              <a:spcBef>
                <a:spcPts val="0"/>
              </a:spcBef>
              <a:spcAft>
                <a:spcPts val="0"/>
              </a:spcAft>
              <a:buClr>
                <a:schemeClr val="lt1"/>
              </a:buClr>
              <a:buSzPts val="2400"/>
              <a:buFont typeface="Arial"/>
              <a:buNone/>
            </a:pPr>
            <a:r>
              <a:t/>
            </a:r>
            <a:endParaRPr sz="2400">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8"/>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9</a:t>
            </a:r>
            <a:endParaRPr/>
          </a:p>
        </p:txBody>
      </p:sp>
      <p:pic>
        <p:nvPicPr>
          <p:cNvPr id="364" name="Google Shape;364;p28"/>
          <p:cNvPicPr preferRelativeResize="0"/>
          <p:nvPr/>
        </p:nvPicPr>
        <p:blipFill rotWithShape="1">
          <a:blip r:embed="rId3">
            <a:alphaModFix/>
          </a:blip>
          <a:srcRect b="17852" l="20594" r="4643" t="36590"/>
          <a:stretch/>
        </p:blipFill>
        <p:spPr>
          <a:xfrm>
            <a:off x="1632858" y="1388234"/>
            <a:ext cx="8388473" cy="2873829"/>
          </a:xfrm>
          <a:prstGeom prst="rect">
            <a:avLst/>
          </a:prstGeom>
          <a:noFill/>
          <a:ln>
            <a:noFill/>
          </a:ln>
        </p:spPr>
      </p:pic>
      <p:sp>
        <p:nvSpPr>
          <p:cNvPr id="365" name="Google Shape;365;p28"/>
          <p:cNvSpPr/>
          <p:nvPr/>
        </p:nvSpPr>
        <p:spPr>
          <a:xfrm>
            <a:off x="1776549" y="1672046"/>
            <a:ext cx="7955280" cy="313508"/>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66" name="Google Shape;366;p28"/>
          <p:cNvPicPr preferRelativeResize="0"/>
          <p:nvPr/>
        </p:nvPicPr>
        <p:blipFill rotWithShape="1">
          <a:blip r:embed="rId4">
            <a:alphaModFix/>
          </a:blip>
          <a:srcRect b="33070" l="20571" r="4611" t="60919"/>
          <a:stretch/>
        </p:blipFill>
        <p:spPr>
          <a:xfrm>
            <a:off x="1632858" y="4262063"/>
            <a:ext cx="8388473" cy="3788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9"/>
          <p:cNvSpPr/>
          <p:nvPr/>
        </p:nvSpPr>
        <p:spPr>
          <a:xfrm>
            <a:off x="1029592" y="829601"/>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372" name="Google Shape;372;p29"/>
          <p:cNvSpPr/>
          <p:nvPr/>
        </p:nvSpPr>
        <p:spPr>
          <a:xfrm>
            <a:off x="3962400" y="734290"/>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373" name="Google Shape;373;p29"/>
          <p:cNvSpPr/>
          <p:nvPr/>
        </p:nvSpPr>
        <p:spPr>
          <a:xfrm>
            <a:off x="7169724" y="671944"/>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374" name="Google Shape;374;p29"/>
          <p:cNvSpPr txBox="1"/>
          <p:nvPr/>
        </p:nvSpPr>
        <p:spPr>
          <a:xfrm>
            <a:off x="718290" y="2573602"/>
            <a:ext cx="3555300" cy="3971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Respaldo de documentos en bitb</a:t>
            </a:r>
            <a:r>
              <a:rPr lang="es-ES" sz="1800">
                <a:solidFill>
                  <a:schemeClr val="lt1"/>
                </a:solidFill>
              </a:rPr>
              <a:t>uc</a:t>
            </a:r>
            <a:r>
              <a:rPr lang="es-ES" sz="1800">
                <a:solidFill>
                  <a:schemeClr val="lt1"/>
                </a:solidFill>
                <a:latin typeface="Arial"/>
                <a:ea typeface="Arial"/>
                <a:cs typeface="Arial"/>
                <a:sym typeface="Arial"/>
              </a:rPr>
              <a:t>ket, Jira y drive.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quinta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manual de mantenimiento.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manual de mantenimiento.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ver avances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Soporte.</a:t>
            </a:r>
            <a:endParaRPr sz="1800">
              <a:solidFill>
                <a:schemeClr val="lt1"/>
              </a:solidFill>
              <a:latin typeface="Arial"/>
              <a:ea typeface="Arial"/>
              <a:cs typeface="Arial"/>
              <a:sym typeface="Arial"/>
            </a:endParaRPr>
          </a:p>
        </p:txBody>
      </p:sp>
      <p:sp>
        <p:nvSpPr>
          <p:cNvPr id="375" name="Google Shape;375;p29"/>
          <p:cNvSpPr txBox="1"/>
          <p:nvPr/>
        </p:nvSpPr>
        <p:spPr>
          <a:xfrm>
            <a:off x="8035632" y="2860961"/>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48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76" name="Google Shape;376;p29"/>
          <p:cNvSpPr txBox="1"/>
          <p:nvPr/>
        </p:nvSpPr>
        <p:spPr>
          <a:xfrm>
            <a:off x="1233055" y="429491"/>
            <a:ext cx="26323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Soporte:</a:t>
            </a:r>
            <a:endParaRPr/>
          </a:p>
        </p:txBody>
      </p:sp>
      <p:sp>
        <p:nvSpPr>
          <p:cNvPr id="377" name="Google Shape;377;p29"/>
          <p:cNvSpPr txBox="1"/>
          <p:nvPr/>
        </p:nvSpPr>
        <p:spPr>
          <a:xfrm>
            <a:off x="6712527" y="318001"/>
            <a:ext cx="428104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Rocio Berenice Marco Jiménez.</a:t>
            </a:r>
            <a:endParaRPr sz="2000">
              <a:solidFill>
                <a:schemeClr val="lt1"/>
              </a:solidFill>
              <a:latin typeface="Arial"/>
              <a:ea typeface="Arial"/>
              <a:cs typeface="Arial"/>
              <a:sym typeface="Arial"/>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p:txBody>
      </p:sp>
      <p:sp>
        <p:nvSpPr>
          <p:cNvPr id="378" name="Google Shape;378;p29"/>
          <p:cNvSpPr txBox="1"/>
          <p:nvPr/>
        </p:nvSpPr>
        <p:spPr>
          <a:xfrm>
            <a:off x="4426525" y="117946"/>
            <a:ext cx="21832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10</a:t>
            </a:r>
            <a:endParaRPr sz="1800">
              <a:solidFill>
                <a:schemeClr val="lt1"/>
              </a:solidFill>
              <a:latin typeface="Arial"/>
              <a:ea typeface="Arial"/>
              <a:cs typeface="Arial"/>
              <a:sym typeface="Arial"/>
            </a:endParaRPr>
          </a:p>
        </p:txBody>
      </p:sp>
      <p:sp>
        <p:nvSpPr>
          <p:cNvPr id="379" name="Google Shape;379;p29"/>
          <p:cNvSpPr txBox="1"/>
          <p:nvPr/>
        </p:nvSpPr>
        <p:spPr>
          <a:xfrm>
            <a:off x="4376961" y="3036632"/>
            <a:ext cx="3555300" cy="3140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Respaldo de documentos en bitb</a:t>
            </a:r>
            <a:r>
              <a:rPr lang="es-ES" sz="1800">
                <a:solidFill>
                  <a:schemeClr val="lt1"/>
                </a:solidFill>
              </a:rPr>
              <a:t>uc</a:t>
            </a:r>
            <a:r>
              <a:rPr lang="es-ES" sz="1800">
                <a:solidFill>
                  <a:schemeClr val="lt1"/>
                </a:solidFill>
                <a:latin typeface="Arial"/>
                <a:ea typeface="Arial"/>
                <a:cs typeface="Arial"/>
                <a:sym typeface="Arial"/>
              </a:rPr>
              <a:t>ket, Jira y drive.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quinta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manual de mantenimiento.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manual de mantenimiento.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Soporte.</a:t>
            </a:r>
            <a:endParaRPr sz="18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
          <p:cNvSpPr txBox="1"/>
          <p:nvPr>
            <p:ph type="title"/>
          </p:nvPr>
        </p:nvSpPr>
        <p:spPr>
          <a:xfrm>
            <a:off x="972508" y="436272"/>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Líder.    Semana 9</a:t>
            </a:r>
            <a:endParaRPr/>
          </a:p>
        </p:txBody>
      </p:sp>
      <p:sp>
        <p:nvSpPr>
          <p:cNvPr id="144" name="Google Shape;144;p3"/>
          <p:cNvSpPr txBox="1"/>
          <p:nvPr/>
        </p:nvSpPr>
        <p:spPr>
          <a:xfrm>
            <a:off x="958653" y="1662545"/>
            <a:ext cx="10144776"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400">
                <a:solidFill>
                  <a:schemeClr val="lt1"/>
                </a:solidFill>
                <a:latin typeface="Arial"/>
                <a:ea typeface="Arial"/>
                <a:cs typeface="Arial"/>
                <a:sym typeface="Arial"/>
              </a:rPr>
              <a:t>Ricardo Aldair Puente Reyes como líder del equipo realizó tareas tales como: Llenado de bitácora de defectos, Llenado de documentos de casos de prueba, Armado de los componentes del semáforo, Reunión para ver avances del proyecto, Conexión con el servidor, Preparación para reunión con el cliente.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0"/>
          <p:cNvSpPr txBox="1"/>
          <p:nvPr>
            <p:ph type="title"/>
          </p:nvPr>
        </p:nvSpPr>
        <p:spPr>
          <a:xfrm>
            <a:off x="1345474" y="516508"/>
            <a:ext cx="9256264"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Soporte. Semana 10</a:t>
            </a:r>
            <a:endParaRPr/>
          </a:p>
        </p:txBody>
      </p:sp>
      <p:sp>
        <p:nvSpPr>
          <p:cNvPr id="385" name="Google Shape;385;p30"/>
          <p:cNvSpPr txBox="1"/>
          <p:nvPr>
            <p:ph idx="1" type="body"/>
          </p:nvPr>
        </p:nvSpPr>
        <p:spPr>
          <a:xfrm>
            <a:off x="1345474" y="1985554"/>
            <a:ext cx="9595759" cy="2991395"/>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2160"/>
              <a:buNone/>
            </a:pPr>
            <a:r>
              <a:rPr lang="es-ES" sz="2400"/>
              <a:t>Rocio Berenice Marco Jiménez realizó las tareas de Respaldo de documentos en bitbucket, Jira y drive, Preparación para la quinta reunión de estatus, Reunión de estatus, Crear manual de mantenimiento, Revisar manual de mantenimiento.</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1"/>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10</a:t>
            </a:r>
            <a:endParaRPr/>
          </a:p>
        </p:txBody>
      </p:sp>
      <p:pic>
        <p:nvPicPr>
          <p:cNvPr id="391" name="Google Shape;391;p31"/>
          <p:cNvPicPr preferRelativeResize="0"/>
          <p:nvPr/>
        </p:nvPicPr>
        <p:blipFill rotWithShape="1">
          <a:blip r:embed="rId3">
            <a:alphaModFix/>
          </a:blip>
          <a:srcRect b="24445" l="21213" r="6250" t="43425"/>
          <a:stretch/>
        </p:blipFill>
        <p:spPr>
          <a:xfrm>
            <a:off x="1672047" y="1533639"/>
            <a:ext cx="8843554" cy="2202338"/>
          </a:xfrm>
          <a:prstGeom prst="rect">
            <a:avLst/>
          </a:prstGeom>
          <a:noFill/>
          <a:ln>
            <a:noFill/>
          </a:ln>
        </p:spPr>
      </p:pic>
      <p:sp>
        <p:nvSpPr>
          <p:cNvPr id="392" name="Google Shape;392;p31"/>
          <p:cNvSpPr/>
          <p:nvPr/>
        </p:nvSpPr>
        <p:spPr>
          <a:xfrm>
            <a:off x="1789611" y="1907177"/>
            <a:ext cx="8556172" cy="326572"/>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93" name="Google Shape;393;p31"/>
          <p:cNvPicPr preferRelativeResize="0"/>
          <p:nvPr/>
        </p:nvPicPr>
        <p:blipFill rotWithShape="1">
          <a:blip r:embed="rId4">
            <a:alphaModFix/>
          </a:blip>
          <a:srcRect b="37308" l="20770" r="7269" t="57966"/>
          <a:stretch/>
        </p:blipFill>
        <p:spPr>
          <a:xfrm>
            <a:off x="1672047" y="3735977"/>
            <a:ext cx="8843554" cy="32657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2"/>
          <p:cNvSpPr/>
          <p:nvPr/>
        </p:nvSpPr>
        <p:spPr>
          <a:xfrm>
            <a:off x="1256872" y="410502"/>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399" name="Google Shape;399;p32"/>
          <p:cNvSpPr/>
          <p:nvPr/>
        </p:nvSpPr>
        <p:spPr>
          <a:xfrm>
            <a:off x="4525808" y="304805"/>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400" name="Google Shape;400;p32"/>
          <p:cNvSpPr/>
          <p:nvPr/>
        </p:nvSpPr>
        <p:spPr>
          <a:xfrm>
            <a:off x="7666573" y="623347"/>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401" name="Google Shape;401;p32"/>
          <p:cNvSpPr txBox="1"/>
          <p:nvPr/>
        </p:nvSpPr>
        <p:spPr>
          <a:xfrm>
            <a:off x="757646" y="1966923"/>
            <a:ext cx="3592265"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bitácora de defectos.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documentos de casos de 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Armado de los componentes del semáforo.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ver avances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Pruebas de funcionalidad del semáforo.</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Conexión con el servidor.</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reunión con el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1.</a:t>
            </a:r>
            <a:endParaRPr/>
          </a:p>
        </p:txBody>
      </p:sp>
      <p:sp>
        <p:nvSpPr>
          <p:cNvPr id="402" name="Google Shape;402;p32"/>
          <p:cNvSpPr txBox="1"/>
          <p:nvPr/>
        </p:nvSpPr>
        <p:spPr>
          <a:xfrm>
            <a:off x="8404625" y="2947150"/>
            <a:ext cx="29373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.41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403" name="Google Shape;403;p32"/>
          <p:cNvSpPr txBox="1"/>
          <p:nvPr/>
        </p:nvSpPr>
        <p:spPr>
          <a:xfrm>
            <a:off x="1083880" y="223237"/>
            <a:ext cx="29648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Técnico de Soporte 1:</a:t>
            </a:r>
            <a:endParaRPr/>
          </a:p>
        </p:txBody>
      </p:sp>
      <p:sp>
        <p:nvSpPr>
          <p:cNvPr id="404" name="Google Shape;404;p32"/>
          <p:cNvSpPr txBox="1"/>
          <p:nvPr/>
        </p:nvSpPr>
        <p:spPr>
          <a:xfrm>
            <a:off x="6922725" y="367237"/>
            <a:ext cx="381454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Rocio Soriano Quintero.</a:t>
            </a:r>
            <a:endParaRPr sz="2000">
              <a:solidFill>
                <a:schemeClr val="lt1"/>
              </a:solidFill>
              <a:latin typeface="Arial"/>
              <a:ea typeface="Arial"/>
              <a:cs typeface="Arial"/>
              <a:sym typeface="Arial"/>
            </a:endParaRPr>
          </a:p>
        </p:txBody>
      </p:sp>
      <p:sp>
        <p:nvSpPr>
          <p:cNvPr id="405" name="Google Shape;405;p32"/>
          <p:cNvSpPr txBox="1"/>
          <p:nvPr/>
        </p:nvSpPr>
        <p:spPr>
          <a:xfrm>
            <a:off x="4426525" y="182571"/>
            <a:ext cx="23139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9</a:t>
            </a:r>
            <a:endParaRPr sz="1800">
              <a:solidFill>
                <a:schemeClr val="lt1"/>
              </a:solidFill>
              <a:latin typeface="Arial"/>
              <a:ea typeface="Arial"/>
              <a:cs typeface="Arial"/>
              <a:sym typeface="Arial"/>
            </a:endParaRPr>
          </a:p>
        </p:txBody>
      </p:sp>
      <p:sp>
        <p:nvSpPr>
          <p:cNvPr id="406" name="Google Shape;406;p32"/>
          <p:cNvSpPr txBox="1"/>
          <p:nvPr/>
        </p:nvSpPr>
        <p:spPr>
          <a:xfrm>
            <a:off x="4525796" y="2369123"/>
            <a:ext cx="3592200" cy="4248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bitácora de defectos.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documentos de casos de 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Armado de los componentes del semáforo.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ver avances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Pruebas de funcionalidad del semáforo.</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Conexión con el servidor.</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reunión con el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1.</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3"/>
          <p:cNvSpPr txBox="1"/>
          <p:nvPr>
            <p:ph type="title"/>
          </p:nvPr>
        </p:nvSpPr>
        <p:spPr>
          <a:xfrm>
            <a:off x="972508" y="436272"/>
            <a:ext cx="885076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Técnico de Soporte 1. Semana 9</a:t>
            </a:r>
            <a:endParaRPr/>
          </a:p>
        </p:txBody>
      </p:sp>
      <p:sp>
        <p:nvSpPr>
          <p:cNvPr id="412" name="Google Shape;412;p33"/>
          <p:cNvSpPr txBox="1"/>
          <p:nvPr/>
        </p:nvSpPr>
        <p:spPr>
          <a:xfrm>
            <a:off x="1188720" y="1662545"/>
            <a:ext cx="9849394" cy="19389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lt1"/>
                </a:solidFill>
                <a:latin typeface="Arial"/>
                <a:ea typeface="Arial"/>
                <a:cs typeface="Arial"/>
                <a:sym typeface="Arial"/>
              </a:rPr>
              <a:t>Rocio Soriano Quintero se dedicó al Llenado de bitácora de defectos, Llenado de documentos de casos de prueba, Armado de los componentes del semáforo, Reunión para ver avances del proyecto, Pruebas de funcionalidad del semáforo, Conexión con el servidor, Preparación para reunión con el cliente.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4"/>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9</a:t>
            </a:r>
            <a:endParaRPr/>
          </a:p>
        </p:txBody>
      </p:sp>
      <p:pic>
        <p:nvPicPr>
          <p:cNvPr id="418" name="Google Shape;418;p34"/>
          <p:cNvPicPr preferRelativeResize="0"/>
          <p:nvPr/>
        </p:nvPicPr>
        <p:blipFill rotWithShape="1">
          <a:blip r:embed="rId3">
            <a:alphaModFix/>
          </a:blip>
          <a:srcRect b="39041" l="33000" r="20393" t="32753"/>
          <a:stretch/>
        </p:blipFill>
        <p:spPr>
          <a:xfrm>
            <a:off x="1802674" y="1388234"/>
            <a:ext cx="8446726" cy="2873829"/>
          </a:xfrm>
          <a:prstGeom prst="rect">
            <a:avLst/>
          </a:prstGeom>
          <a:noFill/>
          <a:ln>
            <a:noFill/>
          </a:ln>
        </p:spPr>
      </p:pic>
      <p:pic>
        <p:nvPicPr>
          <p:cNvPr id="419" name="Google Shape;419;p34"/>
          <p:cNvPicPr preferRelativeResize="0"/>
          <p:nvPr/>
        </p:nvPicPr>
        <p:blipFill rotWithShape="1">
          <a:blip r:embed="rId4">
            <a:alphaModFix/>
          </a:blip>
          <a:srcRect b="27497" l="20571" r="4611" t="66328"/>
          <a:stretch/>
        </p:blipFill>
        <p:spPr>
          <a:xfrm>
            <a:off x="1802673" y="4262063"/>
            <a:ext cx="8446726" cy="39188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5"/>
          <p:cNvSpPr/>
          <p:nvPr/>
        </p:nvSpPr>
        <p:spPr>
          <a:xfrm>
            <a:off x="959938" y="885855"/>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425" name="Google Shape;425;p35"/>
          <p:cNvSpPr/>
          <p:nvPr/>
        </p:nvSpPr>
        <p:spPr>
          <a:xfrm>
            <a:off x="3962400" y="734290"/>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426" name="Google Shape;426;p35"/>
          <p:cNvSpPr/>
          <p:nvPr/>
        </p:nvSpPr>
        <p:spPr>
          <a:xfrm>
            <a:off x="7169724" y="671944"/>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427" name="Google Shape;427;p35"/>
          <p:cNvSpPr txBox="1"/>
          <p:nvPr/>
        </p:nvSpPr>
        <p:spPr>
          <a:xfrm>
            <a:off x="711203" y="2607026"/>
            <a:ext cx="3434700" cy="4248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Respaldo de documentos en bitb</a:t>
            </a:r>
            <a:r>
              <a:rPr lang="es-ES" sz="1800">
                <a:solidFill>
                  <a:schemeClr val="lt1"/>
                </a:solidFill>
              </a:rPr>
              <a:t>uc</a:t>
            </a:r>
            <a:r>
              <a:rPr lang="es-ES" sz="1800">
                <a:solidFill>
                  <a:schemeClr val="lt1"/>
                </a:solidFill>
                <a:latin typeface="Arial"/>
                <a:ea typeface="Arial"/>
                <a:cs typeface="Arial"/>
                <a:sym typeface="Arial"/>
              </a:rPr>
              <a:t>ket, Jira y drive.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quinta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manual de mantenimiento.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manual de mantenimiento.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ver avances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1.</a:t>
            </a:r>
            <a:endParaRPr sz="1800">
              <a:solidFill>
                <a:schemeClr val="lt1"/>
              </a:solidFill>
              <a:latin typeface="Arial"/>
              <a:ea typeface="Arial"/>
              <a:cs typeface="Arial"/>
              <a:sym typeface="Arial"/>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p:txBody>
      </p:sp>
      <p:sp>
        <p:nvSpPr>
          <p:cNvPr id="428" name="Google Shape;428;p35"/>
          <p:cNvSpPr txBox="1"/>
          <p:nvPr/>
        </p:nvSpPr>
        <p:spPr>
          <a:xfrm>
            <a:off x="8163496" y="3036632"/>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.48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429" name="Google Shape;429;p35"/>
          <p:cNvSpPr txBox="1"/>
          <p:nvPr/>
        </p:nvSpPr>
        <p:spPr>
          <a:xfrm>
            <a:off x="1233055" y="429491"/>
            <a:ext cx="26323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Técnico de Soporte 1:</a:t>
            </a:r>
            <a:endParaRPr/>
          </a:p>
        </p:txBody>
      </p:sp>
      <p:sp>
        <p:nvSpPr>
          <p:cNvPr id="430" name="Google Shape;430;p35"/>
          <p:cNvSpPr txBox="1"/>
          <p:nvPr/>
        </p:nvSpPr>
        <p:spPr>
          <a:xfrm>
            <a:off x="6712527" y="318001"/>
            <a:ext cx="428104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Rocio Soriano Quintero.</a:t>
            </a:r>
            <a:endParaRPr sz="2000">
              <a:solidFill>
                <a:schemeClr val="lt1"/>
              </a:solidFill>
              <a:latin typeface="Arial"/>
              <a:ea typeface="Arial"/>
              <a:cs typeface="Arial"/>
              <a:sym typeface="Arial"/>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p:txBody>
      </p:sp>
      <p:sp>
        <p:nvSpPr>
          <p:cNvPr id="431" name="Google Shape;431;p35"/>
          <p:cNvSpPr txBox="1"/>
          <p:nvPr/>
        </p:nvSpPr>
        <p:spPr>
          <a:xfrm>
            <a:off x="4426525" y="117946"/>
            <a:ext cx="22860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10</a:t>
            </a:r>
            <a:endParaRPr sz="1800">
              <a:solidFill>
                <a:schemeClr val="lt1"/>
              </a:solidFill>
              <a:latin typeface="Arial"/>
              <a:ea typeface="Arial"/>
              <a:cs typeface="Arial"/>
              <a:sym typeface="Arial"/>
            </a:endParaRPr>
          </a:p>
        </p:txBody>
      </p:sp>
      <p:sp>
        <p:nvSpPr>
          <p:cNvPr id="432" name="Google Shape;432;p35"/>
          <p:cNvSpPr txBox="1"/>
          <p:nvPr/>
        </p:nvSpPr>
        <p:spPr>
          <a:xfrm>
            <a:off x="4376961" y="3036632"/>
            <a:ext cx="3555300" cy="3140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Respaldo de documentos en bitb</a:t>
            </a:r>
            <a:r>
              <a:rPr lang="es-ES" sz="1800">
                <a:solidFill>
                  <a:schemeClr val="lt1"/>
                </a:solidFill>
              </a:rPr>
              <a:t>uc</a:t>
            </a:r>
            <a:r>
              <a:rPr lang="es-ES" sz="1800">
                <a:solidFill>
                  <a:schemeClr val="lt1"/>
                </a:solidFill>
                <a:latin typeface="Arial"/>
                <a:ea typeface="Arial"/>
                <a:cs typeface="Arial"/>
                <a:sym typeface="Arial"/>
              </a:rPr>
              <a:t>ket, Jira y drive.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quinta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manual de mantenimiento.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manual de mantenimiento. </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1.</a:t>
            </a:r>
            <a:endParaRPr sz="1800">
              <a:solidFill>
                <a:schemeClr val="lt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6"/>
          <p:cNvSpPr txBox="1"/>
          <p:nvPr>
            <p:ph type="title"/>
          </p:nvPr>
        </p:nvSpPr>
        <p:spPr>
          <a:xfrm>
            <a:off x="1345474" y="516508"/>
            <a:ext cx="9256264"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Técnico de Soporte 1. Semana 10</a:t>
            </a:r>
            <a:endParaRPr/>
          </a:p>
        </p:txBody>
      </p:sp>
      <p:sp>
        <p:nvSpPr>
          <p:cNvPr id="438" name="Google Shape;438;p36"/>
          <p:cNvSpPr txBox="1"/>
          <p:nvPr>
            <p:ph idx="1" type="body"/>
          </p:nvPr>
        </p:nvSpPr>
        <p:spPr>
          <a:xfrm>
            <a:off x="1345474" y="2037805"/>
            <a:ext cx="9159383" cy="3553097"/>
          </a:xfrm>
          <a:prstGeom prst="rect">
            <a:avLst/>
          </a:prstGeom>
          <a:noFill/>
          <a:ln>
            <a:noFill/>
          </a:ln>
        </p:spPr>
        <p:txBody>
          <a:bodyPr anchorCtr="0" anchor="ctr" bIns="45700" lIns="91425" spcFirstLastPara="1" rIns="91425" wrap="square" tIns="45700">
            <a:normAutofit/>
          </a:bodyPr>
          <a:lstStyle/>
          <a:p>
            <a:pPr indent="0" lvl="0" marL="0" rtl="0" algn="just">
              <a:lnSpc>
                <a:spcPct val="120000"/>
              </a:lnSpc>
              <a:spcBef>
                <a:spcPts val="0"/>
              </a:spcBef>
              <a:spcAft>
                <a:spcPts val="0"/>
              </a:spcAft>
              <a:buSzPts val="2160"/>
              <a:buNone/>
            </a:pPr>
            <a:r>
              <a:rPr lang="es-ES" sz="2400"/>
              <a:t>Rocio Soriano Quintero realizó las tareas de Respaldo de documentos en bitbucket, Jira y drive, Preparación para la quinta reunión de estatus, Reunión de estatus, Crear manual de mantenimiento, Revisar manual de mantenimiento.</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7"/>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10</a:t>
            </a:r>
            <a:endParaRPr/>
          </a:p>
        </p:txBody>
      </p:sp>
      <p:pic>
        <p:nvPicPr>
          <p:cNvPr id="444" name="Google Shape;444;p37"/>
          <p:cNvPicPr preferRelativeResize="0"/>
          <p:nvPr/>
        </p:nvPicPr>
        <p:blipFill rotWithShape="1">
          <a:blip r:embed="rId3">
            <a:alphaModFix/>
          </a:blip>
          <a:srcRect b="24941" l="21213" r="6250" t="43424"/>
          <a:stretch/>
        </p:blipFill>
        <p:spPr>
          <a:xfrm>
            <a:off x="1567543" y="1410787"/>
            <a:ext cx="8843554" cy="2168436"/>
          </a:xfrm>
          <a:prstGeom prst="rect">
            <a:avLst/>
          </a:prstGeom>
          <a:noFill/>
          <a:ln>
            <a:noFill/>
          </a:ln>
        </p:spPr>
      </p:pic>
      <p:sp>
        <p:nvSpPr>
          <p:cNvPr id="445" name="Google Shape;445;p37"/>
          <p:cNvSpPr/>
          <p:nvPr/>
        </p:nvSpPr>
        <p:spPr>
          <a:xfrm>
            <a:off x="1685109" y="1774449"/>
            <a:ext cx="8503920" cy="315608"/>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46" name="Google Shape;446;p37"/>
          <p:cNvPicPr preferRelativeResize="0"/>
          <p:nvPr/>
        </p:nvPicPr>
        <p:blipFill rotWithShape="1">
          <a:blip r:embed="rId4">
            <a:alphaModFix/>
          </a:blip>
          <a:srcRect b="33780" l="21964" r="6463" t="60767"/>
          <a:stretch/>
        </p:blipFill>
        <p:spPr>
          <a:xfrm>
            <a:off x="1567543" y="3579223"/>
            <a:ext cx="8843554" cy="37882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8"/>
          <p:cNvSpPr/>
          <p:nvPr/>
        </p:nvSpPr>
        <p:spPr>
          <a:xfrm>
            <a:off x="1137264" y="643097"/>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452" name="Google Shape;452;p38"/>
          <p:cNvSpPr/>
          <p:nvPr/>
        </p:nvSpPr>
        <p:spPr>
          <a:xfrm>
            <a:off x="4197929" y="622710"/>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453" name="Google Shape;453;p38"/>
          <p:cNvSpPr/>
          <p:nvPr/>
        </p:nvSpPr>
        <p:spPr>
          <a:xfrm>
            <a:off x="7169724" y="671944"/>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454" name="Google Shape;454;p38"/>
          <p:cNvSpPr txBox="1"/>
          <p:nvPr/>
        </p:nvSpPr>
        <p:spPr>
          <a:xfrm>
            <a:off x="747607" y="2230857"/>
            <a:ext cx="3563136"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bitácora de defectos.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documentos de casos de 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Armado de los componentes del semáforo.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ver avances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Pruebas de funcionalidad del semáforo.</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Conexión con el servidor.</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reunión con el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2.</a:t>
            </a:r>
            <a:endParaRPr/>
          </a:p>
        </p:txBody>
      </p:sp>
      <p:sp>
        <p:nvSpPr>
          <p:cNvPr id="455" name="Google Shape;455;p38"/>
          <p:cNvSpPr txBox="1"/>
          <p:nvPr/>
        </p:nvSpPr>
        <p:spPr>
          <a:xfrm>
            <a:off x="7806986" y="2860938"/>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.41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456" name="Google Shape;456;p38"/>
          <p:cNvSpPr txBox="1"/>
          <p:nvPr/>
        </p:nvSpPr>
        <p:spPr>
          <a:xfrm>
            <a:off x="995261" y="242987"/>
            <a:ext cx="29648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Técnico de Soporte 2:</a:t>
            </a:r>
            <a:endParaRPr/>
          </a:p>
        </p:txBody>
      </p:sp>
      <p:sp>
        <p:nvSpPr>
          <p:cNvPr id="457" name="Google Shape;457;p38"/>
          <p:cNvSpPr txBox="1"/>
          <p:nvPr/>
        </p:nvSpPr>
        <p:spPr>
          <a:xfrm>
            <a:off x="6922725" y="367237"/>
            <a:ext cx="381454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Cinthia Canales Medina.</a:t>
            </a:r>
            <a:endParaRPr sz="2000">
              <a:solidFill>
                <a:schemeClr val="lt1"/>
              </a:solidFill>
              <a:latin typeface="Arial"/>
              <a:ea typeface="Arial"/>
              <a:cs typeface="Arial"/>
              <a:sym typeface="Arial"/>
            </a:endParaRPr>
          </a:p>
        </p:txBody>
      </p:sp>
      <p:sp>
        <p:nvSpPr>
          <p:cNvPr id="458" name="Google Shape;458;p38"/>
          <p:cNvSpPr txBox="1"/>
          <p:nvPr/>
        </p:nvSpPr>
        <p:spPr>
          <a:xfrm>
            <a:off x="4426525" y="182571"/>
            <a:ext cx="21702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9</a:t>
            </a:r>
            <a:endParaRPr sz="1800">
              <a:solidFill>
                <a:schemeClr val="lt1"/>
              </a:solidFill>
              <a:latin typeface="Arial"/>
              <a:ea typeface="Arial"/>
              <a:cs typeface="Arial"/>
              <a:sym typeface="Arial"/>
            </a:endParaRPr>
          </a:p>
        </p:txBody>
      </p:sp>
      <p:sp>
        <p:nvSpPr>
          <p:cNvPr id="459" name="Google Shape;459;p38"/>
          <p:cNvSpPr txBox="1"/>
          <p:nvPr/>
        </p:nvSpPr>
        <p:spPr>
          <a:xfrm>
            <a:off x="4197932" y="2383257"/>
            <a:ext cx="3563100" cy="4248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bitácora de defectos.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documentos de casos de 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Armado de los componentes del semáforo.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ver avances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Pruebas de funcionalidad del semáforo.</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Conexión con el servidor.</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reunión con el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2.</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9"/>
          <p:cNvSpPr txBox="1"/>
          <p:nvPr>
            <p:ph type="title"/>
          </p:nvPr>
        </p:nvSpPr>
        <p:spPr>
          <a:xfrm>
            <a:off x="972508" y="436272"/>
            <a:ext cx="885076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Técnico de Soporte 2. Semana 9</a:t>
            </a:r>
            <a:endParaRPr/>
          </a:p>
        </p:txBody>
      </p:sp>
      <p:sp>
        <p:nvSpPr>
          <p:cNvPr id="465" name="Google Shape;465;p39"/>
          <p:cNvSpPr txBox="1"/>
          <p:nvPr/>
        </p:nvSpPr>
        <p:spPr>
          <a:xfrm>
            <a:off x="1123406" y="1662546"/>
            <a:ext cx="9966959" cy="19389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lt1"/>
                </a:solidFill>
                <a:latin typeface="Arial"/>
                <a:ea typeface="Arial"/>
                <a:cs typeface="Arial"/>
                <a:sym typeface="Arial"/>
              </a:rPr>
              <a:t>Cinthia Canales Medina se dedicó al Llenado de bitácora de defectos, Llenado de documentos de casos de prueba, Armado de los componentes del semáforo, Reunión para ver avances del proyecto, Pruebas de funcionalidad del semáforo, Conexión con el servidor, Preparación para reunión con el cliente.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
          <p:cNvSpPr txBox="1"/>
          <p:nvPr>
            <p:ph type="title"/>
          </p:nvPr>
        </p:nvSpPr>
        <p:spPr>
          <a:xfrm>
            <a:off x="1018535" y="269441"/>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9</a:t>
            </a:r>
            <a:endParaRPr/>
          </a:p>
        </p:txBody>
      </p:sp>
      <p:pic>
        <p:nvPicPr>
          <p:cNvPr id="150" name="Google Shape;150;p4"/>
          <p:cNvPicPr preferRelativeResize="0"/>
          <p:nvPr/>
        </p:nvPicPr>
        <p:blipFill rotWithShape="1">
          <a:blip r:embed="rId3">
            <a:alphaModFix/>
          </a:blip>
          <a:srcRect b="18456" l="20594" r="4643" t="36589"/>
          <a:stretch/>
        </p:blipFill>
        <p:spPr>
          <a:xfrm>
            <a:off x="1502230" y="1149532"/>
            <a:ext cx="8655376" cy="2926079"/>
          </a:xfrm>
          <a:prstGeom prst="rect">
            <a:avLst/>
          </a:prstGeom>
          <a:noFill/>
          <a:ln>
            <a:noFill/>
          </a:ln>
        </p:spPr>
      </p:pic>
      <p:sp>
        <p:nvSpPr>
          <p:cNvPr id="151" name="Google Shape;151;p4"/>
          <p:cNvSpPr/>
          <p:nvPr/>
        </p:nvSpPr>
        <p:spPr>
          <a:xfrm>
            <a:off x="1606731" y="1606731"/>
            <a:ext cx="8321040" cy="339635"/>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52" name="Google Shape;152;p4"/>
          <p:cNvPicPr preferRelativeResize="0"/>
          <p:nvPr/>
        </p:nvPicPr>
        <p:blipFill rotWithShape="1">
          <a:blip r:embed="rId4">
            <a:alphaModFix/>
          </a:blip>
          <a:srcRect b="55084" l="20571" r="4611" t="39693"/>
          <a:stretch/>
        </p:blipFill>
        <p:spPr>
          <a:xfrm>
            <a:off x="1506114" y="4075611"/>
            <a:ext cx="8655376" cy="339634"/>
          </a:xfrm>
          <a:prstGeom prst="rect">
            <a:avLst/>
          </a:prstGeom>
          <a:noFill/>
          <a:ln>
            <a:noFill/>
          </a:ln>
        </p:spPr>
      </p:pic>
      <p:sp>
        <p:nvSpPr>
          <p:cNvPr id="153" name="Google Shape;153;p4"/>
          <p:cNvSpPr/>
          <p:nvPr/>
        </p:nvSpPr>
        <p:spPr>
          <a:xfrm>
            <a:off x="1669398" y="3026228"/>
            <a:ext cx="8321040" cy="339635"/>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0"/>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9</a:t>
            </a:r>
            <a:endParaRPr/>
          </a:p>
        </p:txBody>
      </p:sp>
      <p:pic>
        <p:nvPicPr>
          <p:cNvPr id="471" name="Google Shape;471;p40"/>
          <p:cNvPicPr preferRelativeResize="0"/>
          <p:nvPr/>
        </p:nvPicPr>
        <p:blipFill rotWithShape="1">
          <a:blip r:embed="rId3">
            <a:alphaModFix/>
          </a:blip>
          <a:srcRect b="39041" l="33000" r="20393" t="32753"/>
          <a:stretch/>
        </p:blipFill>
        <p:spPr>
          <a:xfrm>
            <a:off x="1802674" y="1388234"/>
            <a:ext cx="8446726" cy="2873829"/>
          </a:xfrm>
          <a:prstGeom prst="rect">
            <a:avLst/>
          </a:prstGeom>
          <a:noFill/>
          <a:ln>
            <a:noFill/>
          </a:ln>
        </p:spPr>
      </p:pic>
      <p:pic>
        <p:nvPicPr>
          <p:cNvPr id="472" name="Google Shape;472;p40"/>
          <p:cNvPicPr preferRelativeResize="0"/>
          <p:nvPr/>
        </p:nvPicPr>
        <p:blipFill rotWithShape="1">
          <a:blip r:embed="rId4">
            <a:alphaModFix/>
          </a:blip>
          <a:srcRect b="22300" l="20571" r="4611" t="72091"/>
          <a:stretch/>
        </p:blipFill>
        <p:spPr>
          <a:xfrm>
            <a:off x="1802674" y="4262063"/>
            <a:ext cx="8446726" cy="3560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1"/>
          <p:cNvSpPr/>
          <p:nvPr/>
        </p:nvSpPr>
        <p:spPr>
          <a:xfrm>
            <a:off x="928260" y="942109"/>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478" name="Google Shape;478;p41"/>
          <p:cNvSpPr/>
          <p:nvPr/>
        </p:nvSpPr>
        <p:spPr>
          <a:xfrm>
            <a:off x="3962400" y="734290"/>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479" name="Google Shape;479;p41"/>
          <p:cNvSpPr/>
          <p:nvPr/>
        </p:nvSpPr>
        <p:spPr>
          <a:xfrm>
            <a:off x="7169724" y="671944"/>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480" name="Google Shape;480;p41"/>
          <p:cNvSpPr txBox="1"/>
          <p:nvPr/>
        </p:nvSpPr>
        <p:spPr>
          <a:xfrm>
            <a:off x="762805" y="2610683"/>
            <a:ext cx="3745800" cy="3971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Respaldo de documentos en bitb</a:t>
            </a:r>
            <a:r>
              <a:rPr lang="es-ES" sz="1800">
                <a:solidFill>
                  <a:schemeClr val="lt1"/>
                </a:solidFill>
              </a:rPr>
              <a:t>uc</a:t>
            </a:r>
            <a:r>
              <a:rPr lang="es-ES" sz="1800">
                <a:solidFill>
                  <a:schemeClr val="lt1"/>
                </a:solidFill>
                <a:latin typeface="Arial"/>
                <a:ea typeface="Arial"/>
                <a:cs typeface="Arial"/>
                <a:sym typeface="Arial"/>
              </a:rPr>
              <a:t>ket, Jira y drive.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quinta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manual de mantenimiento.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manual de mantenimiento.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ver avances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2.</a:t>
            </a:r>
            <a:endParaRPr sz="1800">
              <a:solidFill>
                <a:schemeClr val="lt1"/>
              </a:solidFill>
              <a:latin typeface="Arial"/>
              <a:ea typeface="Arial"/>
              <a:cs typeface="Arial"/>
              <a:sym typeface="Arial"/>
            </a:endParaRPr>
          </a:p>
        </p:txBody>
      </p:sp>
      <p:sp>
        <p:nvSpPr>
          <p:cNvPr id="481" name="Google Shape;481;p41"/>
          <p:cNvSpPr txBox="1"/>
          <p:nvPr/>
        </p:nvSpPr>
        <p:spPr>
          <a:xfrm>
            <a:off x="8116875" y="3186925"/>
            <a:ext cx="28767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a:t>
            </a:r>
            <a:r>
              <a:rPr lang="es-ES" sz="1800">
                <a:solidFill>
                  <a:schemeClr val="lt1"/>
                </a:solidFill>
              </a:rPr>
              <a:t> 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.48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482" name="Google Shape;482;p41"/>
          <p:cNvSpPr txBox="1"/>
          <p:nvPr/>
        </p:nvSpPr>
        <p:spPr>
          <a:xfrm>
            <a:off x="1233055" y="429491"/>
            <a:ext cx="273627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Técnico de Soporte 2:</a:t>
            </a:r>
            <a:endParaRPr/>
          </a:p>
        </p:txBody>
      </p:sp>
      <p:sp>
        <p:nvSpPr>
          <p:cNvPr id="483" name="Google Shape;483;p41"/>
          <p:cNvSpPr txBox="1"/>
          <p:nvPr/>
        </p:nvSpPr>
        <p:spPr>
          <a:xfrm>
            <a:off x="6712527" y="318001"/>
            <a:ext cx="428104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Cinthia Canales Medina</a:t>
            </a:r>
            <a:endParaRPr sz="2000">
              <a:solidFill>
                <a:schemeClr val="lt1"/>
              </a:solidFill>
              <a:latin typeface="Arial"/>
              <a:ea typeface="Arial"/>
              <a:cs typeface="Arial"/>
              <a:sym typeface="Arial"/>
            </a:endParaRPr>
          </a:p>
        </p:txBody>
      </p:sp>
      <p:sp>
        <p:nvSpPr>
          <p:cNvPr id="484" name="Google Shape;484;p41"/>
          <p:cNvSpPr txBox="1"/>
          <p:nvPr/>
        </p:nvSpPr>
        <p:spPr>
          <a:xfrm>
            <a:off x="4426525" y="117946"/>
            <a:ext cx="21310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10</a:t>
            </a:r>
            <a:endParaRPr sz="1800">
              <a:solidFill>
                <a:schemeClr val="lt1"/>
              </a:solidFill>
              <a:latin typeface="Arial"/>
              <a:ea typeface="Arial"/>
              <a:cs typeface="Arial"/>
              <a:sym typeface="Arial"/>
            </a:endParaRPr>
          </a:p>
        </p:txBody>
      </p:sp>
      <p:sp>
        <p:nvSpPr>
          <p:cNvPr id="485" name="Google Shape;485;p41"/>
          <p:cNvSpPr txBox="1"/>
          <p:nvPr/>
        </p:nvSpPr>
        <p:spPr>
          <a:xfrm>
            <a:off x="4478776" y="3287189"/>
            <a:ext cx="3745800" cy="3140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Respaldo de documentos en bitb</a:t>
            </a:r>
            <a:r>
              <a:rPr lang="es-ES" sz="1800">
                <a:solidFill>
                  <a:schemeClr val="lt1"/>
                </a:solidFill>
              </a:rPr>
              <a:t>uc</a:t>
            </a:r>
            <a:r>
              <a:rPr lang="es-ES" sz="1800">
                <a:solidFill>
                  <a:schemeClr val="lt1"/>
                </a:solidFill>
                <a:latin typeface="Arial"/>
                <a:ea typeface="Arial"/>
                <a:cs typeface="Arial"/>
                <a:sym typeface="Arial"/>
              </a:rPr>
              <a:t>ket, Jira y drive.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quinta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manual de mantenimiento.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manual de mantenimiento.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2.</a:t>
            </a:r>
            <a:endParaRPr sz="1800">
              <a:solidFill>
                <a:schemeClr val="lt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2"/>
          <p:cNvSpPr txBox="1"/>
          <p:nvPr>
            <p:ph type="title"/>
          </p:nvPr>
        </p:nvSpPr>
        <p:spPr>
          <a:xfrm>
            <a:off x="1345474" y="516508"/>
            <a:ext cx="9256264"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Técnico de Soporte 2. Semana 10</a:t>
            </a:r>
            <a:endParaRPr/>
          </a:p>
        </p:txBody>
      </p:sp>
      <p:sp>
        <p:nvSpPr>
          <p:cNvPr id="491" name="Google Shape;491;p42"/>
          <p:cNvSpPr txBox="1"/>
          <p:nvPr>
            <p:ph idx="1" type="body"/>
          </p:nvPr>
        </p:nvSpPr>
        <p:spPr>
          <a:xfrm>
            <a:off x="1345474" y="1907177"/>
            <a:ext cx="9159383" cy="3775165"/>
          </a:xfrm>
          <a:prstGeom prst="rect">
            <a:avLst/>
          </a:prstGeom>
          <a:noFill/>
          <a:ln>
            <a:noFill/>
          </a:ln>
        </p:spPr>
        <p:txBody>
          <a:bodyPr anchorCtr="0" anchor="ctr" bIns="45700" lIns="91425" spcFirstLastPara="1" rIns="91425" wrap="square" tIns="45700">
            <a:normAutofit/>
          </a:bodyPr>
          <a:lstStyle/>
          <a:p>
            <a:pPr indent="0" lvl="0" marL="0" rtl="0" algn="just">
              <a:lnSpc>
                <a:spcPct val="120000"/>
              </a:lnSpc>
              <a:spcBef>
                <a:spcPts val="0"/>
              </a:spcBef>
              <a:spcAft>
                <a:spcPts val="0"/>
              </a:spcAft>
              <a:buSzPts val="2160"/>
              <a:buNone/>
            </a:pPr>
            <a:r>
              <a:rPr lang="es-ES" sz="2400"/>
              <a:t>Cinthia Canales Medina realizó las tareas de Respaldo de documentos en bitbucket, Jira y drive, Preparación para la quinta reunión de estatus, Reunión de estatus, Crear manual de mantenimiento, Revisar manual de mantenimiento.</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3"/>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10</a:t>
            </a:r>
            <a:endParaRPr/>
          </a:p>
        </p:txBody>
      </p:sp>
      <p:pic>
        <p:nvPicPr>
          <p:cNvPr id="497" name="Google Shape;497;p43"/>
          <p:cNvPicPr preferRelativeResize="0"/>
          <p:nvPr/>
        </p:nvPicPr>
        <p:blipFill rotWithShape="1">
          <a:blip r:embed="rId3">
            <a:alphaModFix/>
          </a:blip>
          <a:srcRect b="25207" l="21213" r="6250" t="43425"/>
          <a:stretch/>
        </p:blipFill>
        <p:spPr>
          <a:xfrm>
            <a:off x="1658984" y="1494449"/>
            <a:ext cx="8843554" cy="2150088"/>
          </a:xfrm>
          <a:prstGeom prst="rect">
            <a:avLst/>
          </a:prstGeom>
          <a:noFill/>
          <a:ln>
            <a:noFill/>
          </a:ln>
        </p:spPr>
      </p:pic>
      <p:sp>
        <p:nvSpPr>
          <p:cNvPr id="498" name="Google Shape;498;p43"/>
          <p:cNvSpPr/>
          <p:nvPr/>
        </p:nvSpPr>
        <p:spPr>
          <a:xfrm>
            <a:off x="1658984" y="1907177"/>
            <a:ext cx="8699862" cy="248194"/>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99" name="Google Shape;499;p43"/>
          <p:cNvPicPr preferRelativeResize="0"/>
          <p:nvPr/>
        </p:nvPicPr>
        <p:blipFill rotWithShape="1">
          <a:blip r:embed="rId4">
            <a:alphaModFix/>
          </a:blip>
          <a:srcRect b="28370" l="21964" r="6463" t="66220"/>
          <a:stretch/>
        </p:blipFill>
        <p:spPr>
          <a:xfrm>
            <a:off x="1658984" y="3644537"/>
            <a:ext cx="8843554" cy="37579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4"/>
          <p:cNvSpPr txBox="1"/>
          <p:nvPr>
            <p:ph type="title"/>
          </p:nvPr>
        </p:nvSpPr>
        <p:spPr>
          <a:xfrm>
            <a:off x="963116" y="269441"/>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 información General</a:t>
            </a:r>
            <a:endParaRPr/>
          </a:p>
        </p:txBody>
      </p:sp>
      <p:sp>
        <p:nvSpPr>
          <p:cNvPr id="505" name="Google Shape;505;p44"/>
          <p:cNvSpPr txBox="1"/>
          <p:nvPr/>
        </p:nvSpPr>
        <p:spPr>
          <a:xfrm>
            <a:off x="963116" y="1248781"/>
            <a:ext cx="7958331" cy="107722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2400"/>
              <a:buFont typeface="Arial"/>
              <a:buNone/>
            </a:pPr>
            <a:r>
              <a:rPr b="0" i="0" lang="es-ES" sz="2400" cap="none">
                <a:solidFill>
                  <a:schemeClr val="lt1"/>
                </a:solidFill>
                <a:latin typeface="Arial"/>
                <a:ea typeface="Arial"/>
                <a:cs typeface="Arial"/>
                <a:sym typeface="Arial"/>
              </a:rPr>
              <a:t>Tareas completadas semana 9 y 10</a:t>
            </a:r>
            <a:endParaRPr/>
          </a:p>
        </p:txBody>
      </p:sp>
      <p:pic>
        <p:nvPicPr>
          <p:cNvPr id="506" name="Google Shape;506;p44"/>
          <p:cNvPicPr preferRelativeResize="0"/>
          <p:nvPr/>
        </p:nvPicPr>
        <p:blipFill rotWithShape="1">
          <a:blip r:embed="rId3">
            <a:alphaModFix/>
          </a:blip>
          <a:srcRect b="9884" l="19285" r="30531" t="50095"/>
          <a:stretch/>
        </p:blipFill>
        <p:spPr>
          <a:xfrm>
            <a:off x="403414" y="1685493"/>
            <a:ext cx="6118412" cy="2743199"/>
          </a:xfrm>
          <a:prstGeom prst="rect">
            <a:avLst/>
          </a:prstGeom>
          <a:noFill/>
          <a:ln>
            <a:noFill/>
          </a:ln>
        </p:spPr>
      </p:pic>
      <p:pic>
        <p:nvPicPr>
          <p:cNvPr id="507" name="Google Shape;507;p44"/>
          <p:cNvPicPr preferRelativeResize="0"/>
          <p:nvPr/>
        </p:nvPicPr>
        <p:blipFill rotWithShape="1">
          <a:blip r:embed="rId4">
            <a:alphaModFix/>
          </a:blip>
          <a:srcRect b="9783" l="19301" r="26985" t="52746"/>
          <a:stretch/>
        </p:blipFill>
        <p:spPr>
          <a:xfrm>
            <a:off x="5459505" y="4289612"/>
            <a:ext cx="6548718" cy="256838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5"/>
          <p:cNvSpPr txBox="1"/>
          <p:nvPr>
            <p:ph type="title"/>
          </p:nvPr>
        </p:nvSpPr>
        <p:spPr>
          <a:xfrm>
            <a:off x="907699" y="863474"/>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Tareas Pendientes a </a:t>
            </a:r>
            <a:r>
              <a:rPr lang="es-ES"/>
              <a:t>completar la próxima</a:t>
            </a:r>
            <a:r>
              <a:rPr lang="es-ES"/>
              <a:t> semana.</a:t>
            </a:r>
            <a:endParaRPr/>
          </a:p>
        </p:txBody>
      </p:sp>
      <p:sp>
        <p:nvSpPr>
          <p:cNvPr id="513" name="Google Shape;513;p45"/>
          <p:cNvSpPr txBox="1"/>
          <p:nvPr/>
        </p:nvSpPr>
        <p:spPr>
          <a:xfrm>
            <a:off x="1295230" y="2387474"/>
            <a:ext cx="7958331" cy="107722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1800"/>
              <a:buFont typeface="Arial"/>
              <a:buNone/>
            </a:pPr>
            <a:r>
              <a:t/>
            </a:r>
            <a:endParaRPr b="0" i="0" sz="1800" cap="none">
              <a:solidFill>
                <a:schemeClr val="lt1"/>
              </a:solidFill>
              <a:latin typeface="Arial"/>
              <a:ea typeface="Arial"/>
              <a:cs typeface="Arial"/>
              <a:sym typeface="Arial"/>
            </a:endParaRPr>
          </a:p>
        </p:txBody>
      </p:sp>
      <p:sp>
        <p:nvSpPr>
          <p:cNvPr id="514" name="Google Shape;514;p45"/>
          <p:cNvSpPr txBox="1"/>
          <p:nvPr>
            <p:ph idx="1" type="body"/>
          </p:nvPr>
        </p:nvSpPr>
        <p:spPr>
          <a:xfrm>
            <a:off x="1442356" y="1985555"/>
            <a:ext cx="8446228" cy="663176"/>
          </a:xfrm>
          <a:prstGeom prst="rect">
            <a:avLst/>
          </a:prstGeom>
          <a:noFill/>
          <a:ln>
            <a:noFill/>
          </a:ln>
        </p:spPr>
        <p:txBody>
          <a:bodyPr anchorCtr="0" anchor="ctr" bIns="45700" lIns="91425" spcFirstLastPara="1" rIns="91425" wrap="square" tIns="45700">
            <a:normAutofit/>
          </a:bodyPr>
          <a:lstStyle/>
          <a:p>
            <a:pPr indent="0" lvl="0" marL="0" rtl="0" algn="just">
              <a:lnSpc>
                <a:spcPct val="120000"/>
              </a:lnSpc>
              <a:spcBef>
                <a:spcPts val="0"/>
              </a:spcBef>
              <a:spcAft>
                <a:spcPts val="0"/>
              </a:spcAft>
              <a:buSzPts val="2160"/>
              <a:buNone/>
            </a:pPr>
            <a:r>
              <a:rPr lang="es-ES" sz="2400"/>
              <a:t>Pendiente de la semana 9, se pasó a la semana 10</a:t>
            </a:r>
            <a:endParaRPr sz="2400"/>
          </a:p>
        </p:txBody>
      </p:sp>
      <p:sp>
        <p:nvSpPr>
          <p:cNvPr id="515" name="Google Shape;515;p45"/>
          <p:cNvSpPr txBox="1"/>
          <p:nvPr/>
        </p:nvSpPr>
        <p:spPr>
          <a:xfrm>
            <a:off x="1421875" y="3535034"/>
            <a:ext cx="9511735" cy="854086"/>
          </a:xfrm>
          <a:prstGeom prst="rect">
            <a:avLst/>
          </a:prstGeom>
          <a:noFill/>
          <a:ln>
            <a:noFill/>
          </a:ln>
        </p:spPr>
        <p:txBody>
          <a:bodyPr anchorCtr="0" anchor="ctr" bIns="45700" lIns="91425" spcFirstLastPara="1" rIns="91425" wrap="square" tIns="45700">
            <a:normAutofit fontScale="92500" lnSpcReduction="10000"/>
          </a:bodyPr>
          <a:lstStyle/>
          <a:p>
            <a:pPr indent="0" lvl="0" marL="0" marR="0" rtl="0" algn="just">
              <a:lnSpc>
                <a:spcPct val="120000"/>
              </a:lnSpc>
              <a:spcBef>
                <a:spcPts val="0"/>
              </a:spcBef>
              <a:spcAft>
                <a:spcPts val="0"/>
              </a:spcAft>
              <a:buClr>
                <a:schemeClr val="accent6"/>
              </a:buClr>
              <a:buSzPct val="90000"/>
              <a:buFont typeface="Noto Sans Symbols"/>
              <a:buNone/>
            </a:pPr>
            <a:r>
              <a:rPr lang="es-ES" sz="2400">
                <a:solidFill>
                  <a:schemeClr val="lt1"/>
                </a:solidFill>
                <a:latin typeface="Arial"/>
                <a:ea typeface="Arial"/>
                <a:cs typeface="Arial"/>
                <a:sym typeface="Arial"/>
              </a:rPr>
              <a:t>Pendientes de la semana 10 se pasaron a la semana 11 por cuestiones de falta de tiempo del cliente para las reuniones con el.</a:t>
            </a:r>
            <a:endParaRPr sz="2400">
              <a:solidFill>
                <a:schemeClr val="lt1"/>
              </a:solidFill>
              <a:latin typeface="Arial"/>
              <a:ea typeface="Arial"/>
              <a:cs typeface="Arial"/>
              <a:sym typeface="Arial"/>
            </a:endParaRPr>
          </a:p>
        </p:txBody>
      </p:sp>
      <p:pic>
        <p:nvPicPr>
          <p:cNvPr id="516" name="Google Shape;516;p45"/>
          <p:cNvPicPr preferRelativeResize="0"/>
          <p:nvPr/>
        </p:nvPicPr>
        <p:blipFill rotWithShape="1">
          <a:blip r:embed="rId3">
            <a:alphaModFix/>
          </a:blip>
          <a:srcRect b="33325" l="20999" r="6464" t="56003"/>
          <a:stretch/>
        </p:blipFill>
        <p:spPr>
          <a:xfrm>
            <a:off x="1554481" y="4543903"/>
            <a:ext cx="8843554" cy="731520"/>
          </a:xfrm>
          <a:prstGeom prst="rect">
            <a:avLst/>
          </a:prstGeom>
          <a:noFill/>
          <a:ln>
            <a:noFill/>
          </a:ln>
        </p:spPr>
      </p:pic>
      <p:pic>
        <p:nvPicPr>
          <p:cNvPr id="517" name="Google Shape;517;p45"/>
          <p:cNvPicPr preferRelativeResize="0"/>
          <p:nvPr/>
        </p:nvPicPr>
        <p:blipFill rotWithShape="1">
          <a:blip r:embed="rId3">
            <a:alphaModFix/>
          </a:blip>
          <a:srcRect b="38514" l="20999" r="6464" t="56003"/>
          <a:stretch/>
        </p:blipFill>
        <p:spPr>
          <a:xfrm>
            <a:off x="1554481" y="2735178"/>
            <a:ext cx="8843554" cy="3757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5"/>
          <p:cNvSpPr/>
          <p:nvPr/>
        </p:nvSpPr>
        <p:spPr>
          <a:xfrm>
            <a:off x="1163786" y="1163782"/>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159" name="Google Shape;159;p5"/>
          <p:cNvSpPr/>
          <p:nvPr/>
        </p:nvSpPr>
        <p:spPr>
          <a:xfrm>
            <a:off x="4100952" y="955963"/>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160" name="Google Shape;160;p5"/>
          <p:cNvSpPr/>
          <p:nvPr/>
        </p:nvSpPr>
        <p:spPr>
          <a:xfrm>
            <a:off x="7148954" y="955963"/>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161" name="Google Shape;161;p5"/>
          <p:cNvSpPr txBox="1"/>
          <p:nvPr/>
        </p:nvSpPr>
        <p:spPr>
          <a:xfrm>
            <a:off x="7949937" y="3216714"/>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2" name="Google Shape;162;p5"/>
          <p:cNvSpPr txBox="1"/>
          <p:nvPr/>
        </p:nvSpPr>
        <p:spPr>
          <a:xfrm>
            <a:off x="1385455" y="609600"/>
            <a:ext cx="263236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LIDER</a:t>
            </a:r>
            <a:r>
              <a:rPr lang="es-ES" sz="1800">
                <a:solidFill>
                  <a:schemeClr val="lt1"/>
                </a:solidFill>
                <a:latin typeface="Arial"/>
                <a:ea typeface="Arial"/>
                <a:cs typeface="Arial"/>
                <a:sym typeface="Arial"/>
              </a:rPr>
              <a:t>:</a:t>
            </a:r>
            <a:endParaRPr/>
          </a:p>
        </p:txBody>
      </p:sp>
      <p:sp>
        <p:nvSpPr>
          <p:cNvPr id="163" name="Google Shape;163;p5"/>
          <p:cNvSpPr txBox="1"/>
          <p:nvPr/>
        </p:nvSpPr>
        <p:spPr>
          <a:xfrm>
            <a:off x="5119255" y="209490"/>
            <a:ext cx="195349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Semana 10.</a:t>
            </a:r>
            <a:endParaRPr/>
          </a:p>
        </p:txBody>
      </p:sp>
      <p:sp>
        <p:nvSpPr>
          <p:cNvPr id="164" name="Google Shape;164;p5"/>
          <p:cNvSpPr txBox="1"/>
          <p:nvPr/>
        </p:nvSpPr>
        <p:spPr>
          <a:xfrm>
            <a:off x="701143" y="2570383"/>
            <a:ext cx="3254829"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quinta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manual de mantenimiento.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manual de mantenimiento.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Corregir manual de mantenimiento.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ver avances del proyecto.</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líder del proyecto.</a:t>
            </a:r>
            <a:endParaRPr/>
          </a:p>
        </p:txBody>
      </p:sp>
      <p:sp>
        <p:nvSpPr>
          <p:cNvPr id="165" name="Google Shape;165;p5"/>
          <p:cNvSpPr txBox="1"/>
          <p:nvPr/>
        </p:nvSpPr>
        <p:spPr>
          <a:xfrm>
            <a:off x="7425061" y="609600"/>
            <a:ext cx="359030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Ricardo Aldahir Puente Reyes</a:t>
            </a:r>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p:txBody>
      </p:sp>
      <p:sp>
        <p:nvSpPr>
          <p:cNvPr id="166" name="Google Shape;166;p5"/>
          <p:cNvSpPr txBox="1"/>
          <p:nvPr/>
        </p:nvSpPr>
        <p:spPr>
          <a:xfrm>
            <a:off x="4017818" y="3102792"/>
            <a:ext cx="3254829" cy="313932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quinta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manual de mantenimiento.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manual de mantenimiento.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Corregir manual de mantenimiento.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líder del proyecto.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6"/>
          <p:cNvSpPr txBox="1"/>
          <p:nvPr>
            <p:ph type="title"/>
          </p:nvPr>
        </p:nvSpPr>
        <p:spPr>
          <a:xfrm>
            <a:off x="1004681" y="572529"/>
            <a:ext cx="7958331" cy="107722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Arial"/>
              <a:buNone/>
            </a:pPr>
            <a:r>
              <a:rPr lang="es-ES"/>
              <a:t>Reporte del Líder.    Semana 10</a:t>
            </a:r>
            <a:endParaRPr/>
          </a:p>
        </p:txBody>
      </p:sp>
      <p:sp>
        <p:nvSpPr>
          <p:cNvPr id="172" name="Google Shape;172;p6"/>
          <p:cNvSpPr txBox="1"/>
          <p:nvPr>
            <p:ph idx="1" type="body"/>
          </p:nvPr>
        </p:nvSpPr>
        <p:spPr>
          <a:xfrm>
            <a:off x="1004681" y="2052116"/>
            <a:ext cx="9565458" cy="3997828"/>
          </a:xfrm>
          <a:prstGeom prst="rect">
            <a:avLst/>
          </a:prstGeom>
          <a:noFill/>
          <a:ln>
            <a:noFill/>
          </a:ln>
        </p:spPr>
        <p:txBody>
          <a:bodyPr anchorCtr="0" anchor="ctr" bIns="45700" lIns="91425" spcFirstLastPara="1" rIns="91425" wrap="square" tIns="45700">
            <a:normAutofit/>
          </a:bodyPr>
          <a:lstStyle/>
          <a:p>
            <a:pPr indent="0" lvl="0" marL="0" rtl="0" algn="just">
              <a:lnSpc>
                <a:spcPct val="120000"/>
              </a:lnSpc>
              <a:spcBef>
                <a:spcPts val="0"/>
              </a:spcBef>
              <a:spcAft>
                <a:spcPts val="0"/>
              </a:spcAft>
              <a:buSzPts val="2160"/>
              <a:buNone/>
            </a:pPr>
            <a:r>
              <a:rPr lang="es-ES" sz="2400"/>
              <a:t>Ricardo Aldair Puente Reyes como líder del equipo realizó tareas tales como: Preparación para la quinta reunión de estatus, Reunión de estatus, Crear manual de mantenimiento, Revisar manual de mantenimiento, Corregir manual de mantenimiento.</a:t>
            </a:r>
            <a:endParaRPr/>
          </a:p>
          <a:p>
            <a:pPr indent="0" lvl="0" marL="0" rtl="0" algn="l">
              <a:lnSpc>
                <a:spcPct val="120000"/>
              </a:lnSpc>
              <a:spcBef>
                <a:spcPts val="1600"/>
              </a:spcBef>
              <a:spcAft>
                <a:spcPts val="0"/>
              </a:spcAft>
              <a:buSzPts val="2160"/>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7"/>
          <p:cNvSpPr txBox="1"/>
          <p:nvPr>
            <p:ph type="title"/>
          </p:nvPr>
        </p:nvSpPr>
        <p:spPr>
          <a:xfrm>
            <a:off x="1004681" y="461692"/>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10</a:t>
            </a:r>
            <a:endParaRPr/>
          </a:p>
        </p:txBody>
      </p:sp>
      <p:pic>
        <p:nvPicPr>
          <p:cNvPr id="178" name="Google Shape;178;p7"/>
          <p:cNvPicPr preferRelativeResize="0"/>
          <p:nvPr/>
        </p:nvPicPr>
        <p:blipFill rotWithShape="1">
          <a:blip r:embed="rId3">
            <a:alphaModFix/>
          </a:blip>
          <a:srcRect b="19796" l="21213" r="6250" t="53448"/>
          <a:stretch/>
        </p:blipFill>
        <p:spPr>
          <a:xfrm>
            <a:off x="1645921" y="1737359"/>
            <a:ext cx="8843554" cy="1834085"/>
          </a:xfrm>
          <a:prstGeom prst="rect">
            <a:avLst/>
          </a:prstGeom>
          <a:noFill/>
          <a:ln>
            <a:noFill/>
          </a:ln>
        </p:spPr>
      </p:pic>
      <p:pic>
        <p:nvPicPr>
          <p:cNvPr id="179" name="Google Shape;179;p7"/>
          <p:cNvPicPr preferRelativeResize="0"/>
          <p:nvPr/>
        </p:nvPicPr>
        <p:blipFill rotWithShape="1">
          <a:blip r:embed="rId4">
            <a:alphaModFix/>
          </a:blip>
          <a:srcRect b="57347" l="20770" r="7269" t="37058"/>
          <a:stretch/>
        </p:blipFill>
        <p:spPr>
          <a:xfrm>
            <a:off x="1645921" y="3571443"/>
            <a:ext cx="8843554" cy="38660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8"/>
          <p:cNvSpPr/>
          <p:nvPr/>
        </p:nvSpPr>
        <p:spPr>
          <a:xfrm>
            <a:off x="1251656" y="917605"/>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185" name="Google Shape;185;p8"/>
          <p:cNvSpPr/>
          <p:nvPr/>
        </p:nvSpPr>
        <p:spPr>
          <a:xfrm>
            <a:off x="4418021" y="782301"/>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186" name="Google Shape;186;p8"/>
          <p:cNvSpPr/>
          <p:nvPr/>
        </p:nvSpPr>
        <p:spPr>
          <a:xfrm>
            <a:off x="7439890" y="1009710"/>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187" name="Google Shape;187;p8"/>
          <p:cNvSpPr txBox="1"/>
          <p:nvPr/>
        </p:nvSpPr>
        <p:spPr>
          <a:xfrm>
            <a:off x="774227" y="2566295"/>
            <a:ext cx="4121221"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bitácora de defectos.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documentos de casos de 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Armado de los componentes del semáforo.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ver avances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Pruebas de funcionalidad del semáforo.</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Conexión con el servidor.</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reunión con el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Desarrollo.</a:t>
            </a:r>
            <a:endParaRPr/>
          </a:p>
        </p:txBody>
      </p:sp>
      <p:sp>
        <p:nvSpPr>
          <p:cNvPr id="188" name="Google Shape;188;p8"/>
          <p:cNvSpPr txBox="1"/>
          <p:nvPr/>
        </p:nvSpPr>
        <p:spPr>
          <a:xfrm>
            <a:off x="1385455" y="609600"/>
            <a:ext cx="289876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Desarrollo:</a:t>
            </a:r>
            <a:endParaRPr/>
          </a:p>
        </p:txBody>
      </p:sp>
      <p:sp>
        <p:nvSpPr>
          <p:cNvPr id="189" name="Google Shape;189;p8"/>
          <p:cNvSpPr txBox="1"/>
          <p:nvPr/>
        </p:nvSpPr>
        <p:spPr>
          <a:xfrm>
            <a:off x="4800599" y="272536"/>
            <a:ext cx="22444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Semana 9.</a:t>
            </a:r>
            <a:endParaRPr/>
          </a:p>
        </p:txBody>
      </p:sp>
      <p:sp>
        <p:nvSpPr>
          <p:cNvPr id="190" name="Google Shape;190;p8"/>
          <p:cNvSpPr txBox="1"/>
          <p:nvPr/>
        </p:nvSpPr>
        <p:spPr>
          <a:xfrm>
            <a:off x="7287490" y="717550"/>
            <a:ext cx="480871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Héctor Daniel Castro Salazar.</a:t>
            </a:r>
            <a:endParaRPr sz="2000">
              <a:solidFill>
                <a:schemeClr val="lt1"/>
              </a:solidFill>
              <a:latin typeface="Arial"/>
              <a:ea typeface="Arial"/>
              <a:cs typeface="Arial"/>
              <a:sym typeface="Arial"/>
            </a:endParaRPr>
          </a:p>
        </p:txBody>
      </p:sp>
      <p:sp>
        <p:nvSpPr>
          <p:cNvPr id="191" name="Google Shape;191;p8"/>
          <p:cNvSpPr txBox="1"/>
          <p:nvPr/>
        </p:nvSpPr>
        <p:spPr>
          <a:xfrm>
            <a:off x="8308127" y="3490887"/>
            <a:ext cx="27675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.35 horas</a:t>
            </a:r>
            <a:endParaRPr/>
          </a:p>
        </p:txBody>
      </p:sp>
      <p:sp>
        <p:nvSpPr>
          <p:cNvPr id="192" name="Google Shape;192;p8"/>
          <p:cNvSpPr txBox="1"/>
          <p:nvPr/>
        </p:nvSpPr>
        <p:spPr>
          <a:xfrm>
            <a:off x="4418027" y="2956270"/>
            <a:ext cx="4121100" cy="3971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bitácora de defectos.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documentos de casos de 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Armado de los componentes del semáforo.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ver avances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Pruebas de funcionalidad del semáforo.</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Conexión con el servidor.</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reunión con el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Desarrollo.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txBox="1"/>
          <p:nvPr>
            <p:ph type="title"/>
          </p:nvPr>
        </p:nvSpPr>
        <p:spPr>
          <a:xfrm>
            <a:off x="958653" y="449335"/>
            <a:ext cx="971370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Desarrollo.    Semana 9</a:t>
            </a:r>
            <a:endParaRPr/>
          </a:p>
        </p:txBody>
      </p:sp>
      <p:sp>
        <p:nvSpPr>
          <p:cNvPr id="198" name="Google Shape;198;p9"/>
          <p:cNvSpPr txBox="1"/>
          <p:nvPr/>
        </p:nvSpPr>
        <p:spPr>
          <a:xfrm>
            <a:off x="1141532" y="1662547"/>
            <a:ext cx="9896581" cy="261610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lt1"/>
                </a:solidFill>
                <a:latin typeface="Arial"/>
                <a:ea typeface="Arial"/>
                <a:cs typeface="Arial"/>
                <a:sym typeface="Arial"/>
              </a:rPr>
              <a:t>Héctor Daniel Castro Salazar como Gerente de Desarrollo realizó tareas tales como: Llenado de bitácora de defectos, Llenado de documentos de casos de prueba, Armado de los componentes del semáforo, Reunión para ver avances del proyecto, Pruebas de funcionalidad del semáforo, Conexión con el servidor, Preparación para reunión con el cliente.</a:t>
            </a:r>
            <a:endParaRPr/>
          </a:p>
          <a:p>
            <a:pPr indent="0" lvl="0" marL="0" marR="0" rtl="0" algn="just">
              <a:spcBef>
                <a:spcPts val="0"/>
              </a:spcBef>
              <a:spcAft>
                <a:spcPts val="0"/>
              </a:spcAft>
              <a:buNone/>
            </a:pPr>
            <a:r>
              <a:t/>
            </a:r>
            <a:endParaRPr sz="20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adison">
  <a:themeElements>
    <a:clrScheme name="Madison">
      <a:dk1>
        <a:srgbClr val="000000"/>
      </a:dk1>
      <a:lt1>
        <a:srgbClr val="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2021-03-26T00:06:14Z</dcterms:created>
  <dc:creator>dayana gpe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2023-05-23T14:36:37Z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b53ef622-8948-4ffc-b72b-a5d7d256f9b6</vt:lpwstr>
  </property>
  <property fmtid="{D5CDD505-2E9C-101B-9397-08002B2CF9AE}" pid="7" name="MSIP_Label_defa4170-0d19-0005-0004-bc88714345d2_ActionId">
    <vt:lpwstr>9b4d152c-5051-4e7a-ae5a-508c05162f78</vt:lpwstr>
  </property>
  <property fmtid="{D5CDD505-2E9C-101B-9397-08002B2CF9AE}" pid="8" name="MSIP_Label_defa4170-0d19-0005-0004-bc88714345d2_ContentBits">
    <vt:lpwstr>0</vt:lpwstr>
  </property>
</Properties>
</file>