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2D6"/>
    <a:srgbClr val="9ECCC1"/>
    <a:srgbClr val="FFBF4B"/>
    <a:srgbClr val="FFF9EB"/>
    <a:srgbClr val="30261D"/>
    <a:srgbClr val="00A7B4"/>
    <a:srgbClr val="49A598"/>
    <a:srgbClr val="4CA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B8FA-38D7-4F0F-ADB8-87BB58CB44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F2A3-0F0D-4485-9128-069FA40E1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B8FA-38D7-4F0F-ADB8-87BB58CB44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F2A3-0F0D-4485-9128-069FA40E1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B8FA-38D7-4F0F-ADB8-87BB58CB44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F2A3-0F0D-4485-9128-069FA40E1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B8FA-38D7-4F0F-ADB8-87BB58CB44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F2A3-0F0D-4485-9128-069FA40E1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B8FA-38D7-4F0F-ADB8-87BB58CB44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F2A3-0F0D-4485-9128-069FA40E1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B8FA-38D7-4F0F-ADB8-87BB58CB44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F2A3-0F0D-4485-9128-069FA40E1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B8FA-38D7-4F0F-ADB8-87BB58CB44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F2A3-0F0D-4485-9128-069FA40E1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B8FA-38D7-4F0F-ADB8-87BB58CB44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F2A3-0F0D-4485-9128-069FA40E1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7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B8FA-38D7-4F0F-ADB8-87BB58CB44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F2A3-0F0D-4485-9128-069FA40E1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B8FA-38D7-4F0F-ADB8-87BB58CB44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F2A3-0F0D-4485-9128-069FA40E1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B8FA-38D7-4F0F-ADB8-87BB58CB44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F2A3-0F0D-4485-9128-069FA40E1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8B8FA-38D7-4F0F-ADB8-87BB58CB44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8F2A3-0F0D-4485-9128-069FA40E1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95" y="171450"/>
            <a:ext cx="5489080" cy="570584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974984" y="1946535"/>
            <a:ext cx="1440000" cy="1440000"/>
          </a:xfrm>
          <a:prstGeom prst="rect">
            <a:avLst/>
          </a:prstGeom>
          <a:solidFill>
            <a:srgbClr val="4CA8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8381101" y="1869009"/>
            <a:ext cx="1440000" cy="1440000"/>
          </a:xfrm>
          <a:prstGeom prst="rect">
            <a:avLst/>
          </a:prstGeom>
          <a:solidFill>
            <a:srgbClr val="00A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6790594" y="276774"/>
            <a:ext cx="1440000" cy="1440000"/>
          </a:xfrm>
          <a:prstGeom prst="rect">
            <a:avLst/>
          </a:prstGeom>
          <a:solidFill>
            <a:srgbClr val="FFF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799188" y="1869009"/>
            <a:ext cx="1440000" cy="1440000"/>
          </a:xfrm>
          <a:prstGeom prst="rect">
            <a:avLst/>
          </a:prstGeom>
          <a:solidFill>
            <a:srgbClr val="3026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8381101" y="3509963"/>
            <a:ext cx="1440000" cy="1440000"/>
          </a:xfrm>
          <a:prstGeom prst="rect">
            <a:avLst/>
          </a:prstGeom>
          <a:solidFill>
            <a:srgbClr val="FFBF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0004204" y="357051"/>
            <a:ext cx="1440000" cy="1440000"/>
          </a:xfrm>
          <a:prstGeom prst="rect">
            <a:avLst/>
          </a:prstGeom>
          <a:solidFill>
            <a:srgbClr val="9EC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8343001" y="303420"/>
            <a:ext cx="1440000" cy="1440000"/>
          </a:xfrm>
          <a:prstGeom prst="rect">
            <a:avLst/>
          </a:prstGeom>
          <a:solidFill>
            <a:srgbClr val="CEE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6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K_LAB1</dc:creator>
  <cp:lastModifiedBy>K_LAB1</cp:lastModifiedBy>
  <cp:revision>2</cp:revision>
  <dcterms:created xsi:type="dcterms:W3CDTF">2023-02-02T20:24:30Z</dcterms:created>
  <dcterms:modified xsi:type="dcterms:W3CDTF">2023-02-02T20:27:43Z</dcterms:modified>
</cp:coreProperties>
</file>