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BA7D6A-4DF3-43CF-BA57-995FA52C7479}">
  <a:tblStyle styleId="{42BA7D6A-4DF3-43CF-BA57-995FA52C7479}"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5bb65631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5bb65631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5bb656318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5bb656318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5bb656318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5bb656318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55bb65631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55bb65631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55bb656318_0_109:notes"/>
          <p:cNvSpPr txBox="1"/>
          <p:nvPr>
            <p:ph idx="1" type="body"/>
          </p:nvPr>
        </p:nvSpPr>
        <p:spPr>
          <a:xfrm>
            <a:off x="913962" y="4344140"/>
            <a:ext cx="5030100" cy="4098600"/>
          </a:xfrm>
          <a:prstGeom prst="rect">
            <a:avLst/>
          </a:prstGeom>
          <a:noFill/>
          <a:ln>
            <a:noFill/>
          </a:ln>
        </p:spPr>
        <p:txBody>
          <a:bodyPr anchorCtr="0" anchor="t" bIns="46025" lIns="92075" spcFirstLastPara="1" rIns="92075" wrap="square" tIns="46025">
            <a:noAutofit/>
          </a:bodyPr>
          <a:lstStyle/>
          <a:p>
            <a:pPr indent="0" lvl="0" marL="0" rtl="0" algn="l">
              <a:lnSpc>
                <a:spcPct val="100000"/>
              </a:lnSpc>
              <a:spcBef>
                <a:spcPts val="0"/>
              </a:spcBef>
              <a:spcAft>
                <a:spcPts val="0"/>
              </a:spcAft>
              <a:buSzPts val="1400"/>
              <a:buNone/>
            </a:pPr>
            <a:r>
              <a:t/>
            </a:r>
            <a:endParaRPr/>
          </a:p>
        </p:txBody>
      </p:sp>
      <p:sp>
        <p:nvSpPr>
          <p:cNvPr id="170" name="Google Shape;170;g355bb656318_0_109:notes"/>
          <p:cNvSpPr/>
          <p:nvPr>
            <p:ph idx="2" type="sldImg"/>
          </p:nvPr>
        </p:nvSpPr>
        <p:spPr>
          <a:xfrm>
            <a:off x="70956" y="707254"/>
            <a:ext cx="6717600" cy="3401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5bb656318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5bb656318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5bb656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5bb656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5bb65631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5bb65631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5bb65631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5bb65631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5bb65631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5bb65631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5bb65631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5bb65631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55bb65631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55bb65631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5bb65631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5bb65631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55bb65631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55bb65631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898989"/>
              </a:buClr>
              <a:buSzPts val="900"/>
              <a:buFont typeface="Times New Roman"/>
              <a:buNone/>
              <a:defRPr b="0" i="0" sz="900" u="none" cap="none" strike="noStrike">
                <a:solidFill>
                  <a:srgbClr val="898989"/>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419"/>
              <a:t>Estructuras de control</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419"/>
              <a:t>Repaso / P</a:t>
            </a:r>
            <a:r>
              <a:rPr lang="es-419"/>
              <a:t>ráctica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Calcular valor máximo</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Realizar un programa que lea números enteros desde teclado. La lectura debe finalizar cuando se ingrese el número 0, el cual </a:t>
            </a:r>
            <a:r>
              <a:rPr b="1" lang="es-419"/>
              <a:t>no</a:t>
            </a:r>
            <a:r>
              <a:rPr lang="es-419"/>
              <a:t> debe procesarse. Informar en pantalla cuál es el número máximo leído.</a:t>
            </a:r>
            <a:endParaRPr/>
          </a:p>
        </p:txBody>
      </p:sp>
      <p:sp>
        <p:nvSpPr>
          <p:cNvPr id="129" name="Google Shape;129;p23"/>
          <p:cNvSpPr txBox="1"/>
          <p:nvPr/>
        </p:nvSpPr>
        <p:spPr>
          <a:xfrm>
            <a:off x="564600" y="2579200"/>
            <a:ext cx="35430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¿Estructura de control?</a:t>
            </a:r>
            <a:endParaRPr sz="1800">
              <a:solidFill>
                <a:schemeClr val="dk2"/>
              </a:solidFill>
            </a:endParaRPr>
          </a:p>
        </p:txBody>
      </p:sp>
      <p:sp>
        <p:nvSpPr>
          <p:cNvPr id="130" name="Google Shape;130;p23"/>
          <p:cNvSpPr txBox="1"/>
          <p:nvPr/>
        </p:nvSpPr>
        <p:spPr>
          <a:xfrm>
            <a:off x="2972175" y="3345275"/>
            <a:ext cx="30096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¿Datos a calcular?</a:t>
            </a:r>
            <a:endParaRPr sz="1800">
              <a:solidFill>
                <a:schemeClr val="dk2"/>
              </a:solidFill>
            </a:endParaRPr>
          </a:p>
        </p:txBody>
      </p:sp>
      <p:sp>
        <p:nvSpPr>
          <p:cNvPr id="131" name="Google Shape;131;p23"/>
          <p:cNvSpPr txBox="1"/>
          <p:nvPr/>
        </p:nvSpPr>
        <p:spPr>
          <a:xfrm>
            <a:off x="4996750" y="4111325"/>
            <a:ext cx="3447300" cy="5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¿Datos a leer de teclado?</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Calcular valor máximo</a:t>
            </a:r>
            <a:endParaRPr/>
          </a:p>
        </p:txBody>
      </p:sp>
      <p:sp>
        <p:nvSpPr>
          <p:cNvPr id="137" name="Google Shape;137;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Analicemos el problema… </a:t>
            </a:r>
            <a:endParaRPr/>
          </a:p>
        </p:txBody>
      </p:sp>
      <p:sp>
        <p:nvSpPr>
          <p:cNvPr id="138" name="Google Shape;138;p24"/>
          <p:cNvSpPr txBox="1"/>
          <p:nvPr/>
        </p:nvSpPr>
        <p:spPr>
          <a:xfrm>
            <a:off x="3574075" y="1621625"/>
            <a:ext cx="834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max =</a:t>
            </a:r>
            <a:endParaRPr sz="1800">
              <a:solidFill>
                <a:schemeClr val="dk2"/>
              </a:solidFill>
            </a:endParaRPr>
          </a:p>
        </p:txBody>
      </p:sp>
      <p:sp>
        <p:nvSpPr>
          <p:cNvPr id="139" name="Google Shape;139;p24"/>
          <p:cNvSpPr txBox="1"/>
          <p:nvPr/>
        </p:nvSpPr>
        <p:spPr>
          <a:xfrm>
            <a:off x="4408375" y="1621625"/>
            <a:ext cx="7524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800">
                <a:solidFill>
                  <a:schemeClr val="dk2"/>
                </a:solidFill>
              </a:rPr>
              <a:t>-1</a:t>
            </a:r>
            <a:endParaRPr b="1" sz="1800">
              <a:solidFill>
                <a:schemeClr val="dk2"/>
              </a:solidFill>
            </a:endParaRPr>
          </a:p>
        </p:txBody>
      </p:sp>
      <p:sp>
        <p:nvSpPr>
          <p:cNvPr id="140" name="Google Shape;140;p24"/>
          <p:cNvSpPr txBox="1"/>
          <p:nvPr/>
        </p:nvSpPr>
        <p:spPr>
          <a:xfrm>
            <a:off x="5051475" y="1621650"/>
            <a:ext cx="27771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Se inicializa la variable que lleva el máximo con un </a:t>
            </a:r>
            <a:r>
              <a:rPr b="1" lang="es-419" sz="1800">
                <a:solidFill>
                  <a:schemeClr val="dk2"/>
                </a:solidFill>
              </a:rPr>
              <a:t>valor muy bajo</a:t>
            </a:r>
            <a:endParaRPr b="1" sz="1800">
              <a:solidFill>
                <a:schemeClr val="dk2"/>
              </a:solidFill>
            </a:endParaRPr>
          </a:p>
        </p:txBody>
      </p:sp>
      <p:sp>
        <p:nvSpPr>
          <p:cNvPr id="141" name="Google Shape;141;p24"/>
          <p:cNvSpPr txBox="1"/>
          <p:nvPr/>
        </p:nvSpPr>
        <p:spPr>
          <a:xfrm>
            <a:off x="5379775" y="2784400"/>
            <a:ext cx="3324000" cy="71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Se comienza a leer hasta que llegue el 0.</a:t>
            </a:r>
            <a:endParaRPr sz="1800">
              <a:solidFill>
                <a:schemeClr val="dk2"/>
              </a:solidFill>
            </a:endParaRPr>
          </a:p>
        </p:txBody>
      </p:sp>
      <p:sp>
        <p:nvSpPr>
          <p:cNvPr id="142" name="Google Shape;142;p24"/>
          <p:cNvSpPr txBox="1"/>
          <p:nvPr/>
        </p:nvSpPr>
        <p:spPr>
          <a:xfrm>
            <a:off x="537225" y="4083950"/>
            <a:ext cx="6978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51</a:t>
            </a:r>
            <a:endParaRPr sz="1800">
              <a:solidFill>
                <a:schemeClr val="dk2"/>
              </a:solidFill>
            </a:endParaRPr>
          </a:p>
        </p:txBody>
      </p:sp>
      <p:sp>
        <p:nvSpPr>
          <p:cNvPr id="143" name="Google Shape;143;p24"/>
          <p:cNvSpPr txBox="1"/>
          <p:nvPr/>
        </p:nvSpPr>
        <p:spPr>
          <a:xfrm rot="-2118590">
            <a:off x="109223" y="2537611"/>
            <a:ext cx="4227007" cy="680891"/>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   ¿Es mayor que max? </a:t>
            </a:r>
            <a:endParaRPr sz="1800">
              <a:solidFill>
                <a:schemeClr val="dk2"/>
              </a:solidFill>
            </a:endParaRPr>
          </a:p>
        </p:txBody>
      </p:sp>
      <p:cxnSp>
        <p:nvCxnSpPr>
          <p:cNvPr id="144" name="Google Shape;144;p24"/>
          <p:cNvCxnSpPr/>
          <p:nvPr/>
        </p:nvCxnSpPr>
        <p:spPr>
          <a:xfrm flipH="1" rot="10800000">
            <a:off x="824500" y="2086675"/>
            <a:ext cx="2831700" cy="2052000"/>
          </a:xfrm>
          <a:prstGeom prst="straightConnector1">
            <a:avLst/>
          </a:prstGeom>
          <a:noFill/>
          <a:ln cap="flat" cmpd="sng" w="9525">
            <a:solidFill>
              <a:schemeClr val="dk2"/>
            </a:solidFill>
            <a:prstDash val="solid"/>
            <a:round/>
            <a:headEnd len="med" w="med" type="none"/>
            <a:tailEnd len="med" w="med" type="triangle"/>
          </a:ln>
        </p:spPr>
      </p:cxnSp>
      <p:sp>
        <p:nvSpPr>
          <p:cNvPr id="145" name="Google Shape;145;p24"/>
          <p:cNvSpPr txBox="1"/>
          <p:nvPr/>
        </p:nvSpPr>
        <p:spPr>
          <a:xfrm>
            <a:off x="4353825" y="1566925"/>
            <a:ext cx="834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51</a:t>
            </a:r>
            <a:endParaRPr sz="1800">
              <a:solidFill>
                <a:schemeClr val="dk2"/>
              </a:solidFill>
            </a:endParaRPr>
          </a:p>
        </p:txBody>
      </p:sp>
      <p:sp>
        <p:nvSpPr>
          <p:cNvPr id="146" name="Google Shape;146;p24"/>
          <p:cNvSpPr txBox="1"/>
          <p:nvPr/>
        </p:nvSpPr>
        <p:spPr>
          <a:xfrm>
            <a:off x="1918875" y="4207075"/>
            <a:ext cx="8343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40</a:t>
            </a:r>
            <a:endParaRPr sz="1800">
              <a:solidFill>
                <a:schemeClr val="dk2"/>
              </a:solidFill>
            </a:endParaRPr>
          </a:p>
        </p:txBody>
      </p:sp>
      <p:sp>
        <p:nvSpPr>
          <p:cNvPr id="147" name="Google Shape;147;p24"/>
          <p:cNvSpPr txBox="1"/>
          <p:nvPr/>
        </p:nvSpPr>
        <p:spPr>
          <a:xfrm rot="-2893176">
            <a:off x="1686276" y="3103688"/>
            <a:ext cx="2915902" cy="680966"/>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   ¿Es mayor que max? </a:t>
            </a:r>
            <a:endParaRPr sz="1800">
              <a:solidFill>
                <a:schemeClr val="dk2"/>
              </a:solidFill>
            </a:endParaRPr>
          </a:p>
        </p:txBody>
      </p:sp>
      <p:sp>
        <p:nvSpPr>
          <p:cNvPr id="148" name="Google Shape;148;p24"/>
          <p:cNvSpPr txBox="1"/>
          <p:nvPr/>
        </p:nvSpPr>
        <p:spPr>
          <a:xfrm>
            <a:off x="3615125" y="4207075"/>
            <a:ext cx="834300" cy="48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132</a:t>
            </a:r>
            <a:endParaRPr sz="1800">
              <a:solidFill>
                <a:schemeClr val="dk2"/>
              </a:solidFill>
            </a:endParaRPr>
          </a:p>
        </p:txBody>
      </p:sp>
      <p:cxnSp>
        <p:nvCxnSpPr>
          <p:cNvPr id="149" name="Google Shape;149;p24"/>
          <p:cNvCxnSpPr/>
          <p:nvPr/>
        </p:nvCxnSpPr>
        <p:spPr>
          <a:xfrm flipH="1" rot="10800000">
            <a:off x="4032275" y="2141575"/>
            <a:ext cx="554100" cy="20655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24"/>
          <p:cNvSpPr txBox="1"/>
          <p:nvPr/>
        </p:nvSpPr>
        <p:spPr>
          <a:xfrm rot="-4444901">
            <a:off x="2883434" y="2871044"/>
            <a:ext cx="2616431" cy="680965"/>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   ¿Es mayor que max? </a:t>
            </a:r>
            <a:endParaRPr sz="1800">
              <a:solidFill>
                <a:schemeClr val="dk2"/>
              </a:solidFill>
            </a:endParaRPr>
          </a:p>
        </p:txBody>
      </p:sp>
      <p:sp>
        <p:nvSpPr>
          <p:cNvPr id="151" name="Google Shape;151;p24"/>
          <p:cNvSpPr txBox="1"/>
          <p:nvPr/>
        </p:nvSpPr>
        <p:spPr>
          <a:xfrm>
            <a:off x="4490325" y="1621625"/>
            <a:ext cx="6978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132</a:t>
            </a:r>
            <a:endParaRPr sz="1800">
              <a:solidFill>
                <a:schemeClr val="dk2"/>
              </a:solidFill>
            </a:endParaRPr>
          </a:p>
        </p:txBody>
      </p:sp>
      <p:sp>
        <p:nvSpPr>
          <p:cNvPr id="152" name="Google Shape;152;p24"/>
          <p:cNvSpPr txBox="1"/>
          <p:nvPr/>
        </p:nvSpPr>
        <p:spPr>
          <a:xfrm>
            <a:off x="4873650" y="4220750"/>
            <a:ext cx="554100" cy="3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0</a:t>
            </a:r>
            <a:endParaRPr sz="1800">
              <a:solidFill>
                <a:schemeClr val="dk2"/>
              </a:solidFill>
            </a:endParaRPr>
          </a:p>
        </p:txBody>
      </p:sp>
      <p:sp>
        <p:nvSpPr>
          <p:cNvPr id="153" name="Google Shape;153;p24"/>
          <p:cNvSpPr txBox="1"/>
          <p:nvPr/>
        </p:nvSpPr>
        <p:spPr>
          <a:xfrm>
            <a:off x="6091125" y="3960850"/>
            <a:ext cx="2394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Terminamos</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3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Calcular valor máximo</a:t>
            </a:r>
            <a:endParaRPr/>
          </a:p>
        </p:txBody>
      </p:sp>
      <p:sp>
        <p:nvSpPr>
          <p:cNvPr id="159" name="Google Shape;159;p25"/>
          <p:cNvSpPr txBox="1"/>
          <p:nvPr>
            <p:ph idx="1" type="body"/>
          </p:nvPr>
        </p:nvSpPr>
        <p:spPr>
          <a:xfrm>
            <a:off x="311700" y="1152475"/>
            <a:ext cx="8520600" cy="3916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s-419" sz="1500"/>
              <a:t>Realizar un programa que lea números enteros desde teclado. La lectura debe finalizar cuando se ingrese el número 0, el cual </a:t>
            </a:r>
            <a:r>
              <a:rPr b="1" lang="es-419" sz="1500"/>
              <a:t>no</a:t>
            </a:r>
            <a:r>
              <a:rPr lang="es-419" sz="1500"/>
              <a:t> debe procesarse. Informar en pantalla cuál es el número máximo leído.</a:t>
            </a:r>
            <a:endParaRPr sz="1500"/>
          </a:p>
        </p:txBody>
      </p:sp>
      <p:sp>
        <p:nvSpPr>
          <p:cNvPr id="160" name="Google Shape;160;p25"/>
          <p:cNvSpPr txBox="1"/>
          <p:nvPr/>
        </p:nvSpPr>
        <p:spPr>
          <a:xfrm>
            <a:off x="715075" y="2196175"/>
            <a:ext cx="7441800" cy="29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161" name="Google Shape;161;p25"/>
          <p:cNvSpPr txBox="1"/>
          <p:nvPr/>
        </p:nvSpPr>
        <p:spPr>
          <a:xfrm>
            <a:off x="715075" y="1977175"/>
            <a:ext cx="6990300" cy="309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nro, max = -1;</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nro;  // leo un número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while (nro != 0)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if (nro &gt; max)  // evalúa el máximo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max = nro;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nro;  // leo otro número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"El número más alto fue: " &lt;&lt; max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a:t>
            </a:r>
            <a:endParaRPr/>
          </a:p>
        </p:txBody>
      </p:sp>
      <p:sp>
        <p:nvSpPr>
          <p:cNvPr id="167" name="Google Shape;16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Se leen las alturas de 20 jugadores de básquet junto con su DNI. Informar los DNI de los 2 jugadores más altos. </a:t>
            </a:r>
            <a:endParaRPr/>
          </a:p>
          <a:p>
            <a:pPr indent="0" lvl="0" marL="0" rtl="0" algn="l">
              <a:spcBef>
                <a:spcPts val="1200"/>
              </a:spcBef>
              <a:spcAft>
                <a:spcPts val="0"/>
              </a:spcAft>
              <a:buNone/>
            </a:pPr>
            <a:r>
              <a:t/>
            </a:r>
            <a:endParaRPr/>
          </a:p>
          <a:p>
            <a:pPr indent="0" lvl="0" marL="0" rtl="0" algn="l">
              <a:lnSpc>
                <a:spcPct val="100000"/>
              </a:lnSpc>
              <a:spcBef>
                <a:spcPts val="1200"/>
              </a:spcBef>
              <a:spcAft>
                <a:spcPts val="0"/>
              </a:spcAft>
              <a:buNone/>
            </a:pPr>
            <a:r>
              <a:rPr lang="es-419"/>
              <a:t>¿Estructura de control?</a:t>
            </a:r>
            <a:endParaRPr/>
          </a:p>
          <a:p>
            <a:pPr indent="457200" lvl="0" marL="1371600" rtl="0" algn="l">
              <a:lnSpc>
                <a:spcPct val="100000"/>
              </a:lnSpc>
              <a:spcBef>
                <a:spcPts val="0"/>
              </a:spcBef>
              <a:spcAft>
                <a:spcPts val="0"/>
              </a:spcAft>
              <a:buNone/>
            </a:pPr>
            <a:r>
              <a:t/>
            </a:r>
            <a:endParaRPr/>
          </a:p>
          <a:p>
            <a:pPr indent="457200" lvl="0" marL="2286000" rtl="0" algn="l">
              <a:lnSpc>
                <a:spcPct val="100000"/>
              </a:lnSpc>
              <a:spcBef>
                <a:spcPts val="0"/>
              </a:spcBef>
              <a:spcAft>
                <a:spcPts val="0"/>
              </a:spcAft>
              <a:buNone/>
            </a:pPr>
            <a:r>
              <a:rPr lang="es-419"/>
              <a:t>¿Datos a calcular?</a:t>
            </a:r>
            <a:endParaRPr/>
          </a:p>
          <a:p>
            <a:pPr indent="457200" lvl="0" marL="2286000" rtl="0" algn="l">
              <a:lnSpc>
                <a:spcPct val="100000"/>
              </a:lnSpc>
              <a:spcBef>
                <a:spcPts val="0"/>
              </a:spcBef>
              <a:spcAft>
                <a:spcPts val="0"/>
              </a:spcAft>
              <a:buNone/>
            </a:pPr>
            <a:r>
              <a:t/>
            </a:r>
            <a:endParaRPr/>
          </a:p>
          <a:p>
            <a:pPr indent="457200" lvl="0" marL="2286000" rtl="0" algn="l">
              <a:lnSpc>
                <a:spcPct val="100000"/>
              </a:lnSpc>
              <a:spcBef>
                <a:spcPts val="0"/>
              </a:spcBef>
              <a:spcAft>
                <a:spcPts val="0"/>
              </a:spcAft>
              <a:buClr>
                <a:schemeClr val="dk1"/>
              </a:buClr>
              <a:buSzPts val="1100"/>
              <a:buFont typeface="Arial"/>
              <a:buNone/>
            </a:pPr>
            <a:r>
              <a:rPr lang="es-419"/>
              <a:t>					¿Datos a leer de teclado?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27"/>
          <p:cNvPicPr preferRelativeResize="0"/>
          <p:nvPr/>
        </p:nvPicPr>
        <p:blipFill rotWithShape="1">
          <a:blip r:embed="rId3">
            <a:alphaModFix/>
          </a:blip>
          <a:srcRect b="0" l="0" r="-694" t="0"/>
          <a:stretch/>
        </p:blipFill>
        <p:spPr>
          <a:xfrm>
            <a:off x="5535612" y="1428750"/>
            <a:ext cx="477440" cy="745332"/>
          </a:xfrm>
          <a:prstGeom prst="rect">
            <a:avLst/>
          </a:prstGeom>
          <a:noFill/>
          <a:ln>
            <a:noFill/>
          </a:ln>
        </p:spPr>
      </p:pic>
      <p:pic>
        <p:nvPicPr>
          <p:cNvPr id="173" name="Google Shape;173;p27"/>
          <p:cNvPicPr preferRelativeResize="0"/>
          <p:nvPr/>
        </p:nvPicPr>
        <p:blipFill rotWithShape="1">
          <a:blip r:embed="rId4">
            <a:alphaModFix/>
          </a:blip>
          <a:srcRect b="0" l="0" r="-3476" t="1273"/>
          <a:stretch/>
        </p:blipFill>
        <p:spPr>
          <a:xfrm>
            <a:off x="4491037" y="1537097"/>
            <a:ext cx="673100" cy="756047"/>
          </a:xfrm>
          <a:prstGeom prst="rect">
            <a:avLst/>
          </a:prstGeom>
          <a:noFill/>
          <a:ln>
            <a:noFill/>
          </a:ln>
        </p:spPr>
      </p:pic>
      <p:pic>
        <p:nvPicPr>
          <p:cNvPr id="174" name="Google Shape;174;p27"/>
          <p:cNvPicPr preferRelativeResize="0"/>
          <p:nvPr/>
        </p:nvPicPr>
        <p:blipFill rotWithShape="1">
          <a:blip r:embed="rId5">
            <a:alphaModFix/>
          </a:blip>
          <a:srcRect b="0" l="0" r="0" t="0"/>
          <a:stretch/>
        </p:blipFill>
        <p:spPr>
          <a:xfrm>
            <a:off x="1717675" y="1475184"/>
            <a:ext cx="554831" cy="871538"/>
          </a:xfrm>
          <a:prstGeom prst="rect">
            <a:avLst/>
          </a:prstGeom>
          <a:noFill/>
          <a:ln>
            <a:noFill/>
          </a:ln>
        </p:spPr>
      </p:pic>
      <p:pic>
        <p:nvPicPr>
          <p:cNvPr id="175" name="Google Shape;175;p27"/>
          <p:cNvPicPr preferRelativeResize="0"/>
          <p:nvPr/>
        </p:nvPicPr>
        <p:blipFill rotWithShape="1">
          <a:blip r:embed="rId6">
            <a:alphaModFix/>
          </a:blip>
          <a:srcRect b="0" l="0" r="0" t="0"/>
          <a:stretch/>
        </p:blipFill>
        <p:spPr>
          <a:xfrm>
            <a:off x="2641600" y="1473994"/>
            <a:ext cx="486965" cy="764381"/>
          </a:xfrm>
          <a:prstGeom prst="rect">
            <a:avLst/>
          </a:prstGeom>
          <a:noFill/>
          <a:ln>
            <a:noFill/>
          </a:ln>
        </p:spPr>
      </p:pic>
      <p:pic>
        <p:nvPicPr>
          <p:cNvPr id="176" name="Google Shape;176;p27"/>
          <p:cNvPicPr preferRelativeResize="0"/>
          <p:nvPr/>
        </p:nvPicPr>
        <p:blipFill rotWithShape="1">
          <a:blip r:embed="rId7">
            <a:alphaModFix/>
          </a:blip>
          <a:srcRect b="0" l="0" r="0" t="0"/>
          <a:stretch/>
        </p:blipFill>
        <p:spPr>
          <a:xfrm>
            <a:off x="3635375" y="1375172"/>
            <a:ext cx="490537" cy="771526"/>
          </a:xfrm>
          <a:prstGeom prst="rect">
            <a:avLst/>
          </a:prstGeom>
          <a:noFill/>
          <a:ln>
            <a:noFill/>
          </a:ln>
        </p:spPr>
      </p:pic>
      <p:sp>
        <p:nvSpPr>
          <p:cNvPr id="177" name="Google Shape;177;p27"/>
          <p:cNvSpPr txBox="1"/>
          <p:nvPr>
            <p:ph type="title"/>
          </p:nvPr>
        </p:nvSpPr>
        <p:spPr>
          <a:xfrm>
            <a:off x="112712" y="675084"/>
            <a:ext cx="7772400" cy="857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1" i="0" lang="es-419" sz="2400" u="none">
                <a:solidFill>
                  <a:schemeClr val="dk1"/>
                </a:solidFill>
                <a:latin typeface="Calibri"/>
                <a:ea typeface="Calibri"/>
                <a:cs typeface="Calibri"/>
                <a:sym typeface="Calibri"/>
              </a:rPr>
              <a:t>Entendiendo el problema…</a:t>
            </a:r>
            <a:endParaRPr/>
          </a:p>
        </p:txBody>
      </p:sp>
      <p:graphicFrame>
        <p:nvGraphicFramePr>
          <p:cNvPr id="178" name="Google Shape;178;p27"/>
          <p:cNvGraphicFramePr/>
          <p:nvPr/>
        </p:nvGraphicFramePr>
        <p:xfrm>
          <a:off x="123825" y="2052638"/>
          <a:ext cx="3000000" cy="3000000"/>
        </p:xfrm>
        <a:graphic>
          <a:graphicData uri="http://schemas.openxmlformats.org/drawingml/2006/table">
            <a:tbl>
              <a:tblPr>
                <a:noFill/>
                <a:tableStyleId>{42BA7D6A-4DF3-43CF-BA57-995FA52C7479}</a:tableStyleId>
              </a:tblPr>
              <a:tblGrid>
                <a:gridCol w="1079500"/>
                <a:gridCol w="368300"/>
                <a:gridCol w="977900"/>
                <a:gridCol w="977900"/>
                <a:gridCol w="977900"/>
                <a:gridCol w="977900"/>
                <a:gridCol w="977900"/>
              </a:tblGrid>
              <a:tr h="307175">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4B183"/>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c>
                  <a:txBody>
                    <a:bodyPr/>
                    <a:lstStyle/>
                    <a:p>
                      <a:pPr indent="0" lvl="0" marL="0" marR="0" rtl="0" algn="ctr">
                        <a:lnSpc>
                          <a:spcPct val="100000"/>
                        </a:lnSpc>
                        <a:spcBef>
                          <a:spcPts val="0"/>
                        </a:spcBef>
                        <a:spcAft>
                          <a:spcPts val="0"/>
                        </a:spcAft>
                        <a:buClr>
                          <a:srgbClr val="000000"/>
                        </a:buClr>
                        <a:buSzPts val="1500"/>
                        <a:buFont typeface="Calibri"/>
                        <a:buNone/>
                      </a:pPr>
                      <a:r>
                        <a:rPr b="1" i="0" lang="es-419" sz="1500" u="none" cap="none" strike="noStrike">
                          <a:solidFill>
                            <a:srgbClr val="000000"/>
                          </a:solidFill>
                          <a:latin typeface="Calibri"/>
                          <a:ea typeface="Calibri"/>
                          <a:cs typeface="Calibri"/>
                          <a:sym typeface="Calibri"/>
                        </a:rPr>
                        <a:t>Jug 1</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c>
                  <a:txBody>
                    <a:bodyPr/>
                    <a:lstStyle/>
                    <a:p>
                      <a:pPr indent="0" lvl="0" marL="0" marR="0" rtl="0" algn="ctr">
                        <a:lnSpc>
                          <a:spcPct val="100000"/>
                        </a:lnSpc>
                        <a:spcBef>
                          <a:spcPts val="0"/>
                        </a:spcBef>
                        <a:spcAft>
                          <a:spcPts val="0"/>
                        </a:spcAft>
                        <a:buClr>
                          <a:srgbClr val="000000"/>
                        </a:buClr>
                        <a:buSzPts val="1500"/>
                        <a:buFont typeface="Calibri"/>
                        <a:buNone/>
                      </a:pPr>
                      <a:r>
                        <a:rPr b="1" i="0" lang="es-419" sz="1500" u="none" cap="none" strike="noStrike">
                          <a:solidFill>
                            <a:srgbClr val="000000"/>
                          </a:solidFill>
                          <a:latin typeface="Calibri"/>
                          <a:ea typeface="Calibri"/>
                          <a:cs typeface="Calibri"/>
                          <a:sym typeface="Calibri"/>
                        </a:rPr>
                        <a:t>Jug 2</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c>
                  <a:txBody>
                    <a:bodyPr/>
                    <a:lstStyle/>
                    <a:p>
                      <a:pPr indent="0" lvl="0" marL="0" marR="0" rtl="0" algn="ctr">
                        <a:lnSpc>
                          <a:spcPct val="100000"/>
                        </a:lnSpc>
                        <a:spcBef>
                          <a:spcPts val="0"/>
                        </a:spcBef>
                        <a:spcAft>
                          <a:spcPts val="0"/>
                        </a:spcAft>
                        <a:buClr>
                          <a:srgbClr val="000000"/>
                        </a:buClr>
                        <a:buSzPts val="1500"/>
                        <a:buFont typeface="Calibri"/>
                        <a:buNone/>
                      </a:pPr>
                      <a:r>
                        <a:rPr b="1" i="0" lang="es-419" sz="1500" u="none" cap="none" strike="noStrike">
                          <a:solidFill>
                            <a:srgbClr val="000000"/>
                          </a:solidFill>
                          <a:latin typeface="Calibri"/>
                          <a:ea typeface="Calibri"/>
                          <a:cs typeface="Calibri"/>
                          <a:sym typeface="Calibri"/>
                        </a:rPr>
                        <a:t>Jug 3</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c>
                  <a:txBody>
                    <a:bodyPr/>
                    <a:lstStyle/>
                    <a:p>
                      <a:pPr indent="0" lvl="0" marL="0" marR="0" rtl="0" algn="ctr">
                        <a:lnSpc>
                          <a:spcPct val="100000"/>
                        </a:lnSpc>
                        <a:spcBef>
                          <a:spcPts val="0"/>
                        </a:spcBef>
                        <a:spcAft>
                          <a:spcPts val="0"/>
                        </a:spcAft>
                        <a:buClr>
                          <a:srgbClr val="000000"/>
                        </a:buClr>
                        <a:buSzPts val="1500"/>
                        <a:buFont typeface="Calibri"/>
                        <a:buNone/>
                      </a:pPr>
                      <a:r>
                        <a:rPr b="1" i="0" lang="es-419" sz="1500" u="none" cap="none" strike="noStrike">
                          <a:solidFill>
                            <a:srgbClr val="000000"/>
                          </a:solidFill>
                          <a:latin typeface="Calibri"/>
                          <a:ea typeface="Calibri"/>
                          <a:cs typeface="Calibri"/>
                          <a:sym typeface="Calibri"/>
                        </a:rPr>
                        <a:t>Jug 4</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c>
                  <a:txBody>
                    <a:bodyPr/>
                    <a:lstStyle/>
                    <a:p>
                      <a:pPr indent="0" lvl="0" marL="0" marR="0" rtl="0" algn="ctr">
                        <a:lnSpc>
                          <a:spcPct val="100000"/>
                        </a:lnSpc>
                        <a:spcBef>
                          <a:spcPts val="0"/>
                        </a:spcBef>
                        <a:spcAft>
                          <a:spcPts val="0"/>
                        </a:spcAft>
                        <a:buClr>
                          <a:srgbClr val="000000"/>
                        </a:buClr>
                        <a:buSzPts val="1500"/>
                        <a:buFont typeface="Calibri"/>
                        <a:buNone/>
                      </a:pPr>
                      <a:r>
                        <a:rPr b="1" i="0" lang="es-419" sz="1500" u="none" cap="none" strike="noStrike">
                          <a:solidFill>
                            <a:srgbClr val="000000"/>
                          </a:solidFill>
                          <a:latin typeface="Calibri"/>
                          <a:ea typeface="Calibri"/>
                          <a:cs typeface="Calibri"/>
                          <a:sym typeface="Calibri"/>
                        </a:rPr>
                        <a:t>Jug 5</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E1EEEF"/>
                    </a:solidFill>
                  </a:tcPr>
                </a:tc>
              </a:tr>
              <a:tr h="308375">
                <a:tc>
                  <a:txBody>
                    <a:bodyPr/>
                    <a:lstStyle/>
                    <a:p>
                      <a:pPr indent="0" lvl="0" marL="0" marR="0" rtl="0" algn="ctr">
                        <a:lnSpc>
                          <a:spcPct val="100000"/>
                        </a:lnSpc>
                        <a:spcBef>
                          <a:spcPts val="0"/>
                        </a:spcBef>
                        <a:spcAft>
                          <a:spcPts val="0"/>
                        </a:spcAft>
                        <a:buClr>
                          <a:srgbClr val="000000"/>
                        </a:buClr>
                        <a:buSzPts val="1200"/>
                        <a:buFont typeface="Calibri"/>
                        <a:buNone/>
                      </a:pPr>
                      <a:r>
                        <a:rPr b="1" i="0" lang="es-419" sz="1200" u="none" cap="none" strike="noStrike">
                          <a:solidFill>
                            <a:srgbClr val="000000"/>
                          </a:solidFill>
                          <a:latin typeface="Calibri"/>
                          <a:ea typeface="Calibri"/>
                          <a:cs typeface="Calibri"/>
                          <a:sym typeface="Calibri"/>
                        </a:rPr>
                        <a:t>DNI</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BFDCDF"/>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r>
              <a:tr h="308375">
                <a:tc>
                  <a:txBody>
                    <a:bodyPr/>
                    <a:lstStyle/>
                    <a:p>
                      <a:pPr indent="0" lvl="0" marL="0" marR="0" rtl="0" algn="ctr">
                        <a:lnSpc>
                          <a:spcPct val="100000"/>
                        </a:lnSpc>
                        <a:spcBef>
                          <a:spcPts val="0"/>
                        </a:spcBef>
                        <a:spcAft>
                          <a:spcPts val="0"/>
                        </a:spcAft>
                        <a:buClr>
                          <a:srgbClr val="000000"/>
                        </a:buClr>
                        <a:buSzPts val="1200"/>
                        <a:buFont typeface="Calibri"/>
                        <a:buNone/>
                      </a:pPr>
                      <a:r>
                        <a:rPr b="1" i="0" lang="es-419" sz="1200" u="none" cap="none" strike="noStrike">
                          <a:solidFill>
                            <a:srgbClr val="000000"/>
                          </a:solidFill>
                          <a:latin typeface="Calibri"/>
                          <a:ea typeface="Calibri"/>
                          <a:cs typeface="Calibri"/>
                          <a:sym typeface="Calibri"/>
                        </a:rPr>
                        <a:t>ALTURA</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BFDCDF"/>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28575">
                      <a:solidFill>
                        <a:schemeClr val="accent2"/>
                      </a:solidFill>
                      <a:prstDash val="solid"/>
                      <a:round/>
                      <a:headEnd len="sm" w="sm" type="none"/>
                      <a:tailEnd len="sm" w="sm" type="none"/>
                    </a:lnB>
                    <a:solidFill>
                      <a:srgbClr val="F7FBFB"/>
                    </a:solidFill>
                  </a:tcPr>
                </a:tc>
              </a:tr>
              <a:tr h="308375">
                <a:tc>
                  <a:txBody>
                    <a:bodyPr/>
                    <a:lstStyle/>
                    <a:p>
                      <a:pPr indent="0" lvl="0" marL="0" marR="0" rtl="0" algn="ctr">
                        <a:lnSpc>
                          <a:spcPct val="100000"/>
                        </a:lnSpc>
                        <a:spcBef>
                          <a:spcPts val="0"/>
                        </a:spcBef>
                        <a:spcAft>
                          <a:spcPts val="0"/>
                        </a:spcAft>
                        <a:buClr>
                          <a:srgbClr val="C00000"/>
                        </a:buClr>
                        <a:buSzPts val="1200"/>
                        <a:buFont typeface="Calibri"/>
                        <a:buNone/>
                      </a:pPr>
                      <a:r>
                        <a:rPr b="1" i="0" lang="es-419" sz="1200" u="none" cap="none" strike="noStrike">
                          <a:solidFill>
                            <a:srgbClr val="C00000"/>
                          </a:solidFill>
                          <a:latin typeface="Calibri"/>
                          <a:ea typeface="Calibri"/>
                          <a:cs typeface="Calibri"/>
                          <a:sym typeface="Calibri"/>
                        </a:rPr>
                        <a:t>MAX1</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BFDCDF"/>
                    </a:solidFill>
                  </a:tcPr>
                </a:tc>
                <a:tc>
                  <a:txBody>
                    <a:bodyPr/>
                    <a:lstStyle/>
                    <a:p>
                      <a:pPr indent="0" lvl="0" marL="0" marR="0" rtl="0" algn="ctr">
                        <a:lnSpc>
                          <a:spcPct val="100000"/>
                        </a:lnSpc>
                        <a:spcBef>
                          <a:spcPts val="0"/>
                        </a:spcBef>
                        <a:spcAft>
                          <a:spcPts val="0"/>
                        </a:spcAft>
                        <a:buClr>
                          <a:srgbClr val="000000"/>
                        </a:buClr>
                        <a:buSzPts val="1200"/>
                        <a:buFont typeface="Calibri"/>
                        <a:buNone/>
                      </a:pPr>
                      <a:r>
                        <a:rPr b="0" i="0" lang="es-419" sz="1200" u="none" cap="none" strike="noStrike">
                          <a:solidFill>
                            <a:srgbClr val="000000"/>
                          </a:solidFill>
                          <a:latin typeface="Calibri"/>
                          <a:ea typeface="Calibri"/>
                          <a:cs typeface="Calibri"/>
                          <a:sym typeface="Calibri"/>
                        </a:rPr>
                        <a:t>-1</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28575">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r>
              <a:tr h="434575">
                <a:tc>
                  <a:txBody>
                    <a:bodyPr/>
                    <a:lstStyle/>
                    <a:p>
                      <a:pPr indent="0" lvl="0" marL="0" marR="0" rtl="0" algn="ctr">
                        <a:lnSpc>
                          <a:spcPct val="100000"/>
                        </a:lnSpc>
                        <a:spcBef>
                          <a:spcPts val="0"/>
                        </a:spcBef>
                        <a:spcAft>
                          <a:spcPts val="0"/>
                        </a:spcAft>
                        <a:buClr>
                          <a:srgbClr val="C00000"/>
                        </a:buClr>
                        <a:buSzPts val="1200"/>
                        <a:buFont typeface="Calibri"/>
                        <a:buNone/>
                      </a:pPr>
                      <a:r>
                        <a:rPr b="1" i="0" lang="es-419" sz="1200" u="none" cap="none" strike="noStrike">
                          <a:solidFill>
                            <a:srgbClr val="C00000"/>
                          </a:solidFill>
                          <a:latin typeface="Calibri"/>
                          <a:ea typeface="Calibri"/>
                          <a:cs typeface="Calibri"/>
                          <a:sym typeface="Calibri"/>
                        </a:rPr>
                        <a:t>DNI</a:t>
                      </a:r>
                      <a:endParaRPr sz="1100" u="none" cap="none" strike="noStrike"/>
                    </a:p>
                    <a:p>
                      <a:pPr indent="0" lvl="0" marL="0" marR="0" rtl="0" algn="ctr">
                        <a:lnSpc>
                          <a:spcPct val="100000"/>
                        </a:lnSpc>
                        <a:spcBef>
                          <a:spcPts val="0"/>
                        </a:spcBef>
                        <a:spcAft>
                          <a:spcPts val="0"/>
                        </a:spcAft>
                        <a:buClr>
                          <a:srgbClr val="C00000"/>
                        </a:buClr>
                        <a:buSzPts val="1200"/>
                        <a:buFont typeface="Calibri"/>
                        <a:buNone/>
                      </a:pPr>
                      <a:r>
                        <a:rPr b="1" i="0" lang="es-419" sz="1200" u="none" cap="none" strike="noStrike">
                          <a:solidFill>
                            <a:srgbClr val="C00000"/>
                          </a:solidFill>
                          <a:latin typeface="Calibri"/>
                          <a:ea typeface="Calibri"/>
                          <a:cs typeface="Calibri"/>
                          <a:sym typeface="Calibri"/>
                        </a:rPr>
                        <a:t>MAX1</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BFDCDF"/>
                    </a:solidFill>
                  </a:tcPr>
                </a:tc>
                <a:tc>
                  <a:txBody>
                    <a:bodyPr/>
                    <a:lstStyle/>
                    <a:p>
                      <a:pPr indent="0" lvl="0" marL="0" marR="0" rtl="0" algn="ctr">
                        <a:lnSpc>
                          <a:spcPct val="100000"/>
                        </a:lnSpc>
                        <a:spcBef>
                          <a:spcPts val="0"/>
                        </a:spcBef>
                        <a:spcAft>
                          <a:spcPts val="0"/>
                        </a:spcAft>
                        <a:buClr>
                          <a:srgbClr val="000000"/>
                        </a:buClr>
                        <a:buSzPts val="1200"/>
                        <a:buFont typeface="Calibri"/>
                        <a:buNone/>
                      </a:pPr>
                      <a:r>
                        <a:rPr b="0" i="0" lang="es-419" sz="1200" u="none" cap="none" strike="noStrike">
                          <a:solidFill>
                            <a:srgbClr val="000000"/>
                          </a:solidFill>
                          <a:latin typeface="Calibri"/>
                          <a:ea typeface="Calibri"/>
                          <a:cs typeface="Calibri"/>
                          <a:sym typeface="Calibri"/>
                        </a:rPr>
                        <a:t>0</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r>
              <a:tr h="308375">
                <a:tc>
                  <a:txBody>
                    <a:bodyPr/>
                    <a:lstStyle/>
                    <a:p>
                      <a:pPr indent="0" lvl="0" marL="0" marR="0" rtl="0" algn="ctr">
                        <a:lnSpc>
                          <a:spcPct val="100000"/>
                        </a:lnSpc>
                        <a:spcBef>
                          <a:spcPts val="0"/>
                        </a:spcBef>
                        <a:spcAft>
                          <a:spcPts val="0"/>
                        </a:spcAft>
                        <a:buClr>
                          <a:srgbClr val="0070C0"/>
                        </a:buClr>
                        <a:buSzPts val="1200"/>
                        <a:buFont typeface="Calibri"/>
                        <a:buNone/>
                      </a:pPr>
                      <a:r>
                        <a:rPr b="1" i="0" lang="es-419" sz="1200" u="none" cap="none" strike="noStrike">
                          <a:solidFill>
                            <a:srgbClr val="0070C0"/>
                          </a:solidFill>
                          <a:latin typeface="Calibri"/>
                          <a:ea typeface="Calibri"/>
                          <a:cs typeface="Calibri"/>
                          <a:sym typeface="Calibri"/>
                        </a:rPr>
                        <a:t>MAX2</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BFDCDF"/>
                    </a:solidFill>
                  </a:tcPr>
                </a:tc>
                <a:tc>
                  <a:txBody>
                    <a:bodyPr/>
                    <a:lstStyle/>
                    <a:p>
                      <a:pPr indent="0" lvl="0" marL="0" marR="0" rtl="0" algn="ctr">
                        <a:lnSpc>
                          <a:spcPct val="100000"/>
                        </a:lnSpc>
                        <a:spcBef>
                          <a:spcPts val="0"/>
                        </a:spcBef>
                        <a:spcAft>
                          <a:spcPts val="0"/>
                        </a:spcAft>
                        <a:buClr>
                          <a:srgbClr val="000000"/>
                        </a:buClr>
                        <a:buSzPts val="1200"/>
                        <a:buFont typeface="Calibri"/>
                        <a:buNone/>
                      </a:pPr>
                      <a:r>
                        <a:rPr b="0" i="0" lang="es-419" sz="1200" u="none" cap="none" strike="noStrike">
                          <a:solidFill>
                            <a:srgbClr val="000000"/>
                          </a:solidFill>
                          <a:latin typeface="Calibri"/>
                          <a:ea typeface="Calibri"/>
                          <a:cs typeface="Calibri"/>
                          <a:sym typeface="Calibri"/>
                        </a:rPr>
                        <a:t>-1</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r>
              <a:tr h="434575">
                <a:tc>
                  <a:txBody>
                    <a:bodyPr/>
                    <a:lstStyle/>
                    <a:p>
                      <a:pPr indent="0" lvl="0" marL="0" marR="0" rtl="0" algn="ctr">
                        <a:lnSpc>
                          <a:spcPct val="100000"/>
                        </a:lnSpc>
                        <a:spcBef>
                          <a:spcPts val="0"/>
                        </a:spcBef>
                        <a:spcAft>
                          <a:spcPts val="0"/>
                        </a:spcAft>
                        <a:buClr>
                          <a:srgbClr val="0070C0"/>
                        </a:buClr>
                        <a:buSzPts val="1200"/>
                        <a:buFont typeface="Calibri"/>
                        <a:buNone/>
                      </a:pPr>
                      <a:r>
                        <a:rPr b="1" i="0" lang="es-419" sz="1200" u="none" cap="none" strike="noStrike">
                          <a:solidFill>
                            <a:srgbClr val="0070C0"/>
                          </a:solidFill>
                          <a:latin typeface="Calibri"/>
                          <a:ea typeface="Calibri"/>
                          <a:cs typeface="Calibri"/>
                          <a:sym typeface="Calibri"/>
                        </a:rPr>
                        <a:t>DNI</a:t>
                      </a:r>
                      <a:endParaRPr sz="1100" u="none" cap="none" strike="noStrike"/>
                    </a:p>
                    <a:p>
                      <a:pPr indent="0" lvl="0" marL="0" marR="0" rtl="0" algn="ctr">
                        <a:lnSpc>
                          <a:spcPct val="100000"/>
                        </a:lnSpc>
                        <a:spcBef>
                          <a:spcPts val="0"/>
                        </a:spcBef>
                        <a:spcAft>
                          <a:spcPts val="0"/>
                        </a:spcAft>
                        <a:buClr>
                          <a:srgbClr val="0070C0"/>
                        </a:buClr>
                        <a:buSzPts val="1200"/>
                        <a:buFont typeface="Calibri"/>
                        <a:buNone/>
                      </a:pPr>
                      <a:r>
                        <a:rPr b="1" i="0" lang="es-419" sz="1200" u="none" cap="none" strike="noStrike">
                          <a:solidFill>
                            <a:srgbClr val="0070C0"/>
                          </a:solidFill>
                          <a:latin typeface="Calibri"/>
                          <a:ea typeface="Calibri"/>
                          <a:cs typeface="Calibri"/>
                          <a:sym typeface="Calibri"/>
                        </a:rPr>
                        <a:t>MAX2</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BFDCDF"/>
                    </a:solidFill>
                  </a:tcPr>
                </a:tc>
                <a:tc>
                  <a:txBody>
                    <a:bodyPr/>
                    <a:lstStyle/>
                    <a:p>
                      <a:pPr indent="0" lvl="0" marL="0" marR="0" rtl="0" algn="ctr">
                        <a:lnSpc>
                          <a:spcPct val="100000"/>
                        </a:lnSpc>
                        <a:spcBef>
                          <a:spcPts val="0"/>
                        </a:spcBef>
                        <a:spcAft>
                          <a:spcPts val="0"/>
                        </a:spcAft>
                        <a:buClr>
                          <a:srgbClr val="000000"/>
                        </a:buClr>
                        <a:buSzPts val="1200"/>
                        <a:buFont typeface="Calibri"/>
                        <a:buNone/>
                      </a:pPr>
                      <a:r>
                        <a:rPr b="0" i="0" lang="es-419" sz="1200" u="none" cap="none" strike="noStrike">
                          <a:solidFill>
                            <a:srgbClr val="000000"/>
                          </a:solidFill>
                          <a:latin typeface="Calibri"/>
                          <a:ea typeface="Calibri"/>
                          <a:cs typeface="Calibri"/>
                          <a:sym typeface="Calibri"/>
                        </a:rPr>
                        <a:t>0</a:t>
                      </a:r>
                      <a:endParaRPr sz="1100" u="none" cap="none" strike="noStrike"/>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c>
                  <a:txBody>
                    <a:bodyPr/>
                    <a:lstStyle/>
                    <a:p>
                      <a:pPr indent="0" lvl="0" marL="0" marR="0" rtl="0" algn="l">
                        <a:lnSpc>
                          <a:spcPct val="100000"/>
                        </a:lnSpc>
                        <a:spcBef>
                          <a:spcPts val="0"/>
                        </a:spcBef>
                        <a:spcAft>
                          <a:spcPts val="0"/>
                        </a:spcAft>
                        <a:buClr>
                          <a:srgbClr val="000000"/>
                        </a:buClr>
                        <a:buSzPts val="1000"/>
                        <a:buFont typeface="Arial"/>
                        <a:buNone/>
                      </a:pPr>
                      <a:r>
                        <a:t/>
                      </a:r>
                      <a:endParaRPr sz="1000" u="none" cap="none" strike="noStrike">
                        <a:solidFill>
                          <a:schemeClr val="dk1"/>
                        </a:solidFill>
                        <a:latin typeface="Calibri"/>
                        <a:ea typeface="Calibri"/>
                        <a:cs typeface="Calibri"/>
                        <a:sym typeface="Calibri"/>
                      </a:endParaRPr>
                    </a:p>
                  </a:txBody>
                  <a:tcPr marT="34275" marB="34275" marR="91425" marL="914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7FBFB"/>
                    </a:solidFill>
                  </a:tcPr>
                </a:tc>
              </a:tr>
            </a:tbl>
          </a:graphicData>
        </a:graphic>
      </p:graphicFrame>
      <p:sp>
        <p:nvSpPr>
          <p:cNvPr id="179" name="Google Shape;179;p27"/>
          <p:cNvSpPr txBox="1"/>
          <p:nvPr/>
        </p:nvSpPr>
        <p:spPr>
          <a:xfrm>
            <a:off x="1947862" y="2681288"/>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0" i="0" lang="es-419" sz="1600" u="none" cap="none" strike="noStrike">
                <a:solidFill>
                  <a:srgbClr val="000000"/>
                </a:solidFill>
                <a:latin typeface="Calibri"/>
                <a:ea typeface="Calibri"/>
                <a:cs typeface="Calibri"/>
                <a:sym typeface="Calibri"/>
              </a:rPr>
              <a:t>1,78</a:t>
            </a:r>
            <a:endParaRPr b="0" i="0" sz="1400" u="none" cap="none" strike="noStrike">
              <a:solidFill>
                <a:srgbClr val="000000"/>
              </a:solidFill>
              <a:latin typeface="Arial"/>
              <a:ea typeface="Arial"/>
              <a:cs typeface="Arial"/>
              <a:sym typeface="Arial"/>
            </a:endParaRPr>
          </a:p>
        </p:txBody>
      </p:sp>
      <p:sp>
        <p:nvSpPr>
          <p:cNvPr id="180" name="Google Shape;180;p27"/>
          <p:cNvSpPr txBox="1"/>
          <p:nvPr/>
        </p:nvSpPr>
        <p:spPr>
          <a:xfrm>
            <a:off x="2924175" y="2688431"/>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1,75</a:t>
            </a:r>
            <a:endParaRPr b="0" i="0" sz="1400" u="none" cap="none" strike="noStrike">
              <a:solidFill>
                <a:srgbClr val="000000"/>
              </a:solidFill>
              <a:latin typeface="Arial"/>
              <a:ea typeface="Arial"/>
              <a:cs typeface="Arial"/>
              <a:sym typeface="Arial"/>
            </a:endParaRPr>
          </a:p>
        </p:txBody>
      </p:sp>
      <p:sp>
        <p:nvSpPr>
          <p:cNvPr id="181" name="Google Shape;181;p27"/>
          <p:cNvSpPr txBox="1"/>
          <p:nvPr/>
        </p:nvSpPr>
        <p:spPr>
          <a:xfrm>
            <a:off x="3724275" y="2671763"/>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1,98</a:t>
            </a:r>
            <a:endParaRPr b="0" i="0" sz="1400" u="none" cap="none" strike="noStrike">
              <a:solidFill>
                <a:srgbClr val="000000"/>
              </a:solidFill>
              <a:latin typeface="Arial"/>
              <a:ea typeface="Arial"/>
              <a:cs typeface="Arial"/>
              <a:sym typeface="Arial"/>
            </a:endParaRPr>
          </a:p>
        </p:txBody>
      </p:sp>
      <p:sp>
        <p:nvSpPr>
          <p:cNvPr id="182" name="Google Shape;182;p27"/>
          <p:cNvSpPr txBox="1"/>
          <p:nvPr/>
        </p:nvSpPr>
        <p:spPr>
          <a:xfrm>
            <a:off x="4624387" y="2688431"/>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1,68</a:t>
            </a:r>
            <a:endParaRPr b="0" i="0" sz="1400" u="none" cap="none" strike="noStrike">
              <a:solidFill>
                <a:srgbClr val="000000"/>
              </a:solidFill>
              <a:latin typeface="Arial"/>
              <a:ea typeface="Arial"/>
              <a:cs typeface="Arial"/>
              <a:sym typeface="Arial"/>
            </a:endParaRPr>
          </a:p>
        </p:txBody>
      </p:sp>
      <p:sp>
        <p:nvSpPr>
          <p:cNvPr id="183" name="Google Shape;183;p27"/>
          <p:cNvSpPr txBox="1"/>
          <p:nvPr/>
        </p:nvSpPr>
        <p:spPr>
          <a:xfrm>
            <a:off x="5640387" y="2671763"/>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1,85</a:t>
            </a:r>
            <a:endParaRPr b="0" i="0" sz="1400" u="none" cap="none" strike="noStrike">
              <a:solidFill>
                <a:srgbClr val="000000"/>
              </a:solidFill>
              <a:latin typeface="Arial"/>
              <a:ea typeface="Arial"/>
              <a:cs typeface="Arial"/>
              <a:sym typeface="Arial"/>
            </a:endParaRPr>
          </a:p>
        </p:txBody>
      </p:sp>
      <p:sp>
        <p:nvSpPr>
          <p:cNvPr id="184" name="Google Shape;184;p27"/>
          <p:cNvSpPr txBox="1"/>
          <p:nvPr/>
        </p:nvSpPr>
        <p:spPr>
          <a:xfrm>
            <a:off x="1976437" y="3014663"/>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1,78</a:t>
            </a:r>
            <a:endParaRPr b="0" i="0" sz="1400" u="none" cap="none" strike="noStrike">
              <a:solidFill>
                <a:srgbClr val="000000"/>
              </a:solidFill>
              <a:latin typeface="Arial"/>
              <a:ea typeface="Arial"/>
              <a:cs typeface="Arial"/>
              <a:sym typeface="Arial"/>
            </a:endParaRPr>
          </a:p>
        </p:txBody>
      </p:sp>
      <p:sp>
        <p:nvSpPr>
          <p:cNvPr id="185" name="Google Shape;185;p27"/>
          <p:cNvSpPr txBox="1"/>
          <p:nvPr/>
        </p:nvSpPr>
        <p:spPr>
          <a:xfrm>
            <a:off x="1717675" y="3393281"/>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31.111.333</a:t>
            </a:r>
            <a:endParaRPr b="0" i="0" sz="1400" u="none" cap="none" strike="noStrike">
              <a:solidFill>
                <a:srgbClr val="000000"/>
              </a:solidFill>
              <a:latin typeface="Arial"/>
              <a:ea typeface="Arial"/>
              <a:cs typeface="Arial"/>
              <a:sym typeface="Arial"/>
            </a:endParaRPr>
          </a:p>
        </p:txBody>
      </p:sp>
      <p:sp>
        <p:nvSpPr>
          <p:cNvPr id="186" name="Google Shape;186;p27"/>
          <p:cNvSpPr txBox="1"/>
          <p:nvPr/>
        </p:nvSpPr>
        <p:spPr>
          <a:xfrm>
            <a:off x="2062162" y="3764756"/>
            <a:ext cx="3507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87" name="Google Shape;187;p27"/>
          <p:cNvSpPr txBox="1"/>
          <p:nvPr/>
        </p:nvSpPr>
        <p:spPr>
          <a:xfrm>
            <a:off x="2073275" y="4129088"/>
            <a:ext cx="2985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88" name="Google Shape;188;p27"/>
          <p:cNvSpPr txBox="1"/>
          <p:nvPr/>
        </p:nvSpPr>
        <p:spPr>
          <a:xfrm>
            <a:off x="2882900" y="3764756"/>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1,75</a:t>
            </a:r>
            <a:endParaRPr b="0" i="0" sz="1400" u="none" cap="none" strike="noStrike">
              <a:solidFill>
                <a:srgbClr val="000000"/>
              </a:solidFill>
              <a:latin typeface="Arial"/>
              <a:ea typeface="Arial"/>
              <a:cs typeface="Arial"/>
              <a:sym typeface="Arial"/>
            </a:endParaRPr>
          </a:p>
        </p:txBody>
      </p:sp>
      <p:sp>
        <p:nvSpPr>
          <p:cNvPr id="189" name="Google Shape;189;p27"/>
          <p:cNvSpPr txBox="1"/>
          <p:nvPr/>
        </p:nvSpPr>
        <p:spPr>
          <a:xfrm>
            <a:off x="2641600" y="4145756"/>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30.222.888</a:t>
            </a:r>
            <a:endParaRPr b="0" i="0" sz="1400" u="none" cap="none" strike="noStrike">
              <a:solidFill>
                <a:srgbClr val="000000"/>
              </a:solidFill>
              <a:latin typeface="Arial"/>
              <a:ea typeface="Arial"/>
              <a:cs typeface="Arial"/>
              <a:sym typeface="Arial"/>
            </a:endParaRPr>
          </a:p>
        </p:txBody>
      </p:sp>
      <p:sp>
        <p:nvSpPr>
          <p:cNvPr id="190" name="Google Shape;190;p27"/>
          <p:cNvSpPr txBox="1"/>
          <p:nvPr/>
        </p:nvSpPr>
        <p:spPr>
          <a:xfrm>
            <a:off x="2882900" y="3011090"/>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Calibri"/>
              <a:buNone/>
            </a:pPr>
            <a:r>
              <a:rPr b="0" i="0" lang="es-419" sz="1600" u="none" cap="none" strike="noStrike">
                <a:solidFill>
                  <a:srgbClr val="000000"/>
                </a:solidFill>
                <a:latin typeface="Calibri"/>
                <a:ea typeface="Calibri"/>
                <a:cs typeface="Calibri"/>
                <a:sym typeface="Calibri"/>
              </a:rPr>
              <a:t>1,78</a:t>
            </a:r>
            <a:endParaRPr b="0" i="0" sz="1400" u="none" cap="none" strike="noStrike">
              <a:solidFill>
                <a:srgbClr val="000000"/>
              </a:solidFill>
              <a:latin typeface="Arial"/>
              <a:ea typeface="Arial"/>
              <a:cs typeface="Arial"/>
              <a:sym typeface="Arial"/>
            </a:endParaRPr>
          </a:p>
        </p:txBody>
      </p:sp>
      <p:sp>
        <p:nvSpPr>
          <p:cNvPr id="191" name="Google Shape;191;p27"/>
          <p:cNvSpPr txBox="1"/>
          <p:nvPr/>
        </p:nvSpPr>
        <p:spPr>
          <a:xfrm>
            <a:off x="2598737" y="3389709"/>
            <a:ext cx="890700" cy="20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31.111.333</a:t>
            </a:r>
            <a:endParaRPr b="0" i="0" sz="1400" u="none" cap="none" strike="noStrike">
              <a:solidFill>
                <a:srgbClr val="000000"/>
              </a:solidFill>
              <a:latin typeface="Arial"/>
              <a:ea typeface="Arial"/>
              <a:cs typeface="Arial"/>
              <a:sym typeface="Arial"/>
            </a:endParaRPr>
          </a:p>
        </p:txBody>
      </p:sp>
      <p:sp>
        <p:nvSpPr>
          <p:cNvPr id="192" name="Google Shape;192;p27"/>
          <p:cNvSpPr txBox="1"/>
          <p:nvPr/>
        </p:nvSpPr>
        <p:spPr>
          <a:xfrm>
            <a:off x="3559175" y="3389709"/>
            <a:ext cx="888900" cy="20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35.666.111</a:t>
            </a:r>
            <a:endParaRPr b="0" i="0" sz="1400" u="none" cap="none" strike="noStrike">
              <a:solidFill>
                <a:srgbClr val="000000"/>
              </a:solidFill>
              <a:latin typeface="Arial"/>
              <a:ea typeface="Arial"/>
              <a:cs typeface="Arial"/>
              <a:sym typeface="Arial"/>
            </a:endParaRPr>
          </a:p>
        </p:txBody>
      </p:sp>
      <p:sp>
        <p:nvSpPr>
          <p:cNvPr id="193" name="Google Shape;193;p27"/>
          <p:cNvSpPr txBox="1"/>
          <p:nvPr/>
        </p:nvSpPr>
        <p:spPr>
          <a:xfrm>
            <a:off x="3748087" y="3043238"/>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1,98</a:t>
            </a:r>
            <a:endParaRPr b="0" i="0" sz="1400" u="none" cap="none" strike="noStrike">
              <a:solidFill>
                <a:srgbClr val="000000"/>
              </a:solidFill>
              <a:latin typeface="Arial"/>
              <a:ea typeface="Arial"/>
              <a:cs typeface="Arial"/>
              <a:sym typeface="Arial"/>
            </a:endParaRPr>
          </a:p>
        </p:txBody>
      </p:sp>
      <p:sp>
        <p:nvSpPr>
          <p:cNvPr id="194" name="Google Shape;194;p27"/>
          <p:cNvSpPr txBox="1"/>
          <p:nvPr/>
        </p:nvSpPr>
        <p:spPr>
          <a:xfrm>
            <a:off x="3805237" y="3783806"/>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1,78</a:t>
            </a:r>
            <a:endParaRPr b="0" i="0" sz="1400" u="none" cap="none" strike="noStrike">
              <a:solidFill>
                <a:srgbClr val="000000"/>
              </a:solidFill>
              <a:latin typeface="Arial"/>
              <a:ea typeface="Arial"/>
              <a:cs typeface="Arial"/>
              <a:sym typeface="Arial"/>
            </a:endParaRPr>
          </a:p>
        </p:txBody>
      </p:sp>
      <p:sp>
        <p:nvSpPr>
          <p:cNvPr id="195" name="Google Shape;195;p27"/>
          <p:cNvSpPr txBox="1"/>
          <p:nvPr/>
        </p:nvSpPr>
        <p:spPr>
          <a:xfrm>
            <a:off x="3640137" y="4145756"/>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31.111.333</a:t>
            </a:r>
            <a:endParaRPr b="0" i="0" sz="1400" u="none" cap="none" strike="noStrike">
              <a:solidFill>
                <a:srgbClr val="000000"/>
              </a:solidFill>
              <a:latin typeface="Arial"/>
              <a:ea typeface="Arial"/>
              <a:cs typeface="Arial"/>
              <a:sym typeface="Arial"/>
            </a:endParaRPr>
          </a:p>
        </p:txBody>
      </p:sp>
      <p:sp>
        <p:nvSpPr>
          <p:cNvPr id="196" name="Google Shape;196;p27"/>
          <p:cNvSpPr txBox="1"/>
          <p:nvPr/>
        </p:nvSpPr>
        <p:spPr>
          <a:xfrm>
            <a:off x="4524375" y="3389709"/>
            <a:ext cx="888900" cy="20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35.666.111</a:t>
            </a:r>
            <a:endParaRPr b="0" i="0" sz="1400" u="none" cap="none" strike="noStrike">
              <a:solidFill>
                <a:srgbClr val="000000"/>
              </a:solidFill>
              <a:latin typeface="Arial"/>
              <a:ea typeface="Arial"/>
              <a:cs typeface="Arial"/>
              <a:sym typeface="Arial"/>
            </a:endParaRPr>
          </a:p>
        </p:txBody>
      </p:sp>
      <p:sp>
        <p:nvSpPr>
          <p:cNvPr id="197" name="Google Shape;197;p27"/>
          <p:cNvSpPr txBox="1"/>
          <p:nvPr/>
        </p:nvSpPr>
        <p:spPr>
          <a:xfrm>
            <a:off x="4683125" y="3043238"/>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1,98</a:t>
            </a:r>
            <a:endParaRPr b="0" i="0" sz="1400" u="none" cap="none" strike="noStrike">
              <a:solidFill>
                <a:srgbClr val="000000"/>
              </a:solidFill>
              <a:latin typeface="Arial"/>
              <a:ea typeface="Arial"/>
              <a:cs typeface="Arial"/>
              <a:sym typeface="Arial"/>
            </a:endParaRPr>
          </a:p>
        </p:txBody>
      </p:sp>
      <p:sp>
        <p:nvSpPr>
          <p:cNvPr id="198" name="Google Shape;198;p27"/>
          <p:cNvSpPr txBox="1"/>
          <p:nvPr/>
        </p:nvSpPr>
        <p:spPr>
          <a:xfrm>
            <a:off x="4740275" y="3783806"/>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1,78</a:t>
            </a:r>
            <a:endParaRPr b="0" i="0" sz="1400" u="none" cap="none" strike="noStrike">
              <a:solidFill>
                <a:srgbClr val="000000"/>
              </a:solidFill>
              <a:latin typeface="Arial"/>
              <a:ea typeface="Arial"/>
              <a:cs typeface="Arial"/>
              <a:sym typeface="Arial"/>
            </a:endParaRPr>
          </a:p>
        </p:txBody>
      </p:sp>
      <p:sp>
        <p:nvSpPr>
          <p:cNvPr id="199" name="Google Shape;199;p27"/>
          <p:cNvSpPr txBox="1"/>
          <p:nvPr/>
        </p:nvSpPr>
        <p:spPr>
          <a:xfrm>
            <a:off x="4575175" y="4145756"/>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31.111.333</a:t>
            </a:r>
            <a:endParaRPr b="0" i="0" sz="1400" u="none" cap="none" strike="noStrike">
              <a:solidFill>
                <a:srgbClr val="000000"/>
              </a:solidFill>
              <a:latin typeface="Arial"/>
              <a:ea typeface="Arial"/>
              <a:cs typeface="Arial"/>
              <a:sym typeface="Arial"/>
            </a:endParaRPr>
          </a:p>
        </p:txBody>
      </p:sp>
      <p:sp>
        <p:nvSpPr>
          <p:cNvPr id="200" name="Google Shape;200;p27"/>
          <p:cNvSpPr txBox="1"/>
          <p:nvPr/>
        </p:nvSpPr>
        <p:spPr>
          <a:xfrm>
            <a:off x="5497512" y="3395663"/>
            <a:ext cx="890700" cy="2073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35.666.111</a:t>
            </a:r>
            <a:endParaRPr b="0" i="0" sz="1400" u="none" cap="none" strike="noStrike">
              <a:solidFill>
                <a:srgbClr val="000000"/>
              </a:solidFill>
              <a:latin typeface="Arial"/>
              <a:ea typeface="Arial"/>
              <a:cs typeface="Arial"/>
              <a:sym typeface="Arial"/>
            </a:endParaRPr>
          </a:p>
        </p:txBody>
      </p:sp>
      <p:sp>
        <p:nvSpPr>
          <p:cNvPr id="201" name="Google Shape;201;p27"/>
          <p:cNvSpPr txBox="1"/>
          <p:nvPr/>
        </p:nvSpPr>
        <p:spPr>
          <a:xfrm>
            <a:off x="5672137" y="3027759"/>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1,98</a:t>
            </a:r>
            <a:endParaRPr b="0" i="0" sz="1400" u="none" cap="none" strike="noStrike">
              <a:solidFill>
                <a:srgbClr val="000000"/>
              </a:solidFill>
              <a:latin typeface="Arial"/>
              <a:ea typeface="Arial"/>
              <a:cs typeface="Arial"/>
              <a:sym typeface="Arial"/>
            </a:endParaRPr>
          </a:p>
        </p:txBody>
      </p:sp>
      <p:sp>
        <p:nvSpPr>
          <p:cNvPr id="202" name="Google Shape;202;p27"/>
          <p:cNvSpPr txBox="1"/>
          <p:nvPr/>
        </p:nvSpPr>
        <p:spPr>
          <a:xfrm>
            <a:off x="5664200" y="3744515"/>
            <a:ext cx="549300" cy="253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Calibri"/>
              <a:buNone/>
            </a:pPr>
            <a:r>
              <a:rPr b="0" i="0" lang="es-419" sz="1600" u="none" cap="none" strike="noStrike">
                <a:solidFill>
                  <a:schemeClr val="dk1"/>
                </a:solidFill>
                <a:latin typeface="Calibri"/>
                <a:ea typeface="Calibri"/>
                <a:cs typeface="Calibri"/>
                <a:sym typeface="Calibri"/>
              </a:rPr>
              <a:t>1,85</a:t>
            </a:r>
            <a:endParaRPr b="0" i="0" sz="1400" u="none" cap="none" strike="noStrike">
              <a:solidFill>
                <a:srgbClr val="000000"/>
              </a:solidFill>
              <a:latin typeface="Arial"/>
              <a:ea typeface="Arial"/>
              <a:cs typeface="Arial"/>
              <a:sym typeface="Arial"/>
            </a:endParaRPr>
          </a:p>
        </p:txBody>
      </p:sp>
      <p:sp>
        <p:nvSpPr>
          <p:cNvPr id="203" name="Google Shape;203;p27"/>
          <p:cNvSpPr txBox="1"/>
          <p:nvPr/>
        </p:nvSpPr>
        <p:spPr>
          <a:xfrm>
            <a:off x="5494337" y="4145756"/>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24.111.555</a:t>
            </a:r>
            <a:endParaRPr b="0" i="0" sz="1400" u="none" cap="none" strike="noStrike">
              <a:solidFill>
                <a:srgbClr val="000000"/>
              </a:solidFill>
              <a:latin typeface="Arial"/>
              <a:ea typeface="Arial"/>
              <a:cs typeface="Arial"/>
              <a:sym typeface="Arial"/>
            </a:endParaRPr>
          </a:p>
        </p:txBody>
      </p:sp>
      <p:sp>
        <p:nvSpPr>
          <p:cNvPr id="204" name="Google Shape;204;p27"/>
          <p:cNvSpPr txBox="1"/>
          <p:nvPr/>
        </p:nvSpPr>
        <p:spPr>
          <a:xfrm>
            <a:off x="1636712" y="2418159"/>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31.111.333</a:t>
            </a:r>
            <a:endParaRPr b="0" i="0" sz="1400" u="none" cap="none" strike="noStrike">
              <a:solidFill>
                <a:srgbClr val="000000"/>
              </a:solidFill>
              <a:latin typeface="Arial"/>
              <a:ea typeface="Arial"/>
              <a:cs typeface="Arial"/>
              <a:sym typeface="Arial"/>
            </a:endParaRPr>
          </a:p>
        </p:txBody>
      </p:sp>
      <p:sp>
        <p:nvSpPr>
          <p:cNvPr id="205" name="Google Shape;205;p27"/>
          <p:cNvSpPr txBox="1"/>
          <p:nvPr/>
        </p:nvSpPr>
        <p:spPr>
          <a:xfrm>
            <a:off x="2649537" y="2420540"/>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30.222.888</a:t>
            </a:r>
            <a:endParaRPr b="0" i="0" sz="1400" u="none" cap="none" strike="noStrike">
              <a:solidFill>
                <a:srgbClr val="000000"/>
              </a:solidFill>
              <a:latin typeface="Arial"/>
              <a:ea typeface="Arial"/>
              <a:cs typeface="Arial"/>
              <a:sym typeface="Arial"/>
            </a:endParaRPr>
          </a:p>
        </p:txBody>
      </p:sp>
      <p:sp>
        <p:nvSpPr>
          <p:cNvPr id="206" name="Google Shape;206;p27"/>
          <p:cNvSpPr txBox="1"/>
          <p:nvPr/>
        </p:nvSpPr>
        <p:spPr>
          <a:xfrm>
            <a:off x="3578225" y="2418159"/>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35.666.111</a:t>
            </a:r>
            <a:endParaRPr b="0" i="0" sz="1400" u="none" cap="none" strike="noStrike">
              <a:solidFill>
                <a:srgbClr val="000000"/>
              </a:solidFill>
              <a:latin typeface="Arial"/>
              <a:ea typeface="Arial"/>
              <a:cs typeface="Arial"/>
              <a:sym typeface="Arial"/>
            </a:endParaRPr>
          </a:p>
        </p:txBody>
      </p:sp>
      <p:sp>
        <p:nvSpPr>
          <p:cNvPr id="207" name="Google Shape;207;p27"/>
          <p:cNvSpPr txBox="1"/>
          <p:nvPr/>
        </p:nvSpPr>
        <p:spPr>
          <a:xfrm>
            <a:off x="4497387" y="2418159"/>
            <a:ext cx="8889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26.777.000</a:t>
            </a:r>
            <a:endParaRPr b="0" i="0" sz="1400" u="none" cap="none" strike="noStrike">
              <a:solidFill>
                <a:srgbClr val="000000"/>
              </a:solidFill>
              <a:latin typeface="Arial"/>
              <a:ea typeface="Arial"/>
              <a:cs typeface="Arial"/>
              <a:sym typeface="Arial"/>
            </a:endParaRPr>
          </a:p>
        </p:txBody>
      </p:sp>
      <p:sp>
        <p:nvSpPr>
          <p:cNvPr id="208" name="Google Shape;208;p27"/>
          <p:cNvSpPr txBox="1"/>
          <p:nvPr/>
        </p:nvSpPr>
        <p:spPr>
          <a:xfrm>
            <a:off x="5519737" y="2414588"/>
            <a:ext cx="890700" cy="208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200"/>
              <a:buFont typeface="Calibri"/>
              <a:buNone/>
            </a:pPr>
            <a:r>
              <a:rPr b="0" i="0" lang="es-419" sz="1200" u="none" cap="none" strike="noStrike">
                <a:solidFill>
                  <a:schemeClr val="dk1"/>
                </a:solidFill>
                <a:latin typeface="Calibri"/>
                <a:ea typeface="Calibri"/>
                <a:cs typeface="Calibri"/>
                <a:sym typeface="Calibri"/>
              </a:rPr>
              <a:t>24.111.555</a:t>
            </a:r>
            <a:endParaRPr b="0" i="0" sz="1400" u="none" cap="none" strike="noStrike">
              <a:solidFill>
                <a:srgbClr val="000000"/>
              </a:solidFill>
              <a:latin typeface="Arial"/>
              <a:ea typeface="Arial"/>
              <a:cs typeface="Arial"/>
              <a:sym typeface="Arial"/>
            </a:endParaRPr>
          </a:p>
        </p:txBody>
      </p:sp>
      <p:sp>
        <p:nvSpPr>
          <p:cNvPr id="209" name="Google Shape;209;p27"/>
          <p:cNvSpPr txBox="1"/>
          <p:nvPr/>
        </p:nvSpPr>
        <p:spPr>
          <a:xfrm rot="-45182">
            <a:off x="6211991" y="871907"/>
            <a:ext cx="2762039" cy="516739"/>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0000"/>
              </a:buClr>
              <a:buSzPts val="1800"/>
              <a:buFont typeface="Calibri"/>
              <a:buNone/>
            </a:pPr>
            <a:r>
              <a:t/>
            </a:r>
            <a:endParaRPr b="0" i="0" sz="1400" u="none" cap="none" strike="noStrike">
              <a:solidFill>
                <a:srgbClr val="000000"/>
              </a:solidFill>
              <a:latin typeface="Arial"/>
              <a:ea typeface="Arial"/>
              <a:cs typeface="Arial"/>
              <a:sym typeface="Arial"/>
            </a:endParaRPr>
          </a:p>
        </p:txBody>
      </p:sp>
      <p:sp>
        <p:nvSpPr>
          <p:cNvPr id="210" name="Google Shape;210;p27"/>
          <p:cNvSpPr txBox="1"/>
          <p:nvPr/>
        </p:nvSpPr>
        <p:spPr>
          <a:xfrm>
            <a:off x="827087" y="97631"/>
            <a:ext cx="8229600" cy="800100"/>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rgbClr val="80BAC2"/>
              </a:buClr>
              <a:buSzPts val="3400"/>
              <a:buFont typeface="Calibri"/>
              <a:buNone/>
            </a:pPr>
            <a:r>
              <a:rPr i="0" lang="es-419" sz="2500" u="none" cap="none" strike="noStrike">
                <a:solidFill>
                  <a:schemeClr val="dk1"/>
                </a:solidFill>
              </a:rPr>
              <a:t>CALCULAR 2 MÁXIMOS</a:t>
            </a:r>
            <a:endParaRPr i="0" sz="2500" u="none" cap="none" strike="noStrike">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8"/>
          <p:cNvSpPr txBox="1"/>
          <p:nvPr>
            <p:ph type="title"/>
          </p:nvPr>
        </p:nvSpPr>
        <p:spPr>
          <a:xfrm>
            <a:off x="628650" y="273844"/>
            <a:ext cx="7886700" cy="9942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419" sz="2600"/>
              <a:t>Calcular dos máximos</a:t>
            </a:r>
            <a:endParaRPr sz="2600"/>
          </a:p>
        </p:txBody>
      </p:sp>
      <p:sp>
        <p:nvSpPr>
          <p:cNvPr id="216" name="Google Shape;216;p28"/>
          <p:cNvSpPr txBox="1"/>
          <p:nvPr>
            <p:ph idx="1" type="body"/>
          </p:nvPr>
        </p:nvSpPr>
        <p:spPr>
          <a:xfrm>
            <a:off x="628650" y="1068275"/>
            <a:ext cx="7886700" cy="4075200"/>
          </a:xfrm>
          <a:prstGeom prst="rect">
            <a:avLst/>
          </a:prstGeom>
        </p:spPr>
        <p:txBody>
          <a:bodyPr anchorCtr="0" anchor="t" bIns="45700" lIns="91425" spcFirstLastPara="1" rIns="91425" wrap="square" tIns="45700">
            <a:noAutofit/>
          </a:bodyPr>
          <a:lstStyle/>
          <a:p>
            <a:pPr indent="0" lvl="0" marL="0" rtl="0" algn="l">
              <a:lnSpc>
                <a:spcPct val="70000"/>
              </a:lnSpc>
              <a:spcBef>
                <a:spcPts val="750"/>
              </a:spcBef>
              <a:spcAft>
                <a:spcPts val="0"/>
              </a:spcAft>
              <a:buClr>
                <a:schemeClr val="dk1"/>
              </a:buClr>
              <a:buSzPts val="440"/>
              <a:buFont typeface="Arial"/>
              <a:buNone/>
            </a:pPr>
            <a:r>
              <a:rPr lang="es-419" sz="1020"/>
              <a:t>int main() {</a:t>
            </a:r>
            <a:endParaRPr sz="1020"/>
          </a:p>
          <a:p>
            <a:pPr indent="0" lvl="0" marL="0" rtl="0" algn="l">
              <a:lnSpc>
                <a:spcPct val="70000"/>
              </a:lnSpc>
              <a:spcBef>
                <a:spcPts val="750"/>
              </a:spcBef>
              <a:spcAft>
                <a:spcPts val="0"/>
              </a:spcAft>
              <a:buClr>
                <a:schemeClr val="dk1"/>
              </a:buClr>
              <a:buSzPts val="440"/>
              <a:buFont typeface="Arial"/>
              <a:buNone/>
            </a:pPr>
            <a:r>
              <a:rPr lang="es-419" sz="1020"/>
              <a:t>    float altura, max1 = -1, max2 = -1;</a:t>
            </a:r>
            <a:endParaRPr sz="1020"/>
          </a:p>
          <a:p>
            <a:pPr indent="0" lvl="0" marL="0" rtl="0" algn="l">
              <a:lnSpc>
                <a:spcPct val="70000"/>
              </a:lnSpc>
              <a:spcBef>
                <a:spcPts val="750"/>
              </a:spcBef>
              <a:spcAft>
                <a:spcPts val="0"/>
              </a:spcAft>
              <a:buClr>
                <a:schemeClr val="dk1"/>
              </a:buClr>
              <a:buSzPts val="440"/>
              <a:buFont typeface="Arial"/>
              <a:buNone/>
            </a:pPr>
            <a:r>
              <a:rPr lang="es-419" sz="1020"/>
              <a:t>    int dni, dnimax1 = 0, dnimax2 = 0;</a:t>
            </a:r>
            <a:endParaRPr sz="1020"/>
          </a:p>
          <a:p>
            <a:pPr indent="0" lvl="0" marL="0" rtl="0" algn="l">
              <a:lnSpc>
                <a:spcPct val="70000"/>
              </a:lnSpc>
              <a:spcBef>
                <a:spcPts val="750"/>
              </a:spcBef>
              <a:spcAft>
                <a:spcPts val="0"/>
              </a:spcAft>
              <a:buClr>
                <a:schemeClr val="dk1"/>
              </a:buClr>
              <a:buSzPts val="440"/>
              <a:buFont typeface="Arial"/>
              <a:buNone/>
            </a:pPr>
            <a:r>
              <a:rPr lang="es-419" sz="1020"/>
              <a:t>    for (int i = 1; i &lt;= 20; i++) {</a:t>
            </a:r>
            <a:endParaRPr sz="1020"/>
          </a:p>
          <a:p>
            <a:pPr indent="0" lvl="0" marL="0" rtl="0" algn="l">
              <a:lnSpc>
                <a:spcPct val="70000"/>
              </a:lnSpc>
              <a:spcBef>
                <a:spcPts val="750"/>
              </a:spcBef>
              <a:spcAft>
                <a:spcPts val="0"/>
              </a:spcAft>
              <a:buClr>
                <a:schemeClr val="dk1"/>
              </a:buClr>
              <a:buSzPts val="440"/>
              <a:buFont typeface="Arial"/>
              <a:buNone/>
            </a:pPr>
            <a:r>
              <a:rPr lang="es-419" sz="1020"/>
              <a:t>        cin &gt;&gt; altura;</a:t>
            </a:r>
            <a:endParaRPr sz="1020"/>
          </a:p>
          <a:p>
            <a:pPr indent="0" lvl="0" marL="0" rtl="0" algn="l">
              <a:lnSpc>
                <a:spcPct val="70000"/>
              </a:lnSpc>
              <a:spcBef>
                <a:spcPts val="750"/>
              </a:spcBef>
              <a:spcAft>
                <a:spcPts val="0"/>
              </a:spcAft>
              <a:buClr>
                <a:schemeClr val="dk1"/>
              </a:buClr>
              <a:buSzPts val="440"/>
              <a:buFont typeface="Arial"/>
              <a:buNone/>
            </a:pPr>
            <a:r>
              <a:rPr lang="es-419" sz="1020"/>
              <a:t>        cin &gt;&gt; dni;</a:t>
            </a:r>
            <a:endParaRPr sz="1020"/>
          </a:p>
          <a:p>
            <a:pPr indent="0" lvl="0" marL="0" rtl="0" algn="l">
              <a:lnSpc>
                <a:spcPct val="70000"/>
              </a:lnSpc>
              <a:spcBef>
                <a:spcPts val="750"/>
              </a:spcBef>
              <a:spcAft>
                <a:spcPts val="0"/>
              </a:spcAft>
              <a:buClr>
                <a:schemeClr val="dk1"/>
              </a:buClr>
              <a:buSzPts val="440"/>
              <a:buFont typeface="Arial"/>
              <a:buNone/>
            </a:pPr>
            <a:r>
              <a:rPr lang="es-419" sz="1020"/>
              <a:t>        if (altura &gt; max1) {</a:t>
            </a:r>
            <a:endParaRPr sz="1020"/>
          </a:p>
          <a:p>
            <a:pPr indent="0" lvl="0" marL="0" rtl="0" algn="l">
              <a:lnSpc>
                <a:spcPct val="70000"/>
              </a:lnSpc>
              <a:spcBef>
                <a:spcPts val="750"/>
              </a:spcBef>
              <a:spcAft>
                <a:spcPts val="0"/>
              </a:spcAft>
              <a:buClr>
                <a:schemeClr val="dk1"/>
              </a:buClr>
              <a:buSzPts val="440"/>
              <a:buFont typeface="Arial"/>
              <a:buNone/>
            </a:pPr>
            <a:r>
              <a:rPr lang="es-419" sz="1020"/>
              <a:t>            max2 = max1;</a:t>
            </a:r>
            <a:endParaRPr sz="1020"/>
          </a:p>
          <a:p>
            <a:pPr indent="0" lvl="0" marL="0" rtl="0" algn="l">
              <a:lnSpc>
                <a:spcPct val="70000"/>
              </a:lnSpc>
              <a:spcBef>
                <a:spcPts val="750"/>
              </a:spcBef>
              <a:spcAft>
                <a:spcPts val="0"/>
              </a:spcAft>
              <a:buClr>
                <a:schemeClr val="dk1"/>
              </a:buClr>
              <a:buSzPts val="440"/>
              <a:buFont typeface="Arial"/>
              <a:buNone/>
            </a:pPr>
            <a:r>
              <a:rPr lang="es-419" sz="1020"/>
              <a:t>            dnimax2 = dnimax1;</a:t>
            </a:r>
            <a:endParaRPr sz="1020"/>
          </a:p>
          <a:p>
            <a:pPr indent="0" lvl="0" marL="0" rtl="0" algn="l">
              <a:lnSpc>
                <a:spcPct val="70000"/>
              </a:lnSpc>
              <a:spcBef>
                <a:spcPts val="750"/>
              </a:spcBef>
              <a:spcAft>
                <a:spcPts val="0"/>
              </a:spcAft>
              <a:buClr>
                <a:schemeClr val="dk1"/>
              </a:buClr>
              <a:buSzPts val="440"/>
              <a:buFont typeface="Arial"/>
              <a:buNone/>
            </a:pPr>
            <a:r>
              <a:rPr lang="es-419" sz="1020"/>
              <a:t>            max1 = altura;</a:t>
            </a:r>
            <a:endParaRPr sz="1020"/>
          </a:p>
          <a:p>
            <a:pPr indent="0" lvl="0" marL="0" rtl="0" algn="l">
              <a:lnSpc>
                <a:spcPct val="70000"/>
              </a:lnSpc>
              <a:spcBef>
                <a:spcPts val="750"/>
              </a:spcBef>
              <a:spcAft>
                <a:spcPts val="0"/>
              </a:spcAft>
              <a:buClr>
                <a:schemeClr val="dk1"/>
              </a:buClr>
              <a:buSzPts val="440"/>
              <a:buFont typeface="Arial"/>
              <a:buNone/>
            </a:pPr>
            <a:r>
              <a:rPr lang="es-419" sz="1020"/>
              <a:t>            dnimax1 = dni;</a:t>
            </a:r>
            <a:endParaRPr sz="1020"/>
          </a:p>
          <a:p>
            <a:pPr indent="0" lvl="0" marL="0" rtl="0" algn="l">
              <a:lnSpc>
                <a:spcPct val="70000"/>
              </a:lnSpc>
              <a:spcBef>
                <a:spcPts val="750"/>
              </a:spcBef>
              <a:spcAft>
                <a:spcPts val="0"/>
              </a:spcAft>
              <a:buClr>
                <a:schemeClr val="dk1"/>
              </a:buClr>
              <a:buSzPts val="440"/>
              <a:buFont typeface="Arial"/>
              <a:buNone/>
            </a:pPr>
            <a:r>
              <a:rPr lang="es-419" sz="1020"/>
              <a:t>        } else if (altura &gt; max2) {</a:t>
            </a:r>
            <a:endParaRPr sz="1020"/>
          </a:p>
          <a:p>
            <a:pPr indent="0" lvl="0" marL="0" rtl="0" algn="l">
              <a:lnSpc>
                <a:spcPct val="70000"/>
              </a:lnSpc>
              <a:spcBef>
                <a:spcPts val="750"/>
              </a:spcBef>
              <a:spcAft>
                <a:spcPts val="0"/>
              </a:spcAft>
              <a:buClr>
                <a:schemeClr val="dk1"/>
              </a:buClr>
              <a:buSzPts val="440"/>
              <a:buFont typeface="Arial"/>
              <a:buNone/>
            </a:pPr>
            <a:r>
              <a:rPr lang="es-419" sz="1020"/>
              <a:t>            max2 = altura;</a:t>
            </a:r>
            <a:endParaRPr sz="1020"/>
          </a:p>
          <a:p>
            <a:pPr indent="0" lvl="0" marL="0" rtl="0" algn="l">
              <a:lnSpc>
                <a:spcPct val="70000"/>
              </a:lnSpc>
              <a:spcBef>
                <a:spcPts val="750"/>
              </a:spcBef>
              <a:spcAft>
                <a:spcPts val="0"/>
              </a:spcAft>
              <a:buClr>
                <a:schemeClr val="dk1"/>
              </a:buClr>
              <a:buSzPts val="440"/>
              <a:buFont typeface="Arial"/>
              <a:buNone/>
            </a:pPr>
            <a:r>
              <a:rPr lang="es-419" sz="1020"/>
              <a:t>            dnimax2 = dni;</a:t>
            </a:r>
            <a:endParaRPr sz="1020"/>
          </a:p>
          <a:p>
            <a:pPr indent="0" lvl="0" marL="0" rtl="0" algn="l">
              <a:lnSpc>
                <a:spcPct val="70000"/>
              </a:lnSpc>
              <a:spcBef>
                <a:spcPts val="750"/>
              </a:spcBef>
              <a:spcAft>
                <a:spcPts val="0"/>
              </a:spcAft>
              <a:buClr>
                <a:schemeClr val="dk1"/>
              </a:buClr>
              <a:buSzPts val="440"/>
              <a:buFont typeface="Arial"/>
              <a:buNone/>
            </a:pPr>
            <a:r>
              <a:rPr lang="es-419" sz="1020"/>
              <a:t>        }</a:t>
            </a:r>
            <a:endParaRPr sz="1020"/>
          </a:p>
          <a:p>
            <a:pPr indent="0" lvl="0" marL="0" rtl="0" algn="l">
              <a:lnSpc>
                <a:spcPct val="70000"/>
              </a:lnSpc>
              <a:spcBef>
                <a:spcPts val="750"/>
              </a:spcBef>
              <a:spcAft>
                <a:spcPts val="0"/>
              </a:spcAft>
              <a:buClr>
                <a:schemeClr val="dk1"/>
              </a:buClr>
              <a:buSzPts val="440"/>
              <a:buFont typeface="Arial"/>
              <a:buNone/>
            </a:pPr>
            <a:r>
              <a:rPr lang="es-419" sz="1020"/>
              <a:t>    }</a:t>
            </a:r>
            <a:endParaRPr sz="1020"/>
          </a:p>
          <a:p>
            <a:pPr indent="0" lvl="0" marL="0" rtl="0" algn="l">
              <a:lnSpc>
                <a:spcPct val="70000"/>
              </a:lnSpc>
              <a:spcBef>
                <a:spcPts val="750"/>
              </a:spcBef>
              <a:spcAft>
                <a:spcPts val="0"/>
              </a:spcAft>
              <a:buClr>
                <a:schemeClr val="dk1"/>
              </a:buClr>
              <a:buSzPts val="440"/>
              <a:buFont typeface="Arial"/>
              <a:buNone/>
            </a:pPr>
            <a:r>
              <a:rPr lang="es-419" sz="1020"/>
              <a:t>    cout &lt;&lt; "DNI 1er jugador más alto: " &lt;&lt; dnimax1 &lt;&lt; endl;</a:t>
            </a:r>
            <a:endParaRPr sz="1020"/>
          </a:p>
          <a:p>
            <a:pPr indent="0" lvl="0" marL="0" rtl="0" algn="l">
              <a:lnSpc>
                <a:spcPct val="70000"/>
              </a:lnSpc>
              <a:spcBef>
                <a:spcPts val="750"/>
              </a:spcBef>
              <a:spcAft>
                <a:spcPts val="0"/>
              </a:spcAft>
              <a:buClr>
                <a:schemeClr val="dk1"/>
              </a:buClr>
              <a:buSzPts val="440"/>
              <a:buFont typeface="Arial"/>
              <a:buNone/>
            </a:pPr>
            <a:r>
              <a:rPr lang="es-419" sz="1020"/>
              <a:t>    cout &lt;&lt; "DNI 2do jugador más alto: " &lt;&lt; dnimax2 &lt;&lt; endl;</a:t>
            </a:r>
            <a:endParaRPr sz="1020"/>
          </a:p>
          <a:p>
            <a:pPr indent="0" lvl="0" marL="0" rtl="0" algn="l">
              <a:lnSpc>
                <a:spcPct val="70000"/>
              </a:lnSpc>
              <a:spcBef>
                <a:spcPts val="750"/>
              </a:spcBef>
              <a:spcAft>
                <a:spcPts val="0"/>
              </a:spcAft>
              <a:buClr>
                <a:schemeClr val="dk1"/>
              </a:buClr>
              <a:buSzPts val="440"/>
              <a:buFont typeface="Arial"/>
              <a:buNone/>
            </a:pPr>
            <a:r>
              <a:rPr lang="es-419" sz="1020"/>
              <a:t>    return 0;</a:t>
            </a:r>
            <a:endParaRPr sz="1020"/>
          </a:p>
          <a:p>
            <a:pPr indent="0" lvl="0" marL="0" rtl="0" algn="l">
              <a:lnSpc>
                <a:spcPct val="70000"/>
              </a:lnSpc>
              <a:spcBef>
                <a:spcPts val="750"/>
              </a:spcBef>
              <a:spcAft>
                <a:spcPts val="0"/>
              </a:spcAft>
              <a:buClr>
                <a:schemeClr val="dk1"/>
              </a:buClr>
              <a:buSzPts val="440"/>
              <a:buFont typeface="Arial"/>
              <a:buNone/>
            </a:pPr>
            <a:r>
              <a:rPr lang="es-419" sz="1020"/>
              <a:t>}</a:t>
            </a:r>
            <a:endParaRPr sz="1020"/>
          </a:p>
          <a:p>
            <a:pPr indent="0" lvl="0" marL="0" rtl="0" algn="l">
              <a:lnSpc>
                <a:spcPct val="70000"/>
              </a:lnSpc>
              <a:spcBef>
                <a:spcPts val="750"/>
              </a:spcBef>
              <a:spcAft>
                <a:spcPts val="0"/>
              </a:spcAft>
              <a:buSzPts val="440"/>
              <a:buNone/>
            </a:pPr>
            <a:r>
              <a:t/>
            </a:r>
            <a:endParaRPr sz="72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5" st="1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6" st="1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7" st="1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8" st="1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19" st="1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xEl>
                                              <p:pRg end="20" st="2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control-if</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Realice un programa que lea de teclado dos números enteros e informe el resultado de la suma de ambos, </a:t>
            </a:r>
            <a:r>
              <a:rPr b="1" lang="es-419"/>
              <a:t>sólo si éste es mayor que 50</a:t>
            </a:r>
            <a:r>
              <a:rPr lang="es-419"/>
              <a:t>. </a:t>
            </a:r>
            <a:endParaRPr/>
          </a:p>
        </p:txBody>
      </p:sp>
      <p:sp>
        <p:nvSpPr>
          <p:cNvPr id="68" name="Google Shape;68;p15"/>
          <p:cNvSpPr txBox="1"/>
          <p:nvPr/>
        </p:nvSpPr>
        <p:spPr>
          <a:xfrm>
            <a:off x="1658950" y="2018350"/>
            <a:ext cx="4952100" cy="25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int main(){</a:t>
            </a:r>
            <a:endParaRPr sz="1800">
              <a:solidFill>
                <a:schemeClr val="dk2"/>
              </a:solidFill>
            </a:endParaRPr>
          </a:p>
          <a:p>
            <a:pPr indent="0" lvl="0" marL="0" rtl="0" algn="l">
              <a:spcBef>
                <a:spcPts val="0"/>
              </a:spcBef>
              <a:spcAft>
                <a:spcPts val="0"/>
              </a:spcAft>
              <a:buNone/>
            </a:pPr>
            <a:r>
              <a:rPr lang="es-419" sz="1800">
                <a:solidFill>
                  <a:schemeClr val="dk2"/>
                </a:solidFill>
              </a:rPr>
              <a:t>	int nro1, nro2, resultado;</a:t>
            </a:r>
            <a:endParaRPr sz="1800">
              <a:solidFill>
                <a:schemeClr val="dk2"/>
              </a:solidFill>
            </a:endParaRPr>
          </a:p>
          <a:p>
            <a:pPr indent="0" lvl="0" marL="0" rtl="0" algn="l">
              <a:spcBef>
                <a:spcPts val="0"/>
              </a:spcBef>
              <a:spcAft>
                <a:spcPts val="0"/>
              </a:spcAft>
              <a:buNone/>
            </a:pPr>
            <a:r>
              <a:rPr lang="es-419" sz="1800">
                <a:solidFill>
                  <a:schemeClr val="dk2"/>
                </a:solidFill>
              </a:rPr>
              <a:t>	cin &gt;&gt;nro1;</a:t>
            </a:r>
            <a:endParaRPr sz="1800">
              <a:solidFill>
                <a:schemeClr val="dk2"/>
              </a:solidFill>
            </a:endParaRPr>
          </a:p>
          <a:p>
            <a:pPr indent="0" lvl="0" marL="0" rtl="0" algn="l">
              <a:spcBef>
                <a:spcPts val="0"/>
              </a:spcBef>
              <a:spcAft>
                <a:spcPts val="0"/>
              </a:spcAft>
              <a:buNone/>
            </a:pPr>
            <a:r>
              <a:rPr lang="es-419" sz="1800">
                <a:solidFill>
                  <a:schemeClr val="dk2"/>
                </a:solidFill>
              </a:rPr>
              <a:t>	cin &gt;&gt; nro2;</a:t>
            </a:r>
            <a:endParaRPr sz="1800">
              <a:solidFill>
                <a:schemeClr val="dk2"/>
              </a:solidFill>
            </a:endParaRPr>
          </a:p>
          <a:p>
            <a:pPr indent="457200" lvl="0" marL="0" rtl="0" algn="l">
              <a:spcBef>
                <a:spcPts val="0"/>
              </a:spcBef>
              <a:spcAft>
                <a:spcPts val="0"/>
              </a:spcAft>
              <a:buNone/>
            </a:pPr>
            <a:r>
              <a:rPr lang="es-419" sz="1800">
                <a:solidFill>
                  <a:schemeClr val="dk2"/>
                </a:solidFill>
              </a:rPr>
              <a:t>resultado = nro1 + nro2;</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419" sz="1800">
                <a:solidFill>
                  <a:schemeClr val="dk2"/>
                </a:solidFill>
              </a:rPr>
              <a:t>}</a:t>
            </a:r>
            <a:endParaRPr sz="1800">
              <a:solidFill>
                <a:schemeClr val="dk2"/>
              </a:solidFill>
            </a:endParaRPr>
          </a:p>
        </p:txBody>
      </p:sp>
      <p:sp>
        <p:nvSpPr>
          <p:cNvPr id="69" name="Google Shape;69;p15"/>
          <p:cNvSpPr txBox="1"/>
          <p:nvPr/>
        </p:nvSpPr>
        <p:spPr>
          <a:xfrm>
            <a:off x="2124075" y="3523100"/>
            <a:ext cx="4637400" cy="76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if(resultado &gt; 50){</a:t>
            </a:r>
            <a:endParaRPr sz="1800">
              <a:solidFill>
                <a:schemeClr val="dk2"/>
              </a:solidFill>
            </a:endParaRPr>
          </a:p>
          <a:p>
            <a:pPr indent="0" lvl="0" marL="457200" rtl="0" algn="l">
              <a:spcBef>
                <a:spcPts val="0"/>
              </a:spcBef>
              <a:spcAft>
                <a:spcPts val="0"/>
              </a:spcAft>
              <a:buClr>
                <a:schemeClr val="dk1"/>
              </a:buClr>
              <a:buSzPts val="1100"/>
              <a:buFont typeface="Arial"/>
              <a:buNone/>
            </a:pPr>
            <a:r>
              <a:rPr lang="es-419" sz="1800">
                <a:solidFill>
                  <a:schemeClr val="dk2"/>
                </a:solidFill>
              </a:rPr>
              <a:t>cout&lt;&lt;”el resultado es: “&lt;&lt;resultado;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 if-else</a:t>
            </a:r>
            <a:endParaRPr/>
          </a:p>
        </p:txBody>
      </p:sp>
      <p:sp>
        <p:nvSpPr>
          <p:cNvPr id="75" name="Google Shape;75;p16"/>
          <p:cNvSpPr txBox="1"/>
          <p:nvPr>
            <p:ph idx="1" type="body"/>
          </p:nvPr>
        </p:nvSpPr>
        <p:spPr>
          <a:xfrm>
            <a:off x="311700" y="1152475"/>
            <a:ext cx="8520600" cy="386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Realice un programa que lea de teclado un número entero que representa la nota de un examen final e </a:t>
            </a:r>
            <a:r>
              <a:rPr lang="es-419" u="sng"/>
              <a:t>informe</a:t>
            </a:r>
            <a:r>
              <a:rPr lang="es-419"/>
              <a:t> </a:t>
            </a:r>
            <a:r>
              <a:rPr b="1" lang="es-419"/>
              <a:t>si el alumno aprobó o no</a:t>
            </a:r>
            <a:r>
              <a:rPr lang="es-419"/>
              <a:t>. Considere que este examen se aprueba con 4 o más.</a:t>
            </a:r>
            <a:endParaRPr/>
          </a:p>
        </p:txBody>
      </p:sp>
      <p:sp>
        <p:nvSpPr>
          <p:cNvPr id="76" name="Google Shape;76;p16"/>
          <p:cNvSpPr txBox="1"/>
          <p:nvPr/>
        </p:nvSpPr>
        <p:spPr>
          <a:xfrm>
            <a:off x="1289600" y="2237225"/>
            <a:ext cx="6046500" cy="27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800">
                <a:solidFill>
                  <a:schemeClr val="dk2"/>
                </a:solidFill>
              </a:rPr>
              <a:t>int main(){</a:t>
            </a:r>
            <a:endParaRPr sz="1800">
              <a:solidFill>
                <a:schemeClr val="dk2"/>
              </a:solidFill>
            </a:endParaRPr>
          </a:p>
          <a:p>
            <a:pPr indent="0" lvl="0" marL="0" rtl="0" algn="l">
              <a:spcBef>
                <a:spcPts val="0"/>
              </a:spcBef>
              <a:spcAft>
                <a:spcPts val="0"/>
              </a:spcAft>
              <a:buNone/>
            </a:pPr>
            <a:r>
              <a:rPr lang="es-419" sz="1800">
                <a:solidFill>
                  <a:schemeClr val="dk2"/>
                </a:solidFill>
              </a:rPr>
              <a:t>	int nota;</a:t>
            </a:r>
            <a:endParaRPr sz="1800">
              <a:solidFill>
                <a:schemeClr val="dk2"/>
              </a:solidFill>
            </a:endParaRPr>
          </a:p>
          <a:p>
            <a:pPr indent="0" lvl="0" marL="0" rtl="0" algn="l">
              <a:spcBef>
                <a:spcPts val="0"/>
              </a:spcBef>
              <a:spcAft>
                <a:spcPts val="0"/>
              </a:spcAft>
              <a:buNone/>
            </a:pPr>
            <a:r>
              <a:rPr lang="es-419" sz="1800">
                <a:solidFill>
                  <a:schemeClr val="dk2"/>
                </a:solidFill>
              </a:rPr>
              <a:t>	cin &gt;&gt; nota;</a:t>
            </a:r>
            <a:endParaRPr sz="1800">
              <a:solidFill>
                <a:schemeClr val="dk2"/>
              </a:solidFill>
            </a:endParaRPr>
          </a:p>
          <a:p>
            <a:pPr indent="0" lvl="0" marL="0" rtl="0" algn="l">
              <a:spcBef>
                <a:spcPts val="0"/>
              </a:spcBef>
              <a:spcAft>
                <a:spcPts val="0"/>
              </a:spcAft>
              <a:buNone/>
            </a:pPr>
            <a:r>
              <a:rPr lang="es-419"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es-419" sz="1800">
                <a:solidFill>
                  <a:schemeClr val="dk2"/>
                </a:solidFill>
              </a:rPr>
              <a:t>}</a:t>
            </a:r>
            <a:endParaRPr sz="1800">
              <a:solidFill>
                <a:schemeClr val="dk2"/>
              </a:solidFill>
            </a:endParaRPr>
          </a:p>
        </p:txBody>
      </p:sp>
      <p:sp>
        <p:nvSpPr>
          <p:cNvPr id="77" name="Google Shape;77;p16"/>
          <p:cNvSpPr txBox="1"/>
          <p:nvPr/>
        </p:nvSpPr>
        <p:spPr>
          <a:xfrm>
            <a:off x="1850475" y="3222150"/>
            <a:ext cx="5567700" cy="9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if(nota &gt;= 4){</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cout&lt;&lt;”El alumno aprobó”;</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}else{</a:t>
            </a:r>
            <a:endParaRPr sz="1800">
              <a:solidFill>
                <a:schemeClr val="dk2"/>
              </a:solidFill>
            </a:endParaRPr>
          </a:p>
          <a:p>
            <a:pPr indent="0" lvl="0" marL="0" rtl="0" algn="l">
              <a:spcBef>
                <a:spcPts val="0"/>
              </a:spcBef>
              <a:spcAft>
                <a:spcPts val="0"/>
              </a:spcAft>
              <a:buNone/>
            </a:pPr>
            <a:r>
              <a:rPr lang="es-419" sz="1800">
                <a:solidFill>
                  <a:schemeClr val="dk2"/>
                </a:solidFill>
              </a:rPr>
              <a:t>	cout&lt;&lt; “El alumno no aprobó”</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 - While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Realice un programa que lea de teclado números enteros </a:t>
            </a:r>
            <a:r>
              <a:rPr b="1" lang="es-419"/>
              <a:t>hasta que se ingrese el 0 (cero)</a:t>
            </a:r>
            <a:r>
              <a:rPr lang="es-419"/>
              <a:t> e </a:t>
            </a:r>
            <a:r>
              <a:rPr lang="es-419" u="sng"/>
              <a:t>informe</a:t>
            </a:r>
            <a:r>
              <a:rPr lang="es-419"/>
              <a:t> la cantidad de números leídos.</a:t>
            </a:r>
            <a:endParaRPr/>
          </a:p>
        </p:txBody>
      </p:sp>
      <p:sp>
        <p:nvSpPr>
          <p:cNvPr id="84" name="Google Shape;84;p17"/>
          <p:cNvSpPr txBox="1"/>
          <p:nvPr/>
        </p:nvSpPr>
        <p:spPr>
          <a:xfrm>
            <a:off x="1125450" y="1949950"/>
            <a:ext cx="6921900" cy="29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nro, cant =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nro;</a:t>
            </a:r>
            <a:endParaRPr sz="1800">
              <a:solidFill>
                <a:schemeClr val="dk2"/>
              </a:solidFill>
            </a:endParaRPr>
          </a:p>
          <a:p>
            <a:pPr indent="0" lvl="0" marL="0" rtl="0" algn="l">
              <a:spcBef>
                <a:spcPts val="0"/>
              </a:spcBef>
              <a:spcAft>
                <a:spcPts val="0"/>
              </a:spcAft>
              <a:buNone/>
            </a:pPr>
            <a:r>
              <a:rPr lang="es-419"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"La cantidad de números leídos es: " &lt;&lt; cant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85" name="Google Shape;85;p17"/>
          <p:cNvSpPr txBox="1"/>
          <p:nvPr/>
        </p:nvSpPr>
        <p:spPr>
          <a:xfrm>
            <a:off x="1289600" y="2907525"/>
            <a:ext cx="6320100" cy="108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  </a:t>
            </a:r>
            <a:r>
              <a:rPr lang="es-419" sz="1800">
                <a:solidFill>
                  <a:schemeClr val="dk2"/>
                </a:solidFill>
              </a:rPr>
              <a:t>while (nro != 0)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cant++;</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Ejercitación</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Realizar un programa que lea de teclado números enteros </a:t>
            </a:r>
            <a:r>
              <a:rPr b="1" lang="es-419"/>
              <a:t>hasta que se ingrese el 0 (cero)</a:t>
            </a:r>
            <a:r>
              <a:rPr lang="es-419"/>
              <a:t> e </a:t>
            </a:r>
            <a:r>
              <a:rPr lang="es-419" u="sng"/>
              <a:t>informe</a:t>
            </a:r>
            <a:r>
              <a:rPr lang="es-419"/>
              <a:t> la cantidad de </a:t>
            </a:r>
            <a:r>
              <a:rPr b="1" lang="es-419"/>
              <a:t>números mayores que 5.</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Estructuras de control - for</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Realice un programa que </a:t>
            </a:r>
            <a:r>
              <a:rPr lang="es-419" u="sng"/>
              <a:t>lea</a:t>
            </a:r>
            <a:r>
              <a:rPr lang="es-419"/>
              <a:t> de teclado 10 números enteros e </a:t>
            </a:r>
            <a:r>
              <a:rPr lang="es-419" u="sng"/>
              <a:t>informe</a:t>
            </a:r>
            <a:r>
              <a:rPr lang="es-419"/>
              <a:t> el resultado de la suma.</a:t>
            </a:r>
            <a:endParaRPr/>
          </a:p>
        </p:txBody>
      </p:sp>
      <p:sp>
        <p:nvSpPr>
          <p:cNvPr id="98" name="Google Shape;98;p19"/>
          <p:cNvSpPr txBox="1"/>
          <p:nvPr/>
        </p:nvSpPr>
        <p:spPr>
          <a:xfrm>
            <a:off x="537225" y="1949950"/>
            <a:ext cx="7893000" cy="309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nro, res = 0;</a:t>
            </a:r>
            <a:endParaRPr sz="1800">
              <a:solidFill>
                <a:schemeClr val="dk2"/>
              </a:solidFill>
            </a:endParaRPr>
          </a:p>
          <a:p>
            <a:pPr indent="0" lvl="0" marL="0" rtl="0" algn="l">
              <a:spcBef>
                <a:spcPts val="0"/>
              </a:spcBef>
              <a:spcAft>
                <a:spcPts val="0"/>
              </a:spcAft>
              <a:buNone/>
            </a:pPr>
            <a:r>
              <a:rPr lang="es-419"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rPr lang="es-419" sz="1800">
                <a:solidFill>
                  <a:schemeClr val="dk2"/>
                </a:solidFill>
              </a:rPr>
              <a:t> </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"La suma es: " &lt;&lt; res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99" name="Google Shape;99;p19"/>
          <p:cNvSpPr txBox="1"/>
          <p:nvPr/>
        </p:nvSpPr>
        <p:spPr>
          <a:xfrm>
            <a:off x="701375" y="2571750"/>
            <a:ext cx="6771300" cy="8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 for (int i = 1; i &lt;= 10; i++)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res += nro;</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 - for</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¿Que imprime el siguiente </a:t>
            </a:r>
            <a:r>
              <a:rPr lang="es-419"/>
              <a:t>código</a:t>
            </a:r>
            <a:r>
              <a:rPr lang="es-419"/>
              <a:t>?</a:t>
            </a:r>
            <a:endParaRPr/>
          </a:p>
          <a:p>
            <a:pPr indent="0" lvl="0" marL="0" rtl="0" algn="l">
              <a:spcBef>
                <a:spcPts val="1200"/>
              </a:spcBef>
              <a:spcAft>
                <a:spcPts val="0"/>
              </a:spcAft>
              <a:buNone/>
            </a:pPr>
            <a:r>
              <a:rPr lang="es-419"/>
              <a:t>int main(){</a:t>
            </a:r>
            <a:endParaRPr/>
          </a:p>
          <a:p>
            <a:pPr indent="0" lvl="0" marL="0" rtl="0" algn="l">
              <a:spcBef>
                <a:spcPts val="1200"/>
              </a:spcBef>
              <a:spcAft>
                <a:spcPts val="0"/>
              </a:spcAft>
              <a:buNone/>
            </a:pPr>
            <a:r>
              <a:rPr lang="es-419"/>
              <a:t>	for(int i = 1; i &lt;= 5; i++){</a:t>
            </a:r>
            <a:endParaRPr/>
          </a:p>
          <a:p>
            <a:pPr indent="0" lvl="0" marL="0" rtl="0" algn="l">
              <a:spcBef>
                <a:spcPts val="1200"/>
              </a:spcBef>
              <a:spcAft>
                <a:spcPts val="0"/>
              </a:spcAft>
              <a:buNone/>
            </a:pPr>
            <a:r>
              <a:rPr lang="es-419"/>
              <a:t>		cout&gt;&gt; i &gt;&gt; endl;</a:t>
            </a:r>
            <a:endParaRPr/>
          </a:p>
          <a:p>
            <a:pPr indent="0" lvl="0" marL="0" rtl="0" algn="l">
              <a:spcBef>
                <a:spcPts val="1200"/>
              </a:spcBef>
              <a:spcAft>
                <a:spcPts val="0"/>
              </a:spcAft>
              <a:buNone/>
            </a:pPr>
            <a:r>
              <a:rPr lang="es-419"/>
              <a:t>	}</a:t>
            </a:r>
            <a:endParaRPr/>
          </a:p>
          <a:p>
            <a:pPr indent="0" lvl="0" marL="0" rtl="0" algn="l">
              <a:spcBef>
                <a:spcPts val="1200"/>
              </a:spcBef>
              <a:spcAft>
                <a:spcPts val="1200"/>
              </a:spcAft>
              <a:buNone/>
            </a:pPr>
            <a:r>
              <a:rPr lang="es-419"/>
              <a:t>}</a:t>
            </a:r>
            <a:endParaRPr/>
          </a:p>
        </p:txBody>
      </p:sp>
      <p:sp>
        <p:nvSpPr>
          <p:cNvPr id="106" name="Google Shape;106;p20"/>
          <p:cNvSpPr txBox="1"/>
          <p:nvPr/>
        </p:nvSpPr>
        <p:spPr>
          <a:xfrm>
            <a:off x="4873650" y="1573025"/>
            <a:ext cx="3775800" cy="290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for (int i = 1; i &lt;= 5; i++)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if ((i % 2) == 0)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i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 - do while</a:t>
            </a:r>
            <a:endParaRPr/>
          </a:p>
        </p:txBody>
      </p:sp>
      <p:sp>
        <p:nvSpPr>
          <p:cNvPr id="112" name="Google Shape;112;p21"/>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Realice un programa que </a:t>
            </a:r>
            <a:r>
              <a:rPr lang="es-419" u="sng"/>
              <a:t>lea</a:t>
            </a:r>
            <a:r>
              <a:rPr lang="es-419"/>
              <a:t> una secuencia de números hasta leer el número mayor 100 </a:t>
            </a:r>
            <a:r>
              <a:rPr b="1" lang="es-419"/>
              <a:t>el cual debe procesarse</a:t>
            </a:r>
            <a:r>
              <a:rPr lang="es-419"/>
              <a:t>. Al finalizar se debe informar la suma de todos los números leídos. </a:t>
            </a:r>
            <a:endParaRPr/>
          </a:p>
        </p:txBody>
      </p:sp>
      <p:sp>
        <p:nvSpPr>
          <p:cNvPr id="113" name="Google Shape;113;p21"/>
          <p:cNvSpPr txBox="1"/>
          <p:nvPr/>
        </p:nvSpPr>
        <p:spPr>
          <a:xfrm>
            <a:off x="1166500" y="2223550"/>
            <a:ext cx="6661800" cy="283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n, suma =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do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suma += n;</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 while (n &lt;= 100);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"La suma es: " &lt;&lt; suma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Estructura de control - do while</a:t>
            </a:r>
            <a:endParaRPr/>
          </a:p>
        </p:txBody>
      </p:sp>
      <p:sp>
        <p:nvSpPr>
          <p:cNvPr id="119" name="Google Shape;119;p22"/>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a:t>Modifique el programa anterior para que lea una secuencia de números hasta leer el número 100, el cual debe procesarse. Al finalizar se debe informar la suma de todos los números leídos.</a:t>
            </a:r>
            <a:endParaRPr/>
          </a:p>
        </p:txBody>
      </p:sp>
      <p:sp>
        <p:nvSpPr>
          <p:cNvPr id="120" name="Google Shape;120;p22"/>
          <p:cNvSpPr txBox="1"/>
          <p:nvPr/>
        </p:nvSpPr>
        <p:spPr>
          <a:xfrm>
            <a:off x="1289600" y="2278250"/>
            <a:ext cx="6661800" cy="286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419" sz="1800">
                <a:solidFill>
                  <a:schemeClr val="dk2"/>
                </a:solidFill>
              </a:rPr>
              <a:t>int main()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int n, suma =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a:t>
            </a:r>
            <a:r>
              <a:rPr b="1" lang="es-419" sz="1800">
                <a:solidFill>
                  <a:schemeClr val="dk2"/>
                </a:solidFill>
              </a:rPr>
              <a:t> do</a:t>
            </a:r>
            <a:r>
              <a:rPr lang="es-419" sz="1800">
                <a:solidFill>
                  <a:schemeClr val="dk2"/>
                </a:solidFill>
              </a:rPr>
              <a:t> {</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cin &gt;&gt; n;</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suma += n;</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 </a:t>
            </a:r>
            <a:r>
              <a:rPr b="1" lang="es-419" sz="1800">
                <a:solidFill>
                  <a:schemeClr val="dk2"/>
                </a:solidFill>
              </a:rPr>
              <a:t>while (                );</a:t>
            </a:r>
            <a:endParaRPr b="1"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cout &lt;&lt; "La suma es: " &lt;&lt; suma &lt;&lt; endl;</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    return 0;</a:t>
            </a:r>
            <a:endParaRPr sz="1800">
              <a:solidFill>
                <a:schemeClr val="dk2"/>
              </a:solidFill>
            </a:endParaRPr>
          </a:p>
          <a:p>
            <a:pPr indent="0" lvl="0" marL="0" rtl="0" algn="l">
              <a:spcBef>
                <a:spcPts val="0"/>
              </a:spcBef>
              <a:spcAft>
                <a:spcPts val="0"/>
              </a:spcAft>
              <a:buClr>
                <a:schemeClr val="dk1"/>
              </a:buClr>
              <a:buSzPts val="1100"/>
              <a:buFont typeface="Arial"/>
              <a:buNone/>
            </a:pPr>
            <a:r>
              <a:rPr lang="es-419" sz="1800">
                <a:solidFill>
                  <a:schemeClr val="dk2"/>
                </a:solidFill>
              </a:rPr>
              <a:t>}</a:t>
            </a:r>
            <a:endParaRPr sz="1800">
              <a:solidFill>
                <a:schemeClr val="dk2"/>
              </a:solidFill>
            </a:endParaRPr>
          </a:p>
        </p:txBody>
      </p:sp>
      <p:sp>
        <p:nvSpPr>
          <p:cNvPr id="121" name="Google Shape;121;p22"/>
          <p:cNvSpPr txBox="1"/>
          <p:nvPr/>
        </p:nvSpPr>
        <p:spPr>
          <a:xfrm>
            <a:off x="4285425" y="3700925"/>
            <a:ext cx="3570300" cy="38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419" sz="1000">
                <a:solidFill>
                  <a:schemeClr val="dk2"/>
                </a:solidFill>
              </a:rPr>
              <a:t>recordemos que repite mientras la condición sea verdadera</a:t>
            </a:r>
            <a:endParaRPr sz="1000">
              <a:solidFill>
                <a:schemeClr val="dk2"/>
              </a:solidFill>
            </a:endParaRPr>
          </a:p>
        </p:txBody>
      </p:sp>
      <p:cxnSp>
        <p:nvCxnSpPr>
          <p:cNvPr id="122" name="Google Shape;122;p22"/>
          <p:cNvCxnSpPr>
            <a:stCxn id="121" idx="1"/>
          </p:cNvCxnSpPr>
          <p:nvPr/>
        </p:nvCxnSpPr>
        <p:spPr>
          <a:xfrm rot="10800000">
            <a:off x="3888825" y="3892475"/>
            <a:ext cx="396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