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58" r:id="rId5"/>
    <p:sldId id="299" r:id="rId6"/>
    <p:sldId id="301" r:id="rId7"/>
    <p:sldId id="300" r:id="rId8"/>
    <p:sldId id="302" r:id="rId9"/>
    <p:sldId id="306" r:id="rId10"/>
    <p:sldId id="305" r:id="rId11"/>
    <p:sldId id="30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70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1-09T11:45:24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19653 1179 116 0,'-19'-4'34'0,"3"2"-29"16,3 0 14-16,1 0-6 15,1 0 24-15,3-2-12 0,0 4-14 16,4-2 1-16,-1 2 5 15,3 0-11-15,0 0-1 16,0 0-3-16,2 0 6 16,-2 0-8-16,2 0 3 15,0 0-3-15,-2 0 17 16,2 0-6-16,0 0 3 16,-2 0-2-16,2 0 10 15,0 0-5-15,0 0-9 16,0 0 3-16,0 0 4 15,0 0-15-15,0-4-3 0,0 2-11 16,4 2 14 0,17-4 10-16,14-1 0 0,7-2-2 15,7-5 3-15,2-1-11 16,0 1 0-16,-4-2 3 16,-5 3-1-16,-4 3-2 15,-9 0-8-15,-2 4 4 16,-8 4-8-16,-7 0-57 15,-7 1 16-15,-5 18-76 16</inkml:trace>
  <inkml:trace contextRef="#ctx0" brushRef="#br0" timeOffset="716.54">19475 1263 252 0,'0'0'19'0,"0"0"-18"15,0 0-1-15,-18 149 17 16,12-67 17-16,4 20 7 15,-1 12-8-15,3 14 0 16,0 13-15-16,0 1-8 16,9 1 1-16,6-9 13 0,4-13-22 15,-4-8 7-15,-4-4-7 16,-2-5 5-16,-7-4-4 16,-2-1-1-16,0-3-2 15,0-2 6-15,-11-8-2 16,-2-5-3-16,-3-1 1 15,3-2 8-15,2 1-10 16,0-4 0-16,-1-9 0 16,1-7 4-16,5-11-3 15,-4-8-2-15,4-7 2 16,2-10 4-16,-1-4-5 16,3-6 4-16,0-4-4 15,0-2 2-15,2-3 0 0,-2 0-4 16,2-1 4-16,0-3 0 15,0 0-2-15,0 0-4 16,0 1 4-16,0 1 4 16,0 0-3-16,0 3-2 15,0-2 2-15,0 0 2 16,0-1-3-16,0-2-4 16,0 0 0-16,0 0-7 15,8 0 11-15,9 0 6 16,6 0-5-16,8 0 16 15,5-8-17-15,5-1 2 16,3-1-2-16,7 2 1 16,5-2 0-16,3-1-2 0,-1 0 2 15,-2 3 1-15,-4 0-2 16,-6 2-8-16,-3 2 8 16,-5 4 0-16,-5 0-21 15,0 0-11-15,3 1-46 16,-11 6-88-16</inkml:trace>
  <inkml:trace contextRef="#ctx0" brushRef="#br0" timeOffset="2100.75">23051 689 4 0,'0'0'340'15,"0"0"-324"-15,0 0-16 16,0 0-3-16,0 0 3 16,0 0 23-16,0 0-6 15,47-18-10-15,-16 6 6 16,0 2 1-16,0 3-8 15,-2-4 2-15,0 3-5 16,3 2 4-16,-3 2-7 16,0 4 0-16,2 0 0 15,-4 0 1-15,-6 0 1 16,4 0-3-16,0 2 2 16,-5 2 0-16,2 3-1 15,-2 0 3-15,0-1-2 0,0 4 5 16,0 4-3-16,1 5 0 15,-4 9 3-15,1 8 8 16,-1 14-5-16,0 14-7 16,-7 18-1-16,-3 14 4 15,-4 7-1-15,1 2 3 16,3-2-5-16,1-7 6 16,6-2 0-16,4 1-7 15,0 1 12-15,-1 2-3 16,3 6-7-16,-1 3-1 15,-4-1 0-15,3 1 5 16,-3-9-7-16,1-2 4 0,1-5-4 16,2-4 7-16,-6-3-3 15,3-9-6-15,-3-12 4 16,-7-8 2-16,2-11-4 16,-2-1 0-16,-2-5 0 15,3 0 1-15,-1 2 1 16,4 0-2-16,-1-2 0 15,1-4 8-15,2-2-8 16,-3-7-7-16,-1-4 7 16,-3-2 0-16,2-8 1 15,-5-3-2-15,0-2 2 16,-2-3 5-16,0 1-6 0,0-3-9 16,0 1 9-1,0-2 0-15,0 0 2 0,0 0-3 16,0 0 2-16,0 0 7 15,0 3-8-15,0-3 0 16,0 0 0-16,0 0 2 16,-2 1 0-16,-12 4-3 15,-1-2 2-15,-5 6 2 16,-3-1-3-16,2 0-5 16,0-2 5-16,3 1 0 15,3-1-33-15,2 3-41 16,1-4-43-16,-3 0-79 15</inkml:trace>
  <inkml:trace contextRef="#ctx0" brushRef="#br0" timeOffset="3684.65">19975 1734 187 0,'0'0'62'0,"0"0"-14"15,0 0-8-15,0 0 6 16,0 0-9-16,0 0-5 15,-6 0-13-15,6-4 5 16,0-10-12-16,2-6 4 16,8-2-4-16,-4-2-11 15,3 0 4-15,1 0 0 16,-2-2 0-16,3-2-5 16,1 0-1-16,3-3 1 15,-1 1 0-15,-3 3 2 0,-3 3-2 16,-1 4 0-16,-2 3 4 15,-1 7-4-15,-1 4 0 16,-3 6 0-16,0 0 3 16,0 0-3-16,0 0-2 15,0 0-7-15,0 14 9 16,0 6-1-16,0 4 6 16,0-1 2-16,0-1-5 15,2-4-1-15,0 0-1 16,2 0 3-16,-2 2 2 15,1 2-5-15,1 1 0 0,-2 2 0 16,3-3 0 0,-3 0-5-16,5-2 1 0,-1-4-15 15,3 0-18-15,3 0-23 16,3-4-2-16,5-5-28 16,7-7-129-16</inkml:trace>
  <inkml:trace contextRef="#ctx0" brushRef="#br0" timeOffset="4283.6">21008 1265 420 0,'0'0'40'0,"0"0"-11"16,0 0 0-16,0 0-24 15,0 0 9-15,0 0-3 16,-4-63-9-16,4 63 4 16,2-1-3-16,0 1 0 0,-2 0-3 15,2 0 2-15,-2 0-2 16,0 0 0-16,2 0-3 16,0 14 3-16,0 9 0 15,-2 8 3-15,0 9 4 16,0 12 7-16,-6 3-11 15,-13-1 5-15,-2-3-2 16,1-2-6-16,3-6 1 16,3-8 6-16,3-3-7 15,4-5 0-15,5-10 0 16,2-3 0-16,0-6-8 0,0-2 6 16,0 0 1-1,9-4 1-15,8 1-1 0,3-3-3 16,7 0 4-16,7 0 4 15,1-3-4-15,3-9-9 16,-2 0 3-16,-2 0-18 16,-5-2-7-16,2 2-37 15,-4 0-62-15</inkml:trace>
  <inkml:trace contextRef="#ctx0" brushRef="#br0" timeOffset="4952.68">21650 1070 402 0,'0'0'34'0,"0"0"-34"15,0 0-5-15,0 0 5 16,0 0 10-16,0 0-1 16,27-65-4-16,-23 65-5 0,0 0 1 15,3 6-1-15,-5 9 11 16,3 4-9-16,-5 0 5 15,0 5-3-15,0 2 18 16,0 5-14-16,-5-1-5 16,-15 3 0-16,-6 4 0 15,-1-3 0-15,0 0 1 16,4-8-2-16,8-6 0 16,7-6-2-16,2-4-7 15,6-4 4-15,0-1-5 16,0-4-18-16,12 2 26 15,11-3 2-15,6 0-1 16,2 0 5-16,0 0-4 0,0 0 4 16,-7 0-6-16,-6 0 3 15,-5 1-4-15,-1 12 1 16,-4 5-1-16,-3 4-5 16,-3 3 6-16,-2 4 6 15,0 1 2-15,-15 0-5 16,-8 2 11-16,-6-3 0 15,0-4-2-15,2-1-4 16,-2-4-8-16,8-3 9 16,2-2-9-16,7-3-3 15,2-4-1-15,8 1-11 16,2-3-16-16,0-6-32 0,4 0 11 16,16 0-30-1,12-12 6-15</inkml:trace>
  <inkml:trace contextRef="#ctx0" brushRef="#br0" timeOffset="5982.88">22269 1013 359 0,'0'0'70'0,"0"0"-39"15,0 0-29-15,0 0 8 16,0 0-7-16,0 0-3 16,-17 13-7-16,17 25 7 15,0 15 23-15,-6 5-7 0,4-4-14 16,0-8 4 0,2-8-2-16,0-10-1 0,0-6-3 15,0-5 1-15,0-8 0 16,0-3-1-16,2-6-8 15,0 0 8-15,1 0 0 16,0 0 2-16,3-18-2 16,3-10 17-16,4-4-17 15,1 4-2-15,-8 6-7 16,-2 6 9-16,-1 4 0 16,-1 4 1-16,3-4-1 15,-1 1 0-15,1 4 0 16,1 0 0-16,-2 2-3 15,-1 3 3-15,-1 2 0 16,-2-2-3-16,0 2 3 16,4-4-2-16,1 0-1 15,0 0 0-15,1-2-2 0,-2 3 5 16,1 2 0-16,-5-1 1 16,0 2-1-16,0 0 5 15,0 0 1-15,0 0-6 16,0 0 2-16,0 0 1 15,0 0-3-15,0 0-6 16,0 0 6-16,0 0 5 16,0 0 1-16,0 0-6 15,0 0-4-15,0 0 4 16,0 0 0-16,0 0 4 16,0 0-4-16,0 0 2 15,0 0 4-15,0 0-6 0,0 0 4 16,0 0-3-16,0 0 0 15,0 0 2-15,0 0-3 16,0 0 1-16,0 0 1 16,0 0-2-16,0 0 3 15,0 0-3-15,0 0 0 16,0 0 0-16,0 0-1 16,0 0-2-16,0 12-3 15,2 16 3-15,5 10 3 16,-2 5 3-16,-1 4 1 15,-2 4-2-15,0-5 1 0,-2-5 6 16,5-5-5 0,-3-7-4-16,2-9 4 15,-2-3-4-15,4-9 0 0,-4 1 0 16,2-3-3-16,-2-2 3 16,-2-2-3-16,2 0-11 15,1-2-17-15,3 0-12 16,8-6-36-16,-1-22-202 15</inkml:trace>
  <inkml:trace contextRef="#ctx0" brushRef="#br0" timeOffset="6933.72">22780 898 298 0,'0'0'53'0,"0"0"-53"16,0 0 1-16,0 0-1 15,0 0 18-15,0 0-10 16,15-8 8-16,9 4-4 15,3-5 6-15,2 2 1 16,0 1-14-16,-5 0 2 16,-1 4-3-16,-7 2-1 15,-3 0-5-15,-7 0 2 16,-1 0 0-16,-2 0-1 0,-3 0 1 16,0 0 0-1,0 0 3-15,0 0-3 0,0 0 8 16,0 2 1-16,-8 9 4 15,-9 0-3-15,-8 9-5 16,-2 7-5-16,-2 7 3 16,-2 3 0-16,0 7-3 15,2 1 4-15,0 3 1 16,4-4-1-16,6-4-1 16,3-2 7-16,5-7 3 15,2-8-10-15,7-2-1 16,0-9 3-16,2-5-3 15,0-5-2-15,0-2-6 16,0 0 6-16,0 0 0 16,0 0-1-16,9 0 1 15,3 0 4-15,9 0 6 16,6-12-7-16,4 0-1 0,4-4 0 16,1 2-2-16,2-2 2 15,2 2-2-15,0 2 0 16,-2 1 1-16,-1 6-1 15,2-1-4-15,-6 4 4 16,-1 2 0-16,-6 0-4 16,-8 0 0-16,-2 13-1 15,-5 2 2-15,-3 3-2 16,-3-1-8-16,-2 2 13 16,-3-1 2-16,0 0-1 0,0 2 20 15,-21 3-8-15,-8-1-2 16,-4 3-5-16,-5 1-4 15,-5 1 3-15,4-5-5 16,1 0-5-16,5-4 5 16,4-3-1-16,2 0-3 15,6-3-18-15,10 3-64 16,-2-12-105-16</inkml:trace>
  <inkml:trace contextRef="#ctx0" brushRef="#br0" timeOffset="8066.4">20025 2809 212 0,'0'0'56'0,"0"0"-18"16,0 0-14-16,0 0 29 15,0 0-7-15,0 0-9 16,-8 0-5-16,8 0-16 16,0-7 9-16,0-10-2 0,8-3-18 15,2-4 2-15,1-4-2 16,1 0-2-16,2-6-3 16,2 0 4-16,0-1-3 15,-1 1-1-15,-1 2 1 16,1 4-1-16,-4 6 2 15,-2 6 0-15,-2 6-2 16,-5 6 2-16,-2 4-2 16,0 0 0-16,0 0 0 15,0 0-2-15,0 0-1 16,0 0-1-16,0 12-1 16,0 11 5-16,2 10 7 15,0 5 4-15,2 2-7 0,0 2-3 16,-2-2 3-16,2-5 0 15,0-1-4-15,3-6 1 16,-3-6-1-16,0-3 0 16,-1-4-2-16,2 0-1 15,-1-6-2-15,3 3-2 16,3-4-19-16,4-4-45 16,8-4-21-16,7-2-119 15</inkml:trace>
  <inkml:trace contextRef="#ctx0" brushRef="#br0" timeOffset="8616.49">21168 2239 345 0,'0'0'77'16,"0"0"-63"-16,0 0 7 0,0 0-20 15,0 0 11-15,0 0-2 16,10-68-9-16,7 56 4 15,-1 2-2-15,-1 5 6 16,-1 2-9-16,-1 3 11 16,1 0-4-16,-1 0 3 15,0 8-10-15,-4 9 2 16,-2 5-2-16,-3 3 1 16,-4 10 3-16,0 0 0 15,-6 8 5-15,-17 1 13 16,-4 5-17-16,-2-2-4 15,0-3 5-15,5-6-6 16,4-9 1-16,9-7-1 16,6-8 4-16,3-6-2 0,2-1-2 15,0-3-5-15,0 3 5 16,4-1 0-16,10-5-7 16,1 2 0-16,3-3 6 15,3 0-5-15,3 0-4 16,7 0-9-16,3-14-13 15,6-11-32-15,6-4-85 16</inkml:trace>
  <inkml:trace contextRef="#ctx0" brushRef="#br0" timeOffset="9272.95">21861 1994 424 0,'0'0'63'16,"0"0"-41"-16,0 0-11 15,0 0-5-15,0 0 18 0,0 0-12 16,-11-62-10 0,16 57-2-16,6 1 4 15,0 4-4-15,2 0 0 16,-2 0 2-16,1 0-2 0,-3 4 5 16,-3 8-3-16,-2 4-2 15,1 6-5-15,-5 8 5 16,0 12 10-16,-15 4-10 15,-10-2 5-15,0-3-2 16,3-15-1-16,7-11-2 16,6-4 2-16,5-8-2 15,1 0 0-15,3-3-4 0,0 0 3 16,0 0-7 0,0 0-12-16,3 0-12 0,12-3 23 15,5-3 9-15,2-2 4 16,0 4 0-16,-6 4-4 15,2 0 0-15,-2 0 2 16,-3 9-2-16,1 9 0 16,-4 0 0-16,-5 3 0 15,-5 2 5-15,0-2-5 16,0 2 16-16,0-7-5 16,-11 0-4-16,-1-6-5 15,1 0 3-15,-2 1-5 16,-1-4 1-16,2 0-2 15,-2 0-3-15,5-1-6 16,0 0-11-16,5-2-18 0,2 0-14 16,2-4-40-16,0 0-84 15</inkml:trace>
  <inkml:trace contextRef="#ctx0" brushRef="#br0" timeOffset="9891.46">22824 1881 380 0,'0'0'56'0,"0"0"-45"15,0 0 4-15,0 0 5 16,0 0-5-16,-116 121-3 15,76-60-5-15,-2 6-7 16,1 1 13-16,8-6 8 16,8-6-19-16,10-6 7 0,4-6-5 15,6-4 0-15,5-4-4 16,0-3 3-16,0-10-3 16,0-2 0-16,12-10-8 15,1-7 7-15,5-4-1 16,7 0 2-16,4-12 2 15,2-16 0-15,-2-6 6 16,-8 0-7-16,-9 6 2 16,-10 2-3-16,-2 2 3 15,0 2 5-15,-14 4 1 0,-10 2-4 16,-4 1 12 0,-7 8-17-16,4 0 8 0,2 6-15 15,5 1 7-15,4 0-8 16,2 4-10-16,5 12-13 15,4 4-1-15,7 0-6 16,2-6-44-16,0-4-19 16,27-8-123-16</inkml:trace>
  <inkml:trace contextRef="#ctx0" brushRef="#br0" timeOffset="10617.69">23165 1874 390 0,'0'0'30'16,"0"0"-30"-16,0 0 0 15,0 0 14-15,0 0-8 16,0 0 5-16,26-46-9 16,-13 41 3-16,-1-2 4 15,-3 4-6-15,-1-3 15 16,0 1 1-16,3-1-11 16,-5-2 3-16,4 4-6 0,-6 0-3 15,-4 4-2-15,0 0 5 16,0 0 3-16,-12 4 5 15,-21 19-5-15,-13 7-1 16,-10 10-3-16,0 10-2 16,4 4-2-16,10 3 6 15,7-4-5-15,10-5 3 16,10-5-1-16,3-12 1 16,10-2-2-16,2-4-1 15,0-4-1-15,0-2 0 16,0-5 0-16,2-6 0 15,12-1-7-15,1-5 7 0,6-2 0 16,3 0 1 0,8 0 0-16,5-11 0 0,3-6 4 15,3-4-5-15,-1 2 2 16,-4 1-2-16,-5 5 0 16,-6 3-1-16,-2 8 1 15,-5 2-7-15,-3 0 7 16,-6 0 0-16,1 19-13 15,-8 5 10-15,-2 4 0 16,-2 1 3-16,0 2 3 16,-8-3 0-16,-15 0 11 15,-4-2 1-15,-6 0-7 0,-9-2 11 16,-3 0-5 0,-2-4-6-16,7-2-8 0,4-6-4 15,9-3 4-15,8-5-9 16,5 1-36-16,5 0-40 15,9 0-51-15,-2-2-146 16</inkml:trace>
  <inkml:trace contextRef="#ctx0" brushRef="#br0" timeOffset="11754.88">20075 3479 19 0,'0'0'0'16</inkml:trace>
  <inkml:trace contextRef="#ctx0" brushRef="#br0" timeOffset="12516.3">20075 3479 248 0,'-5'22'65'0,"1"-22"-40"15,-1 0 19-15,2 0-6 16,-1 0-1-16,4 0-10 16,-2 0-21-16,2 0 7 15,0 0-2-15,-2 0-8 16,2 0 10-16,0 0 1 16,0-3-3-16,0 3-8 15,0-2 3-15,0-5 0 0,0-3 1 16,16-4-3-16,3-6-4 15,2 2 6-15,1 2-3 16,-2-3 1-16,2 5-1 16,3-1 0-16,2 0-3 15,-3 4 1-15,0 2-1 16,1 8 0-16,-5 1 0 16,0 0-1-16,0 0-2 15,-2 7 3-15,0 10 0 16,-8 1-6-16,0 4 6 15,-8 4 3-15,-2 3 0 16,0 9 11-16,-6-1-13 0,-12 7 10 16,-5 0-10-1,-4 0 4-15,1-2-5 0,4-10 5 16,6-6-3-16,7-6-2 16,7-1 5-16,0-5-5 15,2 0 0-15,0-5-2 16,0 0 2-16,0-1 2 15,0-2-2-15,2-2 0 16,4-1 3-16,1-2 3 16,0-1-6-16,0 0 6 15,3 0-6-15,4 0 5 16,1 0-2-16,8 0-2 0,-3 0 5 16,6 0-4-16,1-4-2 15,0-2-4-15,0 0 3 16,0 2-6-16,-3 2-19 15,0 0-21-15,1 0-24 16,0-3-50-16,-7-7-219 16</inkml:trace>
  <inkml:trace contextRef="#ctx0" brushRef="#br0" timeOffset="13116.39">21157 3251 356 0,'0'0'54'16,"0"0"-44"-16,0 0-3 15,0 0 15-15,0 0-3 0,0 0-6 16,-6-47-10-16,8 39 1 15,7 2 3-15,4 0 2 16,3-2-8-16,-2 2 4 16,3 2 0-16,-1 1-4 15,-1 0-1-15,3 3-2 16,-3 0 2-16,1 0 0 16,-1 0-3-16,-1 0 3 15,-3 0 1-15,-2 0 0 16,-3 4-2-16,2 6-5 15,-4 8 6-15,-2 6 5 16,0 12-4-16,-2 6 0 0,0 6 12 16,0 2-11-1,-6-5 6-15,2-5-8 0,4-8 9 16,0-6 1 0,0-4-10-16,0-4 6 0,4-1-5 15,5 0 0-15,-1 0-2 16,2-2-8-16,-2-1-8 15,1-2-38-15,1 0-96 16</inkml:trace>
  <inkml:trace contextRef="#ctx0" brushRef="#br0" timeOffset="13363.51">21168 3579 111 0,'0'0'252'16,"0"0"-215"-16,0 0-29 15,0 0 6-15,0 0 1 16,0 0-12-16,83-56 7 16,-50 48-5-16,5 2-5 15,-3-1 0-15,0 6-14 16,-2-4 4-16,-2 2-19 15,-2-2-91-15,0-4-20 16</inkml:trace>
  <inkml:trace contextRef="#ctx0" brushRef="#br0" timeOffset="14053.24">21951 3062 299 0,'0'0'64'0,"0"0"-24"15,0 0-12-15,0 0 11 16,0 0-3-16,0 0-19 16,-2-8-14-16,2 8-1 15,0 8-2-15,0 13 4 16,0 15 0-16,0 1 2 15,4 3 4-15,2 0-10 16,3-7-6-16,3-6 3 0,1-4 3 16,1-10 0-16,1 0-2 15,-1-10 0-15,-1 1 3 16,-3-4-1-16,-2 0 0 16,0 0 2-16,3 0-2 15,3-15 6-15,-3-8-1 16,4-4-5-16,-1 3 3 15,-3 3-2-15,-2 7-2 16,-4 6 4-16,-5 7 2 16,0 1 5-16,0 0-9 15,0 0 11-15,0 0-12 16,4 13 5-16,5 12-1 0,1 0-3 16,0 6 12-1,-1-2-12-15,-1 0 3 0,2-4-4 16,-2 2 2-16,1-5 0 15,1 0-4-15,-2-4-4 16,3-7 4-16,3 0 0 16,1-3-19-16,1-2-17 15,4-4 4-15,4-2-27 16,8 0-6-16,3-4-167 16</inkml:trace>
  <inkml:trace contextRef="#ctx0" brushRef="#br0" timeOffset="14534.66">22864 3242 244 0,'0'0'123'15,"0"0"-98"-15,0 0-3 16,0 0 7-16,16-102 9 16,-10 81-3-16,-2 0-4 15,1 5-11-15,-3 5-2 0,1 4-14 16,-3 0 11 0,0 4-12-16,0 1 0 0,0-2-3 15,0 2 4-15,0 0-3 16,0 2-2-16,0 0 6 15,0 0-2-15,0 0 7 16,0 0-10-16,0 8-1 16,0 16 1-16,0 8 13 15,0 6-3-15,0 2-7 16,4-2 7-16,-2 1-3 16,3-4-4-16,-5-2 2 15,2-10 2-15,2-3-6 16,-2-5-1-16,-2-6 4 15,3 2-4-15,-3-6 0 16,2 4-7-16,0-1 5 0,0 4-6 16,1 2-28-16,2 2-65 15,-5-5-58-15</inkml:trace>
  <inkml:trace contextRef="#ctx0" brushRef="#br0" timeOffset="17682.88">23543 2741 258 0,'0'0'27'16,"0"0"-24"-16,0 0 7 15,0 0-5-15,0 0 15 16,0 0-6-16,-22-20 14 16,22 18-5-16,-2 2-8 15,0 0 11-15,2 0-4 16,-2 0-6-16,-1 0 0 16,1 0-11-16,0 0 8 15,-1 0-4-15,-3 0-8 0,-1 0 7 16,-4 0 12-16,-4-2-12 15,-4 2 12-15,0 0-16 16,-1 0 10-16,1 0-4 16,0 0-8-16,-2 0 3 15,2 4 2-15,-3 13-5 16,1 2-4-16,6 3 5 16,-1 1-1-16,5 2-2 15,2-1-3-15,2 4 3 16,3-2 4-16,-3 1-4 15,5-3 0-15,-2-1 4 16,0-3-4-16,0-2 0 0,2-6 3 16,0-5-3-16,2-4 3 15,0-3-1-15,0 0-4 16,0 0 5-16,0 0 2 16,0 0-1-16,0 0-2 15,0 0 4-15,0 0 1 16,0 0-6-16,0 0-2 15,0 0 0-15,0 0-2 16,0 0 3-16,0 0-15 16,0 0 15-16,0 0 5 15,0 0-4-15,0 0-1 0,0 0 4 16,0 0 0 0,0 0-4-16,0 0 2 0,0 0-2 15,0 0 4-15,0 0-3 16,0 0-2-16,0 0 0 15,0 0 1-15,0 0 3 16,0 0 0-16,0 0-3 16,0 0 2-16,0 0-1 15,0 0-2-15,0 0 1 16,0 0 0-16,0 0 0 16,0 3-5-16,0 1 5 15,0 6 2-15,0 4 1 16,2 8-6-16,6 9 6 15,-4 9 4-15,-2 1-1 16,0 6-4-16,-2-2 1 0,2 0 2 16,-2-4-4-16,3-2-2 15,1-6 6-15,0-2-2 16,1-3-3-16,-2-7 3 16,1-6-3-16,-2-5 3 15,0-4 0-15,0-4-6 16,-2-2 7-16,0 0-1 15,0 0-3-15,0 2 2 16,0-2-2-16,0 0 6 16,0 0-3-16,0 0-6 15,0 0 9-15,3 0-5 16,-3 0-1-16,2 0-7 0,2 0 7 16,6 0-3-16,5-4 3 15,7-4-1-15,3-4 6 16,3 5 1-16,3-2-6 15,0 1-4-15,4-2 4 16,-2 1 0-16,0-2 1 16,5 4-2-16,0-2 2 15,-3 3-1-15,-4 2 0 16,-4 2-5-16,-6 2 5 16,-8 0 0-16,-6 0-1 15,0 0 1-15,-5 0-4 16,2 0 4-16,3 0 0 15,-5 0-6-15,0 0 6 0,0 0 3 16,0 0-1-16,-2 0-4 16,3 0 4-1,-1 0 1-15,1-4-3 0,-1-9 4 16,0-1-4-16,-2-7 7 16,0-1-4-16,0-8-6 15,0-2 10-15,0-8-5 16,0-7-2-16,-4 1-6 15,-1-2 6-15,2 2 0 16,-3 2 1-16,4 4-3 16,-3 1 0-16,1 7 2 15,0 8 0-15,-1 4-4 16,0 7 4-16,5-2 3 16,0-1-2-16,0 0-2 0,0-4 2 15,0 0 0-15,0 0-1 16,5 0-7-16,-5 5 7 15,0 7 5-15,0 3-2 16,0 3-6-16,0 2 6 16,2 0-3-16,-2 0 0 15,0 0-5-15,0-2 5 16,0 2 2-16,0 0 2 16,0 0-8-16,0 0 8 15,0 0 1-15,0 0-5 16,0-2-1-16,0-2 1 15,0 0 0-15,-16 0-6 16,-6 0 3-16,-9 1 3 0,-5 3 3 16,-6 0-1-16,-3 0-2 15,-1 9 0-15,-2 7 4 16,2 0-3-16,6 0-2 16,7-6 2-16,6-2 2 15,11-3-3-15,5-4-3 16,7-1 3-16,4 0 3 15,-2 0 0-15,2 0-6 16,0 0 6-16,0 0-2 16,0 0-1-16,0 0-6 15,0 0 6-15,0 0-1 16,0 0-3-16,0 0 4 0,0 0-6 16,0 0 2-1,0 0 4-15,0 0-16 0,0 0 4 16,0 0 3-16,6 0 5 15,7 0 2-15,3 0 4 16,4 0 0-16,7 0-2 16,2 0 0-16,6-4 0 15,6-2 4-15,1 0-4 16,-2 0-2-16,1 0-1 16,-6-3 2-16,-4 3 1 15,-6 4-15-15,-12-3 15 16,-7 5 0-16,-4 0 0 15,-2 0 0-15,0 0 0 0,0 0 10 16,0 0-7 0,0 0-1-16,0 0 5 0,-2 0-6 15,-15-1-1 1,-8-2 0-16,-8 3 0 0,-10 0 8 16,-3 0-8-16,-4 3-7 15,0 8 6-15,-2 1-7 16,5 0 2-16,7-2-3 15,9-4 8-15,11-4 1 16,7-2 0-16,8 0-2 16,5 0 2-16,-2 0 4 15,2 0-2-15,0 0-4 16,0 0 4-16,0 0 1 16,0 0-3-16,0 0-5 0,0 0 5 15,0 0 3-15,0 0 0 16,0 0-6-16,0 0-2 15,0 5 2-15,0 8 3 16,4 7-4-16,7 6 4 16,-1 4 3-16,-2 4 0 15,-3 4-6-15,-3 1 8 16,0 1-1-16,-2-3-4 16,0 3 2-16,0-3-2 15,0-1 6-15,0 6-3 16,0 0-6-16,0 1 6 15,0-2 1-15,0 0-4 16,-4-1-1-16,-1-2 1 0,-1-2 4 16,2-3-1-16,1-4-6 15,0-8 6-15,3-2 0 16,0-9-3-16,0 1-7 16,0-5 7-16,0-3-2 15,0-1 5-15,0-2-6 16,0 0 6-16,0 2 1 15,0-2-4-15,0 0-6 16,0 0 6-16,0 0 1 16,0 0-1-16,0 0-2 15,0 0-25-15,0 6-2 16,0 6-52-16,0 1 4 0,0-5-99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1-09T11:46:50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13521 156 0,'0'0'71'15,"0"0"-40"-15,0 0-5 16,0 0-7-16,0 0 8 16,0 0-8-16,0 0-4 15,0 0-4-15,0-16-6 16,0 16-3-16,0 0 4 16,0 0-4-16,0 0 8 15,0 0 2-15,0 0-9 16,0 0 11-16,-2 0-3 15,2 0-4-15,0 0-2 16,0 0-4-16,0 0 1 16,0 9 1-16,0 10-2 0,0 9 5 15,0 2-1-15,0 2-3 16,0 3 4-16,0-3-3 16,0 4 11-16,0 0 6 15,0 2-11-15,0 2 7 16,0-3-9-16,0-2 2 15,0 1-8-15,0 2 4 16,2 4-4-16,3 2 3 16,-2 6-1-16,-1-3-3 15,2 0 5-15,-2-5-1 16,0-7-2-16,-2 1 2 16,3-1-1-16,-3-2-1 15,0 6 2-15,0-3-3 16,0 4 4-16,0 1 1 15,0 3-6-15,0 0 4 0,0-1-2 16,0 0 1-16,0-9-1 16,0-2-2-16,2-7 4 15,0 4 2-15,2-4-5 16,-4 4 4-16,2 1-1 16,-2 5-2-16,0-2 2 15,0 5-3-15,0 0 2 16,0 0-3-16,0 1 0 15,0-1 1-15,0-1-1 16,0-1 0-16,0 3 2 16,0-8-2-16,2 0 1 15,4 1 0-15,-2-4-1 0,0 6 1 16,-1-6-1-16,-1 7 0 16,-2-4 1-16,0 1-1 15,0 7 1-15,0-1 0 16,-2 2-1-16,-5-2 1 15,1-2-1-15,-2-9 0 16,6 0 0-16,-2-1 0 16,2-4 1-16,-1 0 1 15,3 2-4-15,-2-7 4 16,2 1-2-16,0 0 0 16,0-1-3-16,0 8 3 15,0-3 1-15,0 4 2 0,0-5-6 16,0 4 5-16,0-1-2 15,0 0 0-15,0-5-2 16,0-4 2-16,0 1 2 16,0 0-1-1,0-2-2-15,0 4 2 0,0 0-1 16,0 4 0-16,0 1-3 16,0-1 3-16,0 3 3 15,0 4-1-15,-2-3-4 16,2 6 2-16,-2-6 0 15,-2 2 0-15,1-2 0 16,-2-5 0-16,3 2 2 16,2-1-1-16,-2 0-2 0,2 1 1 15,0-6 0-15,0 6 0 16,0 0-2-16,-2 8 2 16,2 1 2-16,-3-2-1 15,-1 5-2-15,-2-2 1 16,-1 3 0-16,0-6 0 15,-2-2 0-15,3-2 0 16,1-4 1-16,1 4 0 16,-1-2-2-16,3 2-2 15,-1-3 3-15,3-1 0 16,0 0-3-16,0 2 3 16,0-2 2-16,0 4-2 15,0 1 0-15,0 0 3 16,0-2-3-16,0 8 0 0,0-3-2 15,0 6 2-15,0-4 2 16,0-2 0 0,0 2-4-16,0-1 4 0,0-3-2 15,0 1 0-15,0 0-2 16,0 1 2-16,0 3 0 16,5-8 0-16,0 2-2 15,-1 0 4-15,1-1-2 16,1-4 0-16,-2-4-2 15,1 0 2-15,-3 1 3 16,0 3-2-16,-2 1-2 0,0 0 3 16,0 3-2-1,0 0 0-15,0-3 0 0,0-4 0 16,0-3 2 0,0-1-2-16,0-6 0 0,0-1 2 15,0-4 1-15,0 0 0 16,0 2-1-16,0-2 0 15,-2-4 4-15,2 4-5 16,0 1-1-16,0-5 2 16,0 6-2-16,0-4 0 15,0 3-9-15,0-1 7 16,14-4-7-16,3 0 9 16,1 0 11-16,5 0-10 15,4 0 8-15,-1 0-9 16,5 0 3-16,0 0-3 15,10 0 3-15,5 0-2 0,8 0-2 16,4 0 3-16,2 0-2 16,2 0 0-16,5 0 0 15,4 0 0-15,3-9 8 16,2-8-8-16,0 3 0 16,-3 2 5-16,5-2-1 15,-4 0-4-15,-6 6 1 16,-3-2-1-16,-3 2 2 15,1 4 0-15,-1-2-2 16,0 2 1-16,1 4 4 16,4-4-5-16,4 0 0 0,2-2 0 15,2-2 2-15,-7 3 0 16,-1 2-4-16,2 0 4 16,-1 0-2-16,-2-1 0 15,3 0-2-15,-2-2 2 16,2-2 2-16,-2 4 0 15,2-2-4-15,0-3 4 16,6 2-1-16,6 2-1 16,4 0-2-16,6 1 2 15,-2 4 2-15,1 0 0 16,1 0-4-16,5 0 6 16,4 0-4-16,8 0 0 15,6 0-2-15,-2 0 2 0,4 0 2 16,-3 0 0-16,-1 0-4 15,-1 0 4-15,-4 8-2 16,-3 1 0-16,2 6-2 16,-4-7 2-16,0 2 1 15,-5-2 1-15,-11-4-4 16,-3 4 4-16,-3-7-1 16,-2 4-1-16,-4 3-2 15,-3-4 2-15,-7-2 2 16,-3 2-2-16,-6 0-1 15,-4 5 1-15,-4-4 1 16,-5-5-1-16,1 0-3 16,-5 0 3-16,-3 0 1 15,1 0 1-15,-3 0-4 16,1 0 4-16,-5 0-1 0,2 0-1 16,0 0-3-16,2 0 3 15,2 0 1-15,0 0 1 16,3 0-4-16,2 0 5 15,5-4-3-15,1-6 0 16,3 2-3-16,-2 6 3 16,2-2 2-16,-1 4-1 15,0 0-2-15,-4-4 2 16,-3 4 0-16,-4 0-1 16,-3 0-3-16,-3 0 3 15,-6-4 1-15,-3-1 1 0,-5 2-4 16,2-3 4-1,-7 6-2-15,0-4 0 0,-1 4-3 16,-2 0 3-16,-3-4 2 16,-4 4-1-16,1 0-2 15,-3 0 3-15,0 0-1 16,0 0-1-16,0 0-2 16,0-4 2-16,0-2 3 15,3-6-1-15,-3-3-4 16,0-2 5-16,0 3-1 15,0 1-2-15,0 4-2 16,0 0 2-16,0-1 2 16,0-2 0-16,0 2-4 0,0-2 4 15,-8-2 1 1,2 0-3-16,1-4 0 0,-1-4 0 16,-1 0 4-16,-2-4-2 15,0-2-4-15,1 1 5 16,-2 6 1-16,-1-2-4 15,3 2 3-15,-4 1-3 16,1-2 7-16,0 4-6 16,-1-5-2-16,2 1 4 15,-1 0 0-15,-1 0-3 16,3 0-2-16,3 0 2 16,2-1 7-16,2-4-7 0,-2 4 0 15,2-2 4 1,0-2 0-16,0 0-4 0,-2 1 0 15,1 2 0-15,-1 2 6 16,0 0-6-16,-4 0 0 16,4-5 3-16,-2-5 0 15,-1 6-3-15,3-6-3 16,-3-4 3-16,4 7 4 16,1-8-2-16,2-3-4 15,0 4 4-15,0-4 0 16,0 0-2-16,0 0-1 15,0-1 1-15,0 5 5 16,0 0-3-16,0 1-4 16,0-4 4-16,0-2 1 0,0 4-3 15,0-1-2 1,0 1 2-16,0 2 4 0,0 2-4 16,0-3 0-16,0 2 0 15,0-3 2-15,0 2-2 16,0-1-2-16,0 0 2 15,-2-2 1-15,2 1 0 16,0-3-2-16,0 4 2 16,0-6 1-16,-4 4-2 15,4 6-4-15,-3-4 4 16,1-2 1-16,0 2 1 16,2-3-4-16,-2 0 4 15,2-4-1-15,-2 1-1 0,0-2-4 16,2-4 4-16,0 2 2 15,0-2-2-15,0 4 0 16,0 2 0-16,0 2 2 16,0-4-2-16,0-6-4 15,0 1 4-15,-3-3 1 16,-1 0 0-16,1 0-2 16,-1-1 2-16,2 3 1 15,-1 5-2-15,-1 2-4 16,-2 1 4-16,-1-2 1 15,0 0 1-15,2 0-4 16,-3-2 4-16,6-6 0 16,-5 2-2-16,0-6-5 0,4 3 5 15,-1 7 0-15,2 8 2 16,-2 8-4-16,2 3 4 16,-1 4 0-16,3 1-2 15,-2 4-4-15,2-3 4 16,0 7 1-16,-2-1 0 15,2 1-2-15,-2-2 2 16,2-1 1-16,-2 2-2 16,0 0-4-16,-2 3 4 15,2-4 1-15,0 3 0 16,2-4-2-16,-2-3 2 16,2 2 1-16,0 4-2 0,-2 0-4 15,2 5 4-15,0 4 1 16,-2-1 0-16,2 0-2 15,0-8 2-15,0-2 0 16,0-4-1-16,0 2-6 16,0-2 6-16,0 2 1 15,0 2-1-15,0 1 0 16,-2 5 0-16,-5 1 0 16,1-6 0-16,-2 3-11 15,-1-3 11-15,3-2 2 16,-3 1-2-16,-2 0 0 15,0 3-3-15,-1 1-1 16,1 3 2-16,-2 1-9 16,2 2 11-16,0 4-2 15,-2 0-3-15,-3 2 4 0,-2 0 2 16,-4 0 9-16,-5 0-10 16,-4 0-3-16,0 0 3 15,2 0 2-15,0 2 0 16,0 6-4-16,-7 0 4 15,-4 1-1-15,-3-3-1 16,-3 1-3-16,-3-1 3 16,2 2 2-16,-2-1 0 15,0-2-4-15,2 4 4 16,0-4 1-16,-4 4-3 0,0-4-5 16,1-1 5-1,-2 5 3-15,-8-1-1 0,-7 2-4 16,-3-2 4-16,5 2-1 15,5-5-1-15,2 2-6 16,0-1 6-16,-1-1 1 16,1 1 1-16,-2-1-4 15,4-2 4-15,-2 0 1 16,0 1-3-16,2 2-6 16,-4 2 6-16,-5 2 2 15,3 1-2-15,-7 0 0 16,2-1 0-16,-5 0 0 15,-3-5 0-15,0-4-7 16,1-1 7-16,0 0 2 16,2 0-1-16,-1 0-2 0,0 0 2 15,-3 0 2-15,-2 0-3 16,-2 0-6-16,5 0 6 16,-2 2 1-16,6 2-1 15,7 2 0-15,-3-2 0 16,3 2 3-16,0 0-3 15,5-4-5-15,3 0 5 16,7-2 3-16,7 0-2 16,4 0-2-16,9 0 2 15,2 0 1-15,0 0-2 16,0 0-4-16,3 0 4 16,1-4 1-16,6-2-1 0,1 2 0 15,3-2 0 1,2 1 4-16,1 4-4 0,0-6-5 15,1 0 5-15,-1 1 1 16,0 2 0-16,1 0-2 16,-3 2 2-16,1 0 2 15,-1-3-3-15,-7-1-5 16,-3 3 5-16,-7-1 2 16,-7 0-2-16,3 0 0 15,-5-1 0-15,1 0 3 16,-9 1-3-16,2 0-5 15,-1-1 5-15,3 1 3 16,0 1-3-16,-3-2 0 16,-4-1 0-16,-4 5 3 15,-5-3-3-15,2 2-4 0,5 0 4 16,4 0 0 0,12-1 1-16,4 2-2 0,4-3 2 15,2 1 2-15,2-4-3 16,4 0-6-16,-3-1 6 15,1 1 2-15,-4-4-2 16,0 5 0-16,-5 1 0 16,-3-2 3-16,-8 4-3 15,-3 3-6-15,-7 0 6 16,0 0 1-16,-3 0 0 16,1 0-2-16,-1 0 2 15,1 0 2-15,2 0-3 0,1 0-3 16,4 0 3-16,1 0 0 15,5 0 3-15,7 0-6 16,1 0 6-16,1 0-2 16,2 3-1-16,-2 5-6 15,0 0 6-15,2 1 0 16,4-1 2-16,8-2-4 16,1-4 4-16,5 1 0 15,-1-3-2-15,1 3-5 16,1-2 5-16,-2 2 1 15,1-1-1-15,0-2 0 16,0 0 0-16,-5 0 3 16,-2 0-3-16,-1 0-7 0,3 0 7 15,5 0 1-15,3 0-1 16,6 0 0-16,0 0-4 16,2 0 0-16,0 0 2 15,0 0-9-15,0 0 8 16,0 0-1-16,0 0-22 15,0 0 0-15,0 0-19 16,0 9-28-16,0 8-29 16,0 1-58-16</inkml:trace>
  <inkml:trace contextRef="#ctx0" brushRef="#br0" timeOffset="15251.11">25250 18173 334 0,'0'0'10'0,"0"0"-10"16,0 0-28-16,0 0 17 16,0 0 11-16,0 0 16 15,0 0-9-15,0 0 16 16,-22-62-18-16,22 57-4 15,0 5 18-15,0 0 7 16,0 0-13-16,0 0 12 16,-2 0 7-16,2 0 9 15,0 0-16-15,0 0-15 16,0 0 3-16,0 0 2 16,0 16-14-16,0 17 18 0,0 21 4 15,0 26 6-15,0 14-8 16,0 13-12-16,0 5 6 15,0-2-3-15,-7-10-11 16,-1-7 5-16,-2-25-6 16,3-24 10-16,1-25-10 15,4-16-3-15,0 8 3 16,2-11 0-16,0 0 0 16,0 0-4-16,0 0-12 15,0 0 13-15,0 0-10 16,0 0 5-16,0 0 6 15,0 0 2-15,0-23-40 16,0-18 19-16,0-15 7 0,0-9 12 16,0-5-14-1,0 2 13-15,0-3 3 0,-3 3 3 16,-2 6-1-16,-1 5-4 16,1 5 4-16,3 5 2 15,0 3-4-15,2 7 0 16,0 15 0-16,0 4 8 15,0 8-8-15,0 7 5 16,0 3-4-16,0 0 12 16,0 0-13-16,0 3 2 15,4 12-2-15,15 11 13 16,2 6-7-16,8 14 2 0,5 10 0 16,6 9 13-1,0 11-7-15,0-3-9 0,-1 4 9 16,-4-5 2-16,1-5-15 15,-5-17-1-15,-2-2 3 16,-4-17 0-16,-2-9-3 16,0-7-6-16,-7-12 6 15,-1 1 0-15,-9-4-1 16,0 0 1-16,-6 0 0 16,0 0 8-16,0 0-1 15,0-14-5-15,0-12 0 16,0-3 1-16,0-11-1 15,0-12-4-15,0-2 4 16,2-11 1-16,4-8-3 16,1-7-5-16,1 4 5 0,-2-1 3 15,0 12-2-15,-4 3-2 16,-2 3 2-16,0 18 3 16,0 6-4-16,0 14 2 15,0 15 0-15,0 1 4 16,0 5-6-16,0 0 0 15,0 0-8-15,0 0 8 16,0 0-23-16,-2 6-39 16,-4 20-32-16,-8 7-87 15</inkml:trace>
  <inkml:trace contextRef="#ctx0" brushRef="#br0" timeOffset="17180.86">5574 15163 424 0,'0'0'12'0,"0"0"-3"16,0 0 3-16,0 0 6 16,0 0 2-16,0 0 13 0,-18-4-5 15,18 4-15 1,0 0-1-16,0 0 1 0,-2 0 3 16,0 13-14-16,-3 19 3 15,1 22 10-15,-5 17-2 16,2 14-10-16,3 9 4 15,-3 3-6-15,3-11 9 16,2-11-10-16,-1-12-1 16,3-15 1-16,0-12 2 15,0-13-1-15,0-17-2 16,0-6-1-16,0 0 2 16,0 0 0-16,0 0-2 0,0-24 2 15,0-15 14 1,0-11-14-16,-6-18-1 0,-4-6-17 15,2-11 13-15,-3-9-21 16,3 0 8-16,0 0-2 16,6 17 5-16,0 16 2 15,2 20 10-15,0 19 6 16,0 12 0-16,0 10-3 16,0 0-6-16,0 0-4 15,0 0-2-15,0 6-1 16,8 20 13-16,15 19-6 15,8 12 6-15,7 20 15 16,5 9-10-16,3 10-3 0,1-5 5 16,1-16-6-1,-2-16-2-15,-4-20 2 0,-9-16 5 16,-8-10-6 0,-10-9-7-16,-12-4 7 0,-1 0 7 15,-2-7 3-15,0-26 31 16,0-17-31-16,-2-19-2 15,-12-7-8-15,1-1-2 16,1 6 2-16,1 8 3 16,5 11-3-16,-1 16 0 15,2 12-5-15,5 6 5 16,0 10-21-16,0 4-18 16,0-1-22-16,0 5-28 15,0 0-26-15,14 0 28 16</inkml:trace>
  <inkml:trace contextRef="#ctx0" brushRef="#br0" timeOffset="17529.38">6397 15169 476 0,'0'0'31'0,"0"0"-31"15,0 0 0-15,0 0 15 16,0 0-9-16,0 0-6 15,133-6 7-15,-89-10 3 16,-1 1-8-16,-1 2-1 16,-4-1 2-16,-9 5-6 15,-5 6-10-15,-5 3-36 16,-6 0-39-16,-13 22-107 16</inkml:trace>
  <inkml:trace contextRef="#ctx0" brushRef="#br0" timeOffset="17752.37">6565 15440 493 0,'0'0'45'16,"0"0"-45"-16,0 0 0 15,0 0 6-15,0 0-4 16,0 0 0-16,71-16-2 15,-46 15 3-15,0 1-3 16,2 0-3-16,0 0-4 16,-3 0-9-16,0 13-69 15,-8 5-123-15</inkml:trace>
  <inkml:trace contextRef="#ctx0" brushRef="#br0" timeOffset="17972.41">6577 15937 351 0,'0'0'76'15,"0"0"-66"-15,0 0-10 16,0 0 0-16,0 0 13 0,0 0-1 16,57 12 10-1,-20-12-20-15,3 0 0 0,-1 0 2 16,6 0-8-1,0 0 0-15,-3 0-86 0,-2-12-128 16</inkml:trace>
  <inkml:trace contextRef="#ctx0" brushRef="#br0" timeOffset="18850.72">7789 15004 552 0,'0'0'30'15,"0"0"-29"-15,-118-117-1 16,80 95 3-16,-9 4-3 16,0 14 10-16,-2 4-4 0,-2 0 9 15,6 9-9-15,3 16-4 16,7 7 0-16,6 4-1 15,11 0 5-15,7 4-6 16,11-3-7-16,0 1 7 16,19 3 0-16,22 4 0 15,7-5 0-15,11 0 0 16,3 0 0-16,5-5 0 16,-3 11-5-16,-2-5 5 15,-4 3 0-15,-10 4-9 16,-11-3 6-16,-16-4-11 15,-19 4-2-15,-2 3 13 16,-23-4 3-16,-19-2 1 16,-7-7 3-16,-7-9-3 15,6-12-2-15,0-5 2 0,8-9 5 16,11 0-6-16,6 0-8 16,13-4-2-16,10-9 10 15,2-6-34-15,2-4-12 16,25-2 39-16,12 0 6 15,5 0 1-15,6-1-7 16,4 2 6-16,-2 2-4 16,-3 0 7-16,-4-4-4 15,-6-6 4-15,-4-9-1 16,-4-3-1-16,-7-4-1 16,-4-2-2-16,-9-9-14 15,-2 6-39-15,-6-1 16 0,-3 10 33 16,0 10 7-16,0 7 10 15,-8 13-1-15,-5 8 4 16,-2 6 12-16,3 4-7 16,-1 28-2-16,-1 13-15 15,4 3 9-15,3 5-3 16,3 3-6-16,4 3 10 16,0 1 3-16,0 2-8 15,11-2-5-15,9-6 3 16,6-11-8-16,5-8-9 15,10-16-31-15,1-13-25 16,9-6-65-16</inkml:trace>
  <inkml:trace contextRef="#ctx0" brushRef="#br0" timeOffset="19284.53">8585 15165 335 0,'0'0'35'15,"0"0"-33"-15,-75 122 0 16,54-68 0-16,3 7 11 16,5-1-8-16,7-1 1 0,6-9-6 15,0-16 3-15,0-12-3 16,12-11-9-16,7-6 3 15,2-5 4-15,1 0 2 16,3-22 12-16,-1-11-12 16,-4-8-4-16,-4-6-23 15,-3 1 10-15,-6 6 17 16,-1 10 24-16,-3 12 9 16,0 12 7-16,-3 2 3 15,2 4-9-15,0 0-34 16,6 0 4-16,9 23-4 15,2 12 22-15,6 13-14 16,-1 6 5-16,-1 9-7 16,-4 5-12-16,0 1 6 0,-4 8-24 15,1-5 20-15,-5-1-133 16,-7-14-92-16</inkml:trace>
  <inkml:trace contextRef="#ctx0" brushRef="#br0" timeOffset="19485.89">8489 16150 529 0,'0'0'57'16,"0"0"-57"-16,0 0 8 0,0 0 4 16,0 0 0-1,0 0-11-15,79-98 1 0,-38 64-2 16,-1 2 2-1,-4 0-2-15,-1 1-4 0,-2 4-23 16,-1 0-45-16,-3 10-106 16</inkml:trace>
  <inkml:trace contextRef="#ctx0" brushRef="#br0" timeOffset="19709.82">9096 15633 463 0,'0'0'68'0,"0"0"-41"16,0 0-8-16,0 0-1 15,0 0-7-15,0 0-11 16,0 0-37-16,8 0-52 15,-4 0-46-15</inkml:trace>
  <inkml:trace contextRef="#ctx0" brushRef="#br0" timeOffset="21201.96">10079 15384 350 0,'0'0'182'16,"0"0"-153"-16,0 0-25 16,0 0 16-16,0 0-8 15,0 0 13-15,-27-144 4 16,39 72-2-16,5-17-9 15,-1-5-11-15,-1-4 7 16,-5 0 1-16,-10-1-15 16,0-5 0-16,-14 0 1 0,-26-5-6 15,-14 5 3-15,-8 12-20 16,0 12 22-16,8 22 1 16,14 21 2-16,13 15-6 15,12 14-2-15,6 8 2 16,4 0-1-16,-1 39 2 15,4 24 2-15,2 28 6 16,0 19-2-16,20 20-7 16,13 12 6-16,3 19 5 15,2 8-8-15,1-7-7 16,4-10 7-16,-1-23 0 16,6-31 0-16,-4-18 0 0,5-21-2 15,-3-23 0-15,-1-14 0 16,2-22-14-16,-4 0 16 15,-1-22 7-15,-3-24-6 16,-3-17-1-16,-3-13-11 16,-8-8-2-16,-9-10-11 15,-9 5 9-15,-7 2 14 16,0 8-1-16,-23 13-4 16,-2 16-1-16,-1 20-4 15,4 13 11-15,4 17-11 16,0 12-4-16,7 32 15 15,0 17 9-15,7 18-8 16,4 2 3-16,0 7-3 0,6-3 9 16,17-1-10-1,1-12-2-15,7-10 2 16,3-18 0-16,3-7-3 0,1-18 3 16,-2-6-2-16,-3-8 1 15,-2-5-1-15,-6-1-6 16,-3-22 8-16,-1-11 0 15,-4-12-11-15,-1-7-19 16,-5-5-3-16,-3-9 16 16,0 0 16-16,-6 4 2 15,-2 6 4-15,4 7 22 16,1 10-14-16,-1 12-3 0,0 14-8 16,-4 10 10-1,5 4-12-15,2 15-11 0,4 24 11 16,4 11 28-1,-1 16-20-15,-1 1-2 0,-4 7-5 16,0-4 5-16,0-15-6 16,3-7-4-16,0-21 4 15,7-10 4-15,-4-14-4 16,-1-3-7-16,3-8 7 16,-1-25 10-16,1-14-10 15,2-10-3-15,-4-2 2 16,3-7-2-16,-3 2-3 0,1 10 4 15,-3 5 4 1,1 16 2-16,-5 12-4 16,-1 13-1-16,2 8 1 0,-2 0 0 15,1 27-15-15,5 10 15 16,-1 7 9-16,3 9 0 16,1-5-9-16,4 4-11 15,-2 3-12-15,6-12-31 16,8 0-140-16</inkml:trace>
  <inkml:trace contextRef="#ctx0" brushRef="#br0" timeOffset="21698.77">11687 15008 60 0,'0'0'297'16,"0"0"-288"-16,0 0 7 15,0 0 2-15,0 0-5 16,-126 71-5-16,117-45 3 16,2 6 7-16,5 3-13 15,2-3 8-15,0-9-2 16,0-2 3-16,0-11-14 16,2-5-1-16,9-2 1 15,3-3 0-15,1 0 5 16,6-14 7-16,3-12-8 15,2-4 6-15,3 2-10 16,0 6 0-16,0 5 0 0,0 7 8 16,5 10-2-1,6 0-3-15,2 6 0 0,8 23 6 16,-2 8 1 0,0 6-8-16,-4 7 3 0,-7 7 33 15,-8 12-30-15,-6 7-4 16,-14 9 2-16,-7-1 4 15,-2-2-2-15,-5-4-7 16,-18-14 21-16,-10-12-9 16,-2-15-10-16,-1-15 14 15,-1-14-12-15,-1-8 8 16,5 0-13-16,2-22-5 16,4-18-17-16,4-17-2 0,3-11-43 15,7-12-46-15,2-8-212 16</inkml:trace>
  <inkml:trace contextRef="#ctx0" brushRef="#br0" timeOffset="22016.52">12007 13783 541 0,'0'0'7'16,"0"0"-4"-16,10 139-2 0,17-40 14 15,9 21 9-15,7 18 3 16,3 1 2-16,3-1 13 16,0-4-27-16,-4-12-2 15,-3-5-12-15,-2-13 8 16,-2-12-9-16,0-18-9 15,-2-21 4-15,-3-12-2 16,-2-14-35-16,-6-13-8 16,-7-7-27-16,-11-7-82 15,-7-17-219-15</inkml:trace>
  <inkml:trace contextRef="#ctx0" brushRef="#br0" timeOffset="22192.95">11967 14865 574 0,'0'0'37'16,"0"0"-37"-16,0 0-17 15,0 0 17-15,0 0 0 16,0 0 9-16,160 12-6 16,-93-32-3-16,-1-4-17 15,-8-2-28-15,-4-4-19 16,-10-4-107-16</inkml:trace>
  <inkml:trace contextRef="#ctx0" brushRef="#br0" timeOffset="22682.23">12448 13894 511 0,'0'0'25'0,"0"0"1"16,0 0 10-16,0 0 3 15,0 0-31-15,0 0-6 16,13 80 27-16,19 1 4 16,-1 13-13-16,-4 10-4 15,-6 12-2-15,-3 5 6 16,-5-1-18-16,-1-3-4 16,-1-15 4-16,0-18 4 15,3-18-6-15,1-12-2 0,-1-18 2 16,-1-12 0-16,1-9 0 15,-6-14-1-15,-3-1-13 16,-1 0 12-16,2-22 4 16,8-18 3-16,1-16-5 15,8-2-7-15,2 2-22 16,-1 8 6-16,0 8 12 16,-1 12 11-16,-7 7 0 15,-1 11-2-15,-7 10 2 16,4 0 0-16,-1 6 6 15,5 24-6-15,3 11 15 16,4 3 20-16,0 4-14 0,1 2-9 16,2-2 2-16,-1-2 0 15,4-6-13-15,4-10-2 16,8-2-9-16,10-6-10 16,7-13-43-16,0-9-157 15</inkml:trace>
  <inkml:trace contextRef="#ctx0" brushRef="#br0" timeOffset="86397.29">3156 10122 330 0,'0'0'12'0,"0"0"9"0,0 0-16 15,0 0-3-15,0 0 32 16,0 0-9-16,0 0-13 16,-13-108 0-16,18 100 0 15,-1 2-5-15,-4 5 9 16,2 1-11-16,0 0-5 15,6 0-1-15,0 1 1 16,5 17 8-16,1 2-1 16,1 4-7-16,1 7 0 0,-3-7 4 15,1-1 2-15,-3-5-6 16,0-9 2-16,-4-1-2 16,2-5 0-1,-3-3-2-15,1 0 0 16,0 0 2-16,0 0 11 0,1 0-9 15,4-11-1-15,3-10-1 16,-2-3 0-16,5-2 0 16,-2 6-9-16,-3 1 7 15,-2 8 2-15,-3 8 0 16,-4 3-2-16,-2 0 1 16,0 0 0-16,0 1-18 15,5 11 12-15,-1 8 7 16,2 3 3-16,0 0-2 15,1-1 0-15,3-4-1 16,-1-4 0-16,-1-9-6 0,2-4 1 16,3-1-7-16,4 0 12 15,-2-11 13-15,3-14-13 16,1-3 0-16,-4 3 4 16,-5 8-3-16,-4 7-2 15,-3 6 4-15,-5 4 2 16,0 0-5-16,2 0 0 15,0 0-4-15,4 4-1 16,2 17 5-16,0 4 7 16,3 3-3-16,5 7-4 15,4 1-2-15,7-3-76 16,-1-15-285-16</inkml:trace>
  <inkml:trace contextRef="#ctx0" brushRef="#br0" timeOffset="88617.17">3860 9682 238 0,'0'0'9'0,"0"0"-9"16,0 0-5-16,0 0 5 15,0 0 2-15,0 0-1 16,0 0 21-16,0 0 11 15,0 0-3-15,0 0 0 0,0 0 8 16,0 0-21 0,0 0-10-16,0 0-2 0,0 0 7 15,0 9-10-15,0 18 2 16,0 11 2-16,0 18 18 16,-6 19-9-16,-3 24-1 15,-5 21-1-15,-1 18 7 16,-3 23-14-16,-4 12-5 15,-7 9 10-15,-6 4 2 16,1-1-9-16,-2-4 0 16,5 3-4-16,0 7 14 15,2-2-2-15,5-1-5 0,6-18 6 16,9-27 0-16,7-27-12 16,2-28 2-16,0-26-3 15,6-16 6-15,12-16-6 16,0-8-4-16,-3-5 1 15,1-6 6-15,-3-5-6 16,-1 0 2-16,-4-2 1 16,-3-4 11-16,-3 2-11 15,-2-2 2-15,0 0-2 16,2 2 4-16,-2-2-3 16,0 0-2-16,0 0 2 15,0 0 2-15,0 0-3 16,4 0-19-16,6 0 19 0,5 0 5 15,8 0-3-15,1-4-1 16,8-3 1-16,3 0 0 16,5 5-2-16,11-2-4 15,16 3 4-15,24-4 0 16,26-2 0-16,22-8-3 16,27-3-1-16,12-4 4 15,12 2-19-15,3 7 2 16,-1 4 15-16,-3 9 0 15,0 0 4-15,6 0-4 16,2 0 4-16,4 0 5 16,-11 4-7-16,-14 3-9 15,-22 6 9-15,-23-3 0 16,-20 0 0-16,-20 0 0 0,-10 0 0 16,-10-2 1-16,-1-2-1 15,-6 0-5-15,-2-4 5 16,-1-2 2-16,-1 0-1 15,-2 0-2-15,-3-4 2 16,-8-6 2-16,-11 2-3 16,-10 5-4-16,-11 1 4 15,-3-1 3-15,-5 1-1 16,-7 2-4-16,0 0 4 16,0 0 9-16,0 0-11 15,0 0 4-15,0 0-4 16,0 0 9-16,0 0-9 15,0 0-3-15,0 0-3 0,0 0 6 16,0 0 0 0,0 0-2-16,0 0 2 0,0 0 0 15,0 0-2-15,0 0-2 16,0-1 4-16,0-2 4 16,0 1-4-16,4-2 1 15,-2-2-1-15,5 4 6 16,-7-2-6-16,0 4 0 15,0 0-5-15,0-4-10 16,-13 2-40-16,-6 0-50 16,0-2-51-16</inkml:trace>
  <inkml:trace contextRef="#ctx0" brushRef="#br0" timeOffset="90151.41">9442 9793 540 0,'0'0'21'0,"0"0"-12"15,0 0-9-15,0 0 0 16,0 0 0-16,0 0 3 0,-2 70 11 15,2-37-14 1,9-1 7-16,4-3-3 0,1 2 11 16,1-3-12-16,3-1-2 15,-1-8-1-15,6-7 5 16,8-8-4-16,7-4 12 16,9 0-8-16,1-27 5 15,4-8-10-15,-3-7-4 16,-4 2 4-16,-8 0 0 15,-10 5-2-15,-7 13 1 16,-9 9-3-16,-4 8 0 16,0 5 0-16,-5 0-19 0,5 17 14 15,-1 6 6 1,3 4 6-16,5-1-5 0,3 0 4 16,8-7 5-16,4 0-7 15,6-2-7-15,4-6 7 16,3-5 0-16,0-6 0 15,1 0-4-15,-3-6-7 16,-5-16 11-16,-4-10-4 16,-4-2-13-16,-2-2 17 15,-8 2-2-15,-1 7 2 16,-5 8-1-16,-1 4 2 16,-4 9 5-16,1 2-6 15,-3 4-4-15,0 0 4 16,6 0 0-16,3 3 1 15,3 4-2-15,3 1 2 0,2-1 1 16,-2-4-2 0,-1 1-5-16,1-1 5 0,-2-1 0 15,-1-2 0-15,-1 0-6 16,3 0 3-16,-1-6 1 16,4-8 2-16,-1 0-13 15,0-2 3-15,-2 5 7 16,-5 5 4-16,1 4-3 15,-3 2 4-15,0 0-3 16,-2 8 1-16,-3 9-13 16,-1 0 11-16,-5 5-3 15,0 0-10-15,0 3-3 0,0-1-62 16,-25 4-50 0</inkml:trace>
  <inkml:trace contextRef="#ctx0" brushRef="#br0" timeOffset="95832.49">8816 9354 252 0,'0'0'36'0,"0"0"-18"15,0 0-1-15,0 0 11 16,0 0 8-16,0 0-19 16,0 0 1-16,0 0-1 15,0-3 1-15,0 1-5 16,0-1-4-16,-2 3-7 15,2-2-2-15,0 1-4 16,0-2 4-16,0 3 0 16,0 0 0-16,0 0 0 15,0 0 0-15,18 0 4 16,1 0 3-16,8 0 0 0,6 0 13 16,4 0-2-16,1-6-14 15,3 2 6 1,-3 0-5-16,3 2-1 0,-1 2 2 15,-5-2-5-15,-4 2 7 16,-4 0-6-16,-6 0-1 16,-8 0-1-16,-3 0 2 15,-2 2-2-15,-2 6 0 16,-1-2-2-16,-5 2 2 16,4 0 11-16,-2 1-8 15,0 2 5-15,0 5-1 16,-2 8 0-16,6 12 0 15,-4 11-6-15,0 11 13 0,-2 16 5 16,0 12-14-16,0 14 11 16,0 13-5-16,0 5 0 15,0 3-1-15,0-1-6 16,4-6 10-16,7-2-2 16,5 8-10-16,-1-2 3 15,-1 1-1-15,1-2-1 16,-6 1-3-16,-2 2 5 15,-4 2-5-15,-3-5 0 16,0-3-2-16,0-3 0 16,2-9 1-16,2-6 1 15,-2-8 0-15,0-14-2 0,1-8 2 16,-1-9 0-16,-2-9-1 16,0 0 1-16,0-2 1 15,2 0 0-15,-2 2-1 16,0-3 1-16,0-4-1 15,0-2 0-15,0-7-1 16,0-2 1-16,0-4 0 16,0-6 2-16,0-6-4 15,0-4 4-15,0-3-2 16,0 2 0-16,-4-3 1 16,-9 2-1-16,-6 2 3 15,-3 4-2-15,-7 0-1 16,3 0 3-16,-1 0-3 0,2-4 0 15,9 2 2 1,3-4-2-16,5-2 1 0,0 0 0 16,4-1-2-16,4-4-2 15,0-1 3-15,0 2 0 16,0-2-9-16,0 3 6 16,0-3-2-16,0 0 5 15,0 0 2-15,0 0 0 16,-4 1 4-16,-5 2 5 15,-7-2-10-15,-10 1 6 16,-8-2-1-16,-6 0-5 16,-2 2-1-16,1 0 0 0,1 1 0 15,5-3 0 1,-1 0-16-16,3 0 5 16,2 0-12-16,2 4-13 0,2 0 19 15,6-3-42-15,0 5-72 16,-4-6-222-16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1-09T11:49:21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19539 1592 152 0,'0'0'15'0,"0"0"0"16,0 0 24-16,-8-106-35 16,-8 83-3-16,-6-2-1 15,-3 3-36-15,-2 0 36 16,-2 1 9-16,0 6-9 0,0 3-13 15,-2 7 13-15,-7 5 0 16</inkml:trace>
  <inkml:trace contextRef="#ctx0" brushRef="#br0" timeOffset="2474.92">19555 1382 363 0,'0'0'18'0,"0"0"-18"15,0 0-30-15,0 0 10 16,0 0 20-16,0 0 9 16,-31-27-4-16,29 23 7 15,0-1 3-15,-5 3-8 16,-2-3 5-16,0 2-7 15,-4-4 10-15,-3 3-5 0,-4 0-7 16,-6 4 2-16,-11 0-2 16,-5 0 1-16,-4 0-8 15,-1 0 8-15,-3 0-2 16,2 0 3-16,1 0-5 16,-2 0 19-16,2 0 0 15,-5 8-19-15,8 9 0 16,2 8 3-16,2 9-4 15,8 5 1-15,3 5-11 16,10 1 11-16,5 2 1 16,8-3 1-16,6-5-4 15,0-6 4-15,2-5-4 16,18-6 2-16,7-4-5 16,8-8 4-16,10-8-4 0,6-2 1 15,11-2 4-15,5-21 4 16,7-12 11-16,-1-5-15 15,-8-2-2-15,-9 4 2 16,-19 6 4-16,-10 6-2 16,-8 2-4-16,-4 2 4 15,-2-3 4-15,-4-1-6 16,-4 1-4-16,-5 4 4 16,0 8 0-16,-5 2 6 15,-7 7-12-15,6 2 13 16,0 2 5-16,6 0-12 15,0 15-1-15,0 13 1 0,0 9 2 16,2 6-1-16,16 11-2 16,4 6 2-16,4 4 0 15,6 4-1-15,-1 0-4 16,0-1 4-16,-2-7 0 16,-7 2-4-16,-9-8 2 15,-10-4-6-15,-3-6 4 16,-7-7 4-16,-26-4-5 15,-13 0 5-15,-13-4 5 16,-7-4-4-16,-11-2-2 16,-3-9 4-16,2-3 1 15,5-7-4-15,13-4 0 16,19 0 0-16,14 0 5 0,14 0-5 16,11-19 0-1,2-4-33-15,11-13-33 0,32-8-6 16,15-11-72-16</inkml:trace>
  <inkml:trace contextRef="#ctx0" brushRef="#br0" timeOffset="2924.19">19996 1329 289 0,'0'0'34'15,"0"0"-14"-15,0 0 8 16,0 0-7 0,0 0-5-16,0 0-2 0,-129 92-11 15,94-51 6-15,3-1 4 16,6-4-12-16,7 0-2 16,6-4 4-16,5-4 0 15,6-5-3-15,2-11-12 16,0-11 7-16,19-1 0 15,10-6 5-15,7-18 7 16,0-8-2-16,-5-5 3 16,-7 4-8-16,-6 1-2 15,-5 2 2-15,1 3 3 16,-5 8 1-16,-5 9-8 16,-2 6 1-16,-2 4 2 0,0 0 1 15,0 10 0 1,0 12 1-16,0 7 15 0,2 6-15 15,8-1-1-15,3 0 2 16,3-6 3-16,1-4-5 16,4-6-8-16,1-10-12 15,2-3-9-15,5-5-56 16,0-11-138-16</inkml:trace>
  <inkml:trace contextRef="#ctx0" brushRef="#br0" timeOffset="3810.08">20299 742 253 0,'0'0'31'15,"0"0"-20"-15,0 0 46 16,0 0-10-16,0 0-16 16,0 0-3-16,-33-26-15 15,29 31 3-15,-3 26-10 16,0 13-2-16,0 18-1 16,5 12 9-16,2 7-10 15,0 1 1-15,0-4 0 16,0-5 21-16,2-6-24 15,12-9 0-15,1-9 0 0,1-10 11 16,2-4-9-16,-2-8-2 16,1 0 4-16,8-1-8 15,4-6-22-15,8-1-43 16,4-8-14-16,-5-11-59 16</inkml:trace>
  <inkml:trace contextRef="#ctx0" brushRef="#br0" timeOffset="4032.71">20048 1185 420 0,'0'0'17'0,"0"0"1"0,0 0-18 16,0 0-26-16,0 0 26 15,0 0 0-15,56 23 2 16,-4-6-4-16,14-3-12 16,5-7 4-16,12-2-40 15,-4-4-59-15</inkml:trace>
  <inkml:trace contextRef="#ctx0" brushRef="#br0" timeOffset="4376.04">20740 1403 417 0,'0'0'0'15,"0"0"0"-15,-113 129-2 16,91-85 4-16,9-6-4 16,13-6-1-16,0-7-1 15,23-4-5-15,14-9-2 16,1-8 11-16,4-4 3 15,0 0 3-15,3-22-5 16,-1-12 0-16,1-10 8 16,-5-6-9-16,-9-5-11 15,-13 5 11-15,-16 6 0 16,-2 11 5-16,-12 3-5 0,-19 11 6 16,-9 7 25-16,-4 10-10 15,-3 2-18-15,3 14 2 16,1 20-5-16,7 10-32 15,12 4-51-15,13-9-119 16</inkml:trace>
  <inkml:trace contextRef="#ctx0" brushRef="#br0" timeOffset="7268.28">23169 1311 380 0,'0'0'18'16,"0"0"-18"-16,0 0-25 15,0 0 25-15,0 0 6 16,0 0-3-16,25 16 18 16,4-16 1-16,2 0 15 15,2 0-19-15,-2 0-7 16,-4-2 1-16,-4-2-8 15,-6-2-2-15,-3 4-4 16,-5 0-28-16,-1 2-44 16,-8-2-135-16</inkml:trace>
  <inkml:trace contextRef="#ctx0" brushRef="#br0" timeOffset="7657.91">23042 1363 346 0,'0'0'29'15,"0"0"-26"-15,-6 119 0 0,-1-63 10 16,1 6 4-1,-4 7 19-15,1-4-16 0,3 2 4 16,2-8-13-16,4-8-8 16,-3-4 6-16,0-4 6 15,3-9-14-15,-2-8 5 16,2-8-3-16,0-2 1 16,0-6-4-16,0 2-3 15,0-3 3-15,0-2 0 16,0-1 0-16,5 0-1 15,2-2 0-15,4 0 0 16,7 0-13-16,6-2-47 16,10-2 18-16,4 0-19 15,-1 0-61-15</inkml:trace>
  <inkml:trace contextRef="#ctx0" brushRef="#br0" timeOffset="8156.34">24074 1620 553 0,'0'0'27'0,"0"0"-21"16,0 0-6-16,-139 34 2 16,95 6-2-16,4 4 0 15,6 2 0-15,15-3 0 16,9-10 0-16,10-2 0 15,0-9 0-15,10-6-12 16,11-6 10-16,8-10-10 16,8 0 12-16,5-12 1 15,2-21 7-15,1-9-3 16,-5-5-5-16,-7-1 2 16,-12-1-2-16,-11 5 5 0,-10 6-3 15,0 4-2 1,-6 11 3-16,-21 4 5 0,-8 8-8 15,-1 11 2-15,-2 0-8 16,-2 11-17-16,4 21-65 16,3 7 4-16,12 0-89 15</inkml:trace>
  <inkml:trace contextRef="#ctx0" brushRef="#br0" timeOffset="8359.92">24384 1858 388 0,'0'0'48'16,"0"0"-34"-16,0 0-12 16,0 0 2-16,0 0-3 15,0 0-1-15,-23 25-1 16,21-25-30-16,2 0-27 15,0 0-80-15</inkml:trace>
  <inkml:trace contextRef="#ctx0" brushRef="#br0" timeOffset="8758.26">24704 1626 344 0,'0'0'52'0,"0"0"-40"16,0 0-4-16,0 0 3 15,0 0 10-15,0 0 2 16,-29 16-21-16,25 12 2 16,-3 4-4-16,5 0 3 15,0-2 3-15,2-3-4 16,0-8-1-16,0-5-1 0,0-4 0 15,7-3-5 1,1-6 4-16,4-1-2 16,-1 0 3-16,-1-5 24 0,7-19 5 15,-2-13-12-15,1-3-12 16,-3 2-3-16,-7 0-2 16,-6 8 2-16,0 8 0 15,0 0-2-15,-4 7 0 16,-11 6 0-16,-6 5 0 15,-1 4-28-15,-4 0-23 16,-1 11-21-16,2 8-50 16</inkml:trace>
  <inkml:trace contextRef="#ctx0" brushRef="#br0" timeOffset="9256.12">25123 1382 417 0,'0'0'22'16,"0"0"-10"-16,0 0-10 16,0 0 1-16,0 0-3 15,0 0 2-15,88-75-4 0,-86 75 2 16,-2 20 0-1,0 8 9-15,-14 5 13 0,-15 5-8 16,-5-2-12-16,1-2 1 16,8-6-2-16,8-6-1 15,3-4 3-15,10-6-3 16,4-5 0-16,0-2-3 16,0-1-1-16,8-2-10 15,17 0 3-15,4 0 0 16,5 0 11-16,-1 0 1 15,-6 2 1-15,-9 3-2 16,-7-1-4-16,-7 1-2 16,-4 7 6-16,0 6 11 15,0 6 10-15,-21 7 5 16,-14 0 2-16,0-5 0 0,-1-1-16 16,5-6-9-1,6-4 2-15,10-5-5 0,3-6 0 16,10 0-3-16,2-2-44 15,0 1-49-15,10-5-30 16</inkml:trace>
  <inkml:trace contextRef="#ctx0" brushRef="#br0" timeOffset="9607.24">25994 1923 468 0,'0'0'51'0,"0"0"-46"0,0 0 1 16,0 0 14 0,0 0 9-16,0 0-21 0,-42 132-7 15,22-91-2-15,-5 8-18 16,1 1-77-16,2-7-156 15</inkml:trace>
  <inkml:trace contextRef="#ctx0" brushRef="#br0" timeOffset="10523.32">26611 1403 530 0,'0'0'17'16,"0"0"-3"0,0 0-14-16,-113 53 0 0,79-7 0 15,5 6-2-15,10 0 2 16,11-6 0-16,8-4-6 15,0-10 5-15,19-7-3 16,5-10 1-16,1-5-1 16,2-8-9-16,-3-2 13 15,5-2 16-15,2-28-14 16,2-9 7-16,-4-11-5 16,-4-1-1-16,-9 3 0 15,-12 9 1-15,-4 3 13 0,0 11 4 16,-4 5-19-1,-10 8 0-15,-1 9-2 0,-3 3-17 16,-5 10-60-16,2 24-40 16,0 9-36-16</inkml:trace>
  <inkml:trace contextRef="#ctx0" brushRef="#br0" timeOffset="10725.39">26894 1719 359 0,'0'0'37'16,"0"0"-27"-16,0 0-2 0,0 0 31 15,0 0 41 1,0 0-34-16,0 1-31 16,0-1-15-16,0 0-3 0,0 1-29 15,0 4-67-15,2-1 4 16,12-4-248-16</inkml:trace>
  <inkml:trace contextRef="#ctx0" brushRef="#br0" timeOffset="11205.98">27231 1363 386 0,'0'0'31'0,"0"0"-18"0,0 0 2 15,0 0 21-15,-69-102-3 16,67 100-2-16,2 2-31 16,0 0-4-16,0 23 3 15,11 12 1-15,5 11 2 16,3 7-2-16,-1 5 0 16,1 0 0-16,-7 2 0 15,-5-2-3-15,-7-6 3 16,0-3 0-16,-11-9-1 15,-11-7-7-15,-1-6 8 16,6-14 3-16,3-6-3 16,5-7 5-16,3 0 2 15,-1-8 7-15,0-18-12 16,7-13-4-16,0-8-1 0,0-8 3 16,9-5 8-1,13 1-5-15,1 6-3 0,-3 0 18 16,-3 8-15-16,-5 1-3 15,-8 6 6-15,-4 1-6 16,0 7 0-16,0 10-3 16,0 4 2-16,-14 4 1 15,-3 6-3-15,1 2-1 16,1 4-15-16,-1 0-17 16,7 10-62-16,1 13-47 15</inkml:trace>
  <inkml:trace contextRef="#ctx0" brushRef="#br0" timeOffset="11443.35">27860 1778 484 0,'0'0'26'16,"0"0"-21"-16,0 0-5 16,0 0 9-16,0 0-4 15,13 133 5-15,-26-93-7 0,-12 3-6 16,5-8-54-16,9-5-25 16,11-14-102-1</inkml:trace>
  <inkml:trace contextRef="#ctx0" brushRef="#br0" timeOffset="11956.88">28746 1383 540 0,'0'0'54'15,"0"0"-45"-15,0 0-2 16,0 0-7-16,0 0 2 16,-129 5-2-16,89 30 4 0,6 5-4 15,10 3 0 1,9-3-4-16,7-6 4 0,8-6 0 16,0-6 0-16,0-8-1 15,12-6-14-15,12-8 11 16,5 0 4-16,7-12 7 15,0-15 7-15,-3-9-6 16,-10-2-5-16,-10 2 2 16,-9 0-5-16,-4 7 18 15,0 3-12-15,-17 8-3 16,-10 10-6-16,-4 8-1 16,-3 0-31-16,0 17-46 15,6 18-50-15</inkml:trace>
  <inkml:trace contextRef="#ctx0" brushRef="#br0" timeOffset="12130.72">28978 1708 244 0,'0'0'312'0,"0"0"-303"15,0 0-2-15,0 0-7 16,0 0 0-16,0 0 0 15,0 0 0-15,0 2-63 16,4 2-17-16,7-2-75 16</inkml:trace>
  <inkml:trace contextRef="#ctx0" brushRef="#br0" timeOffset="12455.76">29348 1229 116 0,'0'0'399'0,"0"0"-392"15,0 0-3-15,0 0-1 16,0 0 0-16,129-92-6 16,-107 92 6-16,1 0 4 15,-6 9-7-15,-1 9 2 16,-5 7 2-16,-2 7 18 15,-2 4-13-15,-3 3 10 16,1 10-13-16,-3 1 11 0,-2 3-15 16,2 1-1-1,-2-2-1-15,0-6 4 0,0-8-2 16,0-2-4-16,0-6-5 16,0-6-16-16,0 0-68 15,-6-10-86-15</inkml:trace>
  <inkml:trace contextRef="#ctx0" brushRef="#br0" timeOffset="12676.22">29252 1556 526 0,'0'0'97'0,"0"0"-97"16,0 0-9-16,0 0-4 15,0 0 13-15,0 0 17 16,116 2-17-16,-59-2-11 16,-1 0-43-16,-7 0 12 15,-7 0-28-15,-4-8-12 16,-11 0-75-16</inkml:trace>
  <inkml:trace contextRef="#ctx0" brushRef="#br0" timeOffset="13174.35">29784 776 402 0,'0'0'47'0,"0"0"-47"16,0 0 9-16,0 0 15 16,0 0 19-16,0 0-32 15,116-66-2-15,-80 58-7 16,-3 4 10-16,-4 1-9 0,-6 3 0 16,-4 0 0-1,-5 15 5-15,-1 11-8 0,-1 7 9 16,1 4-5-16,3 9 5 15,3 10-9-15,2 7-1 16,3 12 1-16,-2 3 3 16,-2 5-3-16,-9 5 0 15,-8 3 0-15,-3-1 1 16,0-2-1-16,0-2 0 16,-9-12 1-16,0-10 4 15,0-7-3-15,2-11-4 16,0-12 4-16,-1-7 2 0,-3-6-4 15,-5-9-10-15,-7-2 10 16,-6-3 11 0,-4-2-7-16,-5 1-8 0,-1-2 0 15,1 2-36-15,-5 2-64 16,7-4-85-16</inkml:trace>
  <inkml:trace contextRef="#ctx0" brushRef="#br0" timeOffset="16455.8">19023 3648 586 0,'0'0'0'16,"0"0"-7"-16,0 0-65 15,-31 116 71-15,31-57 1 16,0-2 5-16,0-1-5 16,0-4 0-16,0-6 0 15,0-3 5-15,0-10-4 16,-4-8-2-16,-6-7 2 15,3-10 4-15,1-6-5 16,-4-2 0-16,2 0 0 16,-1-24 0-16,1-17-5 15,5-15-2-15,3-16 7 16,0-16 6-16,3-10-6 0,14-1-4 16,7 5-8-16,10 10 10 15,8 9-9-15,5 14 10 16,2 14-6-16,0 15 7 15,-4 13 0-15,-7 10-2 16,-7 9 2-16,-9 0 0 16,-7 5-8-16,-6 14 5 15,-9 9 3-15,0 7 7 16,-4 1 1-16,-23 4-6 16,-6-2 3-16,-5-2 2 15,-2-2-5-15,-1-4-4 16,6-6 4-16,6-4 4 0,9-8-6 15,9-7-46-15,6-5-7 16,5 0 16 0,0 0-20-16,14 0-37 0,10-7 67 15,9-5 27-15,8 1 10 16,1 7-8-16,1 1 8 16,1 2 10-16,-2-2-13 15,3-5 13-15,-1-4 2 16,4-7-3-16,-2-6-3 15,1-5-1-15,-5-2 4 16,-6 2 5-16,-7-1-17 16,-9 4 4-16,-11 1-8 15,-5 1 11-15,-4 3-5 0,0 4 1 16,-4 4 11-16,-16 5-10 16,0 4-11-16,-3 5 7 15,-1 0 4-15,-4 21 2 16,-1 16-12-16,-6 12 0 15,7 6-1-15,3 6 6 16,9-2-2-16,10-4-8 16,6-5 6-16,0-7-7 15,11-9 5-15,13-8-6 16,8-12-15-16,1-10-27 16,8-4-22-16,-6 0-54 15</inkml:trace>
  <inkml:trace contextRef="#ctx0" brushRef="#br0" timeOffset="17038.52">19952 3431 388 0,'0'0'26'0,"0"0"-26"16,0 0-3-16,0 0 3 15,0 0 6-15,69 111-6 16,-49-64 0-16,-7 2 0 15,-4 1 0-15,-4-4 6 16,-5-14-9-16,0-9 5 16,0-14-2-16,0-9 7 15,0 0 7-15,0-5 40 0,-2-22-47 16,-8-10-7-16,6-7-2 16,4-3 2-1,0-3 1-15,6 4-1 0,21 6-2 16,0 5-8-16,2 5 8 15,-2 4-4-15,4 4 5 16,-2 7-4-16,-2 14 3 16,-3 1-2-16,-2 4-15 15,1 26 4-15,-6 9 15 16,-3 10 0-16,-5 2 0 16,-5 2 3-16,-4 1 4 0,0-5-7 15,0-12-2 1,0-12 2-16,0-13 4 15,0-9-3-15,0-3-2 16,0 0 2-16,0-9 11 16,0-22-12-16,0-9-12 0,2-6 11 15,10 0 1-15,7 0 0 16,6 2-9-16,2 8 3 16,0 7 3-16,2 6 3 15,-2 5-10-15,2-1 10 16,0 9-5-16,0 1 2 15,0 3-7-15,-5 3-2 16,-4 3 0-16,0 0-39 16,0 0-16-16,0 0-19 15,5 5-48-15</inkml:trace>
  <inkml:trace contextRef="#ctx0" brushRef="#br0" timeOffset="17323.34">20832 3373 68 0,'0'0'67'0,"0"0"-7"15,0 0-34-15,0 0 19 16,0 0-30-16,0 0-7 15,0 122-8-15,-7-78 9 16,1 6-9-16,6 0 1 16,0-4-1-16,0-5 7 15,0-11-5-15,2-10 4 16,12-8 2-16,7-11 0 16,0-1 8-16,5-3-2 15,4-26 20-15,-4-7-18 0,-4-1-15 16,-6-4 0-1,-12 1 0-15,-4 2 8 0,0 2-7 16,-6 5-2-16,-17 4 5 16,-4 7-5-16,-4 8 0 15,-2 5 0-15,0 7 1 16,4 0-1-16,2 0 0 16,4 19-36-16,10 5-58 15</inkml:trace>
  <inkml:trace contextRef="#ctx0" brushRef="#br0" timeOffset="17982.95">22795 3094 531 0,'0'0'21'16,"0"0"-21"-16,0 0 0 15,0 0-2-15,0 0 4 16,136-56-2-16,-87 51 3 16,-2 4-3-16,-5-2-7 15,-9 1-10-15,-10 1 2 16,-15 1-43-16,-5 0-35 15,-3 0-64-15</inkml:trace>
  <inkml:trace contextRef="#ctx0" brushRef="#br0" timeOffset="18289.05">22900 3100 49 0,'0'0'375'0,"0"0"-360"16,0 0-14-16,-56 124-1 15,34-56 16-15,-3 13-1 16,-6 3 20-16,-3 4-18 16,-1 1 7-16,-1-6-8 15,3-4-10-15,2-11 11 16,6-11-3-16,5-11-13 0,5-10-2 16,3-9 7-16,10-6-2 15,2-8-4-15,0 0-10 16,0-8 0-16,16 0 9 15,13-5-3-15,11 0 4 16,9-5 0-16,9-14-2 16,1-3-44-16,2 4-67 15,-6 2-70-15</inkml:trace>
  <inkml:trace contextRef="#ctx0" brushRef="#br0" timeOffset="19122.16">23553 3716 68 0,'0'0'435'16,"0"0"-398"-16,0 0-37 0,0 0 21 16,0 0-1-1,15-109 1-15,7 63-3 0,7-6 2 16,0-3-7-16,3-1-12 16,-6-1 16-16,1 3-4 15,-3 3-10-15,-4 11-5 16,-1 10 7-16,-6 12 0 15,-7 8-5-15,-4 8-8 16,-2 2 7-16,0 0-3 16,0 14-22-16,0 24 21 15,0 18 5-15,0 10 21 16,-8 6-21-16,-5 0 4 16,-1-7-4-16,3 0 4 0,4-8-3 15,5-5-2 1,2-7-10-16,0-12-39 15,2-6-47-15,18-13-85 16</inkml:trace>
  <inkml:trace contextRef="#ctx0" brushRef="#br0" timeOffset="19281.09">24041 3720 568 0,'0'0'52'0,"0"0"-51"15,0 0 3-15,0 0 7 16,0 0-11-16,0 0 0 16,-12 0-60-16,12 0-64 15,18 0-40-15</inkml:trace>
  <inkml:trace contextRef="#ctx0" brushRef="#br0" timeOffset="19604.8">24557 3198 456 0,'0'0'58'0,"0"0"-56"16,0 0 0-16,0 0 3 16,0 0-5-16,0 0-3 15,93-77 3-15,-58 75 4 16,-7 2-2-16,-1 0 0 15,-7 0 12-15,-5 7-1 0,-5 15-12 16,-6 10 12 0,-2 7-5-16,-2 8 10 0,0 10-15 15,0 1 1-15,0 4-4 16,-8 0 5-16,-6 0-5 16,-1-3 0-16,5-6-11 15,1-5-53-15,1-5-31 16,6-13-88-16</inkml:trace>
  <inkml:trace contextRef="#ctx0" brushRef="#br0" timeOffset="19804.65">24548 3567 585 0,'0'0'24'15,"0"0"-24"-15,0 0-13 16,0 0 13-16,0 0 5 16,0 0-5-16,154-42-23 15,-102 42-20-15,-4 0-53 16,1 0-19-16,-4 0 17 16</inkml:trace>
  <inkml:trace contextRef="#ctx0" brushRef="#br0" timeOffset="20052.66">25462 3659 473 0,'0'0'45'0,"0"0"-27"0,-4 103 15 16,-10-58-12 0,-6 2-17-16,-4-1 4 15,1 4-8-15,3 1-28 16,7-1-105-16,4-10-270 0</inkml:trace>
  <inkml:trace contextRef="#ctx0" brushRef="#br0" timeOffset="20857.86">26580 3244 580 0,'0'0'35'0,"0"0"-23"15,0 0-6-15,0 0-3 16,-114-96 4-16,101 90 13 15,0 4-9-15,4 2-8 16,-2 0 0-16,-5 16-2 16,-3 18 3-16,-6 10-4 0,2 10 2 15,6-1 0-15,5-2-2 16,10-4-2-16,2-7 1 16,2-8 1-16,25-8-13 15,2-7 8-15,0-6-2 16,0-9 4-16,2-2 3 15,1-6 0-15,-3-19 13 16,-3-13-8-16,-6-1-2 16,-6-4-3-16,-10 0 2 0,-4 4 0 15,0 3-2 1,0 6-5-16,-8 10 4 0,-4 6 1 16,3 8-23-16,0 6 8 15,-2 0-14-15,-2 8-24 16,0 21-25-16,1 4-50 15</inkml:trace>
  <inkml:trace contextRef="#ctx0" brushRef="#br0" timeOffset="21064.59">26859 3584 539 0,'0'0'104'0,"0"0"-92"16,0 0-2-16,0 0 23 16,0 0-14-16,0 0-19 15,0 1-28-15,0-1-3 16,0 0-13-16,0 0-59 16,0 0-106-16</inkml:trace>
  <inkml:trace contextRef="#ctx0" brushRef="#br0" timeOffset="21489.73">27122 3214 441 0,'0'0'9'0,"0"0"-9"16,0 0 2-16,0 0-1 16,0 0 8-16,0 0-9 15,-85 120 11-15,74-72 5 16,4-3-12-16,5-3 8 16,2-6-6-16,0-6-5 15,6-6-1-15,13-6-8 16,1-10 8-16,-1-5-1 0,2-3 2 15,-1-4 7 1,0-21 10-16,-4-7-13 16,-3-10-3-16,-4-4 2 0,-2-6 0 15,-3 2-4-15,-4 7 0 16,0 6 0-16,0 8 2 16,-2 5-2-16,-12 6-3 15,3 6-52-15,-2 8-5 16,-1 4-2-16,-1 0-70 15</inkml:trace>
  <inkml:trace contextRef="#ctx0" brushRef="#br0" timeOffset="21989.79">27519 2999 434 0,'0'0'31'16,"0"0"-27"-16,0 0 3 16,0 0 27-16,0 0-25 15,0 0 0-15,46-40 9 0,-17 33-16 16,-2 0-2-1,-2 3 5-15,-2 4 1 0,-6 0-6 16,-2 0 4-16,-6 4-2 16,2 17 2-16,-5 5 0 15,4 5 3-15,-3 3 2 16,-1 3-8-16,-2-1-1 16,-4 0 0-16,0 0 0 15,-6 2 16-15,-19 4-15 16,-8 3 12-16,-3-1 1 15,1-1-7-15,4-3-4 16,6-3 0-16,7-5-1 0,5-4-2 16,8 0 0-1,1-2 0-15,4 1 0 0,0-4 0 16,0-2 0-16,24-6-14 16,5-7 14-16,4-1-2 15,6-7 0-15,1 0-1 16,2-4-19-16,5-10-48 15,2-3-144-15</inkml:trace>
  <inkml:trace contextRef="#ctx0" brushRef="#br0" timeOffset="22370.68">28427 3613 528 0,'0'0'177'0,"0"0"-177"16,0 0-3-16,0 0-5 15,0 0 8-15,0 0 2 16,-24 89-2-16,22-64-77 15,-1 4-19-15,3-6-90 16</inkml:trace>
  <inkml:trace contextRef="#ctx0" brushRef="#br0" timeOffset="22889.2">29042 3180 491 0,'0'0'60'16,"0"0"-43"-16,0 0 4 15,0 0-14-15,0 0 3 0,0 0-10 16,-78 94-2-16,61-44 2 16,1-1 3-16,7-8-1 15,5-7-2-15,4-7-3 16,0-9-1-16,0-9 2 15,10-9-11-15,13 0 13 16,10-4 20-16,3-23 14 16,5-13-21-16,-4-10-11 15,-6-3 18-15,-13 1-1 16,-11 4-10-16,-7 6 24 16,-2 6-13-16,-21 5-10 0,-3 8-10 15,-3 6 0 1,-3 14-3-16,-1 3-12 15,0 16-48-15,4 22-3 16,10 8-23-16,19-1-48 16</inkml:trace>
  <inkml:trace contextRef="#ctx0" brushRef="#br0" timeOffset="23051.74">29462 3481 574 0,'0'0'40'0,"0"0"-38"16,0 0-2 0,0 0 1-16,0 0 1 15,0 0-2-15,-6 0-52 16,2 0-88-16,4 4-40 0</inkml:trace>
  <inkml:trace contextRef="#ctx0" brushRef="#br0" timeOffset="24572.53">29764 3029 286 0,'0'0'74'16,"0"0"-21"-16,0 0 4 15,0 0 10-15,0 0-27 16,0 0 6-16,0-80-15 15,5 69-15-15,6-1 3 16,2-1-10-16,1 5-2 16,1 2-7-16,3 1 3 0,5 2-3 15,-2 3 0-15,2 0-3 16,-5 0 2-16,-3 7 1 16,-3 11-3-16,-8 4 2 15,-4 6 1-15,0 8 3 16,-4 6 11-16,-21 6-14 15,-6 6 6-15,-2 2 1 16,4 1-7-16,0-3 0 16,10-10 4-16,6-5-4 0,4-8 0 15,7-7-6 1,2-2 2-16,0-4-11 0,0-2-21 16,5-2-42-16,14-1-97 15</inkml:trace>
  <inkml:trace contextRef="#ctx0" brushRef="#br0" timeOffset="24922.34">30114 2989 491 0,'0'0'0'0,"0"0"0"15,0 0 0-15,0 0 0 16,145-110 7-16,-111 98 18 16,1 4-13-16,-6 6-9 15,-2 2 7-15,-7 2 12 16,-2 27-13-16,-5 9 14 16,-7 9-16-16,-1 7 7 15,-5 1-3-15,0-1-8 16,0-2-3-16,0-4 3 15,5-6-1-15,-1-4-4 16,-4-6 4-16,2-3-2 0,-2-10 0 16,0-2-87-1,0-3-30-15,0-9-165 0</inkml:trace>
  <inkml:trace contextRef="#ctx0" brushRef="#br0" timeOffset="25108.04">30279 3263 574 0,'0'0'50'0,"0"0"-50"16,0 0-1-16,0 0 1 16,0 0 4-16,149 0-4 15,-95 0-3-15,-3 0-14 16,-6-3-33-16,-8 2-7 15,-6-1-103-15</inkml:trace>
  <inkml:trace contextRef="#ctx0" brushRef="#br0" timeOffset="25589.95">30600 2554 589 0,'0'0'0'0,"0"0"-16"15,0 0 15 1,0 0-8-16,0 0 9 0,121-60 12 16,-90 56-8-16,0 0-2 15,0 2 5-15,0 2-3 16,-3 0-4-16,1 0 3 15,6 4-3-15,0 12 4 16,5 6-1-16,2 10 9 16,5 6-6-16,0 11-5 15,-5 8-1-15,-6 16 1 16,-9 11-1-16,-12 16 0 16,-15 14 2-16,0 11 2 15,-19-3-4-15,-20-7-3 0,-5-19-13 16,-6-18 10-16,15-16 6 15,2-16 1-15,6-11 6 16,9-16 0-16,4-6 12 16,6-9 2-16,6-3 6 15,2-1-19-15,-2 0 14 16,2 0-3-16,-5 0-17 16,-7 0-4-16,-7 3-4 15,-14 9-67-15,-2-4-134 16</inkml:trace>
  <inkml:trace contextRef="#ctx0" brushRef="#br0" timeOffset="33573.17">30424 1423 160 0,'0'0'51'16,"0"0"-27"-16,0 0 0 16,0 0 5-16,0 0-9 15,0 0 22-15,0 0-19 16,0 0-13-16,-20-43 7 15,20 39-3-15,0 1 9 16,-3 1 6-16,1 0-2 0,0 2 3 16,0-2-13-16,2 2-15 15,0 0 11-15,0 0-7 16,0 0-4-16,0-2-2 16,0 2-2-16,0 0-1 15,2-4 3-15,25 2 4 16,15-2 1-16,9 4-1 15,10 0 0-15,1 0-4 16,5 0 2-16,2 10-1 16,7 2-1-16,9 0 2 15,-4 2-2-15,4 3 2 16,-4-4 2-16,-10 2-4 16,-4-1 2-16,-9-2-2 0,-5 0 0 15,-11 0 2-15,-6-2-2 16,-5 1 1-16,-8-6 2 15,-1-2-3-15,-5 0 0 16,0 0 0-16,-2 0 0 16,1 0 0-16,-1 2 0 15,3-1 1-15,-3 2 2 16,1 0-3-16,-1 4-3 16,1-3 3-16,-1 4 0 15,-3-1-3-15,-1 2 3 16,0 4 2-16,-2 6-1 15,2 12-1-15,3 14 4 0,-1 9 3 16,2 11-4-16,3 9 1 16,-1 10-4-16,2 7 2 15,1 2 0-15,3-1-2 16,-2-9 2-16,0-6-2 16,1 2 4-16,-4-3 0 15,2-3-4-15,0-4 5 16,-4-6-2-16,-4-4-3 15,0-6-1-15,-3 1 1 16,-3-6 1-16,0-3 0 16,-2-11-1-16,0-7 1 15,1-7 0-15,-3-6-1 16,2-3 0-16,-4-2 0 16,0-4 0-16,0 1 1 15,0-8-1-15,0 2 1 0,0-3 2 16,0 0-3-1,0 1 1-15,0-1-1 0,0 0 0 16,0 0-6-16,0 0 6 16,0 0 2-16,0 0-1 15,0 0 5-15,-9 0-6 16,-7 0 7-16,-3 0-1 16,-8 0-2-16,-8 0-4 15,-13 0 3-15,-10 0 1 16,-6 0-3-16,-9 0 2 0,1 0 3 15,5 0 4 1,9 0-8-16,9 0-1 0,16 2 1 16,11 6-2-16,9-1-6 15,5 0-23-15,6 4-5 16,2 0-26-16,0 0-57 16,12-10-60-16</inkml:trace>
  <inkml:trace contextRef="#ctx0" brushRef="#br0" timeOffset="42088.76">32032 2460 292 0,'0'0'20'16,"0"0"-13"-16,0 0 2 16,0 0 22-16,0 0-14 15,0 0 11-15,0 0-15 16,0-28-11-16,0 28 12 16,0 0 9-16,0 0-16 0,0 0 2 15,0 0-2-15,2-2-5 16,12-4 0-1,10 1 1-15,7-4 6 0,8 5 1 16,3 0-6-16,0 4 1 16,1 0 3-16,-1 0-5 15,-5 0-2-15,0 4 1 16,-6 11 1-16,-3 4-3 16,-3 7 2-16,-5 4-2 15,-5 11 0-15,-1 4 2 16,-3 12 2-16,1 6-1 15,1 8 6-15,0 7-8 16,3 9 2-16,-1 4-3 0,5 6 1 16,3 3 0-16,-4 1-1 15,4-1 0-15,-9-4 0 16,-6 2 0-16,-8-2 0 16,0-3 0-16,-18-7 0 15,-13-8-2-15,0-15-1 16,-3-9 1-16,3-14 2 15,0-8 0-15,0-4 0 16,2-6 0-16,-2-1 0 16,-5-7 3-16,-4 1-6 15,-7-7 9-15,-13-4-4 16,-15-1-2-16,-10-3 1 16,-11 0-1-16,-8 0 2 0,-4 0-1 15,-8-7-1-15,-4 1-1 16,5 0 1-16,-4 2 0 15,-3 2 1-15,-12 0-1 16,-9 2 0-16,-10 0 1 16,-5 0-1-16,0 2-7 15,6 0 7-15,11 0 0 16,19-2 2-16,13 0-2 16,4 0 3-16,-2 0-1 15,-2-4-2-15,-4-8 4 16,-8 0-3-16,-11 8-1 15,-6 4 2-15,-7 0-2 16,-4 10 0-16,3 8-1 0,3 0 1 16,9 0-1-16,18 0 1 15,9-2 0-15,9 0 1 16,11-4-1-16,11-2 1 16,16-8 0-16,13 0-1 15,12-2 1-15,1 0-1 16,5 0 0-16,0 0 3 15,0 2-3-15,8 9 0 16,-4 0-1-16,0 9 1 16,-6 5-2-16,-13 4 2 15,-12 7 0-15,-4 7-2 16,-5 3 2-16,7 4 0 0,7-2 0 16,11 0-1-16,9-4 0 15,8-6 1-15,12-3 0 16,7-5-4-1,4-8 3-15,0-4-1 0,0-3-2 16,11-6 2-16,2 0 2 16,-6 0 12-16,0-1-11 15,-5 0 4-15,-2-1-5 16,0 2 3-16,0 5-2 16,0 5 2-16,0 0 2 15,0 1-4-15,0-3-1 16,0-2-1-16,2-3-3 15,11 3 4-15,1-5-1 16,-1 3 1-16,3 1 0 0,1-1 6 16,-1-3-5-16,-1-1 2 15,3-1-4-15,1-2 1 16,-4-2-3-16,7-1 0 16,3-3 6-16,4 0 2 15,7 0 0-15,6 0-5 16,0-5 5-16,3-3-3 15,-3 3-2-15,-2-2 0 16,-2 0 1-16,-5 1-1 16,3-3 0-16,-5 3 3 15,5 0-3-15,-1 0 0 16,2 4 2-16,-2 2-2 16,0 0-2-16,-5 0 2 0,-4 0 0 15,-4 0 0-15,-8 0 0 16,-1 0 0-16,-7 0 2 15,0 0-2-15,-6 0-5 16,0 0 5-16,0 0 0 16,0 0-7-16,0 0-1 15,0 0-8-15,0 0 0 16,0 0-5-16,0 0-12 16,0 0-12-16,0 8-53 15,-10-6-134-15</inkml:trace>
  <inkml:trace contextRef="#ctx0" brushRef="#br0" timeOffset="42804.54">27808 4981 237 0,'0'0'70'16,"0"0"-36"-16,0 0-18 15,0 0 8-15,0 0 7 16,0 0-6-16,-2-4 4 16,2 4-14-16,0 0-12 15,0 0 6-15,0 0 3 0,0 0-2 16,0 0 3-16,0 0-9 15,0 0 10-15,0 0-8 16,0 0-3-16,0 0-3 16,0 0 0-16,0 0 2 15,11 0-4-15,0 0 3 16,2 0-1-16,0 0 0 16,1 0 2-16,-1 0-2 15,3 7 5-15,-1-2 0 16,4 1-3-16,1 6 2 15,4-2-1-15,5 4-3 16,4-3 3-16,0-2-3 0,6-1 0 16,-6-4 2-16,-1 2-2 15,-1 3 3-15,-6-6-3 16,-2 5 0-16,0 2-2 16,-3 2 2-16,0 3 2 15,-4-2-1-15,-1 1-2 16,1 2 2-16,-5-4-1 15,-2-2 0-15,-4-3-1 16,-5-3-1-16,0 0 1 16,0 1-1-16,0 1 2 15,-3 8 5-15,-15 0 12 16,-4 2-9-16,-10 5-5 16,-3-1 1-16,-3 4 2 0,-4 0 0 15,-1-1 2 1,10 2-6-16,2-6 3 0,10-2-5 15,11-3 0-15,1-6-1 16,9 0 1-16,0-2-9 16,0-4-19-16,0 4-27 15,4-4 6-15,15 2-32 16,4-4-87-16</inkml:trace>
  <inkml:trace contextRef="#ctx0" brushRef="#br0" timeOffset="43685.21">29203 4664 355 0,'0'0'61'0,"0"0"-10"16,0 0 5-16,0 0-15 15,0 0-16-15,0 0-7 16,-13-16-18-16,13 16-5 16,0 0 5-16,6 0 7 15,15 0-4-15,0 0 2 16,4 0-1-16,2 0-2 15,2 0-2-15,2 0 4 16,0 0-4-16,-2 0 0 16,-2 2-4-16,-10 2 0 0,-5-2-19 15,-6-2-16-15,-6 4-26 16,0 3-16-16,-20 4-11 16</inkml:trace>
  <inkml:trace contextRef="#ctx0" brushRef="#br0" timeOffset="44022.93">29105 4730 257 0,'0'0'66'0,"0"0"-56"16,0 0-5-16,0 0 5 16,0 0 17-16,0 129-6 0,0-74 10 15,0 6-3-15,-11 0 1 16,-7 2 2-16,0-3-14 15,2 3 4-15,3 0-1 16,-3-2-19-16,6-3 2 16,-2-6 1-16,3-11-4 15,5-10 0-15,4-11-4 16,0-4 3-16,0-7-4 16,0-4-7-16,6 1 12 15,5-2 8-15,3 0-1 16,1 1-7-16,6-4 4 15,1 1-4-15,5 1 0 16,2-2-3-16,2 1-16 0,0 1-53 16,1 1-72-16</inkml:trace>
  <inkml:trace contextRef="#ctx0" brushRef="#br0" timeOffset="44538.92">29921 5151 143 0,'0'0'278'16,"0"0"-250"-16,0 0-27 16,0 0 5-16,0 0 7 15,0 0 32-15,-39-16-31 16,24 32-10-16,-5 9 0 16,-1 8 1-16,4 6-5 15,6-3 0-15,4 2 3 16,7-1-3-16,0-6 0 15,0 1-6-15,7-8 5 16,10-9-3-16,6-2-7 16,2-13 9-16,4 0 2 0,0-15 0 15,-1-24 2-15,-4-8 5 16,-5-4 0-16,-9-1-2 16,-5 2-3-16,-5 6 6 15,0 7-6-15,-13 9 16 16,-10 8 3-16,1 7-6 15,-4 2-3-15,1 9-10 16,0 2-2-16,1 0-23 16,4 4-40-16,6 13-14 15,14 6-45-15</inkml:trace>
  <inkml:trace contextRef="#ctx0" brushRef="#br0" timeOffset="44754.77">30277 5328 337 0,'0'0'75'15,"0"0"-68"-15,0 0 8 16,0 0 20-16,0 0-18 16,0 0 7-16,-3 39-23 15,1-34 8-15,0-1-9 16,2 0-29-16,0 0-28 0,0-2-49 15,0-2-188 1</inkml:trace>
  <inkml:trace contextRef="#ctx0" brushRef="#br0" timeOffset="45371.74">30538 4925 391 0,'0'0'40'15,"0"0"-9"-15,0 0-2 16,0 0 21-16,0 0-20 16,0 0 6-16,37-57-14 15,-37 57-14-15,0 0 10 16,0 0-15-16,-2 23 4 15,-4 4 1-15,-2 12-4 0,2-4 2 16,4 1-6-16,2-5-3 16,0-5 3-16,0-4 0 15,2-3-1-15,9-9-2 16,3 1-10-16,-1-7 11 16,3-4 1-16,1 0-16 15,1-2 17-15,3-13 0 16,-2-6 4-16,1 3-8 15,-7 2 8-15,-1 4-2 16,-8 8-2-16,-1 0-4 16,-3 4 4-16,0 0 0 15,0 0-5-15,0 8 1 0,0 17 4 16,0 6 7 0,0 3-7-16,2 2 0 0,2 0 0 15,2 2 0-15,0-3-3 16,2-5-20-1,1-3-70-15,5-6 8 0,-1-3-95 16</inkml:trace>
  <inkml:trace contextRef="#ctx0" brushRef="#br0" timeOffset="45574.36">31153 5332 287 0,'0'0'73'0,"0"0"-52"16,0 0 25-16,0 0-1 16,13 121-5-16,-13-90-17 15,0 5-22-15,0-2 9 16,-7 0-10-16,-4-4-8 16,0-3-52-16,6-4-73 15</inkml:trace>
  <inkml:trace contextRef="#ctx0" brushRef="#br0" timeOffset="46307.45">31832 5129 363 0,'0'0'105'15,"0"0"-40"-15,0 0-11 16,0 0-20-16,0 0-9 16,0 0-17-16,-51-37 8 15,49 37-16-15,-5 0-12 16,-7 13 12-16,1 18 15 16,-3 9-14-16,8-3-2 0,3-2 3 15,5-7-4-15,0-6 2 16,0-3-8-1,2-2 8-15,11-7-4 0,3-2-2 16,-1-6 1-16,4-2-3 16,-4 0 8-16,1-14 8 15,2-15-4-15,-5-4 5 16,0-7-2-16,1 0-3 16,-8-3-8-16,-1 5 9 15,-5 5 0-15,0 0-5 16,0 7 4-16,-5 6 3 15,-5 4 14-15,-6 4-15 16,-2 6-6-16,2 4 3 0,-1 2-8 16,1 0-9-16,1 12-31 15,1 14 8-15,3 3-3 16,9 6-65-16,2-5-104 16</inkml:trace>
  <inkml:trace contextRef="#ctx0" brushRef="#br0" timeOffset="46526.07">32084 5352 463 0,'0'0'74'0,"0"0"-73"16,0 0 6-16,0 0 5 15,0 0 3-15,0 0-11 16,-25 94 0-16,19-79-4 15,6-2 0-15,0-5-19 16,0 0-9-16,0-6-26 16,0 0-23-16,0-2-61 15</inkml:trace>
  <inkml:trace contextRef="#ctx0" brushRef="#br0" timeOffset="47172.14">32411 4917 351 0,'0'0'83'0,"0"0"-34"16,0 0-22-16,0 0-17 15,0 0 5-15,0 0-3 16,-60-97 2-16,60 97-12 15,-3 0-1-15,3 8-1 16,0 20 0-16,0 11 4 16,0 8-1-16,0 8 0 15,0-1-6-15,10 0 6 16,-1-6-2-16,1-6-1 16,-2-3-11-16,-2-9 11 15,1-6-1-15,-5-8 1 16,-2-9 0-16,0-2 0 0,0-5-5 15,0 0 8 1,-9 0-3-16,-13-2 6 0,-9-16 1 16,-7-5-4-16,0 2-3 15,4-2 6-15,10 3 17 16,10 0-23-16,8 3-4 16,6-4 4-16,0 1-7 15,4-2 11-15,23-3-12 16,6-6-18-16,3 3 26 15,-3 1-18-15,-6 6 12 16,-4 5 6-16,-5 0 2 16,-5 3-2-16,-7 2-1 15,-1 0-12-15,-5 5-75 16,0 6-65-16</inkml:trace>
  <inkml:trace contextRef="#ctx0" brushRef="#br0" timeOffset="47724.97">32015 5394 348 0,'0'0'41'0,"0"0"-39"15,0 0 13-15,0 0-13 16,0 0 4-16,0 0 13 16,19-42-16-16,-12 38 4 15,3-2 7-15,-4 4 22 16,-2 0-15-16,-1 2-18 15,-3 0 8-15,0 0 3 16,0 0-14-16,0 4 1 16,0 14 0-16,0 6 16 15,0 1 2-15,-9 0-17 16,0-5 5-16,2-8-2 16,5-2-3-16,-1-6-4 0,3-4 4 15,-2 0 2-15,2 2-4 16,0-2-2-16,-2 0 2 15,2 0 6-15,0 0 0 16,0 0-5-16,0 0 1 16,0 0 9-16,0 0-11 15,0-2 0-15,0 0 3 16,0 0-2-16,0 2-1 16,2 0 0-16,0 0-9 15,3 0-3-15,-1 0-33 16,4 4-83-16,0 6-116 15</inkml:trace>
  <inkml:trace contextRef="#ctx0" brushRef="#br0" timeOffset="48220.86">32674 5307 526 0,'0'0'63'15,"0"0"-63"-15,0 0 0 16,0 0 13-16,0 0 1 0,0 0-14 16,-14 57 0-16,6-25 12 15,-5 2-4-15,-3 2-7 16,3-4 2-16,-6-4 3 16,11-1-6-16,-1-12-37 15,2-2-8-15,7-8-50 16,0-5-47-16</inkml:trace>
  <inkml:trace contextRef="#ctx0" brushRef="#br0" timeOffset="48773.67">32921 4963 349 0,'0'0'103'15,"0"0"-63"1,0 0-17-16,0 0 10 0,0 0-10 16,0 0-20-16,-89 34-3 15,67 4 1-15,2 5 6 16,4-2-7-16,8-1 0 16,8-6 0-16,0-5 1 15,0-8-1-15,15-4-2 16,5-7-6-16,5-7 7 15,2-3-2-15,-6 0 3 16,2-1 8-16,1-19 1 16,-3-6 0-16,0-7-7 15,0-1 1-15,-5-2 8 16,-5-1-11-16,-5-1 0 16,-2 7 0-16,-4 0 13 0,0 10-5 15,0 4 4-15,-10 4-10 16,-9 7 4-16,9 2-6 15,-1 4-24-15,-3 0 6 16,3 2-31-16,-3 19-43 16,8 4-34-16</inkml:trace>
  <inkml:trace contextRef="#ctx0" brushRef="#br0" timeOffset="49084.05">33200 5323 512 0,'0'0'50'0,"0"0"-5"15,0 0 0-15,0 0-27 16,0 0-10-16,0 0-8 16,-18 0-2-16,18 0-19 0,-9 0-54 15,5 0-92-15</inkml:trace>
  <inkml:trace contextRef="#ctx0" brushRef="#br0" timeOffset="50148.58">33436 4794 353 0,'0'0'140'0,"0"0"-95"16,0 0-26-16,0 0 11 0,0 0-3 16,0 0-22-16,0 17 3 15,7 14 10-15,4 5 18 16,-2 4-15-16,0 5-15 16,-5-7 12-16,3-3-9 15,-7 0-7-15,0-3-4 16,0-1 0-16,0-4-2 15,0-7-17-15,0-3-34 16,0-9-4-16,0-5-11 16,0-1-79-16,0-2-106 15</inkml:trace>
  <inkml:trace contextRef="#ctx0" brushRef="#br0" timeOffset="50671.62">33619 4786 337 0,'0'0'84'16,"0"0"-82"-16,0 0 11 15,0 0-11-15,0 0 10 16,0 0-5-16,73-52-2 15,-60 48 1-15,-3 2-2 16,1 0 1-16,-9 2-5 16,2 0 2-16,0 0 25 15,0 6-8-15,0 21-2 16,-4 8 10-16,0 9 1 16,0 4-22-16,0 5 4 15,-2-6-2-15,-8-2 13 0,4-3-21 16,-3-6-1-16,3-2 1 15,2-4 5-15,2 3-4 16,2-10-2-16,0-3-6 16,0-5-5-16,0-7-43 15,0-4-69-15,-2-2-70 16</inkml:trace>
  <inkml:trace contextRef="#ctx0" brushRef="#br0" timeOffset="50874.7">33599 5089 388 0,'0'0'141'15,"0"0"-96"-15,0 0-42 16,0 0-2-16,0 0 10 16,0 0-9-16,31-20 3 15,-2 20-5-15,2-2-7 16,-2 0 1-16,-2-2-5 15,-10 0-44-15,4-5-43 16,-8-3-114-16</inkml:trace>
  <inkml:trace contextRef="#ctx0" brushRef="#br0" timeOffset="51324.96">33826 4463 389 0,'0'0'36'0,"0"0"-36"16,0 0 0-16,0 0 0 16,0 0 8-16,0 0 6 15,38-79-12-15,-38 77 2 16,0 2 9-16,0 0-8 15,0 0 4-15,0 9 0 16,0 13 11-16,0 13-15 0,0 6 0 16,0 9 4-16,0 11 3 15,0 3-9-15,0 2 2 16,0 2-3-16,0 2 10 16,0-3-12-16,0-1-1 15,0-4 1-15,0-6 4 16,0-6-1-16,0-6-6 15,0-5 6-15,0-6 1 16,0-2-4-16,0 1-5 16,0-7 5-16,0 0 4 15,0-6-4-15,0-6-1 16,0-1 1-16,0-4-3 16,0-4-16-16,0 3-76 0,0 2-21 15</inkml:trace>
  <inkml:trace contextRef="#ctx0" brushRef="#br0" timeOffset="52497.69">29332 6494 224 0,'0'0'207'0,"0"0"-204"16,0 0-3-16,0 0 0 16,0 0 3-16,0 0-1 15,-11 0 8-15,31 0 29 0,7 0-9 16,2 0 2 0,4 0-9-16,1-8-5 15,-5 1-18-15,-2 0 1 0,-8 3-1 16,-3 3 0-16,-7-1-48 15,-5 2-62-15,-4 0-33 16</inkml:trace>
  <inkml:trace contextRef="#ctx0" brushRef="#br0" timeOffset="52873.56">29258 6553 310 0,'0'0'56'0,"0"0"-40"16,0 0-9-16,0 0-6 16,0 0 30-16,-8 149 7 15,8-88-8-15,-4 14-3 16,-8 7-13-16,-3 9 7 16,-8 2-14-16,-4-3-4 15,-2 1-3-15,0-1 3 16,2-6 0-16,1-4-6 15,6-12 6-15,6-12-1 16,10-12-2-16,4-11-8 16,0-12 3-16,9-8-5 15,13-3-5-15,1-4 15 0,-5-3 0 16,-3-2 10 0,-1-1-5-16,-8 0 0 0,5 0-5 15,0 0 6-15,1 0-5 16,5 0-2-16,-1 0-6 15,2 0-71-15,6 0-58 16</inkml:trace>
  <inkml:trace contextRef="#ctx0" brushRef="#br0" timeOffset="53373.98">30021 7034 483 0,'0'0'50'0,"0"0"-28"15,0 0-22-15,0 0 3 16,0 0-2-16,-94 120 4 16,47-63-4-16,7 6-2 15,11-5 2-15,16-5 1 16,13-9-2-16,0-6-9 0,0-10 9 16,7-6-1-1,8-7-4-15,7-12-3 0,5-3 0 16,9-2 8-16,3-24 2 15,2-7 5-15,-1-10-7 16,-9-6 6-16,-6-2-5 16,-12-6 0-16,-11 0 2 15,-2 4 3-15,-4 13 0 16,-21 13-5-16,-6 4 20 16,-5 10 1-16,3 5-16 15,4 4-6-15,4 4-2 16,10 0 0-16,7 7-48 15,0 17-26-15,8 9-12 16,0-2-98-16</inkml:trace>
  <inkml:trace contextRef="#ctx0" brushRef="#br0" timeOffset="53578.3">30299 7419 317 0,'0'0'86'16,"0"0"-76"-16,0 0 24 16,0 0 28-16,0 0-10 15,0 0-46-15,0 10-6 16,0-10-2-16,0 0-11 16,0 2-60-16,-2 3-33 0,2-2-187 15</inkml:trace>
  <inkml:trace contextRef="#ctx0" brushRef="#br0" timeOffset="54145.96">30586 6942 211 0,'0'0'265'0,"0"0"-231"0,0 0-30 16,0 0 10-16,0 0 9 15,0 0 23-15,0-36-7 16,0 36-32-16,0 0-3 16,0 0-2-16,0 0 4 15,0 0-6-15,0 10-7 16,0 22 7-16,0 10 24 15,0 8-21-15,0-2-3 16,0-1 5-16,0-5-1 16,0-6-4-16,0-7-6 15,2-4 6-15,5-7 1 16,0-6-1-16,4-6-6 0,0-2-6 16,3-4 11-16,-1 0-3 15,7-4-3-15,3-18 7 16,-2-4 6-16,0-2-3 15,-8 4-6-15,-4 7 6 16,-4 8 4-16,-3 7-7 16,-2 2-4-16,0 0 4 15,0 0 0-15,0 11 6 16,0 16-6-16,0 9 0 16,0 0 13-16,0-2-13 15,0 2-5-15,0 0 5 16,0 1 4-16,0 2-4 15,0-3-13-15,0-6-43 0,0-7-19 16,0-12-1-16,0-9-53 16,0-2-84-16</inkml:trace>
  <inkml:trace contextRef="#ctx0" brushRef="#br0" timeOffset="54522.48">30963 7056 299 0,'0'0'135'0,"0"0"-66"15,0 0-56-15,-15-116 17 0,25 92-26 16,19 2 7 0,0 6-11-16,3 4-5 0,-6 5 5 15,-5 4 2-15,-6 1-2 16,-1 2 0-16,-6 0 0 15,-1 9 0-15,-5 20 7 16,-2 7 1-16,0 8 7 16,0 4-1-16,-4 2-10 15,-5 0-8-15,-1-2 8 16,-2 1 5-16,1-3-9 16,-5-2 2-16,1-2-2 15,3-2 7-15,1-5-6 16,5-7-2-16,6-5 2 15,0-5-5-15,0-1-2 16,10-10-42-16,11 0-35 0,6-6-46 16,-2-1-226-16</inkml:trace>
  <inkml:trace contextRef="#ctx0" brushRef="#br0" timeOffset="54716.53">31438 7381 523 0,'0'0'30'0,"0"0"-30"15,0 0 0-15,0 0 32 16,-7 121-14-16,-7-77-17 0,1 0 2 16,-1-1-3-16,2-2-8 15,-5-2-73-15,7-5-132 16</inkml:trace>
  <inkml:trace contextRef="#ctx0" brushRef="#br0" timeOffset="55258.12">31947 6963 262 0,'0'0'0'0,"0"0"-157"0</inkml:trace>
  <inkml:trace contextRef="#ctx0" brushRef="#br0" timeOffset="55672.24">31947 6963 224 0,'-23'-41'86'0,"23"41"-37"16,0-2 3-16,-6-1 21 15,0 3-34-15,-1-1 2 16,-1 1-8-16,-6 0 3 16,-3 0-12-16,-8 12-12 0,-2 14 1 15,-4 8 2 1,2 6-14-16,4 2-2 0,8-3 2 16,5-6 3-16,8 2-4 15,4-3-5-15,0-3 5 16,0 0-2-16,12-5 1 15,7-2 0-15,4-7-4 16,1-8 3-16,-2-7 1 16,3 0-15-16,-3-4 16 15,3-20 0-15,-4-12 1 16,0-8-4-16,-7-5 6 16,-8-1 0-16,-6 4-3 15,0 8 1-15,0 8-1 16,-2 6 10-16,-12 8-7 15,-1 2 9-15,-1 4-10 16,5 6 3-16,0 2-5 16,4 2-21-16,0 6-27 0,1 14-17 15,4 10-52-15,2 6-59 16</inkml:trace>
  <inkml:trace contextRef="#ctx0" brushRef="#br0" timeOffset="55904.41">32151 7325 199 0,'0'0'171'16,"0"0"-133"0,0 0-21-16,0 0 20 0,0 0 30 15,0 0-13-15,-5 3-40 16,5-3-9-16,-2 0-4 15,2 0-2-15,-2 0-23 16,-2 0-66-16,-6 0-16 16,6 0-213-16</inkml:trace>
  <inkml:trace contextRef="#ctx0" brushRef="#br0" timeOffset="56493.11">32491 6779 289 0,'0'0'140'0,"0"0"-66"0,0 0-39 16,0 0-3-16,0 0-5 15,0 0-4-15,-39-27-9 16,25 42-1-16,-6 25-10 16,-2 19-4-16,3 11 2 15,9 4 4-15,3-6-5 16,7-5-4-16,0-10 4 16,0-9 0-16,2-11-1 15,13-9-2-15,2-10-2 16,0-8 4-16,1-6-2 15,0 0 1-15,0-4 1 16,-5-19 2-16,-2-4 0 16,-4-5 2-16,-5-6-2 0,-2 1 6 15,0 0-7-15,-7 4 0 16,-13 5 0-16,3 4 0 16,1 10-1-16,3 10 1 15,4 4-15-15,2 0-4 16,-6 16-31-16,4 10-12 15,4 6-34-15,5-2-164 16</inkml:trace>
  <inkml:trace contextRef="#ctx0" brushRef="#br0" timeOffset="56726.24">32932 7215 427 0,'0'0'95'0,"0"0"-88"15,0 0 3-15,0 0 8 16,-27 123-3-16,4-94-14 16,-2-1 3-16,-2 1-4 15,0-4-4-15,5-5-27 16,7-4-56-16,4-4-53 15</inkml:trace>
  <inkml:trace contextRef="#ctx0" brushRef="#br0" timeOffset="57257.61">33222 6961 358 0,'0'0'95'0,"0"0"-85"16,0 0-10-16,0 0 3 15,0 0 23-15,0 0-7 16,-74 105-11-16,45-62 8 16,10-3-3-16,3-4 8 15,9-4-4-15,5 0-16 16,2-4 2-16,0-6-3 16,0-8-1-16,15-6-6 15,-1-4-7-15,3-4 14 16,4 0 0-16,-1-10 1 15,3-14 6-15,-6-9 2 0,-1-4-3 16,1-6-6-16,-5-7 3 16,-5 2-3-16,-7-4 6 15,0 8-3-15,-5 4 14 16,-15 9 8-16,0 10 11 16,0 7-13-16,4 8-8 15,7 1-10-15,1 5-5 16,-2 0-31-16,4 2-5 15,-7 21-30-15,5 8-27 16,8 5-89-16</inkml:trace>
  <inkml:trace contextRef="#ctx0" brushRef="#br0" timeOffset="57474.83">33483 7305 355 0,'0'0'131'0,"0"0"-117"16,0 0-5-16,0 0 21 16,0 0-10-16,0 0-20 15,-9 2-11-15,-2-2-57 16,2 0-10-16,2 0-258 15</inkml:trace>
  <inkml:trace contextRef="#ctx0" brushRef="#br0" timeOffset="57807.12">33641 6829 486 0,'0'0'31'0,"0"0"-25"0,0 0-1 16,0 0 9-16,0 0-3 15,0 0 26-15,-24 132-15 16,14-63 3-16,0 4-2 15,-1-9-9-15,3-14-3 16,-2-10-11-16,3-9 1 16,3-6-3-16,2-7-5 15,2-7-25-15,-6-4-28 16,6-5-84-16,0-2-121 16</inkml:trace>
  <inkml:trace contextRef="#ctx0" brushRef="#br0" timeOffset="58288.89">33692 6888 501 0,'0'0'47'0,"0"0"-47"16,0 0 0-16,0 0 0 15,0 0 3-15,0 0-3 16,48-50 0-16,-31 41-5 15,1 5 5-15,-3 1 0 16,-6-2 2-16,-4 4-2 16,-1 1 3-16,-4 0-2 15,0 0 9-15,0 0-10 16,0 0 6-16,0 0 0 16,0 0-3-16,-6 0-3 0,-8 9 10 15,-6 8-7-15,-2 2-3 16,2 2 2-16,5 3 0 15,7 0-2-15,8 0-5 16,0 4 5-16,2-4-3 16,19 2 3-16,1-2-5 15,-5-2 5-15,2-1 4 16,-6-3-4-16,-11 1 2 16,-2-1-2-16,0 5 15 15,-2-1 10-15,-22 0-9 16,-1-2-14-16,3-4 4 15,-1-4-6-15,6-4-1 16,3-2-2-16,-1-3-19 0,-1-3-21 16,1 0-11-16,-1 0-52 15,7-9-114-15</inkml:trace>
  <inkml:trace contextRef="#ctx0" brushRef="#br0" timeOffset="58838.31">33619 6327 398 0,'0'0'9'16,"0"0"-9"-16,0 0-13 15,0 0 13-15,138-71 3 16,-109 62 6-16,-4 2-4 16,-8 5-4-16,-5 2 7 15,-6 0 3-15,-2 0-8 16,1 15 8-16,-5 8-1 16,9 5-3-16,-9 2-1 15,0 4-5-15,0 5 10 16,0 2 11-16,0 8-10 15,0 7 3-15,0 6-4 0,0 7-3 16,0 0-5-16,0 6 2 16,0 6-3-16,0 0-2 15,0 6 1-15,0-5-1 16,0-6 2-16,0-4-2 16,0-7 0-16,0-8 1 15,0-7-1-15,0-5 0 16,0-6-1-16,0-6 1 15,0-7 2-15,0-4-2 16,0-6 0-16,0-4-2 16,0-6 2-16,0-2 0 15,0-2 0-15,0-2 0 16,0 0 2-16,0 0-1 16,0 0-1-16,-18 2 0 0,-17-2-3 15,-17 2-19-15,0 4-125 16</inkml:trace>
  <inkml:trace contextRef="#ctx0" brushRef="#br0" timeOffset="63623.62">22028 1519 275 0,'0'0'2'0,"-64"188"1"15,37-68-2-15,-4 11 13 16,-1 5 4-16,8-9 4 16,4-16 2-16,2-17-5 0,3-19 13 15,-3-7-11 1,3 0-9-16,-4 12 4 0,4 14 2 16,-3 16-15-16,0 19-3 15,-4 15 1-15,-2 10 10 16,-6 5-11-16,4 0 3 15,3-11-1-15,6-20 4 16,5-22-3-16,6-27-4 16,1-20 2-16,3-10 16 15,2-13-17-15,0-4 1 16,0-3-1-16,0 0 4 16,0 3-4-16,9 3 0 15,0-4 0-15,-2-1 4 16,-1-2-4-16,-1-6-4 15,-3-5 4-15,-2-7 2 16,0-6-1-16,0-2-2 0,0-2 2 16,0 0 4-16,2 0-5 15,5 1-8-15,2 2 8 16,8 3 1-16,6-2 3 16,10 0-8-16,14-4 8 15,18 0 3-15,22 0-7 16,17-14-5-16,25-8 5 15,19-6 6-15,10-6-5 16,9-2-2-16,0-3 2 16,0-2 4-16,-2 0-5 15,-5 2-6-15,3 2 6 0,9 1 2 16,6-1 0 0,14 5-4-16,6 9 4 0,-2 5 1 15,-7 8-3-15,-10 5-6 16,-12 5 6-16,-16 0 3 15,-6 11-3-15,-5 3 0 16,-1-5 0-16,1 0 6 16,-4-8-6-16,2-1-8 15,-5 0 8-15,-1 0 4 16,4-14-3-16,0-4-2 16,2 3 2-16,1-2 6 15,-6 5-7-15,-6 5-7 16,-2 1 7-16,1-1 4 0,6 2-3 15,4-4-2 1,-3 3 2-16,-1-2 4 0,-2 0-5 16,-6-1-7-16,-1-4 7 15,-5-1 5-15,-1 3-4 16,8-2-2-16,0 1 2 16,1 2 3-16,-11 3-4 15,-17 2-25-15,-16 5 25 16,-13 0-7-16,-7 0 9 15,-1-3-4-15,-8-1 4 16,3-2 2-16,0-3-4 16,2 1-7-16,9 0 7 0,4-3 3 15,5 7-2 1,2 1-2-16,-2 3 2 16,-7 0 2-16,-5 0-3 0,-8 0-7 15,-5 0 7-15,7 3 4 16,6 4 0-16,13-1-8 15,10 2 8-15,2-4 3 16,-1 0-7-16,-5 0-3 16,-10-2 3-16,-11-2 12 15,-1 0-9-15,1 0 3 16,6 0-6-16,-6 0 16 16,-11 0-16-16,-8 0-4 15,-14 0 4-15,-4 0 3 16,0 0-1-16,0 0-4 15,2 0 4-15,2 0 0 16,2 0-2-16,2 0-5 16,1 0 5-16,1 0 4 0,6-2-3 15,-1-8-2-15,2 2 2 16,-7 0 5-16,-1 4-6 16,-10-2-9-16,-6 2 9 15,-5 2 5-15,-3 2-5 16,-3-2 0-16,1 0 0 15,-1 2 5-15,-3-4-5 16,3 4-8-16,-2-2 8 16,-1 0 4-16,2 0-2 15,-3-4-4-15,1 0 4 0,-4-2 4 16,0-5-6 0,0-1 1-16,0-6-1 0,0-4 4 15,0-5 0-15,0-7-4 16,0-5 0-16,-7-10 14 15,3-3-14-15,-4-9-7 16,-4-5 7-16,-3-5 4 16,-6 3-2-16,-1-4-4 15,0 3 4-15,0-9 1 16,-1-3-3-16,4-4-7 16,0-3 7-16,1 2 4 15,1 1-2-15,3-3-4 16,-1-4 4-16,-1-6 2 15,3-4 4-15,0 3-2 16,1 7 1-16,6 8 2 0,1 6-9 16,1-1 0-16,2 14 0 15,-2 6 2-15,-2 11-2 16,0 4-7-16,1-2 7 16,-1-2 4-16,-4-7-2 15,4 0-4-15,-3-6 4 16,5 3 0-16,0 2-2 15,-1 2-5-15,0 3 5 16,3 7 4-16,0 13-4 16,2 4-1-16,-2 2 1 15,2 0 3-15,0-3-3 0,0 0-6 16,0 4 6-16,0-4 4 16,0-4-4-16,-5-7-1 15,-10-1 1-15,-7-3 6 16,-7 2-6-16,-17-1-6 15,-6 4 6-15,-11 0 2 16,-13 1-2-16,-6 10 0 16,-9 3 0-16,-3 3 1 15,-2 7-1-15,-15-1-9 16,-16 0 9-16,-34 4 0 16,-35-4-1-16,-29 6-1 15,-34 2-2-15,-17 4 0 16,3 5 4-16,-3 0-19 15,4 0 19-15,-9 21-3 0,-20 13 2 16,-17 11-3 0,-10 10-8-16,-2 8 12 0,5 2 0 15,12-2-8-15,22-2 8 16,35-4 4-16,46-4-4 16,32-6-1-16,31-6 1 15,15-13 1-15,3-6-1 16,-2 2-9-16,-8 2 9 15,-10 13 0-15,-7 14-3 16,-6 14-3-16,2 13 3 16,14 2 3-16,20-6 0 15,20-11-19-15,31-19 19 0,19-11 0 16,16-6 0 0,11-9-2-16,9-6 4 0,3-6-2 15,3-4 0-15,5-2-6 16,3-2 6-16,1 0 1 15,-2 0-1-15,0 0-2 16,-1 0 2-16,3 0 0 16,-1 0 0-16,-2 0-10 15,2-5 10-15,-5-4 0 16,-1-1-3-16,-1-4 3 16,1 2 0-16,-2 0 1 15,-4 1-1-15,-2-2-5 16,-5-4 5-16,-4 2 3 0,-6-3-3 15,-5 1 0 1,-7 3 0-16,0 0 1 0,-9 9-1 16,1 5-7-16,-3 0 6 15,-5 5 1-15,1 12-16 16,-5 4 12-16,-2 4-1 16,-3 2 3-16,3 6 2 15,-1 2-11-15,-1 4 2 16,-1 3-4-16,5 4-22 15,2 0-27-15,5 0-2 16</inkml:trace>
  <inkml:trace contextRef="#ctx0" brushRef="#br0" timeOffset="73474.23">29109 4445 59 0,'0'0'29'0,"0"0"-6"16,0 0 2-16,0 0-5 16,0 0-5-16,0 0 12 15,0 0-16-15,0 0 1 16,-27-16-8-16,27 16-1 15,0-1-3-15,0 1-3 16,0 0 3-16,0-2 8 16,0 2-1-16,0 0 4 15,0 0-10-15,0 0 13 16,0 0-1-16,0 0-3 16,-2 0 2-16,0 0 8 0,-2 0-13 15,-1-3-1-15,1-1-3 16,-3-2 11-1,2 2-2-15,-1 0-5 16,1 0 3-16,-1 2 4 0,-1 1-12 16,0-2 1-16,3 3-2 15,-5 0 19-15,-2 0-8 16,-5 0-10-16,-2 0 2 16,-1 4 1-16,-2 10-2 15,2 2-6-15,-2 3 7 16,1 3-1-16,0 4-3 15,4 4-3-15,-4 8 3 16,5 7 2-16,-3 5 0 16,3-2-4-16,-2 2 4 0,5-4 0 15,3-2-2-15,4-5-1 16,5 0 1-16,0-1 0 16,0 0 0-16,16 0-1 15,2-4 1-15,1-4 1 16,2-4-1-16,3-2-4 15,0 2 4-15,1 6 2 16,0 5 0-16,-5 4-1 16,2 8 2-16,-4 1 7 15,2 2-9-15,-3-2 2 16,0-8-3-16,-2-1 1 16,-1-10 1-16,-1 0-4 15,0-2 4-15,-4-1 0 0,2 2-2 16,-3 1-2-16,-2 0 2 15,-2-2 6-15,-2-3-5 16,-2-2 1-16,0-3-2 16,0-6 7-16,0-7-6 15,0-2 1-15,0-3-2 16,0-3 8-16,0 0-7 16,0 0 1-16,0 0-1 15,0 0 9-15,0 0-2 16,0 0-8-16,0 0 2 15,0 0 2-15,0 0-4 16,0 0 0-16,0 0-4 16,0 0 0-16,0 0 4 15,0 0-7-15,0 0 7 0,0 0-3 16,0 0 3 0,0 0-3-16,0 0-4 0,0 0 5 15,0 0-1-15,0 0-2 16,2 1 5-16,5 10 5 15,1 0-3-15,2 7-4 16,1 4 4-16,0 6 2 16,0 4-4-16,2 2-1 15,1 4 1-15,-3 4 3 16,2-1-3-16,-1 7-1 16,-6 7 1-16,-4 2 3 15,-2 6-3-15,0 4-3 0,-24-4 3 16,-10 3 4-1,-5-4-1-15,-1-2-5 16,-3-3 4-16,7-9 9 0,7-4-9 16,2-6 0-16,8-4-2 15,-1-2 4-15,1-2-4 16,2 1 0-16,-3-2 0 16,-1 3 1-16,0 2-1 15,-2 4-6-15,-1 2 6 16,-1-1 0-16,1 1 0 15,-1-3 0-15,3 4 0 16,-1-1 2-16,4-4-2 16,-2 1-3-16,4-4 3 0,3-1 2 15,1 3-2-15,2-1 0 16,0 0 0-16,4 0 1 16,1-2-1-16,-2 2-5 15,2 5 5-15,2-2 3 16,-3 5-2-16,3 2-2 15,4-1 2-15,0-1 0 16,0-4-1-16,15-2-6 16,14-2-2-16,6 0 8 15,8-2 7-15,2 0-7 16,4-3 2-16,2-2 4 16,-2 0-6-16,3-4-2 15,-2-4-11-15,4-3-32 0,6-4-23 16,2-4-39-16</inkml:trace>
  <inkml:trace contextRef="#ctx0" brushRef="#br0" timeOffset="-58690.37">23695 10443 179 0,'0'0'0'16,"0"0"-17"-16,0 0 6 16,0 0 11-16,0 0 7 15,0 0-7-15,0 0 0 16,0 0-33-16,0 0-63 16</inkml:trace>
  <inkml:trace contextRef="#ctx0" brushRef="#br0" timeOffset="-57600.36">23682 10218 282 0,'0'0'15'16,"0"0"18"-16,0 0 2 15,0 0 8-15,0 0 2 16,0 0-9-16,-9-30-18 15,9 35-15-15,0 19 4 16,-2 17 28-16,-3 22-8 16,2 19-2-16,-3 16-10 15,2 10 1-15,-3 3-6 16,1-3-9-16,-4-10 3 16,6-17-4-16,-1-19 2 15,3-20-2-15,0-14 1 0,0-12 1 16,2-12-2-16,-2-4-1 15,2 0 1-15,0 0 7 16,0-20 7-16,0-18 7 16,0-15-17-16,11-6-2 15,9-4-2-15,2 3-5 16,4 0 4-16,6 5 0 16,3 13-6-16,4 13 2 15,-4 15 2-15,-1 11 2 16,-3 3 0-16,-4 17-13 15,0 16 13-15,-8 10-5 16,-7 7 9-16,-6 2-3 0,-6-4 9 16,0-4-7-1,0-5-2-15,-11-9 1 0,-15-1 4 16,-8-1-2-16,-11-1 1 16,-3-4-4-16,-6 0 0 15,2-7 0-15,13-5-2 16,5-5-10-16,9-1 2 15,5-5-23-15,5 0-17 16,6 0-7-16,6-5-41 16,3-15-51-16</inkml:trace>
  <inkml:trace contextRef="#ctx0" brushRef="#br0" timeOffset="-57080.71">23935 10972 257 0,'0'0'64'16,"0"0"-37"-16,0 0-7 15,0 0 9-15,117-8-11 0,-88-3 6 16,0-5-1-16,4 0-4 16,-4-5-12-16,0 2 7 15,-6-2-6-15,-4-2-7 16,-3-2 2-16,-3 2 0 16,-7 0 0-16,-3 6 0 15,-3 2-3-15,0 3 5 16,0 6-5-16,-5 2-17 15,-10 4 8-15,-5 0 0 16,-3 8 9-16,-3 18 7 16,-1 8-5-16,-2 4 8 15,0 6-2-15,3 2-4 16,3 0 8-16,4 3-2 16,5-5-3-16,5-2 2 15,7-9-9-15,2-4 8 0,0-5-5 16,4-6-2-16,13-4-1 15,6-3 0-15,2-7-3 16,2 0 0-16,-1-4-24 16,3 0-7-16,5-4-32 15,3-15-18-15,8-8-60 16</inkml:trace>
  <inkml:trace contextRef="#ctx0" brushRef="#br0" timeOffset="-56697.86">24519 10954 313 0,'0'0'86'0,"0"0"-56"16,0 0-8-16,0 0 18 15,0 0-5-15,0 0-22 16,36-36-6-16,-7 14-7 16,2-4 4-16,0-1-1 15,-2-6-1-15,-2 5-2 16,-7-1 0-16,-4 8 3 15,-7 5-3-15,-9 6 0 16,0 5 1-16,0 4 4 16,-12 1-5-16,-15 0 0 15,-4 9 3-15,-6 25 4 16,-5 5-4-16,-3 11-1 16,7 2-1-16,5 1 9 0,6-8-1 15,12-3-1 1,5-7 3-16,10-5-6 0,0 0-1 15,0-8-4-15,10-4-4 16,9-5 2-16,8-3 2 16,2-1-11-16,6-9-4 15,3 0-17-15,9 0-43 16,3-10-82-16</inkml:trace>
  <inkml:trace contextRef="#ctx0" brushRef="#br0" timeOffset="-54330.78">26061 10640 327 0,'0'0'36'16,"0"0"-8"-16,0 0 1 15,0 0 19-15,0 0 7 16,0 0-5-16,-29-71-19 16,20 64-13-16,3 1 8 15,-1 0 4-15,0 3-13 16,-2 3 0-16,1 0-11 15,-11 0-2-15,-7 3-4 16,-10 26 1-16,-10 11 10 0,-6 15-8 16,-1 5-3-1,4 5-2-15,4-4-1 0,5-3 3 16,9-5 0-16,8-12-5 16,13-6 4-16,7-9 1 15,3-8-3-15,0-10 0 16,7-2-13-16,13-6 5 15,6 0 9-15,9-16 2 16,4-26 5-16,5-18 3 16,8-19-8-16,-3-13 0 15,2-8 5-15,-1-3-4 16,-11-7-1-16,-1-4-4 16,-7-4 3-16,-6 1-1 0,-5 12 2 15,-3 13 0 1,-3 25 1-16,-1 14-1 0,-3 19 0 15,-4 14 2-15,-3 15-2 16,-3 2 0-16,0 3-7 16,0 0-10-16,0 31 5 15,0 19 12-15,-3 18 10 16,-13 22-10-16,-1 20 7 16,1 10 2-16,1 11-1 15,-1-3-6-15,5-7 1 16,1-13-3-16,8-18 0 15,2-19-15-15,0-21 8 0,6-15-10 16,9-14-25 0,7-16-25-16,5-5-46 0,2-14-5 15,7-27-212-15</inkml:trace>
  <inkml:trace contextRef="#ctx0" brushRef="#br0" timeOffset="-52879.57">26400 10403 274 0,'0'0'206'0,"0"0"-194"16,0 139-11-16,0-69 18 15,0 6 2-15,0 0-8 16,6-1 4-16,8-8-9 16,-3-11-2-16,3-11-1 15,-3-13-5-15,-5-16 5 0,0-6-5 16,-2-10-1-16,-2 0-2 15,-2-10 3-15,4-28 4 16,-2-17 0-16,5-7 1 16,1-1-10-16,2 2 5 15,1 5-14-15,4 4 11 16,5 3-6-16,7 4-19 16,2 2 9-16,2 9 6 15,5 8 13-15,-5 8 0 16,-2 10 1-16,-4 6 6 15,-3 2 2-15,-2 0-1 16,-4 12-8-16,-1 7 8 0,-3-4-10 16,-2-3 4-16,-1-1-2 15,3-4 4-15,-1 2 0 16,-5 5 1-16,1 1 1 16,-7 3-6-16,0 10 11 15,0 6-2-15,0 7-8 16,-11 9 2-16,-2 0 3 15,-1 4-6-15,5-2 0 16,5-4 4-16,4-5-1 16,0-10 0-16,0-7 0 15,9-7-1-15,9-7-2 16,3-8 1-16,6-4 0 16,2 0-1-16,2-14 6 0,1-20 2 15,-3-12-5 1,-5-8-3-16,-5-7 0 0,-6-3 2 15,-9 0-2-15,-4 0 1 16,0 8 2-16,-9 7 1 16,-13 10-3-16,-3 12 9 15,-8 9-5-15,-1 10 2 16,1 8-5-16,-3 0 6 16,5 10-12-16,7 15 4 15,5 0-22-15,9 1-14 16,10-4-7-16,0-5 3 15,0-4 5-15,18-7 8 16,3-6 8-16,2 0-13 16,6 0 29-16,2-12 3 0,2-9 0 15,3-5 0-15,3-2 4 16,-4 1-4-16,-4 7 13 16,-2 7 4-16,-7 7 2 15,-2 3 7-15,-1 3 6 16,0 0-14-16,1 15-6 15,3 14-5-15,-2 11 19 16,0 10-16-16,-1 7-10 16,-7 0 7-16,1 0-2 15,-5-9-3-15,-5-10 0 16,2-7 2-16,-1-13-1 16,-5-9-3-16,2-3 1 15,-2-6-1-15,0 0 2 0,5 0-1 16,2-25 12-16,8-13-13 15,7-9 2-15,3-6-2 16,4 2-8-16,-2 2 5 16,-3 7-1-16,-2 8-3 15,-1 6 6-15,-4 6-11 16,1 6 12-16,-1 4 0 16,-3 6-5-16,-3 2 5 15,-3 4 1-15,-4 0-1 16,0 0-3-16,3 12-7 15,1 8 10-15,4 7 5 16,1 2-4-16,-2 5 2 0,1 1 2 16,1-3-2-16,5-2-3 15,-1-6 3-15,6-3 2 16,-1-4 0-16,3-3-5 16,2-6 9-16,4-4-6 15,0-4 3-15,5 0-4 16,-1 0 3-16,1-12-5 15,1-8 0-15,-1-8-1 16,-2-6 1-16,-6-7 0 16,-1 0 0-16,-7-3 0 15,-1-1 1-15,-11 5 0 16,-4 0-1-16,-4 6 0 16,0 1 0-16,0 8 2 0,-10 9-2 15,-6 4-3 1,1 12-9-16,-6 0 10 0,1 14 1 15,0 14 1-15,4 8 0 16,8 2 6-16,5 4 0 16,3 2 2-16,0 4-5 15,0 5 13-15,13-1-4 16,8-4-10-16,1-4 8 16,2-6-8-16,3-8-2 15,0-4-1-15,2-6-13 16,-2-6-17-16,2-6-10 15,-2-6-40-15,4-2-54 0</inkml:trace>
  <inkml:trace contextRef="#ctx0" brushRef="#br0" timeOffset="-52618.02">29047 10750 196 0,'0'0'335'0,"0"0"-291"15,2 134-21-15,-2-87 15 0,0-3-16 16,0-2-13-16,-7-2-4 15,-6-2-5-15,-1 4-9 16,-12-4-80-16</inkml:trace>
  <inkml:trace contextRef="#ctx0" brushRef="#br0" timeOffset="-48768.56">22857 9956 470 0,'0'0'56'0,"0"0"-42"15,0 0-11-15,0 0 5 0,0 0 0 16,0 0 7-16,0 0 12 16,-48 137-15-16,48-96 6 15,13-4-1-15,3-5-11 16,-1-4-2-16,1-2-4 16,-3-4-2-16,-2 0-6 15,0-4-13-15,-2-3-16 16,0-2-31-16,2-11-91 15</inkml:trace>
  <inkml:trace contextRef="#ctx0" brushRef="#br0" timeOffset="-48572.44">23085 9994 543 0,'0'0'26'16,"0"0"-24"-16,0 0-1 15,-56 114 10-15,56-76-4 16,0 4-2-16,4 2-5 16,23 3 0-16,7-5-13 15,8 2-32-15,3 3-76 16,-3-10-200-16</inkml:trace>
  <inkml:trace contextRef="#ctx0" brushRef="#br0" timeOffset="-47821.67">28608 9579 507 0,'0'0'48'0,"0"0"-26"16,0 0-10-16,0 0 12 0,0 0-2 16,0 0-19-1,0 16-1-15,2 13 27 0,2 2-9 16,1 3-10-1,-3-4-10-15,-2-4 11 0,0-2-11 16,0-1-6-16,0-3 0 16,0-3-8-16,0 1-25 15,0-6-34-15,0-2-60 16,0-10-110-16</inkml:trace>
  <inkml:trace contextRef="#ctx0" brushRef="#br0" timeOffset="-47632.08">28926 9611 516 0,'0'0'81'15,"0"0"-59"-15,0 0-12 16,0 0 14-16,0 0-19 16,0 0 16-16,0 102-20 15,0-58-1-15,-11 9-4 16,-2 6-55-16,-11 4-82 15</inkml:trace>
  <inkml:trace contextRef="#ctx0" brushRef="#br0" timeOffset="-45162.68">23013 12818 51 0,'0'0'314'0,"0"0"-312"16,0 0-1-16,0 0 20 15,0 0 26-15,0 0 0 16,-19 0-15-16,19 0-2 16,0 0-2-16,0 0-13 15,0 0 1-15,0 0-1 16,0 0-7-16,0 0-8 16,0 0 7-16,0 0-4 0,8 0 2 15,15 0-3-15,8 0 2 16,9 0 8-16,4 0-2 15,7 0-1-15,-1 0-7 16,-2-9 3-16,0 3-5 16,-9-1 1-16,-3 0-1 15,-5 1 0-15,-11 2-6 16,-4 4-7-16,-9 0-24 16,-7 0-42-16,0 0 3 15,0 0-65-15,-25 0-112 16</inkml:trace>
  <inkml:trace contextRef="#ctx0" brushRef="#br0" timeOffset="-44531.95">23056 12806 427 0,'0'0'0'0,"0"0"18"16,0 0-18-16,0 0 17 15,0 0-2-15,0 0 12 16,29 19-7-16,-25 8 8 16,-4 8 16-16,0 10-26 15,0 7 0-15,0 8 0 0,-2 8-3 16,-5 4 0-16,0 10-7 15,3 1 7-15,0 3-3 16,-3-2-11-16,-3-1 3 16,2-5-1-16,-3-5 0 15,-1 0-3-15,2-5 0 16,-1-8 0-16,1-3 0 16,6-13-5-16,-1-10 5 15,3-9 0-15,2-12-1 16,0-5-1-16,0-2-10 15,0-4 12-15,0 0-2 16,0 2 6-16,0 6-4 0,0-3 1 16,0 5 0-1,0 3-2-15,0-5 3 0,0-2-2 16,0-3 0-16,0-5-11 16,2 0-2-16,5 0 13 15,3 0 6-15,3 3-2 16,5-1-3-16,1-2 10 15,4 0-9-15,1 1 4 16,1-1-6-16,4 3 1 16,-1-3 1-16,3 0-2 15,1 0-8-15,0 0 5 16,-1-3-3-16,-3-3-15 16,-3-5-5-16,-3 5-26 0,1 6-34 15,-10-6-96-15</inkml:trace>
  <inkml:trace contextRef="#ctx0" brushRef="#br0" timeOffset="-43432.69">23906 12952 12 0,'0'0'444'15,"0"0"-428"-15,0 0-12 0,0 0 6 16,0 0 27 0,0 0-10-16,-52-15-9 0,52 14-15 15,0-1 3-15,0 2 11 16,2 0-8-16,11 0 6 16,5 0-1-16,4 0-12 15,7 0 7-15,8 0-2 16,4 2 4-16,3-2-7 15,1 0-2-15,-5 0 2 16,-2-4-4-16,-7-2 0 16,-9 2 0-16,-9 4-5 15,-7 0-11-15,-6 0-21 16,0 0-47-16,-21 1-71 16,-18 13-219-16</inkml:trace>
  <inkml:trace contextRef="#ctx0" brushRef="#br0" timeOffset="-42800.39">23773 13064 359 0,'0'0'99'16,"0"0"-90"-16,0 0-1 0,0 0 14 15,0 0 17 1,0 0-6-16,-2 114 1 0,2-53-17 16,-7 11-2-16,-4 6 5 15,-2 5-5-15,-1 4 0 16,1-6 5-16,0-9-16 16,-1-4 6-16,3-8-3 15,-1-4 2-15,4-11-1 16,-1-9-8-16,7-9 7 15,2-9-5-15,0-3-2 16,0-4 0-16,0 2 0 16,0-8 3-16,0 6-3 15,0-5 2-15,0 0-2 16,0-2 0-16,0 0 2 16,0 1-2-16,2 0 0 0,-2-1 3 15,0-1-3-15,0-2-2 16,0-1 2-16,0 4 0 15,2-4 1-15,-2 0-2 16,3 0 2-16,-3 0-2 16,2 0-15-16,0 0 13 15,2 0 3-15,3 0 2 16,4 0 2-16,4 2-2 16,4-2-2-16,3 0 8 15,7 0-3-15,5 0-4 16,1 0 4-16,1-2-4 15,-3-2 0-15,-2 3-2 0,-2 1 2 16,-4 0-1 0,-3 0 0-16,-4 0-13 0,-4 0 8 15,-4 0 3-15,-3 0-19 16,-3 0-15-16,-2 0-29 16,-2 0-8-16,0 0-116 15</inkml:trace>
  <inkml:trace contextRef="#ctx0" brushRef="#br0" timeOffset="-41545.88">24590 13227 82 0,'0'0'368'0,"0"0"-295"16,0 0-24-16,0 0 0 16,0 0-2-16,0 0-16 15,-23-65-11-15,23 53-11 16,8-2-5-16,7 0-2 16,6 2 4-16,3-1-3 0,-1 7-4 15,1 4 2-15,0 2 5 16,-3 0-6-1,-1 0-8-15,-7 13 8 0,-2 7 0 16,-9 2 4-16,-2 6-4 16,0 4 8-16,-24 4 3 15,-7 2-11-15,-5 0-2 16,2-2 2-16,3-3 1 16,4-7-1-16,10-4-1 15,3-6-6-15,10-7 7 16,4-3-9-16,0-4-17 15,0 1 12-15,2 0 9 16,14 4-3-16,7-1 8 0,-2 0 0 16,2 2 9-16,1-2-9 15,-3 3-2-15,-2-2 2 16,2-1 2-16,-4 4 0 16,-3 2-4-16,-6 0 4 15,-3 6 0-15,-5 5 2 16,0 4 8-16,-7 3 5 15,-17-2-1-15,-1-3-10 16,-1-7 3-16,-1-4-9 16,4-5 10-16,1 0-10 15,5-3-5-15,1 0-3 16,5-2-8-16,7-4-50 0,1 0-15 16,3 0-35-16,3 0-37 15</inkml:trace>
  <inkml:trace contextRef="#ctx0" brushRef="#br0" timeOffset="-41296.77">25014 13611 365 0,'0'0'54'0,"0"0"7"15,0 0 14-15,0 0-28 16,0 0-11-16,0 0-8 15,96 107-20-15,-96-84 0 0,0 6 0 16,0 1-8 0,-7 0 3-16,-10 0-8 0,1-6 5 15,5-10-24-15,3-8-46 16,8-6 6-16,0 0-13 16,0-20-17-16,23-10-168 15</inkml:trace>
  <inkml:trace contextRef="#ctx0" brushRef="#br0" timeOffset="-40831.16">25583 13247 272 0,'0'0'223'16,"0"0"-194"-1,0 0-3-15,0 0 18 0,0 0-15 16,0 0-15-16,-75 64-4 16,65-18 14-16,-1 5 6 15,1-4-15-15,6-5 0 16,4-6-7-16,0-5 6 16,0-8-14-16,6-7-5 15,13-1 5-15,1-7 7 16,4-7-6-16,0-1 0 15,3 0 5-15,-2-4 0 16,2-17-6-16,-2-8 1 0,-4-5 0 16,0-2 0-16,-11-3-1 15,-8-3-2-15,-2 1 2 16,0-1 5-16,-8 5-5 16,-17 6-3-16,-8 3 3 15,-1 7 3-15,3 6-1 16,2 6-4-16,7 5-3 15,4 4-2-15,2 0 6 16,3 0-31-16,5 6-13 16,0 10-9-16,8 4-64 15,0-3-15-15,23-4-222 0</inkml:trace>
  <inkml:trace contextRef="#ctx0" brushRef="#br0" timeOffset="-40531.62">26213 13411 398 0,'0'0'17'16,"0"0"-3"-16,0 0-13 15,0 0 35-15,0 0 14 16,0 0-13-16,14 92 4 15,-12-64-11-15,0 0-10 16,2 2-10-16,0-1 3 0,1-1-11 16,-1-2 3-16,-4-2-1 15,0 0 6-15,0 0-10 16,0-6-3-16,0 0 2 16,-2-7-7-16,0-6-28 15,2-5-66-15,0 0-39 16</inkml:trace>
  <inkml:trace contextRef="#ctx0" brushRef="#br0" timeOffset="-40044.42">26472 13150 452 0,'0'0'32'16,"0"0"-24"-16,0 0-5 15,0 0 16-15,0 0-11 16,71-114 7-16,-49 102 3 16,0 2-12-16,-4 6 5 15,-5 2-4-15,3 2 14 16,-7 0-8-16,1 0-11 15,0 8 10-15,-3 12 9 16,-3 4-6-16,-2 2 10 0,-2 4-9 16,0 0 6-16,0 2-11 15,-6 6-3-15,-11 3-1 16,-2 4 7-16,1 4-11 16,5-7-1-16,1-8-1 15,8-6 14-15,4-11-10 16,0 0-2-16,0-3-2 15,0-3 9-15,2-2-6 16,8-1-4-16,-2-2 4 16,1 0-8-16,0-6 3 15,4 0-13-15,6 0 6 16,2-8 3-16,4-18-44 0,0-8-21 16,1-8-36-16,-1 2-88 15</inkml:trace>
  <inkml:trace contextRef="#ctx0" brushRef="#br0" timeOffset="-39460.9">26748 12627 425 0,'0'0'9'0,"0"0"-6"0,0 0 19 15,0 0 14-15,0 0-12 16,135-96 7-16,-108 84-11 16,-4 4 10-16,-8 1-10 15,-4 7-11-15,-4 0 5 16,2 0-3-16,-3 15-7 15,5 17 15-15,1 4-8 16,1 8 29-16,3 0-22 16,-1 2-8-16,3-2-7 15,-3 2 10-15,4 4-10 16,-4-2 0-16,1 9-3 0,-3-1 7 16,1-2-7-16,-4 0-5 15,2-1 5-15,3 3 0 16,1-2 0-16,-3-2-2 15,2-2 2-15,-1-4 2 16,-3-2-2-16,-3-6-7 16,-6-3 7-16,-2-7 2 15,0-9 0-15,0-1-4 16,0-4 4-16,0-1 2 16,0-4-4-16,-12 1 0 15,-1-3 1-15,-5 1 9 16,-2-5-7-16,0 1-6 15,-5-1 7-15,3-3-5 16,2 0 1-16,2 0-22 0,5 0-19 16,3 0-38-1,10 0-88-15,0-7-197 0</inkml:trace>
  <inkml:trace contextRef="#ctx0" brushRef="#br0" timeOffset="-39092.99">27879 13519 564 0,'0'0'45'16,"0"0"0"-16,0 0 34 15,0 0-42-15,0 0-6 16,0 0-16-16,-9 121 0 15,-9-92-15-15,1-1-5 0,-1 2 2 16,7-5-12 0,9-9-69-16,2-4-61 0,6-12-121 15</inkml:trace>
  <inkml:trace contextRef="#ctx0" brushRef="#br0" timeOffset="-35368.04">28654 12439 359 0,'0'0'35'0,"0"0"-22"15,0 0 21-15,0 0 16 16,0 0-9-16,0 0-33 15,-4 0 15-15,8 0-11 16,12 0-4-16,3 0 20 16,2 0-2-16,2 0-24 15,-1 0 3-15,-2 0-2 16,0 0 0-16,0 0-3 16,-2 0-2-16,-2 0 2 15,-5 0 0-15,-5 0-14 16,-2 0-2-16,-4 0-11 15,0 0-3-15,0 0-34 16,-4 0-70-16,-15-6-213 16</inkml:trace>
  <inkml:trace contextRef="#ctx0" brushRef="#br0" timeOffset="-34982.62">28654 12439 320 0,'0'9'31'15,"-2"11"-19"-15,-2 9 30 16,2 11 22-16,-3 7-8 16,-1 12-30-16,2 9-3 15,-2 6 3-15,0 9-2 0,-3 2-6 16,-4 2-6 0,-3-3 3-16,-2-4-4 0,3-4-10 15,-1-5 11-15,7-11-1 16,3-10 1-16,3-9-10 15,3-12 2-15,0-7-3 16,0-6-1-16,0-10-12 16,9 1 12-16,5 0 6 15,-1-3 0-15,5 3 0 16,-1-2-5-16,2-1 5 16,0 1-6-16,4-5 0 15,-3 0-1-15,5 0-6 16,-4 0-9-16,4 0-17 15,0-5-34-15,2-7-5 16,2 1-53-16,-8 0-90 0</inkml:trace>
  <inkml:trace contextRef="#ctx0" brushRef="#br0" timeOffset="-34517.06">29294 12997 245 0,'0'0'226'0,"0"0"-193"16,0 0-15-16,0 0 18 15,0 0-5-15,0 0-25 16,-85 53-5-16,63-12 13 15,2 8 1-15,7 4-13 16,4-2 3-16,4-1-2 16,5-7-3-16,0-11-3 15,2-8-6-15,17-9 9 16,3-9 0-16,4-6 0 16,1 0 14-16,2-27-5 15,2-13-3-15,-2-9-6 16,0-1 2-16,-8-4-1 15,-9 4-1-15,-2 2 3 0,-10 6-3 16,0 8 3 0,-14 8 4-16,-8 8 1 0,0 10-7 15,-3 6-2-15,-2 2-2 16,-2 0-2-16,3 2-13 16,1 12-12-16,8 4-19 15,8-2-25-15,9 1-19 16,0-3-40-16</inkml:trace>
  <inkml:trace contextRef="#ctx0" brushRef="#br0" timeOffset="-34300.61">29618 13168 450 0,'0'0'53'0,"0"0"-14"16,0 0-8-16,62 110-1 15,-53-77 7-15,-1 3-9 16,2 2-20-16,-6 2-8 16,-2-4 0-16,0-2-1 15,1-6-3-15,1-5-30 16,-2-8 1-16,4-7-47 16,4-6-13-16,7-2-126 15</inkml:trace>
  <inkml:trace contextRef="#ctx0" brushRef="#br0" timeOffset="-33761.85">30079 12940 488 0,'0'0'88'0,"0"0"-75"15,0 0-4-15,60-122 15 16,-31 95-11-16,2 5-5 16,0 6 5-16,-2 8-2 0,-3 6-10 15,-5 2 2 1,-8 0 1-16,-6 15 0 0,-5 10 3 16,-2 6-3-16,0 2 28 15,-22 3-16-15,-7 0-14 16,-3-2 0-16,1-3 0 15,2-7 1-15,9-4-3 16,3-7-4-16,3-2 4 16,7-3-1-16,3-2-9 15,4 0 2-15,0-2-4 16,9 0-14-16,17-1 9 16,10-2 12-16,5 1 5 15,-2 2 0-15,-3 2-7 16,-9 2 7-16,-7 0 1 15,-7 0 2-15,-4 2 2 0,-6 4-4 16,-3 4 8 0,0 4 14-16,-23 2-2 0,-12 4-2 15,-6-2-4-15,1-4-1 16,3-1-13-16,3-5-1 16,5-6-2-16,7 0-2 15,9-4-21-15,3-2-10 16,6-4-47-16,4 0-21 15,2 0-62-15</inkml:trace>
  <inkml:trace contextRef="#ctx0" brushRef="#br0" timeOffset="-33536.74">30698 13216 504 0,'0'0'38'15,"0"0"-17"-15,0 0 16 16,0 0-5-16,0 0-12 16,11 115-6-16,-11-89-14 15,0 4 3-15,0-3-3 16,0-4-17-16,0-5-4 16,0-7-9-16,0-5-39 15,0-6-23-15,12 0-86 16</inkml:trace>
  <inkml:trace contextRef="#ctx0" brushRef="#br0" timeOffset="-32998.64">30983 12823 89 0,'0'0'468'0,"0"0"-444"16,0 0-24-16,0 0 30 16,96-109-17-16,-72 96-4 0,1 5-9 15,-3 4 4 1,-4 4-4-16,-5 0 12 0,-1 0-12 16,-6 16 14-16,-4 8-3 15,-2 8 8-15,0 4 11 16,-22 4-23-16,-4 1-2 15,-1-7 8-15,2-2-12 16,5-6-2-16,7-7 2 16,9-8 2-16,1-3-3 15,3-2-15-15,0-2 8 16,5 6 5-16,16-2 3 16,6-3-1-16,2 4 3 15,0-1 3-15,0 0-6 16,-4 2-2-16,-2 3 2 15,-6 0 2-15,-1 3-2 16,-8 2-1-16,-3 4 1 0,-5 0 11 16,0 9-3-16,-15-3-3 15,-12 2 7-15,-4-1-1 16,2-6-9-16,0-3-4 16,4-6-1-16,4-10 2 15,6-2-18-15,1-2-23 16,6-4-22-16,8-22-22 15,0-7-101-15</inkml:trace>
  <inkml:trace contextRef="#ctx0" brushRef="#br0" timeOffset="-32398.85">31224 12191 455 0,'0'0'12'16,"0"0"-9"-16,0 0-3 16,0 0 12-16,0 0-5 15,129-77-7-15,-96 65 6 16,1 3 10-16,-3 2-9 15,-4 0 15-15,-7 7-5 16,-1 0 6-16,-3 0-6 0,2 4-10 16,0 16 13-16,0 6 4 15,2 7-14-15,4 5 3 16,1 6-3-16,6 2 10 16,0 8-8-16,-2 0-10 15,3 5 4-15,-3 0 6 16,-5 6-10-16,-4 1-2 15,-4 2 2-15,-5 2 4 16,-5-3-6-16,6-1 2 16,-6-4-2-16,3-8 2 0,-5-2-2 15,-2-5 0 1,-2-8-1-16,0 3 1 0,0 1 0 16,0-3-10-16,-6-3 10 15,-3-2 9-15,-1-3-6 16,4-8-6-16,2-2 6 15,2-5 1-15,2-10-4 16,-2-3-2-16,2-2 2 16,0 0 5-16,-3 0-1 15,-3-2-8-15,-10 0 1 16,-8 0-2-16,-12 0-3 16,-6 0-30-16,-2 0-44 15,3 0-5-15,7 0-73 16</inkml:trace>
  <inkml:trace contextRef="#ctx0" brushRef="#br0" timeOffset="-31215.15">31770 11522 487 0,'0'0'0'0,"0"0"8"15,0 0 3-15,0 0 1 16,0 0 13-16,0 0 3 0,62-28-18 16,-33 24 9-16,-3 0-7 15,1 2 5-15,-2 0-4 16,2 2-8-16,0 0 1 15,-5 0 5-15,-3 0-9 16,0 2 2-16,-4 10-3 16,1 4 9-16,-1 5 0 15,-1 4-8-15,-1 6 4 16,-1 4 14-16,-2 8-18 16,1 8 6-16,1 12-5 15,3 13 13-15,3 8-10 16,4 4-5-16,5 2 4 15,2 3 6-15,4 3-10 0,0-4 2 16,4 1 0 0,-6-8 3-16,0-4-6 0,0-5-7 15,-5-2 7-15,3-5-2 16,-6-6-2-16,-1-4 3 16,-4-7-2-16,-2-7 3 15,-3-1 0-15,-4-5-5 16,0-3 5-16,-3-1 4 15,-1-2-4-15,1-1 0 16,2-3 0-16,0-3 3 16,-3 0-3-16,1-4-7 15,2 2 7-15,-4-1 5 16,2-4-5-16,-1-1-1 0,-5 0 1 16,4-2 8-16,-4 0-8 15,0 4-3-15,0-2 3 16,0 0 0-16,0 0 0 15,0-1-2-15,-2-2 4 16,0-2 3-16,-3-1-5 16,1-6-4-16,4 0 4 15,0-5 4-15,-2-1-1 16,0 2-6-16,-8 1 6 16,-5 0-3-16,-10 4 5 15,-6-1-4-15,-4 2-1 16,-3-2 0-16,-5 2 0 15,1 1-7-15,0 4-10 16,-1-5-1-16,10 0-23 0,6-8-37 16,8 0-48-16,0 0-271 15</inkml:trace>
  <inkml:trace contextRef="#ctx0" brushRef="#br0" timeOffset="-27881.76">27511 14124 193 0,'0'0'66'0,"0"0"-38"16,0 0 2-16,0 0 8 15,0 0 3-15,0 0-6 16,0 0-3-16,-26-17-6 15,17 15 2-15,2-1-12 16,1 2 12-16,2 1-17 0,-2 0-5 16,2 0 11-1,2 0 6-15,-2 0-9 0,1 0 5 16,1 0-6-16,-2 0 9 16,0 0-10-16,-2 0-7 15,4 0 2-15,0 13-1 16,2 6 5-16,0 9 7 15,0 4-15-15,0 2 11 16,0 3-6-16,0 1-7 16,2-1 6-16,10 6 5 0,5-2-12 15,-7 0 3 1,3-3 0-16,-2-6 5 0,-2-6-8 16,2-6-4-16,-5-9 4 15,-1-2 3-15,0-7-1 16,-3 0-4-16,0-2 4 15,0 0 1-15,1 0-3 16,-3 0-6-16,2 0 6 16,-2 0 0-16,0 0-4 15,0 0 3-15,0 0-4 16,0 0 0-16,0 0-6 16,2 0-20-16,-2-2-2 15,0-4-12-15,0-1-25 16,0-2-17-16,-2 3-48 15,-9 2-101-15</inkml:trace>
  <inkml:trace contextRef="#ctx0" brushRef="#br0" timeOffset="-27083.53">27083 14397 338 0,'0'0'42'0,"0"0"-34"16,0 0 43-16,0 0-6 16,0 0-1-16,0 0-26 15,-6 0 4-15,6 0-10 16,0 0-1-16,0 0 13 16,0 0 3-16,0 0-11 15,-2 0 4-15,2 0-8 16,0 2 13-16,0-2-17 15,0 3-7-15,0-2 1 16,0 5 4-16,0 3-5 0,12 0 9 16,3 5-5-16,3 3 11 15,1 2-4-15,6 6-12 16,2 1 8-16,4 4 6 16,0 3-9-16,5-2 2 15,-1-1-5-15,1-2 15 16,0 0-16-16,4-6 1 15,2 2-2-15,-1-1 3 16,-1-2 1-16,-7-1-8 16,-4-4 8-16,-6-3-1 0,-8-5-3 15,-5-2-4 1,0-6 4-16,-6 0 7 0,-1 0-6 16,-1 0 3-16,0 0-2 15,-2 0 12-15,2 0-9 16,-2 0-3-16,0 0 1 15,4-10 6-15,1-11-7 16,0-2-4-16,6-4 5 16,4-1 0-16,1-3-3 15,4-6-6-15,2 3 6 16,-2-2 2-16,3 1 0 16,-2 3-4-16,0 5 4 15,-5 3 0-15,-1 4-2 16,-6 3-9-16,0 7 9 15,-5 7 0-15,-4 0-1 16,0 3-1-16,0 0-16 16,0 0-2-16,0 0-51 0,-8 21-117 15,-29 1-133-15</inkml:trace>
  <inkml:trace contextRef="#ctx0" brushRef="#br0" timeOffset="-25648.01">24983 15762 251 0,'0'0'6'0,"0"0"-4"0,0 0-2 16,0 0 36-16,0 0 13 16,0 0-17-16,-23-19 0 15,19 19 0-15,-3 0 12 16,3 0-9-16,0 0-18 15,-1 0 2-15,3 0 2 16,2 0-5-16,0 0 6 16,0 0-9-16,0 0 1 15,0-2-3-15,0 2-3 16,0-2 2-16,0 2-2 0,5 0-7 16,10 0 9-16,7 0-9 15,5 0 7-15,2 0-3 16,2-4-5-16,5-4 8 15,-1-3 2-15,-1-1-10 16,-1-1 0-16,-8 3 3 16,-5 6-1-16,-9 0-2 15,-7 4-6-15,-4 0-4 16,0 0-4-16,0 0-18 16,0 0-33-16,-15 12-11 15,-12 8-17-15,-2-2-59 16</inkml:trace>
  <inkml:trace contextRef="#ctx0" brushRef="#br0" timeOffset="-25539.67">24983 15762 319 0</inkml:trace>
  <inkml:trace contextRef="#ctx0" brushRef="#br0" timeOffset="-24881.61">24983 15762 319 0,'-85'-27'48'0,"85"27"-32"0,0 0 11 0,0 0 19 16,0 0-7-16,0 0-4 16,0 0-18-16,0 4-7 15,0 13 22-15,0 10 8 0,0 5-20 16,0 5 0 0,5 9-9-16,-1 5 11 0,1 12-11 15,1 1-6-15,3 10 5 16,5-6 6-16,-4 4-6 15,2-6-1-15,-3 1-4 16,-3-3 8-16,-1 3-8 16,-1-2-2-16,3-7 1 15,-2-4 0-15,1-5-3 16,1-9-2-16,-1-12 3 16,2-2-2-16,-2-8 0 15,-2-4 0-15,-1-2 0 16,1-1 3-16,-2 0-2 15,-2-1-2-15,2 0 5 16,-2 3-3-16,0-10-1 0,0 1 0 16,0 2 0-16,0-6 3 15,2 0-2-15,-2 0-2 16,0 0 3-16,0 0-2 16,0 0 0-16,0 0-4 15,0 4 4-15,0 0 2 16,0 0 0-16,0-4-4 15,0 0 3-15,0 0-1 16,0 0 0-16,0 0 1 16,0 0-1-16,0 0 8 0,2 0-8 15,-2 0 3 1,0 0 0-16,0 0-1 0,0 0-2 16,0 0-1-16,0 0 1 15,0 0 3-15,0 0-2 16,0 0-2-16,0 0 3 15,0 0-2-15,0 0 0 16,0 0-4-16,4 0 1 16,-2 0 3-16,2 0-5 15,5 0 3-15,4 0 4 16,9 0 9-16,7 0-9 16,5 0 1-16,1-4-3 15,6-4 0-15,-1-5-9 16,-3-2-9-16,-6 3-29 15,-6 6-16-15,-18 2-78 0</inkml:trace>
  <inkml:trace contextRef="#ctx0" brushRef="#br0" timeOffset="-16646.49">26351 15990 241 0,'0'0'56'15,"0"0"-22"-15,0 0-19 16,0 0 25-16,0 0-11 15,0 0-4-15,0 0 5 16,-49-36-5-16,42 31-6 16,1 2 6-16,-2-1-7 15,4-2 0-15,-2 1 5 16,1 1-6-16,-1-5 11 0,2 0-1 16,0-1-20-16,4-2 7 15,0 2 4-15,0-2-7 16,0 2-5-16,0-3-5 15,12 0 1-15,3-1 1 16,6-2-2-16,1 6-2 16,0 2 2-16,2 2 2 15,-3 6-3-15,-4 0-9 16,1 0 9-16,-2 0 0 16,2 2-9-16,-2 19 8 15,-1-4 1-15,-1 7 0 16,-3 6 0-16,-5 6-2 15,-2 5 2-15,-4 6 2 0,0 3 0 16,-10 9 5 0,-13-5-5-16,-4 4 6 0,-2-5-7 15,0-3 2-15,5-11-3 16,4-7 4-16,2-2-2 16,3-3-4-16,1-10 4 15,7 2 1-15,1-11-3 16,4 2-4-16,2-5 4 15,0-3 1-15,0 1-1 16,0 0 0-16,0-3 0 16,0 0 2-16,-2 0-2 15,2 0-3-15,0 0 3 16,0 0 4-16,0 0-3 16,0 0-2-16,0 0 2 0,0 0 4 15,0 0-5-15,0 0-2 16,0 0 2-16,0 0 0 15,0 0-1-15,0 0 1 16,0 0 0-16,0 0 4 16,0 0-4-16,0 0-5 15,0 0 5-15,0 0 0 16,0 0-2-16,0 0 2 16,0 0 0-16,0 0 0 15,0 0 0-15,0 0-3 16,0 0 3-16,0 0 5 0,0 0-5 15,0 0-1 1,0 0 1-16,0 0 2 0,0 0-2 16,0 0-12-1,0 0 12-15,0 0 0 0,0 0 0 16,0 0 0-16,0 0 0 16,0 0 4-16,0 0-4 15,0 0-6-15,0 0 6 16,0 0 1-16,0 0 0 15,0 0-2-15,0 0 2 16,0 5 4-16,0-5-5 16,0 0-7-16,0 0 7 15,0 0 4-15,0 0-3 16,0 0-2-16,0 0 2 0,0 0 3 16,0 0-4-16,0 0-4 15,0 0 4-15,0 0 1 16,0 0-1-16,0 0 0 15,0 0 0-15,0 0 0 16,0 0 0-16,0 0-6 16,2 0 6-16,0 0 0 15,0 0-7-15,0 0-8 16,0 0 4-16,3 0 11 16,2 0-5-16,2 0-16 15,1 0-20-15,4-5-8 16,6-12-42-16,-4 3-126 15</inkml:trace>
  <inkml:trace contextRef="#ctx0" brushRef="#br0" timeOffset="-12103.27">26344 15756 324 0,'0'0'35'0,"0"0"-19"16,0 0 5-16,0 0 10 16,0 0 19-16,0 0 11 15,-36-44-20-15,32 44-14 16,-2 0-6-16,-3 0 2 16,-5 11-10-16,-5 15-13 15,-4 2 2-15,0 6 2 16,5-6-4-16,5-8-4 15,7-6 4-15,4-8 0 0,2-4-5 16,0-2-1 0,0 0-1-16,17 0 7 0,14 0 6 15,8-16 4-15,1-6-4 16,-1 4-1-16,-8-1-4 16,-8 12-2-16,-12 6 2 15,-7 1-4-15,-2 0 2 16,-2 8-23-16,0 25 24 15,-13 15 13-15,-16 11-13 16,-6-1 0-16,-1 0 0 16,5-8 7-16,6-12-7 15,9-11-1-15,6-10 1 0,5-3 1 16,5-8-1-16,0-2-1 16,0-4-11-16,13 0 12 15,16 0 6-15,8-24 0 16,5-2-2-16,-3-8-1 15,-1 6-3-15,-7 6-1 16,-6 8 1-16,-9 2 1 16,-9 10-1-16,-5 2-7 15,-2 0 1-15,0 6-6 16,0 19 1-16,-11 8 6 16,-14 11 10-16,-2 2-2 15,1-2-3-15,1 0 0 16,10-13 0-16,6-9 3 15,4-8-3-15,5-8 0 16,0-3-6-16,0 2 4 0,9-5-10 16,9 0 10-16,6 0 2 15,5-23 7-15,3 5-6 16,-1-3-2-16,-4-3 2 16,-5 7 3-16,-7 8-4 15,-4 0-8-15,-3 9 3 16,-6 0 0-16,-2 0-16 15,0 18-12-15,-5 8 31 16,-17 10 2-16,-9 5 15 16,-7 3-15-16,2 0 6 0,2-7 6 15,13-14-7-15,7-11 4 16,9-8-4-16,5-4 8 16,0 0-10-16,0 0-3 15,0 0 0-15,2 0 0 16,17-4 2-16,5-6 7 15,5 2-8-15,-1-7 6 16,-5 13-7-16,-5-7-5 16,-7 9 5-16,-4 0 0 15,-5 0-1-15,-2 0-2 16,0 0-3-16,0 17 6 16,-7 10 8-16,-12 5-2 15,-6 2 0-15,-2 3 1 16,3-10-7-16,1 0 0 15,8-5-5-15,1-4 3 0,7-5-18 16,3-4-49-16,4-5-47 16,0-4-88-16</inkml:trace>
  <inkml:trace contextRef="#ctx0" brushRef="#br0" timeOffset="-9466.8">26959 16173 350 0,'0'0'36'15,"0"0"-28"-15,0 0 11 16,0 0 33-16,0 0-2 0,0 0-8 15,0 0-1-15,-31 0-11 16,31 0-1-16,-3 0 0 16,3-9-5-16,0 1-11 15,0-2-8-15,0-5 3 16,0 0 0-16,0-5-7 16,14-2-2-16,-1-9 3 15,6 0 3-15,2-9-5 16,2-1-3-16,-1 2 3 15,-5 2 5-15,-3-3-3 16,-1 6-4-16,-3 7 4 16,-6 4 2-16,3 4-4 15,-5 11 0-15,-2 3 0 0,0 5 0 16,0 0 0-16,0 0-3 16,0 0-8-16,0 17 11 15,2 16 1-15,-2 11 0 16,0 11 9-16,0 6 3 15,0 2-12-15,0-5 5 16,0-1-6-16,0-8 12 16,0-4-12-16,0-3-2 15,0-13 2-15,0-1 5 16,2-10-5-16,-2 1 0 16,2-7 0-16,1-7 0 15,-1 4 0-15,-2-4-14 0,3 3 8 16,-1-3-2-16,0 2-33 15,2-7-24 1,1 0 3-16,1 0-11 0,3 0-72 16,7-12-50-16</inkml:trace>
  <inkml:trace contextRef="#ctx0" brushRef="#br0" timeOffset="-8167.97">27331 15427 246 0,'0'0'56'0,"0"0"-24"15,0 0-7-15,0 0 8 16,0 0 13-16,0 0-17 16,-2-27-4-16,2 27 5 15,0 0 11-15,-5 0-4 16,1 0-17-16,2 0-6 15,2 0-5-15,0 8-6 16,0 7 4-16,0 2-4 16,0 1 9-16,0 4-12 15,2 0-10-15,7 3 6 0,0 0-2 16,2 3-48 0,0 3-30-16,-2-9-12 0,6 0-41 15</inkml:trace>
  <inkml:trace contextRef="#ctx0" brushRef="#br0" timeOffset="-7288.84">27819 15677 174 0,'0'0'140'16,"0"0"-83"-16,0 0-17 15,0 0 18-15,0 0 4 16,0 0 4-16,-4-12-16 16,-1 12-34-16,-6 14-9 15,-2 16 16-15,-10 15-23 16,-1 7 2-16,2 7 1 15,1 3 4-15,11-8-7 16,1-1 3-16,9-3-3 16,0-5 1-16,0-6-1 15,9-7-3-15,9-2-3 0,-1-10 2 16,3-3 1-16,-2-11-7 16,-2-3 9-16,-3-3 0 15,1 0-3-15,-6 0 4 16,-3-9 5-16,-5-10 8 15,0-3-13-15,0 0 1 16,0 4 1-16,-11 0 5 16,-1 0-7-16,-1 10 0 15,4-3-7-15,2 4 2 16,3-1-21-16,2 4-27 16,2-2-33-16,0 2-15 15,0-2-23-15,0-3-80 0</inkml:trace>
  <inkml:trace contextRef="#ctx0" brushRef="#br0" timeOffset="-6933.02">28042 15781 314 0,'0'0'58'0,"0"0"-39"16,0 0 11-16,0 0 7 15,0 0-16-15,123-116-7 16,-101 106-2-16,2 2-10 16,-3 6 6-16,-4 2-1 15,-3 0 12-15,1 17-3 16,-3 12-8-16,-1 1 10 0,-3 8 11 16,2 7-21-16,-4-1-1 15,1 4-3-15,-1-7 4 16,-2 2-8-16,4-5 0 15,-2-4 0-15,3-6 1 16,0-2-1-16,0-3 0 16,2-6-7-16,-4 1 6 15,-1-8-11-15,1-3-21 16,0 2-30-16,-5-9-46 16,-2 0-100-16</inkml:trace>
  <inkml:trace contextRef="#ctx0" brushRef="#br0" timeOffset="-6728.95">28211 16062 227 0,'0'0'344'16,"0"0"-321"-16,0 0-11 15,0 0 11-15,0 0-8 16,0 0-10-16,116-14-1 15,-74 6-4-15,-2 2-13 16,-1-2-17-16,-4-5-109 16,-8 4-209-16</inkml:trace>
  <inkml:trace contextRef="#ctx0" brushRef="#br0" timeOffset="-1595.49">29149 16048 300 0,'0'0'102'15,"0"0"-75"-15,0 0 9 16,0 0 30-16,0 0-18 16,0 0-5-16,0 0-7 15,0 0-10-15,0 0 2 16,0 0-8-16,0 0-2 16,0 0-18-16,0 4 4 15,0 18-3-15,0-4 11 16,0 4-9-16,0-5-5 0,0-2 4 15,3-1-4-15,1-1-5 16,-2 0-27-16,1-5-26 16,1-2-20-16,0-2-77 15</inkml:trace>
  <inkml:trace contextRef="#ctx0" brushRef="#br0" timeOffset="2816.68">29913 15464 473 0,'0'0'14'0,"0"0"-14"16,0 0-7-16,0 0 7 16,0 0 30-16,0 0-3 15,0 0-11-15,-27-68 12 16,27 58 0-16,-2-2-9 16,2 0 17-16,-2-2-13 15,2-1-5-15,0-2 3 16,0-8-14-16,0 4 9 15,10-6-6-15,7 6-8 16,5-5 3-16,5 3 1 16,0 4-5-16,2 2-1 15,2 3 3-15,-2 2-3 16,-5 6 0-16,1 6-3 16,-5 0 2-16,0 6-4 0,-2 20-2 15,0 10 4-15,-5 13 5 16,-6 9-2-16,-7 5 0 15,0 12 7-15,-3 5-7 16,-19-7 10-16,-9-1-7 16,-3-6-3-16,-1-9 3 15,-1-4 0-15,1-3-3 16,2-10 0-16,6-3 0 16,6-15 5-16,6-4-5 15,6-6 0-15,2 2 2 0,5-10-2 16,-2 6 0-16,-1-6-5 15,3 2 5-15,0-2 5 16,0-1-5-16,2-3 0 16,0 0 1-16,0 0-1 15,-2 0 0-15,2 0-1 16,0 0 1-16,0 0 4 16,0 0-3-16,0 0-2 15,0 0 1-15,0 0 0 16,0 0 0-16,0 0-7 15,0 0 7-15,8 0 0 16,15 0 5-16,10 0-2 16,9-3-1-16,12-3 6 0,6-6-5 15,7 2 1 1,4 2-4-16,-2 0 11 0,-4 2-8 16,-10 2 1-16,-8 4-1 15,-7-5 1-15,-7 4-3 16,-6-2 2-16,-4 2-3 15,-6-2 3-15,-7 3-2 16,-6 0-2-16,-2 0-6 16,-2 0 6-16,0 0-6 15,0 0-19-15,0 0-6 16,0 0-21-16,0 0-90 16,-2-1-71-16</inkml:trace>
  <inkml:trace contextRef="#ctx0" brushRef="#br0" timeOffset="3949.86">30811 14593 238 0,'0'0'64'0,"0"0"-20"16,0 0-7-16,0 0 1 15,0 0 12-15,0 0 7 16,-40-19-22-16,40 19 5 15,0 0-16-15,0-4 4 16,0 0 1-16,7 0-28 16,17-5 7-16,10-1 7 15,9 1-7-15,3-7 2 16,6 1-8-16,-2 2 12 0,-3 0-8 16,-5 8-4-16,-5-5 2 15,-9 6 5-15,-8 4-6 16,-4 0-3-16,-5 0 2 15,-2 6-2-15,-3 14 0 16,2 8 1-16,-2-1 7 16,1 4 0-16,-1-1-6 15,2 4-4-15,-2 6 10 16,5 13-4-16,1 4-4 16,1 18 5-16,2 7-4 15,1 6 9-15,2 2-10 16,-1-1 1-16,-1 1 7 0,2-2-4 15,2 3-4-15,5-7 3 16,-2-4-3-16,2-3 8 16,2-2-8-16,-2-12 0 15,-1 0 4-15,1-2 0 16,-3-4-4-16,0-2 2 16,1-13-2-16,-2-2 5 15,2-6-4-15,-3-2-1 16,-3-5 5-16,2-1 2 15,-6-2-7-15,1-7 1 16,-4-3-1-16,-1 3 4 16,-4-11-1-16,0 2-6 15,-3-4 7-15,0-4-3 0,-2 4-1 16,2 0-4 0,-2-2 4-16,0 6 1 0,0-8 0 15,0 4-2-15,0 0-6 16,0-4 7-16,0 2 0 15,0 5 0-15,-20 2 0 16,-11 1 19-16,-7-2-18 16,-2-2-1-16,2-2 6 15,2-4-13-15,3 0 7 16,-1 0-37-16,-1 4-40 16,-9 5-91-16</inkml:trace>
  <inkml:trace contextRef="#ctx0" brushRef="#br0" timeOffset="39435.24">1722 9887 208 0,'0'0'33'16,"0"0"-22"-16,0 0 21 16,0 0-1-16,0 0-15 15,0 0-10-15,0 0-3 16,0-9 9-16,0 9 4 15,0 0 6-15,0 0-7 16,0 0-6-16,0 0 6 16,0 0-1-16,0 0-6 15,0 0-2-15,0 0-6 16,0 0 0-16,0 4 0 16,0 6 15-16,0 2-5 0,6 3 3 15,3 6-6-15,1 2 3 16,-2 7 6-16,-1 3 6 15,-3 3-8-15,-2 3 0 16,-2 3 2-16,0-1 0 16,0 1-5-16,0 3 0 15,0-1-5-15,-13-2 3 16,-5 0-3-16,-6 0-3 16,2-8 1-16,-5-2-1 15,2-6-3-15,6-6 0 16,0-4 0-16,3-6-2 15,3-3 2-15,3-7-3 16,2 0 3-16,2 0 0 0,-1 0-15 16,-1-15-3-16,1 0 10 15,0-6 3-15,5-1 3 16,2 2-9-16,0 1-9 16,0 4 13-16,0 3 7 15,0 6 0-15,0 4 1 16,4 2 0-16,5 0-1 15,7 0-5-15,4 8 5 16,3 13-1-16,0 4 3 16,-5 6 6-16,3 4-3 15,-8 6 8-15,0 1 1 16,-1-2-4-16,-6-2 1 0,3-7-3 16,0 0-2-16,-2-1 1 15,-1 1-1-15,-2-2 3 16,3-2-5-16,-2-4-3 15,0-2 2-15,1-6-3 16,-2-1-1-16,1-4-1 16,-3-3-5-16,0-6-10 15,0 2-9-15,0-2-15 16,-2-1-35-16,0 0-116 16</inkml:trace>
  <inkml:trace contextRef="#ctx0" brushRef="#br0" timeOffset="41217.61">2455 10168 391 0,'0'0'32'0,"0"0"-26"15,0 0 2-15,0 0 3 16,0 0 8-16,0 0 16 16,0 0-23-16,-122 4-12 15,108 12 3-15,1 7-2 16,2 3 4-16,-1 4-2 16,1 4 0-16,0 2 1 0,4 2 3 15,3 0-6-15,4-4-1 16,0-7 2-16,0-8-4 15,0-6-2-15,4-7-1 16,5-5 5-16,0-1 0 16,2 0 3-16,3-7 8 15,-1-16-7-15,-2-5 1 16,-2-2-5-16,-4 0-2 16,-3 6 2-16,0 8 0 15,-2 6 0-15,0 6 4 16,0 4-3-16,0 0 5 15,2 0-6-15,5 0-8 16,4 4-1-16,5 14 9 0,8 6 1 16,3 4 1-16,4 8 0 15,7 8 3-15,0 12-5 16,-1 8-7-16,-2 5 7 16,-12 3 0-16,-5-8 0 15,-7-3 0-15,-6-8 3 16,-5-9 0-16,0-3-2 15,-11-9-1-15,-10-8 5 16,0-6 2-16,-6-8-5 16,-2-10 7-16,-2 0-2 15,2 0 1-15,2-16-8 16,4-7-12-16,6-10 8 0,7-5 3 16,10-6-29-16,0-5-1 15,0-1 15-15,17 0-2 16,3-1 0-16,-1 2 6 15,0 2 8-15,1 6-4 16,-1 4 8-16,-3 4-1 16,-3 3 4-16,-2 3 0 15,-3 10 0-15,-4 4-2 16,-4 7 6-16,2 6 1 16,-2 0-4-16,2 0-4 15,3 10 1-15,3 14 2 16,4 5 15-16,3 1-18 0,3-3 2 15,0 0 0-15,2-10-2 16,0-4-3 0,2-7 3-16,1-6 10 0,-1 0-5 15,-5 0-1 1,-1-8 3-16,-5-13 6 0,-7-4-6 16,-4-10-4-16,0-1-2 15,0 0 2-15,-4 4-2 16,-11 8 0-16,-3 6 7 15,1 6 6-15,-2 6-8 16,4 2 5-16,3 4-6 16,4 0 1-16,-3 0-6 15,1 0-11-15,2 12-13 0,4 2-5 16,1 0-25 0,3 0 4-16,0-2-3 0,3-4 5 15,14-6-38-15,3-2-144 16</inkml:trace>
  <inkml:trace contextRef="#ctx0" brushRef="#br0" timeOffset="41614.63">2985 10288 306 0,'0'0'47'16,"0"0"-37"-16,0 0 8 15,0 0 23-15,0 0-22 16,0 0 3-16,0 50 5 15,-6-13-19-15,1 6 5 16,0-2-8-16,5-3 5 16,0-2-4-16,0-10-5 0,0-6 2 15,14-7 0-15,3-12-2 16,2-1 9-16,3 0 1 16,-3-7-1-16,2-14-6 15,-5-5-4-15,-7-4 2 16,-7-3 1-16,-2 2-1 15,0-1-3-15,-7 4 2 16,-13 4 3-16,-1 8-2 16,4 5 0-16,-1 3-2 15,7 8 0-15,-1 0-3 16,4 0 3-16,1 0-2 16,1 0 2-16,2 12-24 15,1 5-28-15,3 2-7 0,0-4-34 16,0 1-127-16</inkml:trace>
  <inkml:trace contextRef="#ctx0" brushRef="#br0" timeOffset="42267.13">3308 10211 333 0,'0'0'39'0,"0"0"-17"15,0 0 15-15,0 0 8 0,0 0 4 16,0 0-1-16,-47-57-30 16,47 57-15-16,0 6-3 15,0 15-2-15,5 5 2 16,15 5 2-16,2 10-2 16,5 4-3-16,-1-1 3 15,-3 1 0-15,0-3-1 16,-10-4 0-16,-5-3-5 15,-4-7 5-15,-4-5-1 16,0-5-5-16,0-3 7 16,-6-3-2-16,-7-7-4 15,-3-2-6-15,5-3-2 0,0 0 8 16,2-4 1 0,4-9-11-16,3-5-5 0,2-1-10 15,0-3 24-15,9-3 6 16,9 3 2-16,0 2 3 15,2 2 1-15,2-2-5 16,-1 0 7-16,-2-2 3 16,2-5-3-16,-6 2 4 15,-1-6-7-15,-4-1 4 16,-5-1-8-16,-3-2 1 16,-2 3-1-16,0 6 1 15,0 4 1-15,-2 4 0 16,-7 4 1-16,3 6 7 15,1 6 7-15,1 2-1 16,1 0-5-16,1 13-1 0,-3 14-5 16,3 7-2-16,2 3 1 15,0 1 2-15,0 0 0 16,0 0-3-16,2-4 4 16,8-2 0-16,1-6-6 15,0-4-1-15,0-3-1 16,2-10-5-16,0-4-9 15,5-5-9-15,1 0 2 16,0-1-28-16,4-23-62 16</inkml:trace>
  <inkml:trace contextRef="#ctx0" brushRef="#br0" timeOffset="42443.88">3964 9972 526 0,'0'0'50'0,"0"0"-47"15,0 0 13-15,0 0-16 16,0 0-9-16,0 0-52 16,8-2-70-16</inkml:trace>
  <inkml:trace contextRef="#ctx0" brushRef="#br0" timeOffset="42605.6">4090 10363 453 0,'0'0'18'0,"0"0"6"16,0 0 20-16,0 0-14 15,0 0-30-15,0 0-18 16,0 0-78-16,18-12-44 15</inkml:trace>
  <inkml:trace contextRef="#ctx0" brushRef="#br0" timeOffset="43185.14">4549 9842 504 0,'0'0'55'0,"0"0"-50"15,0 0 9-15,0 0-1 16,0 0-9-16,0 0 4 15,121-59-7-15,-71 44 2 16,2 0-3-16,-8 5-1 16,-3 0 1-16,-8 1-7 15,-10 3-7-15,-10 1-47 16,-11 4-60-16,-2 1-116 16</inkml:trace>
  <inkml:trace contextRef="#ctx0" brushRef="#br0" timeOffset="43532.63">4633 9865 410 0,'0'0'12'0,"0"0"0"16,0 0 17-16,10 147 10 15,5-81 17-15,6 12-24 16,-6 10-12-16,1 5-3 15,-3-1 2-15,-2-3-2 16,2-11-12-16,-1-8-1 16,1-12 1-16,0-10-4 15,-3-4 1-15,-2-10-1 0,-3-6 4 16,1-12-5 0,-2-6-4-16,4-6-4 0,-2-2 8 15,1 0 3-15,4-2-2 16,2 0 0-16,3 0-1 15,4 0 0-15,2 0-23 16,3 0-1-16,1-13-33 16,3-8-73-16,-2 1-170 15</inkml:trace>
  <inkml:trace contextRef="#ctx0" brushRef="#br0" timeOffset="43998.78">5291 10094 518 0,'0'0'41'0,"0"0"-33"16,0 0 2-16,32-114 1 15,-13 88 0-15,3 2-9 16,3 3-1-16,0 11-1 16,-4 1 2-16,0 6-2 0,-3 3 0 15,-3 3 0-15,-1 20 7 16,-5 14 1-16,-5 9 6 15,-4 9-4-15,0 11 16 16,0-1-19-16,-6 2-2 16,-8-3-4-16,5-6 4 15,0-8-4-15,3-8 0 16,4-6-1-16,2-7 0 16,0-6-2-16,0-5-3 15,2-8-13-15,11-6-13 16,7-4-35-16,5 0-80 15,1-21-167-15</inkml:trace>
  <inkml:trace contextRef="#ctx0" brushRef="#br0" timeOffset="44152.49">5826 10429 523 0,'0'0'23'0,"0"0"-11"16,0 0-2-16,0 0 9 15,0 0-4-15,6 118-15 16,-4-97-12-16,4-6-22 16,-2-2-49-16,2-12-66 15</inkml:trace>
  <inkml:trace contextRef="#ctx0" brushRef="#br0" timeOffset="44534.18">6202 10178 466 0,'0'0'121'15,"0"0"-120"-15,0 0-1 16,0 0 0-16,0 0 7 16,0 0 0-16,25 113-2 15,-17-79-2-15,4-4-2 16,1-6-1-16,1-8 0 15,1-4-1-15,-1-6-5 16,1-6-2-16,-1 0 8 0,1 0-4 16,1-24 2-16,-3-10 2 15,0-12 0-15,-3-9-5 16,-6-3 0-16,-2 2 5 16,-2 10 5-16,0 9 0 15,-13 10-1-15,-7 9 16 16,-5 6 4-16,0 6-11 15,2 5-13-15,0 1 4 16,1 0-8-16,1 6-18 16,8 11-46-16,5 1-28 15,3 2-90-15</inkml:trace>
  <inkml:trace contextRef="#ctx0" brushRef="#br0" timeOffset="44789.3">6711 10225 543 0,'0'0'30'0,"0"0"-25"15,0 0-5-15,0 0 16 16,0 0 2-16,0 0-11 15,15 122-6-15,-15-87 0 0,0 2-1 16,0-1-17-16,-3-10-15 16,1-16-60-16,2-10 3 15,0-4-121-15</inkml:trace>
  <inkml:trace contextRef="#ctx0" brushRef="#br0" timeOffset="45260.73">6850 9763 519 0,'0'0'25'0,"0"0"-25"16,0 0 0-16,0 0 6 15,0 0 24-15,0 0-14 16,8 94-8-16,0-65 8 16,3-3-7-16,1 2 0 15,-1-6-8-15,0-4 0 16,2-4-1-16,-2-8-12 16,8-6 7-16,-2 0 3 15,7-7 1-15,3-20-1 16,0-1 1-16,-4 2 0 15,-8 1-3-15,-7 12 4 16,-5 4 4-16,0 9 8 16,-3 0-2-16,2 0-5 0,2 3-3 15,-2 15 11-15,1 8 12 16,-1 8-10-16,-2 0-4 16,0 2-1-16,2-1-10 15,0-2 0-15,5-3 1 16,-3-4-4-16,3-10-10 15,-5-4-16-15,1-9-36 16,-3-3-62-16,2-3-85 16</inkml:trace>
  <inkml:trace contextRef="#ctx0" brushRef="#br0" timeOffset="45766.39">6987 9403 520 0,'0'0'31'0,"0"0"-31"16,0 0 0-16,0 0 2 15,0 0 4-15,0 0 0 16,106-79-4-16,-85 79-1 0,-3 0 1 15,1 0 16-15,0 0-2 16,-4 13 5 0,1 0-2-16,-1 5 5 0,1 7-11 15,-1 4-10-15,-1 6 3 16,3 5 1-16,1 1-7 16,5 6 0-16,1-3 2 15,3 6 0-15,2 0-2 16,0-1-1-16,2-2 1 15,0 0 1-15,-2-6 0 16,-2 2-2-16,-5 0 0 16,-6-5 1-16,-7 1-1 15,-4-1-12-15,-5-3 13 16,0-3 15-16,0-6-10 16,-8-7 8-16,-7-1-2 0,2-4 6 15,-3-5-11 1,3-1-6-16,3-4-3 0,2-1 1 15,1-3-19-15,-1 0-29 16,2 0-75-16,2-1-129 16</inkml:trace>
  <inkml:trace contextRef="#ctx0" brushRef="#br0" timeOffset="46014.51">7974 9984 666 0,'0'0'25'0,"0"0"-25"15,0 0 0-15,0 0 0 16,0 0 17-16,54 116-17 15,-77-49-5-15,-17 6-17 16,-9 6-53-16,-7-9-133 16</inkml:trace>
  <inkml:trace contextRef="#ctx0" brushRef="#br0" timeOffset="47784.01">2119 11708 406 0,'0'0'53'0,"0"0"-53"16,0 0 3-16,0 0 1 15,0 0 28-15,0 0 5 16,-7 4-8-16,7-5-16 16,7-10 14-16,8-5 7 15,3-1-9-15,-5 0-19 16,-1 0-5-16,-8 0 1 0,0 2 1 16,-4 4-3-16,0-1-6 15,0 2-6-15,0 2 5 16,-13 4-9-16,-3 2 2 15,-4 2 14-15,0 0 2 16,-4 2 1-16,-3 18-3 16,-2 5 2-16,0 13-1 15,2 1 2-15,2 14-6 16,8-1 6-16,6 4 0 16,6-6-3-16,5-8 0 15,0-4 0-15,5-8-2 16,12-6-1-16,4-1-2 15,6-5-7-15,2-7 2 16,0-4-4-16,4-7-13 16,-2 0-39-16,-4-4-17 0,-1-12-48 15</inkml:trace>
  <inkml:trace contextRef="#ctx0" brushRef="#br0" timeOffset="48248.89">2488 11658 405 0,'0'0'55'0,"0"0"-26"0,0 0 8 16,0 0 1 0,0 0-17-16,-124 29-15 0,103-2 0 15,4 6-4-15,3 9 2 16,1 2 0-16,6-1 8 15,5 0-7-15,2-9-4 16,0-12-2-16,0-4-4 16,18-8-1-16,0-5 6 15,1-5 1-15,0 0-1 16,-2 0 0-16,6-21 0 16,-5-2 3-16,-1-10 3 15,-5-3-6-15,-4-8-4 16,1-2 0-16,-5 6 4 15,1 6 0-15,-2 14 0 16,-3 12 0-16,0 8 5 0,0 0-5 16,2 0-2-16,4 18 1 15,1 8 1-15,4 5 6 16,3 2-5-16,5-3-1 16,6-2 0-16,-1 2-4 15,5-7-3-15,-2 2-18 16,5-8-4-16,3-10-71 15,3-7-11-15,-1 0-58 16</inkml:trace>
  <inkml:trace contextRef="#ctx0" brushRef="#br0" timeOffset="49233.05">2958 11624 402 0,'0'0'17'16,"0"0"-16"-16,0 0 0 15,0 0 11-15,-116 109 18 16,103-73-9-16,1-2-10 16,10 0-5-16,2-5 10 15,0-4-16-15,0-5-2 16,0-6 1-16,10-8-2 16,-1-6 3-16,-1 0 0 15,6 0 4-15,1-10 11 16,1-10-6-16,4-6-9 0,0 0 3 15,5 5-1 1,0 4-2-16,0 9 0 16,2 6 0-16,2 2 0 15,5 2 0-15,2 21 1 0,2 10 1 16,-1 7 2-16,-5 2 2 16,-6 4-6-16,-5 6 2 15,-12 0-3-15,-9 7 10 16,0-1-12-16,-7 0 10 15,-24-2 5-15,-6-10-8 16,0-10 1-16,-3-9-2 16,4-14 3-16,1-11-6 15,6-2 0-15,4 0-1 0,9-12-3 16,10-8-13 0,6-3 10-16,0-4 2 0,14-7 5 15,11-5 0-15,12-2 1 16,-2-7 0-16,7-4 6 15,-2-7-4-15,-1-1 0 16,-4-5 0-16,-3-2 6 16,-8-4-7-16,-4 1-1 15,-4-1 1-15,-8-2 1 16,-6-1-3-16,-2 2 0 16,0 4 0-16,-8 5 5 15,-8 11-3-15,3 14-1 0,4 17 0 16,2 13 8-1,2 8-4-15,3 0-5 0,-2 3 3 16,0 25 6-16,-3 15-9 16,3 8 2-16,1 9-1 15,3 11 3-15,0 6-1 16,0 11 2-16,0-2-1 16,16-4 5-16,2-14-9 15,6-14-7-15,3-17 6 16,6-10 0-16,0-12 1 15,4-8 0-15,-2-7 0 16,-1 0 8-16,-3-7-8 16,-2-18-13-16,-2-5 0 15,-8-7-1-15,-5-7-15 16,-5-2 6-16,-5 3-3 16,-4 7 12-16,0 7 10 0,-4 14 1 15,-17 5 3-15,2 6 7 16,-2 4-2-16,3 0 10 15,3 14-3-15,2 11 0 16,4 12 0-16,2-1 1 16,7 0 3-16,0-2-2 15,0-4-8-15,9-2-6 16,9-2-2-16,2-2 2 16,0-4-1-16,7-4-18 15,2-10-1-15,2-6-28 16,4 0-42-16,5-6-23 0</inkml:trace>
  <inkml:trace contextRef="#ctx0" brushRef="#br0" timeOffset="49687">4074 11494 512 0,'0'0'108'0,"0"0"-92"16,0 0-14-16,0 0-2 16,0 0-3-16,0 0-12 15,-8 18 9-15,14-12-31 16,4 2-91-16,-4 0-151 16</inkml:trace>
  <inkml:trace contextRef="#ctx0" brushRef="#br0" timeOffset="49844.03">4170 11845 441 0,'0'0'118'15,"0"0"-103"-15,0 0 10 16,0 0 36-16,0 0-13 0,0 0-40 16,0 16-8-1,0-16-28-15,0 0-51 0,0-2-126 16</inkml:trace>
  <inkml:trace contextRef="#ctx0" brushRef="#br0" timeOffset="50369.31">4703 11171 317 0,'0'0'143'0,"0"0"-143"16,0 0 3-16,0 0 31 16,0 0 1-16,0 0-3 15,73 0-7-15,-35 0-4 16,-2 0-16-16,-2 0-5 16,-8 5 0-16,-4 4-2 15,-6-3-17-15,-5 0-20 16,-7-2-30-16,-1 0-11 15,-3-4-58-15,0 0 6 0</inkml:trace>
  <inkml:trace contextRef="#ctx0" brushRef="#br0" timeOffset="50649.75">4884 11187 192 0,'0'0'146'0,"0"0"-128"16,0 0 25-16,0 0 23 15,-54 138-3-15,52-84-22 16,2 9 2-16,0 5-1 15,0 6-6-15,0 6-9 16,0 4 0-16,0 1-9 16,-4-9-5-16,-4-9-4 15,6-10 1-15,0-12-9 16,0-8 0-16,2-6 1 16,-2-8-4-16,2-5 2 15,0-3-16-15,0-8-3 0,0-2 7 16,13-5-2-16,7 0-4 15,2-2-5-15,7-20-1 16,5-9-34-16,-1 0-38 16,5-4-77-16</inkml:trace>
  <inkml:trace contextRef="#ctx0" brushRef="#br0" timeOffset="51155.4">5378 11397 577 0,'0'0'5'0,"0"0"0"16,0 0-5-16,0 0 14 15,0 0 3-15,0 0-15 16,74-58-2-16,-64 58 1 15,0 7 3-15,-6 15 4 16,-4 7-3-16,0 8 4 16,-6 3 17-16,-15 2-21 15,1 0-1-15,-2-4-3 16,4-3 6-16,2-4-3 16,5-9-4-16,3-6 2 15,3-8-2-15,5-2 0 0,0-3-10 16,0-3 4-16,13 0 6 15,14 0 0-15,7-14-3 16,3-2-4-16,2 3-8 16,-4 10 10-16,-8 3 4 15,-5 0 2-15,-6 0 1 16,-8 12 3-16,-5 8 1 16,-3 3 8-16,0 4 14 15,-9 7-3-15,-16 0-5 0,1-4-10 16,2-5 3-1,8-4-13-15,5-9-5 0,5-6-10 16,2-6-14-16,2 0-49 16,0 0-82-16,4-10-179 15</inkml:trace>
  <inkml:trace contextRef="#ctx0" brushRef="#br0" timeOffset="51320.59">5808 11762 493 0,'0'0'25'16,"0"0"-14"-16,0 0 21 16,0 0 40-16,5 129-41 15,-5-104-20-15,0 4-11 16,0-5-3-16,-7-6-11 0,4-4-25 16,1-7-150-1</inkml:trace>
  <inkml:trace contextRef="#ctx0" brushRef="#br0" timeOffset="51764.44">6241 11472 535 0,'0'0'4'0,"0"0"-1"16,0 0 6-16,0 0 25 15,-37 111-3-15,37-80-13 16,0-1-5-16,3-2 1 16,12-7 4-16,6-6-12 15,0-9 4-15,4-6-10 16,2 0 2-16,0-16 3 15,0-14-1-15,-3-5-4 16,-6-4-5-16,-7-1 4 16,-4 0 1-16,-7 2 0 15,0 6 0-15,0 4 0 0,-10 4 9 16,-9 5-2 0,-4 8 8-16,-1 5 8 0,0 3 15 15,1 3-38-15,3 0-8 16,3 3-5-16,-2 13-13 15,9 4-35-15,4 2-31 16,6-4-124-16</inkml:trace>
  <inkml:trace contextRef="#ctx0" brushRef="#br0" timeOffset="51989.18">6657 11520 467 0,'0'0'160'0,"0"0"-150"15,0 0-2-15,0 0-2 16,0 0 3-16,0 123 0 16,0-99 1-16,0 3-10 15,0 1-4-15,-2-6-2 16,-7-9-15-16,7-5-35 15,2-8-89-15</inkml:trace>
  <inkml:trace contextRef="#ctx0" brushRef="#br0" timeOffset="52532.25">6784 11221 561 0,'0'0'0'16,"0"0"0"-16,0 0 0 16,0 0 2-16,0 0-1 15,0 0 5-15,114-74 4 16,-104 74-8-16,2 0 7 0,-3 2-1 15,-5 11 12 1,0 4-7-16,-4 9-9 0,0 4 0 16,-4 6 21-16,-11 2-15 15,3-4 0-15,4-5-6 16,5-11 1-16,3-7-5 16,0-3-7-16,0-3 2 15,9-1 5-15,9 0 3 16,2 0-2-16,2 0 0 15,1 0 3-15,-6 2-4 16,-1 4 0-16,-3 2 0 16,-3 6 2-16,-2-1 0 15,-3 8 1-15,-5 0 2 0,0 2 9 16,0 0-3-16,-2 3 5 16,-14-5 8-16,0 2-2 15,-2-7-7-15,1-2-2 16,1-8-13-16,3-4 0 15,4-4-2-15,0-2-15 16,0-11-34-16,9-23-32 16,0-7-114-16</inkml:trace>
  <inkml:trace contextRef="#ctx0" brushRef="#br0" timeOffset="53048.85">7002 10840 538 0,'0'0'0'0,"0"0"-49"16,0 0 49-16,0 0 3 15,60-106 25-15,-46 102-10 16,-1 4 0-16,1 0-3 15,-3 0-3-15,4 2 5 16,1 12-7-16,2 4-10 16,2 5 0-16,0 2 0 15,0 6 6-15,0 2-5 16,2 5 0-16,-4 5 8 16,0 4 0-16,-10 6-8 15,0 4 0-15,-2 1 0 0,5-1 1 16,5-1 24-16,6-4-10 15,5-6-15-15,-3-1 6 16,5-5 17-16,-4-7-24 16,-2 3 0-16,-4-5 11 15,-3 1-11-15,-9 2 0 16,-5 3 10-16,-2-1-9 16,0 0 5-16,-18-7 3 15,0-7-5-15,2-5 7 16,1-9 4-16,1-5-7 0,1 0-4 15,2-3-4-15,0 0 0 16,2 0-11-16,0 0-17 16,0 0-24-16,9-14-88 15,0-6-372-15</inkml:trace>
  <inkml:trace contextRef="#ctx0" brushRef="#br0" timeOffset="53266.84">7811 11501 583 0,'0'0'77'16,"0"0"-66"-16,0 0 5 15,0 0 18-15,24 133-6 0,-24-91-18 16,-4 4-9-16,-13 1-1 15,-2 3-13-15,-3-5-35 16,-2-4-69-16,-7-5-144 16</inkml:trace>
  <inkml:trace contextRef="#ctx0" brushRef="#br0" timeOffset="55483.34">1911 12808 360 0,'0'0'120'0,"0"0"-120"16,0 0 3-16,0 0-3 0,0 136 32 15,-4-84 8-15,2 4-19 16,2-2-6-16,-3-6-5 16,3-2 9-16,-2-6 0 15,2-5-11-15,0-9 0 16,0-8 0-16,0-9-6 16,0-4 1-16,0-5-2 15,0 0-1-15,0 0 1 16,0 0-1-16,0 0 7 15,0-14 4-15,0-11-11 16,0-4-5-16,13-3 5 16,3-1 0-16,6 5 0 15,-2 9-7-15,-1 6 7 0,0 9 0 16,1 4-7 0,3 0-6-16,1 26 1 0,0 12 12 15,-5 6 1-15,-6 5 1 16,-7 1-1-16,-6 0 3 15,0-2-1-15,0-6 0 16,-9-9 7-16,-8-3 8 16,1-12-10-16,-2-7-4 15,3-4 2-15,4-6 2 16,-3-1-8-16,3 0 0 16,3 0-2-16,0-4-7 15,6-14-5-15,2-2-4 16,0-2-4-16,0 2 13 15,16 0 3-15,3 5 6 0,6-2 0 16,4 5 6-16,0-2-6 16,2 2 1-16,1 0 0 15,-3 4 5-15,-3 0-5 16,1-1-1-16,-2 1 2 16,-3-5 3-16,-2 3-4 15,-5-3-1-15,-3 0 0 16,-3-4 3-16,-1-4-1 15,-6-3-4-15,-2-1 4 16,0 1-4-16,0 4 2 16,0 2-1-16,-4 10 1 15,0 4 0-15,-1 4 1 16,1 0 1-16,2 0-2 0,-5 2 3 16,-2 16-2-1,-2 11 1-15,2 4 0 0,7 6 1 16,2 5-3-16,0 6 0 15,2-3 0-15,16-2-1 16,6-11-4-16,10-10-6 16,9-8 7-16,3-10 2 15,3-6 1-15,0 0-3 16,-4-2 4-16,-3-18 0 16,-2-6 0-16,-7-3 0 15,0-8 3-15,-6-5-3 16,-4-4-8-16,-5-2-5 0,-7 4-6 15,-5 8 14-15,-6 8 5 16,0 3 0 0,0 8 5-16,-8 4 6 0,-8 3-8 15,-2 6 1-15,0 4-1 16,-4 0 4-16,0 8-1 16,-3 16-5-16,3 8-1 15,7 4 5-15,1 4-3 16,7 7 10-16,7-3-6 15,0 2 11-15,0-6-7 16,0-6-9-16,16-2-1 16,4-10 0-16,4-6 0 15,5-4-3-15,7-4 3 0,-1-4-1 16,8-4 1 0,1 0-20-16,4 0-6 0,-4-18-16 15,3-8-25-15,-1-6-57 16,-3-2-195-16</inkml:trace>
  <inkml:trace contextRef="#ctx0" brushRef="#br0" timeOffset="56023.77">3558 12919 702 0,'0'0'72'16,"0"0"-71"-16,0 0 1 0,0 0 3 15,0 0-5-15,0 0-26 16,0 0-78-16,-18 37-85 16,14-4-204-16</inkml:trace>
  <inkml:trace contextRef="#ctx0" brushRef="#br0" timeOffset="56181.48">3646 13345 627 0,'0'0'8'0,"0"0"-4"16,0 0 24-16,0 0 47 16,0 0-22-16,0 0-53 15,4-6-33-15,4-11-52 16,3-3-137-16</inkml:trace>
  <inkml:trace contextRef="#ctx0" brushRef="#br0" timeOffset="56827.4">4244 12653 152 0,'0'0'541'0,"0"0"-510"0,0 0-23 16,0 0 14-16,0 0 0 16,0 0-16-16,94-4-5 15,-52-2-2-15,-5 2-8 16,4 0-2-16,-5 0-20 16,-7-2-73-16,-3 2-84 15</inkml:trace>
  <inkml:trace contextRef="#ctx0" brushRef="#br0" timeOffset="57148.57">4336 12639 572 0,'0'0'24'0,"0"0"-16"0,-27 126 38 16,27-59-1-16,0 9-2 15,0 5-21-15,4 4-11 16,-4 5 4-16,0 4 7 16,0 3-20-16,0-3 4 15,-6-8-4-15,6-16 3 16,0-17-5-16,0-15-8 16,4-18 2-16,16-9 1 15,6-8-7-15,5-3 5 0,8 0-6 16,-1-21-5-1,-1-4-21-15,-1-7-19 0,-5-5-7 16,0-3-40-16,-8 2-135 16</inkml:trace>
  <inkml:trace contextRef="#ctx0" brushRef="#br0" timeOffset="57681.83">4710 12997 312 0,'0'0'284'0,"0"0"-261"16,0 0-8-1,18-111 16-15,4 81-20 0,2 7-2 16,5 5-9-16,-2 6 3 15,-2 8-2-15,-4 4 3 16,-2 0-3-16,-6 15-2 16,-4 10 2-16,-9 12 4 15,0 5 12-15,0 2-11 16,-9 2-2-16,-4-7 1 16,0 0-4-16,1-9-2 15,5-7 2-15,5-6-1 16,2-7 0-16,0-4-11 0,0-1-1 15,5-5 2 1,11 0-6-16,10 0 2 0,5 0-10 16,2-5 13-16,-2 5 1 15,0 0 1-15,-8 0 9 16,-7 8 6-16,-5 12-2 16,-7 1 6-16,-4 1 5 15,0 6 20-15,-4-1-5 16,-17 2-13-16,-2 1-1 15,-4-4-1-15,2 0-9 16,3-4-3-16,0-2-3 16,4-6-3-16,2-10-20 15,7-4-30-15,9 0-89 16,0-24-310-16</inkml:trace>
  <inkml:trace contextRef="#ctx0" brushRef="#br0" timeOffset="57869.87">5402 13186 606 0,'0'0'5'15,"0"0"4"-15,0 0 25 16,2 126-4-16,-2-86-17 16,0 5-12-16,0-3-2 15,0-4-1-15,-4-12-14 16,2-10-10-16,2-14-28 15,0-2-57-15,0-7-171 0</inkml:trace>
  <inkml:trace contextRef="#ctx0" brushRef="#br0" timeOffset="58282.49">5710 12908 439 0,'0'0'205'16,"0"0"-202"-16,0 0-3 15,0 0 21-15,0 0 4 16,0 0-23-16,0 44 5 0,0-7 23 16,-3-6-10-16,3 1-9 15,0-4-5-15,0-2-6 16,0-5-1-16,3-4-6 15,13-5-2-15,4-10 7 16,4-2-5-16,5-4 0 16,0-20 0-16,0-9 6 15,-9-4-1-15,-7-7 2 16,-8 0 0-16,-5 2 5 16,0 6-4-16,-9 6 1 15,-8 5 5-15,-4 9 8 16,-1 7-3-16,2 3-3 0,0 6-8 15,2 0-2-15,0 0-10 16,2 15-17-16,6 9-12 16,1 8-33-16,4 5-90 15</inkml:trace>
  <inkml:trace contextRef="#ctx0" brushRef="#br0" timeOffset="58484.72">6387 13008 446 0,'0'0'176'15,"0"0"-171"-15,0 0-5 16,0 0 20-16,0 0 21 16,0 0-25-16,33 114-8 0,-35-95-8 15,-2-6-2-15,4-5-23 16,0-8-88-16,0 0-232 15</inkml:trace>
  <inkml:trace contextRef="#ctx0" brushRef="#br0" timeOffset="59048.88">6673 12569 518 0,'0'0'83'0,"0"0"-83"0,0 0 0 16,0 0 8-1,0 0 12-15,0 0-5 0,33-80-3 16,-11 66-5-16,-4 7-5 15,-2 7 15-15,-3 0 0 16,-2 4-15-16,1 25-1 16,-4 9 1-16,-8 12 14 15,0 6-2-15,0 8 1 16,-20 5 3-16,-2-1-1 16,-5 2-3-16,1-6 4 15,3-8-7-15,6-12 9 16,7-12-8-16,6-10-12 0,4-6-1 15,0-6-3-15,18-6-7 16,13-4 1-16,3 0-23 16,1-10-17-16,5-11-28 15,-1-4-69-15,-8-3-273 16</inkml:trace>
  <inkml:trace contextRef="#ctx0" brushRef="#br0" timeOffset="59598.53">6755 12196 663 0,'0'0'0'16,"0"0"-117"-16,0 0 117 16,0 0 11-16,0 0 6 15,140-78-8-15,-111 72-7 16,1 6 3-16,-9 0 16 15,-1 24-3-15,1 8 2 0,-4 12-12 16,1 10 6-16,-3 8-10 16,6 6-1-16,-1 7-2 15,0 1 1-15,4-2 0 16,1-2-4-16,2-4 4 16,-2-6 0-16,-2 1 15 15,0-8-7-15,-5 0-6 16,-1-11 6-16,-5-12-4 15,-5-7 16-15,-5-6-17 16,-2-2 11-16,0-4-4 16,-21-1 4-16,-14 4 7 15,-7-1-8-15,-3-4-13 16,5 0-2-16,9-4-1 16,8-4 0-16,10-3-19 15,9 0-49-15,4-23-94 0</inkml:trace>
  <inkml:trace contextRef="#ctx0" brushRef="#br0" timeOffset="59814.33">7739 12852 538 0,'0'0'64'15,"0"0"-24"-15,14 116 22 16,-14-70-16-16,-18 4-16 16,-19 0-30-16,-13 4-13 15,-12 8-36-15,-18 9-89 16,-27-1-375-16</inkml:trace>
  <inkml:trace contextRef="#ctx0" brushRef="#br0" timeOffset="60524.84">2314 14909 762 0,'0'0'17'0,"0"0"-17"15,0 0-107 1,0 0-35-16,0 0 53 0,0 0 11 16,114-37-114-16</inkml:trace>
  <inkml:trace contextRef="#ctx0" brushRef="#br0" timeOffset="60704.74">3560 14838 585 0,'0'0'39'15,"0"0"-36"-15,0 0 4 0,0 0-5 16,0 0-2 0,0 0-29-16,76 3-98 0,-41-15-191 15</inkml:trace>
  <inkml:trace contextRef="#ctx0" brushRef="#br0" timeOffset="60876.71">4465 14736 69 0,'0'0'544'0,"0"0"-533"16,114 7 31-16,-85-7 34 15,-8 0-54-15,-5 0-20 16,-3-3-1-16,1-4-1 15,-7-5-16-15,5-1-40 0,-2 1-111 16</inkml:trace>
  <inkml:trace contextRef="#ctx0" brushRef="#br0" timeOffset="61767.16">5217 14069 670 0,'0'0'124'0,"0"0"-124"15,0 0 10-15,0 0 30 16,0 0-3-16,0 0-10 16,-26-36-19-16,26 51-8 15,0 28 0-15,9 17 0 16,8 14 12-16,6 3-12 16,-1-6 0-16,3-4 0 0,2-8 0 15,-3-6-3-15,2-14 2 16,-3-6-12-16,-3-11 7 15,-2-8-7-15,-4-6-4 16,-6-8 4-16,1 0-2 16,-3 0-18-16,2-28-1 15,-4-2 20-15,-2 0 7 16,-2 8 4-16,0 7 3 16,0 11 5-16,0 4 7 15,5 0-12-15,-1 4-9 16,5 27 9-16,4 5 5 15,3 8-1-15,4 2-2 0,5 2-2 16,2 2 1-16,-2 4 0 16,-4 10-1-16,-5 5 1 15,-7-5 4-15,-5 6 4 16,-4-12-2-16,0-1 5 16,-17-5 2-16,-12-9-11 15,-3-8 4-15,-6-3 3 16,0-10 0-16,-6-10-10 15,-1-9-18-15,-1-3-37 16,3 0-91-16,1-15-145 16</inkml:trace>
  <inkml:trace contextRef="#ctx0" brushRef="#br0" timeOffset="99416.08">23499 14305 59 0,'0'0'107'0,"0"0"-84"15,0 0-23-15,0 0 11 16,0 0 8-16,0 0-3 0,0 0 15 16,0 0-5-16,0-16-11 15,0 16 2-15,0 0-3 16,0 0 7-16,0 0-7 16,0 0-13-16,0 0 1 15,0 0 0-15,0 0-2 16,0 0 0-16,0 0 0 15,0 0 0-15,0 0 0 16,0 0 2-16,0 0-2 16,2 0 1-16,5 0 4 15,0 0-3-15,4 0 0 16,2 0 4-16,5 0-3 16,9 2 1-16,4-2-4 15,9 0 5-15,16 0 8 16,6-16-7-16,11-1-1 0,8-8 9 15,4 3-3-15,4 0-10 16,-1 5 4-16,4 4-3 16,-3-1-1-16,-2 4-1 15,-7 3 2-15,-4 3-1 16,-7 4-1-16,-2 0-1 16,-2 0 1-16,1 0 3 15,1 0-2-15,0 0-1 16,-3 0 4-16,-6 0-3 15,-6 4 0-15,-10 9 2 0,-11-3-3 16,-6 3 3 0,-12 0 4-16,-4-5-6 0,-6 0 4 15,-3 2 1-15,0 1 10 16,0 0-2-16,-9 3-2 16,-5-6-1-16,3-3-6 15,2-4 3-15,4-1-7 16,3 0 10-16,0 0 0 15,2 0-11-15,0 0 3 16,0-8-1-16,0-8-2 16,0-5 1-16,20-6 1 15,7-1 8-15,4-1-10 16,7 6 1-16,4-6-1 16,10 4 0-16,6-1 2 15,6-2-2-15,9 1 2 0,-3 2-2 16,3 2 0-16,-4-1-4 15,0 7 4-15,3-2 2 16,3 5 0-16,1 0-2 16,2 0 0-16,0 0 0 15,-4 2 0-15,-6 0 0 16,-7 4 0-16,-10 4 0 16,-11 0 0-16,-11 4-2 15,-11 0 0-15,-7 0 2 16,-7 0 0-16,-4 0-7 15,0 0 2-15,0 0 4 16,0 0-3-16,-4 12 4 0,-15 3-23 16,-6-2-23-16,0 1-42 15,-6 3-87-15</inkml:trace>
  <inkml:trace contextRef="#ctx0" brushRef="#br0" timeOffset="100813.91">28561 13806 41 0,'0'0'346'0,"0"0"-330"15,0 0-16-15,0 0 0 16,0 0 14-16,0 0 6 16,7-32 5-16,2 28-6 15,-1 4-8-15,4 0-10 16,5 0 20-16,6 0-6 16,8-4-6-16,9-6 5 15,7 0-2-15,6 3 0 0,7-2-9 16,5 1-1-16,9 6 4 15,5 0-4-15,6 2 1 16,2 0-3-16,1 0 3 16,-6 0-2-16,-6 9-1 15,-5 8-2-15,-11 1 2 16,-4 6 0-16,-9 2 0 16,-9 2 0-16,-5 2-3 15,-8 0 3-15,-8 0 0 16,-5-3-4-16,-8-4 4 15,-2-5 9-15,0-5-8 0,-2-8 5 16,0 0-2 0,0-5 0-16,0 0-4 0,2 0 2 15,3 0 0-15,-3 0 4 16,2 0-6-16,4-9 0 16,2-6 3-16,9-5 12 15,9-7-15-15,10 4-1 16,6-6 1-16,12 1 0 15,5-2 2-15,7 0-2 16,9 0 0-16,2 3 2 16,6 6-2-16,2 3-2 15,-2 6 2-15,-3 1 0 16,1 6 0-16,4 1 0 0,2 2 0 16,-3-1 5-1,-3 3-5-15,-7 0-6 0,-7-4 6 16,-2-1 1-16,-5 1 1 15,-6 2-4-15,-10-1 4 16,-5 3 3-16,-8 0-5 16,-11 0-7-16,-8 0 7 15,-10 0 0-15,-4 0-24 16,0 0-50-16,-22 9-81 16</inkml:trace>
  <inkml:trace contextRef="#ctx0" brushRef="#br0" timeOffset="118151.79">28301 14229 257 0,'0'0'57'15,"0"0"-31"-15,0 0-18 16,0 0 36-16,0 0 2 15,0 0-4-15,0 0-16 16,60-82-13-16,-54 68 16 16,-2 5 3-16,-1 4-16 15,-3 1 3-15,0 4-7 16,0 0 12-16,0 0-19 16,0 0-1-16,0 4 15 15,-3 18 0-15,-14 9-18 16,-1 8-2-16,-2 2 4 15,2-6 7-15,0 3-10 16,3 2 0-16,-8 9 0 0,-3 1 10 16,-6 10-9-1,-1-1-2-15,4-8 2 0,6-11 3 16,11-10-4-16,3-13-9 16,5-8 9-16,0-6 0 15,4-3-5-15,0 0 1 16,0-3-13-16,0-23 9 15,10-10 6-15,9-14 2 16,6-6 3-16,2-4 1 16,2-5-4-16,2 1 0 15,0 0 0-15,-4 4 0 16,-2 4 0-16,-8 8-7 0,-3 10 7 16,-7 11 4-16,-5 12-2 15,0 7-4-15,0 6 4 16,-2 2-1-16,0 0-1 15,0 0-12-15,2 0 12 16,10 0-2-16,7 6 9 16,11 7-10-16,5 2 6 15,0 3 5-15,4-1-8 16,-3 4-7-16,-5 3 7 16,-2 2 0-16,-4 1 3 15,-6 0-6-15,-1 3 6 16,-7-6 5-16,-1 0-8 15,-4-4-3-15,-4-3 3 0,-2-4 6 16,0-7-2-16,-4 2-2 16,-23 0 1-16,-11 1 16 15,-11-2-19-15,-9 1 2 16,0-4-2-16,4-1 11 16,10-3-10-16,4 0 0 15,11 0 1-15,7 0 6 16,3 0-8-16,11-8-10 15,6 0-1-15,2-3-15 16,0-2-37-16,24-9 4 16,14-3-56-16,5 1-22 15</inkml:trace>
  <inkml:trace contextRef="#ctx0" brushRef="#br0" timeOffset="118548.09">28633 14022 451 0,'0'0'62'16,"0"0"-51"-16,0 0-9 15,0 0-2-15,0 0 4 16,0 0 39-16,48 58-13 16,-15-19-9-16,4 1-14 15,1 0 9-15,-1-6-7 16,1 4-8-16,0 0 7 15,-4 2 2-15,-1-2-8 16,-2-3-4-16,-9-4 4 16,-2-12 4-16,-7-5-6 0,-7-7-6 15,-4-7 6-15,-2 0 12 16,0-31-8-16,-5-13 18 16,-15-9-22-16,0-1 13 15,5 4-2-15,-4 5-7 16,11 6 5-16,1 3-4 15,5 6-5-15,2 8-1 16,0 5-13-16,0 6 9 16,7 1-5-16,12 3-29 15,8 6-30-15,4-3-5 16,8 4-116-16</inkml:trace>
  <inkml:trace contextRef="#ctx0" brushRef="#br0" timeOffset="119067.2">29435 14015 330 0,'0'0'66'16,"0"0"-63"-16,0 0 9 16,0 0 77-16,0 0-33 15,0 0-18-15,2-18 4 16,-4 18-3-16,-8 0-31 15,-3 5-5-15,0 14-1 0,-5 7 7 16,0 5-9 0,3 6 3-16,-1 7-2 0,7-2 8 15,3 2-7 1,6-2-4-16,0-8 5 0,0-3 1 16,22-6-4-16,5-6-11 15,4-1 11-15,2-6 7 16,-1-1-7-16,-1-7-2 15,-7-4-3-15,0 0 4 16,-3 0 1-16,-1-15-5 16,-3-15 5-16,-3-2 16 15,-7-3-15-15,-7 5-2 0,0 6-3 16,-7 7-2 0,-13 0 6-16,-3 7-15 0,4 6 15 15,7 2 5-15,6 2-5 16,6 0 0-16,0 0 6 15,0 0-4-15,10 0 2 16,17 0-2-16,7-6 7 16,6-4 4-16,0-4-13 15,0 2 0-15,-2 1 4 16,-9 5-10-16,-2 5-27 16,-11-3-111-16</inkml:trace>
  <inkml:trace contextRef="#ctx0" brushRef="#br0" timeOffset="128832.66">25277 14233 42 0,'0'0'28'0,"0"0"-6"16,0 0-6-16,0 0 11 0,0 0-11 16,0 0 4-16,0 0-4 15,-49-55 5-15,44 46-7 16,1-1 21-16,2 2-32 16,-2 0 1-16,-2 0-1 15,4 1 5-15,0 1-5 16,0 5-2-16,2 1 20 15,-2-2 3-15,2 2-15 16,-2 0 1-16,2 0-4 16,0 0 17-16,-3 0-7 15,3 0-10-15,0 0 4 16,0 0 1-16,0 0-10 0,0 0-2 16,0 0 3-1,0 0 10-15,0 0-2 0,-2 0-6 16,2 0 6-16,0 0 6 15,0 5-10-15,0 4-1 16,0-1-2-16,0-2 5 16,0 0-8-16,0 2 2 15,0 0-2-15,7 1 10 16,-1 8-8-16,2 4 3 16,0 6-2-16,1 5 14 15,5 2-14-15,-3 3 0 16,2-1-1-16,0-3 5 15,0-2-4-15,1-5-6 0,1-2 6 16,2 0 6-16,0-1-8 16,3 8 2-16,1-3-2 15,0 4 6-15,2 2-5 16,1-4-4-16,1 6 5 16,0-4 2-16,3-1-5 15,6 1-4-15,4-4 4 16,2 2 7-16,2-2-4 15,5 2-6-15,-5-4 6 16,-1 2 3-16,3 4-6 16,-4-2-3-16,5 2 3 15,-3-2 4-15,5-7-2 0,-3-1-4 16,-4-8 4 0,-2-5 0-16,-9-1-2 0,-7-3-5 15,-6-4 5-15,-5-1 0 16,-5 0 2-16,0 0-4 15,-4 0 4-15,-2 0 7 16,0 0-9-16,2 0-5 16,-2 0 5-16,0 0 0 15,0 0-6-15,0 0-20 16,-14-1-22-16,-5-4 1 16,-8 5-49-16,-4 0 10 15,-3 0-23-15</inkml:trace>
  <inkml:trace contextRef="#ctx0" brushRef="#br0" timeOffset="129378.81">25822 15182 169 0,'0'0'55'0,"0"0"-33"16,0 0 23-16,0 0-5 16,0 0-22-16,-119-63 39 15,109 55-7-15,4 2-41 16,2 3 13-16,1 3-6 15,3 0 10-15,0-5-12 16,0 5-13-16,0 0 0 16,0 0 5-16,0 0-1 15,18 8-8-15,8 6 6 16,10 3 8-16,5-1-1 0,5 1-9 16,8 1 10-16,6 0 9 15,9 3-13-15,7-7 4 16,4 0-11-16,-2 2 13 15,-9-2-13-15,-2-8-1 16,-16 2 1-16,-9-2 3 16,-6 0 0-16,-14 0-6 15,-6-2 6-15,-7-4-2 16,-7 4-1-16,-2-4-2 16,0 0 2-16,0 0 14 15,-13-14-9-15,-12-16-5 16,-4-7 4-16,-4-10-1 15,4 0-3-15,4 3 0 0,5 5 0 16,5 6 11-16,1 4-11 16,5 2 0-16,1 5 3 15,1 4-2-15,5 8-1 16,-3 5-4-16,5-1 4 16,-2 6 1-16,2 0-1 15,0 0 0-15,-3 0-15 16,3 0 0-16,0 0-38 15,0 6-37-15,0 11-37 16,5-1-88-16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1-09T11:53:26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22246 1077 132 0,'0'0'30'0,"0"0"-4"15,0 0-5-15,0 0-6 0,0 0-2 16,0 0-3-16,0 0-8 15,0 0 2-15,-10-26-2 16,10 26 17-16,0-3-2 16,0 3-2-16,0 0 7 15,0 0 1-15,0 0-9 16,0 0-3-16,0 0-1 16,0 0 0-16,0 0-6 15,0 13 7-15,0 4 3 16,0 6 9-16,0 7-6 15,2 6 15-15,2 4-17 16,3 10 6-16,0 6-8 0,-3 8-4 16,1 8 1-16,-5 0 7 15,0 1-5-15,0-10-6 16,0-12-4-16,0-8 3 16,0-14-5-16,0-4 2 15,0-10-2-15,0-4 0 16,0-5-7-16,0-6-9 15,0 0-25-15,0 0-56 16,0-24-199-16</inkml:trace>
  <inkml:trace contextRef="#ctx0" brushRef="#br0" timeOffset="785.11">23025 1030 322 0,'0'0'56'0,"0"0"-37"16,0 0 1-16,0 0 20 15,0 0-2-15,0 0-7 0,-37-23-17 16,26 23-13 0,-4 0 11-16,-5 7 4 0,-5 20-15 15,-6 9 1-15,-2 11 9 16,-1 6 0-16,1 8-4 15,4-3-6-15,7 4 4 16,4-7-2-16,9-1-2 16,4-5-2-16,5-1 2 15,0-4-2-15,0-4 1 16,5-2 0-16,6-4-10 16,7 1 10-16,2-10-12 15,5-4 3-15,-1-9-3 16,5-6 7-16,-3-6 0 0,1 0 5 15,-2 0-5 1,-2-3 5-16,-6-8 7 0,-3-10-5 16,-4 1-1-16,-3-2 7 15,-3-6-4-15,-4 0-1 16,0-1 0-16,0-2 4 16,-4 5 0-16,-15 2-1 15,-8 2-5-15,-2 1 10 16,-3 9-3-16,1 3-5 15,4 5 1-15,3 4-2 16,3 0-2-16,6 0-12 16,-1 8-38-16,5 8-57 15,3 2-78-15</inkml:trace>
  <inkml:trace contextRef="#ctx0" brushRef="#br0" timeOffset="3133.12">24905 1669 337 0,'0'0'100'15,"0"0"-87"-15,0 0-12 16,0 0 41-16,0 0-23 16,0 0-6-16,-20-48-5 15,20 33 0-15,0-1-4 16,4 2 2-16,3 2-2 0,2 2 2 15,0 0-5 1,4-2 4-16,3-1-5 0,6-7 1 16,4-3-1-1,11-1 4-15,0-7 0 0,5 1-2 16,1 2-2 0,-3 4 7-16,-4 8-4 0,-7 8-3 15,-3 6 0-15,-1 2 0 16,-3 0-2-16,0 16 1 15,1 10-3-15,-1 2 4 16,0 2 6-16,3 1-4 16,2-4 1-16,4-2 0 15,4-5-2-15,5-3 1 16,1-4-1-16,1-3 2 16,1-8-2-16,-1-2 0 0,0 0-1 15,-5 0 3-15,0 0-3 16,-4-8-6-16,-4 0-10 15,0-1-6-15,-3 0-34 16,1-5-180-16</inkml:trace>
  <inkml:trace contextRef="#ctx0" brushRef="#br0" timeOffset="3954.32">27233 1128 483 0,'0'0'23'16,"0"0"-13"-16,0 0 27 16,0 0-21-16,-75-104 10 15,72 85 1-15,3-3-20 16,0 2 15-16,11-1-16 15,10 3-6-15,6 2 4 16,-4 4-1-16,6 6-1 0,0 4-4 16,0 2 3-16,0 0-1 15,0 8 0-15,-4 10-2 16,0 8-5-16,-6 5 6 16,-5 9 1-16,-5 6 5 15,-9 4-2-15,0 4 3 16,-2 2-2-16,-25 4-3 15,-4 1 5-15,-3-5-1 16,1-2-5-16,2-3 3 16,4-4-3-16,2-3 5 0,8-4-5 15,-1-4 0 1,5-6 0-16,1-5 0 0,1 0 1 16,7-7-2-16,2-6-1 15,2-4 1-15,0-4-3 16,0 0-5-16,0 2 9 15,0 1 2-15,8 1 1 16,8-2 3-16,6 2-5 16,5-1 7-16,6-3-3 15,10-1-4-15,3-3 5 16,6 0-6-16,-4 0-4 16,-3 0-15-16,-5 0-40 15,-9-13-99-15</inkml:trace>
  <inkml:trace contextRef="#ctx0" brushRef="#br0" timeOffset="8183.08">22735 2895 99 0,'0'0'143'0,"0"0"-130"0,0 0-7 15,0 0 20-15,0 0-10 16,0 0-6-16,0 0 5 15,55-104-5-15,-46 92-2 16,1 2 1-16,-4 0-5 16,1 6 5-16,-3 0 3 15,2 4-12-15,6 0 1 16,1 0-1-16,5 0 9 16,4 0 0-16,-2 14-1 15,3 4 1-15,-6 4-2 16,-1 2 9-16,-3 4-3 15,-5 4-7-15,-4 5-1 0,-4 3 13 16,0 4-12 0,-7 3 0-16,-15 9 7 0,-5-5-13 15,-2-2 5-15,4-5-3 16,3-9 4-16,9-4-3 16,2-9-2-16,4-4 2 15,7-7-1-15,0-3-1 16,0-1-2-16,0-5 1 15,0-1 0-15,7 2 1 16,6-3 6-16,7 0-6 16,0 0-1-16,4 0-6 15,3 0-7-15,-2-14-40 16,4-7-13-16,-2-7-106 16</inkml:trace>
  <inkml:trace contextRef="#ctx0" brushRef="#br0" timeOffset="8753.67">23220 2239 341 0,'0'0'84'0,"0"0"-68"16,0 0-14-16,0 0-2 15,0 0 0-15,0 0 23 16,0 53 1-16,5-25-13 15,1-4-8-15,2-4 6 16,-2-2 1-16,-2-2-9 16,3-1 1-16,-3-4 0 15,6-1-2-15,1-2 0 0,-1-2 1 16,2-4 0-16,-1-2 2 16,-2 0 2-16,0 0-5 15,2-10 10-15,-2-6 0 16,0 2-7-16,-4 0-2 15,-1 4 0-15,0 6 8 16,-4 4-7-16,0 0-1 16,2 0-1-16,1 8 0 15,3 16 0-15,4 4 2 16,-4 1 9-16,1 1-3 16,-1-5-8-16,0-5 0 15,2-3 2-15,-2-6-4 16,5 2-2-16,-1-9-18 15,5 0-58-15,-9-4-183 0</inkml:trace>
  <inkml:trace contextRef="#ctx0" brushRef="#br0" timeOffset="10119.78">25063 3177 346 0,'0'0'43'16,"0"0"-29"-16,0 0 15 15,0 0 1-15,0 0-2 16,0 0-7-16,-29-85-2 16,29 63-10-16,2 0 2 15,9 0-9-15,1 3 5 16,3 1-7-16,1 0 8 0,1 0-8 15,4 4 0 1,-1 2 0-16,0 2 3 0,0 5-3 16,-1 0-1-16,2 5 1 15,1 0 1-15,-1 0-1 16,-2 9-6-16,6 7 6 16,-3 1 5-16,3 4-2 15,1-2 1-15,5 2-3 16,2-4 5-16,8 2-2 15,1-3-4-15,3-1 0 16,4-4 7-16,-6-1-6 16,-3-2 2-16,-7-1-2 15,-4-4 3-15,-4 0-4 16,-8-2-1-16,-3-1 1 0,-1 0 2 16,1 0 0-16,1 0-4 15,5 0 1-15,7-10-4 16,4-6-17-16,5 4-43 15,10-6-143-15</inkml:trace>
  <inkml:trace contextRef="#ctx0" brushRef="#br0" timeOffset="11701.4">26665 2457 459 0,'0'0'34'16,"0"0"-12"-16,0 0 10 16,0 0 10-16,0 0-17 15,0 0-24-15,-18 47 1 16,45 33 3-16,10 23 14 15,11 6-14-15,8 0-4 16,2-7 5-16,-3-9 5 0,-2-13-11 16,-5-8 0-16,-9-15 3 15,-7-12-6-15,-10-12 0 16,-7-13 3-16,-8-10 3 16,-5-6 0-16,-2-4-1 15,0 0 3-15,0-14 5 16,-4-22 3-16,-12-16-11 15,-4-15-1-15,1-14 2 16,-4-8-3-16,1-10-10 16,1-2-1-16,4 4 10 15,8 8 0-15,6 16 0 16,3 14 1-16,0 11 1 0,14 12 5 16,11 6-6-16,6 4 0 15,9 2 1-15,13 0 3 16,16 0-4-16,18-1-1 15,18 2 1-15,4 1 1 16,0 6-1-16,-11 3-1 16,-13 12 0-16,-13 1-3 15,-17 0 4-15,-12 0-8 16,-17 0-5-16,-17 0-16 16,-9 5-24-16,0 4-67 15,-40-1-82-15</inkml:trace>
  <inkml:trace contextRef="#ctx0" brushRef="#br0" timeOffset="12217.37">26210 1952 501 0,'0'0'16'16,"0"0"-16"-16,0 0-6 15,0 0-1-15,0 0 14 16,0 0-5-16,21 55 22 15,-13-17-21-15,1 5 1 16,1-4-3-16,-2-3 7 16,1-8-8-16,3-7 2 15,-1-9-2-15,1-7 0 16,2-2 2-16,1-3-1 16,6 0 10-16,4-23 6 15,-2-10-16-15,0-8 1 16,-5 2-2-16,-5 12 3 0,-3 10-1 15,-8 10-2 1,-2 7 1-16,0 0 7 0,0 0-8 16,6 0-7-16,3 14 7 15,7 12 6-15,8 6 1 16,3 0-7-16,8 2-7 16,6-1-1-16,1-3-38 15,7-12-96-15</inkml:trace>
  <inkml:trace contextRef="#ctx0" brushRef="#br0" timeOffset="12717.33">27538 2664 298 0,'0'0'162'0,"0"0"-146"16,0 0-12-16,0 0-3 15,0 0 1-15,0 0-1 16,108-76 10-16,-102 76-11 16,-2 14 3-16,-4 21 9 15,0 15 25-15,-18 8-20 16,-13 8-4-16,-2 0-4 15,2-2 12-15,4-6-11 16,9-7-7-16,10-11 2 16,6-9-5-16,2-6-1 15,0-7-3-15,15-6-13 0,9-4 10 16,8-4-2 0,3-4-23-16,3 0-20 0,7-14-60 15,-3-16-275-15</inkml:trace>
  <inkml:trace contextRef="#ctx0" brushRef="#br0" timeOffset="13166.19">27881 2406 460 0,'0'0'51'0,"0"0"-51"15,0 0 33-15,0 0-16 16,0 0-13-16,0 0 9 16,0 52 7-16,2-18-15 15,10 0 2-15,1-2-1 16,3-3 3-16,-3-8-9 15,1-5-6-15,-3-8 6 16,-5-3-1-16,1-5 3 16,0 0-2-16,2-5 7 15,4-20 9-15,1-5-16 0,-1 4 4 16,-2 3-4-16,0 14 2 16,-4 3-2-16,-3 1 0 15,0 5 0-15,4 0-3 16,0 5 3-16,5 14 0 15,6 6 0-15,3 5-2 16,2 4 1-16,3 3-19 16,0 1-23-16,4-5-75 15,-2-7-309-15</inkml:trace>
  <inkml:trace contextRef="#ctx0" brushRef="#br0" timeOffset="13669.73">28986 2687 517 0,'0'0'68'0,"0"0"-46"15,0 0-19-15,0 0 5 16,0 0 5-16,0 0 4 0,121-24-15 15,-83 24-2 1,0 0-2-16,-4 0 2 0,-5 0-10 16,-6 4-16-16,-9-2-25 15,-5 0-87-15,-9-2-222 16</inkml:trace>
  <inkml:trace contextRef="#ctx0" brushRef="#br0" timeOffset="13833.94">28926 3002 463 0,'0'0'23'0,"0"0"-16"0,0 0-7 15,0 0 9-15,0 0-4 16,0 0-1-16,150 25-4 16,-84-35-54-1,9-15-141-15</inkml:trace>
  <inkml:trace contextRef="#ctx0" brushRef="#br0" timeOffset="14382.93">29923 2338 574 0,'0'0'64'15,"0"0"-51"-15,0 0 5 16,0 0-10-16,0 0-6 15,0 0 18-15,26-106-9 16,-12 100-9-16,1 6 8 16,1 0-3-16,-1 0-5 15,-1 23-2-15,1 17 4 0,-5 15 5 16,-10 11 6 0,0 12-14-16,-12 8 9 0,-22 4-1 15,-5 3-9-15,-6-5 4 16,0-10-2-16,8-12 8 15,8-11-5-15,8-16-3 16,8-9 8-16,9-9-1 16,4-3-7-16,0-4-4 15,0 2 3-15,15-2-1 16,14 0 1-16,11 0 3 16,7-4-1-16,5-2 1 15,3-6-1-15,-1-2-6 16,-1 0-2-16,-2 0-4 0,-4-2-33 15,-3-12-46 1,-13-7-96-16</inkml:trace>
  <inkml:trace contextRef="#ctx0" brushRef="#br0" timeOffset="17952.36">23501 3903 179 0,'0'0'172'16,"0"0"-145"-16,0 0-6 0,0 0 1 16,0 0-2-16,0 0 5 15,0 0-3-15,-15-57-5 16,13 53 3-16,2 2-12 16,0 2 15-16,-3-2-7 15,3 2-7-15,-2 0 1 16,-1 0 2-16,3 0-11 15,0 0 1-15,-2 0 2 16,2 0 2-16,0 0-6 16,0 16-6-16,0 12 6 0,0 14 13 15,0 5-8 1,0 12 2-16,0 2-5 0,0-1 9 16,0 2-6-16,0-4-4 15,0-1 3-15,0-9 5 16,0-11-8-16,0-7-2 15,0-10 3-15,0-4 3 16,0-6-5-16,0-3-2 16,0-5 2-16,0-2 0 15,0 0-2-15,0 0-5 16,0 0-14-16,0 0 0 16,2 0-38-16,10 0-36 15,-3 0-173-15</inkml:trace>
  <inkml:trace contextRef="#ctx0" brushRef="#br0" timeOffset="18784.56">24031 3988 306 0,'0'0'31'16,"0"0"-5"-16,0 0 8 0,0 0-10 16,0 0 11-16,0 0-14 15,-44-35 0-15,30 35-13 16,-3 4-1-16,-6 17-5 16,-6 10 5-16,2 4-6 15,1-1-1-15,2 1 2 16,8-3 10-16,3-2-8 15,8 2-1-15,5 0-2 16,0 2 5-16,9-2-6 16,14-3-4-16,0-6 4 15,4-2 1-15,4-8-1 16,1-3-3-16,-1-4 2 0,2-6 1 16,-4 0 0-16,0 0 0 15,-2-12 2-15,-7-5 3 16,0-4-5-16,-2-2 0 15,-2-8 4-15,-3 1 2 16,-2-2-6-16,-4 0 0 16,0 0 0-16,-5 0 4 15,-2 1-4-15,0 4 0 16,0-1 0-16,-12 1 7 16,-5 4-7-16,-3 0 3 15,-3 7-2-15,1 3-2 16,0 6-1-16,1 7-7 15,4 0 7-15,-1 0 1 0,5 0-35 16,-1 13-20-16,5-2-16 16,3 1-4-16,6-4-93 15</inkml:trace>
  <inkml:trace contextRef="#ctx0" brushRef="#br0" timeOffset="20950.33">24729 3928 215 0,'0'0'30'0,"0"0"-27"0,0 0 9 16,0 0 21 0,0 0 8-16,0 0-16 0,-27-22 2 15,25 20-14-15,2 2-1 16,-2 0 8-16,2 0-3 15,-2 0-6-15,-3 0 5 16,1 0-11-16,-4 0 12 16,2 0-8-16,0 0-8 15,-3 0 5-15,-1 0 10 16,-3 0-10-16,-5 0-3 16,1 16-2-16,-6 4 7 15,-1 7-3-15,2 9-4 16,2-1 3-16,4 5 6 15,3 5-8-15,2 0-2 16,3 6 2-16,6-3 2 0,2-6-4 16,0-5-4-16,8-7 4 15,13-7 0-15,4-5-1 16,4-6 1-16,-2-5-2 16,2-4 2-16,0-3 4 15,2 0 1-15,-2-4-2 16,-2-12-3-16,-3 0 2 15,0-3-5-15,-5 0 7 16,-4 0-1-16,-1 1-3 16,-4-7-1-16,1-3 1 0,-1-6 2 15,-4-3 0 1,1-3-3-16,-7 0 4 0,0 3 1 16,0 3-2-16,-7 1-2 15,-13 5 7-15,0 2 3 16,-4 6-9-16,-3 4-1 15,4 3 2-15,1 9 2 16,5 1-4-16,0 3-2 16,7 0-2-16,1 0-11 15,-1 4-11-15,8 10-18 16,2 0-24-16,0-2-28 16,10-3-169-16</inkml:trace>
  <inkml:trace contextRef="#ctx0" brushRef="#br0" timeOffset="21703.89">25415 3940 100 0,'0'0'180'16,"0"0"-160"-16,0 0 7 15,0 0 16-15,0 0 2 16,0 0 2-16,-69-60-9 16,51 51-6-16,5 5-6 15,-3 1-9-15,1 3 0 16,-1 0-17-16,-4 0 6 15,0 20-6-15,-3 12 1 16,2 9-1-16,0 3 1 0,6-1 1 16,6 1-4-16,4-8 5 15,5-1-3-15,0-8 0 16,0 0-5-16,14-4 5 16,3 0 0-16,4-3-1 15,4-3 1-15,-2-4-11 16,4-5 7-16,2-4-5 15,0-4 0-15,-2 0 8 16,-2 0-1-16,-3-4 2 16,-2-8 0-16,2-7 0 15,-5 0 6-15,2-6-4 16,1-4 0-16,-3-2-1 0,-1-3 3 16,0 0-3-16,-3 1 0 15,-4-2 3-15,-7 5 4 16,-2-2-1-16,0 7-4 15,-13-4 8-15,-14 8-2 16,-2 0-7-16,-6 4-2 16,-1 9 0-16,2 4-3 15,3 4 3-15,2 0-2 16,7 4-24-16,6 9-18 16,5 3-35-16,9 1-14 15,2-6-94-15</inkml:trace>
  <inkml:trace contextRef="#ctx0" brushRef="#br0" timeOffset="22733.65">26071 3924 255 0,'0'0'25'0,"0"0"-7"16,0 0 24-16,0 0-8 15,0 0 5-15,0 0-4 16,-48-46-8-16,42 44 2 15,-4-1-16-15,2 3 6 16,-5 0-9-16,-3 0-6 16,-6 11-4-16,0 9 5 15,-1 4-4-15,0 5 0 16,4 2 1-16,1 1 1 16,5 2-3-16,3-4 0 15,8 3 0-15,2-5 0 16,0 0 0-16,0-3-1 15,14 0-2-15,5-2 2 0,2 0-1 16,6-3-9-16,2-4-2 16,6-2 2-16,1-8 9 15,1-6-3-15,2 0 8 16,-4 0-3-16,1-16 2 16,-3-7 2-16,-2 0 2 15,-4-6 3-15,0-2-4 16,-7-1-1-16,-2-2-3 15,-7 1 9-15,-2 2 1 16,-7-4-4-16,-2 4 8 16,0 0-1-16,0 1 3 15,-16 4 2-15,-1 4-11 0,-6 2 7 16,1 6-15 0,3 6-5-16,-6 4-1 0,0 4-13 15,0 0-19-15,1 4-18 16,2 16-45-16,4-4-42 15</inkml:trace>
  <inkml:trace contextRef="#ctx0" brushRef="#br0" timeOffset="25909.2">27374 4132 183 0,'0'0'56'0,"0"0"-43"16,0 0 8-16,0 0 5 15,0 0-6-15,0 0 4 16,-25-1-4-16,21-3-4 16,2 1 12-16,-5 3-3 15,2-1 1-15,0-1-2 16,-1-1-6-16,2-1 5 16,-1 0-4-16,3 1-16 15,0-3 11-15,-2 0-4 16,-2-1 0-16,2 1-4 15,2-2-4-15,-2 0 0 0,4 1 6 16,0-1-7 0,0 1 3-16,0 0-2 0,0-2 4 15,0 1-4-15,0-3-1 16,4 0 5-16,8-1-6 16,3 0 0-16,1 1 0 15,1 1 1-15,4 1 0 16,-2 1-1-16,4 2-1 15,1 2 1-15,1-1 0 16,0 0-5-16,-2 3 5 16,2 1 0-16,0 1 0 15,-3 0 0-15,0 0-6 0,0 0 6 16,-1 1 0-16,-4 9-7 16,1 0 6-16,-3 4 1 15,4-2 0-15,-1-1-1 16,-1 2 1-16,-1-3 0 15,2 0 1-15,0-4 1 16,-1 2-2-16,3-2 1 16,1-2 2-16,-4 2-3 15,1-2-3-15,0 0 3 16,-2-2 0-16,4-2 0 16,-3 2 0-16,2-2 3 15,2 0 0-15,2 0-3 0,1-5 1 16,3-8 1-16,-4 1-2 15,-4 0 0 1,-1 2-1-16,-5 2-2 0,-3 2-12 16,-6 0-17-16,1 2-62 15,-5-2-113-15</inkml:trace>
  <inkml:trace contextRef="#ctx0" brushRef="#br0" timeOffset="31649.18">28833 3762 479 0,'0'0'1'16,"0"0"3"-16,0 0-4 16,0 0 11-16,0 0 27 15,0 0-8-15,0 0-22 16,-40-39 2-16,38 39-10 15,0 9 6-15,-1 15 6 0,-4 4 11 16,3 4-7-16,-3 6-4 16,-1 2-10-16,1 10 6 15,-5 4-7-15,4 2 2 16,-1 3-3-16,2-1 0 16,2-2-1-16,3-8-9 15,2-8-18-15,0-13 3 16,0-10-2-16,0-5-24 15,16-10-30-15,-1-2 21 16,6 0-8-16,-1-18-26 16,0-14-108-16</inkml:trace>
  <inkml:trace contextRef="#ctx0" brushRef="#br0" timeOffset="31969.76">28918 4077 214 0,'0'0'54'0,"0"0"-1"15,0 0-4-15,0 0-6 16,0 0-25-16,0 0-3 15,8-9 7-15,-14 45-9 16,-1 11-6-16,1-2-4 16,6 0 10-16,0-8-6 15,0-10-5-15,0-7 1 16,11-4-2-16,2-8 1 16,1-4 5-16,-2-4 3 15,5 0 0-15,0-11 11 0,1-12-13 16,0-11 3-16,-5-5-5 15,-4 0-2-15,-5-1 4 16,-4 1 2-16,0 6 8 16,0-2-14-16,-6 7-4 15,-5 3 0-15,2 4-11 16,2 9 7-16,2 8-11 16,1 4-15-16,2 0-4 15,0 0-29-15,2 8-38 16,0 4-82-16</inkml:trace>
  <inkml:trace contextRef="#ctx0" brushRef="#br0" timeOffset="32334.89">29358 3607 445 0,'0'0'32'0,"0"0"6"15,0 0 11-15,0 0-27 16,0 0-14-16,0 0-8 16,-6 28 1-16,6-1 0 15,0-1 0-15,0-2 0 16,2-4-1-16,7-4-4 16,0-7 4-16,-2-2 0 15,-3-7-6-15,-2 0 4 16,0 0-2-16,1 0 0 15,1 0 4-15,1 0 5 0,2-11 2 16,-3 0-6-16,5 3 0 16,-3 3-2-16,6 3 1 15,1 2-4-15,5 0-7 16,7 16-8-16,2 11 5 16,6 1-15-16,5 0-23 15,4 2 2-15,3-6-74 16</inkml:trace>
  <inkml:trace contextRef="#ctx0" brushRef="#br0" timeOffset="32719.54">30161 4064 358 0,'0'0'139'0,"0"0"-108"15,0 0-24-15,0 0-1 16,62-114 0-16,-33 96 0 16,4 3-3-16,-4 8-3 15,-2 6 1-15,-2 1 1 16,-7 0-2-16,2 0-1 0,-4 11 1 15,1 9 0-15,1 0 3 16,2 4-3-16,4-1 3 16,5-2 2-16,2 2-5 15,5-4 4-15,0-2-4 16,2-1 0-16,0-6-3 16,-3-2 0-16,3-5-2 15,-2 0-20-15,-5-2-22 16,1-1-103-16</inkml:trace>
  <inkml:trace contextRef="#ctx0" brushRef="#br0" timeOffset="33154.74">31299 3634 581 0,'0'0'53'0,"0"0"-21"15,0 0-12-15,0 0-20 16,0 0 0-16,0 0 9 16,41 108 15-16,-28-48-19 15,0 4-3-15,1 2-2 16,-8 3 2-16,-2-4 1 15,-4 1-6-15,0-6-5 16,0-7 4-16,0-9-14 16,0-12-33-16,0-11-33 15,10-12-59-15</inkml:trace>
  <inkml:trace contextRef="#ctx0" brushRef="#br0" timeOffset="33566.1">31783 3649 495 0,'0'0'25'16,"0"0"-17"-16,0 0 9 16,0 0 3-16,0 0-13 15,0 0-5-15,18 33 16 0,-18 17-1 16,0 7-3-16,0 6-3 15,7-2 8-15,1-8-5 16,10-3-9-16,4-3 5 16,5-9 1-16,4-7-10 15,2-6-1-15,4-9 1 16,-4-10 5-16,-2-6 4 16,1 0-2-16,-7-26 4 15,0-10 4-15,-7-8-15 16,-7-9 3-16,-9 0-2 15,-2 0 6-15,0 3-6 16,-23 2 2-16,-6 3 1 16,-8 9 12-16,-1 8-17 0,3 12 0 15,-3 9-4-15,3 7-4 16,-2 0-52-16,-2 22-66 16</inkml:trace>
  <inkml:trace contextRef="#ctx0" brushRef="#br0" timeOffset="208396.24">17470 16054 215 0,'0'0'44'0,"0"0"-26"16,0 0 12-16,0 0 8 15,0 0-4-15,0 0-5 0,0 0-8 16,0 0 2-16,-25-11-5 15,18 11 4-15,3-3-2 16,0 0-4-16,-3 2-8 16,1-1 2-16,-2 2-4 15,0 0 11-15,1 0-6 16,-5 0-4-16,0 0 5 16,-7 0 0-16,-4 0-2 15,-6 9 5-15,-5 4-7 16,1 1 6-16,-1 0-2 15,2-5-5-15,3 8-1 16,1-3 1-16,4 8-7 0,-3 0 3 16,2 2-2-1,5 2 2-15,2 4-3 0,2-2-1 16,3 7 1-16,-1 2 1 16,4 2 1-16,-3 1-4 15,3-5 4-15,6 2-2 16,2-7 0-16,2-3-2 15,0 0 2-15,0-5-2 16,0-4 4-16,4 5-4 16,8-10 3-16,1 5-1 15,1-3 0-15,3-2-1 16,1 4 1-16,1-3 1 16,0-4 1-16,1 2-4 0,2-2 1 15,-2-6-1 1,0 0-2-16,0 0-12 0,0-4-6 15,-1 0-2-15,-4 0-21 16,-2 0-32-16,-2 0-88 16,2-4-63-16</inkml:trace>
  <inkml:trace contextRef="#ctx0" brushRef="#br0" timeOffset="208911.67">17187 16535 360 0,'0'0'109'16,"0"0"-91"-16,0 0-10 15,0 0 26-15,0 0-11 16,0 0-10-16,-5 0-3 15,5 0-10-15,13 0 10 16,1 0-1-16,6 8 6 16,0 3-12-16,3-4-2 15,-1 7 1-15,2-6 3 16,1 2-5-16,-1-2 1 0,1 2 1 16,-3 2-1-1,-2-2-1-15,-2 3-1 0,-5-4 1 16,-2-1 1-16,-1 6 0 15,-4-4-1-15,-2 2 2 16,-1 2 12 0,-3 4-6-16,0-3-6 0,0 7 3 15,0-4 3-15,-5 0-6 16,-8 4 5-16,-5 0-1 16,3-4 5-16,-5 3-3 15,1-2-5-15,2-1 8 16,3-6 0-16,3-2-8 15,5-6-3-15,2 0-3 16,0-4 3-16,4 0-14 0,0 0-26 16,0 0-28-16,0 4-15 15,0-4-98-15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1-09T12:00:2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9807 10882 242 0,'0'0'29'16,"0"0"-22"-16,0 0 7 15,0 0 31-15,0 0-4 16,0 0-17-16,0 0 4 16,0 0-9-16,-4 0-5 15,4 0 1-15,0 0-10 16,0 0 1-16,0 14-5 16,0 2 12-16,0 6-1 15,0 2 2-15,0 11 7 16,0 6 5-16,0 6-8 0,0 4 1 15,-5-2-5-15,5-4-3 16,0 0-5-16,0-2-5 16,0-10 1-16,19-2-1 15,0-6 0-15,1-5-2 16,-1-1 1-16,0-8-3 16,-3 0-6-16,-3-5-12 15,-1-4-14-15,-6-2-17 16,-6 0-55-16,0 0-29 15</inkml:trace>
  <inkml:trace contextRef="#ctx0" brushRef="#br0" timeOffset="232.16">9740 11368 327 0,'0'0'156'15,"0"0"-103"-15,0 0-51 16,0 0 5-16,0 0 15 16,0 0-17-16,-10-11-5 15,22 11 0-15,13 0 0 16,2 0 0-16,-2-6-8 16,-8-8-32-16,-3 5-22 0,-10 4-21 15,-4 1-49 1</inkml:trace>
  <inkml:trace contextRef="#ctx0" brushRef="#br0" timeOffset="663.66">9740 11368 229 0,'166'-56'190'15,"-162"56"-172"-15,-2 0-18 16,3 0 0-16,3 0 15 15,6 0 11-15,3-11-17 16,0-7-6-16,-2-1 9 16,-4-6-10-16,-6 0 3 0,-5-2-3 15,0 2 1-15,0 0-3 16,0 6 0-16,0 2 0 16,-2 7 2-16,-5 3-2 15,2 7 1-15,-2 0 2 16,1 0 9-16,-5 0-1 15,-1 0-2-15,4 13 1 16,-1 11-3-16,-1 12-3 16,4 6 2-16,2 2 1 15,-1 0 2-15,5-2-5 16,0-3-3-16,0-7 2 16,0-2-3-16,15-9 1 15,4-2-2-15,-1-7 1 0,-1-8-1 16,4 0 1-1,-4-4-6-15,3 0-21 0,-2-8-28 16,-2-18-63-16,0-7 16 16</inkml:trace>
  <inkml:trace contextRef="#ctx0" brushRef="#br0" timeOffset="886.19">10208 11103 355 0,'0'0'49'0,"0"0"-39"16,0 0 12-16,0 0-2 16,0 130 0-1,0-101-10-15,0-2-8 0,0-2 1 16,0-7 1-16,0 0-4 16,0-4 2-16,-4-5-2 15,-3-4-5-15,1-5-30 16,-3 0-43-16,-3 0-16 15,4-22-48-15</inkml:trace>
  <inkml:trace contextRef="#ctx0" brushRef="#br0" timeOffset="1081.55">10173 11189 288 0,'0'0'94'0,"0"0"-63"16,0 0-15-16,0 0 18 0,0 0 18 15,0 0-24 1,40 44-23-16,-27-26-1 0,0 2 0 15,1-2-4-15,-5-1 0 16,-1-5-1-16,2-7-9 16,-6-3-19-16,-2-2-25 15,-2 0-6-15,0-16 15 16,0-14-33-16,0-4-134 16</inkml:trace>
  <inkml:trace contextRef="#ctx0" brushRef="#br0" timeOffset="1714.06">10211 10868 366 0,'0'0'30'0,"0"0"-9"15,0 0 0-15,0 0 0 16,0 0 7-16,0 0 2 16,38 89-12-16,-19-52-9 15,-1 0-7-15,-1-4 0 16,-7-8 1-16,1-3-3 15,-7-5-3-15,-1-2-14 16,-3-5-12-16,0-8-1 16,0-2 9-16,0 0-22 15,-7-12-2-15,-10-3 20 16,1 5 25-16,1-1 3 16,3 5 11-16,5 2 11 15,3 4 2-15,2 0 9 0,2 0-3 16,0 0-8-1,0 0-8-15,0-4-6 0,0-2 3 16,6-3-5-16,5-2-8 16,5-1 1-16,-1 1 1 15,2-1-3-15,-2 4 0 16,-4-1 0-16,0 5 0 16,1 4 0-16,-3 0-2 15,-1 20 2-15,1 4 5 16,0 3-3-16,0 5 5 15,-2-1-4-15,1 0 3 16,2-2-5-16,-2-3 0 16,1-6-1-16,1-6 2 0,0-4-2 15,-1-4 0-15,3-6 0 16,-1 0 3-16,-1 0 0 16,4-8-2-16,-3-8 1 15,-2-6 1-15,-4 1-2 16,-5 2-1-16,0 0 1 15,0 8 2-15,-10 5 3 16,-7 2 4-16,-3 4-5 16,-3 0-3-16,6-4-2 15,-3 2 0-15,2 2-9 16,-2 0-23-16,-1 0-74 16,-5 23-110-16</inkml:trace>
  <inkml:trace contextRef="#ctx0" brushRef="#br0" timeOffset="71981.19">29084 2224 228 0,'0'0'34'0,"0"0"-34"15,0 0 0-15,0 0 6 16,0 0 5-16,0 0 12 16,0 0-6-16,0 0 0 15,-4 3-5-15,4-3-12 16,0 2 7-16,0-2 8 16,0 4-13-16,-2 2 5 15,2 7-3-15,-2 5 5 16,0 6-1-16,2 3-1 15,0 8 2-15,0-1 5 16,0 0-8-16,0 2 3 0,0 0-3 16,0 5 8-1,0-1-4-15,0 0-10 0,2 4 2 16,2-4 2-16,0 4-3 16,4-8-2-16,0-6 2 15,1-6 4-15,0-6-5 16,0-4-3-16,0-2 3 15,-3-2 3-15,-3-4-2 16,1-3-2-16,-1 0 2 16,-3-3 1-16,0 2-2 15,0 2-6-15,0 2 2 16,0-3-10-16,0-2-13 0,0-1 3 16,0 2-2-16,0 5-21 15,0 0-41-15</inkml:trace>
  <inkml:trace contextRef="#ctx0" brushRef="#br0" timeOffset="72476.03">29032 2877 214 0,'0'0'50'15,"0"0"-41"-15,0 0-7 16,0 0 0-16,0 0 5 16,0 0 8-16,-5 44 5 15,5-32-5-15,2-1 4 16,5-2-4-16,2 4-15 15,-1 3 6-15,2 0 3 16,1 6-4-16,-5-3-5 16,4-1 3-16,0-4-3 15,-3-3 3-15,-1-7-3 0,2-4 0 16,-4 0-8 0,3 0-4-16,1 0 12 0,1-9 1 15,3-8 20-15,-6 1-19 16,1-1-2-16,-5 4 1 15,0 2 11-15,1 0-9 16,-1-4-3-16,2 0 0 16,-1-2 0-16,3-2 0 15,-2 0-1-15,3 3 1 16,-2 4 0-16,0 4-2 16,-5 2-9-16,2 6-25 15,2 0-79-15</inkml:trace>
  <inkml:trace contextRef="#ctx0" brushRef="#br0" timeOffset="75281.97">29934 2057 104 0,'0'0'67'16,"0"0"-35"-16,0 0-10 15,0 0-2-15,0 0 17 16,0 0 1-16,-5-11-6 0,3 11-11 16,2 0 2-16,0 0-13 15,0 0 0-15,0 0-3 16,0 0 3-16,0 0-2 15,0 0-1-15,0 0 3 16,0 0 4-16,0 0-7 16,0 0 4-16,0 15-4 15,0 9 5-15,0 10-10 16,0 9-2-16,0 4 5 16,0 11 5-16,0 1-8 15,0-5 6-15,0-2-6 16,4-4 5-16,5-5-7 15,0-2 3-15,3-4-1 0,0-6 5 16,0-2-5 0,-1-5-4-16,-2-7 4 0,0 2 1 15,-2-7-3-15,-5-4-1 16,0-4 1-16,0-4 0 16,-2 0-4-16,0 0-6 15,0 0-12-15,0 0-21 16,0 0 2-16,0 0-1 15,-2-10 14-15,-9 0-43 16,4 2 32-16,0 2-49 16</inkml:trace>
  <inkml:trace contextRef="#ctx0" brushRef="#br0" timeOffset="75753.36">29886 2617 221 0,'0'0'53'15,"0"0"-45"-15,0 0-3 16,0 0 3-16,0 0 10 16,0 0 22-16,-8 0-17 15,8 0-10-15,0 0-5 16,4 2 7-16,12 7 0 15,-1 4-2-15,3-3-6 16,0 0-1-16,-4 2 1 0,-1 2 3 16,1 0 4-16,-6 4-10 15,-1-2 3-15,2-5-7 16,-4-2 3-16,1-3-3 16,3-2 3-16,-1-4-2 15,2 0-1-15,-1 0 0 16,-1 0 4-16,2 0 6 15,-2 0-6-15,1-6-1 16,-3-1 2-16,4 0-5 16,-6 0 0-16,1-4 0 0,-3-1 2 15,0-1-1 1,0 5 1-16,-2-4 2 0,0 7-2 16,0-1-2-16,0-1-10 15,0 6-35-15,0-4-12 16,0 1-40-16,2 1-125 15</inkml:trace>
  <inkml:trace contextRef="#ctx0" brushRef="#br0" timeOffset="126180.89">937 14704 228 0,'0'0'17'16,"0"0"-17"-16,0 0 0 15,0 0-1-15,0 0 2 16,0 0-2-16,0 0-1 15,0 0 2-15,0 0 0 16,0 0 3-16,-2-10-3 16,2 10 4-16,0 0 0 15,0 0 2-15,0 0 12 16,-2 0 14-16,0 0-4 0,2 0-7 16,0 0 3-16,0 0-6 15,0 0-11-15,0 0 15 16,0 0-11-16,0 0 7 15,0 0-7-15,0 0-11 16,0 0 3-16,0 0-3 16,9 0 3-16,13 0 9 15,5-3-4-15,6-2 12 16,2-1-12-16,4-2-3 16,-1-2-1-16,2 2 2 15,-5 4-5-15,-6-5-1 16,-2 8 2-16,-9 0-2 0,-7 1 0 15,-2 0-13 1,-7 0-12-16,-2 0-6 0,0 0-5 16,0 0 4-16,0 0-34 15,-5 1-4-15</inkml:trace>
  <inkml:trace contextRef="#ctx0" brushRef="#br0" timeOffset="126953.01">935 14662 152 0,'0'0'132'0,"0"0"-118"16,0 0-13-16,0 0-2 16,0 0 3-16,16 117 3 15,-5-80 9-15,3 8 17 16,-6 3-15-16,1-6 9 16,-5 6-8-16,2 0 0 15,-2-2-9-15,0 7 7 0,1-6-12 16,-1 9-1-1,-2 3-2-15,-2 7 4 0,0-7-3 16,0-6 0-16,0-10 0 16,0-10 15-16,0-8-2 15,0-6-4-15,0-1-3 16,0-4 2-16,0-1-9 16,0-5 0-16,0-2 3 15,0 2 1-15,0-4-4 16,0-2-3-16,0 0 3 15,0 0 3-15,0 2-1 16,0 0-4-16,0-4 4 16,0 0 1-16,0 0-3 15,0 0 2-15,0 0 0 16,0 0 8-16,0 0-9 0,0 0 0 16,0 0 2-16,0 0 1 15,0 0-4-15,0 0-5 16,0 0 4-16,0 0 1 15,0 0-13-15,4 0 9 16,10 0 4-16,3 0 12 16,4 0 5-16,1 0-13 15,0 0 2-15,3 0-2 16,2 0-2-16,-3-4-4 16,1 2 5-16,2 2 0 15,-3 0-3-15,2 0-3 16,-3 0 3-16,0 0 2 0,-8 0-1 15,-4 0-2 1,0 0 2-16,-6 0-3 0,-1 0 2 16,0 0-16-16,-4 2-6 15,0-2-20-15,0 0-21 16,0 4-6-16,0-4-53 16</inkml:trace>
  <inkml:trace contextRef="#ctx0" brushRef="#br0" timeOffset="128209.28">1778 14639 411 0,'0'0'30'16,"0"0"-22"-16,0 0-7 16,0 0 11-16,0 0 14 15,0 0-8-15,-14-3-10 16,14 3-8-16,2 0 4 16,16 0-4-16,5 0 10 15,-2 0 3-15,4 0-2 16,0 0-11-16,2 0 7 15,-3 0 4-15,-2 0-9 16,-4 0-1-16,0-2-1 16,-5 1 0-16,-4-5 0 0,-5 6-36 15,-4-3-17 1,0 3-1-16,0 0 4 0,-13 0-64 16</inkml:trace>
  <inkml:trace contextRef="#ctx0" brushRef="#br0" timeOffset="128578.54">1786 14672 285 0,'0'0'45'15,"0"0"-25"-15,0 0 0 16,0 0-16-16,0 0 22 16,0 0-15-16,19 117 14 15,-4-59-9-15,1 11 12 16,-1 10 2-16,-1 1-4 0,-6 0-16 15,1-3 3-15,0-7-7 16,-2-10 7-16,2-4-4 16,-1-8-9-16,-1-7 3 15,0-10 1-15,0-12-1 16,-3-5-6-16,0-11 5 16,1 2-3-16,-1-5 1 15,1 1-7-15,2 2 5 16,4-2-3-16,0-1 0 15,4 0 5-15,4 0 0 16,0 0 0-16,4 0-2 16,-5-1-29-16,-1-11-17 15,-1-2-23-15,-1-5-23 0,4 2-212 16</inkml:trace>
  <inkml:trace contextRef="#ctx0" brushRef="#br0" timeOffset="128822.13">2301 15218 388 0,'0'0'29'0,"0"0"-23"0,0 0-5 16,0 0 8-1,0 0 1-15,0 0-1 0,109-14-3 16,-89 9-6-16,5-1 4 16,2-1-4-16,-3-2-5 15,-2 1-28-15,1 2-31 16,-4 2-77-16</inkml:trace>
  <inkml:trace contextRef="#ctx0" brushRef="#br0" timeOffset="133863.66">1902 14897 142 0,'0'0'0'16,"0"0"-9"-16,0 0 1 15,0 0 8-15,0 0 23 0,0 0 6 16,0 0-6 0,-2-86-10-16,2 72-12 0,0 1 1 15,0 3-2-15,2 2-35 16</inkml:trace>
  <inkml:trace contextRef="#ctx0" brushRef="#br0" timeOffset="135228.15">1932 14683 179 0,'0'0'32'16,"0"0"-1"-16,0 0 19 15,0 0-2-15,0 0-23 16,0 0 1-16,-41-73 3 16,36 56 1-16,3 8 17 15,0 4 1-15,0 2-15 16,2 3-9-16,-2 0-7 16,0 0-1-16,-1 20-16 15,1 20 3-15,0 18 10 16,0 14-6-16,-5-4-5 15,2-5-4-15,3-11 5 16,2-12 0-16,0-18-3 16,0-8-6-16,0-12 5 15,12-2-11-15,7-12 4 16,6-26 8-16,6-21 5 0,0-7 3 16,0 3-8-16,-1 4 1 15,-4 12-1-15,-8 14 1 16,-7 17 0-16,-6 15-2 15,-3 1-4-15,-2 25 0 16,0 35 5-16,0 29 2 16,0 15 2-16,-13 10 0 15,-5-6-2-15,2-15-4 16,7-28 4-16,9-22 2 16,0-21-4-16,0-12-5 0,0-10 0 15,18 0-2 1,4-10 7-16,5-20 1 0,-3-12 1 15,1-6 7 1,-2-2-9-16,-6 5-7 0,-3 1 4 16,-10 12-1-16,-4 10 4 15,0 4 0-15,-20 5 0 16,-18 9 3-16,-13 4-3 16,-14 0-4-16,-6 7 4 15,-10 17 9-15,0 2-8 16,-2 0-2-16,2-4 2 15,6-6 5-15,4-4-6 16,3-12-6-16,8 0 3 16,7-14 3-16,10-24-18 15,10-12 10-15,12-14-2 0,2-6 2 16,11 2 3 0,2 5-8-16,2 19 13 0,0 10 2 15,-1 18 0-15,1 13-2 16,0 3 1-16,-3 9 10 15,-4 35-1-15,-2 20-9 16,-3 29 2-16,0 11-1 16,2 13-1-16,6-3-2 15,-1-20 2-15,7-23 1 16,2-28-2-16,0-23-4 16,0-16 4-16,4-4-10 15,14-6 10-15,11-28 3 0,2-24 5 16,8-14 2-16,-2-19-8 15,3 0-1-15,0-3-1 16,-4 13 0-16,-2 19 0 16,-5 21-3-16,-8 19 0 15,-5 17 1-15,-5 5-12 16,1 19-14-16,-4 36 22 16,1 28 6-16,-5 18 11 15,-4 12-9-15,0-5-1 16,0-10 3-16,0-18-4 15,0-26-2-15,0-18 2 16,3-19 0-16,8-17-3 16,7 0-11-16,8-37 14 0,10-19 10 15,7-16-1-15,3-12-9 16,6 2 0-16,-2 7 4 16,0 9-4-16,-1 14 0 15,-5 19-6-15,-2 20 5 16,1 13-7-16,-5 30-20 15,-3 26 18-15,-1 21 6 16,-12 12-10-16,-4 9 11 16,-5-3 2-16,-2-15 1 15,-1-22 0-15,1-21 3 16,-1-19-2-16,4-14 1 16,4-4-1-16,6-22-1 15,5-32 6-15,2-17 8 16,1-7-13-16,-1 4 0 0,-2 16-1 15,-4 18 3 1,-13 22-3-16,-4 12 0 0,-4 6-5 16,-2 14 5-16,5 23 25 15,2 16-2-15,2 5-18 16,2-8-2-16,12-6-3 16,8-14-19-16,17-16-77 15,8-14-120-15</inkml:trace>
  <inkml:trace contextRef="#ctx0" brushRef="#br0" timeOffset="137212.29">3831 14518 491 0,'0'0'19'16,"0"0"-16"-16,0 0 0 16,0 0-2-16,0 0 37 15,0 0-16-15,-10 0-17 16,10 0-2-16,2 0 3 16,10 0-3-16,3 0 7 15,5 0-5-15,4 0 8 16,0 2-11-16,3 4 1 15,2-2-3-15,2 0 2 16,-1-4 0-16,-1 0-4 16,-3 0 4-16,-1 0-6 15,-5-6-4-15,-4-2-40 16,-10 4-5-16,-4 4-28 0,-2 0-6 16,-2 0-126-16</inkml:trace>
  <inkml:trace contextRef="#ctx0" brushRef="#br0" timeOffset="137660.79">3903 14591 331 0,'0'0'74'16,"0"0"-73"-16,0 0 5 0,0 0 15 15,11 121 12 1,0-71 1-16,3 9-9 0,-3 7 1 16,0 13-5-16,0 2-5 15,-2-1 11-15,3 1-7 16,0-5-18-16,-1 0 1 16,1 4-1-16,-3 1 5 15,-1-1-7-15,2-8 0 16,-4-6 0-16,1-12 3 15,-1-14 0-15,4-12-5 16,-4-8 4-16,-1-5 6 16,1-9-8-16,1-3-13 15,0-3 11-15,-3 0 2 0,3 0 1 16,-3 4 6 0,3-4-6-16,0 0 11 0,4 4-12 15,2-4-4-15,7 0-6 16,5 0 7-16,4 0-20 15,2-14 5-15,5-10-43 16,-3 1-34-16,2-4-26 16</inkml:trace>
  <inkml:trace contextRef="#ctx0" brushRef="#br0" timeOffset="138343.14">4810 14985 371 0,'0'0'122'0,"0"0"-87"0,0 0-17 15,0 0 10 1,0 0-4-16,0 0 5 0,-54-4-18 16,50 22-10-16,2 10 0 15,-1 10 10-15,3 5-10 16,0-5 2-16,0-8-3 15,0-2 9-15,9-2-9 16,9 2 2-16,0-6-2 16,4 0 0-16,3-8 0 15,-3-1-6-15,3-8 1 16,-3-2 4-16,2-3 1 16,-1 0-6-16,-1 0 6 15,-2-8 0-15,0-11 2 16,1-5-3-16,-4-4 2 0,-1-8 4 15,-5-4-2 1,-1-1 3-16,-2 2-5 0,-4 2 3 16,1 1-3-16,-5 11-2 15,0-7 2-15,0 9 4 16,0 5-5-16,-11 2 2 16,-5 6-2-16,-5 0 6 15,-2 6-5-15,-4 1-2 16,0 3 2-16,-2 0 1 15,0 0-2-15,4 0-4 16,6 3 2-16,3 3 2 16,7-2-20-16,5 0-5 0,1 0-11 15,3-2 0-15,0 2-30 16,0 3-21-16,11-2-76 16</inkml:trace>
  <inkml:trace contextRef="#ctx0" brushRef="#br0" timeOffset="139156.39">5614 15240 375 0,'0'0'169'0,"0"0"-134"0,0 0-17 16,0 0 12 0,0 0-5-16,0 0-12 0,-7 53-3 15,7-34-10 1,0 2 3-16,0 2-3 0,0 0 2 16,0-2-1-16,0-3-1 15,0 0-6-15,0-6-3 16,0-2-13-16,0-6-24 15,7 0-15-15,3-4-40 16,-2 0-18-16,-1 0-66 16</inkml:trace>
  <inkml:trace contextRef="#ctx0" brushRef="#br0" timeOffset="140759.6">4232 14922 206 0,'0'0'23'0,"45"-133"-10"16,-24 71 3-16,-6 3 6 15,-4 13 0-15,-9 17 18 16,-2 12-3-16,0 11 23 16,0 6 10-16,-4 0-9 15,-18 16-35-15,-11 27-5 16,-10 18-17-16,-6 15-1 16,2-1-3-16,5-3 3 15,13-13-2-15,9-10-2 16,11-21 2-16,9-11 3 0,0-10-4 15,0-7-10-15,13 0 4 16,18-12 6-16,14-28 1 16,13-19 6-16,7-10-7 15,-1-9 8-15,-1-3-8 16,-7 5-5-16,-8 14 1 16,-8 18 1-16,-11 18 1 15,-11 26 0-15,-9 8-8 16,-5 51 3-16,-4 32 7 15,0 32 10-15,-9 19-1 16,-8 5 7-16,8-3-9 16,9-24-2-16,0-30-4 0,13-33 4 15,21-37-5-15,14-20 0 16,17-33 2-16,13-38 13 16,5-32-14-16,-1-27-1 15,-6-8-18-15,-9 4 13 16,-3 17-1-16,-8 28-10 15,-18 37 16-15,-20 33-5 16,-18 22 3-16,0 51 2 16,-16 27 26-16,1 23-1 15,-1 12-17-15,7-4-4 16,9-11 10-16,0-23-7 16,27-27-7-16,13-18-6 15,9-21-2-15,6-12 7 16,5 0-31-16,8-24-38 0,3-22-117 15</inkml:trace>
  <inkml:trace contextRef="#ctx0" brushRef="#br0" timeOffset="141383.01">7176 13954 292 0,'0'0'298'0,"0"0"-275"15,0 0-20-15,0 0-3 0,0 0 22 16,0 0 6 0,87 0-12-16,-45 4-4 0,1 2-4 15,1-2-6-15,-2-1-4 16,1-3 4-16,-3 0-1 16,-9 0-1-16,-6-9-15 15,-14-3-6-15,-9-2-9 16,-2 0-52-16,-7 2-44 15,-24 6-110-15</inkml:trace>
  <inkml:trace contextRef="#ctx0" brushRef="#br0" timeOffset="141794.88">7259 13971 498 0,'0'0'72'0,"0"0"-67"16,0 0-4-16,-8 107 2 15,18-44 36-15,3 12-11 16,-1 14-19-16,-4 8 7 16,-6 9 2-16,-2 6-11 15,0-2 2-15,0 1-8 16,0-7 10-16,0-6-11 16,0-16 1-16,0-8-1 15,0-21 1-15,0-7-1 16,7-15 0-16,-1-4 0 15,4-4 1-15,-3-6-1 16,1 1 0-16,-1-5 0 16,0-4 0-16,-3-1 0 15,3-4-5-15,-1 2 5 16,1-2 1-16,2-4-1 0,2 4-7 16,2-4 7-16,8 0-1 15,1 0 1-15,9 0 0 16,3-12 0-16,3-2 9 15,3-8-9-15,3-5-7 16,-5 2-27-16,-1 0-48 16,6 4-80-16</inkml:trace>
  <inkml:trace contextRef="#ctx0" brushRef="#br0" timeOffset="144080.57">7976 14620 275 0,'0'0'0'16,"0"0"-3"-16,0 0-151 16</inkml:trace>
  <inkml:trace contextRef="#ctx0" brushRef="#br0" timeOffset="144810.39">7970 14177 293 0,'0'0'71'16,"0"0"-8"-16,0 0 15 15,0 0-22-15,0 0-7 16,0 0-18-16,-12-12 1 0,12 12-11 16,0 0-13-1,0-1 1-15,0 1-4 16,0-3-5-16,7-3 0 0,13-2 0 16,9-6 4-16,4 0-4 15,2-4-2-15,4-3 2 16,-8 2 2-16,0 1-1 15,-4 3-2-15,-7 8-2 16,-6 2-13-16,-8 4-30 16,-4 1-40-16,-2 0-34 15,0 28-29-15</inkml:trace>
  <inkml:trace contextRef="#ctx0" brushRef="#br0" timeOffset="145263.31">7905 14225 432 0,'0'0'41'16,"0"0"-32"-16,0 0 0 16,0 0 19-16,0 0 5 15,0 0 5-15,24 148-10 16,-6-85-21-16,0 4 5 15,-3 9 4-15,1-3 2 16,-5 5-4-16,2-1-10 16,-1-3 6-16,-1 4 0 0,-3-8-8 15,4-12 2 1,-3-18-2-16,1-13-1 0,0-13-1 16,-3-5 0-16,-3-4 0 15,-2-1 0-15,0-4-6 16,0 0 4-16,0 0-2 15,1 0 4-15,2 0 0 16,-3 0 3-16,0 1 1 16,5-1-4-16,-1 0 0 15,6 0-7-15,-1 0 2 16,4 0 3-16,5 0-1 16,5-10 3-16,4-4 7 15,0-3-7-15,2-2-22 0,0 1-11 16,-2 0-30-16,3 0-25 15,-1 0-93-15</inkml:trace>
  <inkml:trace contextRef="#ctx0" brushRef="#br0" timeOffset="145584.89">8483 14639 414 0,'0'0'185'0,"0"0"-157"16,0 0-24-16,0 0-4 15,0 0 4-15,0 0 18 16,79 0-13-16,-48-3-7 16,5-4-2-16,-1-4 0 15,2-1-19-15,-6-3-34 16,-3 4-31-16,1 1-41 16,-7 2-139-16</inkml:trace>
  <inkml:trace contextRef="#ctx0" brushRef="#br0" timeOffset="146014.51">9001 14355 294 0,'0'0'242'16,"0"0"-216"-16,0 0-24 15,0 0 13-15,0 0 4 0,0 0-18 16,-20 103 2 0,22-58 2-16,7-1-1 0,6-7 3 15,3-7-5-15,3-5 5 16,0-4-5-16,2-7 1 16,-1-5-6-16,-1-8 3 15,0-1-2-15,-2 0 2 16,-2-16-7-16,-1-13 7 15,-7-8 11-15,-5-5-11 16,-4-2 4-16,0 4 1 16,0 0-3-16,-13 12 6 15,-5 3 6-15,0 11 11 16,-2 6 1-16,3 2-15 16,-1 6-3-16,1 0-8 15,5 0-8-15,1 13-29 0,3 6-25 16,6 8 3-16,2 2-58 15,4-4-87-15</inkml:trace>
  <inkml:trace contextRef="#ctx0" brushRef="#br0" timeOffset="146202.57">9522 14574 634 0,'0'0'35'16,"0"0"-27"-16,0 0-6 0,0 0-2 16,0 0 0-1,0 0-14-15,-13 17-51 16,13-25-60-16,11-13-14 0</inkml:trace>
  <inkml:trace contextRef="#ctx0" brushRef="#br0" timeOffset="146578.16">9526 14114 213 0,'0'0'354'16,"0"0"-336"-16,0 0-18 15,-15-103 1-15,35 76 3 0,0 5-4 16,11 1 2-16,-2 4 2 15,5 5 12 1,-5 6-12-16,-2 6 9 0,-5 0-4 16,-5 16 11-16,-3 16-11 15,-5 16-3-15,-5 12 7 16,-4 11 0-16,0 7-8 16,0-2 9-16,0-5-6 15,0-7 12-15,2-10-17 16,1-8-2-16,1-6 4 15,5-11-1-15,2-4-4 16,5-8 0-16,-1-10-15 16,6-7-8-16,-2 0-22 0,4-1-33 15,6-20-97 1,0-6-180-16</inkml:trace>
  <inkml:trace contextRef="#ctx0" brushRef="#br0" timeOffset="146910.85">10151 14177 341 0,'0'0'209'0,"0"0"-169"16,0 0-12-16,-18-116 15 16,22 82-35-16,8 4 3 15,-1 1-11-15,-1 7-2 16,0 10 2-16,-6 6 6 15,-2 6-6-15,1 0 9 0,-1 0-3 16,6 11 14-16,6 14-6 16,4 13-7-16,2 3 4 15,5 0 5-15,-4-1-15 16,4 2 6-16,0-3-5 16,-3-3 5-16,-2-2-7 15,0-6-4-15,-5 1 4 16,-1-6 0-16,1-1-7 15,-1-3-37-15,-1-7-49 16,3-1-38-16,4-4-114 16</inkml:trace>
  <inkml:trace contextRef="#ctx0" brushRef="#br0" timeOffset="147310.35">10904 14333 396 0,'0'0'8'16,"0"0"-8"-16,0 0 0 15,0 0 17-15,0 0 35 16,0 0 12-16,6 82-16 16,1-67-4-16,0-2 12 15,-1 2 2-15,-1-1-19 16,1 3-3-16,-1 0-26 15,-2 7 0-15,-3 4-10 0,0 7-4 16,0 5 2 0,0-1-20-16,0-3-58 0,2-10-52 15,4-8-174 1</inkml:trace>
  <inkml:trace contextRef="#ctx0" brushRef="#br0" timeOffset="148143.17">11440 13712 390 0,'0'0'147'0,"0"0"-112"15,0 0-27-15,0 0 8 16,0 0 31-16,0 0-6 16,-11 4-20-16,32 32-6 0,6 18 3 15,0 8 7-15,-4 4-11 16,2-2-12-16,-3-7 1 16,-2-10-1-16,-2-6 0 15,0-6-2-15,0-4-5 16,0-5-17-16,-1-3-56 15,8-12-85-15,-3-5-142 16</inkml:trace>
  <inkml:trace contextRef="#ctx0" brushRef="#br0" timeOffset="148330.75">12044 14172 565 0,'0'0'89'16,"0"0"-76"-16,0 0-13 16,0 0 0-16,0 0-2 15,0 0-18-15,2 9-84 16,7-9-49-16,1 0-46 16</inkml:trace>
  <inkml:trace contextRef="#ctx0" brushRef="#br0" timeOffset="148694.76">12209 13655 567 0,'0'0'20'16,"0"0"-10"-16,0 0-10 15,0 0 3-15,0 0-2 16,0 0-1-16,72-102 5 16,-51 95-2-16,0 7 4 15,4 0-3-15,-3 15 19 16,2 21-3-16,-2 14-7 16,-1 8 0-16,-6 7-7 15,-1 6 9-15,-1 4-7 16,1 2-6-16,-1-9-2 0,1-8 2 15,3-15-1-15,-1-8-1 16,-1-9-4-16,1-7-3 16,-3-12-25-16,0-5-32 15,-3-4-46-15,0 0-68 16</inkml:trace>
  <inkml:trace contextRef="#ctx0" brushRef="#br0" timeOffset="148892.53">12441 14065 578 0,'0'0'33'0,"0"0"-33"0,0 0-13 16,0 0 13-16,0 0 1 15,0 0-1-15,96-3-4 16,-63 3-47-16,0 0-25 15,1 0-5-15,1 0-132 16</inkml:trace>
  <inkml:trace contextRef="#ctx0" brushRef="#br0" timeOffset="149095.76">12994 14185 517 0,'0'0'53'0,"0"0"-51"16,0 0-2-16,10 124 5 15,-5-90-5-15,2-4 0 16,0-1-6-16,-3-5-42 16,7-1-44-16,1-6-90 15</inkml:trace>
  <inkml:trace contextRef="#ctx0" brushRef="#br0" timeOffset="149727.97">13384 13824 457 0,'0'0'139'0,"0"0"-128"15,-27 104-7-15,31-64-5 16,11 3 3-16,8-7 13 15,13-5-10-15,1-2-5 16,4-3 0-16,1-4 4 16,-2 0-1-16,-4-10-6 15,-2-6 6-15,-8-2-9 0,-6-4 6 16,-4 0-13-16,-5-12 13 16,-5-11 19-16,-4-13-14 15,-2-5 5-15,0-9-8 16,-2-4 11-16,-15 1-8 15,-6 3-5-15,-4 6 4 16,-2 10 7-16,0 4-7 16,3 7-4-16,2 13 0 15,1 3 0-15,7 7-23 16,1 0-22-16,6 14-19 16,9 18-15-16,0 6-22 15,5-2-256-15</inkml:trace>
  <inkml:trace contextRef="#ctx0" brushRef="#br0" timeOffset="149919.62">14110 14077 609 0,'0'0'79'0,"0"0"-66"16,0 0-13-16,-11 108 2 15,15-85-1-15,3-4 0 16,-1 3-1-16,-2 0-17 16,6 4-54-16,3-2-90 15</inkml:trace>
  <inkml:trace contextRef="#ctx0" brushRef="#br0" timeOffset="150610.79">14342 13575 500 0,'0'0'71'0,"0"0"-53"16,0 0-8-16,0 0 0 15,0 0 13-15,0 0 1 16,-60 22-13-16,55 21-10 15,5 11 1-15,0 1-1 16,0 2 9-16,5-9-10 16,14-2 3-16,8-7-3 15,4-6 6-15,0-3-6 16,3-11 0-16,-3-6 0 16,-2-4 3-16,-4-9-3 15,-7 0-8-15,-5 0 8 16,-5-22 1-16,0-13 6 0,-6-7-5 15,-2-11 0-15,0 2 3 16,0 5-5-16,-10 8-4 16,-7 9 4-16,-1 7 0 15,-2 8-12-15,4 7-5 16,3 7-1-16,0 0 1 16,4 3-40-16,7 24-40 15,2 5-35-15</inkml:trace>
  <inkml:trace contextRef="#ctx0" brushRef="#br0" timeOffset="151528.17">14228 14266 302 0,'0'0'64'0,"0"0"-49"15,0 0-7-15,0 0 11 0,0 0 23 16,0 0-2 0,-20-37-24-16,20 22 1 0,9 0-4 15,2-6-3-15,0 8-1 16,1 1-5-16,-6 6 7 16,-2 4 0-16,-2 2-7 15,-2 0 5-15,0 0-5 16,0 10 16-16,0 16-2 15,0 7-15-15,0-4 3 16,0-3-3-16,-4-4-1 16,0-5-3-16,-5-4 2 15,2-5 2-15,-4-4-3 16,-5-4 0-16,-1 0 0 16,-2 0 0-16,2-10-5 15,-1-8 5-15,5-2 4 0,1 0 2 16,6 2-6-16,1 4-1 15,5 2 1-15,0 5-1 16,0 1 1-16,0-1 0 16,0 5 0-16,0-2 4 15,9 4-4-15,-3 0-4 16,6 0 4-16,-1 0 4 16,1 6-1-16,-4 9 0 15,-1 0-1-15,-3-1 2 16,-4-1-4-16,0-5 0 15,0 5 4-15,0-7 0 16,-6 0-1-16,-9 0-2 16,1-6 2-16,-1 0 3 15,-1 0-6-15,0-6 0 16,5-6 0-16,2-1 3 0,7 5-3 16,2-9 0-16,0 3 4 15,0-2-3-15,9 4-1 16,11-4-16-16,-1 2-11 15,4 0-13-15,4 6-37 16,4 2-76-16</inkml:trace>
  <inkml:trace contextRef="#ctx0" brushRef="#br0" timeOffset="152211.49">14943 13908 392 0,'0'0'58'0,"0"0"-37"16,0 0 33-16,0 0 3 15,0-102-17-15,4 72-21 16,2 1 6-16,-4 0-4 16,-2 1-2-16,0 6 1 15,0-5-15-15,0 9 4 0,0 6 1 16,0 1-10-16,0 0 5 15,0 5-4-15,0 0 0 16,0 6-1-16,0 0 3 16,0 0-2-16,2 0 8 15,4 14-7-15,5 22 13 16,5 14 3-16,-3 7-11 16,1 9 0-16,-1-2-6 15,-4 2 4-15,0-7-5 16,2-9 1-16,0-12-1 15,3-13 1-15,-3-5-1 16,-1-7 0-16,0-5-6 0,-4-4 1 16,-1-4-9-1,-3 0-24-15,0 0-9 16,2-12-28-16,-2-14-21 0,4-6-54 16</inkml:trace>
  <inkml:trace contextRef="#ctx0" brushRef="#br0" timeOffset="152776.94">14854 13114 427 0,'0'0'134'0,"0"0"-113"0,0 0-14 16,0 0-6-16,0 0 23 15,0 0 5-15,76-6-6 16,-38 0-12-16,-1 0-10 16,-1 0 8-16,-3 5-8 15,4 1 4-15,-6 0-4 16,-2 0 6-16,0 8-4 15,-5 11 1-15,2 1-3 0,-1 10 8 16,0 2-5 0,-4 9-4-16,4 0 5 15,2 7 0-15,2 11-3 0,4 1-4 16,1 8 6-16,4 6-3 16,-2 5-1-16,-1-3-3 15,1 4 3-15,-3 0 1 16,-2-1 1-16,1-7-4 15,-10-8 4-15,-3-14-1 16,-5-10-1-16,-5-14-2 16,-5-9 2-16,-4-8 4 15,0-5-3-15,0 0 5 16,-13 2-6-16,-16 4 12 16,-6-2-8-16,-3 1-3 15,0-6 1-15,6 1-2 0,3-4-2 16,12 0-12-16,9 0-21 15,8 0-20-15,0 0-130 16,17-12-141-16</inkml:trace>
  <inkml:trace contextRef="#ctx0" brushRef="#br0" timeOffset="153014.49">16077 14043 517 0,'0'0'83'0,"0"0"-76"0,44 116-4 16,-28-74-2-16,-13-2 4 15,-3 0-4-15,0 2-2 16,0-4-34-16,0 3-76 15,0-13-139-15</inkml:trace>
  <inkml:trace contextRef="#ctx0" brushRef="#br0" timeOffset="153647.9">16414 13002 403 0,'0'0'194'0,"0"0"-171"16,0 0-22-16,0 0 3 15,0 0-2-15,120-24 17 16,-62 18 6-16,0 0-24 16,-3 2-1-16,-8 0 2 15,-9 4 2-15,-11 0-4 16,-11 0-21-16,-12 0-15 15,-4 0-28-15,0 8-70 16,-11 10-88-16</inkml:trace>
  <inkml:trace contextRef="#ctx0" brushRef="#br0" timeOffset="154013.23">16541 13066 416 0,'0'0'46'16,"0"0"-42"-16,0 118 13 15,18-55 36-15,3 12 1 16,2 14-26-16,-3 5-12 16,-2 3-8-16,-4-8 6 15,1-12-1-15,1-11-7 0,3-10 4 16,-1-12 4-16,-2-4-13 15,-3-7 2 1,-4-7-1-16,-3-4 4 0,2-3-6 16,-4 2-3-16,1-7 3 15,-1-1 3-15,0 0-3 16,3-3 0-16,4-2 0 16,0 0-2-16,7-3 2 15,2 0-13-15,5-5 10 16,1 0-14-16,3 0-37 15,5-12-1-15,9-12-107 16</inkml:trace>
  <inkml:trace contextRef="#ctx0" brushRef="#br0" timeOffset="155063.19">17102 13816 85 0,'0'0'200'0,"0"0"-149"15,0 0-27-15,0 0 8 16,0 0 15-16,0 0-4 15,0-2-19-15,0-2 1 16,0-4 9-16,4-4-5 16,4-6 4-16,2-7-5 0,3-2-5 15,1-11-11 1,-1-4-12-16,3-5 6 0,-3-3-4 16,-1 6 0-16,-1 3-2 15,-3 2 2-15,-3 11-2 16,0 3 0-16,-1 10 0 15,-2 5 0-15,3 3 0 16,-3 6 0-16,0 1 0 16,-2 0 0-16,0 0-1 15,0 0-1-15,4 0-7 16,8 18 9-16,3 12 16 16,1 5-10-16,-1 13 4 15,-4 2-1-15,1 1-3 0,-6 3 2 16,-1-1-7-16,1-5 7 15,2-10-8-15,-2-5 0 16,5-4 0-16,-1-8-19 16,-2-4-27-16,1-7-36 15,5-1-48-15,-1-9-112 16</inkml:trace>
  <inkml:trace contextRef="#ctx0" brushRef="#br0" timeOffset="155235.92">17581 13753 419 0,'0'0'145'0,"0"0"-124"16,0 0-16-16,0 0-1 0,0 0 8 16,0 0-12-16,-14 13-31 15,22-13-72-15,5 0-70 16</inkml:trace>
  <inkml:trace contextRef="#ctx0" brushRef="#br0" timeOffset="155711.18">17683 13207 352 0,'0'0'176'0,"0"0"-152"15,0 0-23-15,0 0 18 16,0 0 5-16,0 0-19 15,0 0 5-15,50-53-1 16,-37 53 0-16,1 4 5 16,1 16 11-16,-1 10-8 0,-3 9-11 15,-1 7-4-15,-5 8 2 16,-5 10 4-16,0 6-1 16,0 7 0-16,-2 1-6 15,-11-6 5-15,4-12-2 16,5-12-3-16,4-14 6 15,0-7-4-15,0-10-1 16,2-5-2-16,11-4-6 16,0-4 5-16,5-4-9 15,0 0-30-15,2-12-17 16,6-11-83-16,-1-8-195 16</inkml:trace>
  <inkml:trace contextRef="#ctx0" brushRef="#br0" timeOffset="156044.32">18005 13399 391 0,'0'0'170'0,"0"0"-143"16,0 0-23-16,0 0 23 15,2-133-14-15,9 101-12 16,0 5-1-16,-2 4 4 15,-4 10-2-15,-1 6-4 16,-4 5 4-16,0 2 0 16,0 0 12-16,0 0 4 0,0 21-2 15,8 8 4 1,4 7-11-16,-1 3 0 0,2 1-9 16,1 2 9-16,-1 3-9 15,-1 5-2-15,-4-3 2 16,1 1 0-16,-5-2-8 15,4-10-12-15,-2-4-32 16,5-8-26-16,9-5-88 16</inkml:trace>
  <inkml:trace contextRef="#ctx0" brushRef="#br0" timeOffset="156212.23">18433 13677 486 0,'0'0'52'0,"0"0"-50"16,0 0 15-16,66 133 22 15,-59-102-31-15,4 0-8 16,-5 1-17-16,6 0-61 16,-3-6-145-16</inkml:trace>
  <inkml:trace contextRef="#ctx0" brushRef="#br0" timeOffset="156863">19232 13172 374 0,'0'0'86'15,"0"0"-86"-15,0 0-22 16,0 0 22-16,0 0 25 15,0 0-12-15,-82 79-10 16,68-37 9-16,5 10 33 0,1 11-2 16,6 4-7-1,2-3-18-15,0-12 6 16,13-14-6-16,11-15-14 0,3-13-2 16,4-8-2-16,3-2 3 15,-5-12-2-15,0-22 1 16,-10-11 14-16,-3-7-14 15,-9-5 2-15,-7-4-4 16,0 5 6-16,0 3-5 16,-13 7-2-16,-10 10 2 15,-2 8 6-15,1 10-7 16,4 12-5-16,-2 6 3 16,4 0-8-16,2 4-28 0,4 22-29 15,12 5-84 1</inkml:trace>
  <inkml:trace contextRef="#ctx0" brushRef="#br0" timeOffset="157059.42">19553 13419 563 0,'0'0'64'15,"0"0"-57"-15,0 0 1 0,0 0-6 16,0 0-2 0,0 0-2-16,0 12-30 0,0-12-55 15,2 0-68 1</inkml:trace>
  <inkml:trace contextRef="#ctx0" brushRef="#br0" timeOffset="157578.63">19555 13036 476 0,'0'0'125'0,"0"0"-125"0,0 0 1 16,0 0-1-16,0 0 4 15,98-108-3-15,-84 106-2 16,-7 2 2-16,-1 4 5 16,-2 22 13-16,-2 9-13 15,-2 7 0-15,0-1 1 16,0 3-6-16,0-2-2 16,0-4 2-16,0-3 2 15,0-3-3-15,0-4-3 16,3-9 3-16,8-4 0 15,7-8-1-15,0-2-2 16,7-5-17-16,-2 0 4 16,9 0 5-16,-1 0-14 0,-4-2 22 15,-3-2 1 1,-3 4 2-16,-6 0 0 0,-3 0 3 16,-6 0 22-16,-4 14 3 15,-2 4-13-15,0 8 10 16,0 2 2-16,-8 6-19 15,-11 2 9-15,4-6-5 16,1-2 0-16,6-11-12 16,5-6-4-16,1-4-8 15,2-7-32-15,0 0-51 16,7 0-76-16,15-13-44 16</inkml:trace>
  <inkml:trace contextRef="#ctx0" brushRef="#br0" timeOffset="157728.75">20112 13464 378 0,'0'0'120'16,"0"0"-101"-16,0 0 4 15,0 0 2-15,0 0-2 16,0 0-22-16,42 118-1 16,-42-92-26-16,0-1-91 15,2 0-218-15</inkml:trace>
  <inkml:trace contextRef="#ctx0" brushRef="#br0" timeOffset="158278.04">20471 12787 580 0,'0'0'21'16,"0"0"-21"-16,0 0-3 16,0 0 3-16,0 0 6 15,0 0 0-15,22-52-6 16,7 50 6-16,2 2 5 15,0 0-3-15,-4 12-4 16,-6 16 13-16,-11 10 9 0,-10 12-15 16,0 12 5-1,-6 9-5-15,-15 3 8 16,-2-1 1-16,2-2-7 0,3-3 7 16,5-7-2-16,7-11-17 15,3-8 7-15,3-11-7 16,0-10-1-16,16-11-7 15,8-10-47-15,16 0-31 16,14-26-105-16</inkml:trace>
  <inkml:trace contextRef="#ctx0" brushRef="#br0" timeOffset="158446.56">20943 13307 386 0,'0'0'282'0,"0"0"-251"16,0 0-29-16,0 0 25 16,0 0-27-16,0 0-35 15,5 5-49-15,6-5-60 16,2 0-89-16</inkml:trace>
  <inkml:trace contextRef="#ctx0" brushRef="#br0" timeOffset="158860.39">20962 12791 510 0,'0'0'0'16,"0"0"0"-16,0 0 0 15,0 0 0-15,0 0 8 16,0 0 5-16,112-70-6 16,-100 70 10-16,-3 0 4 15,2 10 6-15,0 17 8 16,0 4-7-16,-2 9-7 16,-2 7 7-16,-5 5-6 15,-2 4-4-15,0 4 0 16,0 2-12-16,-5 0 12 0,-6-2-1 15,5-4-12-15,4-7 12 16,2-11 2-16,0-6-12 16,8-13-7-16,15-6-4 15,4-7 1-15,4-6-7 16,2 0-29-16,1-14-4 16,-1-12-26-16,-4-6-18 15,2-4-91-15</inkml:trace>
  <inkml:trace contextRef="#ctx0" brushRef="#br0" timeOffset="159529.07">21146 12278 366 0,'0'0'105'0,"0"0"-99"15,0 0 12 1,0 0 46-16,0 0 1 0,0 0-42 16,0-14 2-16,16 6 11 15,2-1-8-15,-1 1-10 16,3-1-10-16,1 3-4 16,0 0-4-16,2 4 5 15,0 2-4-15,-6 0-1 16,-1 0-5-16,-3 16 5 15,-1 12 2-15,-6 8 2 0,1 2 3 16,-1 2-4 0,4-4 3-16,0-2-6 0,5 5-3 15,4-1 3-15,3 6 4 16,0 5-2-16,3 1-4 16,-5 7 5-16,0 7-2 15,-2 4-1-15,-2 9-5 16,-1-5-7-16,-3-6-3 15,0-6 12-15,1-11-15 16,-3-10 14-16,-1-4 4 16,-1-11 0-16,-3-2-2 15,0-3 2-15,-3-4 10 0,-2 1-9 16,0 2-1 0,0-6-1-16,0 2-1 15,0-4-15-15,0-6-39 0,0 0 4 16,0-4 1-16,-7 0-13 15,0 0-40-15,3-16-84 16</inkml:trace>
  <inkml:trace contextRef="#ctx0" brushRef="#br0" timeOffset="160143.84">21355 12053 533 0,'0'0'30'0,"0"0"-20"16,0 0 11-16,0 0 17 15,0 0-16-15,0 0-7 16,72-82-12-16,-53 69 20 16,2 4-9-16,-3 3-5 15,2 6-4-15,2 0 3 16,3 2-8-16,2 19 6 0,4 14-2 15,0 3 11 1,2 5-9-16,3 4-2 0,-1 6 6 16,-1 4 3-16,-1 4-12 15,-4 9 1-15,-4 6 1 16,-3 9 4-16,-4 0-7 16,2 4-3-16,0-3 3 15,0-5 1-15,4-7 0 16,-1-6-2-16,4-4 2 15,0-9-2-15,-6-8 1 0,0-6-8 16,-8-9 0 0,-6-7 3-16,-5-2 6 0,-2-8-2 15,0 2 2-15,-2-5 15 16,-16 0-2-16,-7-3-6 16,-4 3-1-16,-8-1-7 15,-8-1-28-15,-10 2-32 16,-8 2-36-16,1 10 2 15,-5 4-130-15</inkml:trace>
  <inkml:trace contextRef="#ctx0" brushRef="#br0" timeOffset="162001.29">7901 15754 260 0,'0'0'229'16,"0"0"-203"-16,0 0-17 0,0 0 18 15,0 0 5 1,-121-27-14-16,99 27 14 0,-3 0-18 16,-6 0 13-16,-2 0-3 15,-9 10 11-15,-6 7-13 16,-3 4-3-16,-4-3 3 15,-1 4-5-15,2 2-8 16,8 2 6-16,-1 5-8 16,5 0-5-16,-1 10-2 15,5 3 2-15,3 0-1 16,1 6-1-16,5 4 0 16,2 9 0-16,3-2 0 15,4 3 0-15,2-3 0 0,2-3 1 16,7-8 0-16,5-6-1 15,4-4 0-15,0-8 0 16,0 0 0-16,13-1-4 16,5-4 1-16,5 4 2 15,1-1-4-15,8 2 1 16,10 0 4-16,4 1 1 16,8-4-1-16,1 1-2 15,3-10 2-15,1-4-1 16,-4-2 2-16,2-6-2 15,-1-8 1-15,2 0 0 16,5 0 0-16,-5-8 0 16,-2-6 1-16,-5-4 0 0,-7 0 1 15,-6-2-2 1,-9 6-3-16,-6 4-3 0,-13 1-8 16,-5 9-15-16,-5-3-3 15,0 3-3-15,0 0-13 16,0-3-29-16,0 3-90 15</inkml:trace>
  <inkml:trace contextRef="#ctx0" brushRef="#br0" timeOffset="162528.35">7631 16539 88 0,'0'0'401'0,"0"0"-342"0,0 0-26 16,0 0 2-16,0 0 4 15,0 0 2-15,-43-30 8 16,43 30-24-16,0 0-19 16,0 0 12-16,0 0-4 15,0 0-11-15,20 8-3 16,14 4 2-16,15 13 6 15,11-4-8-15,9-3 2 0,2 4-2 16,3-12 3 0,-3 2-1-16,-4-3-4 0,2-4 6 15,-5 3-3 1,-4 2-1-16,-2 2-2 0,-10 3 2 16,-8 2 0-16,-7 6 2 15,-6 3-4-15,-5-4-4 16,-2-2 5-16,-9 2 1 15,-4 0-7-15,-5 0 7 16,-2 4-1-16,0 7 2 16,-22 2 16-16,-12 5-15 15,-8 4 16-15,-9-4-3 16,0 1-8-16,2-9 6 16,5-6 1-16,7-4-12 15,11-8-2-15,6-6-4 0,2-2-2 16,7-2-16-16,2 0-24 15,4 5-50-15,5-1-61 16,0-3-215-16</inkml:trace>
  <inkml:trace contextRef="#ctx0" brushRef="#br0" timeOffset="163315.03">9075 15918 541 0,'0'0'50'16,"0"0"-44"-16,0 0 4 15,0 0 19-15,0 0-13 16,0 0 6-16,60-43-6 16,-14 23 18-16,10-2-10 15,2 5-13-15,0 5 4 0,2-3 0 16,-9 7-14-16,-6 2-1 15,-9-3 3-15,-7 9-9 16,-5 0 2-16,-6 0-44 16,0 0-7-16,-5 5-11 15,1 3-56-15,1 6-42 16</inkml:trace>
  <inkml:trace contextRef="#ctx0" brushRef="#br0" timeOffset="163912.04">9268 15811 73 0,'0'0'397'0,"0"0"-345"16,0 0-48-16,0 0 11 16,0 0 27-16,-22 147-9 15,22-79-1-15,18 12-16 16,7 10 5-16,4 8-6 16,4 5-10-16,3-1 7 15,-5 0-1-15,0-4-11 0,-2-4 0 16,-4-13 2-16,-8-15 3 15,-3-16-5-15,-3-14-3 16,-5-10 3-16,1-8 4 16,-3-8-1-16,-4-2-5 15,3 1 4-15,-3-4 6 16,0 8-8-16,0 1 0 16,0-1 0-16,0 1 4 15,0 3-4-15,0-7 0 16,0 2 0-16,0-6 3 15,0-2-3-15,0 0-5 16,0-4 5-16,0 3 0 16,0-3-8-16,2 0 2 0,9 6 6 15,0-6 1-15,3 5-1 16,1-5-3-16,9 0 3 16,5 0 13-16,11 0-7 15,10-14-6-15,6-8 3 16,6-4-4-16,-2-2 1 15,-2 1-25-15,-5 0-14 16,-6 4-38-16,0 5-76 16</inkml:trace>
  <inkml:trace contextRef="#ctx0" brushRef="#br0" timeOffset="172477.25">11066 15963 194 0,'0'0'72'0,"0"0"-30"0,0 0-12 15,0 0 11 1,0 0-13-16,0 0 11 0,0 0 1 16,-55-21-16-16,45 19 1 15,2-1-2-15,1 3-6 16,3 0 10-16,-1 0-6 15,0 0 2-15,-3 0-1 16,-3 0-16-16,-3 0 6 16,-3 12 2-16,-4 15-12 15,-1 10-1-15,0 8-1 16,4 7 7-16,7-2-7 16,11 2-5-16,0-2 5 0,0-1 0 15,18-12 0-15,8 2 0 16,6-8-1-16,1-4-1 15,5-10 0-15,2-2-9 16,0-11 7-16,2-4 2 16,3 0-1-16,-3-13 3 15,-4-10 9-15,-5-7-4 16,-6-6-5-16,-11-5 1 16,-5-7 2-16,-9-2 1 15,-2 0-1-15,0-3-3 16,-19 8 0-16,-6 7 6 15,-4 6-6-15,-4 6 2 16,-1 10 1-16,-1 4 13 16,4 7-16-16,-1 5-2 15,8 0-1-15,3 5-4 16,4 13-13-16,5 8-19 16,6 5-10-16,6 0-8 0,0-3-58 15,11-1-27-15</inkml:trace>
  <inkml:trace contextRef="#ctx0" brushRef="#br0" timeOffset="172696.34">11691 16347 432 0,'0'0'36'16,"0"0"-36"-16,0 0 1 15,0 0-1-15,0 0 15 16,0 0-9-16,0 0-6 16,15 1-6-16,-11-1-27 15,2 0-24-15,6 0-15 16,-3-5-133-16</inkml:trace>
  <inkml:trace contextRef="#ctx0" brushRef="#br0" timeOffset="173647.26">11946 15683 424 0,'0'0'86'0,"0"0"-84"16,0 0-2-16,0 0 0 0,0 0 25 15,0 0 6-15,36-42-14 16,-11 30-2-16,2-2-3 15,-1 1-9-15,0 4 6 16,-1-1-4-16,-2 1-1 16,-7 6-4-16,-3-3 2 15,-3 2-2-15,-2 4 0 16,-4-4 1-16,-2 4-1 16,-2 0 1-16,0 0 0 15,0 0-1-15,0 0 0 16,0 0 2-16,0 17-2 15,-14 14 0-15,-5 7 0 16,-8 6 2-16,-2 4-2 16,-4-6 0-16,4 2-6 0,0-4 6 15,4-3 0 1,5-8 0-16,7-2 0 0,4-4 0 16,9-1 1-16,0 1-1 15,0-8-4-15,0 0 4 16,9 3 0-16,4-8 3 15,1 2-3-15,1-2 3 16,-1-2-2-16,-2-4-2 16,-2 2 3-16,-1-2-1 15,-3-4-1-15,1 5-1 16,2-3 1-16,0-2 1 16,2 0 0-16,0 0-2 15,7 0 0-15,2 0 1 0,5-7 0 16,4-7 4-16,2-9-4 15,5 2 4-15,-1-8-2 16,3 4-2-16,-1-1 3 16,-3 3-3-16,-3 9 0 15,-4 7-2-15,-5 5 2 16,1 2 0-16,-6 0 0 16,1 19 0-16,-3 12-4 15,-1 9 4-15,-5 0 10 16,-7 4-8-16,-2 2 4 15,0-6 8-15,-2 0-5 16,-13-7 0-16,-3-4-4 16,3-7 12-16,-4-3-13 0,1-6 0 15,1-1-4-15,-1-6 3 16,0 3-1-16,0-9-2 16,5 4-12-16,1-4 12 15,6 0-8-15,2 0-12 16,4 0 4-16,0 0-11 15,0 0-23-15,0 0-60 16,0 0-123-16</inkml:trace>
  <inkml:trace contextRef="#ctx0" brushRef="#br0" timeOffset="173947.95">13118 16129 482 0,'0'0'28'16,"0"0"-14"-16,0 0 9 15,56 123 16-15,-49-85-3 16,-5 1-11-16,-2-7-23 0,0-5-1 16,0 0-2-16,2-5-3 15,2-4-51-15,-1 4-85 16,-1-14-199-16</inkml:trace>
  <inkml:trace contextRef="#ctx0" brushRef="#br0" timeOffset="191994.77">13711 15637 211 0,'0'0'228'16,"0"0"-200"-16,0 0-16 16,0 0-7-16,0 0 42 15,0 0-7-15,0 0-31 0,0 0-3 16,-36 0 2 0,36 0 9-16,0 0 6 0,0 0-6 15,0-8 12 1,0-3-7-16,0-10-13 0,2-14-1 15,1-3-5-15,3-2-1 16,2 2-2-16,0 2 2 16,-1 9-2-16,-1-6 0 15,-2 7 0-15,0 4 0 16,-2 4 0-16,0 10 2 16,-2 2-2-16,0 6-4 15,0 0 4-15,0 0 0 16,2 17-7-16,9 26 7 15,7 11 10-15,4 16-5 16,2 0-3-16,1 3 1 16,0-5 5-16,-3-10-4 15,0-6 1-15,-4-12-5 16,3-7 2-16,-6-8-1 0,1-11-1 16,-5 1-10-16,1-8-9 15,2-3-49-15,1-4-83 16,-1 0-168-16</inkml:trace>
  <inkml:trace contextRef="#ctx0" brushRef="#br0" timeOffset="192159.04">14161 15789 619 0,'0'0'32'0,"0"0"-18"16,0 0-11-16,0 0-2 15,0 0-1-15,0 0-48 16,-64 46-123-16,83-52-106 16</inkml:trace>
  <inkml:trace contextRef="#ctx0" brushRef="#br0" timeOffset="192592.55">14246 15204 599 0,'0'0'25'16,"0"0"-25"-16,0 0-3 15,15-107 3-15,14 83 3 16,2 5 0-16,1 8-6 15,-1 11 4-15,-2 0-1 16,-4 9 2-16,-3 26-1 16,-7 3 11-16,1 14 3 15,-7 11-7-15,-5 1 1 0,-2 11-6 16,-2-4 19 0,0 3-7-16,0-5-11 0,0-7 6 15,0-8 2-15,0-14-10 16,7-10-2-16,7-3 5 15,-3-8-5-15,2-5 0 16,3-1-9-16,-3-6 7 16,3-1-6-16,4-6-24 15,-3 0-10-15,10-6-16 16,-2-20-7-16,2-9-72 16,4-7-27-16</inkml:trace>
  <inkml:trace contextRef="#ctx0" brushRef="#br0" timeOffset="193059.66">14861 15027 530 0,'0'0'57'15,"0"0"-49"-15,0 0-5 16,0 0 1-16,0 0 11 15,0 0-9-15,4 150-5 16,14-93 3-16,0-7 5 16,1-1-7-16,2-12-4 15,-3-7 6-15,1-7-1 16,0-10-3-16,-6-5-7 0,3-6 7 16,-3-2 0-16,1 0-10 15,1-5 10-15,1-18 1 16,1-9 15-16,1 6-16 15,-5 3 0-15,-1 10 0 16,-6 5 2-16,-3 8-2 16,1 0 0-16,2 0 0 15,8 21 4-15,6 16 17 16,7 7-15-16,2 0 4 16,2-4-2-16,-2-2-6 15,2-4-4-15,-4-6 6 16,-5-3 0-16,-2-9-4 15,-4-4-6-15,-5-5-1 16,-2-4-12-16,-2-3-23 0,-7 0-19 16,0-10-103-16,0-12 21 15</inkml:trace>
  <inkml:trace contextRef="#ctx0" brushRef="#br0" timeOffset="193495.07">15034 14774 524 0,'0'0'32'16,"0"0"-31"-16,0 0 5 16,-2-128-4-16,31 92-2 0,5 5 2 15,1 4 6-15,-2 9-8 16,-4 6 0-16,-2 12 3 15,-2 0 14-15,2 0-5 16,4 12 1-16,5 14-10 16,8 5 17-16,7 11-12 15,7-3-8-15,5 1 14 16,5 5 4-16,7 5-8 16,-4 4-2-16,0 12-8 15,-9 15 16-15,-4 16-16 16,-6 7 3-16,-8 7-3 15,-1-2 6-15,-6-11-3 0,-8-10-3 16,-4-12 1 0,-10-11 15-16,-3-15-7 0,-6-4-9 15,-4-17 11 1,-2-1 2-16,0-6-10 0,-11 1-6 16,-17 0-4-16,-15-1-17 15,-11 5-45-15,-6-10-88 16,-13-6-331-16</inkml:trace>
  <inkml:trace contextRef="#ctx0" brushRef="#br0" timeOffset="195610.5">11924 15598 220 0,'0'0'90'0,"0"0"-48"0,0 0-19 16,0 0 9 0,0 0 18-16,0 0-18 0,-4-1-21 15,4-3-10 1,0-2 4-16,8-2 15 0,6 0-7 16,1-2 3-16,1-4 1 15,2 5-14-15,0-2 4 16,2 0-6-16,4 2 6 15,-1 0-7-15,-1-3-1 16,-5 6 1-16,-3 3 2 16,-3-1 1-16,-4 4-6 15,-2 0-1-15,-3 0-1 16,-2 0-14-16,0 0-13 16,0 0 13-16,0 0 2 15,0 10 9-15,-7 1 7 0,-6-3 1 16,-4 2 2-16,2-1-2 15,-1-1-2-15,1 1 2 16,2 1 0-16,4 3 0 16,0-3 0-16,7-1 0 15,0 4 0-15,0 0 0 16,2 4-3-16,0 1 3 16,0 6 12-16,0 6-7 15,0 2 9-15,0 3-3 16,0 9 6-16,0-2-9 0,2-3-7 15,4 1 10 1,3-4 4-16,-5 0-11 0,4-1 0 16,-6-3-2-16,2-6 2 15,-2-2-4-15,0-4-1 16,1-2 1-16,-1 1 1 16,2-6 3-16,-2 1-5 15,0-10 2-15,1 0 2 16,-3-4-3-16,0 0-4 15,3 0 4-15,-3 0 0 16,0 0-6-16,2 0 6 16,-2 0-7-16,0-12 7 15,0-7 0-15,0-8 0 0,-2-7 0 16,-12-3-10 0,-1-6-25-16,-4-3 4 0,4-4-9 15,-1 2 6-15,3 8 26 16,4 3 4-16,0 11 4 15,3 3 6-15,1 13-4 16,3 3 7-16,2 1 2 16,-2 2-2-16,2 0-9 15,0 4 2-15,0-4-2 16,0 4 0-16,0-4 2 16,0-2-2-16,0 1 2 15,0 1 3-15,0 4 1 16,0 0 5-16,0 0 9 15,0 9-5-15,0 19-14 0,0 4 3 16,0 3 7 0,0 4-7-16,2-2-4 0,7 2 2 15,1-2 2 1,0-1 7-16,-1 0-8 0,-3-6 7 16,-2-4-6-16,1-6 2 15,-3-5-6-15,3-4 2 16,-3-3-2-16,1 2 2 15,-1 3 2-15,-2 0-2 16,0 1 3-16,0-4 1 16,2-2-3-16,0-3 0 15,2-5 0-15,-2 3-3 16,3-3-2-16,-1 4 2 0,4-4 0 16,-2 4 4-1,3-2-4-15,-1 2 0 0,2-4 0 16,1 0 0-16,3 0-1 15,3 0-3-15,3 0 2 16,0 0 1-16,4 0 2 16,-1-10 1-16,2-6-2 15,2-2 4-15,-6 1-2 16,2 2 0-16,-3 1 1 16,-7 6-2-16,-1 0-1 15,-4 5-2-15,-3 3 2 16,3 0 0-16,-1 0 0 15,0 0 0-15,0 0 2 16,-1 0 0-16,-1 0-2 0,1 0 0 16,-1 0 0-1,2 0 0-15,-1 0-1 0,3 0 0 16,0 6-1-16,0 3 2 16,0 1 0-16,-1 2-1 15,0 1 1-15,-2-2 0 16,-1 5 0-16,-3-1 0 15,2 2 1-15,-4 10 1 16,0-1 3-16,0-2-5 16,0-3 5-16,0-7-4 15,0-1 1-15,0-4-2 0,0-4 4 16,0 3-3 0,0-4-1-16,-6 6 2 0,-5-6-1 15,-3 9-1 1,-3-4 2-16,-2 5-2 0,-1-4 2 15,3 1-2-15,1-6 0 16,3 1 1-16,0-2-1 16,3-4 0-16,2 0-6 15,-1 0 4-15,1 0-3 16,0-10-8-16,1 2-6 16,3-6-28-16,2-4 7 15,2 2-43-15,0-2-59 0</inkml:trace>
  <inkml:trace contextRef="#ctx0" brushRef="#br0" timeOffset="196319.88">11866 15516 212 0,'0'0'39'15,"0"0"-32"-15,0 0-5 16,0 0 35-16,0 0-4 0,0 0-11 15,87-32 1 1,-67 31-6-16,2-2 5 0,3-4 2 16,4 0 4-16,0-1-13 15,4-4-8-15,-2 6-4 16,0-5 4-16,1 5-7 16,-6-3-3-16,-3 3 3 15,-3 2 6-15,-9 2-4 16,-7 0-4-16,-1 2 5 15,-3 0-1-15,0 0-1 16,0 0 3-16,0 0 3 16,-3 0 20-16,-9 4-26 15,-7 6-1-15,1 0 5 0,-1 2 1 16,-2-2-6 0,4 2-5-16,1-8 5 0,5 7 3 15,2-7 0-15,2-1-6 16,3 1 6-16,2-2-2 15,-1 0-1-15,3-2-4 16,0 0 4-16,0 0-2 16,0 0-22-16,0 0-22 15,0 0-8-15,5 0 28 16,3 0-75-16</inkml:trace>
  <inkml:trace contextRef="#ctx0" brushRef="#br0" timeOffset="199397.68">1896 12100 280 0,'0'0'8'15,"0"0"4"-15,0 0-2 16,0 0-5-16,0 0-1 16,0 0-4-16,0 0 0 15,-65-32 1-15,62 28-1 16,3 2 14-16,0 2-8 15,0-3-6-15,0 0-21 0,0-10-138 16</inkml:trace>
  <inkml:trace contextRef="#ctx0" brushRef="#br0" timeOffset="206942.94">9823 16106 155 0,'0'0'27'16,"0"0"-27"-16,0 0 2 15,0 0-2-15,0 0 29 16,0 0 6-16,0 0-9 16,-2 0 5-16,2-4 5 15,0 4-3-15,0-4 4 16,0 4-14-16,0 0-6 15,0 0 0-15,-2 0-6 16,0 0 0-16,-1 0-1 16,3 0-5-16,-2 0 12 15,-5 4-11-15,0 6 4 0,-6 9-10 16,2 4 2-16,-2 4-2 16,0 2 4-16,-1 1-2 15,5 6-1-15,3 9 3 16,0-1 0-16,6 9-3 15,0 6 2-15,0-1-1 16,12 8-1-16,5-4 0 16,6-3-2-16,4-5 0 15,0-10 1-15,2-8 0 16,0-11-4-16,0-6 4 16,0-5-1-16,0-10-4 15,-1-4 2-15,1 0-7 16,0-4 10-16,0-18 7 0,-4-10-7 15,-1-8 0 1,-8-8 7-16,-5-6 0 0,-6-5-3 16,-5 1-3-16,0 0 4 15,0 0-5-15,-21 4 4 16,-8 6-4-16,-4 3 1 16,-5 5 1-16,3 9 0 15,1 4 0-15,3 10 4 16,4 2-4-16,7 11-2 15,1 4-1-15,0 0-3 16,1 0-1-16,3 0-15 16,-1 14-23-16,3 8-21 15,6-4-44-15,7 0-11 0</inkml:trace>
  <inkml:trace contextRef="#ctx0" brushRef="#br0" timeOffset="207168.17">10474 16587 214 0,'0'0'264'0,"0"0"-236"0,0 0-24 16,51 117 1-1,-36-90-1-15,1 4-4 0,-3 0 0 16,1 6-7 0,-3-1-21-16,-9 4-105 0</inkml:trace>
  <inkml:trace contextRef="#ctx0" brushRef="#br0" timeOffset="-212249.23">10471 16034 182 0,'0'0'42'16,"0"0"-5"-16,0 0-14 15,0 0 12-15,0 0-2 16,0 0-3-16,0 0-8 15,0 0-7-15,-2 0 2 0,2 0 2 16,0 0-5-16,-2 0 1 16,2 2-7-16,-2 5 12 15,0 6-17-15,-3 7-3 16,2 6 3-16,-1 3 4 16,4 8-7-16,0-5 6 15,0 4-2-15,0 4 2 16,4-4-6-16,6 0 0 15,1-1 0-15,-3-7 0 16,4-2 1-16,-1-12-3 0,1-3 2 16,-4-6-1-1,1-5-2-15,-3 0-4 0,4 0 7 16,1-18 10-16,0-8-2 16,-2-14 0-16,-2-5-7 15,-5 0 4-15,-2 4-5 16,0 7 1-16,0-3-1 15,-16 2 2-15,-6-1 1 16,-7 0-3-16,0-1 1 16,-2 12 2-16,4 3-2 15,2 5-1-15,8 12 5 16,3-4-5-16,6 9-3 16,3 0-4-16,5 0-13 15,0 0-5-15,0 14-39 16,5 12-3-16,7 1-126 15</inkml:trace>
  <inkml:trace contextRef="#ctx0" brushRef="#br0" timeOffset="-212016.58">10962 16651 410 0,'0'0'58'15,"24"107"-58"-15,-9-61-2 16,-3-13-2-16,-1-4 0 16,0 1-17-16,1 3-49 15,-8-12-281-15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2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7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and-machine/9781492078180/ch0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adircanercetin/intuitive-understanding-of-word-embeddings-with-keras-6435fe92a57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Embeddings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Capa Embedding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A52307-0BC1-4897-84C0-53C959AEB077}"/>
              </a:ext>
            </a:extLst>
          </p:cNvPr>
          <p:cNvSpPr/>
          <p:nvPr/>
        </p:nvSpPr>
        <p:spPr>
          <a:xfrm>
            <a:off x="963280" y="1857676"/>
            <a:ext cx="574040" cy="15713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28C62-14D0-4333-A3A5-1007FDE41D45}"/>
              </a:ext>
            </a:extLst>
          </p:cNvPr>
          <p:cNvSpPr txBox="1"/>
          <p:nvPr/>
        </p:nvSpPr>
        <p:spPr>
          <a:xfrm>
            <a:off x="61580" y="2322622"/>
            <a:ext cx="104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N</a:t>
            </a:r>
          </a:p>
          <a:p>
            <a:pPr algn="ctr">
              <a:buClr>
                <a:schemeClr val="bg1"/>
              </a:buClr>
            </a:pPr>
            <a:r>
              <a:rPr lang="es-ES" dirty="0" err="1">
                <a:solidFill>
                  <a:schemeClr val="bg1"/>
                </a:solidFill>
              </a:rPr>
              <a:t>samples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864FE7-75E8-4929-A5A0-B6C71ECBC8FC}"/>
              </a:ext>
            </a:extLst>
          </p:cNvPr>
          <p:cNvSpPr txBox="1"/>
          <p:nvPr/>
        </p:nvSpPr>
        <p:spPr>
          <a:xfrm>
            <a:off x="727060" y="150514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05CC07-2316-4BDF-ACDC-8BE035E0C670}"/>
              </a:ext>
            </a:extLst>
          </p:cNvPr>
          <p:cNvSpPr/>
          <p:nvPr/>
        </p:nvSpPr>
        <p:spPr>
          <a:xfrm>
            <a:off x="2202800" y="1857675"/>
            <a:ext cx="171704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4F48F-69FE-43D5-9AB6-39435F6A6052}"/>
              </a:ext>
            </a:extLst>
          </p:cNvPr>
          <p:cNvSpPr txBox="1"/>
          <p:nvPr/>
        </p:nvSpPr>
        <p:spPr>
          <a:xfrm>
            <a:off x="2007220" y="1505147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Tokenizamos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FB27BE-3FD7-4F4D-8F27-500CC7421534}"/>
              </a:ext>
            </a:extLst>
          </p:cNvPr>
          <p:cNvSpPr/>
          <p:nvPr/>
        </p:nvSpPr>
        <p:spPr>
          <a:xfrm>
            <a:off x="165924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3BA99-AA5F-46A1-BB76-E624C28EAD51}"/>
              </a:ext>
            </a:extLst>
          </p:cNvPr>
          <p:cNvSpPr/>
          <p:nvPr/>
        </p:nvSpPr>
        <p:spPr>
          <a:xfrm>
            <a:off x="4806302" y="1857675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609F104-271D-4C68-83E2-465DD718D2A5}"/>
              </a:ext>
            </a:extLst>
          </p:cNvPr>
          <p:cNvSpPr/>
          <p:nvPr/>
        </p:nvSpPr>
        <p:spPr>
          <a:xfrm>
            <a:off x="417892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8421CE-0AE5-406C-94C0-ED8E2F92890F}"/>
              </a:ext>
            </a:extLst>
          </p:cNvPr>
          <p:cNvSpPr txBox="1"/>
          <p:nvPr/>
        </p:nvSpPr>
        <p:spPr>
          <a:xfrm>
            <a:off x="5027282" y="1505146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Vocabulary</a:t>
            </a:r>
            <a:r>
              <a:rPr lang="es-ES" b="1" dirty="0">
                <a:solidFill>
                  <a:srgbClr val="FF0000"/>
                </a:solidFill>
              </a:rPr>
              <a:t> size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B3B32A-5F44-4371-B375-B6C4AC11D5E6}"/>
              </a:ext>
            </a:extLst>
          </p:cNvPr>
          <p:cNvSpPr/>
          <p:nvPr/>
        </p:nvSpPr>
        <p:spPr>
          <a:xfrm>
            <a:off x="8418182" y="4759754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D47B521-AFDE-40CF-99AC-4D1E68D8A8B8}"/>
              </a:ext>
            </a:extLst>
          </p:cNvPr>
          <p:cNvSpPr/>
          <p:nvPr/>
        </p:nvSpPr>
        <p:spPr>
          <a:xfrm rot="5400000">
            <a:off x="9336173" y="3636062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344428-F60F-4B0B-9538-9BC6CFA5CE40}"/>
              </a:ext>
            </a:extLst>
          </p:cNvPr>
          <p:cNvSpPr/>
          <p:nvPr/>
        </p:nvSpPr>
        <p:spPr>
          <a:xfrm>
            <a:off x="8197202" y="4962258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191066-33CA-40FC-8DE1-8C431D83A295}"/>
              </a:ext>
            </a:extLst>
          </p:cNvPr>
          <p:cNvSpPr/>
          <p:nvPr/>
        </p:nvSpPr>
        <p:spPr>
          <a:xfrm>
            <a:off x="7861922" y="5176327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1EEE51-C1A7-49E3-8FDC-48650DDC07E2}"/>
              </a:ext>
            </a:extLst>
          </p:cNvPr>
          <p:cNvSpPr txBox="1"/>
          <p:nvPr/>
        </p:nvSpPr>
        <p:spPr>
          <a:xfrm>
            <a:off x="10490850" y="4869694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A84C0-80F9-441C-98EC-6490D7D6BA98}"/>
              </a:ext>
            </a:extLst>
          </p:cNvPr>
          <p:cNvSpPr txBox="1"/>
          <p:nvPr/>
        </p:nvSpPr>
        <p:spPr>
          <a:xfrm>
            <a:off x="255890" y="38633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“frase 1 con texto”,</a:t>
            </a:r>
          </a:p>
          <a:p>
            <a:r>
              <a:rPr lang="es-ES" dirty="0">
                <a:solidFill>
                  <a:schemeClr val="bg1"/>
                </a:solidFill>
              </a:rPr>
              <a:t>  ”otra frase”           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6EEA0-39DB-42AA-B6F9-C546AD273AE7}"/>
              </a:ext>
            </a:extLst>
          </p:cNvPr>
          <p:cNvSpPr txBox="1"/>
          <p:nvPr/>
        </p:nvSpPr>
        <p:spPr>
          <a:xfrm>
            <a:off x="2270110" y="3849122"/>
            <a:ext cx="184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[[ “frase”, “1”, “con”],</a:t>
            </a:r>
          </a:p>
          <a:p>
            <a:r>
              <a:rPr lang="es-ES" dirty="0">
                <a:solidFill>
                  <a:schemeClr val="bg1"/>
                </a:solidFill>
              </a:rPr>
              <a:t> [ ”otra”, “frase”      ] 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802908-931F-41A9-8A80-C3E5A5D48F55}"/>
              </a:ext>
            </a:extLst>
          </p:cNvPr>
          <p:cNvSpPr txBox="1"/>
          <p:nvPr/>
        </p:nvSpPr>
        <p:spPr>
          <a:xfrm>
            <a:off x="5149200" y="3843074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[ 5,   1]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AB0D1C-3708-45A1-A5C7-F722FBE5CD73}"/>
              </a:ext>
            </a:extLst>
          </p:cNvPr>
          <p:cNvSpPr txBox="1"/>
          <p:nvPr/>
        </p:nvSpPr>
        <p:spPr>
          <a:xfrm>
            <a:off x="5466699" y="2060179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 “frase”: 1,</a:t>
            </a:r>
          </a:p>
          <a:p>
            <a:r>
              <a:rPr lang="es-ES" dirty="0">
                <a:solidFill>
                  <a:schemeClr val="bg1"/>
                </a:solidFill>
              </a:rPr>
              <a:t>  “1”: 2,</a:t>
            </a:r>
          </a:p>
          <a:p>
            <a:r>
              <a:rPr lang="es-ES" dirty="0">
                <a:solidFill>
                  <a:schemeClr val="bg1"/>
                </a:solidFill>
              </a:rPr>
              <a:t>  “con”: 3,</a:t>
            </a:r>
          </a:p>
          <a:p>
            <a:r>
              <a:rPr lang="es-ES" dirty="0">
                <a:solidFill>
                  <a:schemeClr val="bg1"/>
                </a:solidFill>
              </a:rPr>
              <a:t>  “texto”: 4,</a:t>
            </a:r>
          </a:p>
          <a:p>
            <a:r>
              <a:rPr lang="es-ES" dirty="0">
                <a:solidFill>
                  <a:schemeClr val="bg1"/>
                </a:solidFill>
              </a:rPr>
              <a:t>  “otra”: 5 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543624-5641-4E82-9576-5A1885911820}"/>
              </a:ext>
            </a:extLst>
          </p:cNvPr>
          <p:cNvSpPr txBox="1"/>
          <p:nvPr/>
        </p:nvSpPr>
        <p:spPr>
          <a:xfrm>
            <a:off x="34260" y="4554187"/>
            <a:ext cx="243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1)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C743C8E-EDC5-4380-953E-E42F9EC75C3E}"/>
              </a:ext>
            </a:extLst>
          </p:cNvPr>
          <p:cNvSpPr/>
          <p:nvPr/>
        </p:nvSpPr>
        <p:spPr>
          <a:xfrm>
            <a:off x="7610459" y="2397280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3014AB-A3EE-4150-B684-0D58EF34D683}"/>
              </a:ext>
            </a:extLst>
          </p:cNvPr>
          <p:cNvSpPr/>
          <p:nvPr/>
        </p:nvSpPr>
        <p:spPr>
          <a:xfrm>
            <a:off x="8273398" y="1870872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72C9AC-7036-43B6-BD16-6DF6D65696CF}"/>
              </a:ext>
            </a:extLst>
          </p:cNvPr>
          <p:cNvSpPr txBox="1"/>
          <p:nvPr/>
        </p:nvSpPr>
        <p:spPr>
          <a:xfrm>
            <a:off x="8425800" y="1490818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Padding</a:t>
            </a: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007EA8-7410-490A-B423-CA87387A2908}"/>
              </a:ext>
            </a:extLst>
          </p:cNvPr>
          <p:cNvSpPr txBox="1"/>
          <p:nvPr/>
        </p:nvSpPr>
        <p:spPr>
          <a:xfrm>
            <a:off x="10109822" y="1035370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[ 0,   0,   5,   1]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C37391-15A5-4FF4-AEF1-5434219C2050}"/>
              </a:ext>
            </a:extLst>
          </p:cNvPr>
          <p:cNvSpPr txBox="1"/>
          <p:nvPr/>
        </p:nvSpPr>
        <p:spPr>
          <a:xfrm>
            <a:off x="7423176" y="3952145"/>
            <a:ext cx="47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D8B0CA-E885-498B-A873-7C6E8A197A3B}"/>
              </a:ext>
            </a:extLst>
          </p:cNvPr>
          <p:cNvSpPr txBox="1"/>
          <p:nvPr/>
        </p:nvSpPr>
        <p:spPr>
          <a:xfrm>
            <a:off x="8339442" y="5379490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</a:rPr>
              <a:t>1: [1.21, 0.3, 2.2],</a:t>
            </a:r>
          </a:p>
          <a:p>
            <a:r>
              <a:rPr lang="es-ES" dirty="0">
                <a:solidFill>
                  <a:schemeClr val="bg1"/>
                </a:solidFill>
              </a:rPr>
              <a:t>5: [-0.21, 1.7, 0.01]</a:t>
            </a:r>
          </a:p>
          <a:p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r>
              <a:rPr lang="es-ES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C8D78-004A-42D0-8434-7585436B1B76}"/>
              </a:ext>
            </a:extLst>
          </p:cNvPr>
          <p:cNvSpPr txBox="1"/>
          <p:nvPr/>
        </p:nvSpPr>
        <p:spPr>
          <a:xfrm>
            <a:off x="1920549" y="6303858"/>
            <a:ext cx="616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 x embedding)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9C3E7C-77C7-452D-9DB7-C9657EE93CE1}"/>
              </a:ext>
            </a:extLst>
          </p:cNvPr>
          <p:cNvSpPr txBox="1"/>
          <p:nvPr/>
        </p:nvSpPr>
        <p:spPr>
          <a:xfrm>
            <a:off x="10394950" y="182290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sequence</a:t>
            </a:r>
            <a:endParaRPr lang="es-ES" b="1" dirty="0">
              <a:solidFill>
                <a:srgbClr val="FF0000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length</a:t>
            </a:r>
            <a:endParaRPr lang="es-E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30A9E93-D998-E912-08AC-2E044C9B7C8F}"/>
                  </a:ext>
                </a:extLst>
              </p14:cNvPr>
              <p14:cNvContentPartPr/>
              <p14:nvPr/>
            </p14:nvContentPartPr>
            <p14:xfrm>
              <a:off x="335160" y="736560"/>
              <a:ext cx="10511640" cy="5479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30A9E93-D998-E912-08AC-2E044C9B7C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727200"/>
                <a:ext cx="10530360" cy="54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3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6" grpId="0" animBg="1"/>
      <p:bldP spid="27" grpId="0" animBg="1"/>
      <p:bldP spid="28" grpId="0"/>
      <p:bldP spid="30" grpId="0"/>
      <p:bldP spid="29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059E62-5F3E-43F2-9ACD-493E8433CB48}"/>
              </a:ext>
            </a:extLst>
          </p:cNvPr>
          <p:cNvSpPr txBox="1"/>
          <p:nvPr/>
        </p:nvSpPr>
        <p:spPr>
          <a:xfrm>
            <a:off x="716902" y="1965960"/>
            <a:ext cx="894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https://learning.oreilly.com/library/view/ai-and-machine/9781492078180/ch06.html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https://medium.com/@kadircanercetin/intuitive-understanding-of-word-embeddings-with-keras-6435fe92a57b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Deep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Entrenamiento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ow Neural Networks process input data | by Sunil Sandhu | Artificial  Intelligence in Plain English">
            <a:extLst>
              <a:ext uri="{FF2B5EF4-FFF2-40B4-BE49-F238E27FC236}">
                <a16:creationId xmlns:a16="http://schemas.microsoft.com/office/drawing/2014/main" id="{12F11A93-2A86-4C6D-B3FF-5A20F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11" y="2061533"/>
            <a:ext cx="5625782" cy="3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67E95F8-6C69-4740-9DEB-31EB942F73F4}"/>
              </a:ext>
            </a:extLst>
          </p:cNvPr>
          <p:cNvSpPr txBox="1"/>
          <p:nvPr/>
        </p:nvSpPr>
        <p:spPr>
          <a:xfrm>
            <a:off x="1055189" y="3017058"/>
            <a:ext cx="1901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“La peor película que he visto nunca”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“Muy buen argumento”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“No la recomendaría”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F5C5DB-791D-4B05-90BC-713621FC8148}"/>
              </a:ext>
            </a:extLst>
          </p:cNvPr>
          <p:cNvSpPr txBox="1"/>
          <p:nvPr/>
        </p:nvSpPr>
        <p:spPr>
          <a:xfrm>
            <a:off x="1878874" y="578440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no puede procesar texto, por lo que tenemos que traducir a números: CODIFICAR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FE2B-1664-45F8-B72F-BA12D2854808}"/>
              </a:ext>
            </a:extLst>
          </p:cNvPr>
          <p:cNvSpPr txBox="1"/>
          <p:nvPr/>
        </p:nvSpPr>
        <p:spPr>
          <a:xfrm>
            <a:off x="9362439" y="3100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r>
              <a:rPr lang="es-ES" dirty="0" err="1">
                <a:solidFill>
                  <a:schemeClr val="bg1"/>
                </a:solidFill>
              </a:rPr>
              <a:t>Reviews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Buena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Mala</a:t>
            </a:r>
          </a:p>
        </p:txBody>
      </p:sp>
    </p:spTree>
    <p:extLst>
      <p:ext uri="{BB962C8B-B14F-4D97-AF65-F5344CB8AC3E}">
        <p14:creationId xmlns:p14="http://schemas.microsoft.com/office/powerpoint/2010/main" val="36620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Codificar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Caracteres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CA47BD8C-B953-4142-B674-C69C2861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40" y="2029525"/>
            <a:ext cx="6399834" cy="34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00B754-E3A5-40A6-8EBA-B6044DAF568B}"/>
              </a:ext>
            </a:extLst>
          </p:cNvPr>
          <p:cNvSpPr txBox="1"/>
          <p:nvPr/>
        </p:nvSpPr>
        <p:spPr>
          <a:xfrm>
            <a:off x="1987731" y="585897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Lo que tenemos que codificar son palabras, no caracteres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Tokenizar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Palabras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3FEEB6-9C7A-40CA-AA5C-00C1A6C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41" y="1836036"/>
            <a:ext cx="7169921" cy="199703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3F58C7-2226-470C-92AC-CEA4DCCBFA0C}"/>
              </a:ext>
            </a:extLst>
          </p:cNvPr>
          <p:cNvSpPr/>
          <p:nvPr/>
        </p:nvSpPr>
        <p:spPr>
          <a:xfrm rot="5400000">
            <a:off x="5212080" y="4419600"/>
            <a:ext cx="1310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653BB-6F59-4693-A13E-07BECDE72E99}"/>
              </a:ext>
            </a:extLst>
          </p:cNvPr>
          <p:cNvSpPr txBox="1"/>
          <p:nvPr/>
        </p:nvSpPr>
        <p:spPr>
          <a:xfrm>
            <a:off x="6304279" y="4116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transformar frases a secuencias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6B0F14-F66B-468B-9D30-AA3DF353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5574918"/>
            <a:ext cx="6638925" cy="695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DE476B-4408-4B7A-9EFC-E57C92B61A8D}"/>
              </a:ext>
            </a:extLst>
          </p:cNvPr>
          <p:cNvSpPr txBox="1"/>
          <p:nvPr/>
        </p:nvSpPr>
        <p:spPr>
          <a:xfrm>
            <a:off x="9559662" y="5511091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ENTRENAR UN MODELO!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9C3ACB-4F64-43FF-BD37-4BB6750263BF}"/>
              </a:ext>
            </a:extLst>
          </p:cNvPr>
          <p:cNvSpPr txBox="1"/>
          <p:nvPr/>
        </p:nvSpPr>
        <p:spPr>
          <a:xfrm>
            <a:off x="497691" y="4120383"/>
            <a:ext cx="330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Comodin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OOV – </a:t>
            </a:r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Vocabulary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Todas las palabras que no encuentre, serán una nueva palabra en el vocabulario: “OOV”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F94EB36-49AD-ACA5-BCCF-ECC1366D3D65}"/>
                  </a:ext>
                </a:extLst>
              </p14:cNvPr>
              <p14:cNvContentPartPr/>
              <p14:nvPr/>
            </p14:nvContentPartPr>
            <p14:xfrm>
              <a:off x="6980040" y="220680"/>
              <a:ext cx="1688400" cy="1240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F94EB36-49AD-ACA5-BCCF-ECC1366D3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0680" y="211320"/>
                <a:ext cx="1707120" cy="12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Padding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985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entrenar un algoritmo de ML siempre tendremos que establecer unos inputs con el mismo número de dimensiones.</a:t>
            </a:r>
          </a:p>
          <a:p>
            <a:r>
              <a:rPr lang="es-ES" dirty="0">
                <a:solidFill>
                  <a:schemeClr val="bg1"/>
                </a:solidFill>
              </a:rPr>
              <a:t>No puede ser que cada frase mida diferente.</a:t>
            </a:r>
          </a:p>
          <a:p>
            <a:r>
              <a:rPr lang="es-ES" dirty="0">
                <a:solidFill>
                  <a:schemeClr val="bg1"/>
                </a:solidFill>
              </a:rPr>
              <a:t>Esto se soluciona rellenando con 0s mediante la técnica “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2A82D0-3BD9-4EDE-A9FD-B0057F39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31" y="3249239"/>
            <a:ext cx="4157834" cy="147230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17A3F09-F880-4242-B855-FBA82828BEED}"/>
              </a:ext>
            </a:extLst>
          </p:cNvPr>
          <p:cNvSpPr/>
          <p:nvPr/>
        </p:nvSpPr>
        <p:spPr>
          <a:xfrm>
            <a:off x="5435600" y="3840480"/>
            <a:ext cx="113792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92DC1B-6F53-4F65-A834-64F014A3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3249239"/>
            <a:ext cx="2795587" cy="14580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EB984A-BC71-4F6E-A98F-12475B4A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3" y="4961890"/>
            <a:ext cx="3562350" cy="1485900"/>
          </a:xfrm>
          <a:prstGeom prst="rect">
            <a:avLst/>
          </a:prstGeom>
        </p:spPr>
      </p:pic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D58A7886-1EAB-451B-8181-624CB510A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Dimensiones </a:t>
            </a:r>
            <a:r>
              <a:rPr lang="es-ES" sz="1800" i="1" dirty="0" err="1">
                <a:solidFill>
                  <a:srgbClr val="D8D8D8"/>
                </a:solidFill>
              </a:rPr>
              <a:t>homogeneas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1F951D4-74D9-6F19-9A4D-EECAE49B539F}"/>
                  </a:ext>
                </a:extLst>
              </p14:cNvPr>
              <p14:cNvContentPartPr/>
              <p14:nvPr/>
            </p14:nvContentPartPr>
            <p14:xfrm>
              <a:off x="1131480" y="3355920"/>
              <a:ext cx="9330840" cy="35024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1F951D4-74D9-6F19-9A4D-EECAE49B53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120" y="3346560"/>
                <a:ext cx="9349560" cy="35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0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Orden vectores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Relativo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5618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“Me llevaré a la playa una sombrilla, bañador y quizás unas cartas. Cerveza ya compro en el </a:t>
            </a:r>
            <a:r>
              <a:rPr lang="es-ES" dirty="0" err="1">
                <a:solidFill>
                  <a:schemeClr val="bg1"/>
                </a:solidFill>
              </a:rPr>
              <a:t>chirinnguito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Eliminando </a:t>
            </a:r>
            <a:r>
              <a:rPr lang="es-ES" dirty="0" err="1">
                <a:solidFill>
                  <a:schemeClr val="bg1"/>
                </a:solidFill>
              </a:rPr>
              <a:t>stopwords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playa: 1</a:t>
            </a:r>
          </a:p>
          <a:p>
            <a:r>
              <a:rPr lang="es-ES" dirty="0">
                <a:solidFill>
                  <a:schemeClr val="bg1"/>
                </a:solidFill>
              </a:rPr>
              <a:t>sombrilla: 2</a:t>
            </a:r>
          </a:p>
          <a:p>
            <a:r>
              <a:rPr lang="es-ES" dirty="0">
                <a:solidFill>
                  <a:schemeClr val="bg1"/>
                </a:solidFill>
              </a:rPr>
              <a:t>bañador: 3</a:t>
            </a:r>
          </a:p>
          <a:p>
            <a:r>
              <a:rPr lang="es-ES" dirty="0">
                <a:solidFill>
                  <a:schemeClr val="bg1"/>
                </a:solidFill>
              </a:rPr>
              <a:t>cartas: 4</a:t>
            </a:r>
          </a:p>
          <a:p>
            <a:r>
              <a:rPr lang="es-ES" dirty="0">
                <a:solidFill>
                  <a:schemeClr val="bg1"/>
                </a:solidFill>
              </a:rPr>
              <a:t>cerveza: 5</a:t>
            </a:r>
          </a:p>
          <a:p>
            <a:r>
              <a:rPr lang="es-ES" dirty="0">
                <a:solidFill>
                  <a:schemeClr val="bg1"/>
                </a:solidFill>
              </a:rPr>
              <a:t>chiringuito: 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2DC91F-2017-4A88-A090-7F3DA2763CAF}"/>
              </a:ext>
            </a:extLst>
          </p:cNvPr>
          <p:cNvCxnSpPr>
            <a:cxnSpLocks/>
          </p:cNvCxnSpPr>
          <p:nvPr/>
        </p:nvCxnSpPr>
        <p:spPr>
          <a:xfrm flipV="1">
            <a:off x="2910837" y="5303519"/>
            <a:ext cx="6605661" cy="1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48CF9FD-4907-48F0-A63D-5750E444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92" y="4053010"/>
            <a:ext cx="868373" cy="868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7379F-FAC7-47F2-932E-704FA97C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2" y="4030830"/>
            <a:ext cx="949650" cy="94965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BFD75F-E81E-45E6-B7E5-3089A727261A}"/>
              </a:ext>
            </a:extLst>
          </p:cNvPr>
          <p:cNvCxnSpPr>
            <a:cxnSpLocks/>
          </p:cNvCxnSpPr>
          <p:nvPr/>
        </p:nvCxnSpPr>
        <p:spPr>
          <a:xfrm>
            <a:off x="36525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962CE9C-CE20-4F57-ABDB-C5E52ACD5462}"/>
              </a:ext>
            </a:extLst>
          </p:cNvPr>
          <p:cNvCxnSpPr>
            <a:cxnSpLocks/>
          </p:cNvCxnSpPr>
          <p:nvPr/>
        </p:nvCxnSpPr>
        <p:spPr>
          <a:xfrm>
            <a:off x="4685156" y="5029368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2F0C9C-A010-4559-9024-31EBB792A381}"/>
              </a:ext>
            </a:extLst>
          </p:cNvPr>
          <p:cNvCxnSpPr>
            <a:cxnSpLocks/>
          </p:cNvCxnSpPr>
          <p:nvPr/>
        </p:nvCxnSpPr>
        <p:spPr>
          <a:xfrm>
            <a:off x="57353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097EE4-4378-4596-90AC-D85C5C039CAE}"/>
              </a:ext>
            </a:extLst>
          </p:cNvPr>
          <p:cNvCxnSpPr>
            <a:cxnSpLocks/>
          </p:cNvCxnSpPr>
          <p:nvPr/>
        </p:nvCxnSpPr>
        <p:spPr>
          <a:xfrm>
            <a:off x="68021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ED932C-CFCF-4C48-B940-D97217F321B5}"/>
              </a:ext>
            </a:extLst>
          </p:cNvPr>
          <p:cNvCxnSpPr>
            <a:cxnSpLocks/>
          </p:cNvCxnSpPr>
          <p:nvPr/>
        </p:nvCxnSpPr>
        <p:spPr>
          <a:xfrm>
            <a:off x="7832839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4BD729-17A2-4F20-80DE-C8C157EC5F6E}"/>
              </a:ext>
            </a:extLst>
          </p:cNvPr>
          <p:cNvCxnSpPr>
            <a:cxnSpLocks/>
          </p:cNvCxnSpPr>
          <p:nvPr/>
        </p:nvCxnSpPr>
        <p:spPr>
          <a:xfrm>
            <a:off x="8799906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409882-C791-4EE4-89E4-EF16010512AA}"/>
              </a:ext>
            </a:extLst>
          </p:cNvPr>
          <p:cNvSpPr txBox="1"/>
          <p:nvPr/>
        </p:nvSpPr>
        <p:spPr>
          <a:xfrm>
            <a:off x="3159757" y="5810642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D9E7AE-7376-488A-AAC4-410476B971B1}"/>
              </a:ext>
            </a:extLst>
          </p:cNvPr>
          <p:cNvSpPr txBox="1"/>
          <p:nvPr/>
        </p:nvSpPr>
        <p:spPr>
          <a:xfrm>
            <a:off x="4172027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1C3291-F009-4817-8872-1AD4D4D9A058}"/>
              </a:ext>
            </a:extLst>
          </p:cNvPr>
          <p:cNvSpPr txBox="1"/>
          <p:nvPr/>
        </p:nvSpPr>
        <p:spPr>
          <a:xfrm>
            <a:off x="52425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A6BC33-9B51-41CA-93EC-F9F6550799E2}"/>
              </a:ext>
            </a:extLst>
          </p:cNvPr>
          <p:cNvSpPr txBox="1"/>
          <p:nvPr/>
        </p:nvSpPr>
        <p:spPr>
          <a:xfrm>
            <a:off x="63093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FC8B0C-649C-49A0-A096-494CF4C76BA2}"/>
              </a:ext>
            </a:extLst>
          </p:cNvPr>
          <p:cNvSpPr txBox="1"/>
          <p:nvPr/>
        </p:nvSpPr>
        <p:spPr>
          <a:xfrm>
            <a:off x="7358014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144F74-2247-42E5-B438-E02FD5108EBF}"/>
              </a:ext>
            </a:extLst>
          </p:cNvPr>
          <p:cNvSpPr txBox="1"/>
          <p:nvPr/>
        </p:nvSpPr>
        <p:spPr>
          <a:xfrm>
            <a:off x="8307146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49887DE6-7E03-47A9-8D0F-30A55D2B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52" y="4233725"/>
            <a:ext cx="711806" cy="711806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0553A801-4EF8-4D5D-B1B4-C6583758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614" y="4190767"/>
            <a:ext cx="711806" cy="71180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6BF3C4B-7E08-4404-9601-3FD1AD53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414" y="4190767"/>
            <a:ext cx="711806" cy="7118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231008A-4E8A-431F-A9C3-EA7818108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89" y="4156694"/>
            <a:ext cx="764689" cy="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716902" y="1634705"/>
            <a:ext cx="985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Vectores de alta dimensionalidad van a representar palabras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el siguiente ejemplo vemos que cada palabra está representada en un vector en tres dimensiones. Hay algunas de las palabras que van a estar más próximas a otras.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modelos de Deep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inicializan estos vectores con pesos aleatorios y se van ajustando los pesos en cada iteración de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por lo que cada espacio dimensional de los embeddings se adaptará a cada problema de ML.</a:t>
            </a:r>
          </a:p>
        </p:txBody>
      </p:sp>
      <p:pic>
        <p:nvPicPr>
          <p:cNvPr id="3074" name="Picture 2" descr="Word embeddings: the (very) basics – Around the word">
            <a:extLst>
              <a:ext uri="{FF2B5EF4-FFF2-40B4-BE49-F238E27FC236}">
                <a16:creationId xmlns:a16="http://schemas.microsoft.com/office/drawing/2014/main" id="{5A2F94B7-91F7-4258-B1FB-4F0BB3BD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3297626"/>
            <a:ext cx="4119244" cy="3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AAF19895-A98C-B17B-AB07-1732644F0998}"/>
                  </a:ext>
                </a:extLst>
              </p14:cNvPr>
              <p14:cNvContentPartPr/>
              <p14:nvPr/>
            </p14:nvContentPartPr>
            <p14:xfrm>
              <a:off x="546120" y="78840"/>
              <a:ext cx="11645280" cy="60408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AAF19895-A98C-B17B-AB07-1732644F0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760" y="69480"/>
                <a:ext cx="11664000" cy="60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 en </a:t>
            </a:r>
            <a:r>
              <a:rPr lang="es-ES" dirty="0" err="1"/>
              <a:t>Tensorflow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7FC30-5D68-4B09-B087-C59A6A7A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5685"/>
            <a:ext cx="5379098" cy="15331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2DC45B-3C7A-4A7D-ACC7-05B5DABD5587}"/>
              </a:ext>
            </a:extLst>
          </p:cNvPr>
          <p:cNvSpPr txBox="1"/>
          <p:nvPr/>
        </p:nvSpPr>
        <p:spPr>
          <a:xfrm>
            <a:off x="716902" y="1634705"/>
            <a:ext cx="9855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Tokenizar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vocab_size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montar un diccionario con el vocabulario de cada observación, donde cada palabra la identificamos con un número.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Vectorizar</a:t>
            </a:r>
            <a:r>
              <a:rPr lang="es-ES" dirty="0">
                <a:solidFill>
                  <a:schemeClr val="bg1"/>
                </a:solidFill>
              </a:rPr>
              <a:t>: Pasar cada frase a su secuencia de tokens numéricos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Padding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sequence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length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pasamos cada frase a una secuencia de números siempre fija. Habrá que fijar la longitud fija de cada frase, mediante 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Establecemos la capa de </a:t>
            </a:r>
            <a:r>
              <a:rPr lang="es-ES" b="1" dirty="0">
                <a:solidFill>
                  <a:schemeClr val="bg1"/>
                </a:solidFill>
              </a:rPr>
              <a:t>embedding</a:t>
            </a:r>
            <a:r>
              <a:rPr lang="es-ES" dirty="0">
                <a:solidFill>
                  <a:schemeClr val="bg1"/>
                </a:solidFill>
              </a:rPr>
              <a:t>, donde ponemos la cantidad máxima del vocabulario, esto podría ser de palabras que al menos salgan 20 veces. Cuanto más vocabulario, más se ajusta el entrenamiento a todas las palabras de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. Configuramos el embedding size, que es la longitud del vector que va a representar cada palabra. Una buena práctica es usarla raíz cuarta del tamaño del vocabulario.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Después una </a:t>
            </a:r>
            <a:r>
              <a:rPr lang="es-ES" dirty="0" err="1">
                <a:solidFill>
                  <a:schemeClr val="bg1"/>
                </a:solidFill>
              </a:rPr>
              <a:t>PoolingLayer</a:t>
            </a:r>
            <a:r>
              <a:rPr lang="es-ES" dirty="0">
                <a:solidFill>
                  <a:schemeClr val="bg1"/>
                </a:solidFill>
              </a:rPr>
              <a:t> que pasará todos los datos a una única dimensión.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capas que necesitemos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Capa de 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C76F9F7-21B7-EAB0-E0D8-FD3335573E88}"/>
                  </a:ext>
                </a:extLst>
              </p14:cNvPr>
              <p14:cNvContentPartPr/>
              <p14:nvPr/>
            </p14:nvContentPartPr>
            <p14:xfrm>
              <a:off x="6088680" y="319680"/>
              <a:ext cx="5489640" cy="5785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C76F9F7-21B7-EAB0-E0D8-FD3335573E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320" y="310320"/>
                <a:ext cx="5508360" cy="58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621</Words>
  <Application>Microsoft Office PowerPoint</Application>
  <PresentationFormat>Panorámica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Embeddings</vt:lpstr>
      <vt:lpstr>Definición</vt:lpstr>
      <vt:lpstr>Deep Learning</vt:lpstr>
      <vt:lpstr>Codificar</vt:lpstr>
      <vt:lpstr>Tokenizar</vt:lpstr>
      <vt:lpstr>Padding</vt:lpstr>
      <vt:lpstr>Orden vectores</vt:lpstr>
      <vt:lpstr>Embeddings</vt:lpstr>
      <vt:lpstr>Embeddings en Tensorflow</vt:lpstr>
      <vt:lpstr>Capa Embedding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Becerra Tomé</cp:lastModifiedBy>
  <cp:revision>33</cp:revision>
  <dcterms:created xsi:type="dcterms:W3CDTF">2020-10-12T14:09:12Z</dcterms:created>
  <dcterms:modified xsi:type="dcterms:W3CDTF">2023-01-09T12:24:38Z</dcterms:modified>
</cp:coreProperties>
</file>