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7.xml" ContentType="application/inkml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9.xml" ContentType="application/inkml+xml"/>
  <Override PartName="/ppt/notesSlides/notesSlide17.xml" ContentType="application/vnd.openxmlformats-officedocument.presentationml.notesSlide+xml"/>
  <Override PartName="/ppt/ink/ink10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1.xml" ContentType="application/inkml+xml"/>
  <Override PartName="/ppt/notesSlides/notesSlide20.xml" ContentType="application/vnd.openxmlformats-officedocument.presentationml.notesSlide+xml"/>
  <Override PartName="/ppt/ink/ink12.xml" ContentType="application/inkml+xml"/>
  <Override PartName="/ppt/notesSlides/notesSlide21.xml" ContentType="application/vnd.openxmlformats-officedocument.presentationml.notesSlide+xml"/>
  <Override PartName="/ppt/ink/ink13.xml" ContentType="application/inkml+xml"/>
  <Override PartName="/ppt/notesSlides/notesSlide22.xml" ContentType="application/vnd.openxmlformats-officedocument.presentationml.notesSlide+xml"/>
  <Override PartName="/ppt/ink/ink14.xml" ContentType="application/inkml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3" r:id="rId7"/>
    <p:sldId id="277" r:id="rId8"/>
    <p:sldId id="274" r:id="rId9"/>
    <p:sldId id="275" r:id="rId10"/>
    <p:sldId id="276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I2+buJccPNhD4BOfP2CSGrUh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1:27:12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1824 4997 137 0,'0'0'37'0,"0"0"-16"15,0 0 8-15,0 0-9 16,0 0 11-16,0 0-15 15,0 0 7-15,0 0-7 16,-25 0-10-16,25 0 4 16,0 0 11-16,0 0-8 15,0 0 1-15,0 0-12 16,0 0-1-16,0 0-1 0,0 0-9 16,0 0-3-1,0 0 12-15,0 0-3 0,2 0 3 16,10 0 5-16,9-11-2 15,0-2 5-15,4 3-6 16,0 0-1-16,-3 4 1 16,2 1 0-16,3 2-4 15,2 3 4-15,0 0-1 16,0 0-1-16,-11 0 0 16,-3 0 0-16,-1 0 5 15,-7 0-4-15,-3 0-2 16,-2 0 2-16,-2 0 2 15,0 0 2-15,0 0-4 16,0-4 4-16,0-2-2 0,-11 0-3 16,0 1-4-16,2 1-12 15,-4 3 5-15,1-2 2 16,1 0 0-16,3 3 8 16,-2-3 1-16,2 2-4 15,-1 1 3-15,-1 0 1 16,2 0 5-16,-1 0-5 15,0 0-2-15,0 0 2 16,0 0 3-16,1 0-3 16,-2 0-3-16,1 0 0 15,1 0 3-15,-4 0 0 16,1 1 0-16,0 4 0 16,0-4 3-16,2 2-3 0,-2 1-1 15,2-3 0-15,2 2 0 16,3 1 1-16,-1-2-5 15,1 2 5-15,0-3 0 16,-1 6-2-16,0-4 1 16,1 2 1-16,2-1 0 15,0-1 0-15,-3 2-5 16,5-3 5-16,-2 0 3 16,0 2-3-16,0-2 0 15,0 2 0-15,-2 0 2 0,4 0-2 16,0 4-4-1,0 0 4-15,0 2 5 0,0 2-4 16,0 3-1-16,0-1 1 16,0 7 5-16,0 2-4 15,6 7 0-15,0 1 2 16,3 5 5-16,-3 4-4 16,0 7-2-16,-4 5 0 15,0 4 2-15,0 2 0 16,-2 0-5-16,0 3 7 15,0 1 3-15,0-3-4 16,0 0 0-16,0 3-2 16,2-4 7-16,0 4-10 15,1-4 2-15,3-1-2 16,-2-3 3-16,1-2-3 0,0-4-2 16,-1-2 2-1,-2-6 0-15,3-2-1 0,-5-4-2 16,0-2 2-16,2-5 3 15,-2-5-3-15,0-3 0 16,0-1 0-16,0-2 2 16,0-3-2-16,2-1-3 15,0 2 3-15,-2 2 3 16,0 0-3-16,2 2-2 16,-2-2 2-16,3-4 2 15,-3 0-2-15,2-6-3 16,-2 0 3-16,2-3 3 0,-2-2-3 15,0 4 0-15,0-4 0 16,0 3 1-16,0 0-1 16,0 0-1-16,0 2 1 15,0 2 0-15,0 3 1 16,0-2-2-16,0 1 2 16,3-4 1-16,-3-1-2 15,0-4-6-15,2 1 6 16,-2-2 3-16,0 0-2 15,2 0-2-15,-2 0 2 16,0 0 2-16,0 0-3 16,0 0 0-16,0 0 0 15,0 0 4-15,0 0-3 0,0 0-2 16,0 0 2-16,0 0 1 16,0 0-2-16,0 0-3 15,0 0 3-15,0 0 1 16,0 0 1-16,0 0 0 15,0 0-2-15,0 0 5 16,0 0-5-16,0 0-1 16,0 0 1-16,0 0 3 15,0 0-2-15,0 0-2 16,0 0 2-16,0 0 2 16,0 0-3-16,0 0-5 15,0 0 5-15,0 0 0 16,0 0 0-16,0 0-2 15,0 2 2-15,0-2 0 0,0 0 0 16,0 0-2-16,0 0 2 16,0 0 2-16,0 0-1 15,0 0-2-15,0 0 2 16,0 0 0-16,0 0-1 16,0 0-3-16,0 0 3 15,0 0 1-15,0 0-1 16,0 0 0-16,0 0 0 15,0 0 0-15,0 0 0 16,0 0-6-16,2 0 6 16,-2 0-2-16,0 2 2 15,0-2 0-15,0 0 0 16,3 0 2-16,-3 0-2 0,0 0-2 16,2 0 2-16,-2 0-3 15,2 0 4-15,-2 0-2 16,0 2 2-16,2-2 0 15,-2 0-1-15,2 0-4 16,0 0 4-16,-2 0-3 16,0 0 6-16,0 0-6 15,3 0 5-15,1 0-4 16,1 0 2-16,-3 0-6 16,3 0 6-16,-1 0 1 15,2 0 3-15,1 0-4 16,3 0 1-16,0 0 4 15,3 0-5-15,3 0-2 0,-1 0 2 16,4 0 2-16,-1 0-1 16,-3 0-2-16,3-2 2 15,-5 0 0-15,5 0-1 16,0 0-2-16,2 1 2 16,7-2 0-16,-4 3 1 15,2-2-2-15,7 0 2 16,-6 2 1-16,3 0-2 15,3 0-3-15,-5-2 3 16,-1-2 1-16,1 1 1 16,-4 1-4-16,-2-3 4 15,0-1-4-15,-6 2 2 0,-3 2-7 16,-2 1 7-16,2-2 4 16,-1 3-4-16,-2 0 0 15,-1 0 2-15,-2 0-1 16,-2 0-1-16,0 0-7 15,-4 0 7-15,2 0 0 16,0 0 1-16,-2 0-2 16,0 0 2-16,0 0 2 15,0 0-3-15,0 0 0 16,0 0 0-16,0 0 3 16,0 0-2-16,0 0-2 15,0 0 2-15,0 0 1 16,0 0-2-16,0 0-4 15,0 0 4-15,0 0 0 0,0-2-1 16,0 2 0 0,0 0 0-16,0 0-2 0,0 0 3 15,0 0-13-15,0 0-4 16,3 0-10-16,3 0-12 16,8 0-7-16,-5 0-122 15</inkml:trace>
  <inkml:trace contextRef="#ctx0" brushRef="#br0" timeOffset="22067.66">2187 6686 12 0,'0'0'24'16,"0"0"-13"-16,0 0 2 15,0 0 6-15,0 0 2 16,0 0 9-16,0 0 2 16,0 0-12-16,-20-13-7 15,18 13-2-15,0 0-10 16,2 0 0-16,0 0 0 15,0 0 8-15,0 0 0 16,-2 0 1-16,-1 0 5 0,3 0-1 16,-2 0-8-16,2 0 2 15,0 0-6-15,-2-1 10 16,2 1-3-16,0 0 1 16,0 0 7-16,0 0-5 15,0 0-9-15,0 0-2 16,0 0 3-16,0 0-4 15,0 0 0-15,0 0-5 16,0 0 5-16,0 0-1 16,0 0 2-16,0 0-2 0,0 0 2 15,2 0-1-15,7 0 0 16,3 0-1-16,3 0 1 16,-1 0 1-16,1 0-1 15,-1 3 0-15,-1 1 0 16,0-2 3-16,-2 1-3 15,2-1-3-15,3 1 3 16,-1 1 1-16,2 0 1 16,2 1-4-16,-1-2 4 15,-3-1-2-15,4 0 0 16,-1 0-3-16,-1 3 3 16,-1-4 0-16,1-1 0 15,-3 2 0-15,-1-2-4 16,-1 0 4-16,-1 0 0 15,-3 0-1-15,4 0 1 0,-3 0 4 16,-1 0-4 0,6 0 0-16,-3 0 0 0,4-3 4 15,-1-2-4-15,1 3-4 16,1 0 4-16,-3 0 2 16,1 2-2-16,-1-2 0 15,1 1 0-15,-1-2 2 16,0 1-2-16,1-2-2 15,1 0 2-15,-1 1 4 16,5 1-3-16,2-1-2 16,6 0 2-16,-1-2 0 15,-1 5-1-15,-1 0-2 0,1 0 2 16,-3 0 0-16,-1 0-1 16,-2 0 0-16,1 0 1 15,-1 8 1-15,-4-3 1 16,1 0-1-16,-3 3-1 15,0-4 5-15,3 4-4 16,1 4-2-16,1-1 2 16,-2 0-1-16,-3 1 0 15,-2-2-1-15,1-2 1 16,-4 1 7-16,-3-4-5 16,-1 2 0-16,-2-6 0 15,0-1 1-15,-2 0-3 16,0 0 2-16,0 0 1 0,0 0 7 15,0 0-2-15,0 0 11 16,0 0-5-16,0 0-3 16,0 0-5-16,0 0-4 15,0 0-2-15,0 0 3 16,0 0-2-16,0 0-2 16,0 0 2-16,0 0 0 15,0 0-1-15,0 0-1 16,0 0 1-16,4 0 1 15,-4 0 2-15,0 0-6 16,0 0 6-16,0 0-3 16,2 0 0-16,-2 0-7 15,0 0 6-15,2 0 1 16,2 0-7-16,5-1 5 0,2-10 4 16,2 1 4-16,3 1-6 15,0-1-2-15,-1 3 2 16,1 1 0-16,2 5-4 15,1-2 2-15,2 2 2 16,-2 1 0-16,0-3 0 16,-3 2-2-16,-3-4 2 15,-3-1 2-15,0 2-2 16,1 2 0-16,2 2 0 16,1-1 0-16,1 1 0 15,1-3-3-15,-1 1 3 0,1 0 1 16,-1 0 1-1,3-3-4-15,3-2 4 0,-4 3 0 16,-3-2-2 0,1 2-4-16,1 1 4 0,-3-2 1 15,3 4 0-15,-3-2-2 16,0 1 2-16,1 1 0 16,-3-2-1-16,0 1-7 15,2 0 7-15,-2 2-1 16,1 0-1-16,1 0-1 15,1 0 3-15,3 0 0 16,3 0 0-16,3 0-4 16,-1 0 4-16,-4-2 2 15,2-2 0-15,-5-2-4 0,4 0 4 16,0 0 0 0,1 0-2-16,1 2-6 0,-2 1 6 15,6 0-1-15,2 3 0 16,4-2 0-16,0 2-4 15,-4 0 5-15,-2 0 0 16,-6 0-3-16,1-2 3 16,3-2 1-16,-4-2-1 15,2 0 0-15,-1-4 0 16,0-1 6-16,0 2-6 16,5-1-3-16,-4-1 3 15,4 2 5-15,0 1-5 0,-3-2-1 16,-4 0 1-16,-5 2 5 15,-2-1-5 1,-2 4-6-16,-2 0-15 0,0 2-44 16,-5 3-40-16</inkml:trace>
  <inkml:trace contextRef="#ctx0" brushRef="#br0" timeOffset="23450.58">2800 7094 60 0,'0'0'26'0,"0"0"-18"16,0 0-1-16,0 0-2 16,0 0 21-16,0 0-4 15,-4-26-3-15,2 24 8 16,0 0 6-16,2-1-6 16,-3 2 1-16,3 0-9 15,-3 1 2-15,3 0-16 16,0 0-5-16,0 0-3 0,0 0-4 15,0 18 4-15,3 5 3 16,13 9 17-16,-4 7 17 16,2-3-23-16,-3-2-7 15,1-6 2 1,-3-6 6-16,-3-8-11 0,1-4-1 16,-5-8 3-16,1 0 1 15,-3-2-3-15,0 0 0 16,0 0 5-16,0-6 13 15,-3-12-9-15,-15-6-7 16,-2-3 0-16,1 0 5 16,0-4-6-16,1-2-2 0,7 2 0 15,3-3-2-15,1 0 1 16,4 0-1-16,3 2 4 16,0 4-6-16,0 4 4 15,3 5-5-15,10 8 5 16,2 5 0-16,1 6-7 15,3 0-3-15,-4 0-9 16,3 6 14-16,-3 8-1 16,1 4 4-16,-3 4 2 15,-2-2 2-15,-6 3 4 16,-3-2-6-16,-2-3 0 16,0 0 5-16,0 2-5 15,-2-3 2-15,-7 0-2 16,-2 1 1-16,4-3-1 15,1-8-1-15,3-2 1 0,1-5-4 16,2 0 3-16,0 0-9 16,0 0 5-16,0 0-6 15,0 0-22-15,0 0 8 16,0-6 7-16,9 0 18 16,2 0 0-16,0 0-2 15,0 3 2-15,0 2 3 16,0 1-3-16,1 0 0 15,-4 0-5-15,1 0 4 16,-4 0-5-16,-2 5 5 16,-3 1 1-16,0 9 6 15,0 3 7-15,0 6 5 0,-14-1-13 16,-1 2 4-16,-4-5-3 16,2-6-4-16,5-3 2 15,1-4-1-15,3-5-1 16,3-2-4-16,0 0 4 15,5 0-5-15,0 0-3 16,0-9-18-16,0-4 5 16,0 1 0-16,10-6-23 15,3 2-34-15</inkml:trace>
  <inkml:trace contextRef="#ctx0" brushRef="#br0" timeOffset="23707.87">3125 6966 4 0,'0'0'197'0,"0"0"-195"16,0 0 3-16,0 0 0 16,0 0 16-16,0 0 4 15,41 74-15-15,-30-55 2 16,-1 0-7-16,4 0 2 15,-3-7-3-15,1 1-4 16,-4-3 0-16,1-6-2 16,-2 1 2-16,-2-5-6 0,-1 0-21 15,-4 0-59-15</inkml:trace>
  <inkml:trace contextRef="#ctx0" brushRef="#br0" timeOffset="23868.31">3077 6917 279 0,'0'0'48'16,"0"0"-48"-16,0 0-26 16,0 0-6-16,0 0-57 15</inkml:trace>
  <inkml:trace contextRef="#ctx0" brushRef="#br0" timeOffset="24449.79">3395 6966 24 0,'0'0'17'16,"0"0"-11"-16,0 0 10 15,0 0 15-15,0 0-8 0,0 0 5 16,16-12 6-16,-16 12 8 16,0 0 14-16,0 0-27 15,-2 2-14-15,-10 5-14 16,3 8 10-16,-1 1-11 15,2 4 2-15,2 4-2 16,1 2 0-16,3 4 0 16,2-2-2-16,0-1 2 15,0-9-11-15,0-10 9 16,7-6-2-16,2-2-5 16,2 0 2-16,-2 0 7 15,-1-9 10-15,0-10-10 16,-2-6 0-16,-1-5 0 0,-3 2 2 15,-2 2 0-15,0 4-4 16,0 7 4-16,0 4 0 16,-2 7 2-16,-1 2 0 15,3 2 6-15,-2 0-10 16,2 0-4-16,0 0-6 16,0 0 10-16,2 6 3 15,11 6-3-15,3 0 0 16,-1-2 0-16,2 2 4 15,1-1-4-15,-1 0 0 16,1-1-10-16,2 2-13 16,-2-3-50-16,-3-8-49 15</inkml:trace>
  <inkml:trace contextRef="#ctx0" brushRef="#br0" timeOffset="24849.79">3663 6961 119 0,'0'0'95'0,"0"0"-48"16,0 0-6-16,0 0-15 16,0 0-18-16,0 0 7 15,-88-81 2-15,80 70-11 16,1 5-1-16,0 3-3 16,3 2 16-16,1 1-6 15,3 0-12-15,0 0 0 16,0 0-3-16,0 0-7 15,0 10 10-15,0 3 0 0,9-1 2 16,7 0-2 0,-1-5-4-16,6 3 4 0,-3-1 2 15,1-3 0-15,2 2-4 16,-3 0 4-16,-3-1 2 16,3 2-4-16,-5 1 0 15,1 0 0-15,-3 0 3 16,-7-4 1-16,1-2-8 15,-5-3 8-15,0 4-2 16,0 1 8-16,0 6-4 16,0 1 1-16,-3 1-7 15,-7 7 0-15,-9 0-16 0,2 0-44 16,-8 2-39-16</inkml:trace>
  <inkml:trace contextRef="#ctx0" brushRef="#br0" timeOffset="25859.17">2187 6869 78 0,'0'0'45'0,"0"0"-45"15,0 0-3-15,0 0 2 16,0 0-2-16,0 0 3 0,0 0 0 15,0 0 0-15,0 0 0 16,0 0 0-16,0 0 2 16,0 0-2-16,0 0-1 15,0 3 1-15,0-2 0 16,3 4 0-16,-3-3-1 16,6 2-16-16</inkml:trace>
  <inkml:trace contextRef="#ctx0" brushRef="#br0" timeOffset="26635.74">2187 6869 122 0,'23'51'103'16,"-27"-51"-94"-16,4 0-6 15,0 0 15-15,0 0 18 16,0 0 7-16,0 0-24 16,0 0-14-16,0 0 1 15,0 0 19-15,-2 0 0 16,-6 0-10-16,2 3-10 16,-3 4 6-16,-3 3-11 15,1 3-4-15,-4 4 4 0,-1 3 5 16,1 4-5-1,-3 9-1-15,0-2 1 0,-2 4 3 16,2-4-3 0,1-4-3-16,3-6 3 0,3-6 0 15,5-7 0-15,0-5 0 16,4 0-2-16,-2-3 2 16,4 1 0-16,0-1-5 15,0 0 5-15,0 0 0 16,0 0 0-16,0 0 0 15,0 0 0-15,0 0 0 16,0 0 0-16,0 0-4 16,0 0 4-16,0 0 5 15,0 0-5-15,0 0 0 0,0 0-7 16,0 0 6-16,0 0-5 16,0 0-5-16,2 0 11 15,8 0 1-15,2 0 1 16,1 0-2-16,6 0 3 15,-1 0 6-15,3 0-6 16,2 0-2-16,2 0-1 16,-1 0 7-16,0 0-7 15,1 0 0-15,0 0 0 16,-1 0 6-16,-1 0-6 16,-2 0 1-16,-2 0-1 15,-6 0 3-15,1 0-2 16,-8 0-2-16,0 0 2 0,3 0 3 15,-1 0-4-15,-4 0-2 16,0 0 2-16,1 0 3 16,-3 0-1-16,-2 0-4 15,0 0 4-15,0 0-1 16,0 0-1-16,0 0-1 16,0 0 1-16,0 0 4 15,0 0-4-15,0 0-24 16,-9-4-128-16</inkml:trace>
  <inkml:trace contextRef="#ctx0" brushRef="#br0" timeOffset="28990.31">5115 6559 88 0,'0'0'17'16,"0"0"-4"-16,0 0-5 16,0 0-6-16,0 0-1 15,0 0-1-15,-29-28 3 16,29 28-3-16,0 0 3 15,0 0-2-15,0 0 4 16,0 0-5-16,0 0-2 16,0 0 1-16,0 0-5 15,0 0-22-15,0 0 9 16,0 0 16-16,-2-3 3 0,-2 3 10 16,1-3 22-16,1 3 7 15,0 0-1-15,2 0-12 16,0 0-1-16,0 0-9 15,0 0-3-15,0 0-6 16,0 0-6-16,0 0 2 16,0 0-3-16,0 0-1 15,0 0 1-15,0 0 0 16,0 0 1-16,0 0-1 16,0 0 0-16,0 0 0 15,4 0 1-15,3 0 1 0,1 0-2 16,2 0 3-1,-1 6-1-15,-1-1-2 0,6 0 0 16,-3-4 2-16,5 2-2 16,-1-3 1-16,1 2 3 15,4-1-4-15,0 2 5 16,-3-1-2-16,6-2-2 16,-3 4 0-16,0-2-1 15,0 2 3-15,3 0-3 16,-1-2 1-16,2-2 0 15,1 0-1-15,-1 0-6 16,3 0 6-16,0 0 0 16,0-2 7-16,-3-4-6 0,-2 2 2 15,3 0 0 1,0-1-3-16,2 4-2 0,-4-1 2 16,2-1 0-16,0 3 0 15,-3 0-1-15,2 0 2 16,1 0-1-16,-1 0 0 15,1 3-6-15,0 3 6 16,1 0 5-16,-2 0-2 16,-1-4-3-16,-3 0 0 15,-2-2 3-15,-2 2-3 16,-1 0 1-16,3 2-1 16,-5-1 0-16,3 3 1 15,-3-4-2-15,-3 3 1 16,-2-1 0-16,-1-2-1 0,-3 0 2 15,0 0 1-15,1 0-2 16,-2-2 1 0,-1 0-1-16,0 0 0 0,-2 0 0 15,0 0-1-15,2 0-1 16,-2 0 2-16,2 0 0 16,1 0 2-16,3 0-2 15,1-6 2-15,0-2 1 16,6-2-3-16,-2 0 0 15,3 0 0-15,3-1 0 16,-1 4-1-16,3-3 1 16,2 2 1-16,-1 2-1 15,3 2 0-15,3-2-3 0,3 2 3 16,4-1 0-16,6 5 0 16,5 0 0-16,-2 0 0 15,3 0 0-15,-5 0 2 16,-3 0 0-16,0 0-1 15,-6 0 0-15,0 0 0 16,-2 0-1-16,-1 0 0 16,-3 0 0-16,-5 0 0 15,1 0-1-15,-4 0 1 16,-1 0 0-16,1 0 0 16,-3 0 0-16,-1 0 1 15,-2 0 0-15,3 0-1 0,-1 0 0 16,3 0 0-1,-3 0 0-15,3 0-1 0,-1 0 1 16,1 0 0-16,-1 0-2 16,-1 0 0-16,-5 0 2 15,-1 0 0-15,2 0 0 16,-4 0-4-16,5 0 4 16,-2-1 1-16,0 1 1 15,4-3-2-15,-1 1-2 16,1-1 2-16,0 0 0 15,1-2 2-15,-1 1-5 16,1-2 3-16,-3-2 0 16,-1 2 0-16,0-1 1 15,-1 1-1-15,-1 1 0 0,0 1-4 16,-2 1-11-16,-2 2-5 16,-1 1-17-16,-1 0-50 15</inkml:trace>
  <inkml:trace contextRef="#ctx0" brushRef="#br0" timeOffset="31219.38">5717 6898 26 0,'0'0'94'15,"0"0"-63"-15,0 0-14 16,0 0 18-16,0 0 3 16,0 0-19-16,-7-25-2 15,7 21-16-15,-3-2 2 16,1 6 0-16,0 0 12 16,0 0 2-16,0 0 3 15,2 0-15-15,0 0 6 16,-2 0 3-16,2 0-6 0,0 0 6 15,-2 0-2-15,-1 0-1 16,-1 0 3-16,-3 0-9 16,-2 0 12-16,0 4-8 15,1 2-9-15,-6 5 9 16,1 5-6-16,-5 4-3 16,-3 8 0-16,2-2 2 15,-2 0-2-15,4 0 0 16,1-3 0-16,3-6 0 15,4-5 1-15,4-6 0 16,3-4-1-16,0-2 3 0,2 0 0 16,0 0-3-16,0 0 0 15,0 0 0-15,0 0 1 16,0 0-1-16,-2 5 0 16,2-2-1-16,-5 6 1 15,1-2 0-15,0 0 0 16,-2 0 0-16,2-3 2 15,2-1-1-15,2-3-1 16,0 0 3-16,0 0-3 16,0 0 0-16,0 0-2 15,0 0 1-15,0 0 0 16,0 0-2-16,0 0-1 16,0 0 0-16,0 0 4 15,0 0 4-15,0 0-4 0,4 0 3 16,10 0-1-16,-1-3-2 15,5 3 0-15,2 0 0 16,0 0 0-16,3 0 0 16,-4 0 0-16,2 0 0 15,-3 0 2-15,-3 0-2 16,1 0 0-16,-3 0 0 16,-1 0 0-16,-1 0 0 15,-1 3-2-15,0 1 1 16,-4-3 1-16,-1 4-1 15,-5-4 1-15,2-1 0 16,0 2 0-16,0-2 0 16,-2 0 0-16,2 3-1 15,0 0 1-15,3 1-17 16,-3 1-43-16,1 0-56 0</inkml:trace>
  <inkml:trace contextRef="#ctx0" brushRef="#br0" timeOffset="32016.36">5993 6766 124 0,'0'0'100'0,"0"0"-51"16,0 0-19-16,0 0-3 15,0 0 2-15,0 0 35 16,0 0-34-16,-38-17-20 16,38 17-4-16,0 0-6 15,0 7-1-15,12 12 1 16,12 8 0-16,4 9 9 0,7 4-8 15,-2 8 1-15,0-4-1 16,-4-4 2-16,-2-6-3 16,-3-8 0-16,-4-4 3 15,-1-8-2-15,-7-3-1 16,-1-8 0-16,-3-1-2 16,-4-2 2-16,-4 0-3 15,0 0 3-15,0-9 4 16,0-20 7-16,0-8-11 15,0-1 2-15,0-4-2 16,0 5 2-16,-2 1-2 16,2 1 0-16,0-1-1 0,0 5 1 15,0 2 0 1,0 5-10-16,0 7 6 0,0 0-11 16,0 5-11-16,6 0-14 15,7 4-24-15,3 1-1 16,4 0-33-16</inkml:trace>
  <inkml:trace contextRef="#ctx0" brushRef="#br0" timeOffset="32582.27">6726 6829 124 0,'0'0'107'0,"0"0"-92"16,0 0-9-16,0 0 1 15,0 0 14-15,0 0 11 16,-22-7-1-16,6 7-14 16,-3 0-4-16,-4 0-10 15,-2 0 3-15,-2 7-6 16,3 11 4-16,4 8-8 15,2 7 4-15,3 7-8 16,1 6-2-16,5 2 4 16,5-2 6-16,4-8 0 15,0-12-3-15,0-9 1 0,4-13-1 16,9-4-12-16,3 0 10 16,0-8 5-16,0-20 7 15,1-10-6-15,1-9 1 16,-5 0-2-16,1 0 0 15,-5 2-3-15,-5 14 3 16,-2 7 0-16,0 8 0 16,-2 8 0-16,2 1 1 15,-2 7 1-15,0 0-2 16,4 0 0-16,0 9 0 16,4 7 8-16,3 6 4 15,3 0-4-15,1 1-6 0,1 0 1 16,-3-4 2-16,3-2-5 15,-1-7 0-15,2-2-6 16,-2-3 1-16,-1-5-18 16,-4 0-40-16,-1 0-5 15,-2-19-116-15</inkml:trace>
  <inkml:trace contextRef="#ctx0" brushRef="#br0" timeOffset="32655.35">6726 6829 171 0</inkml:trace>
  <inkml:trace contextRef="#ctx0" brushRef="#br0" timeOffset="32950.97">6726 6829 171 0,'163'-12'6'0,"-154"18"-1"0,4 11-3 0,0-3 7 0,0 1 5 15,4 2-6-15,-2-3 4 16,1 3-7-16,-6 0 8 16,2-1-1-16,-5-5-5 15,-1-2 3-15,-6-5-3 16,0-4-6-16,0 0 9 15,0 0 7-15,0-2 23 16,0-16-31-16,-13 0-4 16,4-1-3-16,-2 0 1 15,4-1-1-15,2 2-2 16,5-2 1-16,0-1-1 16,0 4 0-16,0-7-3 15,12 2 3-15,3-5 4 16,1 1-3-16,1 1-2 0,2 2 4 15,-1 4-3-15,-1 5 0 16,3 3-11-16,0 1-30 16,-2 6-108-16</inkml:trace>
  <inkml:trace contextRef="#ctx0" brushRef="#br0" timeOffset="96486.91">18947 1235 272 0,'0'0'52'0,"0"0"-33"0,0 0-14 16,0 0 12-16,0 0 10 16,0 0 10-16,0 0-25 15,0 0 0-15,-7-2-7 16,7 2-4-16,0 0 10 15,0 0 6-15,0 0-9 16,0 0 2-16,0 0-9 16,0 0 6-16,0 0-7 15,0 0-3-15,0 0 3 16,0 0 1-16,0-4-1 16,0 0 0-16,0-4 0 15,0-4 3-15,0-2 3 0,7-4-3 16,-1-3-3-16,6 2 0 15,-3-3 0-15,1-2-1 16,4-5 1-16,-1-1-3 16,1 3 3-16,-5-4-7 15,2 3 7-15,-4 5 2 16,0-4-2-16,-1 5 0 16,-4 2 0-16,0 3 3 15,3 8-3-15,-3 1-4 16,-2 6 4-16,0 2 0 15,0 0 0-15,0 0-4 16,0 0-10-16,0 0 6 16,0 7 7-16,0 12-8 15,0 5 9-15,0 6 9 0,0 6-7 16,0 4-2-16,0 1 1 16,0-1 5-16,0-3-6 15,0-2 2-15,-5-7-2 16,1-4 4-16,0-4-3 15,2-4-2-15,2-2 2 16,-2-1 1-16,2-6-2 16,0-3-4-16,0-1 4 15,0-3 0-15,0 0-14 16,0 0-2-16,0 0-20 16,0 0-18-16,0 0-19 15</inkml:trace>
  <inkml:trace contextRef="#ctx0" brushRef="#br0" timeOffset="99578.47">19533 1291 235 0,'0'0'105'16,"0"0"-99"-16,0 0-2 15,0 0 4-15,0 0 6 16,0 0 39-16,0 0-12 16,-7 0-16-16,7 0-11 15,0 0-8-15,0 0 2 0,0 0-3 16,0 0-5-1,0 0 0-15,0 0 0 0,0 0-1 16,0 0 1-16,0 0-22 16,0 0-36-16,0 8-13 15,0-5-63-15</inkml:trace>
  <inkml:trace contextRef="#ctx0" brushRef="#br0" timeOffset="101882.13">20353 703 203 0,'0'0'51'0,"0"0"-27"15,0 0-17-15,0 0 11 16,0 0 9-16,0 0-8 16,-2 0-10-16,0 0-8 15,2 3 19-15,0-1 11 16,0-2 16-16,0 0-9 16,0 0-11-16,0 0-3 0,0 0 1 15,0 0-17 1,0 0 2-16,0 0-8 0,-2 0 3 15,2 0-5-15,-6 0-5 16,4 0 3-16,0 0-5 16,0 0-13-16,0 0 15 15,2 0 5-15,0 0 1 16,0 0-1-16,0 0-2 16,0 0 2-16,0 0 0 15,0 0 2-15,-3 0-2 16,1 0 1-16,0 0 3 15,-2 0-4-15,0 0 0 16,-6 0 0-16,1-2 0 16,-4-2 0-16,-1 1-1 15,-1 2 2-15,-1 1-1 0,1 0 0 16,1 0-6-16,-5 4 5 16,-2 15 0-16,3 8-16 15,1-1-2-15,8 2-10 16,4-4-12-16,5-2 6 15,0-3 10-15,0-4 22 16,12 3-1-16,5 2 3 16,8 2 1-16,6 7 0 15,2 7 7-15,5 3-7 16,1 6 0-16,-8 3 0 16,-7 0 0-16,-6 3 1 15,-10-6-1-15,-6-3 0 0,-2-8 3 16,0-7-3-16,0-5 6 15,-21-3 7-15,-10-5-7 16,-8 1-3-16,-3-9-2 16,2-5-1-16,1-1 0 15,6 0-11-15,10-4-26 16,4-10 1-16,13-4 4 16,6-4-21-16,0 0 10 15,25-2-49-15</inkml:trace>
  <inkml:trace contextRef="#ctx0" brushRef="#br0" timeOffset="102232.95">20553 1102 28 0,'0'0'149'0,"0"0"-126"0,0 0-21 16,0 0 5-16,0 0 30 16,0 0-12-16,33 144-7 15,-35-94-6-15,-4-5 1 16,1-9-11-16,5-8 3 15,0-7-5-15,0-8-1 16,9-3 0-16,7-7-3 16,1-3 4-16,8 0 6 15,2-19-3-15,2-13-3 16,-2-6-4-16,-10-2-29 16,-5-1 32-16,-10 3-11 15,-2 2-3-15,0 7 15 16,0 5 18-16,-16 6-3 0,-1 0-10 15,1 7-2 1,-2 4 6-16,2 7-9 16,-1 0-4-16,1 4-9 0,1 19-19 15,1 10-1-15,7 1 12 16,5 0-36-16,2-6 2 16,0-6-17-16</inkml:trace>
  <inkml:trace contextRef="#ctx0" brushRef="#br0" timeOffset="102721.2">20696 1313 59 0,'0'0'48'15,"0"0"-10"-15,116 2 11 16,-72-2-14-16,1-20 2 16,-1-12-10-16,-2-6-8 15,-3-8 6-15,-6-12-5 0,-1-8-11 16,-3-9 5-16,-5-7-14 16,-11-2 0-16,-8-6 0 15,-5-3-25-15,-5 6-14 16,-13 10 12-16,3 23 22 15,6 22 5-15,4 15 3 16,1 16 2-16,2 1-5 16,-3 11-24-16,-1 32 24 15,-1 25 14-15,-2 20-12 16,0 21 2-16,7 13 0 16,2 4 7-16,0 7 5 15,0-7-11-15,0-16 5 0,13-27-7 16,7-32 0-16,9-25 16 15,5-23 10-15,5-3 12 16,6-21-23-16,0-22-18 16,-5-10-8-16,-4-7-14 15,-9 0-16-15,-10 6 10 16,-3 10-1-16,-10 18 29 16,-4 13 1-16,0 13 0 15,0 0-1-15,0 25 17 16,0 7-5-16,0 6 6 15,0 0-10-15,0-4 2 16,0-4-9-16,5-10 3 16,1-6-4-16,0-6 0 0,2-6-8 15,-2-2-4 1,3 0-46-16,-5-22 2 0</inkml:trace>
  <inkml:trace contextRef="#ctx0" brushRef="#br0" timeOffset="102867.54">21373 836 63 0,'0'0'333'16,"0"0"-333"-16,0 0-18 16,0 0-30-16,0 0-56 15</inkml:trace>
  <inkml:trace contextRef="#ctx0" brushRef="#br0" timeOffset="103565.39">21681 655 343 0,'0'0'7'16,"0"0"-5"-16,31 151-2 15,-13-73 3-15,0 16 10 16,0 12 11-16,-5 5-17 0,1-7-6 16,-1-12 2-1,3-20-1-15,-3-14-1 0,0-15-1 16,-2-15 1-16,-2-12-1 16,-5-10 3-16,-2-6 6 15,-2-6 25-15,0-25 14 16,-4-14-47-16,-13-13-1 15,-1-11-25-15,2 2-1 16,7 2-8-16,9 11 16 16,0 10 8-16,4 8 1 15,17 4-12-15,8 2 0 16,4 1 0-16,5 4 16 16,-3 4 3-16,2 7-2 15,-8 9 4-15,-8 5 0 0,-5 0 0 16,-7 22-9-16,-9 15 9 15,0 13 2-15,-4 9-1 16,-19 9 1-16,-2 2-2 16,4-4 0-16,2-8 1 15,13-12-1-15,6-11-1 16,0-15 1-16,0-8 0 16,13-8-7-16,3-4 3 15,3 0 4-15,4-22 11 16,-3-15-5-16,-2-7-5 15,2-3 4-15,-7-1-5 16,-1 5 3-16,1 0 3 16,-2 5 1-16,2 7-1 0,0 3 3 15,-3 12 9-15,-4 6 11 16,-3 6-1-16,1 4-14 16,0 0-10-16,4 0-4 15,5 22 0-15,5 8 9 16,1 7-7-16,2 6-4 15,-4-3-12-15,-1-2-31 16,-3-6-21-16,1-7-9 16,-1-12-73-16</inkml:trace>
  <inkml:trace contextRef="#ctx0" brushRef="#br0" timeOffset="103982.01">22487 1151 267 0,'0'0'61'0,"0"0"-59"16,0 0 3-16,0 0 23 16,0 0-16-16,40 104-1 15,-28-71 5-15,-4-2-12 16,-1 1-2-16,-3-6-2 16,-1-8 4-16,-3-5-3 15,3-9 0-15,-3-4 1 16,2 0 21-16,0-3 20 15,0-17-24-15,2-10-17 16,1-8-1-16,5 0 2 16,9-1-3-16,1 2-19 15,7 5 14-15,-1 8 2 0,-4 10 0 16,-3 10 2-16,-6 4 1 16,-2 0-3-16,-2 12-3 15,2 12 6-15,0 6 0 16,-2 6 13-16,-5 2-11 15,1 2 8-15,-5-2-2 16,2-3-6-16,0-9-2 16,2-11-4-16,2-9-8 15,2-6-23-15,-1-7-41 16,7-30 28-16,1-16-76 16</inkml:trace>
  <inkml:trace contextRef="#ctx0" brushRef="#br0" timeOffset="104117.62">22842 821 378 0,'0'0'91'16,"0"0"-59"-16,0 0-10 15,0 0-7-15,0 0-10 16,0 0-5-16,-10-11-68 16,18 31-63-16,13 4-10 15</inkml:trace>
  <inkml:trace contextRef="#ctx0" brushRef="#br0" timeOffset="104382.83">23156 1179 357 0,'0'0'18'0,"0"0"-12"0,-20 120 10 16,20-96 0-16,0-9 21 15,0-7 8-15,13-5-30 16,11-3-13-16,5 0 18 15,10-22-2-15,1-14-10 16,-3-9-8-16,-3-5 6 16,-14 6-6-16,-9 3 3 15,-11 7-3-15,0 9 9 16,-20 10-7-16,-20 8-2 16,-13 7 0-16,-21 7-30 0,-4 26-38 15,-23 5-125-15</inkml:trace>
  <inkml:trace contextRef="#ctx0" brushRef="#br0" timeOffset="105581.82">18898 2396 269 0,'0'0'44'16,"0"0"-36"-16,0 0 9 0,0 0 23 15,0 0 27 1,0 0-33-16,-11-52-1 0,11 41-12 15,0 2-19 1,0-1 2-16,0 2 1 0,2 0-5 16,5-1 0-16,6-1 3 15,5 1-3-15,0-1 0 16,4-1-3-16,1 6 3 16,-4 0 1-16,4 4-1 15,-3 1 0-15,-3 0-4 16,4 8 0-16,-4 12 0 15,-1 3 3-15,-1 8 1 16,-3 3 4-16,-6 2-2 16,-6 1-4-16,0 5 6 15,0 2-2-15,-16 1-2 0,-10 1 0 16,0 2 2-16,-6-1 6 16,-1-5-7-16,4-4-2 15,4-4 6-15,3-6-1 16,2-4-4-16,6-6-5 15,6-3 5-15,4-6 2 16,1-3 1-16,3 0-6 16,0-4 6-16,0 0-3 15,0 2 0-15,0 1-6 16,0-2 6-16,0 0 2 16,0-2-2-16,5 4 0 15,3-4-5-15,5 3 5 0,3-1 0 16,-1-2 1-16,4 2-1 15,-5-3 0-15,-1 0-7 16,-3 1-8-16,2-1-25 16,3 0-11-16,1 0-87 15</inkml:trace>
  <inkml:trace contextRef="#ctx0" brushRef="#br0" timeOffset="105819.23">19518 3121 365 0,'0'0'124'0,"0"0"-124"16,0 0 3-16,0 0 0 15,0 0 21-15,0 0-15 16,4 0-9-16,-4 0-28 16,0 0-43-16,0 0-59 15</inkml:trace>
  <inkml:trace contextRef="#ctx0" brushRef="#br0" timeOffset="110948.35">20368 2329 388 0,'0'0'8'0,"0"0"-8"16,0 0-26-16,0 0 26 15,0 0 5-15,-131 159 12 16,93-89-6-16,3 4 3 16,1 2 3-16,10-5 2 15,8-6 7-15,5-14-10 16,11-7-1-16,0-12-12 16,0-5-1-16,9-5 1 15,13-4-3-15,7-2-4 16,4-6-1-16,1-4 0 15,3-5-2-15,4-1-7 16,-3 0-11-16,0 0-25 16,-3-11-39-16,-6-5-76 0</inkml:trace>
  <inkml:trace contextRef="#ctx0" brushRef="#br0" timeOffset="111189.21">20083 2895 436 0,'0'0'0'16,"0"0"-42"-16,0 0-32 0,0 0 74 15,0 0 24 1,0 0-12-16,147-16-11 0,-105 4-1 15,-8 0-7-15,-5-2-7 16,-13 5-16 0,-7 0-54-16,-9-1-138 0</inkml:trace>
  <inkml:trace contextRef="#ctx0" brushRef="#br0" timeOffset="111448.46">20017 2424 302 0,'0'0'69'0,"0"0"-64"16,0 0-5-16,0 0-19 15,0 0 15-15,0 0 2 0,-9 40-13 16,30-40 15-16,11 0 1 16,8-1-1-16,0-14 5 15,0 1 3-15,-1 1-5 16,-2 2-1-16,1 5 0 15,0 2-4-15,-3 0-20 16,2 4-25-16,-2-4-1 16,3 0-6-16,-5 2-6 15</inkml:trace>
  <inkml:trace contextRef="#ctx0" brushRef="#br0" timeOffset="111981.82">20547 2619 235 0,'0'0'197'15,"0"0"-166"-15,0 0-31 16,0 0-1-16,0 0-3 16,0 0-7-16,-20 44 9 0,20-8 2 15,0 9 3 1,0 2-3-16,0 3 1 0,0-2-1 16,0-4 0-16,0-6 0 15,0-11 0-15,-3-9-4 16,3-11 4-16,0-4 0 15,0-3-8-15,0 0 3 16,0 0-17-16,5-12 22 16,10-10-6-16,8-8 6 15,4-3 0-15,-3 3-14 16,2 4-6-16,-3 2 5 16,0 7 9-16,-6 2 6 0,1 3-1 15,0 6 1 1,0 2 0-16,-5 4 7 0,0 0 1 15,0 0 2-15,-1 14-1 16,1 6 6 0,-1 4-8-16,-4 0-5 0,3 4 2 15,-4 0-4-15,2-4-11 16,2-4-17-16,0-3-29 16,3-1-35-16</inkml:trace>
  <inkml:trace contextRef="#ctx0" brushRef="#br0" timeOffset="112417.55">21276 2654 330 0,'0'0'35'16,"0"0"-35"-16,-81-117-8 15,54 93 8-15,5 13 6 16,2 10 11-16,4 1-9 16,1 0-4-16,4 13-4 15,1 10 2-15,8 3-4 16,2 2 2-16,0 4-3 16,19 2-3-16,10 0 1 15,4 2 5-15,7-4 0 0,0-3-6 16,-4-2 6-16,-5-1 1 15,-5-4 1-15,-6 0-4 16,-6 2 3-16,-7 0-1 16,-7 2 0-16,0-2 4 15,0-4-4-15,-16-3 3 16,-6-4-2-16,-5-2-2 16,-4-1-5-16,-2-4-3 15,2-2 0-15,-1-2 0 16,8-2 5-16,3 0-17 15,8 0-23-15,6 0-10 16,7 0-80-16</inkml:trace>
  <inkml:trace contextRef="#ctx0" brushRef="#br0" timeOffset="112831.52">21692 2704 279 0,'0'0'86'0,"0"0"-72"15,0 0-12 1,0 0 0-16,0 0 2 0,0 0-1 15,-18-96 3 1,-2 96-2-16,-5 0-4 16,2 13 5-16,-4 12-5 0,0 8 2 15,-4 5-1-15,2 6-2 16,4-3 2-16,10-2 1 16,7-4-2-16,8-8-12 15,0-4 10-15,0-8-2 16,0-7-8-16,14-5 4 15,1-3-5-15,6 0 4 16,-1 0 5-16,4-4-4 16,-2-9-16-16,-1 1-15 0,-4 5-53 15</inkml:trace>
  <inkml:trace contextRef="#ctx0" brushRef="#br0" timeOffset="113354.22">21473 2773 261 0,'0'0'32'0,"0"0"-32"16,0 0-1-16,0 0 1 16,0 0 18-16,0 0 8 0,0 0-17 15,108-38 2-15,-77 18-7 16,-4 1-1-16,-1 2 1 16,-6-4-1-16,1 5-3 15,-11 1 0-15,-1 2 0 16,-4 7 5-16,-5 2 1 15,0 4 9-15,0 0 12 16,0 0-9-16,0-2-7 16,-2 1-11-16,-3-1-9 15,-2 2-17-15,3 0-23 16,0 0-18-16,-1 0-19 16,1 0-23-16</inkml:trace>
  <inkml:trace contextRef="#ctx0" brushRef="#br0" timeOffset="114049.44">21870 2569 336 0,'0'0'85'0,"0"0"-75"15,0 0-3-15,0 0 22 0,0 0-15 16,0 0-14-16,0 22-6 16,0 11 6-16,0 6 4 15,0 0-3-15,0 0 0 16,0-7 2-16,0-4-1 16,0-8-4-16,2-3 4 15,3-9 0-15,0-1-2 16,1-5-9-16,1-2-2 15,-1 0-1-15,3 0 2 16,1-14 10-16,0-10 6 16,1-5 5-16,1-7-11 15,-1 1-6-15,3 0 0 16,3 10-11-16,-3 5-1 16,3 11 15-16,-7 8-2 15,-4 1 2-15,1 0 0 0,1 12 3 16,2 10 2-16,-2 2 10 15,-1 2-11-15,-3 1 3 16,-4 0-2-16,5-1 4 16,-5 0-6-16,0-2 0 15,2-6 0-15,5-8 0 16,2-6-12-16,4-4-2 16,3 0-3-16,3-4 17 15,6-24 0-15,0-4-4 16,-3-6-4-16,-5 2 6 15,-1 8-2-15,-3 6 3 16,-8 10 2-16,-2 6 12 0,-3 6 6 16,0 0 0-1,0 0-9-15,0 8 6 16,0 13-15-16,0 6 0 0,0 5 2 16,0 1 10-16,0-2-13 15,0-1 0-15,6-3 0 16,7-2 0-16,1-5-12 15,1-6-35-15,4-4-58 16,-2-10-39-16</inkml:trace>
  <inkml:trace contextRef="#ctx0" brushRef="#br0" timeOffset="115180.82">22514 2148 433 0,'0'0'12'0,"0"0"-12"15,0 0-37-15,0 0 37 16,0 171 8-16,9-88 13 16,-5 13-21-16,-4 7 2 15,0-5-2-15,0-12 2 16,0-20 0-16,0-18-4 15,5-20 4-15,0-11 0 16,-1-9-2-16,-2-8-5 16,0 0 5-16,5-25 5 15,2-13-5-15,6-6-16 0,6-6 2 16,-2 7 13-16,6 8-13 16,2 7-7-16,-7 16 21 15,4 10 3-15,-1 2-3 16,-1 7 0-16,1 22 12 15,-8 4 13-15,-1 2-10 16,-8 3-13-16,-6 0 3 16,0 1 5-16,-12-4-9 15,-17 2-2-15,-2-5 2 16,-4-7 6-16,-3-2-7 16,2-12-2-16,5-4 2 15,4-7 0-15,9 0-8 0,7 0-10 16,5-4-10-16,2-2 17 15,4 4-1-15,0 0 2 16,0 2 10-16,2 0-4 16,11 0 3-16,9 0 1 15,7 0 0-15,7-4 2 16,9-9 3-16,3 1 5 16,6-7 13-16,4-7 18 15,0-6-12-15,0-7 1 16,-1-3-15-16,-3-10 9 15,0-8-12-15,-6-9-10 16,-3-5 1-16,-7-4-1 0,-7 0-2 16,-10-5 0-16,-15-15-10 15,-6-6 0-15,-2-4-11 16,-19 14-10-16,4 23 26 16,5 23 5-16,6 25 2 15,2 13-2-15,1 10 3 16,-3 1-10-16,-6 37 4 15,-3 24-3-15,-5 25 6 16,-3 15 3-16,-1 11-1 16,0 4-3-16,-1 0 2 15,0-4 8-15,10-9-8 16,6-12 0-16,9-13 5 16,0-16 2-16,16-11-6 0,11-9-4 15,8-7 6 1,3-14-2-16,5-7-2 0,3-14-19 15,3-1 16-15,0-6 2 16,0-20-9-16,-3-6-1 16,-5-7-24-16,-5-7 15 15,-12-2-1-15,-6-2 8 16,-12 0 13-16,-6-4-2 16,0-1-1-16,-11-1-7 15,-9 5-7-15,-2 13 17 16,6 11 10-16,1 19 13 15,-1 8 2-15,-1 10-14 0,-6 34-10 16,1 17 0-16,-5 11 21 16,5 8 16-16,4 1-13 15,5-4-9-15,8-7-3 16,5-7 3-16,0-9-13 16,25-14-1-16,10-7 1 15,8-10-2-15,6-8 5 16,0-13-6-16,5-2-9 15,2-5 6-15,6-19-43 16,-3-4-76-16</inkml:trace>
  <inkml:trace contextRef="#ctx0" brushRef="#br0" timeOffset="119492.83">23978 1259 18 0,'0'0'42'0,"0"0"-9"15,0 0-4-15,0 0-3 16,0 0 2-16,0 0 2 16,0 0 4-16,0-21-10 15,0 18-15-15,0 3 0 16,0 0-7-16,-3 0-2 15,3 0 0-15,0 0 0 16,0 0 2-16,0 0 4 16,0-2-3-16,0 2 10 15,0 0 7-15,0 0-6 0,0 0 1 16,0 0-5-16,0 0 13 16,0 0-9-16,0 0-12 15,0 0 5-15,0 0-7 16,0 0-5-16,0-2 4 15,8 0 1-15,19-2 6 16,8 0 5-16,11 0-10 16,10 2 4-16,2 2-2 15,5 0-2-15,5 0-2 16,7 0 4-16,0 0-3 16,1 0 0-16,-3 0-2 0,-2-2 2 15,-8-6 2 1,-7 2 0-16,-9-2-4 0,-12 0 4 15,-8 4-2-15,-10 2 0 16,-8 2-4-16,-4 0 1 16,-5 0-5-16,0 0-4 15,0 0 5-15,0 0-9 16,0-2 1-16,0 2-12 16,0 0-27-16,0 0-9 15,0 0-146-15</inkml:trace>
  <inkml:trace contextRef="#ctx0" brushRef="#br0" timeOffset="120184.13">24598 994 247 0,'0'0'55'0,"0"0"-54"16,0 0 4-16,0 0 1 15,0 0 15-15,0 0 3 16,0 0-8-16,0 0-12 16,0 0 11-16,0 0-3 15,0 0 7-15,0 0-17 16,4 0 0-16,13 4-2 16,6 3 3-16,4 1-1 15,6-2-2-15,3 3 3 16,4 4 1-16,2-2-4 15,-4 1-1-15,2 2 1 16,-4 3 0-16,-2-1 5 0,-3 0-11 16,-4-2 12-16,-6 0-8 15,0-5 2-15,-3 0-9 16,-3-3 6-16,-2-2 1 16,-1 0-2-16,-4-2 2 15,-1 3-6-15,0-3-3 16,0 4-6-16,-1 0-4 15,-4 1 7-15,0 1 7 16,1-2-2-16,-3 3 8 16,0-1 2-16,0 5 7 15,0-1 1-15,-3 0-2 16,-7 0 8-16,-6 0 10 16,0 2-8-16,-4-2 4 0,-3 0-9 15,2 1 6 1,1-2-8-16,1 0-6 0,4-2 0 15,-3 0-4-15,3 2-4 16,1 0-18-16,7 1-46 16,5-3-46-16</inkml:trace>
  <inkml:trace contextRef="#ctx0" brushRef="#br0" timeOffset="122735.33">26382 820 152 0,'0'0'68'0,"0"0"-46"15,0 0-2 1,0 0 13-16,0 0 9 0,0 0 1 16,0-81-1-16,0 68 3 15,0 0-14-15,0 2-3 16,-2 1-12-16,-7 0 3 16,-2 1-9-16,-5 2-7 15,-1 0 0-15,-6 1-2 16,-4 2 2-16,-4 0-3 15,0 3 1-15,-3 1 9 16,5 0-10-16,5 0-1 16,6 0 1-16,7 0 3 15,4 0-3-15,7 5 0 16,0 13-8-16,0 13 5 16,0 7 2-16,12 8-6 0,12 4 7 15,5 4 0 1,6 0-3-16,0 0 0 0,-2 4 2 15,-2 1-2-15,-4 1 3 16,-6 0-12-16,-7-3-3 16,-9-6 14-16,-5-7-5 15,0-6 0-15,-23-6 4 16,-8-9 2-16,-5-7 0 16,1-10-6-16,-1-6 6 15,7 0 2-15,5 0-1 16,6-15-2-16,7-6 2 15,4-9 4-15,7-4-5 0,0-11-1 16,11-3 1 0,14-6 4-16,6-3-4 0,0 0-3 15,0-2 3-15,-2 4 3 16,3 1-3-16,-3-1-5 16,0 5 5-16,-5 6 2 15,-2 6-2-15,-8 8-1 16,-6 10-4-16,-8 5 3 15,0 10-1-15,-4 5-5 16,-21 0-10-16,-8 0-1 16,-9 15 5-16,-3 4 5 15,1-1-4-15,8-2-6 16,9-4-23-16,11-4-8 16,14 2-27-16,2-6-159 15</inkml:trace>
  <inkml:trace contextRef="#ctx0" brushRef="#br0" timeOffset="123181.17">26725 676 36 0,'0'0'322'15,"0"0"-304"-15,0 0-16 16,0 0-2-16,0 0 2 16,113-81 1-16,-105 81-6 15,-2 0 3-15,-1 20 0 16,-5 13 12-16,0 8-6 15,0 14 6-15,-29 9 14 16,-7 14-11-16,-6 10 1 16,-3 2-5-16,7-5 4 15,7-15-7-15,11-16-4 16,7-18 3-16,9-7 0 16,4-12-6-16,0-3-2 0,0-6-5 15,0-2 6-15,17-1-15 16,3-5-15-16,9 0 17 15,7 0-25-15,6-8-38 16,7-11-45-16</inkml:trace>
  <inkml:trace contextRef="#ctx0" brushRef="#br0" timeOffset="123600.65">27525 732 405 0,'0'0'24'0,"0"0"-21"16,0 0 31-16,0 0 0 0,0 0 1 16,0 0-24-16,2-46-9 15,-2 46-2-15,0 9-20 16,0 13 20-16,0 9 1 15,0-3 0-15,0-4-2 16,0-5 2-16,0-6 0 16,13-5-1-16,8-2-11 15,-1-6 10-15,0 0-1 16,0 0 4-16,-3-16-2 16,1-10 3-16,-1-8 5 15,-4-6-8-15,-7 2 0 0,-6-1 0 16,0 7 12-1,0 6-4-15,-9 8-5 0,-11 6 5 16,-5 3-8-16,2 8-5 16,-4 1-20-16,6 0 7 15,6 1-12-15,6 14-34 16,9 8-25-16,0 2-23 16</inkml:trace>
  <inkml:trace contextRef="#ctx0" brushRef="#br0" timeOffset="124164.46">28200 636 331 0,'0'0'3'0,"0"0"-3"15,0 0 0-15,-111 133 3 16,69-81 4-16,-3 9 14 15,7 5-4-15,5 2 5 16,6 3-6-16,9-6-13 16,2-6 3-16,10-11-5 15,6-12-1-15,0-14-3 16,0-7-4-16,13-8 6 16,3-2-19-16,3-5 3 0,6 0 17 15,4 0-2-15,2-5-23 16,-2-1 15-16,-4 2 10 15,-10 2 4-15,-1 2-3 16,-7 0 0 0,-1 11 4-16,0 9 13 0,2 5-9 15,1 0-5-15,-3-6-2 16,6-1 7-16,1-5 8 16,5-5 4-16,4-4-4 15,2-4 3-15,3 0-18 16,0 0 1-16,4 0-3 15,0-22 3-15,1-5-3 0,1-5-6 16,-6-4 6-16,-8 6 0 16,-7 3 3-16,-10 8 0 15,-2 5 27-15,0 3-2 16,-22 5-11-16,-3 5-12 16,-9 1-5-16,1 0-3 15,-7 0-3-15,-3 12-13 16,4 8-35-16,-1 4-44 15,-10-2-106-15</inkml:trace>
  <inkml:trace contextRef="#ctx0" brushRef="#br0" timeOffset="127331.64">24843 2132 74 0,'0'0'69'0,"0"0"-30"15,0 0-2-15,0 0 13 16,0 0-12-16,0 0-17 16,0 0-1-16,0-36 10 15,0 31-5-15,-4 3-5 16,-2-2-2-16,0 1 9 16,1 0-18-16,-1 1-2 15,-4 2 2-15,2-2 5 16,-3 0-6-16,-3 2-6 15,-1 0 0-15,-5 0 3 16,0 0 3-16,0 0-2 0,-5 15-4 16,6 8-2-16,-2 4 0 15,3 6 0-15,5 3-1 16,4 6 2-16,2 3-2 16,7-1 1-16,0 2-3 15,0 0 3-15,0 4 0 16,7 4 1-16,-2 3-1 15,-1 1 1-15,-2 0 1 16,0-6-2-16,0-6-1 16,-2-7 1-16,0-10 0 15,0-4 0-15,0-6 0 16,0-3 0-16,0-4 1 16,-4 2-1-16,-16-2 2 0,-5 0-2 15,-1 4 0 1,-3-3-1-16,4-2 1 0,-1-2 0 15,3-3 0-15,4-5-2 16,5 2-6-16,5-1 8 16,7-2 0-16,2 0-3 15,0 0 3-15,0 0-6 16,0 0-1-16,0 0 2 16,0 0-12-16,0 0 14 15,2 0 1-15,0 0 4 16,3 0-1-16,1 0 0 15,4 0 2-15,-2 0-3 0,3 0-4 16,5 0 4 0,-1 8 0-16,8 9-10 0,1 6 4 15,1 6 6-15,4 8 2 16,-3 1-2-16,-3 6 1 16,-1 4 0-16,-7 5 0 15,-1 2-1-15,-1 8 0 16,-6 5 1-16,-7 12 0 15,0 8-1-15,0 6 1 16,-3-3 2-16,-5-5-3 16,-3-4 1-16,1-6-1 15,2-9 1-15,-1-10 0 16,5-10-1-16,0-14 0 16,4-12 0-16,0-9 0 15,0-4 0-15,-4-6 0 0,4-2 1 16,0 0 1-1,0 0-2-15,0 0-4 0,0 0 0 16,0 0-5-16,0 0-13 16,0-6-10-16,0-6-34 15,0-6-64-15</inkml:trace>
  <inkml:trace contextRef="#ctx0" brushRef="#br0" timeOffset="132115.26">25609 2338 297 0,'0'0'41'0,"0"0"-36"15,0 0-2-15,0 0-1 0,0 0 40 16,0 0 1-1,-78-89 3-15,65 75-27 0,-3 5 1 16,3 0-5-16,-3 4-7 16,1 2-3-16,-1 3 1 15,1 0-6-15,-1 0 0 16,3 0-2-16,3 4 2 16,1 7 0-16,3-2-4 15,2 2 4-15,1-2 0 16,3 4-3-16,0 0-1 15,0 10 0-15,18 1 4 16,11 6 0-16,6 4-6 0,6-3 6 16,3 6 0-16,-4-3 2 15,1 0-4-15,-4 3 5 16,-5-4-3-16,-6 3 0 16,-8-4-3-16,-9-2 3 15,-9-5 1-15,0-3 1 16,-18 0-4-16,-17-6 5 15,-5-1-6-15,-8-7 3 16,2-3-10-16,3-5 10 16,6 0-2-16,8 0-2 15,8-8-1-15,6-2-32 16,6-2 3-16,7 0-29 16,2 2-33-16,0-1-83 0</inkml:trace>
  <inkml:trace contextRef="#ctx0" brushRef="#br0" timeOffset="133701.12">25513 2699 186 0,'0'0'29'16,"0"0"-26"-16,0 0 6 16,0 0 16-16,0 0-11 15,0 0-7-15,0-5 0 16,0 5-5-16,0 0 19 16,0 0 6-16,0-3 11 15,0 1-9-15,0 0-11 16,0-4 0-16,0 2-8 15,0-2-10-15,0 4 9 0,0 0-8 16,0 2 8 0,0 0-9-16,0 0-12 0,-2 0 3 15,-1 0 4-15,3 0-12 16,0 0 2-16,0 0 7 16,0 0 8-16,0 0 0 15,0 0-10-15,0 0 10 16,0 0 6-16,0 0 7 15,0 0-1-15,0 0-8 16,0 0 5-16,0 0-9 16,0 0-10-16,-2 0-5 15,2 0 1-15,0 0-27 16,0 0 11-16,0 4 23 16,0-2 7-16,0-2 0 15,0 0-4-15,0 0 4 0,0 0 15 16,0 0-3-1,0 0 4-15,0 0-12 0,0 0 3 16,-2 0-7-16,2 0 1 16,0 0-1-16,0-4 4 15,0-4 2-15,0-2-1 16,0-4-4-16,2 0 21 16,8-1-8-16,1 2-14 15,-5-1 0-15,3 3 7 16,0-1-5-16,2 5-4 0,2-6 4 15,1 1-2 1,1-1 0-16,1-2-4 16,1 3 4-16,0 0 1 0,-1 1 1 15,-3 0-4-15,-5-1 4 16,2 4-1-16,-6 0-1 16,-2 4-2-16,-2 0 2 15,0 2 2-15,0-2 2 16,0 0-8-16,0-2 8 15,0 0 6-15,0-2 7 16,0-1-14-16,0 2 4 16,0-3-3-16,0 2-2 15,0 2-4-15,0 0 4 16,-4 2-4-16,-6 0 2 16,4-1 0-16,-3-2 5 15,1-1-1-15,0-2-2 0,2 0 0 16,-3 0-1-16,3-1 5 15,0 6-6-15,2-1-2 16,0 3-11-16,-3 3-35 16,-1 0-31-16,-2 0-34 15,-1 7-115-15</inkml:trace>
  <inkml:trace contextRef="#ctx0" brushRef="#br0" timeOffset="134649.07">26092 2410 198 0,'0'0'57'0,"0"0"-39"16,0 0 2-16,0 0 17 16,0 0-8-16,0 0 9 15,-4-90-10-15,4 82-4 16,0 0-5-16,0 0-15 16,0 0 3-16,0 3-4 0,0 1 19 15,0 2-13 1,0-1-6-16,0-1-3 0,2 1 7 15,4 0-6-15,6-1-2 16,1 1 2-16,1-1 1 16,1 4-2-16,-4 0-7 15,1 0 7-15,-6 0 0 16,-1 4-5-16,-1 15-2 16,-4 7 7-16,0 4 12 15,0 7-3-15,-17 2-9 16,-10 5 0-16,-2 6 10 15,-5 2-8-15,1-2-2 0,2-3 2 16,2-9 3 0,8-8-5-16,11-8-3 0,3-6 3 15,7-6 1-15,0-2 0 16,0-4-2-16,0 0-5 16,9-2 5-16,4 1-20 15,3-3-6-15,1 0-26 16,4 0-54-16,-1 0-138 15</inkml:trace>
  <inkml:trace contextRef="#ctx0" brushRef="#br0" timeOffset="134954.97">26472 1905 108 0,'0'0'316'15,"0"0"-258"-15,0 0-48 16,0 0-7-16,0 0-3 15,0 0-6-15,17 12-2 16,-13 26-1-16,1 6-8 0,-5 8-14 16,0-7-17-16,0 0-8 15,5-3-44-15</inkml:trace>
  <inkml:trace contextRef="#ctx0" brushRef="#br0" timeOffset="135799.07">26730 2333 192 0,'0'0'39'0,"0"0"-28"16,0 0 8-16,0 0 22 15,0 0 14-15,0 0-10 0,33-57-2 16,-29 51-29-1,5-2-1-15,-2 2-5 0,4-2-1 16,-2-1-5-16,0 5-4 16,0 1 4-16,-2 3-2 15,-3 0 0-15,0 0-8 16,2 0 5-16,-4 7-2 16,4 10 5-16,-2 1 5 15,1 6-4-15,-1 2 9 16,-4 2-6-16,0 2-2 0,0 2-2 15,-4 4 10 1,-17 6-9-16,-2 8-2 0,-4 3 5 16,-2-2 0-16,4-3-4 15,7-13-2-15,7-5 2 16,5-10 2-16,6-4-2 16,0-6 0-16,0-4-3 15,0-2-2-15,4 0-5 16,7-2-29-16,5 0 16 15,-1-2 0-15,1 0-45 16,2 0-50-16</inkml:trace>
  <inkml:trace contextRef="#ctx0" brushRef="#br0" timeOffset="136799.29">27216 2386 198 0,'0'0'50'0,"0"0"-26"15,0 0 9-15,0 0 6 16,0 0 5-16,0 0-7 15,0-9 13-15,0 3-11 16,4-2-22-16,5-5-4 16,5-4-6-16,-2 3-6 15,-1-3-2-15,1-2 2 16,-1 6 4-16,-3-1-5 16,0 0-5-16,-2 1 5 0,1 1 0 15,-5 7-2 1,0 0 2-16,-2 4 0 0,0 1 2 15,0 0-2-15,2 0-7 16,-2 0 7-16,0 0 0 16,0 0-4-16,0 1-4 15,10 21 8-15,-1 2 2 16,-1 6 1-16,-1 6-2 16,-3-3 2-16,-1 1 2 15,-3-4-2-15,2-6-6 16,-2-1 7-16,2-8-10 15,-2 1-2-15,3-8-54 0,1 0-75 16</inkml:trace>
  <inkml:trace contextRef="#ctx0" brushRef="#br0" timeOffset="138633.35">25851 3551 212 0,'0'0'36'0,"0"0"-36"15,0 0-3-15,0 0 3 16,0 0 3-16,0 0 1 16,0 0-4-16,16-30 7 15,-16 28 16-15,0 2 1 16,0-2 4-16,0-2-9 15,0 0 3-15,0-3-11 16,-8 1-1-16,0-2 8 16,2-3 15-16,-1 1-25 15,1 0-5-15,-1 4-1 16,-2 1 9-16,2 4-3 0,-1-1-8 16,1 2 4-16,0 0-4 15,0 0-2-15,-1 0-2 16,-1 0 2-16,0 2 2 15,2 4 0-15,3 2-7 16,-3 4 7-16,3 5 1 16,4 2-1-16,0 1 0 15,0 2 0-15,0 2 0 16,9 2 0-16,10-2-11 16,1 2 2-16,5 2 6 15,0 4 3-15,0 5-3 16,0 1 6-16,0-1 0 15,-2 1-3-15,-3-3-8 0,-7 3 8 16,-7 0 5 0,-3 2-5-16,-3-2 0 0,0 1 0 15,-7-5 2-15,-13-2-2 16,-4-6-5-16,-1-7 5 16,-4-4 2-16,-2-7-1 15,0-6-2-15,-5-2 1 16,5 0 0-16,4-8 0 15,3-12-8-15,9-2 1 16,3-6-13-16,8 0 0 16,4-8 3-16,0-3 3 15,24-2 13-15,14-6-4 16,4-1-3-16,3-2 8 16,-5 1 3-16,-5 2-3 15,1 3 0-15,-7 1 0 0,-5 4 4 16,-3 1 2-16,-10 5-4 15,-7 4 6-15,-4 0 4 16,0 8 4-16,0 0 4 16,-13 4-7-16,-1 8 20 15,-1-1-9-15,2 6-21 16,-1 4-3-16,-1 0-11 16,-3 0-35-16,3 0-16 15,1 0-17-15,9 12-28 16</inkml:trace>
  <inkml:trace contextRef="#ctx0" brushRef="#br0" timeOffset="139114.63">26144 3821 194 0,'0'0'133'0,"0"0"-133"16,0 0-13-16,0 0 13 16,0 0 0-16,0 0 19 0,85-114-1 15,-64 89-17 1,4-2 4-16,-2 4-2 0,-3 2 2 15,-3 6-4-15,-6 4-2 16,1 3 2-16,-6 4 9 16,-2 0-5-16,-1 2-4 15,-3 2 0-15,0 0-1 16,0 0 0-16,0 2 0 16,4 18 7-16,3 6 17 15,0 2-19-15,-1 5-4 16,1-3 0-16,-1 3 5 15,-3 1-4-15,0-1-4 0,-3-1 4 16,0-3 6-16,0-2-8 16,0-4-5-16,0-6 4 15,0-3-14-15,0-9-14 16,0-1-17-16,0-1-9 16,2-3-29-16</inkml:trace>
  <inkml:trace contextRef="#ctx0" brushRef="#br0" timeOffset="139385.04">26665 3266 443 0,'0'0'66'16,"0"0"-66"-16,0 0-23 16,0 0 23-16,0 0-3 15,0 0-9-15,42 26 9 16,-38 6 6-16,-1 7-6 16,-3 0 2-16,0 4-23 15,0 0-19-15,-7-6-8 16,5 5-38-16</inkml:trace>
  <inkml:trace contextRef="#ctx0" brushRef="#br0" timeOffset="139965.32">27102 3639 193 0,'0'0'55'0,"0"0"-18"16,0 0-28-16,0 0 9 0,0 0-13 15,0 0 12-15,-48-84-3 16,36 84-7-16,-4 0 4 15,-2 16-11-15,-2 14 1 16,0 8-1-16,2 5 1 16,5 1-1-16,4-6-1 15,6-6-1-15,3-8 0 16,0-6 2-16,0-6-8 16,0-8 3-16,0-2 1 15,5-2-37-15,7 0 29 16,5-8 8-16,1-12 4 15,-3-2-7-15,3 0-22 16,-2 0 29-16,-3 2 0 16,0 1 16-16,1 5 6 0,-7 7-22 15,-1 7 12-15,2 0-10 16,-6 1 0-16,-2 23 27 16,2 2 10-16,-2 10-20 15,0 1-1-15,0 1-3 16,0 1 1-16,0-2-11 15,0-1-5-15,0-3 1 16,-4-1 0-16,-2-7-1 16,6 0-33-16,0-6-49 15,0-5-5-15,0-6-132 16</inkml:trace>
  <inkml:trace contextRef="#ctx0" brushRef="#br0" timeOffset="140316.53">27340 3617 44 0,'0'0'210'15,"0"0"-205"-15,0 0 17 16,0 0-1-16,0 0-1 15,125-90-4-15,-98 82 13 16,-5 2-24-16,-2 4 15 0,-2 2-14 16,-7 0 10-16,2 23-7 15,1 8 5-15,-1 15 7 16,-4 6-1-16,-4 11-17 16,-3-1 6-16,-2-2-8 15,0-5 14-15,0-10-15 16,0-7-4-16,0-10 4 15,0-5 0-15,0-6-11 16,0-7-22-16,0-6-37 16,0-2-11-16,0-2-26 15</inkml:trace>
  <inkml:trace contextRef="#ctx0" brushRef="#br0" timeOffset="140526.26">27467 3916 245 0,'0'0'176'0,"0"0"-176"16,0 0-21-16,0 0 21 16,0 0 2-16,145-2 9 15,-101 2-11-15,-4 0-1 16,-6 0-6-16,-7 3-20 15,-7 8-89-15</inkml:trace>
  <inkml:trace contextRef="#ctx0" brushRef="#br0" timeOffset="144962.9">29167 3062 267 0,'0'0'48'0,"0"0"-41"0,0 0 4 15,0 0 30-15,0 0 7 16,0 0-5-16,27-73-11 16,-27 63-6-16,0 1-11 15,0-2 6-15,0 4-8 16,0-1-9-16,0-1-4 15,0 1 0-15,-11 0 0 16,-3 1 0-16,-3-6 4 16,-3 3-4-16,-1 3 7 15,0-2 2-15,0 5-9 0,3 2 4 16,7 0-4 0,0 2 1-16,4 0-1 0,0 0-1 15,3 2-2-15,2 10 3 16,2 0-10-16,0 0-9 15,0 4 16-15,0 3 1 16,13 0-4-16,3 6 6 16,1 0 0-16,6 6 4 15,2 2-4-15,-1 2-3 16,3 3 3-16,0 0 0 16,-8 0-12-16,-2 1 9 15,-7-2 2-15,-5-2 0 16,-3-3-1-16,-2 0 0 15,0-4-3-15,-11-5 1 16,-14-4-10-16,-6-5 9 0,-7-5-9 16,-7-6 5-16,-1-3-11 15,1 0-44-15,3 0 32 16,9 0 22-16,8-10 10 16,10 0 7-16,7-4 4 15,6-4-11-15,2-3-2 16,0-5-15-16,18-7 13 15,14-7-5-15,7-9-4 16,13-1 13-16,-3 0 11 16,0 0-3-16,-2 3 8 15,-7 6-14-15,-5 3 19 16,-10 7-6-16,-4 7-6 0,-13 2 5 16,-8 6 7-16,0 0 5 15,0 0-13-15,-18 0 1 16,-1 4 8-16,2-2-2 15,7 4-7-15,5 2-2 16,0 4-11 0,1 0-5-16,-3 2-23 0,-4 2-45 15,5 0-11-15,-6 0-54 16</inkml:trace>
  <inkml:trace contextRef="#ctx0" brushRef="#br0" timeOffset="145667.38">29615 2973 301 0,'0'0'4'15,"0"0"-2"-15,0 0-2 16,0 0 0-16,0 0 5 0,0 0 18 16,0 0-6-16,113-35-9 15,-108 35 5-15,-5 7-4 16,0 14 16-16,0 7 0 16,0 5-21-16,-9 2 5 15,-6 3 1-15,-5 2-5 16,-3 2 6-16,-2 2-2 15,2-1 0-15,-4-2 2 16,4-5-7-16,3-5 8 16,5-7-2-16,8 0-8 15,3-4 0-15,4-2-1 16,0-2 0-16,0-4-1 0,8-2-8 16,8-2 8-16,4-2 0 15,3-2-1-15,-2-4-7 16,6 0-25-1,0 0-26-15,-5-4-37 0,5-15-123 16</inkml:trace>
  <inkml:trace contextRef="#ctx0" brushRef="#br0" timeOffset="145950.1">29985 2492 488 0,'0'0'62'16,"0"0"-54"-16,0 0-7 16,0 0 14-16,0 0-9 15,0 0 5-15,11 32-6 16,-5 10 6-16,-3 6-9 15,-3 1-2-15,0-1-6 16,0-4-6-16,0-3-22 16,0-2-11-16,0-5-42 15,0-5-37-15</inkml:trace>
  <inkml:trace contextRef="#ctx0" brushRef="#br0" timeOffset="146716.04">30372 3090 414 0,'0'0'79'16,"0"0"-59"-16,0 0 19 16,0 0 1-16,0 0-11 15,0 0 2-15,-2-20 1 16,0 20-23-16,-2 0-9 16,-3 0-2-16,-5 0-3 0,0 3 4 15,-2 10 0-15,1 3-6 16,2 3 7-16,-3 8 0 15,5-1-7-15,1 4 3 16,6 0 1 0,-1-1-7-16,3-4 2 0,0 0-14 15,0-4-5-15,9-7 17 16,4-3-13-16,-1-3 18 16,1-4-15-16,0-4 6 15,3 0 5-15,-1 0 9 16,5 0 3-16,1-11-2 15,-6-4 0-15,1-3-2 0,-5-2 2 16,0-3 7 0,-4-1 0-16,-3-2-3 0,-4-4 7 15,0 0 5-15,0 0-2 16,0 0-6-16,-11-1-6 16,-5 5 6-16,-2 5 0 15,3-1-7-15,-1 6 4 16,3 1-6-16,0 5 1 15,-1 3-3-15,3 0 0 16,-1 5-11-16,6 2 0 16,-3 0-17-16,5 0-9 15,0 0-35-15,4 6-75 0,0 4-102 16</inkml:trace>
  <inkml:trace contextRef="#ctx0" brushRef="#br0" timeOffset="147531.6">30879 2894 9 0,'0'0'0'0</inkml:trace>
  <inkml:trace contextRef="#ctx0" brushRef="#br0" timeOffset="148231.62">30879 2894 222 0,'55'-45'55'15,"-52"42"-33"-15,-1 2 32 16,-2 0-4-16,0 1-5 16,0 0-2-16,0 0-8 15,0 0-9-15,0 0-5 16,0 0-17-16,0 0 16 15,0 0-20-15,-5 0-2 16,-2 11 2-16,-4 10 11 16,-3 2-10-16,-3 5-1 0,-3 2 4 15,0 5-6 1,0-1 2-16,0 4-15 0,4-4 3 16,3-5 10-16,8-4-8 15,5-7-2-15,0-4-8 16,0 0 17-16,16-3-7 15,4-4-13-15,2-3 23 16,3-3 1-16,0-1 0 16,-4 0-2-16,2 0 1 15,-3-7-2-15,-3-5 2 16,4-4-8-16,-6 0 8 16,1-2 0-16,-3 0 2 15,-3 3-6-15,-4-2 8 16,1 3 5-16,-3 2 6 15,-2 2-10-15,2 4 1 0,-4 3 4 16,3 0-8-16,0 3-4 16,-3 0 4-16,0 0-5 15,0 0 3 1,4 3-10-16,0 17 10 0,3 7 18 16,-1 7-6-16,-2 8 0 15,2 4-9-15,-4 4 15 16,0 1-14-16,-2-5-1 15,0-6 0-15,0-5 6 16,0-2-8-16,0-9-2 16,0-4 4-16,4-4 0 15,-4-6-3-15,3-6-17 0,-3 2-14 16,4 0-40 0,0-4-108-16</inkml:trace>
  <inkml:trace contextRef="#ctx0" brushRef="#br0" timeOffset="149573.94">31823 2658 229 0,'0'0'73'16,"0"0"-40"-16,0 0-31 15,0 0 40-15,0 0 31 16,0 0-2-16,0 0-32 15,-2 0-27-15,2 0-11 16,0-1-1-16,0-4-3 16,0-1-21-16,0 2-29 0,0 4-68 15</inkml:trace>
  <inkml:trace contextRef="#ctx0" brushRef="#br0" timeOffset="150088.18">32394 2652 156 0,'0'0'17'0,"0"0"12"16,0 0 37-16,-79 107-37 16,60-77 10-16,-2 2-12 15,3-2-8-15,1 2 9 16,1-2-18-16,1-2-3 0,-1 1 0 15,-2-1-5 1,-2 3-4-16,-3 9 4 0,-8 5 0 16,-2 10-2-16,-7 2-7 15,-2-1 7-15,6-6 0 16,10-11 0-16,12-14 0 16,9-10 0-16,5-5 1 15,0-4-1-15,0-4-3 16,0 0 1-16,0 2 2 15,0-2-23-15,0 4 1 16,0-1 4-16,0 1-27 16,5 1 21-16,-3-1-16 15,-2-4 7-15,0 0-19 16,2 0-83-16</inkml:trace>
  <inkml:trace contextRef="#ctx0" brushRef="#br0" timeOffset="150412.16">32146 3423 273 0,'0'0'32'16,"0"0"-24"-16,0 0-8 15,0 0 2-15,0 0-2 16,0 0 15-16,9 0 11 15,-9 0 8-15,0 0-5 16,0 0 14-16,0 0-12 16,0 0-8-16,0 0 3 0,0 0-4 15,0 0-17-15,0 0 2 16,0 0-6-16,0 0 10 16,0 0-11-16,0 0 1 15,0 0-1-15,0 0 0 16,0 0-18-16,0 0-27 15,0 0-77-15,0 0-124 16</inkml:trace>
  <inkml:trace contextRef="#ctx0" brushRef="#br0" timeOffset="159397.49">29608 3914 455 0,'0'0'1'0,"0"0"-1"15,0 0-78-15,0 0 78 16,0 0 13-16,0 0 18 15,0 0-24-15,-19-1-4 16,16 1 4-16,3 0-6 16,-2 0 12-16,2 0 1 15,0 0 8-15,0 0-11 16,-5 4-8-16,1 15 6 0,-5 8 11 16,-2 2-17-16,-1 7 1 15,4-1-2-15,-1 3 7 16,-3 2-9-16,6 0-5 15,-3 2 5-15,5-4 6 16,2-3-5 0,2 1-2-16,0-9 2 0,0 0 3 15,0 3-4-15,13-5-8 16,5 0 8-16,1-3 2 16,6-4-2-16,2-1-2 15,8-5 2-15,5 1 4 16,8-5-4-16,-2-3-4 15,1 0 4-15,-1-4 3 0,-1 4 1 16,-3-4-8-16,1 2 8 16,-3-1-1-16,0-2-3 15,-7 1-8-15,-4-1 1 16,-4 0 1-16,-2 0-17 16,-4 0-4-16,-1 0-19 15,3 0-7-15,0 0-37 16,0 0-32-16</inkml:trace>
  <inkml:trace contextRef="#ctx0" brushRef="#br0" timeOffset="159864.09">30081 4349 447 0,'0'0'30'0,"0"0"-30"15,0 0-26-15,0 0 12 16,0 0 7-16,0 0 6 16,-7-7 1-16,7 22 7 15,16 4-2-15,4 0 5 16,2-1 4-16,4 3-2 0,8 1-12 15,2 0 1 1,4 2 1-16,0 0 4 16,-5-2-6-16,-1-3-5 0,-7 2 5 15,-3-3 5-15,-8-2-5 16,-3-2 0-16,-8-2 0 16,-1 1 9-16,-2 4 6 15,-2-1-2-15,0 0 6 16,0-2 12-16,-4 0-24 15,-9-4 23-15,-3 2-17 16,-2-2 11-16,-2-2-22 16,0 2-2-16,2-1 0 15,2-2-2-15,6-1-41 16,1 0-21-16,4 6-47 0,5-6-94 16</inkml:trace>
  <inkml:trace contextRef="#ctx0" brushRef="#br0" timeOffset="163617.47">31369 4511 48 0,'0'0'68'15,"0"0"-68"-15,0 0-15 16,0 0-18-16,0 0 27 15,0 0-7-15,0-5 13 16,0 2 42-16,0 2-25 16,0 1 16-16,0-3 6 15,0 2-5-15,0 1-17 16,0 0-1-16,0-2-4 0,0 2 6 16,0 0-6-16,0 0-4 15,0 0 9-15,0 0 14 16,0-3-3-16,0 2-2 15,0-3-10-15,0 0 12 16,0-1-13 0,0 2-8-16,0-1 7 0,0 2 0 15,0-1-12-15,0-1 6 16,0 2 2-16,0-2 0 16,-8 0-7-16,0 0 0 15,1 0 11-15,3-2-5 16,-3 3-5-16,0 1-3 15,1 0-1-15,-3-1 5 0,-3 3-5 16,-1 0-7 0,-3 0 7-16,1 0-4 0,-1 0 1 15,5 0-1-15,7 0 8 16,2 0-5-16,0 0 1 16,0 6-17-16,2 7 5 15,0 2 10-15,0 4-12 16,0 1 4-16,6 1 9 15,7 4 1-15,3-1 0 16,-3 4-5-16,5-2 5 16,-1 7 1-16,4-2-1 15,1 5 0-15,-2 2 0 0,0 1 1 16,-2-4-1 0,-5 0-6-16,-2-4 6 0,1 0 9 15,-6-3-9-15,-3-6 2 16,-3-2 0-16,0-4 10 15,0-3-12-15,-7 0-1 16,-9-3 1-16,-6 0 6 16,-2 1-4-16,-1-8-4 15,-4 1 4-15,2-4 0 16,2 0-2-16,4 0-2 16,3-4 2-16,5-8 0 15,1-2-4-15,5-2-1 16,7-4 0-16,0-2 5 15,0-4-3-15,3-3-3 16,13 0 6-16,5-3 4 0,4-2-4 16,2-3-4-16,-2-1 4 15,-1-2 2-15,-2 0-2 16,-4 1-6-16,-2 0 6 16,-7 3-10-16,-9 8 8 15,0 6-1-15,0 8 3 16,0 2 19-16,0 6-19 15,-9-2-1-15,-3 2 1 16,-1 0 13-16,-3 2-13 16,1-1-2-16,1 1-1 15,4 0 3-15,-1 2 0 16,1-2-21-16,4 0-59 0,1 3 13 16,5-2-23-1,0 3-1-15</inkml:trace>
  <inkml:trace contextRef="#ctx0" brushRef="#br0" timeOffset="166076.23">31792 4760 132 0,'0'0'44'15,"0"0"-28"-15,0 0-15 16,0 0 24-16,0 0 12 15,0 0-13-15,0 0 2 16,-7 0 0-16,7 0 6 16,0 0 4-16,0 0 1 0,0 0 3 15,0 0-6-15,0 0-21 16,0 0 3-16,0 0-11 16,0-6-5-16,0-1-3 15,2-8 3-15,10 0 15 16,1-2-6-16,0 1-2 15,3-2-3-15,-1 0-4 16,1 0 10-16,1-1-6 16,-1 2-3-16,1 1 7 15,0-1-7-15,-1 2-1 16,-1 1 0-16,-1 4 2 0,-5 5-2 16,-3 2 0-16,-2 3-5 15,-2 0 5-15,-2 0 0 16,3 0-8-16,-1 0 6 15,5 12 2-15,2 8 1 16,-5 7-1 0,3 9 6-16,-7 3-6 0,0 7 4 15,0 4-2-15,0 0 5 16,-13-2-1-16,1-4 0 16,3-7-6-16,3-12 0 15,4-4 0-15,2-6 0 16,0-4-2-16,0-3 2 15,0 0 0-15,0-4-1 0,0-2-13 16,0 0-7 0,0-2 1-16,0 0-32 0,0 0-65 15,2 0-88-15</inkml:trace>
  <inkml:trace contextRef="#ctx0" brushRef="#br0" timeOffset="166342.89">32182 4329 469 0,'0'0'86'0,"0"0"-80"15,0 0-4-15,0 0-2 16,0 0 0-16,0 0-6 15,49 16 5-15,-40 21-5 16,-5 7 6-16,0 0 0 16,-4 2-5-16,0-6-28 15,0-6-33-15,0-7-28 16,0 0-55-16</inkml:trace>
  <inkml:trace contextRef="#ctx0" brushRef="#br0" timeOffset="167016.54">32821 4672 232 0,'0'0'102'16,"0"0"-88"-16,0 0 14 0,0 0-14 16,0 0 2-16,0 0-10 15,-76-42 3-15,49 40-1 16,4 0 8-16,2 2-13 15,1 0 17-15,-2 0-13 16,2 12-6-16,-3 11-1 16,1 8 0-16,0 5 1 15,0 0-1-15,3 1-7 16,9-7 4-16,3-2-2 16,5-9-12-16,2-5 9 15,0-2 1-15,0-3 1 16,4-4 5-16,9 0-5 15,5-5 6-15,7 0 0 16,0 0-18-16,3-10 16 0,-1-8-32 16,-3 0 1-16,-1 1-4 15,-6 2 12-15,-1 4 25 16,-9 4 31-16,-1 0-7 16,0 1 10-16,-4 3-16 15,-2 2-1-15,0 1-15 16,0 0-2-16,0 0 0 15,0 0 6-15,4 4-4 16,3 13 18-16,1 3 5 16,2 0-10-16,1 1-10 15,-5 4-4-15,3 3 3 0,-7-2-4 16,1-2-19 0,-1-2-10-16,-2-5 4 0,4-9-22 15,1-2-16-15,1-3-19 16,3-3-22-16</inkml:trace>
  <inkml:trace contextRef="#ctx0" brushRef="#br0" timeOffset="167488.38">33140 4570 317 0,'0'0'85'0,"0"0"-67"15,0 0-2-15,0 0 10 16,127-68-12-16,-101 59-9 16,-5 4-3-16,-10 1 13 15,-7 2-2-15,-4 2-12 16,0 0 18-16,0 0-6 0,0 6-10 16,4 17-2-1,4 12 2-15,5 5 9 0,-7 2-2 16,6 3-9-16,-1-1 7 15,-9 5 1-15,0-4-3 16,-2 0-6-16,0-4-3 16,0-6 3-16,-4-4 0 15,-5-9-15-15,2-6-6 16,2-4-22-16,5-4-47 16,0-1 1-16,0-7-87 15</inkml:trace>
  <inkml:trace contextRef="#ctx0" brushRef="#br0" timeOffset="167699.04">33191 4871 412 0,'0'0'54'0,"0"0"-54"15,0 0-21-15,0 0 21 16,0 0 24-16,0 0 4 15,163-7-10-15,-107 2-18 16,2-3-3-16,-6-2 1 16,-2 0-22-16,-6-7-84 15,-13-5-235-15</inkml:trace>
  <inkml:trace contextRef="#ctx0" brushRef="#br0" timeOffset="176229.55">26010 1539 190 0,'0'0'102'0,"0"0"-101"16,0 0-1-16,0 0-1 15,0 0-3-15,0 0 3 16,0 0 1-16,0 0 0 16,-7-20 0-16,7 20-1 15,0 0 1-15,0 0 1 16,0 0-1-16,0 0-23 16,0 0-71-16</inkml:trace>
  <inkml:trace contextRef="#ctx0" brushRef="#br0" timeOffset="208987.43">7093 12075 215 0,'0'0'26'15,"0"0"-16"-15,0 0-10 16,0 0 0-16,0 0 1 16,0 0 4-16,0 0-4 15,0 0 9-15,0-13 0 16,0 13 4-16,0 0-7 16,0 0-6-16,0 0 16 15,0 0 1-15,0 0-17 16,10 0 3-16,-1 0 6 0,4 0 3 15,5 0-12-15,2 0 2 16,2 0 8-16,5 0-6 16,4 0-1-16,4 7-5 15,4 2 2-15,3 2 9 16,7 0-10-16,4-2 2 16,12 0-2-16,4-5 6 15,5-4-5-15,1 0-1 16,1 0 1-16,-3-10 4 15,4-2-5-15,0 3-4 16,-1 1 4-16,2 4 2 16,-4 4-2-16,-5 0-3 15,-5 0 3-15,-4 10 1 0,-2 1 2 16,-2-8-2-16,-7-3 0 16,-2 0 3-16,-9 0-2 15,-5 0-4-15,-4 0 4 16,-6 0 1-16,-4 0-3 15,-5 0-6-15,-1 0 6 16,-3 0 4-16,-2 0-4 16,-1 0-1-16,-1 0 1 15,-4 0 4-15,0 0-4 16,-2 0-8-16,0 0-11 16,0 0-43-16,0 0-25 15</inkml:trace>
  <inkml:trace contextRef="#ctx0" brushRef="#br0" timeOffset="209514.11">8529 11784 353 0,'0'0'55'15,"0"0"-55"-15,0 0-9 16,0 0-11-16,0 0 20 15,0 0 3-15,-32 17-3 16,48-11-1-16,6 2 1 16,5 2 5-16,4-1 1 15,2 4-6-15,-1 1 4 16,1 0 2-16,2-2-5 16,-1 2-2-16,0 0 2 15,-3 2 1-15,-5 4-2 16,1 4-2-16,-4 0 2 15,-5 0 4-15,-5 2-1 16,-9-2-3-16,-4 3 0 0,0 2 9 16,-9 6 5-16,-15 7-8 15,-5 2 2-15,0-4 3 16,2-6-4-16,3-8-4 16,6-6-3-16,7-6 0 15,-1-4-32-15,6-4-56 16,2-6-35-16</inkml:trace>
  <inkml:trace contextRef="#ctx0" brushRef="#br0" timeOffset="210632.16">9157 11418 261 0,'0'0'82'0,"0"0"-52"16,0 0-21-16,0 0 3 16,0 0 4-16,0 0-5 15,33 52 7-15,-13-21-8 16,3 7 9-16,-2-1-8 16,0-1-6-16,-3-4 2 0,-3-4-3 15,1-6-1-15,-5-9-6 16,-5-6 6-16,-3-7 0 15,-3 0 2 1,0 0-2-16,-7-16 13 0,-15-15-8 16,-4-16-1-16,-3-5-7 15,4-8 2-15,5-4-1 16,11-4-1-16,7-2-6 16,2 3 6-16,0 0-1 15,13 9 2-15,9 5-2 16,5 11 1-16,4 12-1 15,1 16 1-15,-3 11-10 16,0 3 3-16,-3 17 1 0,-6 18-5 16,-6 8 10-16,-12 11 2 15,-2 6 7-15,0 0-8 16,-14 0 4-16,-3-8-4 16,1-8 4-16,1-13-2 15,5-15-4-15,6-10 4 16,4-6 1-16,0 0-3 15,0 0-19-15,2-8-19 16,18-15 14-16,11-2 12 16,9-4 5-16,3 10 7 15,1 2-2-15,-3 13 2 16,-8 4-13-16,-1 0 13 16,-11 8-3-16,-3 15 6 15,-11 7 4-15,-7 10 11 0,0 4 9 16,-17 2-14-16,-10-2-5 15,-2-7 5-15,0-6 9 16,0-9-21-16,2-10 7 16,4-6-7-16,6-6 4 15,3 0-5-15,8 0-35 16,6-8-15-16,0-9-12 16,10-10-12-16,15 1 18 15,2-4-30-15,0 0-26 16</inkml:trace>
  <inkml:trace contextRef="#ctx0" brushRef="#br0" timeOffset="210980.01">9745 11356 176 0,'0'0'35'0,"0"0"-1"16,0 0 18-16,0 0-6 0,0 0-23 16,0 0 1-16,36 108-10 15,-21-79-5-15,3-2-6 16,4-1-2-16,1-2 4 15,-1-7-3-15,3-7-2 16,-4-6-2-16,4-4 2 16,0 0 10-16,-3-7-10 15,-2-15 1-15,-4-7-1 16,-5-4 0-16,-7-1-4 16,-4 4 2-16,0 2 2 15,-6 6 0-15,-17 5-2 16,-3 6-2-16,-3 5 4 0,4 3 4 15,-2 3 0-15,5 0 6 16,3 0-6-16,0 5 0 16,6 4-4-16,6 1-18 15,3 1-29-15,4-4-44 16,0 4-63-16</inkml:trace>
  <inkml:trace contextRef="#ctx0" brushRef="#br0" timeOffset="211349.07">10106 11287 203 0,'0'0'31'15,"0"0"-11"-15,0 0 10 0,0 0 8 16,0 0-1-16,0 0-17 16,49 86 3-16,-42-59-6 15,1 1-14-15,4 3 4 16,1 4 1-16,3-3-7 15,-1-7 1-15,4-2-1 16,0-7-1-16,3-9-2 16,1-4-17-16,-1-3 19 15,0 0 3-15,-1-6-1 16,-9-12 2-16,-5-7 0 16,-7 0 2-16,0-7-6 15,-2-3-9-15,-15-1 8 0,-6 7-1 16,-2 3-12-1,2 8 14-15,-2 5 0 0,0 9 6 16,-2 4 8-16,0 0-10 16,3 0 5-16,-5 17-9 15,7-2-7-15,4 3-27 16,7-4-38-16,9 3-30 16</inkml:trace>
  <inkml:trace contextRef="#ctx0" brushRef="#br0" timeOffset="211662.54">10376 10782 415 0,'0'0'55'15,"0"0"-30"-15,0 0-17 16,0 0-4-16,0 0-1 15,0 0 0-15,-9 149 6 16,13-69-3-16,5 10 3 16,0 6 1-16,-2-1-6 15,4-8 2-15,2-13-5 16,3-15 0-16,3-20-1 16,4-18-7-16,-1-13 5 0,1-8-19 15,-6-10-29 1,-1-23 36-16,-5-11-22 0,-9-3-71 15,-2-2-105-15</inkml:trace>
  <inkml:trace contextRef="#ctx0" brushRef="#br0" timeOffset="211843">10197 11241 495 0,'0'0'17'0,"0"0"-17"15,0 0 0-15,0 0-1 16,0 0 1-16,0 0 0 16,143-76 0-16,-80 52-2 15,3-3-18-15,1-6-66 0,-7-1-16 16,-2 6-12-16</inkml:trace>
  <inkml:trace contextRef="#ctx0" brushRef="#br0" timeOffset="212348.35">10977 11125 273 0,'0'0'68'0,"0"0"-35"16,-123-3-5-16,77 7-3 16,1 15-4-16,9-2 4 15,9-4-11-15,10-1 1 16,13-4-1-16,4 6-13 15,0 2 1-15,0 2-2 16,11 3-3-16,16-4 2 16,4-1-1-16,4-6-20 15,3-3 3-15,-2 0 14 16,-2 1 5-16,-3 6 5 16,-7 2-1-16,-6 4-1 0,-5 7 8 15,-10 3 10-15,-3 4 1 16,0-1-7-16,-23 1 5 15,-4-9-1-15,-6-3-10 16,-7-2-2-16,-5-2-7 16,5-1-1-16,9-6-12 15,7-3-21-15,13-4-21 16,9 1-32-16,2-5-92 16</inkml:trace>
  <inkml:trace contextRef="#ctx0" brushRef="#br0" timeOffset="213846.91">11093 11182 206 0,'0'0'169'16,"0"0"-106"-16,0 0-46 15,0 0-17-15,0 0-2 16,0 0 2-16,-20 47 5 16,38-23-1-16,0 2-1 15,1 4 1-15,4 4-2 16,-5 5 0-16,-5 5 7 15,-2-2 11-15,-4-4-17 16,0-7-2-16,-3-10-1 16,0-7 5-16,-1-8-4 0,-1-6-2 15,-2 0 2 1,0 0 7-16,0-8 7 0,0-16-4 16,-7-10-9-16,-6-4 1 15,4-6-2-15,2 0-2 16,5 0 0-16,2-1-3 15,0 5-2-15,0 5-6 16,7 6-1-16,4 7 7 16,2 4-22-16,1 6-10 15,8-1-31-15,0 7-16 16,5-1-111-16</inkml:trace>
  <inkml:trace contextRef="#ctx0" brushRef="#br0" timeOffset="214364.38">11635 11135 289 0,'0'0'31'16,"0"0"-14"-16,0 0 13 16,0 0 5-16,-121-10-3 15,92 36-15-15,2 10-16 0,5 8 0 16,5 6-1-16,3-2 3 16,9 2-2-16,5-6-2 15,0-5 2-15,0-8-2 16,19-14 1-16,2-9-13 15,4-8-9-15,0 0 13 16,1-17 0-16,1-16-3 16,-2-5 1-16,-6-6-9 15,-5 1 2-15,-7 6-11 16,-7 2 16-16,0 11 12 16,0 6 2-16,-2 7 8 15,-7 2 12-15,2 3 4 0,4 4-6 16,1 2-4-16,2 0 3 15,0 0-13-15,0 0-4 16,2 8 8-16,17 2-4 16,3 0 5-16,2 2-10 15,1 0-3-15,2 0 3 16,-3 1-2-16,1 1-39 16,-6 0-43-16,0-1-10 15</inkml:trace>
  <inkml:trace contextRef="#ctx0" brushRef="#br0" timeOffset="-214616.41">11971 11176 295 0,'0'0'40'16,"0"0"-37"-16,0 0 4 15,80 103-4-15,-53-64 2 16,0 7 31-16,-3 2-11 15,1 2-16-15,-3-4 1 16,-2-8 2-16,-4-6 0 16,-3-10-12-16,-7-10 2 15,-3-8-2-15,-3-4 9 16,0 0 32-16,-3-15 1 16,-19-10-41-16,-4-7 3 0,-3-9-4 15,-2-3-3 1,-6-6 0-16,0-3-5 0,1-3-10 15,3-1 7-15,6 3-1 16,7 4 12-16,7 2 0 16,8 1-10-16,5 7 1 15,0 3 8-15,2 2-8 16,19 7 5-16,8 11 4 16,4 4 0-16,1 13 0 15,1 0-8-15,-2 10 8 16,-4 18 0-16,-4 4 3 15,-10 2-3-15,-5 0 2 16,-10 2 24-16,0 5-11 0,-5-2-9 16,-19 5 0-1,-5-2 7-15,-5-7-11 0,-4-6 5 16,2-7-5-16,1-7 3 16,4-5-5-16,2 1-56 15,4 0-70-15</inkml:trace>
  <inkml:trace contextRef="#ctx0" brushRef="#br0" timeOffset="-213159.67">9547 12119 237 0,'0'0'43'0,"0"0"-2"15,0 0-10-15,0 0 14 16,0 0 5-16,0 0-2 15,-38-5-15-15,36 19-33 16,0 8 4-16,0 10-3 16,2 6 3-16,-3 6-4 0,3 4-1 15,-5 2 1 1,3 0 1-16,0-4-1 0,0-11 0 16,2-17-1-16,0-10-2 15,0-8 3-15,0 0-21 16,0-8 7-16,0-22 13 15,0-17-3-15,0-6 4 16,0-8-4-16,0 7-3 16,-2 6 4-16,-7 3 0 15,2 9 3-15,0 7 0 16,3 10 1-16,-1 12-1 16,5 4 0-16,0 3 0 15,0 0-4-15,0 0-12 16,16 21 16-16,13 5-4 0,11 4 10 15,4 1-6-15,6-2 1 16,0-5 2-16,-4 0-3 16,-4-4 3-16,-4-2-3 15,-10 0 0-15,-7-5 1 16,-7-2-3-16,-10 3 4 16,-4 0 8-16,0 5 11 15,-18 2-17-15,-14 0 3 16,-5-4 0-16,-5-3-5 15,-3-6 8-15,5-3-1 16,4-5-1-16,7 0-8 0,9 0-6 16,7 0-5-1,10 0-40-15,3 0-66 0,0 4-92 16</inkml:trace>
  <inkml:trace contextRef="#ctx0" brushRef="#br0" timeOffset="-212566.11">10095 12129 241 0,'0'0'20'0,"0"0"7"15,0 0 8-15,0 0 10 16,0 0-5-1,-125-3 10-15,92 17-16 0,4 4-11 16,9 2-19-16,5 4-1 16,3 4-3-16,7 6-2 15,5 2 2-15,0 1 0 16,0-8-2-16,11-6-7 16,10-8-24-16,1-5 16 15,1-6 11-15,-2-4-10 16,-2 0 10-16,-2 0 0 15,1-22 6-15,-7-6 0 16,-2-3 0-16,-4-4 0 16,-5 5 0-16,0 5-3 15,0 10 3-15,0 5 1 16,4 8 0-16,3 2-1 0,3 0-19 16,13 4 19-16,8 18 0 15,16 8 0-15,4 6 5 16,7 6-2-16,0 4 0 15,-4 2-3-15,-8 1 3 16,-10-3-2-16,-12-5 15 16,-10 2-7-16,-12-6 14 15,-2-2-7-15,0-1 1 16,-24-2-2-16,-10-6-13 16,-3-3 8-16,-9-8-5 15,2-5-2-15,-1-3-3 0,5-6 0 16,5-1-7-16,8 0-21 15,7 0-24-15,9 0 14 16,9-10-25-16,2-9-59 16</inkml:trace>
  <inkml:trace contextRef="#ctx0" brushRef="#br0" timeOffset="-211993.93">10496 11955 315 0,'0'0'37'0,"0"0"-24"16,0 0 22-16,-139-6 3 16,104 6 8-16,4 0 2 15,6 9-32-15,6 4-12 16,3 7-4-16,7 8-1 15,2 6 1-15,7 2 0 16,0 3-3-16,0-5 2 16,3-9 1-16,10-6-4 15,1-9-2-15,1-6-18 16,3-4 17-16,1 0 2 16,0-11 7-16,1-12-2 15,-1-4 1-15,-3 0 0 16,-1 4-1-16,-3 5-3 0,-1 9 3 15,0 5 0-15,1 4-5 16,3 0 0-16,7 0 4 16,5 15 1-16,6 6-2 15,5 2 4-15,7 4-1 16,-1 5-1-16,6 6 0 16,-2 6 0-16,-7 6 3 15,-8 6 3-15,-9 6-2 16,-10 4 9-16,-10 3 11 15,-4 1-21-15,0-2 0 16,-22-9-3-16,-7-12 4 16,-2-13-3-16,-1-14-1 15,3-12-5-15,0-8 5 0,6 0-5 16,0-14-24-16,3-18-5 16,2-6-17-16,0-9-42 15,3-12-129-15</inkml:trace>
  <inkml:trace contextRef="#ctx0" brushRef="#br0" timeOffset="-211432.43">10656 11889 279 0,'0'0'0'15,"0"0"0"1,44 106 3-16,-21-49 12 0,0 0 3 15,-1-2 10-15,0-5-12 16,-4-11-5-16,-3-6-1 16,-3-11-8-16,-8-8 5 15,0-6-7-15,-4-5 2 16,0-3-2-16,0 0 0 16,0-13-9-16,-2-10-10 15,-4 0 5-15,4-1 13 16,2 0-3-16,0 1-13 15,0 4 2-15,6-1 5 16,12 2 9-16,2 0 0 16,2 2 2-16,1-3 4 15,-4 4 6-15,2-1-8 0,-6 0 7 16,-1-5-4-16,-4-1-4 16,-3-2 1-16,-4-4-1 15,-3-2 0-15,0 0-2 16,0 3 1-16,-16 2-1 15,-7 5 0-15,0 6 0 16,0 6 2-16,3 8 0 16,7 0 15-16,3 0 10 15,4 24-19-15,6 16-5 16,0 10-1-16,0 5-2 16,0 8 15-16,12-3-7 15,-2-2 10-15,5-9-4 0,1-11-14 16,0-12 5-1,4-12-5-15,3-8-9 0,3-6-9 16,8-4-34-16,3-25-19 16,7-10-72-16</inkml:trace>
  <inkml:trace contextRef="#ctx0" brushRef="#br0" timeOffset="-210916.63">11358 11721 433 0,'0'0'15'16,"0"0"-15"-16,-89 110-3 15,64-58 3-15,5 2 7 0,7 0 9 16,9-8-7-16,4-1-5 16,0-9-4-16,0-8 0 15,11-8-3-15,5-8 3 16,1-8-10-16,1-4-6 15,-1 0 12-15,-1-14 4 16,3-14 5-16,-6-3-5 16,-3 5-3-16,0 1 3 15,-3 8 0-15,1 7 2 16,4 2-4-16,7 8-2 16,8 0 4-16,7 8-5 15,9 19 1-15,3 4 4 0,5 8 3 16,4 9-2-16,1 10 15 15,-4 10-2-15,-12 11 24 16,-11 4-6-16,-11 4-22 16,-14-3 0-16,-4-8 0 15,0-12-5-15,-11-16 8 16,-16-12-4-16,-11-12 13 16,-6-11-11-16,-8-9-11 15,-3-4 4-15,-1 0-4 16,5-9-7-16,7-13-6 15,10 0-15-15,5-4 17 16,11-2-14-16,9-1-40 0,9-6-1 16,0-1-18-1,9 1-6-15</inkml:trace>
  <inkml:trace contextRef="#ctx0" brushRef="#br0" timeOffset="-210497.31">11766 11897 66 0,'0'0'249'0,"0"0"-222"15,0 0-6-15,0 0 14 16,0 0 0-16,0 0-17 16,-67 119 8-16,49-66 2 15,7 0-14-15,3-3-13 16,2-4-1-16,6-4 5 15,0-11-5-15,3-2 0 0,12-10-11 16,2-12 9-16,2-7 0 16,1 0 2-16,1-26-1 15,0-11 2-15,-2-12-2 16,-6-5-21-16,-2 2-15 16,-6 3 18-16,-1 11 18 15,-4 12 2-15,2 10 1 16,-2 10 2-16,0 6 19 15,0 0-11-15,2 2-8 16,9 18 2-16,5 4 17 16,5 5-18-16,2-4-4 0,4 0 1 15,-2-3 3-15,-5-6-5 16,0-6-11 0,-4-7-10-16,-6-3-24 0,2 0-37 15,-1-17-2-15</inkml:trace>
  <inkml:trace contextRef="#ctx0" brushRef="#br0" timeOffset="-209999.95">12063 11600 345 0,'0'0'44'16,"0"0"-37"-16,0 0 3 15,46 104 16-15,-24-46-1 16,1 2 13-16,-4 1-9 0,2-3-15 15,-6-6-6-15,-1-6 3 16,-1-6-10-16,-4-5-2 16,-2-9 2-16,-3-7 2 15,-4-9-3-15,0-3-10 16,0-3 6-16,0-4 3 16,0 0-3-16,-2 0-3 15,-7-4-11-15,-2-13 17 16,4-1-3-16,1-8-10 15,1-3 11-15,5-8 0 16,0 0 6-16,0 0-6 16,0 1 6-16,13 5-3 15,3 4 0-15,2 7-4 0,2 2 4 16,-1 6 4-16,4 3-2 16,-3 6-4-16,1 3 4 15,-2 0 8-15,2 3-4 16,-2 24-2-16,-1 2 10 15,-2 12 3-15,-1 2-6 16,-4-2-6-16,1 2-5 16,-6-10 8-16,1-3-8 15,5-6-4-15,-4-7 1 16,3-8-7-16,-1-4-26 16,-4-5-21-16,1 0-68 15,-7-32-65-15</inkml:trace>
  <inkml:trace contextRef="#ctx0" brushRef="#br0" timeOffset="-209836.24">12339 11640 505 0,'0'0'48'15,"0"0"-44"-15,0 0-4 16,0 0-4-16,0 0-36 15,0 0-26-15,-12 28-53 16</inkml:trace>
  <inkml:trace contextRef="#ctx0" brushRef="#br0" timeOffset="-209434.31">12561 11803 389 0,'0'0'11'16,"0"0"-5"-16,0 0-6 16,76 136 15-16,-52-100 40 15,-1-2-5-15,0-6-37 16,-4-7-9-16,-3-11-2 16,-5-9-1-16,-5-1 0 15,-4-1-1-15,-2-26 16 16,0-6-3-16,0-10-11 0,-6 0-4 15,-5 2 4-15,7-1-1 16,0 4-1-16,4 4-6 16,0 7 6-16,0 8-2 15,4 5 0-15,9 7 1 16,1 5 0-16,1 2 1 16,1 0 2-16,1 16-1 15,-1 7 12-15,-3 5 5 16,0 0-18-16,-3 0 0 15,-2 0 2-15,1-2-6 16,-1-8-26-16,2 0-80 0,1-10-89 16</inkml:trace>
  <inkml:trace contextRef="#ctx0" brushRef="#br0" timeOffset="-208466.55">13123 11496 336 0,'0'0'35'0,"0"0"-12"16,0 0 51-16,0 0-12 16,0 0-19-16,0 0-19 15,-56 18-4-15,43 1-19 16,-1 4-1-16,-1 11 0 16,1 9 9-16,3 2-7 15,5 2-4-15,4-3 4 16,2-4 2-16,0-8-4 0,17-4-11 15,12-12 9-15,7-12 1 16,2-4-23-16,-3 0 19 16,-1-20-5-16,-5-10 9 15,-5-6-11-15,-4 4-5 16,-6 9 6-16,-3 9 10 16,-5 11 2-16,-4 3-2 15,4 0 2-15,-2 26-1 16,0 20 9-16,0 16-2 15,1 12-4-15,-3 6 2 16,4-2 1-16,2-3-2 16,3-6 1-16,2-2 4 15,1-5-9-15,-2-1-5 0,0-8 5 16,-10-4 12-16,-2-5-2 16,0-2 9-16,-4 3-7 15,-16-4 7-15,-7 1-12 16,-7-2-5-16,1-9 5 15,0-10 0-15,2-8-3 16,6-12-7-16,0-1 7 16,8 0-4-16,1 0 0 15,1-10-6-15,-1-4 1 16,3-1-10-16,-1-8-5 16,3-3 11-16,7-6-20 15,2-2 3-15,-1-4-18 0,3 4-41 16,-2 0-55-16</inkml:trace>
  <inkml:trace contextRef="#ctx0" brushRef="#br0" timeOffset="-200851.86">9908 11650 174 0,'0'0'55'0,"0"0"-40"16,0 0-14-16,0 0 6 15,0 0 16-15,0 0 7 16,-18-32-16-16,13 22-10 16,-1-1 6-16,0 3 3 15,0-3-6-15,-2 1 8 16,3-2-9-16,1-1 2 15,0-8-4-15,1-4-2 16,3-2 6-16,-2-7 4 16,-1 1-7-16,-3 2 3 0,-5 1-5 15,-3 3 14-15,-5 5 2 16,-2 2-8-16,-4 3-6 16,-1 2-1-16,0 0-3 15,-3 1-2-15,-5-1 2 16,3-6 1-16,2 2-2 15,2-3-3-15,5 2 3 16,4 6 2-16,2 2-1 16,0 1-2-16,6 6 2 15,-3-3 3-15,-1 2-4 16,-1 0-4-16,-6-4 4 16,-1-2 1-16,-2-2 1 0,1 0-4 15,-1-2 4 1,-1-3 0-16,6 4-2 0,-2 1-2 15,3 1 2-15,5 5 12 16,-3 2-6-16,-1 2 4 16,-4-1-2-16,-1 2-1 15,-4 2-7-15,-1 1 3 16,0 0 0-16,0 0 4 16,2 0-6-16,3 5-1 15,3 9 4-15,0 7 7 16,4 1-11-16,-1 4-1 15,5 2 1-15,1-2 1 16,0-2 0-16,1-2-2 16,5-4 2-16,2-2 1 15,0 0-2-15,2-4-4 0,0 3 4 16,0-3 0 0,0 3-1-16,0 1 0 0,0 3 1 15,0 4 1-15,0 1-1 16,0 0-5-16,2 2 5 15,2 2 1-15,-2 4 0 16,0 1-2-16,-2-2 2 16,0 0 2-16,0-6-3 15,0 2-4-15,0-1 4 16,0-2 0-16,3 0 1 16,3 0-2-16,2 1 2 15,2 3 2-15,-1 3-3 0,3 10-4 16,-2 3 4-16,1 0 0 15,3-4 1-15,-5-5-2 16,2-8 2-16,-2-1 2 16,0-2-3-16,4 2-3 15,-1-2 3-15,0 1 0 16,-1 3 0-16,3-5 0 16,-5 4 0-16,3-4 4 15,-6 2-4-15,1-1-2 16,-1-2 2-16,-2 0 0 15,2-1 1-15,-2-2-2 16,0 3 2-16,3 1 0 16,-1 7-1-16,4 1-1 15,-4 5 1-15,1 1 0 16,1-2 0-16,-3 0 0 0,-3-5 0 16,3-4 2-16,-3-5-2 15,5 0-2-15,-1-4 2 16,1 0 0-16,0-1 0 15,0 1 0-15,-1 2 0 16,3 4 2-16,-3 0-2 16,4-1-1-16,-2-2 1 15,1-4 0-15,1-2-1 16,0 1 1-16,1-5 1 16,5 3-1-16,7 2 0 15,1 1-4-15,-2 2 4 16,3-2 0-16,-3 2 2 0,-4-3-2 15,0-4 0-15,-3 1 2 16,-1-2-2-16,1 2-2 16,-1 1 2-16,1 2 0 15,5 1 0-15,5 0-2 16,2-4 2-16,1 2 0 16,3-4 0-16,-2-1-3 15,-2-4 3-15,0-1 0 16,-2-2-3-16,-3 2 3 15,0-2 1-15,3 0 2 16,-3-2-3-16,3 0-3 0,2 0 3 16,-4 0 0-1,4 0-2-15,0 0 2 0,-2 0 0 16,2 0 1-16,0 0-1 16,-2 0-1-16,4 0 1 15,1 0 0-15,-4-2 0 16,1 0 0-16,-2-2 0 15,-2-5 0-15,-2 4 0 16,2-3-2-16,-3 2 2 16,-1 2 0-16,2-2 0 15,-3 0 0-15,1-3 1 16,2-2-1-16,-4-1 0 16,4-6-3-16,-3 1 3 15,1-2 0-15,-1 1-1 0,-2 2 1 16,-3 4 1-16,-2 0 1 15,-1 2-2-15,-2-1-1 16,-1 4 1-16,-3-1 0 16,1-2-1-16,-1 0 1 15,1-5 1-15,2 0 0 16,-3-2-1-16,2-3-1 16,1 0 1-16,0-2 0 15,2-2-1-15,-3-2 1 16,1-2 2-16,0 0-2 15,-2 3 0-15,-1 4-1 16,0 3 1-16,-4 5 0 16,2-4 0-16,-2 1 0 15,0 0 1-15,0-2-1 0,3 5 0 16,-1 0 0-16,-2 4 0 16,2 1 0-16,0 2-1 15,-2 1 1-15,0-5 1 16,0-2 0-16,0-2-1 15,0-4-1-15,0 1 1 16,0 3 0-16,0 2-1 16,0 5 1-16,0-1 1 15,0 4 0-15,0-3-1 16,0 1-1-16,0-2 1 16,0 2 0-16,0 0 0 15,-4-1 0-15,2 0 1 0,-1-3 1 16,-1 0-2-16,2 0-1 15,-2-1 1-15,2-2 0 16,-3 1-1-16,0-2 1 16,3 0 1-16,-3 2 0 15,3 2-1-15,2-2-1 16,-2 1 1-16,2 2 0 16,-2-1-1-16,-2 2 1 15,2 0 1-15,2-2 0 16,-3 0-1-16,3 0-1 15,0-4 1-15,0-1 0 16,0 1-1-16,0-1 1 0,0-1 0 16,0 1 1-1,0 1-1-15,0 5 0 0,0-4 0 16,0 5 0-16,0 2-1 16,0 2 1-16,0 2 1 15,0-4 0-15,0-3-1 16,0 2-2-16,0-7 2 15,0 2 0-15,0-6-1 16,9-6 1-16,6-2 1 16,1-5 0-16,2 4-1 15,-2 1-1-15,0 6 1 16,-1 6 0-16,-7 1-1 16,4 5 1-16,-1 3 0 15,-3 1 0-15,4-1-2 0,1 4-1 16,-1-6 3-1,3 1 0-15,1 1-1 0,4-1 1 16,4 2 1-16,1 2-1 16,4-1-1-16,0 1 0 15,0 0 1-15,-3-1 0 16,-1-1-8-16,-1-7 7 16,3-1-7-16,0-1 5 15,0-4 3-15,2 7-3 16,0 2 3-16,2 5 0 15,-3 3-3-15,-3 0-2 16,-3 0 2-16,-1 0 2 16,0 0 1-16,2 0-2 0,2 0 2 15,-5 0 0-15,2 0-3 16,2-3 3-16,1 0 1 16,4-1 1-16,-4 4-2 15,1 0-2-15,1 0 2 16,-1 0 0-16,-1 0-18 15,0 0 1-15,0 0 11 16,-2 4-1-16,0 3 7 16,-1-1-9-16,1 4-2 15,-4 0 11-15,0-2-8 16,0 3 6-16,-1-4 2 16,-2 3 0-16,-1 1 0 0,2-2 0 15,-2 2 0-15,1-4 0 16,-1-3-3-16,-2 2 3 15,3-2-6-15,-3 0-5 16,1 5 7-16,-1 3 4 16,-2 2 2-16,0 1-1 15,0 4 2-15,-4-2-3 16,0 0 0-16,-1-4 2 16,1 2-2-16,-1 1 1 15,4-4-1-15,-1 4 2 16,1-4 2-16,2 4-3 15,-3-2 2-15,-1 2 3 16,2-2-4-16,-4-7 2 0,-1 2-4 16,-1-5 2-1,-2-4-1-15,-2 2-1 0,0-2 0 16,0 0 1 0,0 0-1-16,0 0 0 0,2 2 0 15,3 6 5-15,2 0-5 16,0 7 7-16,1-6-2 15,-1 1-2-15,0 0-3 16,-3-4 2-16,1 1-2 16,-1-4 0-16,0-3 4 15,3 6-4-15,0 2 0 16,0 1 0-16,-3 0 0 16,3 3 0-16,1-1 0 15,2 1 5-15,-2-2 4 0,3-2 17 16,-1-2-23-1,1 0-2-15,3 2-1 0,-4-4 1 16,3 4-1-16,1-2 0 16,-1-1 4-16,1 4-3 15,-3-5 12-15,0 2-11 16,0 0-2-16,0 2 2 16,5 2-2-16,2-4 6 15,-2-1 0-15,-1 0-2 16,1-1-2-16,-5-2-2 15,-3 2 0-15,4-2 2 16,-1 0-2-16,2 0 19 16,3 0-14-16,-1 0-1 15,-1 2-2-15,3 0-2 0,1 0 0 16,-2 2 1-16,4-1-1 16,-4-3 0-16,-1 1-4 15,-1-1 2-15,-1-1 2 16,-2-1 0-16,0 3 0 15,2-1 0-15,1-2 0 16,1 2 0-16,1-2-1 16,-5 0 1-16,2 0 0 15,3 0 1-15,-1 0-2 16,6 0 1-16,1-4-4 16,5 0 4-16,2-1-13 0,-2 3 13 15,-3-1 0 1,-6 1 1-16,-3-2-3 0,-1 2 2 15,-5 0 0-15,5 0 0 16,-4-2-10-16,1 2 3 16,3-2 6-16,-1 2 0 15,-1-2 0-15,1 2-1 16,0-1 2-16,3 0 0 16,6-1-3-16,0-2 3 15,5-2 1-15,0-2 1 16,-3-3-4-16,1 0 2 15,-3-5 0-15,-4 2 0 0,0 6-2 16,-3-2 2 0,-1 4 0-16,1-2 2 15,-2-4-4-15,3-1 1 0,-1-3-3 16,1-4 4-16,5-3-6 16,-2-2 6-16,4-3 1 15,2-4 1-15,-3 0-4 16,0-3 3-16,0 4-5 15,-7 3-3-15,-3 2-11 16,-5 4 18-16,-5-2 2 16,0-1 0-16,0 1-4 15,-2-2 4-15,0 0 0 16,0 1-2-16,0 0 1 16,0 4 6-16,0 2 2 15,0 3-5-15,0 0 7 16,-2 2-10-16,-7 1 6 0,-5 1-7 15,-5-1 3-15,-4-1-3 16,-1-3 1-16,2 4 1 16,-1 0-4-16,-1 5 4 15,-1 5 0-15,0 2 8 16,2 3 1-16,-2 0 5 16,2 0-12-16,1-2-2 15,2-2-4-15,0 0 4 16,-3 0 0-16,4 0-2 15,-6 1-4-15,1 0 4 16,-5 3 0-16,-5 0 0 16,1 0-2-16,-5 0-4 0,1 0 6 15,3 3 0 1,5-2 2-16,5 1-1 0,3 0 1 16,1 4 0-1,0 1-4-15,2 3-1 0,1 1 1 16,-1 1-3-16,-3 2-12 15,4-3 17-15,-6 1-4 16,3 0 5-16,1-2-3 16,-2 4 4-16,4-5 1 15,-1 2-3-15,3-1-4 16,-1 0 4-16,3 2 0 16,1 2 0-16,-1 0-1 15,1 3 2-15,-1 0-1 16,-3 3 0-16,1-2-2 0,-1 0 2 15,-1-4 6-15,3 0-4 16,1-6 1-16,2-2-2 16,-1-2 11-16,4-4-12 15,1 0 1-15,1 0-1 16,-2 0 1-16,0 0 2 16,-1 0-6-16,-3 0 6 15,-1 0 0-15,2 0-3 16,-2 0-2-16,0-2 2 15,-3 2 2-15,3 0-1 16,-4 0-2-16,5-2 2 16,-2 1 1-16,1-4-2 15,0 3-4-15,1-1 4 0,1-3 0 16,-1-3 0-16,4-1 0 16,-5 0 0-16,3 2 1 15,-3-2-1-15,0 3-2 16,-1 0 2-16,-3 1 3 15,1 2-2-15,-1 2-2 16,-4 2 2-16,3 0 0 16,-1 0-1-16,1 0-1 15,2 0 1-15,3 0 3 16,0 0-3-16,-1 0 0 16,1 0 0-16,-3 0 3 15,1 0-3-15,-2 0-4 0,2 0 4 16,-1 0 2-1,-1 0 1-15,1 0-6 0,1 0 6 16,-1 0 0-16,1 0-3 16,-4 0-4-16,4-2 4 15,-1 2 2-15,-2-4-1 16,-1 4-2-16,-2-2 2 16,2 2 0-16,-4 0-1 15,1 0-2-15,-1 0 2 16,2 0 5-16,-2 0-3 15,3 0-4-15,0 0 6 16,2 0-1-16,5 0-1 16,-1 2 0-16,5 2 1 0,3-4 3 15,-1 2-5 1,-2-2-2-16,-4 0 2 0,-5 0 2 16,-5 0-3-16,-1 0-3 15,-2 0 3-15,-1 0 1 16,0 2 1-16,-2 8-4 15,-2-2 4-15,6 2-2 16,3-7 0-16,11 0-2 16,0-3 2-16,-1 0 3 15,3 0-3-15,1 0-1 16,-6 0 1-16,1 0 3 16,-5 0-3-16,-4 0-4 0,-3 1 4 15,-4 6 1 1,-2 7 0-16,2-2-2 0,0-2 2 15,2 2 2-15,0-6-3 16,-2 3-4-16,6-2 4 16,0 2 2-16,1-2-1 15,6 2-2-15,3-5 2 16,4-3 1-16,5 2-2 16,-3-3-5-16,5 0 5 15,-1 0 2-15,-4 0 0 16,1 0-4-16,-5 1 4 15,-5-1 0-15,1 0-2 16,-3 0-5-16,3 2 5 16,3-2 2-16,3 3 0 15,3-3-4-15,-2 0 4 0,2 0 0 16,1 0-2 0,3 0-5-16,0 0 5 0,2 0 0 15,-2 0-2-15,0 0 2 16,-5 0 0-16,2 0 2 15,-1 0-2-15,-1 0-5 16,1 0 5-16,-4 0 2 16,4-3-1-16,-1 1-2 15,3 2 2-15,2-1 1 16,-1 1-2-16,3 0-5 16,0 0 5-16,0 0 0 15,0-3-3-15,0 3 2 0,0 0 1 16,0 0 2-16,0 0-2 15,0 0-4-15,-2 0 4 16,2 0 3-16,0 0-3 16,0 0 0-16,0 0 0 15,0 0 3-15,0 0-3 16,0-1-6-16,-2 1 6 16,2 0 3-16,0 0-2 15,-2 0-2-15,2 0 2 16,0 0 2-16,0 0-3 15,-3 0-5-15,1 0 5 16,0 0 1-16,-3 0 0 16,3 0-2-16,-2 0 2 0,-1 0 1 15,1 0-2 1,0 0-4-16,-4 0 4 0,4 0 0 16,-2 0 2-16,1 0-4 15,1 0 4-15,-3 0 1 16,0 0-3-16,1 0-4 15,-3 0 4-15,2 0 2 16,-2 0-2-16,0 0 0 16,1 0 0-16,-4 0 3 15,3 0-3-15,-2 4-5 16,2-4 5-16,-2 0 2 16,2 1-1-16,-5 4-2 0,4-4 2 15,-6 3 1 1,1 0-2-16,-2 1-5 0,2 1 5 15,1-3 2 1,4 1-2-16,-1-1 0 0,3-2 0 16,2-1 3-16,4 3-3 15,-3-3-5-15,3 0 5 16,-2 3 2-16,0-3-1 16,-4 3-2-16,4 1 2 15,-3-4 1-15,3 0-2 16,-5 1-4-16,0-1 4 15,0 3 2-15,3-1-2 16,1-2 0-16,1 2 0 0,-1-2 2 16,1 0-2-16,1 2-5 15,-1-2 5-15,2 0 2 16,0 1-1-16,-3-1-2 16,-1 0 2-16,-1 3 2 15,0-3-3-15,3 1-5 16,-1-1 5-16,1 0 2 15,0 2-1-15,-2-2-2 16,0 0 2-16,2 0-2 16,-1 0 1-16,1 0-6 15,-6 0 6-15,-2 0 4 16,-1 0-3-16,-3-6-2 16,5 3 2-16,-1-1 2 15,8 1-3-15,-1 2-5 0,1 1 5 16,0 0 3-16,2 0-3 15,-1 0 0-15,-1-3 0 16,-3 3 2-16,-2-4-2 16,0 3-5-16,-2-1 5 15,0-1 2-15,-2 2-2 16,3-2 0-16,4 2 0 16,-1-3 3-16,5 2-3 15,-2-1-6-15,2 0 6 16,-6 3 2-16,4-3-1 15,-3 1-2-15,1 2 2 16,-6-4 1-16,1 0-2 16,1 0-4-16,-4-2 4 15,3 2 2-15,2 3-1 16,0-2-2-16,4 3 2 0,5-2 1 16,0 2-2-16,0 0-8 15,0-2 8-15,0 0 0 16,0-2 0-16,0-5 0 15,0-1 0-15,-2-3 4 16,-2-1-4-16,0 1-5 16,-1 0 5-16,1-4 4 15,-1 6-4-15,3-3 0 16,-3-2 0-16,1 3 2 16,0-1-2-16,-1-3-6 15,1-2 6-15,-1 0 4 0,0 0-4 16,3 2 0-16,2 1 0 15,0 2 2-15,0 2-2 16,0-1-6-16,0 4 6 16,0-4 3-16,0 4-2 15,0-1-2-15,0 1 2 16,0 0 2-16,-6-4-3 16,-1 1-7-16,1 1 7 15,-2-2 3-15,4 3-1 16,-2 3-4-16,1 2 4 15,5 1 0-15,-2 0-2 16,0 2-6-16,0-2 6 0,-4 0 3 16,2 0-2-1,-2-2-2-15,1-1 2 0,-3 0 2 16,3-1-3-16,-6 0-7 16,0 0 7-16,-1-1 3 15,-1 2-2-15,2 1-2 16,0 2 2-16,-2-2 2 15,-1 2-3-15,3 0-5 16,4 0 5-16,3 0 2 16,0 2-2-16,-4-2 0 15,4-1 0-15,-2 4 3 16,1-4-3-16,5 1-4 16,-2 3 4-16,2-2 2 15,-2 0-1-15,-2 2-2 0,-4-2 2 16,4 3 3-16,0 0-4 15,-1-2-4-15,1 2 4 16,-3 0 3-16,2-2-2 16,1 2-2-16,-3 0 2 15,1 0 1-15,-1 0-2 16,2 0-7-16,1 0 4 16,-5 0-2-16,3 0-16 15,1 0 12-15,0 0-32 16,5 0-33-16,-9 0-154 15</inkml:trace>
  <inkml:trace contextRef="#ctx0" brushRef="#br0" timeOffset="-198377.62">6971 9487 292 0,'0'0'31'0,"0"0"-18"0,0 0 0 15,0 0-4 1,0 0 11-16,0 0 6 16,0 0-6-16,-13 0 1 0,11 0-4 15,2 0 2-15,-2 0 7 16,2 0-10-16,-3 0-8 16,1 10-1-16,2 18-6 15,0 16 4-15,0 11 1 16,0 10-4-16,0 2 11 15,5-4-5-15,-1-8-5 16,2-5-3-16,1-8 3 16,0-1-3-16,-2 2 0 15,1-6-2-15,-4-10 0 16,0-7-12-16,0-10-22 16,-2-8-27-16,3-2-46 15,-3-2-191-15</inkml:trace>
  <inkml:trace contextRef="#ctx0" brushRef="#br0" timeOffset="-198099.52">6327 9751 335 0,'0'0'14'16,"0"0"-12"-16,0 0 3 0,0 0-1 16,128-46 3-1,-76 32 15-15,11-6-14 0,1-10-1 16,4-6 6-16,-8-4-1 16,-3-1-1-16,-3 2-11 15,-7 4-1-15,-5 7-6 16,-6 12-29-16,-7 10-76 15</inkml:trace>
  <inkml:trace contextRef="#ctx0" brushRef="#br0" timeOffset="-197165.01">7439 9581 260 0,'0'0'18'0,"0"0"-5"16,0 0 1-16,0 0 11 15,0 0 2-15,0 0-8 16,-93 93 7-16,85-64-9 16,4 10-3-16,2 4 1 0,2 5-8 15,0-1 4-15,0-5-9 16,16-7 0-16,6-4-2 16,5-9 0-16,6-6 0 15,0-8-3-15,8-5-2 16,-1-3 3-16,4 0-2 15,-3-17-6-15,-1-7-4 16,-9-4 11-16,-9-2-9 16,-7-1 12-16,-8 0-4 15,-7-2 4-15,0 5 0 16,-2-2-1-16,-22 2 1 16,-5 2 11-16,-8 4-4 15,-5 4 4-15,-2 3-1 16,-3 10 12-16,3 5-7 0,1 0-12 15,10 0-1-15,6 8-2 16,10 6-1-16,10-2-12 16,7 4-42-16,0 0-14 15,0 0-20-15,15-1-64 16</inkml:trace>
  <inkml:trace contextRef="#ctx0" brushRef="#br0" timeOffset="-196400.15">7885 9532 154 0,'0'0'35'16,"0"0"-23"-16,0 0 41 15,0 0 14-15,0 0-14 16,0 0-5-16,-11-13-34 16,11 25-1-16,0 12-2 15,6 8-1-15,7 6 0 16,-1 2-1-16,1 4-9 16,1 4 2-16,-3 1-1 15,-1-4 7-15,0-2-8 16,-3-11-2-16,-3-8 2 0,0-15 2 15,-4-5-2-15,2-4-2 16,-2 0 2-16,0-14 8 16,0-19-1-16,0-9-5 15,0-7-2-15,-8-2 0 16,-1 1-2-16,-5 1-4 16,1 3 1-16,-3 4 1 15,3 10-2-15,4 8 0 16,2 12 6-16,3 5-2 15,2 7 2-15,2 0 0 0,0 0-1 16,0 0-1-16,0 0 2 16,16 0-10-16,5 19 10 15,6 9-1-15,4 0 2 16,-2 3-2-16,0-6 2 16,0-3 1-16,-2-5-2 15,-2-6-5-15,-3-7 5 16,-4-4 0-16,-5 0-2 15,-2-6 1-15,0-16 2 16,-2-4 5-16,-2-6-6 16,-5-4-2-16,3 2 2 15,-5 1 2-15,2 7-1 16,2 11-2-16,-4 9 2 16,0 6-2-16,2 0 1 15,5 4-3-15,7 19 3 0,1 10 14 16,3 1-10-1,5 4 4-15,-4-5-3 0,2 0 7 16,3-1-12-16,0-5-1 16,3-2 1-16,2-5-7 15,0 0-29-15,2-2-61 16,-2-9-104-16</inkml:trace>
  <inkml:trace contextRef="#ctx0" brushRef="#br0" timeOffset="-195065.94">9375 9364 255 0,'0'0'29'16,"0"0"-15"-16,0 0 12 16,0 0 14-16,0 0 20 15,0 0-15-15,-38-64 8 16,36 64-23-16,2 7-23 15,0 30-5-15,0 18 11 16,2 11-13-16,7 6 4 0,3 2-4 16,0-3 9-16,2-2-9 15,-3-5-4-15,2-11 4 16,-1-20 3-16,-3-10-3 16,-1-19 0-16,-3-4-5 15,0 0 3-15,1-10 4 16,-1-18 2-16,-3-15-2 15,-2-3 2-15,0-8-4 16,0-2-1-16,-5-9-6 16,-13 0 5-16,-3-2-4 15,-2 4-11-15,0 6 12 16,6 15 0-16,5 11 3 16,6 18 2-16,6 12 0 15,0 1-3-15,0 0-4 0,6 7-6 16,23 17 13-16,9 7 5 15,5 2-4-15,3 3-2 16,2 3 2-16,-2-3 2 16,-3-3-3-16,-6 0-4 15,-3-5 4-15,-5-8-2 16,-9-8-5-16,-5-7 3 16,-5-5-1-16,-1 0 5 15,-5-6 0-15,-2-25 1 16,-2-5-1-16,0-8 1 15,0 0-1-15,0 6 0 16,0 7 0-16,-2 13 3 16,0 10-3-16,0 7-5 0,2 1 4 15,0 1-3-15,0 24 3 16,19 8 1-16,8 8 8 16,0 0 5-16,2-2-13 15,0-7-2-15,0-4 2 16,0-6 0-16,0-4-21 15,0-6-13-15,-4-3-36 16,-4-6-18-16,-3-3-85 16</inkml:trace>
  <inkml:trace contextRef="#ctx0" brushRef="#br0" timeOffset="-194515.32">10284 9337 363 0,'0'0'45'0,"0"0"-29"16,0 0-16-16,0 0 3 16,-24 112-1-16,13-62 15 15,4 2-14-15,-2 0-3 16,2 2 3-16,3-4 1 16,2-4-4-16,0-14-4 15,2-16 4-15,0-11 0 16,0-5-4-16,0-9-1 15,6-23 3-15,5-12 0 16,-1-12 2-16,-4-10-10 0,-2 2-4 16,-4 4 7-16,0 3 1 15,-2 11 6-15,-20 4 0 16,-7 11 1-16,4 4-1 16,5 12 0-16,9 12 4 15,4 3 18-15,7 0-14 16,0 0-7-16,2 16-1 15,23 8 7-15,11 6-7 16,1 2-5-16,10 0 5 16,-2-2 3-16,0 2-3 15,-1 3 0-15,-3 1 0 16,-4 2 4-16,-6-2-4 16,-10-2-6-16,-10-4 6 0,-9-7 0 15,-2-2 7 1,0-6-7-16,-18-4 5 0,-8-3 7 15,-9-2-5-15,-4-4-7 16,-3 0 7-16,-1-2 6 16,7 0-13-16,5 0 0 15,6 0-2-15,12 0-15 16,11-8-27-16,2-5-66 16,0-4-154-16</inkml:trace>
  <inkml:trace contextRef="#ctx0" brushRef="#br0" timeOffset="-194016.28">10617 9399 330 0,'0'0'13'0,"0"0"-10"16,73 122 1-16,-40-74-3 15,-4 1-1-15,-4-2 12 16,-5-5-5-16,-9-6-7 15,-5-8 3-15,-3-10-2 16,-3-10 6-16,0-8 2 16,0 0 20-16,-18-22-18 15,-6-20-1-15,-3-12-7 16,-2-7 0-16,-2-2-3 16,1 1 2-16,4 6-2 15,8 9 0-15,13 11 0 0,5 12 0 16,0 8 0-16,0 3-2 15,10 8 2-15,5 3 0 16,-1 2-1-16,3 0-3 16,-1 5-1-16,-3 18 3 15,1 13 0-15,-8 5 0 16,-3 0 2-16,-3 1 1 16,0 1 0-16,0-5-2 15,4 0 2-15,7-4 1 16,3-4-2-16,1-8-2 15,5-6 2-15,-2-6 0 16,2-4 0-16,2-4-1 16,3 1 1-16,0-3 1 0,1 0-1 15,6 0-10-15,-4 0-30 16,-1 0-48-16,-1-3-199 16</inkml:trace>
  <inkml:trace contextRef="#ctx0" brushRef="#br0" timeOffset="-193567.85">11015 9364 398 0,'0'0'31'0,"0"0"-22"16,0 0-9-16,0 0-1 15,0 0 1-15,0 0 12 16,58 67-4-16,-13-23 2 16,2 10 1-16,-1 2 6 15,-2-2 5-15,3 0-17 16,-5-8 2-16,-1-4-7 15,-7-10 2-15,-10-12-2 16,-9-6 1-16,-6-10 0 16,-5-4-1-16,-4 0 2 0,0-26 19 15,0-20 4-15,0-14-21 16,0-8 3-16,0 2-2 16,-4 5-2-16,2 4-3 15,2 8-1-15,0 12 1 16,0 6 0-16,0 7-27 15,2 12-36-15,10 12-57 16,1 0-83-16</inkml:trace>
  <inkml:trace contextRef="#ctx0" brushRef="#br0" timeOffset="-193179.49">11724 9360 327 0,'0'0'18'0,"0"0"-18"15,0 0 1-15,-54 111-1 16,46-58 21-16,5 2 2 16,3 1-7-16,0-4-11 15,20-6 3-15,5-8-5 16,4-6-1-16,0-11-4 15,2-13 1-15,0-8-3 16,-2 0-5-16,0-20 9 16,-4-11 9-16,-10-3-1 0,-4-4-8 15,-4-3 5-15,-7-8 4 16,0-5 3-16,-10-4-1 16,-11 1 4-16,-6 6-2 15,-2 8 4-15,-2 11-7 16,0 14-1-16,6 11-9 15,4 7-1-15,6 0-20 16,5 7-25-16,2 13-9 16,6 3-18-16,2 4-62 15</inkml:trace>
  <inkml:trace contextRef="#ctx0" brushRef="#br0" timeOffset="-192866.23">12163 9188 195 0,'0'0'188'0,"0"0"-173"15,0 0-11-15,0 0-2 16,20 142 6-16,-14-91 11 16,-1 3 1-16,-1 4-8 15,-2 4-10-15,-2-4 3 16,0-2 5-16,0-7 5 15,2-11 7-15,8-13-15 0,3-9 0 16,2-6-7 0,3-5-3-16,5-5 3 0,-2 0 0 15,6 0 0-15,2-6-5 16,0-8-8-16,-2-3-7 16,-2 2-20-16,-5 0-42 15,0-1-57-15</inkml:trace>
  <inkml:trace contextRef="#ctx0" brushRef="#br0" timeOffset="-192048.99">12717 9288 137 0,'0'0'161'16,"0"0"-138"-16,0 0 0 0,0 0 29 15,0 0 14-15,0 0-25 16,-29 8-12-16,21 20-21 16,-2 8-8-16,6 8 4 15,-1 1-4-15,5-1 0 16,0 0 1-16,3-6-1 16,15-4 2-16,1-2-1 15,6-5-2-15,0-8 1 16,2-7 0-16,2-8 0 15,-5-4-10-15,2 0 8 0,-1-24 0 16,-5-8 2-16,-5-6 0 16,-7-2 3-16,-8-3 0 15,0-2-3-15,0-1 1 16,-12-1-1-16,-3 5 3 16,-3 10 2-16,0 8 6 15,-6 8-8-15,-3 8 20 16,-4 8-12-16,-3 0-9 15,3 0 0-15,2 12-2 16,2 11-5-16,3 6-44 16,2 8-60-16,4-5-135 15</inkml:trace>
  <inkml:trace contextRef="#ctx0" brushRef="#br0" timeOffset="-191033.52">13746 9160 456 0,'0'0'58'0,"0"0"-58"15,0 0-1-15,0 0 1 0,23 133 9 16,-3-68 7 0,-2 3-9-16,2-1 7 0,-2-7 1 15,-5-8-13-15,0-8 0 16,-5-11 0-16,-4-8 3 16,-4-13-5-16,0-12 2 15,0 0-2-15,0-16 27 16,-10-24-25-16,-7-18 2 15,-1-12-2-15,3-11 1 16,6-1-3-16,6 4-6 16,3 6 6-16,0 7-2 15,5 15-1-15,12 12 1 16,6 15-1-16,-3 12 3 16,-2 11 0-16,0 0-15 15,-7 15 1-15,-7 17 4 16,-4 8-2-16,0 7 12 0,-4 2 0 15,-15 1 1-15,-2-2-1 16,-2-1-3-16,3-2 3 16,5-3 1-16,6-7 0 15,4-9-2-15,5-8 1 16,0-12-4-16,22-6-1 16,10 0 3-16,7 0 2 15,9-4 9-15,-1-2-8 16,1 6 4-16,-3 0-4 15,-3 0 8-15,-6 13-9 16,-5 8 0-16,-4 1 0 16,-4 0-4-16,-8-1-38 15,-4-6-25-15,-4-7-23 0,-1-6-24 16</inkml:trace>
  <inkml:trace contextRef="#ctx0" brushRef="#br0" timeOffset="-190772.58">14237 9156 450 0,'0'0'60'0,"0"0"-38"16,0 0 7-16,0 0-4 0,0 0-16 15,0 0 11 1,33 90-8-16,-6-32 9 0,0 1-16 15,-5-1-3-15,1-3-2 16,-4-2 3-16,-3-6-3 16,-3-4-1-16,3-11-24 15,-7-9-21-15,2-10-40 16,-4-9-55-16,0-4-71 16</inkml:trace>
  <inkml:trace contextRef="#ctx0" brushRef="#br0" timeOffset="-190264.93">14562 9146 472 0,'0'0'64'16,"0"0"-64"-16,0 0 5 15,0 0 9-15,61 144 9 16,-37-91-12-16,-2-3-10 15,0-3 5-15,-3-5 4 16,-4-5-9-16,-1-9-2 16,-8-8 4-16,-4-8 2 15,-2-4-5-15,0-8-1 16,-6 0 1-16,-17 0 1 16,-8-20-1-16,2-16-1 15,2-10 1-15,5-8 1 16,6-7-1-16,3-2-8 0,8 5 0 15,5 5 1-15,0 11-11 16,16 10 13-16,9 11 1 16,6 12 1-16,7 9 3 15,6 0-8-15,10 12 8 16,-1 10 4-16,-6 8-3 16,-12 4-1-16,-12 8 1 15,-15 2 8-15,-8 2 0 16,0 0-9-16,-13 3 10 15,-20-1 0-15,-7 4-9 16,-7-2-2-16,-1-4 5 16,3-6 1-16,9-11-5 0,7-8-8 15,9-11-2-15,9-8-23 16,7-2-56-16,4-3-67 16</inkml:trace>
  <inkml:trace contextRef="#ctx0" brushRef="#br0" timeOffset="-189783.46">15115 9119 363 0,'0'0'4'0,"0"0"5"15,51 141-5-15,-31-89-3 16,0 4 23-16,-2 1 11 0,-2-7-26 15,-1-10-9-15,-3-8 2 16,-8-8 3-16,-4-8-5 16,0-8-3-16,0-6 3 15,-21-2 0-15,-5-10-10 16,-3-20 0-16,-3-10 7 16,5-9 3-16,4-5 0 15,0-6-1-15,7-4 1 16,5-6 0-16,11 0-14 15,0 8 2-15,16 7 5 0,16 17 7 16,1 14 0 0,5 10 0-16,4 14 0 0,1 0 10 15,-4 12-9-15,-3 20 6 16,-11 10 0-16,-10 8 19 16,-10 7-4-16,-5 5-2 15,0 4 4-15,-23 2 2 16,-8 3-19-16,-2-6 2 15,-5-6-8-15,2-13 6 16,7-14-7-16,5-14-5 16,6-16-7-16,7-2-39 15,7-14-48-15,4-23-105 16</inkml:trace>
  <inkml:trace contextRef="#ctx0" brushRef="#br0" timeOffset="-189432.66">15636 8974 267 0,'0'0'46'15,"0"0"0"-15,0 0 9 16,0 0 9-16,0 0-10 15,53 126-12-15,-50-90-24 16,2 0-16-16,-3-1 7 16,0 7 11-16,0 5-11 15,-2 7 2-15,0 4-4 0,0-1 9 16,0-11-15-16,0-13 1 16,0-12-2-16,0-12 0 15,9-9-4-15,13 0 0 16,5 0-1-16,4-15 1 15,5-7 3-15,1 2-17 16,1-3 1-16,-5 1-24 16,0 4-66-16,-14-5-82 15</inkml:trace>
  <inkml:trace contextRef="#ctx0" brushRef="#br0" timeOffset="-189049.24">16124 8955 117 0,'0'0'326'0,"0"0"-310"15,0 0-13-15,-7 111-3 16,-4-59 15-16,0 4 19 0,2-2-3 16,5-4-17-16,1-6 9 15,3-10-5-15,0-8-11 16,0-5 1-16,3-7-6 16,10-5-1-16,5 2-2 15,4-5 2-15,3-6-4 16,6 0 3-16,2 0-2 15,1-18-8-15,1-8 2 16,-6-3-23-16,-4 3-19 16,-12 0-22-16,-3 7 0 15,-10 2-81-15</inkml:trace>
  <inkml:trace contextRef="#ctx0" brushRef="#br0" timeOffset="-188824.15">16102 9163 450 0,'0'0'16'16,"0"0"-16"-16,0 0-7 16,0 0 7-16,0 0 8 15,120-37 3-15,-80 11-10 16,-2-3-1-16,-9 4 0 15,-9 3 0-15,-11-1-31 16,-9 3-25-16,0 7-59 16</inkml:trace>
  <inkml:trace contextRef="#ctx0" brushRef="#br0" timeOffset="-188627.22">16002 8981 374 0,'0'0'136'16,"0"0"-126"-16,0 0-7 16,127-34 2-16,-79 6-5 15,-3 4 7-15,-5 3-3 16,-9 6-4-16,-6 5-6 16,-12 4-29-16,-11 6-46 0,-2 0-6 15</inkml:trace>
  <inkml:trace contextRef="#ctx0" brushRef="#br0" timeOffset="-177265">16679 9272 262 0,'0'0'50'0,"0"0"-31"16,0 0 1-16,0 0 11 15,0 0 7-15,0 0-3 16,0 0-17-16,-14-4-18 15,14 4 7-15,0 0 2 16,0 0-8-16,0 0-1 16,0 0 1-16,16 0 1 15,11 0-2-15,11 0 2 16,8-4-2-16,12-4 6 16,5-4-4-16,8 0 0 15,9-4 9-15,7-4-1 16,5-2-8-16,-5-3 0 0,-8 2-2 15,-12 1 2-15,-11 6-1 16,-15 2-2-16,-12 6 2 16,-12 2 1-16,-3 2-2 15,-8 1-21-15,-3 0-12 16,-3 3-9-16,0-3-52 16,0-1-70-16</inkml:trace>
  <inkml:trace contextRef="#ctx0" brushRef="#br0" timeOffset="-176801.64">17372 8879 328 0,'0'0'48'16,"0"0"-38"-16,0 0-6 15,0 0-4-15,0 0 12 16,0 0-6-16,18 0 19 16,6 6-3-16,10 4-7 15,8 0-4-15,2 0-1 0,3 0 12 16,0 2-7-16,0-4-15 15,-3 4 2-15,-3-1 0 16,-8-3 2-16,-4 5-4 16,-7 1 0-16,-4 1 0 15,-9 2 1-15,-5 4 3 16,-4 2-3-16,0 8 22 16,-20 3 1-16,-15 4-12 15,-12 4-12-15,-5-2 16 16,-1 0-11-16,4-6-3 15,9-5-2-15,9-9 3 16,13-11-3-16,11-6-4 0,7-3-44 16,21-3-120-16</inkml:trace>
  <inkml:trace contextRef="#ctx0" brushRef="#br0" timeOffset="-175940.18">18624 8725 251 0,'0'0'42'16,"0"0"-32"-16,0 0 17 16,0 0 1-16,0 0-7 15,0 0 4-15,0-8-12 16,0 8 6-16,0 0 2 15,0 1-5-15,0 24 22 16,0 13 3-16,5 13-29 0,-3 16-1 16,-2 13 4-1,0 9-1-15,-2-3 3 0,-12-4-10 16,1-11 4-16,4-11-11 16,3-13 1-16,2-12-1 15,4-12 1-15,0-8-1 16,0-8-6-16,0-2-18 15,0-5 3-15,0 0-27 16,0 2-43-16,0-2-37 16,0 0-179-16</inkml:trace>
  <inkml:trace contextRef="#ctx0" brushRef="#br0" timeOffset="-175682.37">18379 9517 367 0,'0'0'49'0,"0"0"-15"16,0 0-31-16,0 0-3 15,0 0 2-15,0 0-2 16,11 14 20-16,32-14 12 16,7 0-6-16,4-16-12 15,0-5-6-15,-4-2-8 16,-4 1 2-16,-9-1-2 15,-8 3 0-15,-6 4-25 0,-12 2-21 16,-7 2-18 0,-4 4-24-16,0 1-79 0</inkml:trace>
  <inkml:trace contextRef="#ctx0" brushRef="#br0" timeOffset="-175426.25">18232 9018 396 0,'0'0'17'16,"0"0"-7"-16,0 0-10 16,0 0 6-16,0 0 4 0,0 0 13 15,147-92-4-15,-82 85-2 16,1 3-9-16,-1-4-4 15,-3-2-4-15,-2 0 0 16,-4-2-9-16,-2-2-40 16,1 4-73-16,-1 2-105 15</inkml:trace>
  <inkml:trace contextRef="#ctx0" brushRef="#br0" timeOffset="-174678.13">19615 8676 249 0,'0'0'81'16,"0"0"-59"-16,0 0 18 16,-20 129 19-16,-5-66-30 0,0 10 17 15,0 7-29-15,0 6-17 16,3 1 7-16,4-9 0 15,0-13-2-15,7-15-5 16,5-15 3-16,0-11-3 16,6-12 0-16,0-7-3 15,0-5-17-15,0 0-5 16,0-14 22-16,0-18 0 16,8-15 4-16,1-7-1 15,1-2 0-15,-2-3-17 16,-4 7 5-16,-2-4-1 15,-2 5 5-15,0-2 5 0,0 3 1 16,2 4 2-16,7 6 0 16,2 11-4-1,-2 4 4-15,0 13 2 0,-5 4-2 16,1 8 0-16,2 0 2 16,2 14 0-16,2 19 14 15,3 6-12-15,-2 5 3 16,7-2-4-16,2-1-3 15,2-1 0-15,2-4 2 16,-3-3-2-16,-3-1 0 16,-2-3 0-16,-9-3 0 15,-1-7 2-15,-7-2 0 16,0-7-2-16,0-1 2 16,-9-6 24-16,-14 0-11 15,-6-3-12-15,-6 0 1 0,-1 0 3 16,-1 0-7-16,3 0 1 15,5 0 4-15,7 2-6 16,7 1 1-16,5-1-38 16,8-1-29-16,2 2-75 15</inkml:trace>
  <inkml:trace contextRef="#ctx0" brushRef="#br0" timeOffset="-174001.3">19840 8824 375 0,'0'0'29'0,"0"0"-23"16,0 0-6-16,12 123 12 16,-6-71 2-16,-1 11 17 15,-3 3-9-15,0 2-10 16,-2-7-4-16,0-11-7 15,0-13 4-15,0-11-5 16,0-14-1-16,0-6 1 16,0-6 4-16,0 0 0 15,0-14-4-15,-4-20 4 16,-5-16-2-16,0-10-2 16,-2-8-6-16,0-4-1 15,-1 1-6-15,6 1 0 0,-3 14 10 16,7 12-7-16,2 19 10 15,0 14 0-15,0 9-1 16,0 2 1-16,0 0 0 16,0 0 1-16,11 2-2 15,9 14 2-15,5 10 2 16,1 6-3-16,1 5 3 16,-1 1 1-16,-3-1 0 15,-4 2-3-15,0-6-2 16,-3 0 3-16,-3-11-1 15,-5-6-1-15,2-8-3 0,-1-8 3 16,-3 0 0-16,5-14 0 16,5-21-3-16,2-10 7 15,2-5-4-15,-2 1 0 16,-3 5-8-16,1 10 8 16,-5 8 3-16,-3 10-1 15,-4 11-4-15,-4 5 4 16,2 0 0-16,2 31 8 15,7 11 10-15,0 10 4 16,7 4-5-16,-2 5-9 16,-1 1 4-16,1 1-7 15,-7-8 3-15,-1-5-10 16,1-11-5-16,3-12-4 16,-4-4-59-16,8-17-89 15</inkml:trace>
  <inkml:trace contextRef="#ctx0" brushRef="#br0" timeOffset="-173148.87">21039 8696 317 0,'0'0'41'16,"0"0"-20"-16,0 0 11 15,0 0-10-15,0 0-12 16,0 0 3-16,0 0-7 16,14 39 11-16,-8 1 14 15,-3 9 3-15,-3 8-20 16,0 9-7-16,-19 8-4 16,-2 2 4-16,-2 3-7 15,5-11 3-15,7-12-3 16,7-12 4-16,4-12-4 0,0-9 0 15,0-9-1-15,6-9 0 16,17-5 1-16,6 0-10 16,4 0-8-16,5-18-23 15,0-6-18-15,1-3-20 16,4-2-55-16</inkml:trace>
  <inkml:trace contextRef="#ctx0" brushRef="#br0" timeOffset="-172716.68">21487 8941 330 0,'0'0'36'0,"0"0"-20"15,0 0 1-15,-66 115 9 16,45-59 0-16,9 0-14 15,10-2 4-15,2-6-14 16,0-4-1-16,25-7 4 16,4-6 0-16,2-7-5 15,3-9 0-15,1-11 0 16,-1-4 0-16,-2-4 8 0,-9-23-8 16,-2-9 1-16,-8-10 10 15,-6-10-9 1,-5-6-4-16,-2-8 4 0,0 6 2 15,-9 5-4-15,-15 17-4 16,-9 12 4-16,-8 10 8 16,3 10-2-16,3 8 6 15,1 2-11-15,7 6-1 16,5 20-2-16,7 4-33 16,9 4 12-16,6-2-7 15,0-10-32-15,10-12-14 16,19-10-28-16,4 0-33 15</inkml:trace>
  <inkml:trace contextRef="#ctx0" brushRef="#br0" timeOffset="-172201.69">21839 8971 258 0,'0'0'49'0,"0"0"-3"15,87 133-26-15,-54-80-3 16,-6 3 8-16,-6-1-7 15,-11-3-3-15,-5-5 3 16,-5-10 3-16,0-6-17 16,0-13 0-16,-9-8-4 15,-7-8 20-15,-1-2 3 0,-8 0-21 16,-4-28-1 0,2-16 0-16,5-17 4 15,4-15-5-15,4-12 4 0,4-2-8 16,1 7-7-1,5 12-20-15,4 16 24 0,0 15 4 16,31 8-3-16,9 6 0 16,-1 8 3-16,-7 6 3 15,-6 8 0-15,-1 4-4 16,-4 4 4-16,-4 22 1 16,-3 10 1-16,-6 6-2 15,-8 4 0-15,0 2 8 16,-14 1-8-16,-11-4-8 15,0-9 8-15,4-8-6 16,6-7 9-16,8-9-6 0,5-4 6 16,2 0-1-1,0 0-2-15,0-2-9 0,18 2 9 16,11 0 1-16,4 2 0 16,7 0-2-16,-2 4 2 15,0 0 3-15,-4 0-4 16,-1-1-5-16,-6 0 2 15,0-1-72-15,-6-8-95 16</inkml:trace>
  <inkml:trace contextRef="#ctx0" brushRef="#br0" timeOffset="-171634.13">22389 8841 321 0,'0'0'92'0,"0"0"-80"15,9 133-6-15,-9-79 11 16,4-8-17-16,2-2 14 16,-2 0-11-16,2 0 5 15,-3 1 1-15,-3 4 1 16,0 1 12-16,0-6-3 15,-5-10-16-15,-3-9-3 0,2-13 1 16,4-10 2 0,2-2-3-16,-2 0 2 0,-2-27-2 15,-5-9 4-15,0-12 3 16,0-7-7-16,0-8 3 16,1-6-3-16,0-3 0 15,6 0-15-15,2 6 10 16,0 6 4-16,27 8-11 15,4 8 8-15,4 6-3 16,4 10 6-16,-6 9-1 16,1 9-4-16,-5 10 6 15,2 0-1-15,-2 24 0 16,-2 18 0-16,-6 5 2 16,-2 7 1-16,-9 3 6 15,-7 4-5-15,-3-1 8 16,0-1 6-16,-11-2-4 0,-12-4-3 15,-6-3 4-15,-6-4 6 16,-3-8-5-16,0-7-14 16,-2-12 2-16,6-8 1 15,5-7-4-15,2-4-19 16,6 0-29-16,5 0-27 16,14-4-60-16</inkml:trace>
  <inkml:trace contextRef="#ctx0" brushRef="#br0" timeOffset="-170983.77">23472 8608 138 0,'0'0'341'15,"0"0"-317"-15,0 0-24 16,0 0 0-16,0 0 0 15,100 117 33-15,-61-35-18 0,-2 10-1 16,-5 1 6 0,-8-11-11-16,-2-7 6 0,-2-18-11 15,1-9 5-15,-4-14-9 16,1-10-3-16,-5-12 3 16,-3-8 0-16,-6-4 1 15,-4 0-1-15,0-24 3 16,0-24 15-16,2-20-18 15,2-13-1-15,3-8 1 16,-1-3 0-16,6 9 2 16,3 14-4-16,3 13 4 15,5 25-4-15,1 16 2 0,-4 14-22 16,-9 1-17 0,-4 4-12-16,-7 20-44 15,0 12-11-15,3 0-168 0</inkml:trace>
  <inkml:trace contextRef="#ctx0" brushRef="#br0" timeOffset="-170584.98">24247 8825 310 0,'0'0'104'16,"0"0"-60"-16,0 0-26 15,0 0-4-15,0 0-3 16,0 0-9-16,-62 144 6 0,47-85 7 16,6-1 1-1,6-2-5-15,3-8-11 0,0-10 0 16,16-6 3-16,5-10-3 16,4-5 0-16,2-10 0 15,4-7 0-15,1 0 0 16,4-12-4-16,-3-16 4 15,-1-10 0-15,-9-10-1 16,-4-4 0-16,-11-7 2 16,-6 0 5-16,-2 0-6 15,0 5 2-15,-23 8 0 16,-6 10 4-16,-3 12-4 16,-4 9 4-16,3 8-6 15,-1 7 0-15,3 0-3 16,4 16-31-16,4 10-9 0,0 8-11 15,5 0-75-15</inkml:trace>
  <inkml:trace contextRef="#ctx0" brushRef="#br0" timeOffset="-170083.89">24716 8510 457 0,'0'0'76'0,"0"0"-74"16,0 0-2-16,0 0-4 15,0 110 4-15,0-55 7 16,-3 5-1-16,-19 4-4 15,0 5 7-15,1-2 12 16,6-5 4-16,9-8-15 16,4-9 1-16,2-11-9 15,0-8 1-15,6-8-5 16,19-8 4-16,4-8-2 16,6-2 0-16,3 0 1 15,0-8 2-15,-3-8-3 16,-2-2-8-16,-4-2-29 15,-2 6-59-15,-4-3-95 16</inkml:trace>
  <inkml:trace contextRef="#ctx0" brushRef="#br0" timeOffset="-169217.08">25119 8516 389 0,'0'0'79'15,"0"0"-49"-15,0 0 3 16,0 0-3-16,0 0-30 16,0 0 0-16,0 119 6 15,11-43 5-15,-5 12-9 16,-1 4-1-16,-5-8 8 16,4-8-5-16,3-14-1 0,4-15-3 15,-2-19 0-15,-5-15 1 16,1-8-1-16,-5-5 1 15,0 0 2-15,0-32 23 16,0-16-14-16,0-15-9 16,-5-11-1-16,-3 0-1 15,3 2-1-15,1 5-7 16,4 16 7-16,0 17 0 16,11 15-8-16,13 15 5 15,3 4 2-15,0 0-2 16,2 20 2-16,5 9-3 0,3 5 4 15,1 8 0 1,-11 6-1-16,-16 2 1 16,-11 2 4-16,0-2-2 0,-13-4-2 15,-12 1 1-15,-2-5 1 16,-2-7-2-16,1-4 1 16,-1-9-1-16,0-2 0 15,4-7-1-15,5-8-30 16,7-5-45-16,13 0-20 15,0-5-90-15</inkml:trace>
  <inkml:trace contextRef="#ctx0" brushRef="#br0" timeOffset="-168700.39">25785 8643 412 0,'0'0'74'0,"0"0"-74"15,0 0 0-15,-20 115 9 16,-7-52 7-16,-10 3 5 16,-4 9 2-16,8-5-5 15,18-6-1-15,12-3-8 16,3-8-7-16,0-12-1 16,3-10 0-16,14-9-1 15,8-8-3-15,6-8-7 16,2-6 10-16,5 0-3 15,5-12-11-15,-4-13-11 16,-1-8-17-16,-2-5-21 16,-10-4-6-16,-5 1 1 0,-10 4-6 15,-9 3 30-15,-2 7 42 16,0 10 0-16,-13 2-1 16,-10 5-3-16,-1 6 6 15,0 4 5-15,-1 0 18 16,0 0 31-16,9 0-8 15,6 0-9-15,5 0-10 16,5 0 5-16,0 0-9 16,0 0-23-16,0 0 0 15,13 0 16-15,10 0-7 16,4-4 0-16,6-6-6 16,2-2 6-16,3-4 12 0,1-2-8 15,-10 2 2-15,-8 0-10 16,-7 1-5-16,-14 4-2 15,0-3-29-15,-8 4-56 16,-27 6-71-16</inkml:trace>
  <inkml:trace contextRef="#ctx0" brushRef="#br0" timeOffset="-168557.63">25672 8771 300 0,'0'0'35'0,"0"0"-34"15,0 0-1-15,0 0 0 16,0 0 0-16,142-50-6 16,-109 42-49-16,-2 2-40 15</inkml:trace>
  <inkml:trace contextRef="#ctx0" brushRef="#br0" timeOffset="-167866.36">26242 8556 232 0,'0'0'135'0,"0"0"-110"16,0 0-21-16,0 0 17 0,0 0 13 15,31 131-12-15,-23-77 6 16,-2 6-1-16,-6 4-9 15,0 3-2-15,0 2-14 16,-12-8 6-16,5-13-8 16,7-14-1-16,0-15 0 15,0-13-5-15,0-6-3 16,0 0 6-16,0-9 3 16,0-23 11-16,0-13-10 15,5-5-1-15,1-9-3 16,2-3-7-16,-4-7-13 15,-2-3 6-15,-2 1-2 0,0 6 8 16,0 12 2-16,0 21 5 16,0 25 4-16,0 7 0 15,0 7-5-15,5 21 2 16,10 4 3-16,5 11 2 16,3 3-1-16,3-1 3 15,-2-1-4-15,-3-6 1 16,-1-3-1-16,-3-9 0 15,1-6 0-15,0-9 0 16,0-8 0-16,-2-3-10 16,-1 0 10-16,1-22 4 15,1-9-1-15,0-11-3 0,-2-2 4 16,1 3-3 0,-3 4 8-16,-3 15 1 0,-4 12 12 15,-6 10-5-15,0 0-17 16,0 9 0-16,6 17 9 15,19 8 11-15,6 4-4 16,-2 0-16-16,-12 0 5 16,-10-2-3-16,-5-2-1 15,5-2-1-15,6-1-12 16,10-7 8-16,6-3-47 16,4-8-57-16,3-9 46 15,-1-4 34-15,-1 0-62 16</inkml:trace>
  <inkml:trace contextRef="#ctx0" brushRef="#br0" timeOffset="-167483.55">27160 8744 336 0,'0'0'70'0,"0"0"-38"16,0 0 13-16,0 0-15 15,0 0-24-15,0 0-1 16,-77 132-5-16,65-76 26 15,1 0-5-15,5-9-16 16,4-3 1-16,2-5-3 16,0-8-2-16,0-11-2 15,0-3-2-15,8-9 1 16,0-6 0-16,3-2-14 0,-1 0 15 16,3-24 1-16,3-18 3 15,-1-14-3-15,-2-8-20 16,-1-1 20-1,-4 2-5-15,-6 7 2 0,-2 6 3 16,0 12 1-16,-19 8 0 16,-10 15-2-16,-8 9 1 15,0 6 0-15,-1 1 0 16,3 28-5-16,4 7 1 16,6-1-10-16,10 3-30 15,9-1 6-15,6-9-26 16,0-4-29-16</inkml:trace>
  <inkml:trace contextRef="#ctx0" brushRef="#br0" timeOffset="-166764.45">27476 8753 334 0,'0'0'11'15,"0"0"-7"-15,0 0 5 16,71 132-1-16,-64-88 17 15,-7 3 8-15,0 2-5 16,-9 1-12-16,0-7-4 16,9-10-8-16,0-8 7 15,0-13-11-15,0-6-4 0,0-6 4 16,0 0-2 0,0 0 5-16,0 0 18 0,0 0-14 15,0 0 12-15,0 0 1 16,0-4-11-16,0-4-5 15,0-2-2-15,-2-8 1 16,-5-8-6-16,3-6 4 16,0-8-1-16,-1 0 0 15,2-7-2-15,3-3 2 16,0 0 0-16,0 2-1 16,16 3-2-16,4 12-3 15,2 8 5-15,3 7 1 16,4 5-7-16,-2 4 7 15,-2 7 0-15,-4 2-3 16,-2 0 2-16,-7 0 1 16,0 0 0-16,1 2 0 15,3 5 4-15,2 4-3 0,0 0 11 16,-5 0-7-16,-4 3-5 16,-4 3 3-16,-5 1 2 15,0 0 2-15,0 6-6 16,-16-1 4-16,-11 4 0 15,0-4-1-15,3-2-4 16,-1-5 4-16,7-6 4 16,5-2-8-16,1-2-4 15,4-2 4-15,3-2 0 16,3 0 0-16,2-2-7 0,0 2-16 16,0 0 13-1,2 2 0-15,15 5 2 0,-2-1 8 16,3 5 4-16,3-1-3 15,2 5-2-15,4-3 2 16,2 0 2-16,6-3-3 16,5 0-8-16,5-5 8 15,2-2 0-15,0-4-10 16,-9 0 3-16,-14 0-108 16,-13 0-28-16</inkml:trace>
  <inkml:trace contextRef="#ctx0" brushRef="#br0" timeOffset="-166427.54">28311 8737 441 0,'0'0'31'0,"0"0"-31"16,0 0-10-16,0 0 10 16,21 104 30-16,-15-64-4 0,-2 0 1 15,4 1 1 1,-4-4-23-16,1 3 8 0,-1-4-10 15,-2 1 4-15,-2-9-7 16,0-8-7-16,0-8-26 16,0-8-44-16,0-4-59 15</inkml:trace>
  <inkml:trace contextRef="#ctx0" brushRef="#br0" timeOffset="-166202.27">27966 8707 522 0,'0'0'29'0,"0"0"-29"16,0 0 0-16,143-47 0 16,-83 24 0-16,-2-6 4 15,3 5-3-15,3-2-2 16,3 2 2-16,-3 4-6 15,-10 3-11-15,-18 14-82 16,-19 3-84-16</inkml:trace>
  <inkml:trace contextRef="#ctx0" brushRef="#br0" timeOffset="-112764.65">23605 13072 75 0,'0'0'19'16,"0"0"-14"-1,0 0 1-15,0 0-6 16,0 0-1-16,0 0 1 0,0 0 0 16,0 0 0-1,0 0-11-15,-15 17 11 0,15-17 14 16,7 0 7-16,5 0-21 16,3 0-49-16</inkml:trace>
  <inkml:trace contextRef="#ctx0" brushRef="#br0" timeOffset="-91593.76">27139 12878 448 0,'0'0'52'15,"0"0"-52"-15,0 0-5 0,0 0 5 16,0 0 8 0,112-119 11-16,-58 82-13 0,6 2 13 15,5-1-1-15,1 1-7 16,-1 3-7-16,-5 7 1 16,-6 3-5-16,-8 1 0 15,-4 6-24-15,-3-2-7 16,-6-1-32-16,-8 2-28 15,-15-3-69-15</inkml:trace>
  <inkml:trace contextRef="#ctx0" brushRef="#br0" timeOffset="-91285.23">27474 12186 466 0,'0'0'29'0,"0"0"-29"16,0 0-23-16,0 0 19 16,153 4 4-16,-82 0 2 15,4 4-2-15,0 4 3 16,-8 4-1-16,-14 4 16 16,-15 4-8-16,-15-1-7 15,-13 4 5-15,-10-1-2 16,0 2 3-16,-8 4 27 0,-24 4-14 15,-7 1-8 1,-4-1-14-16,-1-4 0 0,6-6-2 16,7-4-32-16,10-10-76 15,13-12-170-15</inkml:trace>
  <inkml:trace contextRef="#ctx0" brushRef="#br0" timeOffset="-90768.76">28506 11725 519 0,'0'0'31'15,"0"0"-7"-15,0 0-4 16,0 0-20-16,0 0 0 16,-85 164 0-16,67-81 4 15,7 7-3-15,4 0 12 16,5-2-9-16,2-6 14 15,0-10-5-15,5-18-11 0,16-18 0 16,10-13-2 0,6-19-5-16,5-4 5 0,2-22-1 15,1-33 1-15,-5-19 0 16,-5-16-1-16,-8-8-1 16,-15-3 0-16,-12 2-3 15,0 12 3-15,-25 17 0 16,-8 17 2-16,-6 22 5 15,-1 11-5-15,-4 9 6 16,4 5-2-16,-2 6-4 16,4 0-2-16,7 0-31 15,6 18-11-15,7 7-66 16,11 3-40-16,7 8-7 16</inkml:trace>
  <inkml:trace contextRef="#ctx0" brushRef="#br0" timeOffset="-90468.49">28955 11797 436 0,'0'0'19'15,"103"111"23"-15,-50-47-35 16,-3 7 12-16,-15-2-12 16,-4-1-5-16,-10-2-4 15,-2-10 5-15,1-11 0 16,-1-11-3-16,-4-15 1 15,-4-11 0-15,-4-8 7 16,-5 0-6-16,-2-30 49 0,0-26-28 16,0-16-11-16,0-6-8 15,-12 2-4-15,0 11 9 16,1 10 1-16,3 18-9 16,8 9-2-16,0 8-3 15,0 5-12-15,0 4-41 16,10 7-72-16,7 4-64 15</inkml:trace>
  <inkml:trace contextRef="#ctx0" brushRef="#br0" timeOffset="-89801.38">29589 11981 390 0,'0'0'16'0,"0"0"-8"15,0 0-8 1,135-26 0-16,-104 4 1 0,-13 0 5 15,-9 0-4-15,-9-3 15 16,0-8-10-16,0-4 1 16,-18 0-6-16,-6 5 0 15,-5 7-2-15,0 9 6 16,0 10-5-16,2 6 13 16,2 0 3-16,1 29-2 15,4 12-8-15,4 14 10 16,8 6 2-16,8-4-6 15,0-2-10-15,10-6 3 0,17-6 8 16,2-5-3 0,5-4-10-16,-3-8 2 0,-2-5-3 15,0-8 0-15,-9-5-20 16,0-8-9-16,-4 0-35 16,-1-14 2-16,-1-18 13 15,-1-12 26-15,1-9 23 16,-4 0 12-16,3-6-4 15,-1 7 11-15,-1 4 3 16,-1 6 4-16,0 9-3 16,-1 8-12-16,0 6 22 15,4 11-9-15,0 4-22 16,4 4-2-16,5 3 2 16,4 26-1-16,5 15-1 15,3 9 0-15,0 4 0 0,-3-1 8 16,-2-8-7-1,-1-7 11-15,-1-5-6 0,-7-6 6 16,-1-9-12-16,-11-11-1 16,-1-4 1-16,-5-6 7 15,-2 0-3-15,0-27 50 16,-2-15-34-16,-13-10-8 16,-4-7-11-16,-1 2 3 15,-2 3-4-15,4 5 4 16,0 9-3-16,9 7-2 15,7 2 0-15,2 6-2 16,0-2-11-16,18 6-21 0,9 0-1 16,7 7-19-1,1 4-97-15</inkml:trace>
  <inkml:trace contextRef="#ctx0" brushRef="#br0" timeOffset="-88651.65">30655 11640 398 0,'0'0'61'16,"0"0"-53"-16,0-128 20 15,0 60-8-15,-11-12 2 16,-18-9 2-16,-11-5-17 15,-18-11 0-15,-18-7 12 16,-15-6-19-16,-5 6 2 16,5 18-2-16,22 25 13 15,23 27-7-15,21 25-3 0,18 11 2 16,7 6-3-16,0 0-2 16,7 27-8-16,26 26 8 15,19 23 0-15,17 24 0 16,16 19-3-16,10 12 3 15,10 16 3-15,4 6-2 16,6 3-2-16,4-2 2 16,-12-5 3-16,-11-15-4 15,-23-14-6-15,-19-13 6 16,-12-11 2-16,-16-6-1 16,-14 0-2-16,-12-4 2 15,-9-2 4-15,-36 2-5 0,-19-11-3 16,-17-12 3-16,-14-22 0 15,-3-20 1-15,9-21-2 16,15 0 2-16,16-27 2 16,13-2-3-16,14-1 3 15,12 1 1-15,5 5 9 16,12 0-12-16,2-6 16 16,0-8-16-16,10-11 5 15,13-4-6-15,6-1-6 16,-2-1 6-16,0 10 0 15,-5 7-3-15,2 5-5 16,-1 7-4-16,-1 4 12 16,3 3-9-16,4 0-14 0,4 2-13 15,5 4-51 1,2 1-75-16</inkml:trace>
  <inkml:trace contextRef="#ctx0" brushRef="#br0" timeOffset="-85301.45">28708 13549 278 0,'0'0'25'0,"0"0"-23"16,0 0-2-16,0 0 9 15,0 0 8-15,0 0 17 16,16 137 0-16,-5-76-8 0,5 16 7 16,1 9-12-1,6 8 2-15,-6 3-14 0,3-15-2 16,1-6 1-16,-4-16-6 15,3-10-1-15,-7-14-1 16,-3-11 3-16,-4-15-2 16,-1-9-1-16,-5-1 2 15,0-5 2-15,0-28 7 16,-18-15-6-16,-6-18-5 16,-5-9 3-16,2-11 12 15,0-5-15-15,0-6 0 16,10 1 1-16,3 5-1 15,8 10-6-15,6 6 6 0,0 13 0 16,2 8 1 0,16 12-1-16,6 14-4 0,5 8 4 15,4 12 0-15,6 6-6 16,-2 2 6-16,1 2 0 16,-5 18 0-16,-6 6-2 15,-4 9-9-15,-12 4 11 16,-7 16 0-16,-4 9-3 15,-9 8 3-15,-20 6 5 16,-2-4-2-16,4-14-3 16,5-16-1-16,11-17 1 15,4-20 0-15,5-5 2 16,2-2-2-16,0 0 0 16,0 0-1-16,0-6-10 0,11-12-1 15,9 2 12-15,7 3 0 16,4 4-3-16,7 9-2 15,6 0 3-15,6 3-2 16,1 18 4-16,-2 3-4 16,-12 6-2-16,-8-2 5 15,-10 3-12-15,-17-8 12 16,-2 7 1-16,-2 1 6 16,-34 7 5-16,-16 6-8 15,-12 0 0-15,-7 0-2 16,6-7 3-16,12-12-3 15,15-6 1-15,13-16-2 16,9 0 0-16,8-3-29 0,8 0-21 16,0-25-49-16,16-19-158 15</inkml:trace>
  <inkml:trace contextRef="#ctx0" brushRef="#br0" timeOffset="-85112.3">29462 13774 449 0,'0'0'44'16,"0"0"-44"-16,48 134 5 15,-28-78-5-15,3-4 3 16,-4-2 0-16,4-2-3 16,0-13 0-16,-4-7-2 15,1-16-9-15,-5-10-73 16,-3-2-11-16</inkml:trace>
  <inkml:trace contextRef="#ctx0" brushRef="#br0" timeOffset="-84954.4">29433 13608 542 0,'0'0'28'0,"0"0"-28"16,0 0-7-16,0 0-21 15,0 0 0-15,0 0-50 0,108 60-50 16</inkml:trace>
  <inkml:trace contextRef="#ctx0" brushRef="#br0" timeOffset="-84535">29929 13734 557 0,'0'0'0'0,"0"0"-22"16,0 0 3-16,-120 82 17 16,87-38 2-16,8 8 3 15,7 2 6-15,13-4 2 16,5-4-11-16,0-7 6 16,10-7-6-16,9-6-6 15,4-14-5-15,2-5 8 16,-1-7-8-16,0 0 10 0,1-14 2 15,-3-22 11-15,-1-5-11 16,-8-3-1-16,-5-6 0 16,-6 7 1-16,-2 5 2 15,0 6-1-15,0 4-1 16,-2 10 7-16,-2 8-5 16,2 6 0-16,2 4-3 15,0 0 0-15,0 4-4 16,13 16 3-16,11 6 1 15,3 0 4-15,2 2-4 16,-2-4-4-16,-2 2-26 0,0-6-34 16,-4-6-20-1,2-10-5-15,-1-4-46 0</inkml:trace>
  <inkml:trace contextRef="#ctx0" brushRef="#br0" timeOffset="-84234.74">30206 13789 190 0,'0'0'82'16,"0"-107"-41"-16,-5 61-10 15,0 10 1-15,1 11-9 16,2 11 31-16,2 11-15 16,0 3-15-16,0 0-24 15,0 3-10-15,18 18 10 16,15 8-2-16,7 6 7 16,3 3-1-16,3 0-4 15,-3-2 1-15,-3 0-3 0,-9-2 3 16,-8-6-1-16,-13-1 2 15,-5-6-1-15,-5-1 20 16,0 2-6-16,-25 0 5 16,-8 0-11-16,-9-8-7 15,2-7 13-15,3-7-3 16,6 0-11-16,8 0-2 16,2-13-13-16,13-5-45 15,5 0-55-15,3-11-157 16</inkml:trace>
  <inkml:trace contextRef="#ctx0" brushRef="#br0" timeOffset="-83819.56">30910 12752 548 0,'0'0'39'15,"0"0"-32"-15,0 0-6 16,138 66-2-16,-62 2 2 16,8 20 8-16,-4 12 11 15,-7 12-4-15,-8 4 0 16,-18-2-6-16,-11-5-9 16,-12-19-1-16,-6-18 4 15,0-19-10-15,-7-19 2 16,-2-14-38-16,-6-14-16 15,-3-6-35-15,-10 0 8 16,-34-20-229-16</inkml:trace>
  <inkml:trace contextRef="#ctx0" brushRef="#br0" timeOffset="-83600.64">31153 13453 453 0,'0'0'51'15,"0"0"-49"-15,0 0 27 16,0 0-3-16,102 106-9 15,-60-78-13-15,12 3 8 16,4-3-10-16,2-2 17 16,2-7-12-16,-4-7-4 15,-2-10-3-15,-5-2 2 16,-4-3-1-16,-3-31-2 16,-6-11 2-16,-9-7-5 15,-11-4-3-15,-14 2-12 0,-4 1-44 16,-2 0-98-16</inkml:trace>
  <inkml:trace contextRef="#ctx0" brushRef="#br0" timeOffset="-83285.39">31718 12525 414 0,'0'0'114'15,"0"0"-105"-15,0 0-7 0,5-129 6 16,5 103 2 0,2 12 4-16,1 14 4 0,3 0-15 15,6 38-1-15,9 29 17 16,3 23-4-16,0 17 1 16,-3 10-14-16,2 4 1 15,7-7-3-15,-2-6 2 16,2-14-1-16,-4-15-2 15,-3-11 0-15,-2-13-3 16,-4-16-6-16,-3-13-17 16,-8-12-30-16,-5-8-15 15,-11-6-59-15,0-12-187 16</inkml:trace>
  <inkml:trace contextRef="#ctx0" brushRef="#br0" timeOffset="-82967.82">31787 13058 553 0,'0'0'0'0,"0"0"-31"15,0 0 28-15,0 0 6 16,166 98 8-16,-100-61 7 16,3 3-12-16,2-1 1 15,-6 5 4-15,-12-3-11 16,-5-5 0-16,-11-8 2 15,-5-12-2-15,-8-10 0 16,-9-6-3-16,-6-8 3 0,-9-28 50 16,0-12-23-16,0-6-4 15,-13-4-17-15,-7 5 3 16,2 8-9-16,2 10 1 16,6 7-1-16,-1 10 0 15,3 10-40-15,4 8-13 16,0 0-56-16,-11 28-225 15</inkml:trace>
  <inkml:trace contextRef="#ctx0" brushRef="#br0" timeOffset="-79734.43">28882 15390 456 0,'0'0'22'0,"0"0"-22"15,0 0-2-15,0 0-2 16,0 0 4-16,183 171 18 16,-96-89-11-16,-3 6 5 15,-6-8-12-15,-9 1 7 16,-9-15-7-16,-8-8-1 16,-6-12 1-16,-10-21 1 15,-12-10-1-15,-10-11-1 0,-14-4 1 16,0-14 27-16,-18-30 20 15,-17-18-46-15,-7-19 1 16,-1-9 9-16,1-9-11 16,6-6 0-16,9 6 0 15,9 10 3-15,10 16-3 16,8 21-8-16,0 17 8 16,2 15-4-16,18 20-38 15,9 0-18-15,9 15-38 16,8 29-14-16</inkml:trace>
  <inkml:trace contextRef="#ctx0" brushRef="#br0" timeOffset="-79300.13">29842 15521 415 0,'0'0'14'16,"0"0"-14"-16,0 0-23 16,0 0 23-16,-89 138 1 15,80-79-1-15,5 12 0 16,4-1 0-16,0-2 6 16,0-9-6-16,7-9 0 0,8-10-5 15,3-10 3-15,0-16-2 16,-1-10-30-16,-1-4 25 15,-3-8 9-15,-2-24 4 16,1-18 1-16,-6-12-2 16,-3-12-1-16,-3 1-2 15,0-3 0-15,0 12 0 16,0 16 10-16,0 12 1 16,0 19 7-16,0 13-6 15,0 4 11-15,0 0-23 16,4 22-2-16,21 14 2 15,8 7 6-15,5 7-5 16,0 0-2-16,0 2-3 16,-3-6-40-16,-1-2-25 15,-5-4-102-15</inkml:trace>
  <inkml:trace contextRef="#ctx0" brushRef="#br0" timeOffset="-78968.15">30225 15789 93 0,'0'0'62'0,"0"0"-24"16,0 0-19-16,0 0-6 0,139 124 3 16,-117-101 14-16,-4-4-8 15,-5-2-10-15,-4-13-4 16,-2 1 20-16,-7-5-23 15,0 0 27-15,0 0 39 16,-5-26-6-16,-15-14-36 16,-2-14-11-16,-7-5 2 15,2-6 9-15,0 5-20 16,7 1-9-16,5 12 3 16,9 5-2-16,3 13-1 15,3 9-11-15,0 6-22 16,18 6 0-16,17 4-38 15,8 0-85-15</inkml:trace>
  <inkml:trace contextRef="#ctx0" brushRef="#br0" timeOffset="-78348.02">31286 14949 111 0,'0'0'308'0,"0"0"-226"15,0 0-67-15,0 0-2 16,0 0 8-16,-18 148 35 15,3-41-18-15,-1 9-19 16,1 8-8-16,3-2-2 16,3-5-6-16,5-11-6 15,4-20 6-15,0-15-4 16,0-21 1-16,0-16-20 0,2-21-2 16,0-4 6-1,-2-9-17-15,0 0 3 0,0-15-3 16,0-9-91-16,-15-12-191 15</inkml:trace>
  <inkml:trace contextRef="#ctx0" brushRef="#br0" timeOffset="-77897.35">31150 14962 344 0,'0'0'67'16,"0"0"-11"-16,0 0-14 0,0 0 5 15,0 0-23-15,0 0-6 16,-61 87-13-16,22-21 3 16,-8 15-7-16,0-1-2 15,3-4 2-15,3-4 3 16,6-6-4-16,8-9-5 15,10-17 5-15,10-16-2 16,2-14-13-16,5-10-4 16,0-6-6-16,9-38 25 15,20-27 1-15,9-15 0 16,8-12-1-16,4 8 4 16,1 11-1-16,-9 21-3 0,-8 18 2 15,-10 18 10-15,-9 11-12 16,-5 11 0-16,1 0 0 15,0 0 0-15,7 13 0 16,0 13-1-16,6 12 1 16,3 2 6-16,4 4-6 15,4 1-10-15,2-5-34 16,3-4-53-16,-3-8-56 16</inkml:trace>
  <inkml:trace contextRef="#ctx0" brushRef="#br0" timeOffset="-77559.76">32005 14945 501 0,'0'0'17'16,"0"0"-17"-16,0 0-7 16,0 0 7-16,7 160 2 15,5-83 20-15,-2 7 4 16,-1 6-13-16,-4 0 5 0,0-6 0 16,-3-3 6-1,0-15-22-15,2-8-1 0,-4-10-1 16,0-10 0-16,0-7-21 15,0-14-15-15,0-7-21 16,-10-10-30-16,-2 0 18 16,1-24-83-16</inkml:trace>
  <inkml:trace contextRef="#ctx0" brushRef="#br0" timeOffset="-77068.2">32019 14793 348 0,'0'0'39'0,"0"0"-16"15,0 0-4-15,0 0 0 16,0 0-19-16,0 0 5 16,-116 134 0-16,79-52 4 15,-4 11 2-15,-1-4-1 16,4-8-6-16,9-20 6 15,9-15-9-15,9-25 5 16,9-15-6-16,2-6 0 16,0 0 0-16,0-19 1 15,13-25 1-15,14-19 3 16,6-12-4-16,3-7 5 16,-5 6-6-16,-4 1-1 0,-3 12 1 15,-1 9 1-15,-6 11 0 16,-1 15-1-16,-7 15 0 15,-5 8 19-15,-4 5 4 16,0 0-14-16,4 0-3 16,10 0-2-16,6 17-3 15,9 12 13-15,4 10-3 16,6 9 11-16,1 7-15 16,-5-1-6-16,-2-1 1 15,-6-3 2-15,-4-9-3 16,-4-7-2-16,-3-11-4 15,-5 0-11-15,-1-7-46 16,-6-2-84-16</inkml:trace>
  <inkml:trace contextRef="#ctx0" brushRef="#br0" timeOffset="-72652.69">17361 12615 208 0,'0'0'43'0,"0"0"-32"0,0 0 22 16,0 0 3-1,0 0-14-15,0 0 8 0,0 0 9 16,-41-37-23-16,32 36 3 15,-1-4-8-15,0 4 13 16,1 1-3-16,-3 0-12 16,-7 0-3-16,-5 0-1 15,-10 6-5-15,-8 10 0 16,-9 6 4-16,-10 2 0 16,-3 8-4-16,-9 2 1 15,-8 4-1-15,2 2 5 16,4-8-4-16,9-4-2 15,22-10 4-15,7-7 4 16,16-5-7-16,5-5-4 0,5 2 4 16,6-3-1-16,3 1-20 15,2-1-32-15,0 0-70 16,0 0-3-16</inkml:trace>
  <inkml:trace contextRef="#ctx0" brushRef="#br0" timeOffset="-72185.45">16520 12508 328 0,'0'0'64'0,"0"0"-23"15,0 0-25-15,0 0-14 16,0 0 4-16,0 0 8 16,-88 107-5-16,68-61 3 15,-5 7-9-15,0 4 13 16,-2 4-5-16,4-3-10 16,0-8 9-16,3-6-1 15,7-12-7-15,1-8-4 16,5-4 4-16,5-8 0 15,2-6-2-15,0-6-4 0,0 0 2 16,0 0-1 0,16 0 2-16,-1 0-2 0,8 0 6 15,0-4 2-15,0 0-5 16,4-2-1-16,0 2 1 16,2 2 3-16,0 0-1 15,2-2-4-15,0-2 4 16,1-1 3-16,-3-6-5 15,2 3-5-15,-2 0 5 16,0 0-29-16,0 3-81 16,-9-2-72-16</inkml:trace>
  <inkml:trace contextRef="#ctx0" brushRef="#br0" timeOffset="-69468.09">13455 13535 135 0,'0'0'240'0,"0"0"-216"15,0 0-2-15,0 0 10 16,0 0-7-16,0 0-22 15,-45-4-1-15,81 42-2 16,8 8 9-16,6 7 11 16,-2-7-13-16,-5-4-7 15,-5-7 4-15,-11-6 1 16,-8-3-4-16,-3-6-2 16,-9-9 2-16,-1-5 2 15,-2-6-3-15,-4 0 1 16,0 0 7-16,0-19 26 15,0-12-22-15,-21-19-9 0,-10-11-1 16,-3-11 2-16,1-9-4 16,4-7-4-16,11 4 4 15,9 3-1-15,9 12-4 16,0 8-2-16,15 14-2 16,12 8 2-16,4 13 3 15,0 14-5-15,-1 12 9 16,-1 2 0-16,-9 34-5 15,-5 17 5-15,-11 10 0 16,-4 18 3-16,0 7-3 16,-15 2-3-16,-7-4 3 15,-1-14 3-15,4-21-1 16,7-23-4-16,8-18 4 16,4-6 3-16,0-4-5 15,0 0-14-15,4-17 12 0,16-6 2 16,7-4 4-16,4 5-4 15,5 7-4-15,4 4 2 16,1 8 2-16,-4-2-9 16,-1 5 9-16,-7 0 0 15,-5 0 0-15,-6 15-2 16,-7 7 2-16,-8 6 2 16,-3 6 0-16,0 8 0 15,-5 0 8-15,-15 2 0 16,-1-4-9-16,0-10-2 15,3-6 4-15,3-14-3 0,5-5 0 16,1-5-13-16,3 0-3 16,4-9-4-16,2-17-35 15,0-12-25-15,0-8 19 16,10-8 23-16,3-4-10 16,3 0-5-16,0 1 27 15,0 10 26-15,-3 9 28 16,-2 11 10-16,-2 10-4 15,2 8 14-15,1 9-14 16,5 0-15-16,3 26 46 16,7 7-31-16,0 2-22 15,0-2-7-15,-3-1-4 16,0-6 5-16,-1-8-6 16,-3-7-4-16,-5-4-6 0,-2-7-20 15,-5 0-22 1,-4-14-40-16,-4-19-134 0</inkml:trace>
  <inkml:trace contextRef="#ctx0" brushRef="#br0" timeOffset="-69332.17">14020 13283 397 0,'0'0'41'0,"0"0"-41"15,0 0 0-15,0 0-16 16,0 0 0-16,0 0 10 15,65-50-46-15,-34 39-22 0,3 5-33 16</inkml:trace>
  <inkml:trace contextRef="#ctx0" brushRef="#br0" timeOffset="-68919.13">14390 13140 305 0,'0'0'45'15,"0"0"-39"-15,0 0-4 16,0 0 11-16,-44 121 6 16,38-73-2-16,4 4-12 15,2 3 0-15,0-5-5 16,0-2-3-16,0-13 3 16,10-13-1-16,1-10-4 15,1-12 3-15,3 0 4 0,-1-10 0 16,1-22 4-16,-4-10-5 15,-2-12 1-15,-2-2 2 16,-3 0-4-16,-4 6-1 16,0 10 1-16,0 8 2 15,0 10-2-15,-8 10 0 16,3 6 21-16,5 6 14 16,0 0-28-16,0 9-6 15,5 18 0-15,10 0 5 16,5-4-6-16,3-3-6 15,4-4 6-15,1-4-3 16,-4-2-28-16,5-9-18 0,-2-1-14 16,-2 0 7-16,-5-11-57 15</inkml:trace>
  <inkml:trace contextRef="#ctx0" brushRef="#br0" timeOffset="-68551.54">14567 12984 226 0,'0'0'53'16,"0"0"-40"-16,0 0 17 16,0 0 5-16,0 0 0 15,0 0-19-15,-100-101 6 16,100 101-22-16,0 0-1 16,0 0-3-16,21 4 4 0,8 12 4 15,10 0-4-15,7 1 0 16,8-6 0-16,4 0 3 15,6-3-2-15,-1-2-2 16,-1 2 2-16,-4 3 3 16,-9 6-4-16,-9 5-3 15,-11 2 3-15,-9 0 11 16,-11 4-6-16,-9-4 7 16,0 2 2-16,-9 2 5 15,-16-5-7-15,-6-2-10 16,-2-1 1-16,-3-2 3 15,1-6-5-15,3 1-2 0,6-7-13 16,8-6-25-16,7 0-63 16,11 0-96-16</inkml:trace>
  <inkml:trace contextRef="#ctx0" brushRef="#br0" timeOffset="-67535.01">14895 12239 315 0,'0'0'81'16,"0"0"-34"-16,0 0-20 15,0 0 1-15,0 0-15 16,0 0 8-16,41-27-5 16,13 27 3-16,9 2-7 15,5 23 1-15,3 0-5 16,-1 1 11-16,1 0-7 15,0 2-10-15,-2-2 1 16,1-2 0-16,-8-4-1 16,-6-6-4-16,-7-3 4 15,-10-4 1-15,-5 1-3 16,-12-4-5-16,-6 0 5 0,-9 0 0 16,-5-2-18-16,-2 1-2 15,0 1-3-15,0 2 6 16,-7-3 14-16,-15 3-27 15,-3-3-3-15,-6-2-13 16,-2-1-14-16,-1 0 11 16,-1 0 3-16,-1 3-22 15,-1-2-46-15</inkml:trace>
  <inkml:trace contextRef="#ctx0" brushRef="#br0" timeOffset="-67234.56">15433 12504 180 0,'0'0'75'16,"0"0"-11"-16,0 0-13 15,0 0-14-15,0 0 1 0,0 0-21 16,-13-6-1-16,31 6-11 16,13 0 14-16,16 0-5 15,7 6-10-15,3 6 6 16,-1-1-1-16,-5-4-9 16,-5 0 2-16,-7-1-2 15,-8-5 3-15,-9 2-3 16,-6-3-1-16,-5 0 1 15,-7-3 7-15,-4-17-4 16,0-10 2-16,0-10 2 16,-6-8 4-16,-14-4-9 15,-5 0-1-15,-1 6-1 16,3 10 1-16,6 15 1 16,3 9-4-16,7 12-14 0,1 0-7 15,6 5-50-15,0 21-93 16</inkml:trace>
  <inkml:trace contextRef="#ctx0" brushRef="#br0" timeOffset="-66660.84">15874 12016 319 0,'0'0'46'16,"0"0"-30"-16,0 0 27 15,0 0 2-15,-57-127-7 16,55 95-7-16,2 0-26 15,0 4 0-15,0 2 2 16,0 6-1-16,11-3-6 16,-3 9 3-16,4-2-3 15,1 5 4-15,0 2-1 16,5 2-4-16,3 4 2 0,-2 3 1 16,3 0-2-1,1 0 1-15,2 0-1 0,-6 3 0 16,4 4 0-16,-1 2 0 15,0-3 1-15,0-3 0 16,-1 1-1-16,-2-1 0 16,-1-3 0-16,1 0 0 15,-4 0 1-15,1 0-1 16,-3-5 0-16,-2-9 3 16,3 2-2-16,-2 0 1 15,0 0 2-15,-3-2-2 16,-1 2 0-16,1 0-2 15,-1 2 1-15,-2-1 1 16,-2-4-2-16,1 3-3 0,-3 1 2 16,-2 4-15-16,0 3-41 15,0 3-52-15,0 1-218 16</inkml:trace>
  <inkml:trace contextRef="#ctx0" brushRef="#br0" timeOffset="-64634.64">14176 14766 277 0,'0'0'53'0,"0"0"-4"15,0 0-18-15,0 0-10 16,0 0 14-16,0 0-1 16,0 0-14-16,-2-27-20 15,33 45 0-15,15 9 10 16,9 10 2-16,5 10-3 0,0 7-2 15,0 9-4-15,-2-1 3 16,-6-7-6-16,-6-10 0 16,-3-10 0-16,-5-13 1 15,-9-13 1-15,-7-4-2 16,-7-5 0-16,-5 0 0 16,-8-9 3-16,-2-23 13 15,0-16-5-15,-16-16-4 16,-11-12-4-16,-11-4-3 15,-1 0 1-15,-7-1 2 16,2 7-3-16,9 4-2 16,6 6 2-16,11 14-6 15,11 13-8-15,5 11-9 16,2 17-28-16,0 9-46 0,23 0-14 16,5 22-119-1</inkml:trace>
  <inkml:trace contextRef="#ctx0" brushRef="#br0" timeOffset="-64201.31">14955 14610 295 0,'0'0'4'0,"0"0"-1"15,0 0 3-15,0 0 16 0,0 0-1 16,-97 144 10-16,109-74 9 16,15 5-29-16,6-8-3 15,0-12-6-15,-1-18 0 16,1-24-2-16,-6-13-8 16,-3 0 4-16,-4-17 4 15,-8-22 8-15,-8-14 1 16,-4-8-8-16,0-3 5 15,-12-2-6-15,-14 3-7 16,2 5-12-16,1 10 15 16,3 20 4-16,9 10 4 15,4 14 10-15,5 4 13 16,2 0-21-16,0 24-2 16,13 6-4-16,16 4 4 0,2-2-3 15,7-6-1 1,-3-2-11-16,2-6-7 0,-2-4-23 15,-3-2-21-15,-8-6 0 16,-2-4-37-16</inkml:trace>
  <inkml:trace contextRef="#ctx0" brushRef="#br0" timeOffset="-63885.74">15315 14512 260 0,'0'0'21'15,"0"0"-20"-15,0 0 6 0,129 62-7 16,-93-40 5-16,-7 2-5 16,-5-4 3-16,-6-6-3 15,-7 0 3 1,-3-10-2-16,-6-4 10 0,-2 0 23 16,0 0 25-16,-14-22-28 15,-11-6-12-15,-4-8 9 16,0-9 0-16,-4-3-17 15,2-8 0-15,5 2 3 16,8 8-8-16,7 2-6 16,5 12-3-16,6 4 1 15,0 11-9-15,0 4-44 16,6 9-17-16,11 4-29 0,3 0-63 16</inkml:trace>
  <inkml:trace contextRef="#ctx0" brushRef="#br0" timeOffset="-62951.97">15422 13789 423 0,'0'0'144'15,"0"0"-135"-15,0 0-4 16,0 0-3-16,0 0 11 16,0 0 11-16,-18-33-23 15,61 30 2-15,19 3 7 0,16 0 4 16,7 9 1 0,0 9-12-16,-1 8 5 0,-2-6-3 15,-3 4-3-15,-6 0-1 16,-4-7 1-16,-5 0 0 15,-10-7-2-15,-12 2 0 16,-11-2 0-16,-10-2 0 16,-11 1-4-16,-4-4 0 15,-4 1-3-15,-2 3-8 16,0-2-2-16,-4 3-18 16,-15 0 11-16,-3-3-5 15,-3-2 2-15,-1 0 8 0,-8 1-7 16,-4-3-1-1,-4 4 13-15,-7-1 10 0,-2-6 4 16,4 0 7 0,3 0 2-16,5 0 16 0,6 0-2 15,4 0-1-15,7 0 4 16,6 0-5-16,5 0-3 16,7 0 4-16,4 0-14 15,0 0-3-15,0 0-5 16,0-6-5-16,13 3 4 15,14-1 2-15,11-2 4 16,9 3-1-16,6-6-1 16,7 4-1-16,4 0 6 15,6-3-6-15,-5 4-2 16,-3 4 4-16,-6 0-4 0,-8 0 0 16,0 0-1-16,-9-1 1 15,-5-4 2-15,-10 1-1 16,-5 1-2-16,-9-8 4 15,-7 2-2-15,-3-14 7 16,0-7-8-16,-7-10 7 16,-13-4-3-16,-5 2 1 15,0 3 0-15,-3-1-2 16,-1 9 1-16,0 0 3 16,2 5-5-16,3 4 2 15,-1 6-2-15,8 7-2 16,1 3-9-16,5 6-30 15,-1 0-16-15,6 29-49 16,-9 10-128-16</inkml:trace>
  <inkml:trace contextRef="#ctx0" brushRef="#br0" timeOffset="-58149.92">14959 11812 148 0,'0'0'151'0,"0"0"-130"15,0 0 4-15,-141-9-21 16,110 15-1-16,-2 10 5 15,2 4-8-15,-3 0 5 16,-1 2-4-16,-5 5 12 16,-5 4-1-16,-9 9-11 15,-6 10 1-15,-7 12 7 16,-8 13-9-16,-8 13 2 16,-6 10 0-16,-3 2 3 0,1-3-1 15,6-15 3-15,14-16 11 16,11-11 0-16,20-11-14 15,11-9-2-15,13-4 1 16,7-3-1-16,7-2-2 16,2-2-3-16,0 0 3 15,0-3 2-15,0 4-1 16,0-1-2-16,0 2 2 16,-10 4 0-16,-7 2-1 15,-2 4-3-15,1 8 3 16,-3 6 2-16,4 4-2 15,1 3 0-15,-1-1 0 0,1-2 2 16,3-2-2 0,1-1-3-16,1-1 3 0,7-2 1 15,0 2 0-15,4 4-2 16,0 3 2-16,0 8-1 16,-5 3 0-16,3 5-2 15,-1 1 2-15,3 0 3 16,0-4 0-16,0-2-1 15,7-4-1-15,11 1 8 16,0-5-9-16,-1-3-1 16,1-7 1-16,1-7 2 15,-6-7-1-15,3 4-2 0,1 1 2 16,1-1 1-16,2 3-1 16,2 3 2-1,1 2-3-15,1-2 2 0,-2 3-1 16,1-2-2-16,-1 0 2 15,-3 2 2-15,2-7-3 16,1-2-3-16,0-2 3 16,1-10 0-16,1 3 0 15,3-8 0-15,2 1 0 16,0 4 13-16,5-6-13 16,-3-2-4-16,4 1 4 15,1 1 2-15,-1 0-2 16,6-3 0-16,-1-1-3 15,2 1 3-15,5-3 0 0,-1-2-3 16,4-10 3-16,1 0 0 16,0-4 0-16,5 0 0 15,0 0 0-15,6-12 7 16,5 2-7-16,-1-4-1 16,6 6 1-16,-5-6 2 15,-5 0-2-15,-1-2 0 16,-3-3-6-16,-3-10 6 15,3-4 0-15,-3-7 4 16,4-2-9-16,3 0 6 16,0 0-1-16,1-2 0 15,1 0 0-15,-4-5 0 16,-2 3 2-16,-6 1 0 16,-4-2-2-16,-5 6 1 0,-5-5 1 15,0 2-4 1,-5 3 4-16,-2-3-2 0,0 0 0 15,1-2-2-15,-3-1 2 16,0 1 2-16,2-11-2 16,2 3 0-16,-2-1 0 15,0 3 2-15,-2 6-2 16,-2 3-5-16,-4 3 5 16,-6 6 0-16,-1 4 0 15,-5 0-3-15,-2 4 6 16,-2 2-1-16,0 0-2 15,-5 3-2-15,0-4 2 0,0 1 3 16,-2 2-3-16,2 0 0 16,-2-2 0-16,2 1 2 15,0-3-2-15,3 0-3 16,0-6 3-16,4 2 2 16,-5 4-2-16,0 0 0 15,-4 8 0-15,0 4 3 16,0 4-3-16,-2 0 1 15,-15 0-1-15,1 0 11 16,-2 0-11-16,3-4 7 16,2-1-6-16,-1-2 7 15,3-5-8-15,3-3-4 16,2 3 4-16,2 2 0 0,1 4-3 16,1 5 2-1,-2 5 2-15,4 1 1 0,-2 1-2 16,0-2-3-16,0 0 3 15,-1-4 2-15,0-2-2 16,3-1-1-16,0-4 0 16,0 3 1-16,0-6 0 15,0 4-8-15,0-4 8 16,0-2 3-16,6 6-3 16,-6 3 0-16,0-4 0 15,0 3 6-15,0-3-6 16,0 3 0-16,-8 1 0 15,2-1 4-15,-3 0-3 0,3 0-2 16,-4-3 2-16,6 3 7 16,-3-4-6-16,1-2 1 15,1 2 0-15,-4-1 3 16,0 2-3-16,-2 3 2 16,-3-5-3-16,1 4 9 15,-5-3-11-15,3-1 3 16,1-2-2-16,3 3 4 15,3 2-3-15,0 2-4 16,4 2 5-16,0 1-1 16,2-2-2-16,-1-2-5 0,1-1 5 15,0 3 2 1,0-4 0-16,-2 0-4 16,-1 2 4-16,2 2 1 0,1 3-3 15,0 1-4-15,2 2 4 16,0-4 0-16,0-1-2 15,0-3 2-15,7-6 0 16,8-1 2-16,1-4-2 16,0 0-5-16,0-2 5 15,-1 2 2-15,1 2-1 16,-3 2-2-16,-5 6 2 16,2 2 0-16,-1 2-1 15,-3 1-6-15,1 2 6 16,0-4 1-16,2 3-1 15,1-3-1-15,4-4 0 0,1-1 1 16,6-6 0-16,4-4-7 16,0-6 7-16,2-2 0 15,-2 2 0-15,0 4-2 16,-3 4 2-16,-2 4-1 16,0 0 1-16,-3 4-5 15,-1-3 5-15,3 2 0 16,-4-1 1-16,-1-3-2 15,3 0 2-15,-6-5 0 16,1-3-1-16,-2-2-3 16,-1-2 3-16,-4 3 2 15,2 6-1-15,-7 2-2 16,0 2 2-16,0 8 1 0,0-3-2 16,0 4-3-16,0 1 3 15,-5-3 2-15,-2 0 0 16,-4-2-4-16,3-2 4 15,-1-3 0-15,-3-3-2 16,6 2-5-16,1 0 5 16,1 3 1-16,-3 4 0 15,-4 2-2-15,-4 1-1 16,-6 0 1-16,1 1 1 16,-5-2-2-16,-3-1 2 15,-3-4 2-15,0 1 0 16,0-1-4-16,2 1 4 15,2 0 0-15,-2 3-2 0,-5 1-5 16,-1-1 5-16,-10 8 2 16,-9 7-1-16,-6 0-2 15,-5 0 4-15,-1 15-3 16,1 2 0-16,7-3 0 16,6-4 0-16,6-2 3 15,4 0-2-15,4-2-2 16,6 2 2-16,3 0 3 15,6-1-4-15,-2 6-7 16,0 1 7-16,-6 4 0 16,-7 4 3-16,-9 4-6 0,-3 4 6 15,-4 0 1-15,0-1-4 16,3 0-5 0,2-1 5-16,6 0 0 0,5 2 1 15,5-2-2 1,6-1 2-16,6-4 3 0,2 0-4 15,1-1-7-15,1 0 7 16,3 0 0-16,-3 0 0 16,-4-1-4-16,6-3-10 15,1-3 9-15,4 0-50 16,7-6-38-16,-8-1-104 16</inkml:trace>
  <inkml:trace contextRef="#ctx0" brushRef="#br0" timeOffset="-33044.48">4373 12900 34 0,'0'0'0'16,"0"0"-1"-16,0 0-10 15,0 0 11-15,0 0 0 16,0 0 0-16,0 0 3 0,-11 40-3 16,4-33 9-16,3 2-4 15,-1-3 43-15,1-2-44 16,4 0-4-16,-2 0-4 15,2 0 2-15,0 2-2 16,0-1-7-16,0-3-47 16</inkml:trace>
  <inkml:trace contextRef="#ctx0" brushRef="#br0" timeOffset="-26309.04">5167 12846 38 0,'0'0'13'15,"0"0"-13"-15,0 0 0 16,0 0-2-16,0 0-8 15,0 0-4-15,-14 60 5 16</inkml:trace>
  <inkml:trace contextRef="#ctx0" brushRef="#br0" timeOffset="-23627.82">4068 13089 95 0,'0'0'43'0,"0"0"-25"15,0 0 1-15,0 0-4 16,0 0 3-16,0 0 5 15,-75-11-8-15,65 9 5 16,1-2-8-16,1 2-10 0,-2 0 2 16,4 0 7-16,-3 0 18 15,-2 2-19-15,-5 0-8 16,-1 0 7-16,-4 0 12 16,-3 0-7-16,-3 0-8 15,-2 2 4-15,-7 6-3 16,-1 4-3-16,-5 2-3 15,-10 2-1-15,-4 1 7 16,-4 3 2-16,-2-2-2 16,-1 1-7-16,-1 5 8 15,-1 2 1-15,3 5-9 16,4 3 5-16,4 0 4 16,4-1-9-16,0 6 0 0,3-1 1 15,1 0 4-15,-2 0-5 16,4 1-1-16,-3-3 1 15,1 0 5-15,-2 1-5 16,-2 4-1-16,5-3 1 16,3 4 2-16,0 3-2 15,-3-4-4-15,3-3 4 16,3 1 2-16,8-7-2 16,7-5 0-16,6 0 0 15,5-4 1-15,-1 0-1 16,5-3-6-16,3 2 6 15,4 6 1-15,0-2-1 16,-1 8 0-16,0 5 0 0,-3 0 1 16,-1 5-1-16,3 1-3 15,-2 1 3-15,-2-2 2 16,2-4-2-16,-1-4 0 16,1-5 0-16,4 0 2 15,-1-1-2-15,3 6-4 16,0 5 4-16,0 4 3 15,0 0-2-15,0 5-2 16,0 2 2-16,5 1 1 16,3 2-2-16,1-5-2 15,1 2 2-15,3-6 2 16,3-2-1-16,-1 5-2 0,5-1 2 16,2 4 5-16,2 10-6 15,5 4 0-15,3 5 0 16,1 5 3-16,-2-9-3 15,3 4 0-15,2-7 0 16,2-5 2-16,4 1-2 16,1-6-4-16,3 4 4 15,1 1 3-15,4-7-3 16,2 7 0-16,1-9 0 16,1-2 4-16,-1-3-4 15,2-1-6-15,2-4 6 16,0-1 1-16,0-2-1 15,2-1-2-15,-5 0 2 16,1-5 5-16,0 4-5 0,-3-3-2 16,1-2 2-16,-1 3 5 15,-4-1-5-15,0-3 0 16,-2 0 0-16,-3-3-3 16,1-4 3-16,-5-7-6 15,3-4 4-15,-3-5 2 16,-3-2 0-16,-3-4 0 15,-9 0 7-15,-10 0-7 16,-4 0 0-16,-8 4 0 16,1 0 0-16,-4-4 0 15,0 2-1-15,0 2 1 0,0-4 0 16,0 0 6 0,0 0-6-16,0 0 1 0,0 0 1 15,0 0 5 1,0 0-5-16,0 0-2 0,-2 0 1 15,-3 0 3-15,-1 0-4 16,-2 0-2-16,2 0 2 16,-3 0 2-16,5 0-2 15,-2 0-1-15,-2 0-8 16,0-6-2-16,-1-2-6 16,-3 4-2-16,-1-2 19 15,-1-3 2-15,1 7-1 16,-5-9-2-16,1 3 2 15,-4-2 7-15,2 2-2 0,-1-3-3 16,4 0-3-16,-2 3 9 16,2 2-8-16,5-2 1 15,1 3-1-15,4 5 9 16,2-1-3-16,2 1-4 16,2 0 5-16,0 0-5 15,0 0-3-15,0 0 0 16,0 0-3-16,0 0-1 15,0 0 3-15,0 0-10 16,0 0 11-16,0 6-1 16,4 2 4-16,8 2-3 15,3 5 2-15,1-4 3 16,4 7-5-16,0 1-4 0,2 2 4 16,1-3 5-16,3 0-4 15,1 0-2-15,2 1 3 16,2-4-1-16,0 3-1 15,2 0-2-15,-3 0 2 16,-4-4 3-16,1 4-3 16,-2 0-1-16,0-4 1 15,-4 3 3-15,-7-7-3 16,-1-2-4-16,1 2 4 16,-5-2 1-16,1-5-1 15,0 3 0-15,-6-1-1 16,3 3 1-16,-5-4 0 15,0-2-2-15,-2 2 2 0,0-4 6 16,0 0-6-16,0 0 2 16,0 0-2-16,0 0 9 15,0 0-1-15,-11 8-6 16,-9-3-1-16,-3 0 6 16,-3 3-6-16,0 0 1 15,-5-2-1-15,-4 6 10 16,0-1-11-16,-3-4 5 15,3 7-5-15,-1-6 6 16,5 2-3-16,0-2-2 16,2-3 0-16,0 0 6 15,4-1-7-15,0 4 3 16,6-6-3-16,3 2 9 16,3-4-9-16,1 0 6 0,6 0-6 15,-3 0 4-15,5 0-4 16,1 0-2-16,1 0 2 15,-1 0 0-15,1 0-4 16,0 0-5-16,-2 0-13 16,-1-10-16-16,-1-4-29 15,-1-2-70-15,2-17-139 16</inkml:trace>
  <inkml:trace contextRef="#ctx0" brushRef="#br0" timeOffset="-20963.09">5106 13228 139 0,'0'0'35'0,"0"0"-30"16,0 0 12-16,0 0-1 15,0 0-3-15,0 0-5 16,-31 15 4-16,31-15-10 16,0 1 3-16,0 6-5 15,0 3 8-15,7 1-2 16,6 6-5-16,5 1 3 16,2 6 4-16,4-3-2 15,3 4-2-15,6-5-2 16,4-1 8-16,2 4-8 15,1-4-2-15,5-5 14 0,0 1-9 16,4-5 0-16,-1-2-5 16,0 1 3-16,-2-2-2 15,1 3 2-15,2 0-2 16,4 1-1-16,1-2 3 16,6-1-1-16,5-4-4 15,1-2 4-15,5-2-6 16,4 0 1-16,-4 0-7 15,-3-2-4-15,0-10 12 16,-9-2-5-16,2 2 7 16,-8-2 3-16,1 1 3 15,-2-2-6-15,-6-1-2 0,3-2 2 16,0-4 5-16,0-4-5 16,0 0 0-16,0 0 0 15,0 4 2-15,-2 1-2 16,-2 3 0-16,-3 4 0 15,-5 2 2-15,-1 2-1 16,-3 2-2-16,-2 2 2 16,4 5 2-16,-4-6-3 15,0 3-3-15,0-2 3 16,0-2 3-16,1 0-1 16,-1 1-4-16,0-4 4 15,-2 1 3-15,2 7-5 0,-5-2-6 16,-1 5 6-1,-5 0 0-15,-5 0-1 0,-5 0 1 16,-1 0 0-16,-3 0 4 16,0 0-4-16,2 0 0 15,1 0 0-15,-1 0 6 16,4-4-5-16,5-6-2 16,1-4 4-16,0-2 1 15,0 0-4-15,-1 0-1 16,-3 0 1-16,-1 4 4 15,1 0-2-15,-3 2-4 16,1-2 4-16,-4-2 2 16,3 4-4-16,-2-3-2 15,0 6 2-15,0-3 2 16,-1-2 0-16,0 2-4 0,-4-7 4 16,0 0 0-16,1-5-2 15,-1-7-1-15,0 2 1 16,-1-6 2-16,-1 5 0 15,0 1-3-15,-2 4 2 16,0 1 5-16,0 4-2 16,-2 2-3-16,-9 2 0 15,0 2 13-15,-3 2-6 16,-1 2 3-16,-3-2 1 16,-1 4-1-16,-6-3-7 15,-6 2 0-15,-8 1 7 16,-3 2-2-16,-4-2-6 15,-4 2-2-15,1-1 2 16,0 2 6-16,0-1-9 0,3-1 3 16,-4 4-3-16,2-1 15 15,-4 2-1-15,-1 0-9 16,-3 0-5-16,0 0 10 16,3 0-6-16,-1 0-4 15,3 0 0-15,2 0 12 16,0 0-10-16,3 0 0 15,1 0-1-15,0 2 5 16,0-1-6-16,3 2 2 16,-3-1-2-16,1-2 1 15,-2 1 2-15,1 2-6 0,1-3 6 16,1 2 0 0,1-2-3-16,2 1-4 0,1 2 4 15,2-3 3-15,-1 0-3 16,-4 0 0-16,-3 0 0 15,-1 0 1-15,-4 0-1 16,-1-3-4-16,-2-3 4 16,1 3 1-16,5 0 0 15,5 2-2-15,7 1 2 16,-1 0 0-16,3 0-1 16,-2 0-6-16,4 0 6 15,3 0 1-15,-1-6 0 0,-4 0-2 16,2-2 2-1,-2 1 0-15,0 0-1 0,2 1-4 16,-2-3 4-16,-1 3 2 16,1 1-2-16,2 1 0 15,4 1 0-15,7 3 1 16,2 0-1-16,7 0-10 16,0 0 1-16,0 11 3 15,0 5 6-15,-1 4-6 16,-1 1 5-16,2 6-3 15,2-1 4-15,0-2-4 16,5-1 4-16,4 0 0 16,0 1-1-16,0 4 1 15,0 0 0-15,0 5 1 16,7-2-1-16,3 3-3 0,6 5 3 16,2-4 1-16,0 7 0 15,0-9-2-15,-3-3 2 16,-4-4 1-16,1-8-2 15,-1 0-3-15,-7-5 3 16,2-6 2-16,0 0-2 16,-2-2 0-16,-2-5 0 15,-2 0 3-15,0 0-3 16,0 0 0-16,0 0 0 16,0 0 0-16,-6 0-6 15,-13 0-131-15,-5 0-50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2:15:01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15533 527 19 0,'0'0'75'0,"0"0"-59"0,0 0-8 15,0 0 2-15,0 0 0 16,0 0 1-16,0 0-5 15,0 0-6-15,-4 0 1 16,4 0 1-16,0 0-2 16,0 0 0-16,0 0 2 15,0 0 0-15,0 0 5 16,0 0-5-16,0 0 3 16,0 0-2-16,0 0 6 15,0 0-3-15,-2 0-5 16,2 0 2-16,0 0-1 15,0 2-1-15,0 7 1 16,0 2-2-16,0 3 13 0,0 6-1 16,0 0-8-16,2 8 2 15,8 4 5-15,-2 7-6 16,7 5 5-16,1 6-5 16,-1 10 7-16,4 11 5 15,-2 13-10-15,-1 7 1 16,-3 6 0-16,3 5-2 15,-5 2 2-15,-2 1-6 16,-6 4 11-16,-3 2 2 16,0 10 2-16,0 9 3 15,0 4-8-15,0 3 3 16,0-9-4-16,0-7-6 0,0-14 6 16,0-4-9-16,0-5 0 15,0-8-2-15,0 0 3 16,0-3 0-16,0-3-3 15,0 0 3-15,0-1-2 16,0-6 7-16,2-4-7 16,4-11 2-16,3-12 3 15,0-13-6-15,4-8 0 16,-4-5 4-16,1-5 1 16,-2-5-2-16,-3-3 3 15,-1 1-6-15,0-1 6 16,-2 3-6-16,0 2 1 15,-2-3 1-15,0 5 5 16,0-5-7-16,0-4 0 16,0-2 0-16,0-5 0 0,0-2-2 15,3 0 1-15,0 0-15 16,-3 0-18-16,4 0-18 16,0 0-23-16,-4 0-51 15</inkml:trace>
  <inkml:trace contextRef="#ctx0" brushRef="#br0" timeOffset="605.77">14976 3309 170 0,'0'0'30'0,"0"0"-30"16,0 0 0-16,0 0 1 16,0 0 14-16,119 19 1 15,-51-15 1-15,26-2-5 16,24-2 21-16,25 0 4 15,19-14-22-15,8-12 2 16,8-2-7-16,2 6-10 16,15 10 0-16,7 8 2 15,12 4-1-15,9 0-1 16,-2 0-2-16,-8 0 2 0,-6 0 0 16,-15 2 0-16,-16 0 0 15,-18 2 0-15,-15-2 0 16,-18 6 0-16,-13 0-4 15,-24 1 4-15,-18-2 0 16,-20 1-2-16,-16-2 1 16,-12 1-6-16,-10-4 6 15,-8-3 0-15,-2 0-12 16,-2 0 8-16,0 0-54 16</inkml:trace>
  <inkml:trace contextRef="#ctx0" brushRef="#br0" timeOffset="1769.91">15413 1063 41 0,'0'0'37'15,"0"0"-24"-15,0 0-5 16,0 0-1-16,0 0 19 16,0 0 19-16,-53-11-28 15,53 11-2-15,-2-1-5 0,2 1 8 16,0-3-3-16,0 1-7 16,0 1 1-16,0-2 0 15,0 3-9-15,0 0 0 16,0-1 2-16,6-2 4 15,15 2 9-15,2-3-13 16,9 1 3-16,8 1 4 16,5 0-9-16,4 2 2 15,2 0 0-15,-2 0 1 16,-7 0-3-16,-3 0-3 16,-8 0 3-16,-7 0 0 15,-6 0-19-15,-12 0-75 16</inkml:trace>
  <inkml:trace contextRef="#ctx0" brushRef="#br0" timeOffset="2520.07">13985 994 345 0,'0'0'0'0,"0"0"-2"16,0 0-4-16,0 0 3 15,54 102 3-15,-35-61 6 0,4-1-1 16,-3-2-5 0,-3-2 4-16,2-2-3 0,-6-8 4 15,-2-8-4-15,-4-8 0 16,-3-10 5-16,-2 0 4 15,-2 0 6-15,2-3 18 16,1-24 11-16,-3-9-22 16,5-10-23-16,1-2 1 15,1 2 0-15,-1 1 1 16,3 8-2-16,3 6-4 16,-2 5-19-16,7 10-49 15,-2 4-19-15,5 12-45 16</inkml:trace>
  <inkml:trace contextRef="#ctx0" brushRef="#br0" timeOffset="2938.5">14400 1058 315 0,'0'0'15'0,"0"0"-14"15,0 0 5-15,0 0 2 16,0 0 6-16,0 0-14 16,-85 47 1-16,76-1-1 15,4 8 4-15,3 2-3 16,2-4-2-16,0-7 2 0,0-14-2 16,0-11 1-1,12-12-8-15,-4-5 1 0,1-3 6 16,1 0 1-16,-4-22 11 15,-4-11 1-15,0-5-4 16,-2-6-8-16,0 5-5 16,0 2 5-16,0 11 1 15,0 8 2-15,0 10-6 16,0 8 2-16,0 0-2 16,0 3-16-16,5 18 3 15,13 1 16-15,-1 0 8 16,8-1-8-16,-3-2-23 15,0-3-25-15,1-7-32 0,-3-2-79 16</inkml:trace>
  <inkml:trace contextRef="#ctx0" brushRef="#br0" timeOffset="3221.11">14589 1069 162 0,'0'0'38'16,"0"0"-38"-16,2 118 2 16,7-80 5-16,0-4-3 15,-2-5 8-15,-3-12-6 16,1-5 4-16,-3-6 1 16,-2-6-5-16,0 0 30 0,0 0 50 15,0-12-30-15,-2-8-51 16,-9-4-3-16,1 1 10 15,4-2-12-15,1 0 0 16,5-2 0-16,0-1 0 16,0-3-42-16,16 4-37 15,8-2-54-15</inkml:trace>
  <inkml:trace contextRef="#ctx0" brushRef="#br0" timeOffset="3503.9">14916 894 366 0,'0'0'10'16,"0"0"-6"-16,0 0-4 16,-17-125 3-16,17 83 1 15,0 4-4-15,0 2 2 16,8 9 0-16,-1 6-2 15,-3 12 6-15,-4 8 3 16,0 1-7-16,0 0-2 16,0 13-6-16,6 6 6 15,2 9 10-15,1 5-10 16,3-1 0-16,-4 8 0 16,3-4-10-16,-2 1-72 0,-4 6-29 15</inkml:trace>
  <inkml:trace contextRef="#ctx0" brushRef="#br0" timeOffset="4137.1">14118 1878 242 0,'0'0'148'0,"0"0"-148"16,0 0-16-16,0 0 16 16,0 0 0-16,50 118 1 15,-30-65 6-15,0 1 3 16,-2-2-6-16,-3-8-1 16,1-10 0-16,-5-10 5 15,-5-10-7-15,0-9 1 16,-2-5-2-16,-4 0 12 0,0 0 18 15,0-19 16 1,0-12-14-16,0-13-21 0,0-8-11 16,0-3-1-1,0 9 1-15,0 2 0 0,0 10-8 16,2 8-5-16,13 3-50 16,5 8-25-16,7 9-16 15</inkml:trace>
  <inkml:trace contextRef="#ctx0" brushRef="#br0" timeOffset="4539.97">14598 1845 246 0,'0'0'13'16,"0"0"-12"-16,0 0-2 15,0 0 2-15,0 0 7 16,0 0 1-16,-102 72-7 16,90-28-2-16,1 4 2 15,7-2 1-15,2-6-6 16,2-9 6-16,0-12-2 16,0-11-1-16,4-8-1 15,7 0 1-15,0 0 0 16,0-20 4-16,0-10 8 15,-3-8-12-15,-2-6 0 0,-2 6 0 16,1 1-14-16,-1 5 6 16,-2 13 8-16,0 5 0 15,-2 10 8-15,0 4-3 16,2 0-5-16,4 0-4 16,4 12-6-16,3 10 10 15,6 6-5-15,-1 4 0 16,-1 2-8-16,1 0-23 15,2-2-25-15</inkml:trace>
  <inkml:trace contextRef="#ctx0" brushRef="#br0" timeOffset="4808.64">14791 2145 143 0,'0'0'78'15,"0"0"-42"-15,0 0 10 16,0 0 0-16,0 0-8 16,0 0-9-16,-60-118 5 15,54 85-17-15,1 0 14 16,3 3-17-16,0 6-9 16,2 6 1-16,0 2-6 15,0 6-1-15,0 4-6 16,11 1-19-16,3 4-1 15,1 1-31-15,1 0-16 16,1 0-31-16,8 0-89 0</inkml:trace>
  <inkml:trace contextRef="#ctx0" brushRef="#br0" timeOffset="5537.31">14912 1646 293 0,'0'0'57'16,"0"0"-41"-16,0 0-11 15,0 0 4-15,0 0 2 16,0 0-2-16,-15-77-2 15,15 72-6-15,0 1 3 16,0 2-3-16,4 0 1 16,7 0 6-16,1 2-2 15,3 0-6-15,3 0 0 0,1 16 4 16,4 6-3-16,-5 5 4 16,-1 4 2-16,-1-1 6 15,-5 0-7-15,-2 0-5 16,-5 0 1-16,-1 2 3 15,-1 0-2-15,-2-2 0 16,0 1 0-16,0-5 2 16,0-6-5-16,0-3 0 15,3-2 0-15,-1-5 0 16,0 1 2-16,2-6-4 16,1-2-3-16,3 2 1 15,4-3-27-15,7-2-11 16,4 0-8-16,4 0-71 15</inkml:trace>
  <inkml:trace contextRef="#ctx0" brushRef="#br0" timeOffset="5938.05">14556 2654 350 0,'0'0'74'16,"0"0"-74"-16,0 0-76 0,0 0 38 15,0 0-25 1,0 0-76-16</inkml:trace>
  <inkml:trace contextRef="#ctx0" brushRef="#br0" timeOffset="6069.92">14604 2949 112 0,'0'0'0'16</inkml:trace>
  <inkml:trace contextRef="#ctx0" brushRef="#br0" timeOffset="6520.25">14467 3119 342 0,'0'0'54'16,"0"0"-54"-16,0 0-10 0,0 0-1 16,0 0 10-16,0 0 1 15,56 77 4-15,-44-47-2 16,-3 3 4-16,3-1-6 16,-6-3 6-16,3-7 1 15,-3-7-7-15,-1-12 3 16,0-3-3-16,-3 0 2 15,0 0 5-15,5-19 32 16,-3-15-9-16,5-13-15 16,0-3-4-16,0-4-10 15,2 6 4-15,-2 4-5 16,0 3-3-16,2 7 0 0,-2 8-8 16,4 4-25-1,6 13-65-15,-6 3-75 0</inkml:trace>
  <inkml:trace contextRef="#ctx0" brushRef="#br0" timeOffset="7236.12">14760 3120 292 0,'0'0'31'16,"0"0"-30"-16,0 0 9 15,0 0-6-15,0 0-2 16,-35 122 2-16,35-101-2 15,4-8-2-15,10-5 0 16,-3-4-3-16,3-4 3 0,-4 0 1 16,1 0 4-16,1-10 4 15,-1-14 4-15,0-6-10 16,2-8-3-16,-4 2 2 16,0 2 0-16,-2 6-1 15,-3 9 0-15,1 7 8 16,-5 9 6-16,0 3-6 15,0 0-9-15,2 2-15 16,2 18 13-16,7 8 2 16,1 6 4-16,1 2-4 15,-1 3-2-15,0-8-56 16,-3-6-23-16,7-7-133 0</inkml:trace>
  <inkml:trace contextRef="#ctx0" brushRef="#br0" timeOffset="7524.36">15046 3102 181 0,'0'0'12'16,"0"0"-10"-16,0 0 5 16,0 0 4-16,0 0 3 0,0 0 0 15,51 80-2 1,-51-80 3-16,0 0 36 15,0 0 21-15,0 0-5 16,-11-12-39-16,-3-2-22 0,-3-6 9 16,3 0-3-16,1 0-2 15,4 0-8-15,2 0-2 16,7 3-1-16,0 4-1 16,0 1-25-16,7 1-9 15,8 4-39-15,4 3-24 16,-2 4-42-16</inkml:trace>
  <inkml:trace contextRef="#ctx0" brushRef="#br0" timeOffset="7887.96">15195 2944 269 0,'0'0'54'15,"0"0"-53"-15,0 0 2 16,0 0-3-16,0 0 19 15,26 104 0-15,-14-69-10 16,-3 3 13-16,-1-7-15 16,1-7 5-16,-1-10 2 15,-2-8-12-15,0-4 3 16,1-2-1-16,0 0-3 16,-2-12 14-16,1-16 4 15,-2-3-17-15,1-2-2 0,-5 1 0 16,0 6 0-16,0 7 0 15,0 12 0-15,0 4-1 16,0 3 1-16,0 0-16 16,6 22 14-16,4 6 2 15,3 5 15-15,-1-4-9 16,5-6-5-16,1-1 1 16,4-4-2-16,5-2-7 15,4-5-57-15,7-11-89 16</inkml:trace>
  <inkml:trace contextRef="#ctx0" brushRef="#br0" timeOffset="10236.99">15714 796 18 0,'0'0'30'0,"0"0"-16"16,0 0 2-16,0 0 3 0,0 0 7 15,0 0 13 1,0-2 6-16,0 2-8 16,0 0 0-16,-2 0-6 0,2 0-13 15,0 0-3-15,0 0-2 16,0 0 15-16,0 0-6 16,0 0-11-16,0 0 3 15,0 0-8-15,0 0-5 16,0 0-2-16,0 0-7 15,0 0 6-15,6-2 2 16,17 2 0-16,12-3 1 16,10 3 2-16,13-3 0 15,9-1-6-15,8-2 6 0,8-4-2 16,6-4-1-16,5-5-1 16,4 3 1-16,6-2 1 15,14-1-1-15,9-6 0 16,12 0-1-16,-2-9 1 15,4-1 0-15,-3-1-14 16,-8 3 5-16,-11-1 2 16,-18 11-13-16,-17 5 4 15,-14 12-14-15,-19 6 12 16,-13 0 17-16,-12 0-14 16,-5 12 10-16,-7 0 4 15,-4-2 1-15,-1-4-1 0,-3-1 1 16,0 2 0-1,0-5 0-15,1 2 0 0,-1 0 0 16,-2-4 2-16,-1 2-1 16,0-2-2-1,-3 2 2-15,0-2-1 0,2 0 0 16,-2 0 3-16,0 0-2 16,0 2 12-16,0 2-9 15,0-2 3-15,0 2-4 16,0-1 8-16,0-3-11 15,0 0-3-15,0 0 3 16,0 0 0-16,0 0-1 16,0 3-3-16,0 3 4 15,0-1 1-15,0 0-1 16,0 1-1-16,0-4 1 0,2 2 2 16,0-2 0-16,0 4-4 15,3 5 5-15,1 3-1 16,3 16-2-16,3 7 0 15,-2 10 8-15,4 7 4 16,-3 4-7-16,0 0 9 16,1 2-2-16,-2-2 6 15,-1-5-11-15,1-12-6 16,-2-6 1-16,-3-11 6 16,1-7-7-16,-4-6-1 15,0-5 5-15,1-5-3 16,-3-1-2-16,0 0 2 0,0 0 1 15,0 0 4 1,0 0-4-16,0 0 6 0,0 0-6 16,0 0 5-16,0 0-8 15,-7 0-1-15,-8 0 1 16,-3 0 0-16,-4-2 1 16,-3-1-2-16,-6-1 1 15,-4 4 0-15,-6 0 0 16,-7 0-4-16,-6 0 4 15,-9 0 0-15,1 0 2 16,-2 2-4-16,-1 0 5 16,3-2-2-16,-3 0-1 15,0 0 0-15,-6 0 0 0,0 3 1 16,-3 2 1-16,-2 4-4 16,-2 10 5-16,-6 0-4 15,-3 4 1-15,-2-1-3 16,4-4 3-16,7-4 0 15,8-4 3-15,10-2-7 16,5-4 8-16,2-3-4 16,1 2 0-16,1-3-3 15,4 2 3-15,5-2 3 16,1 4-1-16,-1 0-4 16,3 2 4-16,1-2-2 15,4 0 0-15,8 0-5 0,5-2 5 16,7-2 1-1,4 0 2-15,-1 0-6 0,-1 3 6 16,-1-2-3-16,0 2 0 16,-1 0-4-16,1 2 4 15,-1-3 1-15,4 3-1 16,1-3 0-16,4 0-1 16,3-2-1-16,-1 0 2 15,3 0-13-15,-2 0 6 16,2 0 3-16,0 0-8 15,0 0 12-15,0 0 0 16,0 0 2-16,-2 0-2 16,-2 0 2-16,-1 0-2 15,3 3 0-15,2-2-30 16,0 1-28-16,0 4-57 0</inkml:trace>
  <inkml:trace contextRef="#ctx0" brushRef="#br0" timeOffset="11803.54">15714 1482 167 0,'0'0'32'0,"0"0"-20"16,0 0-10-16,0 0-1 15,0 0 1-15,0 0 4 16,22 0 12-16,3 0 8 16,6 0-12-16,3 0 19 15,5 0-8-15,7 0 2 16,0 0-13-16,8 0-3 16,1 0-3-16,8 0-2 15,3-8-5-15,5-4-1 16,6-5 5-16,-2-1-3 15,3-1 1-15,4-3-2 0,3 1 2 16,0 2 0-16,-5 5-2 16,-6 1-2-16,-10 3 2 15,-8 3-1-15,-7 1 0 16,-4 5-8-16,-8 1 5 16,-1 0 3-16,-7 0-9 15,2 0 8-15,-2 0-10 16,-4 1 9-16,2 2-6 15,-6-1-7-15,2-2 15 16,-3 0 0-16,-3 0 1 16,0 0-3-16,-4 0 4 15,-4 0-2-15,-2 0 0 16,-5 0-1-16,0 0 1 0,-2 0 5 16,0 0-3-16,0 0 3 15,0 0-4-15,0 0 1 16,0 1-2-16,0 2-8 15,4 1 6-15,1 2 2 16,-1 0 0-16,3 0 2 16,-2 3-1-16,3 4 8 15,1 5-9-15,3 9 9 16,-2 5-7-16,-1 5 10 16,-1 6-4-16,-2-1 8 15,-2-2-12-15,5-7 8 16,-5 0-7-16,2-5-4 0,-2-3 7 15,-2-4-3-15,2-5-5 16,1-3 0-16,-1-4 3 16,0-1-3-16,1-2 0 15,0-2 0-15,-3-4 0 16,0 3 3-16,-2-3-3 16,0 0 0-16,0 0 2 15,0 0 1-15,0 0-2 16,0 0 2-16,0 0-1 15,0 0 5-15,0 0 2 16,-12 0-7-16,-3 0 2 16,-7 0-4-16,-3 0 0 15,-6-3 1-15,-5 2-1 0,-3-2 0 16,-7-1 1 0,0 2-1-16,-5-2-1 0,-2 3 1 15,-1 1 0-15,-2 0 0 16,0 0 0-16,-4 0 2 15,0 0 2-15,-2 0-4 16,-1 0 3-16,1 0-3 16,2 0 0-16,-3 0-2 15,1 1 2-15,-5 5 0 16,-2 2 1-16,1 0-2 16,2 5 1-16,4 1 0 15,9-2 0-15,6-2 0 0,9-5 0 16,7 1 1-1,6-1 0-15,5-4-2 0,0-1 2 16,2 0-1-16,3 0 0 16,1 0 0-16,1 0 0 15,1 0 1-15,2 0 0 16,-1 0-2-16,-3 0 0 16,1 0 1-16,-3 0 0 15,1 0-1-15,-1 0 1 16,1 0 0-16,1 0 1 15,1 0-2-15,4 2 1 16,-1 1 0-16,0 1 0 16,1-2-2-16,-5 0 2 15,1-2 0-15,-1 3 1 16,-1 1-2-16,4-1-1 0,4 1 2 16,5-4 0-16,2 0-4 15,0 0 0 1,0 0-16-16,0 2-31 0,0 5-21 15,0-2 0-15,16 1-24 16</inkml:trace>
  <inkml:trace contextRef="#ctx0" brushRef="#br0" timeOffset="13036.02">15665 2180 176 0,'0'0'42'16,"0"0"-22"-16,0 0-5 15,0 0-6-15,0 0-2 0,0 0-5 16,11-7-2-1,0 3 9-15,5 2 4 0,7 1-3 16,0-2-3-16,6 3 4 16,8-4-2-16,5-2-9 15,4-2 4-15,3-2-4 16,3-2 2-16,-4 2-2 16,0-2 1-16,-4 0-1 15,-3 2 0-15,-4 2-1 16,-5 0 1-16,-3 2 0 15,-6 0 0-15,-5 4 0 16,-5-2 0-16,-1 4 0 16,-5 0-2-16,1 0 1 15,0 0 1-15,0 0 0 16,3 0 0-16,1 0 0 0,-3 4 1 16,-1-2-1-1,1-1 0-15,0 2 1 0,0 1-1 16,0 0 0-16,-5 0-5 15,1 2 5-15,-3 3-2 16,1 3 2-16,1 1 9 16,2 3-4-16,1 5 4 15,2 2-4-15,0 8-3 16,0 4 3-16,3 3 4 16,-2 1 0-16,3-3-1 15,1-5-7-15,1-4 7 16,-1-7-4-16,-3-4-1 0,-2-6-3 15,-2-3 3-15,0-1-3 16,-5-5 0-16,2 4 2 16,-4-4-2-16,2-1 0 15,0 1 0-15,0 2 0 16,1-1-2-16,-3 0 2 16,0 2-3-16,0-2-6 15,0-2 7-15,0 2 2 16,0-2 0-16,0 0 0 15,0 0 3-15,0 0 0 16,-7 2-3-16,-4-2 4 16,0 0-3-16,-5 2 7 15,0 0-7-15,-1 0-1 0,-5 2 1 16,-1 2-1-16,-4 3 0 16,-4-3-1-16,-2-1 1 15,-9-1 0-15,-10 2 2 16,-8 1-2-16,-5-2 1 15,-3 1 1-15,-3-1 2 16,6-4-4-16,5 4 6 16,10-4-4-16,15 1 0 15,10-2-2-15,10 0 3 16,6 0-3-16,4 0-2 16,5 0-8-16,0 0 9 15,0 0-12-15,0 0-25 0,0 0-3 16,2 0-12-1,8 0-27-15</inkml:trace>
  <inkml:trace contextRef="#ctx0" brushRef="#br0" timeOffset="14102.57">15658 2853 202 0,'0'0'56'0,"0"0"-56"15,0 0 3-15,0 0 0 16,0 0 4-16,0 0 1 16,103-8-8-16,-65 8 2 15,-3-1 2-15,1-2-3 16,-3 1-1-16,-4 1 2 15,0 1-1-15,-2 0-1 16,-2 0 3-16,2 0-2 16,-5 0 0-16,0 0-1 15,-2 0 0-15,-3 0 0 16,-1 0 0-16,-3 0 0 0,-1 0 0 16,-1 0 0-16,1 6 1 15,-4-1 4-15,1 3 0 16,0 0-5-16,-2 0 8 15,2 2-4-15,-1 2-1 16,-1 2-1-16,2 4 6 16,-2 3 6-16,-3 1 0 15,3 0-9-15,-3 0 11 16,-2-4-6-16,1-6-9 16,-1 0 5-16,1-6-5 15,-1-2 0-15,0-1-1 16,-2-2 2-16,0-1-2 15,0 0 0-15,0 1 0 0,0-1 0 16,0 0 2-16,0 2-1 16,0-2 2-16,0 0-3 15,0 0 11-15,0 0-3 16,0 0-6-16,-9 0-2 16,-5 0 3-16,1 0-2 15,-3 0-1-15,1 0 1 16,-1 0-1-16,1 0 2 15,1 0 1-15,1 0-2 16,-3 0 1-16,-1 0-1 16,-4 0-1-16,1 0 2 0,-4 0 0 15,-3 0-2 1,-2 0 1-16,-2 0-1 0,-2 0 1 16,2 0 0-1,4 0-1-15,4-2 1 0,6 1 1 16,5 0 3-16,4-2-3 15,1 1-2-15,3 2 0 16,1 0 1-16,-2-2-1 16,3 2-10-16,-2 0-17 15,2 0-19-15,2 0-52 16,-5 0-143-16</inkml:trace>
  <inkml:trace contextRef="#ctx0" brushRef="#br0" timeOffset="74138.67">4930 511 186 0,'0'0'34'16,"0"0"-20"-16,0 0-3 15,0 0-2-15,0 0 21 16,0 0 8-16,0 0-25 15,0 0 7-15,0 0-12 16,0 0 0-16,-54-106 11 0,50 97-18 16,0 4 6-1,-1 1-3-15,1-2-4 0,0 2 4 16,-4 0 3-16,0 0-6 16,-3-1-1-16,-1-1 2 15,-5 0 14-15,-3 3-9 16,-5-1-5-16,-1 1 2 15,-3 2 2-15,2 1 5 16,2 0-11-16,1 0 0 16,1 8 1-16,4 7-1 15,0 10-4-15,2 7 4 16,-1 5 0-16,0 4 0 0,3-1-1 16,4-6 2-1,3-4-1-15,4 3 0 0,2 1-8 16,2 2 8-16,0 7 1 15,0-4-1-15,0-3 0 16,9-6-2-16,9-7 0 16,2-2 2-16,4-5-17 15,1-3 13-15,1-2 1 16,1-5-4-16,0-6 4 16,-2 0-4-16,-1 0-1 15,0-6 1-15,-1-12 1 16,-3-8 6-16,0 1-3 15,-4 0 3-15,-1 2-3 0,-1 4-6 16,-3 3 9 0,-3 1 0-16,0 8-5 0,-4 1 5 15,-2 4 0-15,-2 2 0 16,2-3-1-16,-2 3 1 16,0 0 2-16,0 0-2 15,0 0-2-15,0 0 2 16,0 0 3-16,0 0-1 15,0 0-2-15,0-1 1 16,0-2 4-16,0 3-3 16,0 0 0-16,0 0-1 15,0 0 6-15,0 0-6 16,0 0-2-16,0 0 2 16,0 0 2-16,0 0-3 0,0 0-1 15,0 0 1-15,0 0 5 16,0 0-5-16,0 0 0 15,0 0 2-15,0 0 2 16,0 0-4-16,0-1-3 16,0-3 3-16,0-1 3 15,0 5-2-15,0 0-2 16,0 0 3-16,0 0-1 16,0 0-1-16,0 0-5 15,0 0 5-15,0 0 0 16,0 0-2-16,0 0 2 15,0 0 0-15,0 0 4 16,0 0-4-16,0 0-6 16,0 0 1-16,0 0 0 15,2 13-9-15,11 11 10 0,8 8 4 16,6 10 3-16,2 2 0 16,0 6-1-16,2-2 2 15,-4 1-1-15,0-3-3 16,-4 2 0-16,-2-4 3 15,-6-2 2-15,-1-6-2 16,-6-5-1-16,-3-6-1 16,-5-6 7-16,0-6-8 15,0 1 10-15,0 0-4 16,-13 1 4-16,-10 0-10 0,-4-1 0 16,-4-4 0-16,0-1 0 15,-2-6-2-15,1-3 2 16,6 0-2-16,4 0-1 15,4 0 0-15,9 0-6 16,5 0 0-16,4 0-5 16,0 0-8-16,0-9 7 15,0-4-4-15,0-3 13 16,2-5-5-16,7-4-4 16,4-5-9-16,-2-4-26 15,0-2-10-15,0-4-19 16</inkml:trace>
  <inkml:trace contextRef="#ctx0" brushRef="#br0" timeOffset="74439.11">5034 742 7 0,'0'0'96'16,"0"0"-51"-16,0 0-18 15,0 0-4-15,0 0-7 16,0 0-16-16,0-4-2 16,8 28 2-16,1 3 36 15,1 4-15-15,4 1-8 0,1-2-3 16,1-2 1 0,4-4 1-16,-2-4-10 0,0-4 1 15,2-3-2-15,-4-4 5 16,-1-5-5-16,1-4-1 15,-3 0-8-15,1 0 1 16,-1-16-25-16,-7-16-99 16</inkml:trace>
  <inkml:trace contextRef="#ctx0" brushRef="#br0" timeOffset="74602.42">5071 479 328 0,'0'0'27'16,"0"0"-27"-16,0 0-11 15,0 0-58-15,0 0-20 16,0 0 27-16</inkml:trace>
  <inkml:trace contextRef="#ctx0" brushRef="#br0" timeOffset="75418.25">5302 586 200 0,'0'0'2'0,"0"0"3"15,25 103-1-15,-5-60 5 16,2-4 20-16,0 2 6 15,1-3-26-15,-6-2-2 16,-1-5-4-16,-3-6 7 16,-3-3-10-16,-6-8 1 15,0 0-1-15,-1-5 3 16,-3-8-1-16,0 2-2 16,0-3 0-16,0 0 12 15,0 0 10-15,0 0 5 16,0-11-7-16,0-13-20 15,0-6-12-15,0-8 11 16,0-1-16-16,0-3 11 16,8 7 5-16,6 2-11 0,-1 10 12 15,-2 1-1-15,3 6 1 16,-3 7-1-16,0 2-3 16,-2 2 3-16,-3 5 0 15,1-1-5-15,0 1 5 16,0 0 0-16,-3 0-7 15,5 3 2-15,-3 12 1 16,6 7 5-16,1 4 0 16,1 2 1-16,1 2 5 15,-1 0 1-15,-1 0-4 0,3-7-6 16,-1-2 6 0,3-6-1-16,0-8-2 0,0-3-1 15,1-4-3-15,-1 0 4 16,1 0-2-16,-2-11-2 15,-3-8 8-15,-1-4-8 16,0-2 4-16,-2-2-5 16,-4-4-1-16,-3-1 5 15,-2 0-10-15,1 0 7 16,-3 3-9-16,0 5 11 16,0 6 2-16,0 8 0 15,0 8 7-15,0 2 4 16,0 0-11-16,0 2-1 15,0 17 1-15,0 2 7 16,7 11-3-16,4 1 0 16,4-3-1-16,3 0 10 0,3-8-13 15,-4-1 6-15,3-7-4 16,3-1 4-16,-4-5-6 16,6-4 0-16,-3-4-3 15,1 0-1-15,-4-10-17 16,-5-6-40-16,-3-8-43 15</inkml:trace>
  <inkml:trace contextRef="#ctx0" brushRef="#br0" timeOffset="75550.03">5739 256 298 0,'0'0'0'15,"0"0"-12"-15,0 0-127 16</inkml:trace>
  <inkml:trace contextRef="#ctx0" brushRef="#br0" timeOffset="76320.23">7379 667 186 0,'0'0'52'15,"0"0"-39"-15,0 0-7 16,-76-111 25-16,45 80 24 16,-7-6-28-16,-7-2-7 15,-3-4 6-15,-2 6-2 16,6 6 3-16,4 7-3 15,8 12-14-15,6 5-6 16,6 4 1-16,7 3-2 0,1 0-2 16,6 0 0-16,-1 3-1 15,3 8-5-15,4 3 5 16,0 3 0-16,0 2-8 16,24 8-1-16,12-2 0 15,6 2 8-15,4-4-2 16,6-4-7-16,-1-4 10 15,0-5-1-15,-4 1 1 16,-7 3 0-16,-7 3 0 16,-8 0-2-16,-4 8 1 0,-9-3-10 15,-5 1 6 1,-4 4 5-16,-3 1 1 0,0 2 5 16,0 0-5-1,-14-5 9-15,-3-2-10 0,-3-1 3 16,1-5-3-16,0 4 0 15,3-5-5-15,3-6-44 16,5-4-38-16,6-6-17 16,2 0-80-16</inkml:trace>
  <inkml:trace contextRef="#ctx0" brushRef="#br0" timeOffset="76952.5">7637 284 173 0,'0'0'81'15,"0"0"-67"-15,0 0-3 16,0 0 9-16,0 0-3 16,0 0 7-16,-106 71-19 15,94-31-5-15,3 9 3 16,5 1 4-16,2 2-6 15,2-2-2-15,0-2 2 16,0-10 1-16,13-8-2 16,3-9-7-16,6-8 5 15,0-7 1-15,1-6-7 0,-2 0 2 16,2-4-5-16,-1-18 5 16,-1-9 6-16,-6-1-19 15,-1 2 1-15,-3 0 5 16,-7 10 13-16,-2 6 0 15,-2 10 5-15,0 4 18 16,0 0-23-16,2 6-18 16,5 15 18-16,7 6 3 15,3 5-3-15,5-3 5 16,1-1-5-16,2-9 9 16,-2-2-6-16,0-5-3 15,2-4 0-15,-1-6 0 16,-4-2 0-16,0 0-2 15,-4 0 2-15,-3-4 6 16,-4-16-2-16,3-2-4 0,-6-9 2 16,-2-3 0-16,1 2-2 15,-5-2 0-15,0 4 0 16,0 6 4-16,-15 2-1 16,-4 5 0-16,-1 9 6 15,-2-1 4-15,0 3-6 16,-3 4-7-16,3 0 3 15,2 0 4-15,4 2-7 16,10 0-12-16,3 0-21 16,3 0-49-16,0 2-26 15</inkml:trace>
  <inkml:trace contextRef="#ctx0" brushRef="#br0" timeOffset="77604.38">8154 337 142 0,'0'0'1'0,"0"0"4"15,0 0-5-15,0 0 19 16,0 0 9-16,138 144 2 15,-102-96-14-15,-2 4-4 16,-3 0-10-16,-7-2 20 16,-4-9-20-16,-5-7-2 0,-5-12 2 15,-4-13-1-15,-3-4-1 16,-3-5 2-16,0 0 15 16,0 0 32-16,0-2-21 15,-13-14-28-15,1-4-10 16,-1-3 7-16,6 3-18 15,7-1 1-15,0 0-9 16,3 1 26-16,16 5-2 16,4-2 2-16,-1-1 6 15,3-2 2-15,-1-5 1 0,0-2-6 16,1-7 0-16,-2-3 1 16,-6-2 2-16,-1-2-2 15,-1 1 1-15,-5-3 1 16,-4-1-3-16,-4 1-5 15,-2 4 5-15,0 4-1 16,-4 5-2-16,-12 3-1 16,-1 14 2-16,0 7 2 15,2 6 20-15,4 0 3 16,0 28-11-16,2 12-8 16,7 11-4-16,2 6 11 15,0 7-1-15,2 2 13 16,18 1 5-16,0-4-21 15,5-12 8-15,-2-13-1 16,4-10-12-16,0-9-1 0,0-5 1 16,2-7 0-16,0-3-2 15,-2-4-14-15,-4 0-73 16,-11-10-59-16</inkml:trace>
  <inkml:trace contextRef="#ctx0" brushRef="#br0" timeOffset="82553.61">1715 83 4 0,'0'0'72'0,"0"0"-32"0,0 0-11 15,0 0-3-15,0 0 3 16,0 0-2-16,-4-3-9 16,1 0-2-16,1 2 1 15,2-1-17-15,-2 2 9 16,2 0 7-16,0-1 4 16,0 1-9-16,0 0-11 15,-3 0 1-15,3 0 0 16,0 0-1-16,0 0 0 15,-2 0-5-15,2 0 2 16,0 0-3-16,0 0 6 0,-2 0 1 16,2 0 6-16,-2 0-6 15,2 0-2-15,0 7 2 16,0 11 2-16,0 8-1 16,0 8-1-16,2 5-1 15,7 1 6-15,0 1-5 16,0 1 0-16,0 1-1 15,-3-1 7-15,4-3-2 16,-4-4-3-16,3-1 2 16,-3-8 4-16,0-2-7 15,-2-4 0-15,0-7-1 16,-2 0 8-16,-2-5-8 0,3-4 0 16,-3 1 0-16,0-1 6 15,0 2-5 1,0 0 1-16,0 1-2 0,0-1 7 15,2-2-7-15,-2 0 0 16,0-4 0-16,0 3 1 16,0-3 1-16,0 0-4 15,0 1 4-15,2-1 0 16,-2 3-2-16,0-3-3 16,0 3 3-16,2 0 1 15,-2-2 1-15,0 4-4 16,0-4 4-16,0 2-1 15,0-1-1-15,0-1-1 16,2-1 1-16,-2 0 1 16,0 0 0-16,0 0-2 0,0 0 2 15,0 0 0-15,0 0-1 16,0 0-2-16,0 0 2 16,0 0 1-16,0 0 0 15,0 0-2-15,0 0 2 16,0 0 1-16,0 0-2 15,0 0-3-15,0 0 3 16,0 0 2-16,0 0-1 16,0 0-2-16,0 0 2 15,0 0 0-15,0 0-1 16,0 0 0-16,0 0 0 0,0 0 12 16,0 0-8-16,0 0 17 15,0 0-1 1,0 0 3-16,-2 0-16 0,-15 0-7 15,-6 0 0-15,-4 0 3 16,-4 0-1-16,-6 0-4 16,-1 0 4-16,-5-1 0 15,1-5-2-15,2 1-2 16,1 4 2-16,4-2 0 16,-3 3 1-16,3 0-2 15,2 0 1-15,-3 0 0 16,0 0 0-16,-2 0-2 15,0 0 2-15,1 0 2 16,5 0-1-16,6 3-2 0,7-2 2 16,9-1 1-16,3 0-2 15,3 3-5-15,1-3 5 16,3 2 0-16,0-2 3 16,0 0-6-16,0 0 6 15,-3 0-1-15,-1 0-2 16,0 0-3-16,-3 0 3 15,1 0 0-15,2 1 1 16,-2-1-2-16,2 0 2 16,0 0 1-16,1 0-2 0,1 0-3 15,2 0 3 1,-2 0 1-16,0 0 0 0,0 0-2 16,2 5-7-16,-4 5 7 15,-2 4 0-15,-2 7-3 16,-3 8 4-16,2 1 1 15,2 5 0-15,0 5-2 16,3 1 2-16,-2 3 1 16,-2 5-2-16,4-4-2 15,-3 0 2-15,3-3 1 16,2-8 1-16,0-5-4 16,-1-6 4-16,1-7 1 15,2-6-3-15,0-4-4 16,0 0 4-16,0-2 1 15,0-2 2-15,0 0-6 0,0 0 6 16,0-2-1 0,0 0-2-16,0 2-2 0,0-2 2 15,-2 0 3-15,2 0 0 16,0 0-6-16,0 0 6 16,0 0-1-16,0 0-2 15,0 0-3-15,0 0 0 16,0 0-4-16,0 0-24 15,0 0-8-15,0-6-21 16,4 0-60-16</inkml:trace>
  <inkml:trace contextRef="#ctx0" brushRef="#br0" timeOffset="84487.76">216 1432 69 0,'0'0'121'0,"0"0"-118"16,0 0-3-16,0 0-9 15,0 0 7-15,0 0 2 16,-9-5 4-16,11 5 3 16,13 0-6-16,6 0 3 15,8 0-1-15,6 0 4 16,12 0 9-16,10 0-6 0,6-6 7 15,11 1-9 1,1-6-7-16,4 0 1 0,0-6 0 16,2-1 1-1,-8-3-1-15,3-2 1 0,-5 2-2 16,-4 2-1-16,-5 3 1 16,-10 3-1-16,-7 6 1 15,-7 3 1-15,-7 4-2 16,-6 0-5-16,-8 0 5 15,-1 0 0-15,-1 0-4 16,-3 4 4-16,-4 1 6 16,-1-4 0-16,-5 0-6 15,2 4 0-15,-1-4 0 16,-1 2 1-16,0 1-1 16,1 2 0-16,-1 2 1 15,2 2 9-15,1 6-4 16,-1 0-4-16,5 7 10 0,2 4-5 15,0 3-5-15,8 7 14 16,-2 2-10-16,1 2-1 16,1 7 6-16,4-2-10 15,-3-2 3-15,5 2 3 16,-3-8-5-16,-4-6 0 16,-1-6 5-16,-3-8-1 15,-3-4-6-15,1 0 1 16,-2-1 0-16,-3-4 3 15,-1-2-2-15,-4-1-2 0,2-2 0 16,-4 0 3 0,0-2 0-16,0 0-3 0,0 0 4 15,0 0 6-15,0 3-6 16,0-4 7-16,-4 3-2 16,-8 4-1-16,-9-1-5 15,-5 6-3-15,-8 1 4 16,-10 2-3-16,-10 4 0 15,-13 5-1-15,-10 6 0 16,-10 7 2-16,-9 0-2 16,-3 2-2-16,4-1 2 15,5-10 0-15,9 0 2 16,7-11-3-16,3-6 2 0,6-5 2 16,-2-7-3-16,5 0 0 15,6 0 0-15,5-1 0 16,13-11 1-16,9 2-1 15,4-2 2-15,10-1 3 16,1 4-5-16,1 0 2 16,2 4-2-16,0-4 1 15,2 4 2-15,0-2-6 16,0-2 3-16,2-2 0 16,-1-5 0-16,1-4 0 15,-5-6 0-15,-5-6 0 16,1-1 0-16,-1-4 0 0,-1-1-1 15,5 4 0 1,1 0-5-16,3 4 3 0,7 4 0 16,2 0-3-1,0 3 2-15,0 3 1 0,0-1-20 16,0-1 17-16,4-1-5 16,3 1 8-16,-3 3-2 15,1 4 4-15,-2 3-9 16,-3 4 5-16,0 0 4 15,0 2-4-15,0-4 1 16,0 4 3-16,-12-2 1 16,5 4 0-16,1 2-5 15,2 0-1-15,4 2-17 16,0 0-15-16,0 0-30 16,0 0-75-16</inkml:trace>
  <inkml:trace contextRef="#ctx0" brushRef="#br0" timeOffset="97412.71">22994 666 92 0,'0'0'26'0,"0"0"-20"16,0 0 2-16,0 0 3 15,0 0 16-15,0 0-18 16,0 0-8-16,-19-22-1 16,19 22 2-16,-2 0-2 15,0 0 0-15,0 0-3 16,-2 4 1-16,-1 1-17 15,0 1-53-15</inkml:trace>
  <inkml:trace contextRef="#ctx0" brushRef="#br0" timeOffset="97609.31">22994 666 56 0</inkml:trace>
  <inkml:trace contextRef="#ctx0" brushRef="#br0" timeOffset="98004.56">22994 666 56 0,'-114'103'36'0,"111"-95"-9"0,-1 3 27 0,0-1-8 0,-1 0 2 0,0-2-3 15,5-4-6 1,-2-4-27-16,2 0 8 0,0 0 11 16,0 0 11-16,0 0-14 15,0-10-12-15,0-12 2 16,0-8-8-16,0-4-3 16,0-4-7-16,7-4 3 15,-2 1 2-15,-1 3-5 16,-4 4-2-16,0 4 2 15,0 6 3-15,0 5-2 16,0 12-2-16,0 5 2 16,0 2-5-16,0 0 4 0,0 3-21 15,2 22 14-15,5 11 1 16,-1 12 12-16,-1 4 1 16,-5 2-5-16,2-5 6 15,-2-7-8-15,2-6-2 16,1-4 2-16,-3-2 3 15,0-6-2-15,2-6-2 16,-2-6 2-16,0-3 2 16,0-8-3-16,0 0-9 15,0-1 6-15,0 0-1 16,2 0-33-16,-2 0-16 16,2 0 11-16,3 0-22 0,-3 0-77 15</inkml:trace>
  <inkml:trace contextRef="#ctx0" brushRef="#br0" timeOffset="98535.73">22975 156 106 0,'0'0'93'0,"0"0"-35"16,0 0-40-16,0 0 0 15,0 0-10-15,0 0 5 16,0-6-13-16,0 6 2 16,5 17-2-16,9 8 20 15,1 9-6-15,5 9 6 16,-1 7-16-16,0 2 14 16,-1 10-2-16,-5 1-13 15,-2 6 17-15,-4 2 0 0,-7-4-12 16,0 4 2-16,0-3-10 15,0-2 12 1,-14-5-7-16,-3-7-3 0,-1-8 2 16,-3-4 9-16,0-2-11 15,-4 0-4-15,0-6 6 16,7-10-3-16,7-8-1 16,7-10-10-16,4-6-2 15,0 0-14-15,0 0-20 16,0 0 0-16,6 0-36 15,11-16-3-15</inkml:trace>
  <inkml:trace contextRef="#ctx0" brushRef="#br0" timeOffset="101852.55">23713 455 145 0,'0'0'11'0,"0"0"-11"0,0 0 0 15,0 0 13-15,0 0 50 16,0 0-14-16,6-14-6 16,-6 14-11-16,0 0 4 15,-2 0-17-15,-2 17-17 16,-3 14 5-16,1 13 3 15,-4 18-8-15,2 9 0 16,-1 11 3-16,-3 8 14 16,2 2-8-16,-1 1-11 15,1-8 8-15,4-12 2 16,-1-15-9-16,5-14-2 16,-2-8 2-16,-2-10 3 15,4-8-4-15,0-8-2 0,2-6 2 16,0-4 5-16,0 0-3 15,0 0-4-15,0 0 4 16,0 0 5-16,0 0-7 16,0 0-3-16,0 0 3 15,0 0 2-15,0 0-2 16,0 0 0-16,0 0 0 16,0 0-1-16,0 0 1 15,0 0-12-15,0 0 12 16,0 0 0-16,10 0 2 15,3 0-2-15,3 3 3 16,7 3 3-16,6-4-6 16,10 1-9-16,7 0 9 0,8-3 3 15,8 0-1-15,1 0-4 16,6 0 5-16,-1 1 2 16,4 3-5-16,6-2-8 15,5 2 8-15,4-1 3 16,6-3-1-16,5 0-4 15,0 0 4-15,4 0 0 16,-1 0-2-16,-1-5-7 16,-2 1 7-16,0-4 6 15,0 5-5-15,5-2-2 16,8 2 2-16,7-1 1 16,7-3-2-16,-3 3-7 15,1 0 7-15,2 2 1 0,-3 2 2 16,3 0-6-16,-7 0 6 15,-6 2-2-15,-6 6-1 16,-8 5-7-16,-1-1 7 16,-6-1 2-16,3 1-2 15,1 3 0-15,5-3 0 16,14 0 3-16,7-2-3 16,-2 0-9-16,6-3 9 15,-2 2 2-15,-1-2-2 16,4 0 0-16,-7-1 0 15,-3 2 2-15,-6-1-2 16,-6 4-6-16,-2-1 6 16,-5-2 1-16,-3 2-1 0,1-2 0 15,3-2 0-15,4 2 2 16,8 0-2-16,-4-4-6 16,-2 2 6-16,-4-4 1 15,-2 3 0-15,-1 1-2 16,-1-4 2-16,-7 7 1 15,-8-5-2-15,-10 2-6 16,-7 2 6-16,-10-2 0 16,-2 0 0-16,-4-2 0 15,-5-2 0-15,-3 1 4 16,0-3-4-16,-5 0-9 16,2 0 9-16,-6 0 1 15,-3 0 1-15,-3 0-4 16,-5 0 4-16,-3 0 0 0,-3 0-2 15,-3 0-5-15,1-3 5 16,-4 0 2-16,1 3-2 16,1-3 0-16,-2 1 0 15,3 2 3-15,-2-1-3 16,2 1-5-16,-4-3 5 16,2 3 2-16,2-2-1 15,0 0-2-15,0 2 2 16,1-2 3-16,3 0-4 15,1 0-7-15,3 2 7 16,4-2 0-16,-3 2-2 16,0-2 2-16,-2 0 0 15,-5 0 3-15,-1 0-3 0,-4 0-5 16,-6 0 5-16,0 2 0 16,3-4 0-16,2-1-3 15,0 3 6-15,-1-3 1 16,-2-1-4-16,1 0-8 15,-1 0 8-15,4-2 4 16,-4 0-3-16,-2-2-2 16,2-2 2-16,-1-4 3 15,-1 0-4-15,0-4-3 16,0-3 3-16,0-1 2 0,-2-3-1 16,2-4-2-1,-2-1 2-15,3-5 2 16,-3-4-3-16,0-4-3 0,0 0 3 15,0-7 3-15,0-2 2 16,0-7-7-16,0 1 4 16,0-1 2-16,0 0-4 15,0-3-5-15,0 0 5 16,13-5 0-16,0 6 0 16,3 4 0-16,3 7 0 15,-9 8 2-15,1 6-2 16,-4 10-3-16,0 6 3 15,-3 6 3-15,-1 3-2 16,1 6-2-16,-2 0 2 16,2 6 2-16,-4-3-3 0,0 1-5 15,0 3 5-15,0 0 0 16,0 0 0-16,0 0-1 16,0 0-3-16,0 0 4 15,-4 0 0-15,-7 0 1 16,-5-3-1-16,-3-1 4 15,-10 0-1-15,-2-3-5 16,-8 1 4-16,-7 1 4 16,-2-1-6-16,-2-1-5 15,-4 2 5-15,5-4 0 16,-4 4 1-16,-3 1-2 16,-6 1 2-16,-7 3-1 0,-7 0 0 15,-7 0-11 1,-5 0 11-16,-7 4 0 0,-3 4 1 15,2-2-2-15,-1-2 2 16,3-1 6-16,3-3-7 16,4 0-2-16,-5 0 2 15,-3 0 3-15,-8 0-2 16,-4 0-2-16,5-4 2 16,2 1 0-16,4 3-1 15,-5 0-6-15,-1 0 6 16,-10 15-3-16,-3 0-1 15,-3 2 3-15,-3-6-1 16,5 0 2-16,2-5 0 16,6-5-4-16,5-1 4 0,2 0 0 15,8 0 3-15,-5 0-6 16,2-1 6 0,-1-8-4-16,5 3 1 0,7 3-12 15,2-1 12-15,4 0 2 16,-2 2-2-16,2-2 0 15,-2 0 0-15,3 1-2 16,-4-1 2-16,-1 0-8 16,0-2 8-16,-3 3 0 15,1-3-3-15,0-4 2 16,3 1 2-16,0 1 2 16,-3-2-3-16,2 5-5 15,-3-8 5-15,3 5 1 0,5 0-1 16,5 4-6-16,6 2 6 15,3 2-4-15,1 0 2 16,3 0-8-16,-4 0 10 16,-2 0 3-16,1 0-3 15,-1 0-1-15,-1 0-1 16,-4 0 2-16,-1 4-4 16,1 2-2-16,2-2 6 15,3-4 1-15,8 0 1 16,2 0 0-16,4 0-1 15,4 0 1-15,0 0-2 16,7 0 0-16,-2 0 0 16,5 0 0-16,2 0 0 0,1 2 0 15,6 4 0-15,6-1 0 16,2-2-3-16,9 2-6 16,6-4 9-16,3-1 0 15,3 0-9-15,0 0-3 16,0 0-10-16,0 0 13 15,0 0 4-15,0 0 5 16,0 0 0-16,-2 0 2 16,-12 0 1-16,-3 0-3 15,-8 0 0-15,1 0 5 16,-1 0-5-16,-4 0 3 16,5 0 0-16,-3 0 2 0,3 0-5 15,1 0 0 1,-2 0 1-16,2 0-1 0,0 0-1 15,0 4-4-15,6 5 5 16,5 0 0-16,2 1-8 16,3 1 0-16,5 2-6 15,-2 2-23-15,4-4-43 16,0-2-18-16</inkml:trace>
  <inkml:trace contextRef="#ctx0" brushRef="#br0" timeOffset="102554.13">25234 160 207 0,'0'0'65'0,"0"0"-44"0,0 0 7 16,0 0 0-16,0 0-7 15,0 0-13-15,-2 40-7 16,2 11 22-16,0 15 5 15,0 13-24-15,0 13 5 16,0 3-2-16,0 8-1 16,0 9-5-16,0 4 2 15,-2 3-1-15,-13-6 3 16,1-13-5-16,1-14 0 16,4-19 1-16,0-14-1 0,4-16 0 15,1-7-8-15,4-11 6 16,0-5-17-16,0-6-15 15,0-2-36-15,0-6-153 16</inkml:trace>
  <inkml:trace contextRef="#ctx0" brushRef="#br0" timeOffset="103267.9">26794 313 235 0,'0'0'45'0,"0"0"-41"0,0 0 1 15,0 0 14 1,0 0 10-16,0 0-6 0,9-11-20 16,-9 50 25-16,0 14 37 15,0 14-20-15,0 11-34 16,0-4-8-16,0-1-1 15,0-6-2-15,0 0 3 16,0 5-3-16,0 0 0 16,0 1 2-16,0-2-2 15,0-4 0-15,0-1-2 16,0-6-1-16,0-6-25 16,4-8-11-16,10-8-11 15,1-7-48-15,10-3-84 0</inkml:trace>
  <inkml:trace contextRef="#ctx0" brushRef="#br0" timeOffset="103885.52">28261 274 108 0,'0'0'107'0,"0"0"-74"16,0 0-20-16,0 0-2 16,0 0-2-16,0 0-8 15,19 46 22-15,-11 35 32 16,-2 17-26-16,-4 11-2 15,-2 0 15-15,0-6-25 16,0-10 1-16,0-8-5 16,0-9-7-16,0-6-6 0,0-9 2 15,0-5-2-15,0-4 0 16,0-2-10-16,0 0-8 16,5-4-23-16,1-6-56 15</inkml:trace>
  <inkml:trace contextRef="#ctx0" brushRef="#br0" timeOffset="104668.7">29626 140 78 0,'0'0'266'16,"0"0"-207"-16,0 0-10 15,0 0 0-15,0 0-49 16,0 0 6-16,-6 86-6 16,6 26 19-16,0 27 0 15,0 10-2-15,0-4-3 16,0-12-7-16,0-14 0 0,0-14-5 16,0-12 2-16,0-13-4 15,0-12-7-15,0-7-2 16,-7-14-14-16,-7-5-66 15,-8-28-86-15</inkml:trace>
  <inkml:trace contextRef="#ctx0" brushRef="#br0" timeOffset="105584.42">24027 819 268 0,'0'0'30'0,"0"0"2"16,0 0-18-16,0 0-12 15,0 0 4-15,-25 125-1 16,25-68 11-16,0-3-2 15,0-7-11-15,0-4 9 16,2-7 5-16,10-6-15 16,-1-3 0-16,-3-10 4 15,2-7-5-15,-3-4-1 16,-1-6-1-16,-2 0 1 16,4 0 10-16,-2-10 3 15,1-22 10-15,3-8-21 0,2-8 7 16,-3 2-9-16,-5 3-6 15,3 5 6-15,-3 4-2 16,3 8-25-16,6 6-41 16,3 12-24-16,4 8-9 15</inkml:trace>
  <inkml:trace contextRef="#ctx0" brushRef="#br0" timeOffset="106035.71">24357 1016 150 0,'0'0'48'16,"0"0"-19"-16,0 0-18 16,0 0 0-16,0 0-11 15,0 0 8-15,-54 47-6 16,41-8 1-16,1 8 14 15,8-1-3-15,4-6-10 16,0-8-3-16,0-10 1 16,2-6 3-16,12-10-5 15,-1-4-10-15,3-2 10 16,1 0 7-16,0-6 0 0,0-16-7 16,-3-11 3-1,-1-2 1-15,-7-1-4 0,-4-1 0 16,-2 6 0-16,0 5 7 15,0 8-7-15,0 7 4 16,0 8-3-16,0 3 12 16,0 0-13-16,0 0-4 15,0 14 4-15,0 9 3 16,6 8-2-16,7 1 0 16,3-2 2-16,3-2-6 15,-1-8-3-15,0-7-30 16,-5-7-23-16,-4-3-41 15</inkml:trace>
  <inkml:trace contextRef="#ctx0" brushRef="#br0" timeOffset="106318.39">24564 1078 72 0,'0'0'90'0,"0"0"-84"15,0 0 6-15,0 0 2 16,7 123 6-16,-1-93-13 15,-1-6-1-15,-1-6 0 16,-2-8 7-16,-2-5-7 16,0-4 4-16,0-1 36 15,0 0 12-15,0-7-34 16,-4-14-16-16,-9-2-6 16,-1-7 5-16,5 1-7 0,1 1-2 15,5 1 2-15,3 4 6 16,0 3-6-16,0 3-4 15,0 5-11-15,9 5-3 16,2 0-41-16,7 7-74 16</inkml:trace>
  <inkml:trace contextRef="#ctx0" brushRef="#br0" timeOffset="106420.16">24564 1078 240 0</inkml:trace>
  <inkml:trace contextRef="#ctx0" brushRef="#br0" timeOffset="106635.06">24564 1078 240 0,'115'-64'17'0,"-119"44"-12"0,2-4 4 0,2-6 1 0,0 0 1 0,0 0-6 16,0 0 3-16,6 4-8 16,4 6 1-16,-1 5 1 15,-3 8 4-15,-4 7-6 16,0 0 0-16,-2 0-5 15,0 12 5-15,5 14 21 16,0 8-13-16,2 4 4 16,-1 8 2-16,3 0-13 15,2-4 0-15,2-2 1 16,3-4 3-16,2-5-5 16,4-7-10-16,5-6-17 15,4-10-51-15</inkml:trace>
  <inkml:trace contextRef="#ctx0" brushRef="#br0" timeOffset="107101.2">25456 615 346 0,'0'0'34'0,"0"0"-34"16,0 0-12-16,0 0 11 15,28 105 2-15,-8-43 1 16,-2 4 7-16,0 3-7 16,0-6 7-16,-5-5-7 15,1-8 16-15,-1-10-18 16,-2-11 1-16,-4-9-1 16,-5-10 5-16,0-8-1 0,-2-2 0 15,0 0 18 1,0-12 27-16,0-20-38 0,0-11-5 15,0-7-2-15,7-4-4 16,3 2-1-16,7 6-12 16,1 13-7-16,5 10-10 15,4 9-46-15,7 10-62 16</inkml:trace>
  <inkml:trace contextRef="#ctx0" brushRef="#br0" timeOffset="107502.63">25974 832 307 0,'0'0'23'16,"0"0"-10"-16,0 0-11 16,0 0-4-16,-127 0 4 15,105 22 1-15,2 12-3 16,4 8 3-16,7 6-3 15,5 0 6-15,4-5-5 16,0-10-2-16,11-8-7 16,9-13 7-16,3-6-11 15,-4-6 11-15,-1 0 1 16,-2-14 14-16,-3-12-14 16,-2-6 0-16,1-7 2 0,-1-5-5 15,-3 2-1-15,-1 7-28 16,0 8 13-16,-4 15 14 15,-3 9 2-15,0 3 3 16,0 5-18-16,0 17 18 16,4 6 2-16,2 4 2 15,1-2-2-15,5-4-2 16,-2-3 0-16,6-3-7 16,-3-8-26-16,0-4-47 15</inkml:trace>
  <inkml:trace contextRef="#ctx0" brushRef="#br0" timeOffset="107785.33">26128 1019 139 0,'0'0'28'0,"0"0"-19"0,0 0-9 16,0 0 8-16,0 0-3 16,0 0 14-16,0 98-2 15,0-92-5-15,0-2-3 16,0-4 7-16,0 0 11 15,0 0 17-15,0 0-10 16,0 0 6-16,0-14-35 16,0-7-2-16,-9-2-3 15,3-5 0-15,1-6-3 16,3-7-1-16,2-4 1 16,0 4-4-16,0 1-2 0,9 6-16 15,6 4-2-15,5 3-4 16,5 8-76-16</inkml:trace>
  <inkml:trace contextRef="#ctx0" brushRef="#br0" timeOffset="108186.47">26418 423 277 0,'0'0'12'0,"0"0"-12"16,0 0-9-16,0 0 9 15,0 0 15-15,0 116 5 16,0-61-5-16,-10 2 1 16,0 2 6-16,-1 1-8 15,-1-4 0-15,3-2-13 16,1-4 9-16,-1-2-10 0,-3-3 1 16,4-4 5-1,3-4 9-15,3-5-15 0,2-7 1 16,0-2-1-1,2-3-1-15,18-2-9 0,7-4-20 16,4-6-65-16,7-8-107 16</inkml:trace>
  <inkml:trace contextRef="#ctx0" brushRef="#br0" timeOffset="108718.88">27006 730 133 0,'0'0'249'16,"0"0"-249"-16,0 0-8 0,0 0 5 15,0 0 6 1,20 106-1-16,-11-35 3 0,0 6 1 15,-3 3 3-15,-2-7 10 16,0-11-11-16,0-12 1 16,0-16-8-16,1-15 7 15,-1-8-6-15,-4-9 3 16,2-2 0-16,-2 0 37 16,2-21-9-16,0-16-20 15,-2-12-9-15,2-10 8 16,-2-6-12-16,4 1-9 15,-2 2 9-15,4 8 0 16,1 10-6-16,4 11-11 16,2 12-31-16,3 11-19 15,2 10-36-15,-1 0-105 0</inkml:trace>
  <inkml:trace contextRef="#ctx0" brushRef="#br0" timeOffset="109118.78">27347 917 119 0,'0'0'182'0,"0"0"-182"0,0 0-3 16,0 0 2-1,0 0 1-15,0 0 0 0,-98 129-3 16,86-84 3-16,6-3 5 15,4-8-4-15,2-5-2 16,0-8-1-16,4-11-1 16,10-4-5-16,-3-6 8 15,5 0 2-15,-1-16 5 16,1-14-4-16,-1-6-6 16,-1-4 5-16,-3-1-2 15,-9 9 0-15,-2 8 0 16,0 11 3-16,0 8 12 15,0 5-15-15,0 0 0 16,0 0-14-16,0 23 14 16,0 3-1-16,6 3 7 0,3-1-6 15,5-2 0-15,1-5-5 16,3-7-16-16,0-8-40 16,6-6-108-16</inkml:trace>
  <inkml:trace contextRef="#ctx0" brushRef="#br0" timeOffset="109374.73">27612 1145 141 0,'0'0'9'0,"0"0"-4"0,0 0-2 15,0 0 16 1,0 0 15-16,0 0-5 0,-7 63 41 15,3-63-17-15,-1-3-19 16,-3-17-33-16,-4-4 1 16,1-2 2-16,0-2-3 15,2-1-1-15,4 3-8 16,3 0-11-16,2 1-4 16,0-2-53-16,16 1-104 15</inkml:trace>
  <inkml:trace contextRef="#ctx0" brushRef="#br0" timeOffset="109836.56">27768 651 291 0,'0'0'16'0,"0"0"-14"15,0 0 2-15,0 0 5 16,0 0-9-16,0 0 8 16,73-50 4-16,-60 57-11 15,-3 16 13-15,-8 8-5 16,-2 5 14-16,0 4-1 16,-6 2-20-16,-15 4 2 15,1 2 1-15,3-2-4 0,-2 3-2 16,9-7 2-1,7-11-3-15,3-9 2 0,0-12-15 16,24-6 3-16,5-4 12 16,8 0 2-16,-4 0-2 15,-2 0 0-15,-9 0 2 16,-10 0-2-16,-8 6-9 16,-4 9 2-16,0 7 7 15,-2 3 10-15,-17 8 1 16,-5-1-8-16,2 2 6 15,0-2-9-15,3 0-2 16,6-2 2-16,5 0 0 16,6-4-21-16,2-5-16 0,0-4-72 15</inkml:trace>
  <inkml:trace contextRef="#ctx0" brushRef="#br0" timeOffset="110335.32">28350 804 293 0,'0'0'78'0,"0"0"-78"16,0 0-6-16,0 0-1 16,0 0 9-16,57 130-2 15,-37-70 4-15,-4-2 6 16,-3-2-5-16,-2-6-5 15,-1-3 15-15,-2-7-7 16,-1-12-7-16,-3-7-1 16,1-14 1-16,-2-6 2 15,-1-1 2-15,-2 0 4 0,2-7 29 16,-2-21-2-16,2-14-36 16,0-12 6-16,0-6-4 15,5-13-1-15,4-1-1 16,7 2-9-16,5 12 1 15,-2 14 1-15,4 18-20 16,-5 14 3-16,-3 9-7 16,0 5-22-16,-5 7-18 15,5 18-84-15</inkml:trace>
  <inkml:trace contextRef="#ctx0" brushRef="#br0" timeOffset="110718.66">28757 988 279 0,'0'0'18'0,"0"0"-17"15,0 0-1-15,0 0 0 16,0 0-3-16,0 0 3 16,-122 54 7-16,106-19-2 15,7 1-2-15,3 2 0 16,6-4-2-16,0-6-1 15,0-12-15-15,13-7 5 16,5-8 2-16,1-1 8 16,2 0 0-16,-1-16 0 0,-1-11-1 15,-2-6-4-15,-5-3-10 16,-2 0-13-16,-10 0 16 16,0 9 12-16,0 6 11 15,0 10 13-15,0 9 10 16,0 2-14-16,0 0-20 15,0 4-3-15,0 14 3 16,0 4 0-16,0 1-1 16,9-3-15-16,-1-2 7 15,4-4-31-15,1-4-72 16</inkml:trace>
  <inkml:trace contextRef="#ctx0" brushRef="#br0" timeOffset="111018.73">28862 1164 149 0,'0'31'12'0,"0"1"0"16,0-4 1-16,12-1-13 15,-4-8 14-15,-1-11-13 16,-5-4 1-16,-2-4 3 15,0 0 48-15,0 0 1 16,0-18-46-16,-5-6-7 16,-3-3 9-16,-4-6-4 15,1-3-5-15,5 0 6 0,-2-1-7 16,8 1 0 0,0 7 5-16,0 3-5 0,10 1-1 15,5 5-15-15,8 4-88 16</inkml:trace>
  <inkml:trace contextRef="#ctx0" brushRef="#br0" timeOffset="111618.64">29105 595 359 0,'0'0'23'16,"0"0"-23"-16,0 0 1 15,-40 147-1-15,28-91 6 16,4-6-4-16,3-8-2 15,5-11 5-15,0-6-1 16,0-10-4-16,13-10-2 16,3-5-2-16,5 0-2 15,0 0 6-15,4-18-5 16,-5-4-4-16,-2 0 6 16,-7 6 3-16,-4 5-5 0,-5 11 5 15,-2 0 0 1,0 9-13-16,0 24 13 0,0 11 7 15,-7 7 16-15,-2 5-16 16,0-2-5-16,3-3-2 16,6-5 0-16,0-2 0 15,0-4-4-15,0-1-16 16,8-7-21-16,13-5-1 16</inkml:trace>
  <inkml:trace contextRef="#ctx0" brushRef="#br0" timeOffset="112152.95">29963 830 363 0,'0'0'8'0,"0"0"-3"16,0 0-9-16,4 146 8 15,0-80-1-15,-2-3 7 16,-2-7-8-16,3-10 13 16,1-8 0-16,1-10 0 15,0-10-15-15,-1-8 2 16,-2-10 1-16,-2 0 9 15,2 0 7-15,0-24 20 16,0-15-18-16,1-16-13 16,1-11-8-16,1-9 2 15,-3-3-2-15,5 4 0 0,-1 8-5 16,5 16-8-16,1 15 3 16,3 16-12-16,3 12-36 15,-1 7-16-15,6 13 5 16,-3 21-57-16</inkml:trace>
  <inkml:trace contextRef="#ctx0" brushRef="#br0" timeOffset="112546.47">30348 978 293 0,'0'0'56'0,"0"0"-31"16,0 0-24-16,0 0 20 15,0 0-9-15,0 0-7 16,-80-9-3-16,60 30 3 16,-5 12-3-16,1 5 3 15,6 3-3-15,5 2-2 16,8-9 0-16,5-8-5 16,0-8 5-16,0-10-14 15,9-4 9-15,2-4-3 16,0 0 8-16,3-10 6 15,-1-16-2-15,3-4-1 16,-3 0-3-16,-4 2 0 16,-2 8 0-16,-3 7 1 15,-4 9 2-15,0 4 0 0,0 0-3 16,0 0-2-16,0 13-8 16,2 5 10-16,5 4 2 15,1 0-2-15,4 0-2 16,-3-4 0-16,2 0-14 15,-4-6-61-15,2-4-110 16</inkml:trace>
  <inkml:trace contextRef="#ctx0" brushRef="#br0" timeOffset="112868.7">30444 1077 218 0,'0'0'16'0,"0"0"-16"0,0 0-2 16,0 0 2-16,0 0 6 16,2 122-3-16,1-98 7 15,1-6 13-15,0 2-10 16,-2-6 1-16,3-6-13 16,-5-3 12-16,0-5 8 15,0 0 23-15,0-11 5 16,0-14-45-16,0-4 12 15,0-7 6-15,0 1-21 16,0 6 7-16,4 2-8 16,6 4-4-16,0 5 3 0,1 1-4 15,3 7-13-15,3 5-15 16,-1 1-21-16,2 1-27 16,0 3-55-16</inkml:trace>
  <inkml:trace contextRef="#ctx0" brushRef="#br0" timeOffset="113652.94">30749 712 375 0,'0'0'19'16,"0"0"-15"-16,0 0 0 15,0 0-4-15,0 0 0 16,0 0 0-16,74-81 1 16,-63 76 0-16,2-4-1 15,0 1 3-15,0-2 4 16,-1 0-5-16,-5 4 4 16,-5 0-6-16,0 2 5 15,-2 4 8-15,0 0 20 0,0 0-22 16,0 0 0-16,-13 10-11 15,-7 18-6-15,-5 12 6 16,-8 8 1-16,4 5-1 16,5 1-1-16,1 0-8 15,9-1 9-15,8-5 0 16,4-7-9-16,2-5 7 16,0-5-5-16,8-8-5 15,13-2 8-15,1-7-9 16,0-2 13-16,-4-2 5 15,-2 2-2-15,-3 0 1 16,-4 2-4-16,-5 0 3 16,-4 4 0-16,0 2 4 0,-4 8 14 15,-23 4-12 1,-9 2-6-16,-6 0-3 0,-3-3 1 16,1-2-1-16,2-3-1 15,1-3-38-15,-1-7-70 16</inkml:trace>
  <inkml:trace contextRef="#ctx0" brushRef="#br0" timeOffset="116952.1">24243 1783 80 0,'0'0'68'0,"0"0"-17"0,0 0-17 16,0 0-10-16,0 0 10 16,0 0-9-16,0 0-3 15,-25-41-11-15,19 37 16 16,-1 2 0-16,1 0-18 15,2 2 2-15,-2 0 4 16,4 0-14-16,0 0 1 16,-5 0 3-16,1 0-1 15,-8 0-4-15,-1 8 1 16,-1 2-1-16,-4 4 9 16,0 0-7-16,0 2 7 15,-6 2-8-15,-3 2 9 16,-5 6-10-16,0 3-5 0,1-4 5 15,4 2 0-15,3-1 0 16,1-2-1-16,3-6 2 16,6-4-1-16,5-8 0 15,6-4-7-15,5-2 7 16,0 2 0-16,0-2-3 16,0 5-2-16,0 1 1 15,11 1 4-15,10 5 0 16,5 0-8-16,8 1 8 15,1-2 0-15,1 1-23 16,2-4-29-16,-2 0-1 16,-1-2-37-16,1-6-51 15</inkml:trace>
  <inkml:trace contextRef="#ctx0" brushRef="#br0" timeOffset="117485.3">24537 1896 138 0,'0'0'88'16,"0"0"-77"-16,0 0-2 0,0 0 6 16,0 0 22-1,0 0-11-15,-97-72-10 0,74 72 9 16,3 0-22-16,5 0 4 15,5 17-7-15,-3 6-3 16,4 7 2-16,2 1-2 16,5 1-7-16,2-4 10 15,0-6 0-15,9-4-1 16,4-4 1-16,6-7-9 16,-2-4 9-16,3-3 0 15,-3 0-2-15,4 0 2 16,-1 0 0-16,3 0-4 15,-4 0 0-15,6 6 0 16,-2 18 1-16,0 10-4 16,0 10 6-16,-1 8 1 0,-3 5 0 15,-6-2 1-15,-9 4-1 16,-4-1 0-16,0-6 11 16,-2-1-11-16,-21-10 0 15,-4-6 9-15,-4-7 2 16,-2-6-9-16,-1-8 4 15,1-8-5-15,0-6 2 16,2 0-3-16,4-5-16 16,7-14 13-16,2-9-9 15,12-6-57-15,6-9 5 16,0-5-10-16</inkml:trace>
  <inkml:trace contextRef="#ctx0" brushRef="#br0" timeOffset="117654.97">24691 2119 137 0,'0'0'29'16,"0"0"-9"-16,0 0 0 15,0 0 5-15,0 0-15 16,44 108 4-16,-37-89-14 16,-2-3 2-16,2-8-2 15,-1-2 0-15,-2-6-13 16,1 0-29-16,-3 0-44 15</inkml:trace>
  <inkml:trace contextRef="#ctx0" brushRef="#br0" timeOffset="118186.6">24771 1842 359 0,'0'0'22'16,"0"0"-4"-16,0 0-18 15,0 0-2-15,0 0-19 16,0 0-9-16,0-32-17 16,9 29-4-16,2 1 6 15,0-1 17-15,1 3 16 16,-1 0 6-16,-1 0 4 16,2 17 2-16,-3 5 8 15,2 8 0-15,0 6 5 0,0 2 2 16,-2 5 21-16,-2-4-13 15,0 3-10-15,-3-6 4 16,0-3 4-16,-2-5-16 16,1-6 2-16,1-4-6 15,1-8 10-15,2-5-11 16,-3-5 2-16,0 0-2 16,-2 0 6-16,3 0 2 15,-3-12 3-15,5-12-8 16,0-4 1-16,-3-3-4 15,0 1-4-15,-1 7 4 16,-1 7 3-16,-2 8-1 16,2 5-4-16,-2 3 2 0,7 0-2 15,0 13-10 1,1 13 4-16,5 4 8 0,1 3 11 16,1-4-10-16,2-4-2 15,-2-1 2-15,3-6 1 16,0-5-2-16,4-3-9 15,2-3-2-15,-1-7-22 16,0 0-34-16,-2 0-71 16</inkml:trace>
  <inkml:trace contextRef="#ctx0" brushRef="#br0" timeOffset="118445.37">25308 2052 301 0,'0'0'12'16,"0"0"-8"-16,0 0-1 15,0 0 12-15,13 124-10 16,3-98-3-16,-1-4 0 15,4-4 2-15,-2-7-4 16,-1-4-6-16,-3-5-3 0,-3-2-24 16,-2 0-74-1</inkml:trace>
  <inkml:trace contextRef="#ctx0" brushRef="#br0" timeOffset="118601.6">25308 1883 337 0,'0'0'19'0,"0"0"-7"16,0 0-12-16,0 0-30 15,0 0 29-15,0 0-31 16,61 6-98-16</inkml:trace>
  <inkml:trace contextRef="#ctx0" brushRef="#br0" timeOffset="119168.55">26500 1834 249 0,'0'0'20'16,"0"0"-20"-16,0 0 19 16,0 0-7-16,0 0-3 15,0 0 13-15,-26 0 5 0,20 0-17 16,-2 4 4-16,-5 13-14 15,-7 11 14-15,-5 3-5 16,-2 10-1-16,-2 5 10 16,-4 4 4-16,-3 2-15 15,5 0 2-15,0-4-8 16,4-3 7-16,10-7-8 16,7-5-10-16,10-12 4 15,0-7-6-15,16-5-24 16,20-9-15-16,9 0-18 15,5 0-95-15</inkml:trace>
  <inkml:trace contextRef="#ctx0" brushRef="#br0" timeOffset="119304.68">26643 2470 321 0,'0'0'0'0,"0"0"-21"16,0 0-64-16</inkml:trace>
  <inkml:trace contextRef="#ctx0" brushRef="#br0" timeOffset="119554.46">28702 2376 248 0,'0'0'23'0,"133"-6"-23"15,-61 5-16-15,-5-4-23 16,6 5-99-16</inkml:trace>
  <inkml:trace contextRef="#ctx0" brushRef="#br0" timeOffset="119731.8">30014 2421 133 0,'0'0'22'0,"0"0"-1"16,136 13 10-16,-101-7 22 16,-4-4-19-16,-4 4-19 15,-2 0-15-15,-2 3-8 16,-6-2-12-16,-1 3-55 16</inkml:trace>
  <inkml:trace contextRef="#ctx0" brushRef="#br0" timeOffset="128093.84">26714 3029 136 0,'0'0'9'16,"0"0"2"-16,0 0-2 16,0 0-5-16,0 0 9 15,0 0 7-15,0 0 6 16,-13-47-15-16,13 38-11 15,0 3 7-15,0 2 15 16,0 3-6-16,0-2-6 0,0 1-6 16,0 2 12-1,0 0-3-15,0 0-10 16,0 0 5-16,0 0 5 0,-2 0-11 16,2 0 2-16,0 0-3 15,-3 0 7-15,3 0-3 16,0 0-4-16,0 0 8 15,-2 9-1-15,2 8-7 16,-4 7 7-16,-1 11-2 16,-2 2 5-16,-1 7-2 15,-1 7 5-15,-3 1-4 16,1 2 5-16,3 0-7 16,0-6-2-16,4-7-3 0,2-10 4 15,2-4-7 1,0-7-1-16,0-8 1 0,0-4 1 15,0-4-1-15,0-2-4 16,0-2-9-16,0 0 2 16,0 0-27-16,0 0-20 15,4 0-36-15,-4-4-157 16</inkml:trace>
  <inkml:trace contextRef="#ctx0" brushRef="#br0" timeOffset="129504.65">26543 2938 212 0,'0'0'4'16,"0"0"-4"-16,0 0-3 16,0 0 3-16,0 0 9 0,0 0 7 15,19 14 5 1,1-9 0-16,7 1-13 0,4-2 14 15,7 0-11-15,7-4 4 16,6 0-2-16,5 0-13 16,4 0 6-16,0 0 5 15,5 0-11-15,-1 0 4 16,8 0-3-16,3 0 9 16,13 0-10-16,7 0 1 15,3 0-1-15,0 0 4 16,-7 0-3-16,-1 0-2 15,-10 0 2-15,-9 0 2 16,-9 0-3-16,-12 0-7 16,-10 0 7-16,-9 5 0 0,-2 1 0 15,-4 1-1-15,-1 0 2 16,-2 0 4-16,-2 0-5 16,1-1-8-16,-2-5 8 15,2-1 6-15,-1 0-5 16,1 0-2-16,6 0 2 15,-2 0 2-15,-2 0-3 16,-2-1-7-16,-3-1 7 16,-3 2 3-16,-1 0-2 15,-5 0-2-15,-2 0 2 16,2 0 1-16,-2 0-2 16,-1 0-6-16,1 0 6 15,0 0 0-15,-5 0 3 16,2 0-6-16,-1 0 6 0,1 0-1 15,-2 0-2-15,0 0-7 16,3 0 7-16,-3 0 0 16,-2 0-5-16,2 0 2 15,-2 0 3-15,0 6 6 16,3 1-2-16,-1 2-1 16,3 3 0-16,-3 0 6 15,4 4-7-15,-2 4-4 16,3 3 6-16,3 8-1 15,-4 5-1-15,0 4-1 0,1 4 3 16,0 0 5 0,0-1-8-16,-1-4-2 0,3-4 3 15,-3-3 2-15,2-2-4 16,-4-6-5 0,1-3 5-16,-3-8 5 0,-2-3-2 15,2-2-3-15,-2 0 0 16,0 0 8-16,0-4-8 15,0-2-5-15,0-1 5 16,0 2 4-16,0-3 0 16,0 0-4-16,0 0 2 15,0 0 10-15,0 0-4 16,0 0-8-16,-2 4 3 16,-9 0 1-16,-3 0-2 15,-1 0-4-15,-6 0 4 0,-1 0 1 16,-4-2-3-16,-5 3-6 15,-6-2 6-15,-5 0 1 16,-7-3 0-16,-6 0-2 16,-7 0 2-16,-10 0 1 15,-10 0-2-15,-12 0-6 16,-4 0 6-16,-5 0 3 16,1 0-1-16,-3 0-4 15,-6 0 4-15,-1 0 3 16,4 0-5-16,-2 0-1 15,12 0 1-15,3 3 3 16,3 3-1-16,9 1-2 0,6-2 2 16,5 5 6-16,10 3-8 15,6 0-2-15,9 1 2 16,12-1 3-16,6-6-3 16,6-1 0-16,13-3 0 15,2-1 3-15,6-2-3 16,2 4-12-16,0-4 6 15,0 0 4-15,0 0-8 16,0 0 7-16,0 0 0 16,0 0 0-16,0 0 3 15,0 0-16-15,0 0-2 16,0 0 1-16,7 0-15 16,6 0 2-16,6 0-44 15,-4 1-56-15</inkml:trace>
  <inkml:trace contextRef="#ctx0" brushRef="#br0" timeOffset="133118.26">27358 3689 11 0,'0'0'3'16,"0"0"-3"0,0 0 4-16,0 0 0 0,0 0 17 15,0 0 2-15,0 0 10 16,22-16 6-16,-22 12 4 16,0-2-8-16,2 0-19 15,0 0-2-15,1 0-6 16,-3 0 5-16,2 1-6 15,0 3-7-15,3-1 13 16,2 3 3-16,-1 0-9 16,1 0 6-16,-3 0-1 15,-2 0 1-15,-2 0-1 16,0 0-4-16,0 0 6 0,0 0 2 16,0 0-15-1,0 0-2-15,0 5 3 0,5 16 0 16,11 8 9-16,-4 8-10 15,7 6 14-15,-3 0-4 16,-3 2-5-16,0-3 1 16,-2 0 2-16,-4-11 1 15,-1-2-9-15,1-5 3 16,-2-6 0-16,-3-2-4 16,0-6 0-16,-2-4-1 15,0-2 2-15,0-1 0 16,0-3-1-16,0 0 2 15,0 0 4-15,0 0 2 16,0 0-6-16,0 0 3 0,0 0 1 16,0 0-1-1,0 0-5-15,0 0 3 0,0 0 1 16,0 0 1-16,0 0-3 16,0 0-2-16,0 0 2 15,-4 0 4-15,-3 0-6 16,-2 0 2-16,0 0 3 15,3 0-3-15,-4-3 2 16,2 3-4-16,1-1 1 16,-7 1 2-16,-1 0-3 15,-7 0-2-15,-5 0 2 16,-2 0 0-16,0 0-1 16,-2 0 1-16,2 0 1 15,-7 0 2-15,3 0-3 16,-3 0-1-16,-4 0 1 0,-2 0 0 15,-3 0 1-15,-4 0-1 16,-4 0 0-16,-5 0 3 16,0 0-3-16,-2 0-2 15,2 0 2-15,0 0 0 16,-5 0-1-16,1 0 1 16,-5 0 0-16,-1 0 1 15,0 0-1-15,3 0-4 16,1 0 4-16,6 0 0 15,5 0 2-15,6 0-2 16,5 0 0-16,4 0 2 16,2 0-2-16,2 0-4 0,3 0 4 15,2 0 0-15,5 0 0 16,0 0-1-16,3 0 2 16,1 0 1-16,-2 0-2 15,4 0-4-15,1 0 4 16,-1-3 0-16,3 1 0 15,3 2 0-15,1 0 0 16,5 0 1-16,-4 0-1 16,1 0-5-16,-1-2 5 15,-4 2 0-15,-1-2-1 16,-4 2 1-16,-1-1 0 0,-4 1 0 16,6 0-2-1,0 0-1-15,5 0 3 0,2 0 0 16,1 0-4-16,6 0 4 15,0 0 0-15,-1 0 0 16,3 0 0-16,2 0-2 16,-2 0 2-16,2 0 0 15,0 0 0-15,0 0-3 16,-4 0 3-16,-1 14-1 16,-2 7 1-16,-2 12-2 15,1 3 2-15,-2 4 0 16,-1 1 3-16,3 2-3 15,1-5 1-15,-2-4 2 16,4-8-3-16,1-8 0 16,2-6 0-16,2-5 0 0,0-5-5 15,0-2 3-15,0 0-12 16,0 0-30-16,15 0-10 16,3-11-43-16</inkml:trace>
  <inkml:trace contextRef="#ctx0" brushRef="#br0" timeOffset="134617.35">27505 4068 45 0,'0'0'80'0,"0"0"-25"16,0 0-40-16,0 0 24 16,0 0-4-16,0 0-4 15,-102-5-1-15,97 5-4 16,3 0-14-16,2 0-10 15,-3-3 1-15,3 2-3 16,0-1-5-16,-2 2 5 16,2 0 3-16,-2 0 0 0,2 0-2 15,0 0-1-15,0 0 0 16,18 0 4-16,13-3 3 16,11 3-4-16,3-1 4 15,8 1-5-15,7-2-2 16,0 2 2-16,3 0 1 15,-3 0-3-15,2-3 2 16,3 3-2-16,3-6 0 16,0-2 2-16,3-2-2 15,-4 2 0-15,1 2 0 16,-6 3 0-16,-5-1 3 16,-1 2-3-16,-2-1 0 15,-3 1 3-15,-4 0-3 0,0 2-1 16,-5 0 1-16,3-2 0 15,-5 0 2-15,2-2-2 16,-5-2 1-16,-2 2 1 16,-4-2-2-16,-3 3-1 15,-1-1 1-15,0 0 0 16,0 2 1-16,-1-5-1 16,-1 5 0-16,2 0 3 15,-3-4-3-15,0 2-1 16,3 0 1-16,0 0 0 15,2 2 0-15,2-3 0 0,1 0 0 16,3-1 2 0,0-1-2-16,1-2-6 0,0 3 6 15,-4-2 0-15,-9 1 2 16,0 7-2-16,-3-2 0 16,-2 2 2-16,0 0-2 15,2 0-4-15,-3 0 4 16,0 0 0-16,-5 0-1 15,-1 0 1-15,1 0 1 16,-3 0 3-16,-1 0-4 16,0 0-3-16,-4 2 3 15,0-2 0-15,-4 3 3 16,3-3-3-16,-3 2 0 0,0 0 3 16,2 4-3-1,0 0 2-15,0 2 5 0,0 5 1 16,5-2-6-16,0 9 5 15,0 3 3-15,-3 6-9 16,2 3 5-16,-1 4-5 16,0 7 6-16,-1 3-5 15,1-1 1-15,-3 2-3 16,2-7 0-16,0-4 2 16,3-6-2-16,-2-5-3 15,-3-10 3-15,0-3 0 16,1-4-1-16,-3-2 1 15,0 3 1-15,0-6 2 16,0 2-3-16,0-4 2 16,0-1 0-16,0 0 0 0,-3 0 1 15,1 0-5-15,-3 0 2 16,1 0-12-16,2-1-41 16,-5-5-112-16</inkml:trace>
  <inkml:trace contextRef="#ctx0" brushRef="#br0" timeOffset="137528.25">24226 4428 156 0,'0'0'30'0,"0"0"9"16,0 0-3 0,0 0-9-16,0 0-13 0,0 0 6 15,-29-35 2-15,27 31-14 16,2 1 7-16,-3 1-4 16,0 0 3-16,1-1 2 15,0 3-3-15,2 0 16 16,-2 0-3-16,0 0-16 15,-1 0 6-15,3 5-12 16,-2 16 0-16,2 10 0 16,0 12-1-16,0 1 0 15,0 0-1-15,0 5 1 16,0-1-3-16,0 2 3 0,0 0 1 16,-2-3-4-1,-7 1 4-15,-2-9-1 0,0-6-3 16,2-5 2-1,0-8-2-15,2-4 1 0,1-4 2 16,1-6-3-16,5-2-2 16,0-2 2-16,0 0 0 15,0 2-10-15,0 0 6 16,0 1-10-16,0-3-1 16,0 3-5-16,0-5-14 15,0 0 4-15,3 0-7 16,-1 0-39-16,2 0-45 15</inkml:trace>
  <inkml:trace contextRef="#ctx0" brushRef="#br0" timeOffset="138554.03">24076 4482 228 0,'0'0'12'16,"0"0"7"-16,0 0-19 16,0 0 0-16,0 0 0 0,0 0 14 15,20-6-10 1,9 6 7-16,7 0 0 0,4 0-8 15,6 12 1-15,8 2-4 16,6-2 8-16,7 0-8 16,7-6 2-16,1-4-2 15,6-2 1-15,-4 0 2 16,-3 0-3-16,-7 0 0 16,-4 0 0-16,-8 0 1 15,-4 8 2-15,-4 0-3 16,-3-2 0-16,-4-1 4 15,-3-2-4-15,-6-1 2 16,-4-1-2-16,-6 2 0 16,0 0 0-16,-1 2 0 0,-1-4 0 15,0 2 0-15,-2-3 0 16,-3 0-3-16,1 0 3 16,1 0 0-16,-1 0 1 15,1 0-1-15,-1-4 0 16,-3-1 2-16,-1 4-2 15,-2-4-2-15,-4 4 2 16,-1 1 0-16,-4 0 0 16,0 0 0-16,0 0 2 15,0 0-2-15,0 0 0 16,0 0 0-16,4-2 0 16,1-2 0-16,1 1 0 15,-1 0 0-15,4-1 1 0,0 2-1 16,-1 0 0-16,6-1-1 15,-1 3 1-15,3 0 0 16,-3 0 0-16,0 0 0 16,-1 0 0-16,3 0 1 15,1-1-1-15,4-2 2 16,4 2-2-16,-3-3 3 16,1-2-1-16,-4 1 1 15,-7 2-2-15,-4-1 1 16,-5 4-2-16,0-2 2 15,-2 2 0-15,0 0-1 16,0 0-1-16,0 0-4 0,0 0-10 16,0 0 0-1,-6 0 13-15,3 0-1 0,1 0 2 16,2 0 0-16,0 0-17 16,0 0-11-16,0 0-13 15,0 0 20-15,0 0 4 16,0 0 11-16,0 0 6 15,0 0 0-15,0 0 2 16,0 0-2-16,0 0 0 16,0 3 1-16,0-3-1 15,0 0 1-15,0 3 0 16,0-3 3-16,0 0-2 16,0 0-4-16,0 0-1 15,0 0-7-15,0 0 1 16,0 0 3-16,0 0-5 0,0 0-20 15,0 0-5-15,0 0 23 16,2 0-23-16</inkml:trace>
  <inkml:trace contextRef="#ctx0" brushRef="#br0" timeOffset="140083.82">25738 4498 13 0,'0'0'301'0,"0"0"-288"15,0 0-13-15,0 0-39 16,0 0 39-16,0 0 4 16,-6 0 1-16,6 0-5 15,0 0 2-15,4 1 4 0,3-1 1 16,4 0-4-16,5 0 4 15,3 0 15-15,4-1-10 16,3-9-11 0,-1 1 2-16,-5 2-3 0,-2 2 0 15,-2 1 3-15,-3 2-3 16,0 0 0-16,-4 0 1 16,-4 2-1-16,-3 0-4 15,0 0 4-15,0 0 0 16,2 0 0-16,3 0 0 15,3 0 0-15,-6 0 0 16,2 0 0-16,3 0-2 0,-5 4 2 16,6 5 0-16,1 0 2 15,-1 4 1-15,2 1-3 16,-1 0 1-16,-1 4-1 16,-2 0 0-16,1 4 0 15,-3 2 2-15,-1 4-1 16,-5 2 4-16,3-2-4 15,-1 0 4-15,2-4-5 16,1-3 0-16,-1-2 0 16,0-7 0-16,-2 0 0 15,1-5 0-15,-1 5 0 16,0-4 2-16,-2-3-2 16,3 1 0-16,-3-1 0 15,0 1 0-15,0-3 3 16,0 1-3-16,0-1 3 0,0-2 1 15,0-1-3-15,0 0 2 16,0 0 5-16,0 0-2 16,0 0-3-16,0 0 0 15,0 0 0-15,0 0 1 16,0 3-4-16,0 1-2 16,-3-2 2-16,-1 2 0 15,1 0 0-15,-1-3-2 16,0 3 2-16,2-1 0 15,-3 0-1-15,3 2-3 0,0-5 4 16,0 1 0 0,-4 2 0-16,4-3 0 0,-4 0 1 15,-1 0 0-15,1 0-1 16,-8 0-1-16,-1 0 1 16,-8 0 0-16,-6 0-1 15,-2 0 1-15,-2 0 0 16,-1 0 1-16,-1 0-1 15,-4 0-5-15,-3 0 5 16,-4 0 0-16,-5 0-1 16,-5 0 1-16,0 0 1 15,-2 2 1-15,5-1-2 16,-1 4-4-16,3-1 4 16,2 0 0-16,4-4-2 15,3 0 2-15,2 0 0 16,-3 0 2-16,4-7-2 0,-3 0-1 15,1 1 1-15,-1 0 1 16,4 1 1-16,-3 1-2 16,4 3 3-16,-1 1-2 15,-2 0-1-15,4 0 0 16,0 0 0-16,3 0 0 16,2 0 2-16,2 1-2 15,6 2 0-15,0-2 2 16,2-1-2-16,3 0 0 15,-4 0 0-15,2 0 0 16,-7 0 1-16,-2 0-1 0,-4 0 0 16,-3 6 2-1,1-1-2-15,1 2-5 0,5 2 5 16,2-1 0-16,9-2 0 16,1-2 0-16,3 0 0 15,1-3 1-15,2 2-1 16,2-1-2-16,-4-1 2 15,1 2 0-15,-1-3 1 16,0 2-1-16,1-2 0 16,2 1 1-16,1 2-1 15,-1-3-3-15,6 2 3 16,0-1 0-16,2-1-1 16,2 0 0-16,-3 0-1 15,3 0-2-15,0 0-4 0,0 0-14 16,0 3 13-16,0 1 2 15,0-2-15-15,0 2-1 16,0 0-16-16,0-2-8 16,3 0 9-16,7 0-43 15</inkml:trace>
  <inkml:trace contextRef="#ctx0" brushRef="#br0" timeOffset="142620.63">28492 4421 237 0,'0'0'11'15,"0"0"30"-15,0 0-2 16,0 0-8-16,0 0 4 16,0 0 4-16,0 0 0 15,-75-43 8-15,72 43-21 16,3 0-21-16,-2 23-5 15,-3 19 0-15,-1 13 1 16,-3 3 3-16,-2 0 0 16,-1-6-2-16,4-4 0 15,1-5 3-15,0-8-5 16,2-4 0-16,1-7 0 0,2-8 0 16,2-5-3-1,0-3 3-15,0-1 0 0,0-5-1 16,0-1 1-16,0 2-3 15,0-3 3-15,0 0 0 16,0 0-5-16,0 0 4 16,0 0-1-16,0 0 2 15,0 0-7-15,0 0-4 16,4 0 11-16,12 0 0 16,6 0-4-16,7 0 4 15,7 0 10-15,9 0-8 16,6-4-2-16,9-2 1 15,9-2-1-15,6-1 0 16,10 4 1-16,5 1-1 16,7-2 0-16,11 4 2 15,5 2-2-15,-1 0-4 0,-4 0 4 16,2 0 0-16,0 0-3 16,3 3 3-16,3 3 0 15,-5 1 2-15,-2-1-2 16,-1-5-3-16,-2-1 3 15,-4 0 0-15,-3 0 2 16,-3 0-2-16,-1-7 2 16,1-1 3-16,4 2-5 15,-6 0 4-15,-9 1 1 16,-17 1-5-16,-16 2-1 16,-14 2 1-16,-9 0 1 15,-11 0 0-15,-7 0-1 0,-5 0-8 16,-2 0 8-16,-1 0 0 15,-3 0-8-15,0 0 7 16,0 0-3-16,0 0 4 16,0 0-2-16,0 0 2 15,0 0 3-15,0 0 0 16,-5 0-1-16,-8 0-2 16,-1-9 1-16,-1-8 0 15,1-5-1-15,1-5-1 16,1 0 1-16,2-4 0 15,6-8 2-15,1-2-2 16,3-3 0-16,0-3 0 16,0-3-1-16,7-3 2 0,5-3-1 15,5 2 0 1,3 0-1-16,1 2 0 0,-6 6 2 16,-1 6-1-16,-6 5 0 15,-3 9 1-15,-5 4-1 16,0 4 0-16,0 2 2 15,0 4-2-15,0 2 0 16,0 4 0-16,0 2 0 16,-2 0-3-16,-3 0 3 15,1 1 0-15,-4 2 3 16,2-2-3-16,-5 0 2 16,-3 3 0-16,-3 0-2 15,-8 0-5-15,-8 0 5 0,-9 0 0 16,-16 4-1-1,-10 3 1-15,-9 2 0 0,-4-3 4 16,4 2-4-16,0-1-4 16,7-1 4-16,-6 0 0 15,-7-3 0-15,-6 1-1 16,-13 0 2-16,-8 2-2 16,-10 2 1-16,-11 0-9 15,-12 5 6-15,1-4 2 16,3 1-2-16,12 0 3 15,9-3 1-15,16 1 5 16,11-2-6-16,10-1-3 0,14 2 3 16,5-4 0-16,2 4 2 15,2-3-2-15,7 2 0 16,0 1 3-16,9 2-3 16,3 1-3-16,6 0 3 15,9-2 0-15,3-2-3 16,11-5 3-16,2 2 0 15,4-3 1-15,-3 1-1 16,3 1-2-16,0 1 2 16,-4-3 0-16,6 0 2 15,-2 0-2-15,0 2 0 16,-1-2 3-16,-1 0-3 16,1 0-3-16,-2 0 3 0,1 0 0 15,-1 0 0 1,1 1 0-16,-4-1 0 0,1 3 3 15,1-3-3-15,-1 2-3 16,-1 2 3-16,4-2 0 16,0 0-1-16,1 0 1 15,1 0 1-15,1 0 2 16,1-2-3-16,2 0-1 16,0 0 1-16,0 0 0 15,0 0 0-15,0 0-2 16,0 0 4-16,0 0-1 15,0 0-1-15,0 0 0 16,0 0 0-16,0 0 0 0,0 0 3 16,0 0-3-16,0 0 3 15,-3 0 2-15,1 0-5 16,-2 0-2-16,0 4 2 16,-1-2 0-16,-1 3-1 15,-2 0 1-15,2 2 1 16,0 0-1-16,1 1-1 15,5-2-3-15,-2 2 4 16,2-2 0-16,0 2-5 16,0-2 5-16,0-3-7 15,0 2-3-15,0-1-10 16,0 2-19-16,9 0-10 0,1 3-23 16,-2-3-106-1</inkml:trace>
  <inkml:trace contextRef="#ctx0" brushRef="#br0" timeOffset="146768.17">24430 4229 75 0,'0'0'43'16,"0"0"-39"-16,0 0 0 15,0 0 2-15,-120-43 7 16,100 38 11-16,0-3 1 15,-1 2 5-15,0 0-19 0,-4-1-2 16,-4 1 9 0,-2 0-18-16,-2 5 0 0,-5 1 0 15,-1 0 0-15,-3 0 0 16,-5 0-1-16,1 0 1 16,-4 4 8-16,8 2-6 15,3-3 2-15,5 4 7 16,3-1 2-16,4-2 2 15,3 2-14-15,-1 2 3 16,0 2-1-16,-2 4-1 16,1 2-2-16,-1 4 0 15,1 2 6-15,-1 2-6 16,0 0-6-16,2 0 6 16,-2 0 6-16,4-2-5 15,-2 0-2-15,2 0 2 0,1 1 5 16,2-2 3-16,2 2-7 15,1-2 5-15,1 1-3 16,3 0 0-16,1 1-8 16,8-5 8-16,2 0-1 15,2 0-3-15,0-2-3 16,0 3 3-16,2 0 2 16,10 0-2-16,0 4 0 15,1 0 0-15,1-4 6 16,1 3-6-16,8 0-7 15,-3-1 7-15,9-2 0 16,3-1-1-16,3-1 1 0,5-8 3 16,7 0 1-16,2-5-4 15,6-3-7-15,4 4 7 16,1-1 4-16,0 1-3 16,2 2-2-16,-2 1 2 15,-4-1 2-15,2 6-3 16,-5-3-5-16,3-1 5 15,0 2 0-15,2-3 1 16,0-2-2-16,7 0 2 16,1-4 2-16,3 0-3 15,0-2-5-15,1 0 5 16,-6 0 0-16,-1 2 1 16,-5-2-2-16,-6 0 1 15,2 0 0-15,0 0 0 0,2 0 0 16,-4 0 0-16,4 0 0 15,-2 0 0-15,4 0 0 16,-2-4 3-16,2-4-3 16,1 0 0-16,4 0-2 15,-3 4 2-15,-2 4 1 16,-4 0 0-16,-7 0-2 16,-5 0 2-16,-4 0 2 15,-1 0-3-15,2-2-4 16,-4-3 4-16,5-2 1 15,-2-1 1-15,3 2-4 16,-4-3 4-16,3 2-1 0,-2-1-1 16,-5 0-5-16,-2-2 5 15,-8 3 2-15,-5 2 1 16,-5-1-6-16,-1-2 0 16,-4-1 3-16,3-3 3 15,3 1-1-15,1-4-2 16,3 1 4-16,0-2-3 15,-2 2-2-15,-1-2 2 16,-1 0 3-16,-1 1-4 16,-5 0-4-16,0-1 4 15,-4 4 8-15,-4-4-5 16,0 2-2-16,0 0 1 16,0-2 5-16,-12 0-7 15,-3-2-6-15,-5 0 6 0,-7 2 6 16,-1 0-3-16,-6 3-3 15,-6 4 1-15,-7-1 14 16,-4 4-15-16,-7-3 0 16,0 3 0-16,0 3 0 15,3-5 1-15,-3 0-2 16,4-5 2-16,-2 1 3 16,2 0-4-16,4 0-4 15,-2 2 4-15,8 3 0 16,-3-4 0-16,5 6-1 15,-1-2 0-15,-1 3 0 16,-1 2 1-16,-4 0-9 0,0 2 9 16,3 0 2-1,-2 0-2-15,6 0 0 0,3 0 0 16,0 0 2-16,3-6-2 16,1 2-2-16,-1-2 2 15,1-1 0-15,0-2 1 16,0 5-2-16,2 0 2 15,-3 4-4-15,1 0-5 16,2 0-1-16,-1 0 9 16,3 0-4-16,4 2 7 15,5 2-6-15,6-2 6 16,5-2-8-16,4 0 2 16,1 0-20-16,1 0-1 0,1 0 7 15,4 0-37 1,-2 0-24-16</inkml:trace>
  <inkml:trace contextRef="#ctx0" brushRef="#br0" timeOffset="148765.03">27309 3320 141 0,'0'0'8'0,"0"0"-3"15,0 0-4-15,0 0 0 16,0 0 5-16,0 0 9 16,0 0-9-16,-12 0-6 15,12 0-16-15,0 7-12 16</inkml:trace>
  <inkml:trace contextRef="#ctx0" brushRef="#br0" timeOffset="150452.15">24901 4965 407 0,'0'0'0'0,"0"0"-213"15</inkml:trace>
  <inkml:trace contextRef="#ctx0" brushRef="#br0" timeOffset="150867.07">24980 4867 363 0,'0'0'41'0,"0"0"-22"0,0 0-1 16,0 0 4-16,0 0-3 15,0 0-18-15,0 0 3 16,0 0-4-16,0 0 1 16,0 0 8-16,0 0-9 15,0 0 4-15,0 0-4 16,0 0 0-16,-2 0 3 15,0 0-6-15,2 0 6 16,0 0-2-16,0 0-1 16,0 0-15-16,0 0 3 15,0 0-18-15,0 0-11 16,0 0 1-16,4 0-41 16,5-4-157-16</inkml:trace>
  <inkml:trace contextRef="#ctx0" brushRef="#br0" timeOffset="151786.72">25022 4772 149 0,'0'0'144'0,"0"0"-102"16,0 0-25-16,0 0-12 15,0 0 1-15,0 0-6 0,-10 0 5 16,10 0-2-16,0 0 6 16,0 0-7-16,0 0 14 15,-3 0-3-15,3 0-13 16,0 0 3-16,0 0-3 16,0 0-8-16,0 0 0 15,0 0-15-15,0 0-4 16,0 0-26-16,0 0-11 15,3 4-76-15</inkml:trace>
  <inkml:trace contextRef="#ctx0" brushRef="#br0" timeOffset="153183.47">29528 4401 247 0,'0'0'109'0,"0"0"-78"15,0 0-2-15,0 0 42 16,0 0-22-16,0 0-11 16,-45 0 15-16,45 0-17 15,0 0-32-15,0 0-4 16,0-2-17-16,0 2-19 0,6 0-32 15,6 0 27 1,4 0-58-16,0 4-61 0</inkml:trace>
  <inkml:trace contextRef="#ctx0" brushRef="#br0" timeOffset="157205.32">24887 4770 509 0,'0'0'30'0,"0"0"-30"16,0 0-33-16,0 0-68 16,0 0 31-16,0 0-40 15</inkml:trace>
  <inkml:trace contextRef="#ctx0" brushRef="#br0" timeOffset="157696.04">28980 4448 383 0,'0'0'38'0,"0"0"-38"16,0 0-24-1,0 0 24-15,0 0 5 0,0 0 13 16,-25-27-4-16,19 23 0 15,2 0-6-15,-1 0-8 16,5 2-4-16,0 0-25 16,0-4-73-16</inkml:trace>
  <inkml:trace contextRef="#ctx0" brushRef="#br0" timeOffset="159135.42">24232 3465 202 0,'0'0'6'15,"0"0"-1"-15,0 0-4 16,0 0 10-16,0 0 5 16,0 0-4-16,-4-11 17 0,2 9 6 15,2 1 0-15,-2 1-16 16,2 0-14-16,0 0 5 15,-4 0-5-15,4 0-2 16,-2 0 2-16,0 0-1 16,2 0 3-16,0 0-4 15,0 0-2-15,0 0 4 16,0 0-5-16,-2 0 0 16,0 0 0-16,0 0 3 15,-1 0 16-15,-7 0-10 16,-6 10-7-16,-9 6 4 15,-4 5 2-15,-7 8-7 16,1 3 7-16,-1 1-4 16,-1 4 10-16,1-3-7 15,2-4-5-15,8-3 5 0,3-8 6 16,13-9-12 0,2-3 7-16,4-6-7 0,4-1 4 15,-2 0-5-15,2 0-5 16,0 0 5-16,0 3 0 15,0 1-14-15,2 2 9 16,10 1 5-16,3 4 4 16,5 1-4-16,0 2 1 15,4-2-1-15,-1 2 0 16,2-2-6-16,-2-1-3 0,4 2-24 16,0-3-14-1,0 0-30-15,-2-6-163 0</inkml:trace>
  <inkml:trace contextRef="#ctx0" brushRef="#br0" timeOffset="159716.97">24625 3488 281 0,'0'0'20'15,"0"0"-8"-15,0 0-3 16,0 0-4-16,0 0-2 16,-121 41-3-16,88-3 0 15,4 2 3-15,4-2 8 16,11-4-9-16,8-11 1 15,6-8-2-15,0-6 6 16,0-9-7-16,0 0-6 16,0 0 6-16,11 0 6 15,0-10 0-15,6-8 4 16,4-1-10-16,-5 2 6 16,1 6-6-16,1 5-6 0,2 4 6 15,5 2 0-15,4 2-6 16,2 24 3-16,4 10 3 15,2 6 0-15,-9 2 0 16,-1 3-4-16,-7-7 4 16,-7 0-3-16,-11-6-5 15,-2 2 8-15,-6 0 3 16,-25 1 8-16,-7-2-11 16,-8-2 3-16,0-7-3 15,7-8 8-15,3-11-7 16,7-7-2-16,7 0 3 15,3-1-5-15,9-21-5 16,5-9-13-16,5-2-3 16,0-9 5-16,25-4-28 15,6-4-47-15</inkml:trace>
  <inkml:trace contextRef="#ctx0" brushRef="#br0" timeOffset="159857.03">24778 3742 188 0,'0'0'30'0,"0"0"6"16,0 0-12-16,0 0-17 16,26 114-7-16,-24-97 0 15,4-4-7-15,0-5-5 16,-2-4-29-16,1-4-66 0</inkml:trace>
  <inkml:trace contextRef="#ctx0" brushRef="#br0" timeOffset="160027.26">24744 3411 91 0,'0'0'343'0,"0"0"-343"15,0 0-17-15,0 0-66 16,0 0 22-16,0 0-80 15</inkml:trace>
  <inkml:trace contextRef="#ctx0" brushRef="#br0" timeOffset="160635.54">24954 3535 301 0,'0'0'22'16,"0"0"-15"-16,-20 108-4 15,15-69 1-15,3-4 7 16,2-3-9-16,0-8 1 16,0-8 0-16,0-7 1 15,9-7-4-15,0 0 3 16,-3-2-3-16,3 0 4 16,3-9 3-16,-1-13-5 0,0-6 1 15,0-3-6 1,-4-4 3-16,-3 1-11 0,-2 4-5 15,-2 5 16 1,0 6 0-16,0 11 4 0,0 4 1 16,0 4-3-16,0 0-2 15,4 2-12-15,4 12 12 16,-2 2 9-16,3 6-7 16,5 1 2-16,-5 5-4 15,3 3 5-15,-2 2-5 16,-1-6 2-16,-1-7-2 15,2-9 2-15,-4-6 0 16,1-2-4-16,-1-3 4 16,-1 0-2-16,2 0 16 15,2-15-16-15,-1-5 6 0,1-3-4 16,-2-4 0 0,2 2-4-16,0 2 4 0,-3 5 2 15,0 9-4-15,-4 4-5 16,-2 5 5-16,2 0 0 15,2 0-8-15,3 12 7 16,1 11 1-16,4 3 14 16,-1 2-4-16,3-5-7 15,-4 2 4-15,3-3-2 16,-1-6-5-16,-1-2-4 0,0-7-6 16,-2-2 3-1,0-5-28-15,0 0-76 0</inkml:trace>
  <inkml:trace contextRef="#ctx0" brushRef="#br0" timeOffset="160794.35">25275 3359 359 0,'0'0'23'16,"0"0"-23"-16,0 0-69 15,0 0 8-15,0 0-88 16</inkml:trace>
  <inkml:trace contextRef="#ctx0" brushRef="#br0" timeOffset="195055.06">18791 621 156 0,'0'0'44'16,"0"0"-25"-16,0 0 2 15,0 0 16-15,0 0-17 16,0 0 6-16,0 0 2 16,0 0-12-16,0 0-8 0,-78-56-1 15,69 54 1-15,-2 2-4 16,0 0-4-16,-5 16-3 16,-1 8 3-16,-3 11 0 15,-1-2 0-15,4 6-5 16,7 0 5-16,8 0 0 15,2 0 0-15,0-2 0 16,0-3 0-16,12-8 1 16,7-8-1-16,6-10-14 15,-2-8 14-15,3 0-3 16,-4-6 3-16,-2-17 0 16,1-4 3-16,-8-4 7 15,-3-5-10-15,0 5-5 0,-6 1 5 16,1 10 5-16,-5 6-5 15,0 8 11-15,2 6-11 16,2 0-6-16,4 0-11 16,7 20 6-16,3 5 11 15,8 12-3-15,3 11 2 16,2 10-4-16,2 8 10 16,2 5-2-16,-4-1-3 15,-5-2-3-15,-4-6 3 16,-10-2 1-16,-8-8 0 15,-4-7 0-15,0-9 3 0,-11-10 4 16,-16-7-4 0,-1-2 2-16,-9-4 3 0,-3-6-3 15,1-6-6-15,-2-1 0 16,5 0 0-16,9-7 3 16,8-17-3-16,5-2-11 15,12-11 2-15,2-5-7 16,0-4-7-16,12-8-11 15,17-4-18-15,8-2-20 16,3-2-105-16</inkml:trace>
  <inkml:trace contextRef="#ctx0" brushRef="#br0" timeOffset="195189.04">19088 932 148 0,'0'0'26'16,"0"0"11"-1,0 0 6-15,0 0-12 0,60 125-16 16,-49-95-8-16,3-4-6 15,-2-4 0-15,1-11-1 16,-1-5-23-16,1-6-89 16</inkml:trace>
  <inkml:trace contextRef="#ctx0" brushRef="#br0" timeOffset="195336.47">19156 655 301 0,'0'0'52'0,"0"0"-52"0,0 0-99 15,0 0-16-15</inkml:trace>
  <inkml:trace contextRef="#ctx0" brushRef="#br0" timeOffset="195933.84">19373 896 310 0,'0'0'10'16,"-7"102"-10"-16,7-58-4 16,0-8 4-16,13-6 7 0,5-7-7 15,2-8 4-15,2-6-1 16,1-6 7-16,1-3-8 15,-2 0-2-15,-2-9 1 16,3-13 20-16,-4-10-20 16,0-5-2-16,-1-5-7 15,-5-3 0-15,1 1 1 16,-6 5 1-16,1 9 5 16,-3 10 1-16,-3 9 3 15,-3 11 2-15,0 0-5 16,0 5-6-16,0 21 6 15,2 10 9-15,3 4-3 0,2 2 1 16,3-5-6-16,2-4-1 16,1-5 4-16,0-6-2 15,-1-5-2-15,1-7-1 16,1-6 1-16,-1-4 2 16,5 0 0-16,-1-6-2 15,3-16 2-15,-2-7 1 16,0-3-3-16,-2-1-8 15,-1-3-21-15,-4-1 26 16,1 7-2-16,-4 5 1 16,-1 12 4-16,-3 9 11 15,-2 4-11-15,4 0-11 16,2 11 11-16,3 12 19 16,1 0-5-16,1 0-8 15,1-5-6-15,-4 0 9 0,1-6-9 16,-1-4-5-16,-4-3 3 15,-1-4-11-15,-1-1-48 16,0-4-72-16</inkml:trace>
  <inkml:trace contextRef="#ctx0" brushRef="#br0" timeOffset="196081.5">19954 488 341 0,'0'0'0'0,"0"0"-18"15,0 0-122-15</inkml:trace>
  <inkml:trace contextRef="#ctx0" brushRef="#br0" timeOffset="197978.27">20683 589 85 0,'0'0'43'16,"0"0"-38"-16,0 0 4 0,0 0 0 15,0 0 8-15,0 0 13 16,4 0 3-16,-4 0-5 15,0 0 2-15,0 0-7 16,0 0 7-16,0 0-16 16,0 0-14-16,0 0 1 15,0 0-1-15,3 0-7 16,-3 0 3-16,0 0-5 16,0 0 2-16,0 0-10 15,0 0-4-15,0 0 21 16,0 0-3-16,0 0 3 15,0 0 0-15,0 0 0 0,0 0 3 16,0 0-3 0,0 0-1-16,0 0-2 0,0 0-18 15,0-1-46-15,2 1-11 16,0 0-22-16</inkml:trace>
  <inkml:trace contextRef="#ctx0" brushRef="#br0" timeOffset="199618.31">18546 984 196 0,'0'0'39'15,"0"0"-34"-15,0 0-1 16,0 0 9-16,0 0 7 15,0 0 11-15,0-13-8 16,0 13 2-16,0 0-11 16,0 0-6-16,0 0 11 15,-2 0-5-15,-1 0-13 16,1 0-1-16,0 13 0 16,-4 5 7-16,-4 4 1 15,-3 5-8-15,0 3 4 16,-7 6 10-16,-5 4-14 15,-4 5 7-15,-2 2-3 0,2-5 7 16,2-4-11 0,3-8 3-16,8-7-2 0,3-7 9 15,6-9-8-15,5-3-4 16,-1 0 4-16,3-1 2 16,0-2-4-16,0 2-6 15,0-2 6-15,0 1-1 16,0 1 3-16,12 1-5 15,3-1 6-15,4 3 6 16,0 3-9-16,6-4-3 16,2 0 3-16,6-1 0 15,5-4-15-15,9 0-10 16,7 0-64-16,3 0-30 16</inkml:trace>
  <inkml:trace contextRef="#ctx0" brushRef="#br0" timeOffset="200295.2">20578 636 446 0,'0'0'72'0,"0"0"-61"0,0 0-11 16,0 0-1-16,0 0 1 15,-5 126 8-15,5-82-7 16,0 0 0-16,0-4 3 16,5-6-3-16,-1-4-2 15,0-4 2-15,0-4-3 16,-4-4 2-16,0-5-34 15,0-5-75-15,-17-7-95 16</inkml:trace>
  <inkml:trace contextRef="#ctx0" brushRef="#br0" timeOffset="200476.83">20310 917 450 0,'0'0'42'0,"0"0"-42"15,0 0-2-15,0 0 2 16,0 0 11-16,0 0-5 16,105-25 1-16,-56 13-7 15,0 1-24-15,5-4-60 16,2 1-61-16</inkml:trace>
  <inkml:trace contextRef="#ctx0" brushRef="#br0" timeOffset="200701.57">21039 689 357 0,'0'0'98'16,"0"0"-96"-16,0 0-2 16,0 111 1-16,2-71 3 15,10 4-4-15,1-2 0 16,0-2 0-16,3-1 0 15,-1-10-2-15,1-6-5 16,-1-10-17-16,-3-6-34 16,-3-7-80-16</inkml:trace>
  <inkml:trace contextRef="#ctx0" brushRef="#br0" timeOffset="200845.2">21014 489 427 0,'0'0'18'16,"0"0"-18"-16,0 0-49 15,0 0-46-15,0 0-13 16</inkml:trace>
  <inkml:trace contextRef="#ctx0" brushRef="#br0" timeOffset="201587.79">21207 680 371 0,'0'0'2'16,"0"0"-1"-16,4 106 6 16,7-72-7-16,3 0 0 15,1-2 0-15,3-8 0 16,-1-2-1-16,2-6 0 15,-2-10-4-15,1-6 4 16,-1 0-4-16,-1-4-3 16,-3-20 3-16,1-4-17 15,-5-3-17-15,-3-4-8 16,0 3 27-16,-4 2 12 16,-2 6 8-16,0 10 9 15,0 9 34-15,2 5-8 0,0 0-34 16,2 12 0-16,3 15 6 15,1 7 11-15,2 6 0 16,1 0-4-16,0 0-8 16,3-2-1-16,-1-8-3 15,3-7-4-15,-1-11 2 16,-1-7 0-16,-1-5 0 16,-2 0 2-16,0-12-1 15,-4-12 31-15,-1-5-31 16,-4-7-1-16,-2-1 0 15,0-3 0-15,0 2 0 16,0 3-7-16,0 14 7 16,0 7 8-16,0 11-8 0,0 3-1 15,0 0-12-15,0 21 13 16,6 7 8-16,0 3-3 16,3-4 2-16,1-2 1 15,0-6-6-15,-1-5-1 16,-3-5 0-16,1-8 7 15,-2-1-7-15,-1 0 2 16,1 0 3-16,1-7 18 16,-2-14-13-16,5-2-11 15,1-7-22-15,-2 3 11 16,1 3-21-16,0 6 26 16,-6 10 6-16,-1 8 0 15,-2 0 0-15,2 0-5 16,2 15 5-16,3 6 9 0,2-3-9 15,0-1-1 1,-3 2 1-16,3-5 0 0,-2 0 0 16,-2-2-9-16,-3-2-46 15,2-4-43-15</inkml:trace>
  <inkml:trace contextRef="#ctx0" brushRef="#br0" timeOffset="202184.25">21890 744 261 0,'0'0'5'0,"0"0"0"16,0 166-3-16,0-93 27 15,0 8 19-15,3 4-25 16,3-3-7-16,1-6-8 0,-3-12-6 16,-1-14-2-1,-3-13 0-15,0-15 3 0,0-10-3 16,0-12 2-1,0 0 8-15,0-15 43 0,-10-18-53 16,-5-13 2-16,-1-20 1 16,1-20-3-16,-1-15-5 15,1-16-21-15,3-3-13 16,6 4-28-16,6 13 25 16,0 15-2-16,8 14-5 15,21 20 5-15,8 14 30 16,1 18 14-16,-1 13 18 15,1 9 10-15,-5 0-15 16,-2 19 23-16,-6 12-25 16,-7 11-1-16,-7 6 18 0,-11 5-11 15,0-6 16-15,-2-3-2 16,-18-3-11-16,-4-2-4 16,-5-3 0-16,-2 0 2 15,-1-5-7-15,1-6-11 16,9-2 3-16,1-13-3 15,10 1-13-15,7-9-55 16,2-2-150-16</inkml:trace>
  <inkml:trace contextRef="#ctx0" brushRef="#br0" timeOffset="202353.72">22223 957 405 0,'0'0'34'16,"0"0"-34"-16,0 0-10 15,0 0 5-15,0 0-31 16,0 0-101-16</inkml:trace>
  <inkml:trace contextRef="#ctx0" brushRef="#br0" timeOffset="-190531.66">5046 11576 120 0,'0'0'34'0,"0"0"-14"16,0 0 9-16,0 0 5 15,0 0-11-15,0 0-3 16,0 0-5-16,0 0-1 15,0 0-2-15,-24-16-5 16,24 16 5-16,0 0-2 16,0 0-8-16,-3 0 2 15,3 0-3-15,0 0 5 16,0 0-3-16,-2 0-3 0,2 0 5 16,-2 0 2-16,2 0-3 15,-2 0 8-15,0 0-2 16,-3 0 0-16,0 0-7 15,1 0 0-15,-1 0 1 16,1 0-3-16,2 0 1 16,-2 0 3-16,-1 0-5 15,0 0 2-15,-1 0-2 16,-1 0-1-16,1 0 1 16,-1 4 3-16,0 0-2 15,-2 0-2-15,0 4 2 16,-2 1 1-16,2-4-2 15,3 1-1-15,-3 0 1 16,5 0 0-16,-4 0 0 16,2 2 0-16,-1 0 0 0,3 2 0 15,-3 2 0-15,2 0-2 16,-1 1 2-16,1-1 1 16,1-2 0-16,0-1-2 15,-1 1 2-15,2 1-1 16,3 0 0-16,0-4-5 15,0 3 5-15,0-2-1 16,0-1 0-16,0 8 0 16,0-5 1-16,0 1 0 15,0 3 0-15,3 1-1 0,2-1 1 16,1 2 1 0,1-4-1-16,-3 4-1 0,0-1 1 15,4-3 1-15,-4 3-1 16,0-3-3-16,3-1 3 15,-1-3 0-15,2 5-2 16,-2-1 2-16,3-1-1 16,2 2 1-16,0-1 0 15,2 1-7-15,-1-1 7 16,1-1 0-16,3-1 0 16,-3 2-2-16,2 3 2 15,-1-3 0-15,1-1 0 16,1 0-7-16,-3-1 7 15,6-2 0-15,-4-2 0 16,3-1-2-16,2 2 0 16,2-5 2-16,0 4 1 0,3-3-1 15,4 0 0-15,-2 3 1 16,4-2-1-16,-2 2-1 16,0-3 1-16,2 2 0 15,-2-5 0-15,-1 0-3 16,5 0 3-16,-5 0 1 15,-1 0-1-15,-3 0 0 16,-1 0 1-16,2 0-1 16,-4 0 0-16,-1 0-2 15,5 0 2-15,-2 0 0 16,0 0 1-16,4 0-2 0,0 0 2 16,0 0-1-16,2 0 0 15,-2 0-3-15,4 0 3 16,5 0 0-16,1 0 0 15,6-2-2-15,4-4 2 16,-6 0 2-16,2-3-2 16,-1 4-2-16,-4-1 2 15,1 4 2-15,-4 0-2 16,-1 2 0-16,-5 0-1 16,-3 0 1-16,1 0 0 15,-3 0-1-15,1 0 1 16,-1 0 1-16,3 0 0 15,0 0-2-15,2 0 2 16,0 0 1-16,-1-7-2 16,-1 2-3-16,0 0 3 0,0 2 0 15,0-1 1-15,6-2-1 16,7-3 0-16,1 0 6 16,3 0-6-16,1-1 0 15,-1 1 0-15,0-2 1 16,3 0-1-16,3-2 0 15,-2 1 0-15,-1-2 5 16,4 3-5-16,-2-1-1 16,3 2 1-16,-3-3 1 15,-4 3-1-15,-1-1 0 0,-2 5 0 16,1 4 1-16,-4 0-1 16,3-1-2-16,-1 3 2 15,1-1 1-15,-2 1-1 16,-1-3 0-16,-6 1 0 15,-4 2 1-15,-2 0-1 16,-8 0-7-16,2 0 7 16,-6 6-1-16,3 4 1 15,0-3 0-15,-3 4 0 16,6-1-1-16,-4-1 1 16,3-1 0-16,1-1 0 15,0 1 2-15,0 0-2 16,-1 2-1-16,-3 1 1 15,2-4 2-15,0 1-2 16,-3 1-2-16,2-4 2 16,0 4 1-16,0-3-1 0,1-2 0 15,4-1 0-15,-1 2 2 16,5-1-2-16,0-3-2 16,-3 3 2-16,3-1 1 15,0-1-1-15,-5 3 0 16,3-2 0-16,-4 1 1 15,0-3-1-15,-1-1-2 16,0 0 2-16,-2 0 0 16,-3 0 0-16,1 0 0 15,-1 0 0-15,-1 0 2 16,-1-1-2-16,1-6-1 0,-1 2 1 16,1-1 1-16,-3 2-1 15,-1 0 0-15,2-1 0 16,-1 4 3-16,0-4-3 15,0 2-3-15,0 0 3 16,2-1 2-16,1 2-1 16,-3-2-2-16,3-1 2 15,-3-2 0-15,3 0-1 16,-4-2-4-16,3 2 4 16,-1-2 3-16,-1 3-3 15,0 4 0-15,-2-2 0 16,0 1 1-16,-1-2-1 15,-3-2-2-15,2 0 2 0,-2-1 0 16,-1 0-3-16,-2-4 2 16,0 0 2-16,0-2 4 15,3 0-5-15,-1-1-2 16,3 3 2-16,-2-1 1 16,-1 1 1-16,2-1-4 15,-3 6 4-15,-1-3 0 16,0 2-2-16,-2-4-1 15,0-1 1-15,0-1 6 16,0 0-5-16,0 0 2 16,0-1-2-16,0 0 6 15,0 0-7-15,0-2 2 16,0 3-2-16,0 2 3 16,-4 0-2-16,-1 0-2 0,-1 2 2 15,2 1 1-15,-4 0 1 16,-1 2 0-16,-1 1-1 15,-4-1 3-15,-3-3-1 16,-2 0 6-16,-2 0-10 16,-2 0 4-16,-2 2-4 15,3-2 1-15,-3 2 0 16,1 4 3-16,-2-3-4 16,-3 3 2-16,0 0-1 15,0-2 5-15,-3 1-6 16,-1 1 1-16,-2 2-1 15,-6 2 1-15,-1 0-1 16,-2 0 0-16,-4 0 0 16,2 0 1-16,-3 4-1 0,-1 0-1 15,6 3 1-15,-3-1 1 16,5-3-1-16,-2 1 0 16,1-3 0-16,-1-1 3 15,6 0-3-15,2 0-1 16,0 0 1-16,3 0 4 15,2 0-4-15,-1-5 0 16,3-1 0-16,5 0 2 16,-2-2-2-16,-1 2-4 15,-2 2 4-15,2-2 0 16,0 6 2-16,-4 0-5 0,0 0 1 16,0 0-9-16,-1 0 11 15,3 0 3-15,3 0 1 16,-3 0-4-16,-5 0 0 15,3 0-3-15,0 0 3 16,0-2 6-16,-1 2-6 16,-1 0-7-16,0 0 7 15,2-2 5-15,-1-1-3 16,1 0-2-16,-2 3 0 16,0 0-2-16,-4-3 2 15,4 3-1-15,-1 0 1 16,3 0 7-16,-4 0-7 15,-5 0-6-15,0 0 6 0,1 0 3 16,2 0-2-16,-1 0-1 16,3 0 0-16,-4 0-4 15,4 3 4-15,3-3 5 16,-3 0-5-16,-1 1 0 16,1 1-4-16,2-2 4 15,1 0 3-15,8 0-1 16,-5 0-2-16,-3 0-3 15,3 0-3-15,-2 0 6 16,2 0 4-16,2 0-4 16,3 0 0-16,0 0 0 15,4 0-1-15,-5 3 1 0,2 1 0 16,0 0 0 0,-2-2 0-16,4 0-3 0,2-2 3 15,-4 2 0-15,3 0 0 16,1-2-1-16,-4 2 2 15,-2 2-3-15,1 1 1 16,-1 1-7-16,1-2 8 16,2-1 3-16,-1-2-2 15,-2-1-2-15,2 0 2 16,-2 0 1-16,5 0-2 16,5 0 0-16,-2 0 0 15,7 0 1-15,-2 0-1 16,1 0 0-16,2 0 0 15,0 0 0-15,0 0 0 16,-2 0-3-16,-2 0 3 16,-3 0 2-16,-2 0-2 15,-7 0 0-15,2 0 0 0,-2 0 2 16,-2 0-2-16,2 0-2 16,1 0 2-16,0 0 0 15,-3 0 0-15,2 0 0 16,-1 4-6-16,-1 3 4 15,2-3-11-15,6 2-6 16,0-2 12-16,4-2-3 16,9-2 3-16,3 0-18 15,3 0-49-15,0 0-28 16</inkml:trace>
  <inkml:trace contextRef="#ctx0" brushRef="#br0" timeOffset="-188805.98">11244 11306 245 0,'0'0'35'0,"0"0"2"16,0 0-5-16,0 0-18 16,0 0-2-16,0 0 2 15,0 0-4-15,-68-3 6 16,65 3-6-16,-1 0 11 16,0 0-7-16,-4 3-11 0,0 10 6 15,-3 5 7 1,-3 2-6-16,1 1 1 0,-5 2-5 15,1 4 4-15,-2-2-7 16,1 2-2-16,1-1-1 16,1-4 1-16,5-4 0 15,2-4-2-15,3-2 1 16,1-4-2-16,2-1 2 16,3-4-11-16,0-3 1 15,0 0-2-15,0 0-11 16,0 0 8-16,0 0 1 15,0 0 9-15,0-12-1 16,0-4-12-16,0 0 8 16,0 3 2-16,0-2-12 0,0 0 14 15,-2 5-1-15,0-3 7 16,0 5 0-16,2 0-3 16,-2 2 3-16,0 1 5 15,0 5-3-15,-1-2 4 16,1 2-1-16,0 0 8 15,2 0-5-15,-2 0-3 16,2 0-3-16,0 0 7 16,0 0-9-16,0 15 1 15,0 3 0-15,0 6 2 16,0 5 0-16,0-2-2 0,0 2 4 16,0-6 5-16,2-2-8 15,2-8-2-15,-1-5 4 16,3-2 0-16,-4-2-4 15,2-1 2-15,1-3-2 16,-2 0 2-16,3 0 0 16,3 0-2-16,2 0 5 15,1 0-2-15,0 0 0 16,5-3-1-16,-4-1-1 16,0-2 0-16,0 1 1 15,0 0-3-15,-1 0 2 16,1 1 2-16,-3-2-3 15,-4 1-4-15,-2 1 1 16,3 2-15-16,-3 2-87 16,-4-4-237-16</inkml:trace>
  <inkml:trace contextRef="#ctx0" brushRef="#br0" timeOffset="-182994.69">13376 13186 161 0,'0'0'54'0,"0"0"-51"0,0 0-1 16,0 0 13-16,0 0 8 15,0 0 1-15,0 0-5 16,0 7-8-16,0-7 0 16,0 0-1-16,0 0 8 15,0 1-5-15,0 1-9 16,6 0 3-16,2 0 1 15,3 1-5-15,5-3 2 16,4 0 0-16,2 0 7 16,5 0-6-16,0 0-4 15,2 0 3-15,6 0 4 16,5 0-7-16,10-9-1 0,2 4 0 16,9-4 12-16,1 0-7 15,6 2-2-15,3-1 1 16,-3 0 6-16,3 0-5 15,-1 1 2-15,-1 1-8 16,-2-3 6-16,2 1-2 16,-2 2-4-16,0 4 3 15,-3 0 6-15,3 2-7 16,-4 0 3-16,3 0-5 16,-1 0 9-16,-1 0-9 15,-4 0 1-15,-8 0 1 16,-8 0-2-16,-5 2 3 0,-8 4-3 15,-2 0 0 1,-7 4 2-16,-4-1-2 0,-3-2 3 16,1 3-1-16,-3-2-1 15,3 0 2-15,-1 0-4 16,3 1 2-16,-3-3 3 16,8-1-3-16,2-1 2 15,2-2-1-15,4-2-2 16,2 0 4-16,0 0-7 15,7 3 6-15,3-3-1 16,6 0-2-16,4 0 1 16,3 0 1-16,2 0 5 15,2 0-7-15,-1 0 0 16,1 0 0-16,-5-5 4 16,1 1-4-16,-3 0-2 0,1 0 2 15,-1 1 2-15,-2 0-1 16,-3 1-2-16,-4 1 2 15,-7-4 2-15,-1 4-3 16,-3-4-2-16,-4 3 2 16,-6 2 1-16,-3-4 0 15,-7 4-2-15,-3-2 2 16,-6 0 1-16,-2 2-2 16,0 0-3-16,-2 0 3 15,2 0 1-15,-2 0 0 16,0 0-2-16,5 0 2 15,-1 0 1-15,3 0-2 0,2 0-1 16,-2 0 1-16,1 0 0 16,-1 0 3-16,0 0-6 15,-2-3 6-15,-1 3 1 16,-2 0-4-16,0 0-4 16,0 0 4-16,-2 0 2 15,0 0 1-15,0-3-6 16,0 3 6-16,0 0 0 15,0 0-3-15,0 0-3 16,0 0 3-16,0 0 2 16,0 0-1-16,0 0-2 15,0 0 2-15,0 0 1 16,0-2-2-16,0-5-9 0,0 2-2 16,0-4-38-16,-13-4-92 15</inkml:trace>
  <inkml:trace contextRef="#ctx0" brushRef="#br0" timeOffset="-174512.11">5525 15316 81 0,'0'0'45'0,"0"0"-17"16,0 0 11-16,0 0-10 16,0 0-3-16,0 0 8 15,0 0-9-15,-7-14-10 16,5 14 3-16,0-4-12 16,0 4 6-16,2 0-3 15,-2-5 2-15,2 5 2 16,0 0 3-16,0 0-1 0,0 0 8 15,-3 0-13 1,1 0 0-16,2 0-10 0,-2 0-3 16,2 0 1-16,0 0 2 15,0 9 0-15,0 5 2 16,0 3-2-16,0 2 5 16,0 3-5-16,0 0 0 15,2 0 0-15,0 0 1 16,-2 2 1-16,0 0-2 15,0 4 0-15,0-6 5 16,0 1-5-16,0-1-2 16,0-4 2-16,0-1 2 15,0-6-2-15,0-2-2 0,0-2 1 16,0-1 1-16,3 2 0 16,-1-5-6-16,2 3 6 15,3 3 1-15,-3-3 0 16,5 2-2-16,-2 0 2 15,2-2-1-15,2 1 0 16,0-1-6-16,-2 3 6 16,3-5 0-16,0 0 0 15,-1 0-3-15,5 0 3 16,3-4 3-16,0 2-3 16,1 2 0-16,0 1 0 15,0-5 4-15,3 2-4 0,-1 1 0 16,-2 0 0-1,2 1 2-15,-1-4-2 0,2 0-3 16,2 0 0-16,4 0 1 16,0 0 2-16,-2 0-1 15,2 0 1-15,0 0 4 16,2 0-4-16,-2 0-3 16,0 0 3-16,-2 0 2 15,-3 0-2-15,1 0 0 16,-1 0 0-16,-1 0 1 15,-2 0-1-15,2 0-3 16,0 0 3-16,-3-4 0 16,-1 3 0-16,0-1-2 15,-4 2 2-15,-1-3 4 16,-1 3-4-16,0 0-3 16,-2 0 3-16,-2 0 1 0,-1 0-1 15,0 0 0-15,-4 0 0 16,1 0 2-16,-3 0-2 15,0 0-4-15,0 0 4 16,0-2-5-16,0 2 5 16,1 0 0-16,0-5 3 15,-1-1 1-15,2 0-2 16,-2 0-2-16,0-4 1 16,1-2 4-16,-3 2-3 15,0-6-2-15,0 1 0 16,0-2 3-16,0 3-3 0,0-2-1 15,0 1 1-15,0 6 0 16,0-1 1-16,0 2-2 16,0-5 2-16,0 8 1 15,0-8-2-15,0 5-5 16,-3 2 5-16,3-4 1 16,0 2 0-16,0-1-2 15,0 0 2-15,0-1-1 16,0 2 0-16,0 1-2 15,0-4 2-15,0-1 1 16,-2 2-1-16,-2 0 0 16,2-2 0-16,-3 0 2 15,2 2-2-15,3-3-2 16,-2 4 2-16,0-3 1 16,0 2 0-16,-2 4-2 0,4-3 2 15,-3 5 1-15,1 0-2 16,0-5-3-16,0 5 3 15,0-6 0-15,-4 2 0 16,2 0 0-16,0 2 0 16,0-2 1-16,-1 4-1 15,1-2 0-15,0 3 0 16,-4 2 2-16,2-3-2 16,-3 4 0-16,0 0 0 15,0-4 4-15,-2 4-4 16,-5 0-3-16,-3 0 3 15,0 0 2-15,-5 0 0 0,0 0 4 16,-1 0-6-16,-2 0 7 16,0 0 0-16,1 0-7 15,-3 0 3-15,-5 0 1 16,-1 0-1-16,-5 0-3 16,2 0 1-16,0 0 4 15,2 0-3-15,9 0 0 16,-2 0-2-16,8 0 8 15,-2 0-7-15,7 0 5 16,1 0-3-16,-1 0 3 16,3 0 0-16,-1 0-4 15,1-2 1-15,0-2 3 16,1-1-6-16,-1 5 2 0,-1-3-1 16,2 3 3-1,-1-4-4-15,-4 4-3 0,1 0 3 16,1 0 0-16,-3 0-1 15,3 0 0-15,-3 0 1 16,3 0 0-16,1 0 0 16,-1 0-2-16,4 0 2 15,-3 0 2-15,3 0-1 16,-3 4-2-16,3-4 1 16,1 3 0-16,0-3 0 15,4 0-4-15,-1 0 3 16,1 3 0-16,0-3-5 0,2 2 3 15,0-2 1-15,-1 0 2 16,3 0-1-16,0 0-12 16,0 1-2-16,2-1-2 15,0 0-20-15,0 3-30 16,0-1-62-16,0 6-35 16</inkml:trace>
  <inkml:trace contextRef="#ctx0" brushRef="#br0" timeOffset="-171206.23">5489 15869 4 0,'0'0'114'0,"0"0"-67"0,0 0-10 16,0 0 0-16,0 0-1 16,0 0-3-16,-4 0-8 15,4 0-9-15,0 0-2 16,0 0-10-16,0 0 4 16,0 0-4-16,0 0-2 15,0 0-2-15,0 0 1 16,0 0 3-16,0 0-4 15,0 0 2-15,0 0-2 16,0 0 2-16,0 0 2 16,0 0 2-16,-2 0-1 15,2 0 4-15,0 0 1 16,0 6-5-16,0 11 0 0,0-4 6 16,-2 0-5-16,2 5-4 15,-3-5 0-15,3 1 2 16,0 0 2-16,0 2-6 15,0-1 0-15,0 3 1 16,0-1 2-16,-2 2-2 16,2 3 0-16,-2-4 4 15,2 0-3-15,0-4-1 16,-2 2-1-16,2-10 1 16,0 2 0-16,0-4-1 15,0 1-1-15,0-4 1 16,0 2 0-16,0-3-3 15,0 2 3-15,0 0 0 16,0-2 1-16,0 5-1 0,0-5 1 16,0 4-1-16,0 0 0 15,0-2 0-15,0 2 0 16,0 0 0-16,0 0 1 16,0-4-1-16,0 2-4 15,0 0 4-15,4 0 0 16,1 2 0-16,-3-4 0 15,4 0 0-15,-1 5 0 16,-3-5 0-16,5 3 0 16,-3-3 0-16,1 0 0 15,1 4-4-15,1-4 3 0,-2 0 0 16,-1 0 1 0,3 0 0-16,-1 0 2 0,3 0 2 15,0 0-1-15,4 0-1 16,1 0-2-16,1 0 1 15,4 0 0-15,-2 0-1 16,1 0-1-16,2 0 1 16,-2 0 0-16,0 0 0 15,-1 0 0-15,4 0 1 16,-4 0 0-16,3 0-1 16,-4 0-1-16,0 0 1 15,-3 0 0-15,0 0-1 0,0 0 1 16,1-4 1-1,-1 4 0-15,1 0-1 16,-1-3 0-16,-1 3 0 0,3 0 0 16,-2 0 0-16,3-5 0 15,-1 5 0-15,1-4 2 16,-1 2-2-16,4 0 0 16,-1 0 0-16,-1 2 0 15,1-4-2-15,-3 0 2 16,1 4 2-16,-5 0-2 15,1-4 0-15,-3 4-2 16,-1-2 2-16,1 2 0 16,0 0-1-16,-4 0 1 15,-1 0 1-15,0 0 1 16,1 0-2-16,-1 0-3 16,-2 0 3-16,4 0 0 0,-2 0 1 15,-2 0-1-15,0-2 0 16,2 2 2-16,1-2-2 15,-3 2 0-15,2 0 0 16,-2 0 0-16,4-4 1 16,-4 4-1-16,2 0 0 15,3 0 1-15,-3 0-1 16,2 0-1-16,-2 0 1 16,0-5 0-16,-2 5 0 15,0 0 0-15,0-2 0 16,-2 0 1-16,0 2-1 15,0 0 1-15,0 0-1 16,0 0 0-16,2 0 0 0,-2-3 0 16,0 2 0-16,0-4 1 15,0 1-1-15,3-6 3 16,-3 2-3-16,0-4 0 16,0 2 2-16,0-2-2 15,0 2 0-15,0 0 2 16,0 2-2-16,0-2 0 15,0 2 0-15,-5-4 0 16,1 1 0-16,-2-2 0 16,0-1 0-16,2 2 0 15,2 1 0-15,-3-1 0 16,1 3 0-16,2-4 0 16,0 8-2-16,2-3 2 0,-2-2 3 15,0 5-1-15,-4-3-2 16,2-2-2-16,0 2 2 15,-3-1 0-15,3 0-1 16,0-5 1-16,-2 2 0 16,4 3-2-16,2-1 2 15,-2 1 0-15,2 1 0 16,-2 2 0-16,2 2-3 16,0 4 3-16,0-4 1 15,0 4-1-15,-2 0 0 16,2 0-3-16,0 0 3 15,0 0 0-15,0 0-1 0,0 0 0 16,0 0 1-16,0-5 0 16,0 3 0-16,0 2 0 15,0-2 0-15,0 2 0 16,0 0 0-16,0 0 0 16,0 0 1-16,0 0 1 15,-3 0-2-15,1 0 0 16,-2 0 0-16,0 0 0 15,-1 0 0-15,-2 0 0 16,0 0 1-16,-3 0 0 16,-2 0-1-16,1 0 0 15,-6 0 0-15,1-3 2 16,-7 2 0-16,2 1-2 0,-4 0 1 16,0-5 1-1,3 5-2-15,2 0 0 0,2 0 0 16,3 0 0-16,1 0-2 15,1 0 2-15,3 0 2 16,0-4-2-16,-1 4 0 16,1 0 1-16,-1-4-1 15,1 2 0-15,-2 0 0 16,1 0 0-16,-3 2 0 16,1 0 0-16,0 0-3 15,2 0 2-15,-2 0 1 16,-1 0 0-16,3 0 0 0,0 0-2 15,1 0-1-15,2 0 3 16,1 0 0-16,-1 0 3 16,0 0-3-16,0 0 0 15,-1 2 0-15,-5 0 0 16,3 4-2-16,-5-6 2 16,3 4 0-16,0-4 4 15,-3 5-3-15,3-5-1 16,-1 1-1-16,-1 2 1 15,4-3 1-15,-2 0 1 16,2 0-4-16,1 0 5 16,2 0-2-16,-1 0-1 15,-1 0 1-15,4 0-1 0,-1 0 1 16,3 0 0 0,-2 0-1-16,-2 0 0 0,4 0 0 15,-3 0 0-15,3 0 1 16,2 0-1-16,-2 0 1 15,1 0 1-15,-2 0-2 16,3 0 0-16,-2 0 0 16,-1 0 0-16,3 0 1 15,0 0-1-15,0 0 0 16,0 0 1-16,0 0-2 16,2 0 0-16,0 0-1 15,0 0 2-15,0 0-6 0,0 0-2 16,0 0-6-1,0 0-32-15,0 0-60 0</inkml:trace>
  <inkml:trace contextRef="#ctx0" brushRef="#br0" timeOffset="-167646.53">5666 14287 190 0,'0'0'10'16,"0"0"-9"-16,0 0-1 15,0 0 6-15,0 0 19 16,0 0-6-16,0 0-11 16,-9-8 4-16,9 8 1 15,0 0-5-15,0 0-1 16,0 0-5-16,-2 0 9 16,2 0 1-16,-2 0 2 15,2 0 4-15,0 0-4 16,-4 0-6-16,4 0 0 0,0 0-4 15,0 4 2-15,0 4-5 16,0 4 0-16,0 1 6 16,0 8 3-16,0-3-6 15,0 4-3-15,-4 0 1 16,2 5 5-16,-2 0 1 16,-1 4-5-16,1-3 6 15,0-4-3-15,2-4-4 16,2-2 0-16,0-6 1 15,0-1-2-15,0 2 1 16,0-7 0-16,0 2-2 16,0 1 1-16,0-6-1 15,0 1 0-15,0 0 0 0,0 2 1 16,0-2-1 0,0-2 2-16,0 0-2 0,0 0 4 15,0 0-3-15,0 4-1 16,0-2 2-16,0 1-2 15,0 2 0-15,0 0-1 16,0 2 1-16,0 3 0 16,0-8 1-16,0 2-2 15,0-1 0-15,0-5 1 16,0 0 1-16,0 0 1 16,0 0-1-16,0 0 0 15,0 3-1-15,0-3-1 0,0 0-3 16,0 3 4-1,4-2 0-15,0 4-3 0,0-4 3 16,3-1 0-16,3 3-1 16,-2-3 0-16,3 0 2 15,3 0 2-15,1 0-1 16,3 0 0-16,-1 1-1 16,4 3 1-16,-1-4-2 15,0 0 0-15,2 0-4 16,3 0 4-16,2 0-1 15,-1 0 5-15,3 0-4 16,2-5 5-16,-2-2-4 16,4 1-2-16,-2 3 2 15,2 3-1-15,-5-6 0 16,-1 6-1-16,2 0 1 0,-3-3 1 16,-3 1 0-16,0 0-2 15,-2 0 2-15,-1-2-1 16,-1 4 0-16,-2-4-1 15,-1 2 1-15,1 2 0 16,-3 0 0-16,1 0-4 16,-1 0 1-16,-3 0 3 15,0 0 0-15,1 0 1 16,-6 0-1-16,3 0 1 16,-3 0 1-16,2 0-4 15,-2 0 2-15,-2 0 0 16,5 0 0-16,-2 0 2 15,2 0-2-15,0 0 2 0,-3 0-1 16,1 0-2-16,-2 0 2 16,-1 0-1-16,-2 0 0 15,-2 0 0-15,0 0 0 16,0 0 1-16,0 0 1 16,0-4-3-16,0 2 2 15,0-3 2-15,0 0-3 16,0 2 2-16,3-1-4 15,-1-3 4-15,-2-1-2 16,2-2 0-16,-2-3 0 16,0 1 0-16,0-3 0 15,0-6-7-15,0 7 7 0,0-5 0 16,-4 5-4 0,-1 2 4-16,1-2 0 0,-1 6 0 15,0-7 0-15,3 7-1 16,-2-4 1-16,2 1 0 15,-5 0 0-15,5 2 0 16,-2-1 0-16,2-3 0 16,-4 4 0-16,4-6-2 15,2 3 2-15,-2 2 1 16,2-6 0-16,0 7-2 16,0 0 1-16,0-1 0 15,0 2 0-15,0-2-1 16,0-3 1-16,0 0 0 15,0 3 1-15,0 2-2 0,0 1 3 16,0 1-1 0,0 0-1-16,0-1 0 0,0 1 0 15,0-4 0-15,0 2 2 16,0-2-4-16,0 4 4 16,0 2-1-16,0 2 1 15,0 2-2-15,0 0 4 16,0 0 3-16,0 0-7 15,0 0 4-15,0 0 1 16,0 0 2-16,0-4-7 16,0 2 0-16,0 2 0 15,-2 0 2-15,0 0-2 16,-3 0-1-16,-1 0-11 16,-2 0 11-16,-2 0 1 0,-5 0 0 15,-1 0 2-15,-2 0 2 16,-2 0-3-1,-1 0 1-15,-3 0 1 0,0 0-3 16,-3 2 0-16,0 6-3 16,-2-2 3-16,2 1 2 15,-2-2-1-15,5-4-2 16,-2 4 2-16,3-3-1 16,-1 0 0-16,1 2 0 15,-2 0 0-15,-1-4 0 16,0 2 2-16,-1 0-4 0,4-2 4 15,-4 2-3-15,6 0 1 16,-2-2-2-16,3 2 2 16,2-2 1-16,-2 0 0 15,4 0-2-15,-1 0 3 16,3 0 0-16,3 0-2 16,0 0 2-16,4 0-2 15,0 3 0-15,3-2 0 16,0 4-2-16,-3-4-3 15,5 4 4-15,-2-3-1 16,-2 3-10-16,4-1 2 16,0 0 2-16,0-2-18 15,0 2-24-15,2 0-35 0,0 0-49 16</inkml:trace>
  <inkml:trace contextRef="#ctx0" brushRef="#br0" timeOffset="-161717.95">5523 14708 29 0,'0'0'60'15,"0"0"-38"-15,0 0-10 16,0 0-2-16,0 0-1 16,0 0 15-16,0 0-15 15,-20-8-7-15,18 8 2 16,-3 0 16-16,0-2 6 16,1 2-5-16,0-2 0 15,2 0-4-15,-3 2-8 16,3 0 3-16,2-3-5 15,-2 2 7-15,2 1-4 16,0 0-5-16,-2 0 2 16,0 0 6-16,-2 0-5 15,4 0 4-15,0 0-3 16,0 0 4-16,0 0-5 16,0 0-6-16,0 0 3 0,0 0 0 15,0 0-1-15,0 0-8 16,0 0 8-16,0 0-1 15,-2 0-2-15,2 0-1 16,-2 4 5-16,2 4 17 16,-4 6-15-16,2 3-2 15,-3-2-5-15,-1 8 11 16,2-5-1-16,-2 4-6 16,0-4 2-16,2 4 3 15,-1-5-9-15,1 2 0 16,4-7 2-16,-2 0 3 15,2-1-5-15,0-2-2 0,0 1 2 16,0 3 2-16,0-1-1 16,0 1-2-16,-2 5 2 15,2-4 4-15,-3 0-5 16,0 0-1-16,3-1 1 16,-2-4 4-16,0 3-3 15,2-2-2-15,0 0 2 16,0-1 2-16,0-2-3 15,0 3-1-15,0-4 1 16,0 2 4-16,0 5-3 16,0-7-2-16,0 5 2 15,0-1 0-15,0-1-1 16,0-4-4-16,0 1 4 0,0-3 3 16,0 0-3-16,0-3-3 15,0 0 3-15,0 0 2 16,0 0-2-16,0 0-4 15,0 0 4-15,0 0 4 16,0 0-4-16,0 0 0 16,0 0 0-16,2 0-3 15,-2 0 3-15,0 0-4 16,2 0 4-16,-2 0 1 16,6 0-1-16,-4 0 0 15,2 0 0-15,0 0 2 16,3 0-2-16,-1 0 0 0,2 0 1 15,0 0 3 1,1 0-3-16,1 5-2 0,-4-5 2 16,3 1 2-16,-3 2-3 15,4-3-3-15,-2 1 3 16,-1-1 0-16,2 0-4 16,-2 3 3-16,4-3 2 15,-3 0 4-15,1 0-5 16,1 1-2-16,-2 4 2 15,1-5 2-15,1 4-1 16,-2-4-2-16,1 4 2 16,-1-4 0-16,2 0-1 15,-1 0-4-15,-1 0 0 0,2 0 4 16,1 0 3-16,-1 0-3 16,2 0 1-16,-1 0 3 15,-2 0-4 1,0 0-3-16,0 0 3 0,2 0 1 15,0 0 0-15,-2 0-2 16,2 0 2-16,1 0 1 16,-2 0-2-16,4 0-3 15,-3 0 3-15,0 0 1 16,3 0-1-16,-3 0 0 16,-1 0 0-16,2 0 1 15,-1 0-1-15,-2 0-4 16,-2 0 4-16,-1 0 1 15,-1 0 0-15,-1 0-2 0,0 0 2 16,1 0 1-16,2 0-2 16,0 0-4-16,1 0 4 15,-1 0 1-15,2 0 0 16,-2 0-2-16,6 0 2 16,1 0 0-16,-4-4-1 15,4 4-6-15,-3 0 6 16,-2-4 3-16,-1 4-3 15,2 0 0-15,-3 0 0 16,3 0 2-16,0 0-2 16,1 0-3-16,-3 0 3 15,4-6 1-15,-1 3 0 16,2 3-2-16,1-1 2 0,-3-2 1 16,0 2-2-16,-2 1-6 15,0 0 6-15,2 0 2 16,-2 0-2-16,2 0 0 15,-3 0 0-15,4-5 3 16,-3 5-3-16,3-3-5 16,-2-2 5-16,-3 1 0 15,-1 3 2-15,-1 1-4 16,2 0 4-16,-3 0 0 16,1-4-2-16,-1 4-4 15,0-5 4-15,1 4 3 16,2-2-3-16,-5 3 0 0,5-1 0 15,-3 1 1-15,0-3-1 16,1 2-4-16,-3-2 4 16,0 1 3-16,-2 2-3 15,0 0 0-15,3 0 0 16,-3 0 2-16,2-4-2 16,-2 4-5-16,2 0 5 15,1 0 3-15,-1 0-3 16,2 0 0-16,-2 0 0 15,0 0 1-15,-2 0-1 16,2-4-6-16,-2 4 6 16,0 0 1-16,0 0 0 15,0 0-2-15,0 0 2 16,0 0 2-16,0 0-3 16,0 0-4-16,0 0 4 0,3 0 0 15,-3-1-1 1,0 1 1-16,0-2 0 0,0-3 4 15,0 4-4-15,0-4 0 16,0 5 0-16,0-5 3 16,0 2-2-16,0 2-2 15,0 1 2-15,0-3 1 16,0 1-2-16,0 2-3 16,0-2 3-16,0 2 1 15,0 0-1-15,0 0 0 0,0 0 0 16,0 0 1-1,0 0-1-15,0 0-2 0,0 0 2 16,0 0 2 0,0-2-1-16,0 2-2 0,0 0 2 15,0 0 0-15,0-4-1 16,-3 4-2-16,3 0 2 16,-2 0 2-16,2 0-1 15,0 0-2-15,-2-4 2 16,2 4 1-16,0 0-2 15,0-2-4-15,0 2 4 16,0-4 2-16,-2 4-2 16,2-1 0-16,-2-2 0 15,0 0 3-15,0-2-3 16,-1 1-3-16,1-2 3 0,0 2 2 16,-1 0-2-16,-1-2 0 15,1 2 0-15,3 0 2 16,-2 0-2-16,0-2-4 15,-2 0 4-15,2 0 1 16,-3 0 0-16,3 2-2 16,0-2 2-16,-3 0 1 15,3 1-2-15,-1 0-3 16,1 2 3-16,0-8 1 16,2 3 0-16,0 0-2 15,-2 2 2-15,0-3 0 16,-2 5-1-16,1-4-4 0,1 3 4 15,0-5 2-15,0 2-2 16,2-1 0-16,-2 0 0 16,-4 1 2-16,4-2-2 15,0 2-3-15,-2-7 3 16,-1 4 1-16,1 1-1 16,2-3 0-16,0 4 0 15,2 4 1-15,-2-3-1 16,0 3-3-16,-2 1 3 15,4-2 2-15,-2-1-2 16,0 2 0-16,0-4 0 16,0 3 2-16,0 3-2 15,-1-7-4-15,1 3 4 16,-2 1 2-16,2-2-2 16,0 2 0-16,0 2 0 0,-2 1 2 15,4 3-2 1,-2 0-3-16,0-5 3 0,2 5 1 15,-2 0-1-15,2 0 0 16,-2 0-2-16,0 0 2 16,-1 0 0-16,-1-1 0 15,0-2 2-15,2 1 3 16,-3 0-4-16,0 0-2 16,1-2 2-16,-3 4-2 15,1-4 1-15,-3 4-3 16,0 0 3-16,0 0 0 15,-4 0 4-15,-3 0-4 0,-7 0 4 16,4 0 2-16,-6 0-6 16,-4 0 0-16,2 4 0 15,0 0 3-15,1-2-2 16,4 0-2-16,-3 3 2 16,3-4 3-16,-1 4-4 15,4-2 0-15,-2-3 0 16,1 0 7-16,3 3-6 15,-1-2-2-15,0 1 3 16,4-2 1-16,4 3-3 16,-2-3-2-16,1 1 2 15,0-1 3-15,-1 0-2 16,4 0-2-16,-3 0 2 0,-3 0 5 16,1 0-6-16,-1 0 0 15,1 0 0-15,3 0 3 16,0 0-1-16,1 0-1 15,3 0-1-15,-1 0 5 16,0 0-5-16,0 0-1 16,1 0 1-16,-3 0 2 15,2 0-1-15,-4 3-2 16,0-2 2-16,-3-1-1 16,4 0 0-16,-3 0-2 15,1 0 2-15,1 0 2 16,-1 4-2-16,4-4 0 0,1 0 0 15,1 0 2-15,4 0-2 16,-4 0-4-16,4 0 4 16,2 0 0-16,0 0 0 15,0 0-3-15,0 0 3 16,0 0-3-16,0 0 3 16,0 0-15-16,0 0-3 15,0 0-15-15,0 0-44 16,0 0-29-16,0 6-114 15</inkml:trace>
  <inkml:trace contextRef="#ctx0" brushRef="#br0" timeOffset="-148998.74">2285 17361 74 0,'0'0'25'0,"0"0"-1"15,0 0 8-15,0 0 1 16,0 0-5-16,0 0-6 15,0 0 1-15,0 0 1 16,0 0-4-16,0 0 2 16,0 0-1-16,0 0-3 15,0 0 6-15,0 0-14 16,0 0-5-16,0 0-5 16,0 0-5-16,2 0 5 15,12 4 2-15,6 0 0 16,7 2-1-16,6-6 2 0,2 4 1 15,2 0-3-15,1-4 0 16,-3 0 0-16,1 0-1 16,-5 0-1-16,-4 0-2 15,-5 0-10-15,-7 0-15 16,-3 0-15-16,-5 0-15 16,-1 0-64-16</inkml:trace>
  <inkml:trace contextRef="#ctx0" brushRef="#br0" timeOffset="-148629.53">2535 17259 94 0,'0'0'160'16,"0"0"-159"-16,0 0-1 15,0 0 0-15,0 0 0 16,0 0 5-16,122 47-3 16,-88-32 10-16,2-3-1 15,2-2 11-15,-7 2-10 16,-2-2-9-16,-2 0 2 16,-6 2 3-16,0-1 2 15,-6 0-6-15,-3-1 0 16,-6-2 3-16,-6 2-2 15,0-5 0-15,0 2 21 0,0 7-7 16,-9-4-13-16,-7 6 0 16,-3-6-4-16,-1 3-2 15,4-8-2-15,3-5-23 16,6 5-11-16,7-5-43 16,0 0-174-16</inkml:trace>
  <inkml:trace contextRef="#ctx0" brushRef="#br0" timeOffset="-147896.09">3404 17235 322 0,'0'0'8'16,"0"0"-2"-16,0 0-2 16,0 0 4-16,0 0 17 15,0 0-6-15,-101-44 9 16,86 44-28-16,4 10-1 16,2 7 1-16,0 6-3 15,3 3 1-15,4 0 2 16,-1-2-8-16,3-2 6 15,0-5-3-15,0-4-7 16,0-9 4-16,5-4 2 0,3 0-12 16,3 0 7-16,1-4 11 15,1-9 6-15,-2 0-6 16,3 3 1-16,1 6-1 16,1 0 0-16,4 4 0 15,2 0-2-15,3 0-2 16,4 8 3-16,4 10-2 15,0 6-3-15,5 6 6 16,-5 7 7-16,-2 7-7 16,-4 1 8-16,-11 8-6 15,-5-3 9-15,-11-5 2 16,0-6-6-16,0-3 4 0,-8-10-3 16,-5-8 2-16,-4-8 9 15,-1-10-12-15,1 0 1 16,-3 0-8-16,0-14-5 15,4-12-4-15,3-6 1 16,4 0-9-16,4-8 6 16,5-4-26-16,0 0 0 15,0-1-12-15,14 7 29 16,1 0 14-16,4 6-4 16,-2 10 10-16,-1 8 0 15,-3 10 3-15,3 4 4 16,-3 0 13-16,1 4 8 15,1 10-11-15,-1 0 12 0,-1-2-19 16,-3 3-3-16,0-2-6 16,-3-5-1-16,-3 2 0 15,-2-10-3-15,0 4-29 16,-2-4-71-16</inkml:trace>
  <inkml:trace contextRef="#ctx0" brushRef="#br0" timeOffset="-147751.74">3602 17155 345 0,'0'0'15'0,"0"0"-12"0,0 0-3 16,0 0-20-16,0 0-41 16,0 0-50-16</inkml:trace>
  <inkml:trace contextRef="#ctx0" brushRef="#br0" timeOffset="-147161.46">3821 17173 174 0,'0'0'38'0,"0"0"2"15,0 0 0-15,58 112-15 16,-45-86 6-16,5-4-9 0,-5 1-2 15,1 0-2-15,-1-9-16 16,-2-2 9-16,0-8-9 16,-2-4-2-16,-3 0 0 15,2 0 0-15,-2 0 2 16,1-8 7-16,-1-14 0 16,2-1-9-16,-4-4-18 15,0 2-28-15,-2-2 22 16,3 9 15-16,-1 8 9 15,-2 2 3-15,2 8-3 16,0 0 3-16,2 0-3 16,3 4 1-16,7 13 4 0,-1 2 18 15,5 6-12 1,0-2 1-16,-2-4-6 0,2-2-2 16,0-3-4-16,-4-6 2 15,-1-8-2-15,-3 0 1 16,-2 0 2-16,-1 0 6 15,1 0-8-15,-2-8 10 16,-1-6-1-16,-3-3-9 16,0-2 0-16,-1 1 1 15,-1 2-1-15,5 10-2 16,-5 2-1-16,3 4 1 16,3 0-5-16,6 0-7 15,-1 14 13-15,5 4 17 0,2-2-5 16,-4 2-7-1,1-4-5-15,1-4 3 0,-7-6-3 16,1 0-7-16,-6-4-4 16,-3 0-27-16,-1 0-57 15,-2-4-70-15</inkml:trace>
  <inkml:trace contextRef="#ctx0" brushRef="#br0" timeOffset="-147015.61">4271 17034 299 0,'0'0'0'0,"0"0"-18"16,0 0-141 0</inkml:trace>
  <inkml:trace contextRef="#ctx0" brushRef="#br0" timeOffset="-146647.71">4496 17008 358 0,'0'0'13'15,"0"0"-9"-15,0 0 0 16,0 0-4-16,0 0 2 0,0 0-1 15,-36 66-1 1,59-25 16-16,10 0 2 0,5 0-11 16,4-3 3-16,5 2-9 15,1-9 5-15,-2 6-1 16,-7-7-4-16,-3-2 4 16,-11 2 9-16,-9-2-2 15,-12-6-1-15,-4 5 4 16,0-5 1-16,-14 2-2 15,-17-6-11-15,-7-3 0 16,-4-4-2-16,4-3-1 16,2-4-9-16,3-2-20 15,4 6-25-15,4-4-38 0,3 6-119 16</inkml:trace>
  <inkml:trace contextRef="#ctx0" brushRef="#br0" timeOffset="-145181.79">4587 17129 350 0,'0'0'16'16,"0"0"-16"-16,0 0 0 15,0 0 8-15,0 0-3 16,0 0-5-16,-6-27-1 15,6 43 1-15,0 8 16 16,0 2-13-16,0 11 0 16,0-7 2-16,0-3-5 15,0 0 0-15,4-10 2 16,2-6-2-16,1-3 0 16,5-4-4-16,-2-4 3 0,1 0-2 15,5 0 3-15,-3-4 6 16,6-6-3-16,-4-10 20 15,-1 6-21-15,-2 0-1 16,-2 6-1-16,-3 5 2 16,-5 3-2-16,2 0-4 15,0 3-7-15,3 15 11 16,0 9 8-16,0 8-4 16,-3 5 10-16,-2 0-2 15,-2 0-11-15,0-4 7 16,0-5-6-16,0-14 6 0,0-2-7 15,0-11-1-15,0-4-1 16,7 0 1-16,2 0-11 16,4-4 11-16,2-15 2 15,6-3 13-15,-1 4-15 16,-3 0-2-16,-3 10 2 16,-3 2 0-16,-2 6-4 15,-4 0-3-15,-1 0-11 16,1 0 1-16,-1 0-9 15,0 0-2-15,1 0-4 16,2 0-30-16,0 5-64 16</inkml:trace>
  <inkml:trace contextRef="#ctx0" brushRef="#br0" timeOffset="-144847.68">5113 17120 255 0,'0'0'161'15,"0"0"-155"-15,0 0-1 16,0 0-3-16,-9-108 8 16,9 90 14-16,0 0-9 15,0 0-14-15,0 0 3 16,0 7-4-16,2 2-3 15,3 7 2-15,1 2 0 0,3 0-15 16,5 11 5-16,1 18 11 16,3 13 27-16,0 6-5 15,-3 1-10-15,2 1-1 16,-5-2-4-16,1-2-7 16,3-2-2-16,-5-8-12 15,3-9-19-15,3-6-85 16,-3-11-150-16</inkml:trace>
  <inkml:trace contextRef="#ctx0" brushRef="#br0" timeOffset="-144429.23">5871 17401 470 0,'0'0'139'15,"0"0"-139"-15,0 0-19 16,0 0 17-16,0 0 0 15,24 103-1-15,-17-71-10 16,2 2-34-16,1 2-70 16,0-5-170-16</inkml:trace>
  <inkml:trace contextRef="#ctx0" brushRef="#br0" timeOffset="-143814.46">6744 16918 429 0,'0'0'38'16,"0"0"-26"-16,0 0-12 16,0 0 0-16,-125-12 3 15,94 35 7-15,6 12-9 16,8-1 1-16,5 6-2 15,10-8 3-15,2-4-3 16,0-6-7-16,2-9 3 16,12-8 0-16,6-5-11 15,2 0 4-15,5-1 7 16,2-25 4-16,4-1 7 16,1-5-5-16,-3 6-2 0,-2 8 4 15,-4 8-4-15,-2 10 0 16,10 0-8-16,0 25 5 15,2 10-3-15,3 9 6 16,-7 5 9-16,-2-5-5 16,-6 2 1-16,-10-2 0 15,-5-4 3-15,-8-4 13 16,0-5-13-16,0-4-2 16,-15-4 7-16,-3-6-1 15,-4-4-12-15,2-12-2 16,-5-1-10-16,3 0-7 0,7-18-50 15,4-6-50-15,11-6-19 16</inkml:trace>
  <inkml:trace contextRef="#ctx0" brushRef="#br0" timeOffset="-143648.66">7185 17092 214 0,'0'0'119'0,"0"0"-81"15,0 0-23-15,45 125-11 16,-39-101 2-16,3-3-6 16,-3-6-2-16,2-7-9 0,-2-8-8 15,3 0-67 1,0 0-80-16</inkml:trace>
  <inkml:trace contextRef="#ctx0" brushRef="#br0" timeOffset="-143513.29">7216 16834 403 0,'0'0'0'0,"0"0"-24"16,0 0-52-16,0 0-46 16</inkml:trace>
  <inkml:trace contextRef="#ctx0" brushRef="#br0" timeOffset="-142947.54">7405 16994 141 0,'0'0'60'0,"0"0"1"15,43 130-18-15,-30-93-8 16,-3-7-12-16,0-4-19 16,-1-8 0-16,1-4-4 15,-4-4 7-15,1-7-7 16,-1-3-5-16,3 0-1 15,-2 0 6-15,4-3 3 16,-2-19-3-16,4-3-11 16,0-4-8-16,-1-7-8 15,1 0-2-15,-2 4 6 0,1 9 3 16,-6 11 20-16,-4 8 4 16,3 4 4-16,-1 0 13 15,0 12 6-15,2 10 16 16,2 6-5-16,1 3-15 15,-1 1-8-15,4-6 8 16,-3-5-17-16,-1 2 5 16,4-9-9-16,-3-7-2 15,-1-4-3-15,4-3 2 16,-1 0 1-16,0-14 4 16,3-8 6-16,3-10-6 15,-3 2-4-15,-1-2-14 16,-1 9 5-16,-6 5 7 0,1 9-1 15,-5 4 3-15,2 5 0 16,-2 0-2-16,0 0-6 16,4 0 8-16,0 18 0 15,5 5 27-15,3-5-20 16,-1 4 2-16,0-4-3 16,3 0 0-16,-1-4-6 15,1-2-2-15,2-6 0 16,-1-2-14-16,4 0-57 15,1-4-85-15</inkml:trace>
  <inkml:trace contextRef="#ctx0" brushRef="#br0" timeOffset="-142381.17">7764 16793 293 0,'0'0'193'0,"0"0"-165"15,0 0-19-15,0 0-9 16,0 0 0-16,0 0-53 16,2-3-65-16</inkml:trace>
  <inkml:trace contextRef="#ctx0" brushRef="#br0" timeOffset="-141814.16">8483 16727 455 0,'0'0'58'15,"0"0"-41"-15,0 0-5 16,0 0 5-16,0 0-8 16,0 0 1-16,-8-76-10 15,26 52 2-15,-1 8 1 0,2 6-3 16,-6 7-2-16,-4 3 2 15,-5 0-1-15,3 7-9 16,-1 17 10-16,-1 16 4 16,-3 13 13-16,-2 5-8 15,0 5 4-15,-2 4 2 16,-5-9-5-16,3-3-10 16,4-11 2-16,0-9-2 15,0-4 0-15,4-3-2 16,10-10-5-16,3-2-2 15,4-2-9-15,4-11-21 16,4-3-53-16,2 0-72 0</inkml:trace>
  <inkml:trace contextRef="#ctx0" brushRef="#br0" timeOffset="-141639.43">9041 17168 528 0,'0'0'12'16,"0"0"-12"-16,0 0 1 16,3 136-1-16,-3-105-1 15,2-1-6-15,0-2-17 16,0-6-49-16,5-4-74 16</inkml:trace>
  <inkml:trace contextRef="#ctx0" brushRef="#br0" timeOffset="-141397.67">9445 17241 335 0,'0'0'0'0,"0"0"0"16,0 0-7-16,0 0-15 15,0 0-6-15,0 0 28 16,135 58 0-16,-93-58 0 16,16 0 0-16,7 0-9 0,4-4 9 15,5-10-103-15</inkml:trace>
  <inkml:trace contextRef="#ctx0" brushRef="#br0" timeOffset="-141272.29">10469 17209 33 0,'0'0'141'0,"140"0"-128"15,-77 0-8-15,-3 3 9 16,-2 3-13-16,-2 3-1 16,-3-1-1-16,-1-2-21 15,-6-2-21-15,-8 0 28 16,-9 1 14-16</inkml:trace>
  <inkml:trace contextRef="#ctx0" brushRef="#br0" timeOffset="-141015.24">11261 17147 400 0,'0'0'84'16,"0"0"-84"-16,0 0 5 16,0 0-5-16,0 0-5 15,58 124 1-15,-50-102-13 16,7 6-65-16,-7-10-156 16</inkml:trace>
  <inkml:trace contextRef="#ctx0" brushRef="#br0" timeOffset="-140260.45">12541 16677 269 0,'0'0'229'0,"0"0"-216"16,-129-18-5-16,98 18 4 15,8 0 18-15,6 4-22 16,5 20-8-16,6 7-2 16,6 9 2-16,0-5 1 15,0-2-1-15,16-11-7 16,3-8 5-16,2-2 0 16,-3-7-10-16,1-5 6 15,0 0 5-15,-2 0-4 16,5-9 4-16,1-9-5 15,4 0 6-15,0 4-4 0,-4 10 4 16,0 4-3 0,2 0-5-16,4 14-1 0,0 12 5 15,4 10 1-15,-6 3 0 16,-6 3 6-16,-2 2-1 16,-11 1 1-16,-8-1-1 15,0-3 5-15,-2 3-2 16,-20-4-4-16,-12-4 8 15,-1-8-5-15,-5-2-3 16,2-12 0-16,3-6 1 0,-2-8-2 16,6 0-1-1,7-14-12-15,6-16-25 0,14-2-37 16,4-8-25-16,6-4-92 16</inkml:trace>
  <inkml:trace contextRef="#ctx0" brushRef="#br0" timeOffset="-140056.14">12933 16704 419 0,'0'0'82'0,"0"0"-81"16,0 0 0-16,34 138 0 15,-23-106 1-15,0 0-2 16,4-9 6-16,2-2-6 0,-2-13-6 15,-4-6-8-15,2-2-40 16,-6 0-56-16,0-10-139 16</inkml:trace>
  <inkml:trace contextRef="#ctx0" brushRef="#br0" timeOffset="-139897.79">12931 16535 285 0,'0'0'229'0,"0"0"-229"16,0 0-14 0,0 0-59-16,0 0 22 0,0 0-11 15,27-18-98 1</inkml:trace>
  <inkml:trace contextRef="#ctx0" brushRef="#br0" timeOffset="-139307.66">13143 16571 308 0,'0'0'50'16,"0"0"-17"-16,31 115 8 15,-20-78-20-15,-4 3 7 16,2-1-12-16,-5 1-9 16,-1-3-6-16,1-2 1 15,-4-13 2-15,2-4-4 0,0-14 0 16,3-4-5-1,-1 0-3-15,3 0-1 0,4-22 9 16,5-4 0 0,1-10-7-16,4-1-19 0,-4 8 2 15,-3 5 12-15,-3 8 12 16,-5-3 4-16,6 6-1 16,1-5-1-16,7-1-1 15,0 3-1-15,2 10 0 16,-3 6-1-16,-4 0 2 15,-4 6-1-15,-2 20 26 16,0 5-3-16,-7 5 2 16,0 0-5-16,0-6-16 15,0-6 0-15,4-3-3 0,-2-8-1 16,5-7 0 0,-1-2-7-16,2-4 7 0,1 0 4 15,-1-4-3-15,4-15 1 16,4-2 3-16,0-3-3 15,0 2-2-15,1 4-4 16,4 2 4-16,0 10 0 16,2 2 0-16,2 4-3 15,2 0 3-15,-2 0 0 16,2 14 8-16,-2 0-6 16,0 4-2-16,0 2 14 15,-6 4-14-15,-2-3-5 16,-3 2 5-16,-3-4 9 0,-3-2-9 15,-2-3-33-15,-4-6-12 16,1-3-21-16,-3-5-74 16</inkml:trace>
  <inkml:trace contextRef="#ctx0" brushRef="#br0" timeOffset="-139066.1">14030 16704 495 0,'0'0'70'0,"0"0"-70"16,0 0 0-16,0 0 4 16,0 0-2-16,0 0-2 15,4 80 1-15,-1-56-1 16,-1-6 0-16,0-2-3 15,0-10-3-15,2-2-46 16,-2-4-136-16</inkml:trace>
  <inkml:trace contextRef="#ctx0" brushRef="#br0" timeOffset="-137913.14">14351 16743 425 0,'0'0'53'0,"0"0"-39"16,0 0-4-16,0 0-2 16,0 0 10-16,0 0-11 15,4-51 14-15,12 7-13 16,-3 1-1-16,0-1-1 16,-6 4-5-16,-2 4 2 15,-3 2-3-15,0 6-1 16,-2 2 1-16,2 3 1 15,0 17 0-15,-2 3-2 16,0 3-5-16,0 0 4 16,2 9-3-16,5 18 5 15,0 13 12-15,0 8 7 0,1 6-7 16,-1-4-2 0,0-1-8-16,0-4 7 0,-3-5-9 15,0-5-1-15,1-7 1 16,-3-6 0-16,0-4-7 15,0-6 0-15,-2-2-16 16,5-2-15-16,-2 2-41 16,-1-6-45-16,2 1-11 15</inkml:trace>
  <inkml:trace contextRef="#ctx0" brushRef="#br0" timeOffset="-137564.46">14616 16727 44 0,'0'0'346'0,"0"0"-271"16,0 0-64-16,0 0-9 16,0 0 20-16,0 0 1 15,26-102-8-15,-19 75-6 16,2-6-8-16,-3 3 7 16,1 7-3-16,0 6-4 15,-4 7 4-15,1 6 1 16,-4 0-6-16,2 4 1 15,-2 0 1-15,0 0 0 16,0 0-2-16,0 0-5 16,0 0-1-16,6 14 6 15,1 12 0-15,5 6 13 0,-1 8 6 16,-3 4-4-16,4-4-13 16,-3 0 0-16,-1-7-1 15,2 1-1-15,-4-2 0 16,1-7-3-16,-3 0-19 15,3-8-29-15,0-9-46 16,-1-3-41-16</inkml:trace>
  <inkml:trace contextRef="#ctx0" brushRef="#br0" timeOffset="-137252.27">15024 16543 177 0,'0'0'233'0,"0"0"-203"16,0 0-21-16,0 0 19 16,0 0-8-16,0 0-15 15,-34-44-5-15,34 40-9 0,0 4-32 16,0 0-15-16,0 0-6 16,0 0-97-16</inkml:trace>
  <inkml:trace contextRef="#ctx0" brushRef="#br0" timeOffset="-136710.96">14858 16525 255 0,'-13'-4'124'16,"7"-5"-74"-16,-3 3-23 0,4 4 6 15,-2-3 9-15,1 5 2 16,-1 0-23-16,-4 0 0 16,2 0-2-16,-6 0-7 15,1 0-10-15,1 13-2 16,3 2 0-16,2 12-2 16,3 2 1-16,1 7 1 15,2 4-1-15,2 5 1 16,0-9 0-16,0 0-5 15,4-8 5-15,9-2 0 16,3-4-2-16,1-8-1 16,4-6-11-16,-1-3-2 15,9-5 10-15,0 0 0 0,5-5 6 16,1-17 3-16,-6-8-3 16,-2 1-3-16,-10-2-8 15,-5 0 7-15,-10-4-2 16,-2-6-5-16,0 1 11 15,-4-4 5-15,-21 4-4 16,3 13 3-16,-5-4 0 16,-2 13 14-16,4 0 0 15,1 8-10-15,0 1-3 16,5 2-1-16,4 7 1 16,4 0-5-16,4 0-18 15,3 16-16-15,2 8-13 16,2 6-19-16,0 10-63 15,13 4-167-15</inkml:trace>
  <inkml:trace contextRef="#ctx0" brushRef="#br0" timeOffset="-136280.8">15321 16561 306 0,'0'0'24'16,"0"0"-23"-16,0 0 31 0,0 0 22 16,0 0-6-1,0 0-16-15,-8-66-4 0,-3 77-11 16,-1 14-17-16,1 9 0 16,5 2 5-16,4 5-5 15,2-2-3-15,0-7 3 16,11-2 0-16,11-5 0 15,3-9 0-15,0-7-3 16,0-4 3-16,2-5 0 16,0 0 0-16,2-8 0 15,-4-10 12-15,-5-11-4 16,0-1-7-16,-6-6 1 16,-8-4 4-16,-4 1-6 15,-2-5 3-15,0 7-1 16,-16 5 2-16,-5 9-1 0,-4 8 7 15,0 5-8-15,-4 4-2 16,-6 6 0-16,1 0-39 16,-11 10-70-16,-7 11-170 15</inkml:trace>
  <inkml:trace contextRef="#ctx0" brushRef="#br0" timeOffset="-134281.02">2969 18151 145 0,'0'0'48'0,"0"0"-12"16,0 0-19-16,0 0 22 15,0 0 7-15,0 0-19 16,0-3-2-16,0 3-10 16,2-5-2-16,10-1-9 15,-1 2 2-15,5 0 0 16,1 0 5-16,4 4-11 16,3 0 8-16,5-3-8 15,7-4 10-15,8 3-1 0,12-9 13 16,4 0-9-1,9-5-6-15,7 0-5 0,4 0 1 16,7-1-3-16,2-2 7 16,2 3-7-16,1-4 4 15,-3 4-1-15,0 3-1 16,7 2-1-16,2 0-2 16,4 8 2-16,3 1 1 15,-3 4-2-15,1 0-3 16,2 0 3-16,7 0 1 15,1 0-1-15,3 0 0 16,-2 0 0-16,-1 0 2 0,1 0-2 16,-3-4-2-1,0-5 2-15,1 3 2 0,4-6-1 16,9 7-2-16,2 0 2 16,2 1 3-16,2 0-4 15,3 4-1-15,0-4 1 16,1 3 4-16,-3-8-3 15,-1 9-1-15,-6-8 0 16,-2 8 5-16,-7-6-5 16,-8 6-2-16,2 0 2 15,-3 0 2-15,0 0-1 16,2 0-2-16,-4 6 2 16,-5 2 0-16,-4 1-1 15,-3 4-2-15,-4-3 2 16,-2 5 2-16,-9 1 1 0,-6-2-6 15,-10 0 6-15,-11 0 0 16,-12-2-3-16,-8 2 0 16,-10-6 2-16,-5 0-2 15,-7-7 4-15,-5-1-5 16,-4 0 2-16,0 0 4 16,0 0 0-16,0 0-3 15,0 0 3-15,0 0 0 16,5 0-5-16,2 0-3 15,6 0 3-15,12 0 2 0,4 0-2 16,11 0 1 0,11 0-1-16,9-9 2 15,11-9 0-15,8 0-4 16,7-4 4-16,7-5 0 0,13 5-2 16,7-1-2-16,7-4 2 15,10 9 0-15,3-4 1 16,10 4-2-16,4 0 2 15,2 2 0-15,-2 2-1 16,-2 4-5-16,-5 3 5 16,-1-2 3-16,-1 9-3 15,5-2 0-15,4 2 0 16,3 0 2-16,2 0-2 16,4 0-6-16,-1 0 6 15,3 0 2-15,-7 0 0 0,-4 0-4 16,-4 0 4-1,-10 0-1-15,-6 6-1 0,1 1-4 16,-6 4 4-16,1-3 4 16,-6 2-4-16,-7 3 0 15,-4-6 0-15,-7 3 1 16,-9-2-1-16,-5-2-2 16,-11 2 2-16,-11-2 3 15,-17 2-1-15,-10 0-4 16,-16-2 4-16,-9-6 0 15,-9 4-2-15,-2-4 0 16,0 0 2-16,0 0 7 16,-17 0-9-16,-10 0-16 0,-7-6-71 15,-15-2-160-15</inkml:trace>
  <inkml:trace contextRef="#ctx0" brushRef="#br0" timeOffset="-129164.28">7820 18454 61 0,'0'0'11'0,"0"0"-11"15,0 0 0-15,0 0 3 16,0 0 8-16,0 0 19 16,0 0 5-16,29-30-10 15,-27 26 1-15,-2 3-1 16,0 1 3-16,0 0 2 16,0-2 0-16,0 2 5 15,0-7 7-15,0 3-19 0,0-2 11 16,-4-2 1-16,-3-4-15 15,-2-2-10-15,0 4 0 16,1-3 14 0,-4 3-11-16,-1 3-11 0,-1-1-4 15,1-2 2-15,0 10-5 16,1 0 0-16,-1 0 2 16,2 0-2-16,2 14-7 15,3 3-6-15,-1 4 17 16,5-1-1-16,2 2-1 15,0-4-2-15,0 0-9 16,0-6 4-16,0 7 8 0,4-9-7 16,7-8 4-1,1 3-1-15,-1-1-4 0,-1-4-5 16,2 0 4-16,-1 0 5 16,0 0 0-16,0 0-3 15,-2 0 9-15,2-9 5 16,-2 4-3-16,-2-2-1 15,-1-2 0-15,1 5-1 16,-3-2 2-16,6 2-1 16,-2 0-1-16,3 2 0 15,7 0-3-15,5 2 1 16,4 0-2-16,6 12 4 16,3 11 0-16,1-2 0 15,-1 8 0-15,-1 0 1 16,-3-1-2-16,-1 9-5 0,-4 0 1 15,-7 0 5-15,-7 3 3 16,-1-4-1-16,-10-1 1 16,-2-2 17-16,0-7-9 15,-4 5 2-15,-17-8-8 16,-4-1 0-16,-1 0-5 16,-1-8 0-16,1-6 0 15,-1-2 0-15,2-6 4 16,3 0 1-16,4 0-5 15,2-1 0-15,6-12 0 16,0-1-7-16,3 0-2 16,5-4-3-16,2-8 3 0,0 4 6 15,0-8 2-15,2-7 1 16,10 6 0-16,3-5-6 16,1-1-13-16,2 0 6 15,0 1 12-15,1-1-5 16,0 6 1-16,-1 4 5 15,-1 10 0-15,-1 2 0 16,-3 5 0-16,0 2 0 16,3 4 0-16,0 4-1 15,4 0-6-15,4 14 4 16,5 12 3-16,5 10 0 16,-1 4 5-16,2 0 8 15,-1 1 1-15,-3-5 5 16,-2-6-15-16,-4-10 0 0,-3-8-4 15,-9-8-3-15,-1-4 2 16,-8 0-22 0,-2-4-42-16,-2-25-82 0</inkml:trace>
  <inkml:trace contextRef="#ctx0" brushRef="#br0" timeOffset="-129010.27">8208 18356 374 0,'0'0'118'0,"0"0"-118"0,0 0-47 16,0 0-114 0,0 0 26-16</inkml:trace>
  <inkml:trace contextRef="#ctx0" brushRef="#br0" timeOffset="-128330.18">8404 18286 219 0,'0'0'81'0,"0"0"-65"16,48 114-12-16,-23-72-1 15,0 2-2-15,-1 0 9 16,1 2 9-16,-3-2-2 0,-2 0-8 15,-2-11-6-15,-3-7 1 16,2-12-4-16,-7-2 0 16,-1-9-3-16,-3-3 3 15,0 0-1-15,-4 0 1 16,4 0 1-16,-1-7 3 16,1-15 16-16,4-6-20 15,-4-6 3-15,1-3-3 16,-3 1-6-16,2 0 1 15,0 1 2-15,0 4 3 16,1 5-2-16,-1 12 0 16,1 10 1-16,0 4 1 0,4 0-18 15,2 16 9 1,1 7 3-16,5 10 6 0,-1-3 9 16,1 0-5-16,0-2 0 15,1-6 2-15,-1-4-6 16,-2 1 5-16,-1-7-4 15,-1-2-1-15,-4-6 0 16,1-4 1-16,-2 0 3 16,-1 0-4-16,1-9 0 15,0-8 5-15,-1-9-5 16,1-3-1-16,-4 3-8 16,-1 2 2-16,-1 5 7 15,-2 1 1-15,-2 7 1 0,0 7-2 16,0 4 9-1,0 0-2-15,2 0-7 0,2 4-10 16,6 14 10-16,1 0 8 16,5 5 10-16,1 5-11 15,4-3 0-15,-4 2 0 16,3-3-4-16,-2-1-2 16,-2-9 4-16,0-3-5 15,-6-7-14-15,-1-4-27 16,-1 0-18-16,-4 0-106 15</inkml:trace>
  <inkml:trace contextRef="#ctx0" brushRef="#br0" timeOffset="-128169.1">9023 18195 434 0,'0'0'17'16,"0"0"-17"-16,0 0-77 16,0 0-51-16,0 0-104 15</inkml:trace>
  <inkml:trace contextRef="#ctx0" brushRef="#br0" timeOffset="-119104.2">12084 18063 216 0,'0'0'36'0,"0"0"-21"16,0 0 5-16,0 0 12 16,0 0 1-16,0 0-6 15,0 0 2-15,-8 0-8 16,8 0-2-16,0 0 3 16,0 0 3-16,0 0-11 0,0-2-1 15,0 2-4-15,0 0 2 16,0-5-10-16,0 5-1 15,0 0 0-15,0 0 2 16,0-2-1-16,0 2-2 16,0-5 2-16,0 5 4 15,0-6-1-15,0-2-4 16,2-2 16-16,4-6-10 16,4-2-5-16,-4 4-1 15,3-4 2-15,-3 0 1 16,2-5-3-16,-2 6-3 15,3-5 3-15,-3 7 1 16,2-1 0-16,-4 6-2 0,-2 2 2 16,0 7 0-1,-2 1-1-15,0 0-4 0,0 0 4 16,0 0 0-16,0 0-3 16,0 0-5-16,7 5-2 15,4 13 8-15,7 0 2 16,0 9 5-16,2-6-4 15,-4 6 5-15,-1-4-5 16,-3 0-1-16,-2-2 1 16,-3-6 4-16,-3-3-5 15,-2-6-2-15,-2-2 2 16,0 1 1-16,2-5-1 16,-2 2-2-16,0 5-31 15,0-3-48-15,0 4-46 0,0 2-88 16</inkml:trace>
  <inkml:trace contextRef="#ctx0" brushRef="#br0" timeOffset="-117345.49">12256 18839 170 0,'0'0'89'15,"0"0"-50"-15,0 0-16 16,0 0 19-16,0 0 8 16,0 0-1-16,0-18-11 15,0 18-8-15,-2 0 1 16,0 0-4-16,0-4-8 15,0 4 1-15,-3-5-3 16,0 2-11-16,-2 0 4 16,1-1-3-16,2 4 0 15,-3-3-5-15,-2-1-2 0,2 1 0 16,-2 0 0-16,-2-1-3 16,2 4 2-16,3 0 1 15,-3 0 0-15,5 0 0 16,1 0-2-16,-2 0 1 15,1 0-1-15,0 10-4 16,-3 1 6-16,1 8 0 16,-4 0 3-16,4 4-3 15,1 2-3-15,3-4 3 16,2 3 0-16,0 2-5 16,0 0 3-16,0-3-2 15,9-8 4-15,9-6-2 0,-1-6-6 16,8 8 2-16,-3-11 4 15,1 0-8-15,-1 0 6 16,-2 0 1-16,-3 0 2 16,-3 0 0-16,-3 0-1 15,1 0 2-15,-6 0 2 16,3 0-1-16,-3-4 2 16,0-18-3-16,-4-10 3 15,-2-1-3-15,0 4 2 16,0 0-2-16,0 7 5 15,0 4-4-15,-12 5 2 16,-1 0 0-16,-5 5-2 16,1-2-1-16,-2 5-4 0,1 2 4 15,3 0-2 1,2-1-3-16,1 4-2 0,4 0-11 16,1 0-5-16,0 0-18 15,0 0-28-15,7 0-37 16,0 4-34-16</inkml:trace>
  <inkml:trace contextRef="#ctx0" brushRef="#br0" timeOffset="-114888.28">13524 17874 180 0,'0'0'125'16,"0"0"-107"-16,0 0-18 15,0 0-3-15,0 0 3 16,0 0 11-16,6 49 3 16,10-21 4-16,5 12-10 15,-2 4 0-15,2 6 0 16,-2 2 1-16,-3-6-8 15,-1 7 1-15,-3-8-2 16,1 4 4-16,-4-5-4 16,0-8 2-16,-2-4-2 15,-1-5 1-15,-2-6-1 0,2-11 0 16,-4-2-3-16,0-8-3 16,0 0-9-16,0 0 3 15,0 0 7-15,1 0 4 16,-3 0 1-16,2 0 9 15,-2 0-6-15,2 0-1 16,6 9-2-16,2 11-10 16,7 5 7-16,4 15 3 15,1 14 8-15,5 4-5 16,-1 3-3-16,-1-3 6 16,-3-8 3-16,-3 0-6 0,-11-6 5 15,-4-9 2 1,-4-16 7-16,0-11-6 0,0-8 5 15,0 11 6-15,-12-11-7 16,-2 0-10-16,-1 0-1 16,-4 0-4-16,1 0 0 15,-1 0-30-15,5 0-42 16,3 0-26-16,7 0-151 16</inkml:trace>
  <inkml:trace contextRef="#ctx0" brushRef="#br0" timeOffset="-114274.28">14477 18337 226 0,'0'0'134'16,"0"0"-119"-16,0 0-15 15,0 0 0-15,0 0 13 16,0 0 13-16,-4-35-7 16,4 14-2-16,0 2-5 15,0-16 1-15,4 0 7 16,3-6-13-16,0-4 1 16,0-5-3-16,-5 6-5 15,0 5 0-15,-2 7 1 16,0 14 1-16,0 1-2 15,0 8 1-15,0 9-1 16,0 0 0-16,0 0-8 16,0 0-2-16,0 14 0 0,4 4 10 15,7 12 9-15,1 2-8 16,1 12 7-16,-4 0-1 16,0 14 0-16,0 0-1 15,-7-4-6-15,2-5 9 16,-2-14-9-16,1-6 2 15,-1-11-2-15,-2-6 1 16,3-8-1-16,-1-4 0 16,0 0-10-16,0 0-17 15,0 0-28-15,3 0-48 16,1 0-42-16</inkml:trace>
  <inkml:trace contextRef="#ctx0" brushRef="#br0" timeOffset="-114070.49">14805 18177 279 0,'0'0'117'16,"0"0"-115"-16,0 0 0 15,0 0 0-15,0 0 6 16,113-8-7-16,-72-10-1 15,5 4-9-15,6 0-30 16,-1 2-87-16</inkml:trace>
  <inkml:trace contextRef="#ctx0" brushRef="#br0" timeOffset="-110779.4">11882 18151 89 0,'0'0'28'16,"0"0"-15"-16,0 0-7 15,0 0 14-15,0 0 8 16,0 0 0-16,0 0-2 16,0-3-9-16,0 3-5 15,0 7 3-15,4 11-4 16,17 4 6-16,2 6-5 16,9 3-11-16,1 4 9 15,6 2-8-15,0-5 3 0,1-3-5 16,3 1-3-16,-3-11 3 15,0-5 1-15,1 0 3 16,-4-5-3 0,-1-8 1-16,-1-1 5 0,-4 0-4 15,-4-1-2-15,-2-16 2 16,-8 1 5-16,-3-4-4 16,-3-2 5-16,-1 3 3 15,-6-8-1-15,0 1 5 16,-4-7-5-16,0-2-4 15,0-3-1-15,0-5-4 16,0-1 0-16,0 4 2 0,0 1 1 16,-4 2-3-1,-8 7-1-15,-1 2 3 0,-5 2 6 16,-4-1-8-16,-2 0 5 16,-1 4-3-16,0 1-1 15,3 5-1-15,4-2-1 16,2 9-1-16,1-2 0 15,-3 4-6-15,1-2 4 16,-6 2 0-16,-4 2-1 16,-4-2 2-16,-7 8 1 15,3-5 3-15,-4 5-3 16,4 0 1-16,4 5-3 16,-1 9 1-16,6 4 1 15,2 2 0-15,-1 0-2 0,5 6 2 16,3-8 0-16,0 4-4 15,7-4 4-15,0-4 0 16,8 5-1-16,2-3-9 16,0 5-19-16,2 4-21 15,16 0-2-15,7 2-50 16</inkml:trace>
  <inkml:trace contextRef="#ctx0" brushRef="#br0" timeOffset="-109665.1">15489 18101 282 0,'0'0'131'0,"0"0"-95"16,0 0-25-16,0 0 16 15,0 0-5-15,0 0-1 16,0-56-10-16,4 32-8 16,7-2-2-16,1-2 6 0,-3 2 3 15,-1-4-8-15,0 7 1 16,-2-1 2-16,-2 2 1 16,1 0-5-16,-1 4 2 15,-2 6 2-15,0 6-3 16,-2 6 0-16,0 0 1 15,0 0-2-15,0 0-1 16,0 0 0-16,0 6-3 16,6 10 3-16,2 7 2 15,5 4 5-15,-1 9-7 16,-1 1 6-16,-3 2 0 16,-1-2-5-16,-2-3 0 0,2-2 0 15,-3-2 0-15,-2-6-1 16,2-6-1-16,-1 2-1 15,-1-6-1-15,3 1-41 16,-1-2-42-16,3-1-39 16,4-2-38-16</inkml:trace>
  <inkml:trace contextRef="#ctx0" brushRef="#br0" timeOffset="-109346.54">15986 18017 171 0,'0'0'209'15,"0"0"-193"-15,0 0-5 16,0 0-7-16,0 0 26 15,0 0-2-15,120-8-2 16,-82 3 2-16,3 0-9 16,1-3-13-16,-5 8-4 15,1-4 4-15,-5 4-6 16,-6 0 0-16,-2 0-3 16,-5 0 2-16,-7 0-14 15,1 0-5-15,-5 0-30 0,-3 0-35 16,1 0-66-16</inkml:trace>
  <inkml:trace contextRef="#ctx0" brushRef="#br0" timeOffset="-108597.46">16855 17808 258 0,'0'0'83'16,"0"0"-60"-16,0 0 38 16,0 0 2-16,0 0-1 15,0 0-20-15,-53-24-21 16,53 24-7-16,0 0-13 15,-3 0-1-15,1 6-3 16,-1 21 3-16,1 4 4 16,2 9-4-16,0-3-2 15,0-3 2-15,0 2 0 16,16-4 0-16,4-3 0 16,4-6-8-16,1-9 8 0,4-6-1 15,0-5-5-15,0-3 6 16,0 0 2-16,-4-19-1 15,1-3-1-15,-6-10 1 16,1-4 4-16,-4-4-5 16,-3-1 4-16,-10 6-4 15,-4 4 4-15,0 3-2 16,-16 10-4-16,-13 6 0 16,-9 2 0-16,-4 10-11 15,-9 0-40-15,-3 0-20 0,3 10-54 16,-2 8-112-16</inkml:trace>
  <inkml:trace contextRef="#ctx0" brushRef="#br0" timeOffset="-108099.09">16251 17714 314 0,'0'0'72'15,"0"0"-56"-15,0 0-15 16,0 0 2-16,0 0 10 16,0 0 5-16,9 0-5 15,9 12 3-15,6 6-1 16,3 0 5-16,6 0-5 16,3 4-14-16,0-7 5 0,0 2 2 15,-5-3-8-15,-2-1 2 16,-8 0 0-16,-2 1 4 15,-6-1-2-15,-6 4 2 16,-7 6 4-16,0 4 6 16,-4 9-2-16,-19-1-4 15,-6 1 0-15,2 0 0 16,0-4-10-16,7-6-1 16,1-3-1-16,-2-2-19 15,8-7-53-15,-5 4-91 16</inkml:trace>
  <inkml:trace contextRef="#ctx0" brushRef="#br0" timeOffset="-106255.52">14633 18955 97 0,'0'0'76'0,"0"0"-23"16,0 0-20-16,0 0 3 15,0 0 0-15,0 0-2 16,-2-4-9-16,2 4 0 16,0 0 7-16,0-2-3 15,0 1-14-15,0-2 3 16,0 0-12-16,0-2 1 15,0-2-6-15,0-8 0 16,9-6 10-16,3-1-4 16,-2-6-6-16,1-5-2 15,-1-1 3-15,-2 2 1 0,-1-1-3 16,-3-1-2-16,1 3 2 16,0 4 2-16,-3 9-2 15,0 8 0-15,-2 6 0 16,0 4 1-16,0 0-1 15,0 0-4-15,0 0 4 16,0 0 0-16,0 0-4 16,2 7-5-16,7 9 1 15,5 10 8-15,1 1 1 16,1 14 4-16,1-5-2 16,-1 4 0-16,-1 0-2 15,-1-5 3-15,-3 3-3 0,-2-5 9 16,-2-5-9-16,-3-6 0 15,1-4 2-15,-5-1 0 16,0-12-1-16,2 4-4 16,0-5 4-16,-2-3-7 15,2-1 0-15,-2 5-26 16,2-5-42-16,5 3-40 16,3-3-84-16</inkml:trace>
  <inkml:trace contextRef="#ctx0" brushRef="#br0" timeOffset="-105914.98">15192 18867 278 0,'0'0'85'16,"0"0"-85"-16,0 0 0 15,0 0 10-15,0 0 3 0,0 0-8 16,114-11 0-16,-82 7-1 15,-1-4-2-15,2-1-4 16,0-5 0-16,1 5-5 16,-3-4-32-16,2 8-107 15</inkml:trace>
  <inkml:trace contextRef="#ctx0" brushRef="#br0" timeOffset="-105432.02">15799 18584 16 0,'0'0'282'0,"0"0"-210"16,0 0-46-16,0 0-22 15,0 0 2-15,0 0-5 16,0 33 4-16,0 1-5 16,0 2 1-16,0 4 0 15,0 0 2-15,11-5 0 16,2-2-6-16,0-12 1 16,3-2 1-16,2-7 0 15,0-5-6-15,5-7 7 0,-2 0-1 16,4 0 1-16,0-19-1 15,-5-5 1-15,-3-6-1 16,-5 1 1-16,-3-8-12 16,-9-4 7-16,0 4 2 15,0-2 2-15,-23 7 1 16,-4 6 8-16,-2 2 7 16,-2 8 4-16,4 6-5 15,3 6 5-15,4 4 1 16,4 0-20-16,7 0 0 15,5 4-17-15,4 10-28 16,0 4-33-16,0 4-14 16</inkml:trace>
  <inkml:trace contextRef="#ctx0" brushRef="#br0" timeOffset="-105167.64">16383 18683 254 0,'0'0'48'16,"0"0"-15"-16,0 0 7 16,133 31 5-16,-102-26-20 0,0 3-10 15,-2-4-12-15,2-4 1 16,-2 0-3-16,-2 0 2 15,-4 0-3-15,-8 0-9 16,-3 0-13-16,-10 0-27 16,0-4-23-16,0 0-26 15</inkml:trace>
  <inkml:trace contextRef="#ctx0" brushRef="#br0" timeOffset="-104815.08">16690 18504 297 0,'0'0'146'0,"0"0"-118"0,0 0-18 16,0 0-5-16,0 0-4 16,0 0 0-16,9 0-1 15,11 19 2-15,0 2-2 16,2-3 7-16,1 4 0 15,-3 0-2-15,-1 7 6 16,2-3 0-16,-6 4-9 16,-1-2 8-16,-6-2-6 15,-3 2 6-15,-5-2-6 16,0 4-2-16,0-7 8 16,0 0 3-16,-9 0-12 15,-2-6-1-15,-3-1-1 0,8-5-4 16,-3-2-32-16,2-9-34 15,7 4-42-15,0 0-2 16</inkml:trace>
  <inkml:trace contextRef="#ctx0" brushRef="#br0" timeOffset="-104471.43">17120 18777 252 0,'0'0'116'0,"0"0"-84"16,0 0-17-16,0 0 39 16,0 0-9-16,0 0-14 0,33-113-17 15,-16 66-12 1,0-3 4-16,-1 6 0 0,-5 11-5 16,-3 12-1-16,-3 12 0 15,-5 9 9-15,0 0 5 16,0 0-11-16,5 4-2 15,3 22 8-15,3 10-1 16,-2 8 1-16,3 10 3 16,-4 0 4-16,-1 5-5 15,-5-2-9-15,0-7-1 16,-2 0 1-16,0-7-1 16,0-3-2-16,0-9-1 0,0-13-12 15,0-8-25 1,0-7-66-16,0 8-140 0</inkml:trace>
  <inkml:trace contextRef="#ctx0" brushRef="#br0" timeOffset="-94157.89">11795 12578 63 0,'0'0'89'16,"0"0"-62"-16,0 0 18 16,0 0-11-16,0 0-14 15,0 0-3-15,0 0-2 16,0-9-3-16,0 9 3 16,0 0-11-16,0 0 7 15,0 0-11-15,0 0-2 16,0 0 1-16,0 0 0 15,0 6 2-15,6 2-2 16,3 0 3-16,1-2-6 0,-2 0 2 16,1 2-27-16,-2 0-18 15,0 0-70-15</inkml:trace>
  <inkml:trace contextRef="#ctx0" brushRef="#br0" timeOffset="-93878.15">11795 12578 158 0</inkml:trace>
  <inkml:trace contextRef="#ctx0" brushRef="#br0" timeOffset="-91082.87">11795 12578 158 0,'18'-45'60'0,"-23"45"-24"0,3 0-21 0,2 0 8 15,0 0-12-15,0 10 6 0,0 16 9 16,0 4-13 0,-2 8 2-16,2 4 7 0,0 4-12 15,0 10 7-15,0 9-10 16,0 5 12-16,0 3-6 16,0 0-13-16,-3 4 5 15,-1 0 0-15,0 4-4 16,-3-3-2-16,3-8 4 15,1-6-2-15,-2-12-1 16,5-10-3-16,0-9 3 16,0-14 0-16,0-6 0 15,0-12-2-15,0 2 2 16,0-3 1-16,0 0 0 16,0 0 1-16,0 0-2 15,0 0 0-15,10 0 5 16,3 1-7-16,12 3 5 15,6 3-1-15,9-4-2 0,7 1-4 16,6 1 4-16,7-5 0 16,8 0 0-16,0 0-2 15,8 0 5-15,0-2-2 16,4-2-1-16,2 0-2 16,5 2 2-16,3 2 3 15,-1 0-2-15,7 0-2 16,10 0 3-16,12 0 0 15,11 2-2-15,10 2-4 16,-1-4 4-16,3 0 1 0,0 0 2 16,2 0-6-16,-7 0 6 15,-4 0-2-15,-7 0-1 16,-7 0-1-16,-5 0 1 16,-1 0 1-16,0 0-1 15,1-3 0-15,3-4 0 16,-8-1 0-16,-9 4 0 15,-7-5-1-15,-13 5 1 16,-5 4 1-16,-11 0 1 16,-15 0-4-16,-10 0 4 15,-16 0-1-15,-6 0-1 16,-7 0-4-16,-3 0 4 16,4 0 6-16,3 0-6 0,7 0 0 15,6-5 3-15,13-4 2 16,3 0-4-16,5-4 1 15,2-1-2 1,-2 2 1-16,-5 2 1 16,-2-2-4-16,-7 6 4 0,-2 0 1 15,-4 5-3-15,-2 1-5 16,4 0 5-16,2 0 2 16,2 0 1-16,1 0-6 15,-1 0 6-15,2 0 0 16,-2 0-3-16,-2 0-3 15,-8-3 3-15,-4 0 3 16,-4 0-2-16,-3 1-2 0,1 2 2 16,5-1 0-16,-3-2-1 15,5 3-3-15,5-2 3 16,4 0 1-16,4 0 1 16,5-2-4-16,-3 0 4 15,-1 0 1-15,-7-2-3 16,-3 2-3-16,-11 3 3 15,-1-4 2-15,-5 1-1 16,-1 1-2-16,3 0 2 16,7 1 1-16,2 2-2 15,1 0-4-15,4-2 4 16,-3-2 3-16,0 0-3 16,-2 4 0-16,-1-4 0 15,-1 2 4-15,-5-2-4 0,1-1-5 16,-3 4 5-1,-3-4 3-15,5 0-1 0,3-1-4 16,-4 0 4-16,4 0 0 16,-1 0-2-16,-4-2-4 15,3 0 4-15,-6 2 3 16,-1 0-2-16,-3-2-2 16,-2 0 2-16,0-10 4 15,0-2-5-15,0-4 1 16,0-2-1-16,0-1 3 15,0 3 0-15,2-3-4 16,0 3 4-16,0-1 0 0,-2 0-3 16,0 0-1-1,0-6 1-15,0 4 4 0,0-3-2 16,0-4-4-16,0-4 4 16,-2-4 0-16,0 2-2 15,0 1-4-15,2 7 4 16,0 4 2-16,0 5-1 15,0-2-2-15,-2 2 2 16,-1 4 2-16,1-6-3 16,-2 0-6-16,0-3 6 15,-4-2 2-15,2-2-1 16,1 2-2-16,3 4 2 16,2 2 0-16,0 5-1 0,0 4-6 15,0 3 6-15,0 5 2 16,0 5-2-16,0 2-1 15,-2 0 0-15,-2-1 1 16,-1-6 0 0,-4 3 0-16,0 0 1 0,1-2 4 15,-1 2-3-15,-1-2-4 16,-3 3 4-16,5-1-4 16,-6 2 2-16,1-1-6 15,1 3 6-15,-3 0 0 16,-1 0-3-16,-1 0 1 15,-2 0 4-15,-3 0 0 0,-2 0-2 16,2 0 1 0,-7 0-1-16,0 0 3 0,-5 0-1 15,-3 0-4-15,-6 0 4 16,-1 0 6-16,-6 0-8 16,2 0-5-16,-4 0 5 15,3 0 6-15,0 0-5 16,-2 0-2-16,-1 0 2 15,-3 0 3-15,-1 0-4 16,-2 0-4-16,2 0 4 16,3 0 2-16,-2-1 0 15,-3-2-4-15,2-1 4 16,-4 0-1-16,-3 2-1 16,-3 0-5-16,-6 0 5 15,-6 2 0-15,-3 0 1 0,2 0-2 16,-4 0 2-16,3 0 2 15,-4 0-3-15,-6 0-3 16,3 0 3-16,2 0 3 16,6 0-2-16,5-8-2 15,0 0 2-15,-2 1 1 16,3-2-2-16,-5 1-3 16,0-2 3-16,0 2 1 15,-2 0 0-15,-1 3-2 16,0-1 2-16,-4-1 1 0,-2 3-2 15,0-4-4 1,2 2 4-16,5-2 2 0,2-1-1 16,0 4-2-1,0 1 2-15,2-2 3 0,2 4-4 16,6 2-7-16,3 0 7 16,9 0 1-16,6 0 0 15,2 0-2-15,1 0 2 16,5 0 1-16,0 0-2 15,3 0-4-15,4-4 4 16,4 0 1-16,4 0 0 16,1 0-2-16,1-1 2 15,1 4-1-15,3-4 0 16,4 2-2-16,3 0 2 16,1 2 0-16,2 1 1 15,0 0-2-15,0 0 2 16,-3 0-1-16,-1 0 0 0,-1 0-5 15,-4 0 5-15,2 0 0 16,-5 4 0 0,2 5 0-16,-2 4 0 0,-1-1-1 15,-1 0 1-15,-1 1-6 16,-3 2 6-16,-2-5 0 16,0 1 2-16,4-6-4 15,0 3 4-15,0 2-1 16,0-2-1-16,5 0-6 15,2-3 6-15,0-1 5 16,-3-1-5-16,-4 3-2 16,2 0 2-16,2-4 3 0,7 0-3 15,-1-2-3-15,1 0 3 16,0 0 1-16,2 2 0 16,2 0-2-16,5 0 2 15,0-2 2-15,0 0-3 16,5 0-7-16,-4 2 7 15,-1 0 2-15,-3 2-1 16,2-2-2-16,-1 4 2 16,1-3-1-16,-4 3 0 15,3 1-7-15,1-3 7 16,-2 2 1-16,6 0 0 16,-3-2-2-16,5-2 2 15,0-2 1-15,0 0-2 16,2 0-6-16,0 0 6 15,0 0-1-15,0 0 1 0,0 0-1 16,0 0 1-16,0 0 0 16,0 0 0-16,0 0-4 15,0 0 4-15,0 0 0 16,0 2-7-16,0 1 2 16,0 3 5-16,0 0 0 15,0 0 0-15,4-1-7 16,0-1 7-16,-2 1 2 0,1-1-2 15,-1 0 0 1,0 1 0-16,2-3-5 0,2 2 1 16,-4 1-20-16,2-1 0 15,-2-1 8-15,0 3-1 16,0-2 12-16,1 3 0 16,1-1 2-16,-4-1-3 15,0 2-23-15,0-1-2 16,0-3 3-16,4-3-3 15,4 5-49-15</inkml:trace>
  <inkml:trace contextRef="#ctx0" brushRef="#br0" timeOffset="-87372.61">27326 9505 91 0,'0'0'209'0,"0"0"-195"16,0 0-7-16,10-106 28 15,-3 70-11-15,3-1 0 16,2-2 15-16,-1-2-3 16,6-4-25-16,-3 4 1 15,1 3 9-15,-3 4-16 0,-3 8 6 16,-1 6-4-1,-4 6 0-15,2 5-7 0,-2 6-1 16,-4 3 1-16,0 0 0 16,0 0 0-16,0 0-7 15,0 8 7-15,0 11 0 16,0 16 1-16,7 11 1 16,-3 8 5-16,0 8 8 15,-4-2-12-15,0-2 5 16,5-6-1-16,-2-5 4 15,-1-7-9-15,2-8 0 16,-2-10-2-16,3-4 3 0,-3-11 0 16,0-2-6-16,0-4 6 15,-2-1-8-15,0 0 5 16,2 0-29-16,-2 0-8 16,2 0-65-16,3 0-43 15</inkml:trace>
  <inkml:trace contextRef="#ctx0" brushRef="#br0" timeOffset="-87032.66">27761 9338 18 0,'0'0'420'0,"0"0"-398"15,0 0-14-15,0 0-8 16,0 0 11-16,0 0-8 15,118 11 12-15,-89-9-2 0,2-2-13 16,-2 3 0-16,0-3-1 16,5 0-19-16,1 2-61 15,-6-2-88-15</inkml:trace>
  <inkml:trace contextRef="#ctx0" brushRef="#br0" timeOffset="-85148.41">29194 8700 249 0,'0'0'33'15,"0"0"-9"-15,0 0 8 16,0 0-5-16,0 0 11 15,0 0-9-15,-54-76 1 16,35 65-5-16,-10-2-3 16,-5 1-9-16,0 4 6 15,1 4-9-15,-1 4-10 16,5 0 0-16,0 4 0 16,-2 20 0-16,2 9-1 0,5 5-1 15,4 0 4 1,7 0-2-16,1-2 0 0,10-4-5 15,2-10 5-15,0-4 0 16,0-3-4 0,5-7 2-16,11-1-6 0,-1-3-1 15,7-4-1-15,-1 0-11 16,2 0 21-16,2-8 0 16,-5-6-2-16,3-4-1 15,-4 3 1-15,-2 3 0 16,0 1 0-16,-1 3-1 15,-1 2 3-15,3 6 0 16,-3 0-9-16,6 0 1 0,3 16-2 16,3 10 10-16,9 6 2 15,-3 6 2-15,0 4-4 16,-1 4 0-16,-8 3 0 16,-3-2 0-16,-10 2 2 15,-7-5 9-15,-4-2-10 16,0-10 2-16,0-3 5 15,-13-6 4-15,-5-7-8 16,-7-2 4-16,-2-6-4 16,1-4 1-16,-5-4-5 15,2 0-2-15,2-9-4 16,2-14-9-16,11-3-11 16,8-6-2-16,6-4 8 15,0-2 11-15,4-2-7 0,19 2-6 16,4 0 22-16,0-1-2 15,4 1-8-15,2 5 10 16,3 2 0-16,-3 6 0 16,0 6-1-16,-4 7-5 15,-6 7 6-15,-1 5 6 16,-4 0 0-16,0 11 11 16,1 14 5-16,2 4 15 15,-1 4-8-15,3 0-22 16,-4-2 5-16,-1-3-7 15,2-8-2-15,-2-6-3 16,2-4 0-16,-5-7-16 0,-4-3-38 16,1 0-1-1,-6-6-24-15,-6-22-199 0</inkml:trace>
  <inkml:trace contextRef="#ctx0" brushRef="#br0" timeOffset="-84990.21">29406 8574 273 0,'0'0'224'0,"0"0"-224"16,0 0-2-16,0 0-40 16,0 0-30-16,0 0 19 15,31-6-87-15</inkml:trace>
  <inkml:trace contextRef="#ctx0" brushRef="#br0" timeOffset="-84377.85">29695 8699 219 0,'0'0'89'15,"0"0"-83"-15,0 0-5 16,41 112 1-16,-33-78 5 15,5 0 17-15,-1-1-2 0,3-6-19 16,1-4-1-16,-3-9 3 16,0-2 2-16,-3-7-5 15,-2-3-4-15,-3-2 5 16,-1 0-1-16,6 0 20 16,-2-10-2-16,7-12-8 15,4-4-12-15,3-6 0 16,0-2-9-16,-2-2 9 15,1 0 1-15,-6 4-1 16,-4 0-2-16,-2 5 2 16,-5 7 1-16,-2 7 1 15,-2 5-2-15,0 5 0 16,0 3-3-16,0 0-23 16,0 0-17-16,0 0 7 15,0 0 6-15,0 3 17 0,0 2 10 16,0-5 3-1,0 0 1-15,0 0 2 0,0 0 6 16,0 0 20-16,0 0 16 16,0 0-9-16,0 0 2 15,0 0-13-15,0 0-6 16,0 4-8-16,0 2-10 16,0 5 2-16,0 0 9 15,0 7-5-15,0 7 5 16,0 3-3-16,0 4 4 15,7-1 2-15,7 0-10 16,1-3 0-16,3-6 0 16,-1-2-3-16,4-6-3 0,-3-4 1 15,-3-5-3-15,3-5-19 16,-5 0-31-16,6 0 9 16,-6-2-70-16</inkml:trace>
  <inkml:trace contextRef="#ctx0" brushRef="#br0" timeOffset="-83875.06">30333 8617 378 0,'0'0'55'15,"0"0"-36"-15,0 0 11 16,17 134-5-16,-10-97-9 16,2-1-6-16,2-9-6 15,3-3-2-15,1-4-2 16,1-10 0-16,-3-3-27 16,-2-6-44-16,-2-1-64 15</inkml:trace>
  <inkml:trace contextRef="#ctx0" brushRef="#br0" timeOffset="-83681.98">30210 8209 112 0,'0'0'425'0,"0"0"-406"16,0 0-5-16,0 0-1 0,0 0-13 15,0 0-28 1,15-46-40-16,8 46-76 0</inkml:trace>
  <inkml:trace contextRef="#ctx0" brushRef="#br0" timeOffset="-82887.42">28724 9393 247 0,'0'0'70'0,"0"0"-68"15,0 0 1-15,0 0 10 0,0 0 15 16,0 0 22-16,102 1 3 15,-42-1-26-15,25-7-20 16,15-6 15-16,16 2 0 16,11-2-16-16,7 3 0 15,7 2 3-15,-2 0-2 16,2-2 0-16,-12 0-6 16,-15 5 5-16,-20 2-4 15,-19 3-2-15,-19 0 0 16,-16 0 0-16,-9 0 3 15,-11 5-3-15,-4 1-2 16,-5-1 2-16,-4-5 0 0,-3 0-24 16,0 0 1-16,1 0-5 15,-2 0-21-15,-1 0-24 16,-2 0-17-16,0 0-168 16</inkml:trace>
  <inkml:trace contextRef="#ctx0" brushRef="#br0" timeOffset="-81782.04">28808 9499 181 0,'0'0'211'0,"0"0"-211"16,0 0-9-16,0 0 9 16,0 0 6-16,0 0 25 15,43 16-2-15,-10-5-7 16,5 4 4-16,2-3-7 16,5 0-2-16,-1-2-7 15,1-3-3-15,-5-2-7 0,-5-1 1 16,-1-4-1-16,-10 0 2 15,-7 0-2-15,-7 0 0 16,-8 0 0-16,-2 0 3 16,0 0-3-16,0 0 2 15,-20 0-8-15,-11 0 6 16,-9 2-15-16,-6 6 14 16,-6 4 0-16,3 4-1 15,0 0-1-15,9 4-9 16,4 2 6-16,7-4 3 0,10 1-8 15,5-8 11 1,9-3-3-16,5-2-9 0,0-2-20 16,0 3 14-1,9-4 8-15,9 2-1 0,3 2 11 16,5-3 7-16,0 4-2 16,6 1 1-16,1-2-6 15,3 3 4-15,4 1-2 16,2-2 1-16,-4 1 1 15,-4 1 0-15,-12-3 2 16,-4 2 1-16,-9-4-5 16,-7 2-2-16,-2 0 9 15,0 2 9-15,-11 4-1 16,-18 4-4-16,-11 3-8 16,-9 6-1-16,-1-4-3 15,2 0 1-15,3 1 3 16,7-2-5-16,9-2 2 0,10-4-2 15,7-8 0-15,10-6 3 16,2 0-3-16,0-2-8 16,0 0 7-16,0 0-1 15,0 4-6-15,0 0 8 16,6 2 3-16,4 0 0 16,1 0-3-16,2 2 0 15,7-2 2-15,5 5-1 16,2-5 1-16,8 0 5 15,5 0-5-15,3-6 4 0,-3 0-6 16,-3 0-5-16,-6 0 1 16,-4 0-7-16,0-9-55 15,-2 0-68-15</inkml:trace>
  <inkml:trace contextRef="#ctx0" brushRef="#br0" timeOffset="-80907.86">29707 9701 340 0,'0'0'90'16,"0"0"-43"-16,0 0 1 16,0 0-21-16,0 0-9 0,0 0-18 15,-121-54 0-15,78 69-2 16,6 8-2-16,6 1 4 16,4 4 0-16,7-2-2 15,4 0 2-15,5-3 0 16,4-6-1-16,7-4-1 15,0-1-9-15,0-4 9 16,10-5 0-16,9-3-29 16,8 0 31-16,2 0 0 15,4-2 1-15,1-4-1 16,-3 5 3-16,0 1-3 16,-2 0 0-16,-2 18-5 15,0 7 5-15,2 6 3 16,0 5-3-16,0 4 0 0,-2 4 2 15,-6 6-1-15,-7-4-1 16,-12 2-1-16,-2-2 1 16,0-4 9-16,-22 0-4 15,-14-7 2-15,-4-5-5 16,1-7 1-16,2-6-2 16,6-9 0-16,4-6-1 15,6-2 0-15,4 0-5 16,9-24-13-16,8-9-6 15,0-11 6-15,8-10-23 0,21-1 31 16,9-2-12-16,1 7 22 16,1 8 5-16,-7 8 10 15,-2 6-2-15,-2 9 4 16,-2 4-6-16,-4 7-8 16,-4 6 8-16,1 2 0 15,1 0 6-15,5 14-14 16,0 8 0-16,1 2 9 15,0-1-10-15,-6 2 0 16,-4-6-4-16,-3-3-4 16,-8-2-20-16,-1-8-41 15,-3-5-29-15,-2-1-36 16</inkml:trace>
  <inkml:trace contextRef="#ctx0" brushRef="#br0" timeOffset="-80757.77">29934 9735 462 0,'0'0'36'15,"0"0"-36"-15,0 0-18 16,0 0-32-16,0 0-20 16,0 0-8-16</inkml:trace>
  <inkml:trace contextRef="#ctx0" brushRef="#br0" timeOffset="-80148.15">30141 9756 406 0,'0'0'5'0,"0"0"-1"16,0 0 13-16,11 126 9 15,-7-90 0-15,5-3-9 16,5-2-8-16,-1-3-8 15,5-8 1-15,2-4 2 16,-2-8-2-16,2-8-1 16,-1 0 1-16,0 0 2 15,-1-17 5-15,-3-8-3 16,-4-5-4-16,-2-3-2 16,-4-3-5-16,-1 1-2 0,-2 3 1 15,0 5 6-15,3 5 0 16,-3 8 0-16,1 9-1 15,-1 2 1-15,-2 3 0 16,4 0-8-16,3 10 1 16,4 15 7-16,3 2 14 15,1-1-14-15,1-2 3 16,-3-2-1-16,1-3 0 16,-4-7-2-16,1-3 0 15,-1-7 0-15,-2-2 0 16,-3 0-5-16,1 0 5 15,-1-5 1-15,2-15 14 0,-1-5-15 16,1 0 1-16,-1-4-1 16,2 1 0-16,0 9 0 15,-1 2-1 1,-1 12 1-16,-1 5 0 0,0 0-2 16,2 3-7-16,-1 17 9 15,7 4 17-15,-3 1-11 16,2-3 2-16,-1-2-4 15,-1-3-1-15,-1-2-3 16,-1-5-5-16,0-4-3 16,-4-2-19-16,-2-4-69 15,2 0 1-15,-4-2-47 16</inkml:trace>
  <inkml:trace contextRef="#ctx0" brushRef="#br0" timeOffset="-79988.07">30624 9551 479 0,'0'0'49'15,"0"0"-44"-15,0 0-5 16,0 0-7-16,0 0-31 16,0 0-17-16,29 0-27 15,-2 18-106-15</inkml:trace>
  <inkml:trace contextRef="#ctx0" brushRef="#br0" timeOffset="-79631.64">30923 9749 260 0,'0'0'70'16,"0"0"-57"-16,0 0 16 15,0 0 24-15,-56-106-23 16,34 88 17-16,6 6-21 15,3 4-11-15,6 4 1 16,5 4-11-16,0 0-5 16,2 2-12-16,0 20 8 15,0 12 4-15,0 8 0 16,0 6 0-16,6-1 0 16,12 0 2-16,-5-3 0 0,1-1-2 15,-3-5 1-15,-7-2 3 16,-4-3 2-16,0-6 0 15,0-1 7-15,-15-8 6 16,-10 0-10-16,-4-6-3 16,0-6-4-16,0 0-1 15,0-6-1-15,6 0-48 16,0 0-61-16,5-7-139 16</inkml:trace>
  <inkml:trace contextRef="#ctx0" brushRef="#br0" timeOffset="-45646.6">21877 11353 31 0,'0'0'20'16,"0"0"-10"-1,0 0-8-15,0 0 34 0,0 0-3 16,0 0-15-16,0 0-12 16,0 0-1-16,0 0-3 15,-13 0 5-15,10 0 19 16,-1 0 19-16,2 0-45 16,2 0 6-16,0 0 1 15,-2 0-6-15,2 0 2 16,-3 0-1-16,1 0-1 15,-1 0 2-15,3 0-1 16,-2 0-1-16,0 3-1 16,2-2 1-16,-2 1-1 15,0 3 3-15,0-4 0 16,-1 2 1-16,-3-2-4 0,2 2 9 16,-2-2 2-1,2 2-9-15,0-3 3 0,-1 2-3 16,-1-1 3-16,-1 3-1 15,-2 3-3-15,-2-5 2 16,0 0 0-16,0 1 29 16,2 1-24-16,0 4-8 15,4 1 0-15,-2-1 0 16,3 0 1-16,0 0 0 16,0 0-1-16,-1-2-1 15,3-3 1-15,-3 4 2 16,3-3-2-16,-3 2 0 15,-1 0-1-15,-1 2 1 0,-4 2 0 16,-2 6-2-16,-6 1 2 16,2 1 0-16,-3-1 0 15,5-2-3-15,-1-4 3 16,5-4 0-16,1 6 0 16,4-3-1-16,1 3 1 15,1-2 0-15,2 3 0 16,0 0 0-16,0-1 1 15,-1 1-1-15,3-3 0 16,0 6-1-16,-2-1 1 16,0-2 0-16,-5 3 1 15,0-1-2-15,-1 2 5 16,-1 1-4-16,2-1 0 16,-2 2 0-16,2-4 0 0,-1 2 1 15,-2 4 1-15,2 0-2 16,-5 0 2-16,3 6 0 15,-3 3-2-15,-3 3 0 16,1 4 0-16,-3 3 2 16,3 2-2-16,-2 1 0 15,2 0 2-15,1-4-2 16,2-2 0-16,0-4 2 16,3-4 0-16,3 0 0 15,-1-2 0-15,3-2-2 16,-1 4 1-16,0-1 3 15,3 1-3-15,-2-1 0 0,2 2 0 16,-5 1 3 0,3 0-4-16,0 6 2 0,-4-2-1 15,-1 4 4-15,1 0 0 16,-4-2-5-16,1 0 5 16,0-1 0-16,-2-3-2 15,2-2 0-15,-1 0-3 16,1 0 6-16,3-1-6 15,1 2 1-15,0 3-1 16,0 0 2-16,1 4 0 16,-1 3-2-16,-5 1 2 15,2 0-1-15,-3 5-1 16,-1-4 2-16,-1 1-2 0,-1-4 4 16,-2-3-1-16,7-3-1 15,-2-6-1-15,1 0 1 16,5-4-2-16,1-1 1 15,-1 0-1-15,3 3 1 16,-1 0-1-16,1-1 0 16,-1 4 2-16,1-3-2 15,2-1 0-15,0 0 0 16,2-3 0-16,-3 3 1 16,1-4-1-16,0 1 2 15,2-2-2-15,-2 1 4 16,-3 1-4-16,3 4 3 15,-1-2-3-15,1 1 0 0,2 0 2 16,0-4-2-16,0-2 1 16,0-3-1-16,0 0 0 15,0 0-3-15,7 1 3 16,2-1 2-16,0 4-1 16,0 4-1-16,0 5 2 15,2 4-1-15,0 3 1 16,1 2 0-16,-4-2-2 15,1 1 2-15,0-4-1 16,2-9-1-16,0 1 1 16,5-9-2-16,-1 0 1 15,1 4-2-15,-1 0 2 16,1 1 4-16,2 4-2 16,-4-1-2-16,1 1 2 0,-1 4-2 15,-4-5 2-15,4 6-1 16,-1-6 0-16,2 1-1 15,-1-4 1-15,-1-1-2 16,3 0 3-16,-3 1-2 16,3-1 0-16,-3-3 2 15,1 2-2-15,-1 1 0 16,3-2 1-16,1 6-2 16,0-8 2-16,-2 4 1 15,1 1-2-15,-3-6 0 16,1 1 2-16,-1-3 1 0,-1 0-3 15,2 3 0-15,1-3-2 16,-1-4 2 0,4 1-1-16,2 4-1 0,-2-3 2 15,2 1 7-15,-2 0-6 16,-1 0-1-16,1-1 2 16,1 1-2-16,-2 3 0 15,-1-5 0-15,1-1 0 16,-1 2 2-16,-1-2-2 15,2 4 0-15,-2-7 2 16,1 2-4-16,1-1 2 16,6-1 0-16,-1 7 0 0,5-7 4 15,2 2-1 1,0-1-4-16,7-4 2 0,1 2 0 16,1-2-1-1,-1-1 0-15,4-2 0 0,-7 0 3 16,1 0-3-16,-4 0-3 15,-4 4 3-15,2-2 4 16,-4 1-4-16,-6 1 3 16,4-4-3-16,-5 3 1 15,4 0 0-15,-2 4-2 16,0-5 2-16,2 2 0 16,1 1-1-16,1-1 1 15,3-2-1-15,2-1 2 16,0 3-2-16,-1-2 0 15,3 0 0-15,2-4 0 0,-5 4 0 16,1-4-3-16,-3 0 3 16,-1 2 3-16,2-2-3 15,0 0 0-15,0 0 0 16,0 2 1-16,1 0-1 16,-1 2-1-16,4 0 1 15,-2-4 0-15,2 5 1 16,-2-5-2-16,-2 0 1 15,-2 0 0-15,-5 0-2 16,-3 0-4-16,1 0 6 16,0 0 2-16,0 0-1 15,-1 0-2-15,1-5 2 0,1-1-4 16,-4 0 3 0,1 4-2-16,-1-6 2 0,-1 2 0 15,1 2 1-15,1-3-3 16,1-2 4-16,4 3-1 15,1-2 2-15,0-2-1 16,3-1-2-16,-3 5 0 16,3-7 0-16,-4 5 1 15,4-3-1-15,-5 1 0 16,0 3 0-16,0-7-1 16,1 2 1-16,-2 1 1 15,6-2 1-15,0-1-4 16,1 2 4-16,6-6 1 15,1 1-3-15,0 2-3 0,7-7 3 16,3 0 3-16,-1-5 2 16,-4 2-5-16,-1 0-4 15,0 3 4-15,-2-4 1 16,1 1 5-16,-1-2-4 16,1-1-2-16,-3 0 0 15,0 2-2-15,2-7 4 16,-2 4-2-16,3-2 0 15,-1 3-1-15,-2-3 1 16,-1 4 1-16,-3-6 0 16,-3 0-2-16,-1 1 2 15,-1 0-1-15,-2 2 0 16,-1 3-2-16,-2 0 2 0,-3 5 1 16,-1 4 0-1,-1-1-2-15,-1 2 2 0,3-5 0 16,-1 0-1-16,-1 4-1 15,1-9 1-15,-1 8 0 16,-1-3 1-16,1 1-2 16,-1 1 2-16,-2 0-1 15,1 4 0-15,-4-1-1 16,1 0 1-16,3 4 0 16,-4-1 1-16,1 1-2 15,1-5 2-15,-2 0-1 16,1 0 0-16,0-5-1 0,0-4 1 15,2 1 1 1,-5 0 0-16,4 3-1 0,-1 0 1 16,-5 2 4-16,0 1-5 15,1 1 1-15,-3-4-1 16,0 2 2-16,1-4 0 16,1-5 0-16,1-2-2 15,1-2 5-15,3-4-4 16,0-2 0-16,-2-3 0 15,-1 5 2-15,-4 6-2 16,-2 4 0-16,0 4-1 16,0 2 6-16,0 0 0 15,0-1-3-15,0 0 2 16,0-1 2-16,-2-4-6 16,2 2 2-16,-2-4-2 0,2 1 6 15,-4 2-4 1,2 3-3-16,-5-2 2 0,0 3 2 15,0-1-2-15,1 0 3 16,-1-4-3-16,3-3 5 16,-3 0-3-16,2-3-1 15,-1-1 2-15,1-3 3 16,-1-1-7-16,1 3 1 16,0-3 1-16,3 5-2 15,0 4-1-15,-2-2-3 16,2 3 3-16,2-2 2 15,0-3-1-15,0 4-2 0,0 2 2 16,-5 2 2 0,1 4-2-16,-3 0 0 0,-2-2 0 15,2-1 2-15,1-1-2 16,2 1-2-16,-2-2 3 16,0 5-2-16,-3 0 0 15,1 2-1-15,-4 2 1 16,3 0 1-16,1 0 0 15,-4 0-2-15,1 0 2 16,0-4 0-16,-3 1-1 16,4-3-1-16,-7-2 1 0,5 2 0 15,-2-3 1 1,1 2-2-16,0 1 2 16,-1-2 1-16,1 2-2 15,-1 2-2-15,1-4 2 0,1 2 1 16,-1-4 0-16,3 3-2 15,-2 2 2-15,-3-1 0 16,1 0-1-16,1-2-1 16,2 2 1-16,-1-2 1 15,4-1-1-15,-3 0 0 16,1-3 0-16,2 1 1 16,-1 4-1-16,-3 2-2 15,-1-1 2-15,2 2 3 16,-2 1-2-16,0 0-2 15,1 1 2-15,-1-4 0 0,-1 0-1 16,-1-1-2-16,2 4 2 16,-1 1 3-16,1-3-3 15,1 5 0-15,-1-2 1 16,2 3-1-16,-2 2 0 16,0 1 0-16,-3-2 0 15,3 2 2-15,-3-4-1 16,-2 0 0-16,0-2-1 15,-4-3 4-15,0 4-4 16,-3-1 2-16,3 2-2 16,-3 0 5-16,-2 1-5 15,0 4-1-15,-4-4 1 0,-2 3 0 16,-1 0 4 0,-3-1-3-16,-5-2 0 0,-1 1-1 15,3 2 0-15,2 0-1 16,3 4 2-16,-2 1-3 15,2 2 1-15,-3 1-1 16,3 4 2-16,-3 0 2 16,-1 0-2-16,2 2 0 15,1-2 2-15,1 2 2 16,-3-2-4-16,5-2-1 16,-4 1 1-16,9-1 3 15,-1 1-3-15,2 2 0 16,5-5 0-16,-3 1 1 15,0 1-1-15,0 0-3 0,-4 2 3 16,-3 0 2 0,1 0-1-16,0 2-2 0,2 0 1 15,0 0 0-15,-2 0 0 16,-3 0-3-16,-2 0 1 16,-2 0 2-16,-1 2-2 15,-3 6 2-15,-1-2-3 16,-2 4 3-16,3-4 2 15,0 0-1-15,0 0-1 16,-4 2 0-16,2 4 1 16,1-1-2-16,4 2 0 15,-1 3 1-15,-1 1 0 16,3 2-2-16,-1 4 1 0,-7 0 0 16,9 1 1-16,-1-5 0 15,3-5 2-15,3-3-1 16,3 0-1-16,5-3-6 15,6 0 4-15,2 0 1 16,6 0-16-16,-2 2-13 16,3 6-28-16,3-4 16 15,-1 0-19-15,4-2-21 16,3-2-151-16</inkml:trace>
  <inkml:trace contextRef="#ctx0" brushRef="#br0" timeOffset="-41088.87">21770 13535 154 0,'0'0'29'15,"11"-102"-10"-15,-7 44-3 16,4-6 3-16,-4-4 2 16,0-3 0-16,-2-1-11 15,-2 0 0-15,0 2-1 16,0 3-5-16,0 9-3 15,0 4 0-15,3 6 0 16,3 10-1-16,4 6 2 16,-2 12-4-16,3 10 3 15,3 10-2-15,3 0-13 16,6 16 14-16,6 20 11 0,4 12-2 16,3 10-6-16,1 12 7 15,2 8 1-15,-4 9 2 16,-3 7-7-16,-3 10 0 15,-8 13 4-15,-3 8 8 16,-7 0-9-16,-5 4 1 16,-6-8-3-16,0-10-1 15,0-9-6-15,-4-13 2 16,4-21-2-16,0-13 0 16,0-22 0-16,0-9-2 15,0-18-15-15,0-6-14 16,0 0-8-16,0 0-24 0,0-4-43 15</inkml:trace>
  <inkml:trace contextRef="#ctx0" brushRef="#br0" timeOffset="-40416.62">22521 12918 330 0,'0'0'0'15,"0"0"-13"-15,0 0 2 16,0 0 11-16,0 0 3 15,124-75-2-15,-93 64 3 0,5-6 1 16,3 1 6-16,0 0 0 16,1 8-9-16,-1 6 3 15,-2 2-5-15,1 12 0 16,-2 22 1-16,-3 12 7 16,-6 12-7-16,-9 9 4 15,-9 1-1-15,-7 10-1 16,-2 7 0-16,0 5 0 15,-7 7 3-15,-9-2 10 16,-3-1-6-16,-1 0-1 16,-3-1-3-16,4-5 3 15,2-3-5-15,5-12-3 16,4-12 3-16,6-11-2 0,2-19-2 16,0-4 0-16,0-15-4 15,0-2 2-15,10-6-6 16,5-4-6-16,5 0 6 15,7 0 7-15,2-14-3 16,6-14-7-16,-1-8-31 16,-3-4-26-16</inkml:trace>
  <inkml:trace contextRef="#ctx0" brushRef="#br0" timeOffset="-32249.22">20072 10649 62 0,'0'0'90'16,"0"0"-72"-16,0 0 5 16,0 0 12-16,0 0-25 0,0 0 7 15,0 0 3 1,-33-59 7-16,31 59-14 15,0 0-1-15,2 0-12 16,-3 0 0-16,0 6 0 0,-1 20 6 16,2 9-4-16,0 11-3 15,2 2 2-15,0 2 5 16,0 0-1-16,0 3 6 16,0 4 7-16,-2-6-10 15,0 2-3-15,-1-7-5 16,3-10 3-16,0-11 0 15,0-12-3-15,0-9-4 16,0-4-3-16,3 0 5 16,3-8 2-16,6-22 21 15,5-16-13-15,3-20-1 0,5-11-7 16,-1-4-6 0,-6 1 1-16,-5 9 1 0,-3 10-8 15,-2 16 11-15,-1 11 1 16,1 12 0-16,2 10 0 15,-1 7-6-15,4 5 4 16,0 6-4-16,3 29 3 16,2 13 2-16,0 13 2 15,-3 14 6-15,1 0-5 16,-3 5-1-16,-2-4 0 16,-1-10 6-16,0-14-7 15,3-18 4-15,1-12-4 16,-1-12 6-16,3-8-6 0,-1-2-1 15,6 0 1-15,3-11 17 16,5-22-11 0,9-13-4-16,6-13 1 0,8-4-3 15,2-1 0-15,-4 1-7 16,-3 5 7-16,-5 15-3 16,-5 16 2-16,-6 14 0 15,-7 13-2-15,-6 0-1 16,-1 23-1-16,-3 15 5 15,-1 12 7-15,1 4-2 16,-3-1-4-16,5-3-1 16,3-6 1-16,4-5 3 15,4-8-4-15,2-11-4 0,2-10 4 16,4-10 0-16,-1 0 2 16,1 0-1-16,1-20 1 15,-3-4-2-15,1-9 0 16,0-3-2-16,-1-8 2 15,-2-6-3-15,7-8 0 16,0-3-8-16,-3 2-9 16,-2 13 18-16,-8 18 1 15,-7 15-1-15,-5 13 2 16,-1 0 0-16,1 9 0 16,0 13-2-16,3 6 4 15,-3 0 1-15,3 0-3 16,-3-2 0-16,3-4 0 0,-3-6 2 15,5-4 1-15,5 0-3 16,1-6 0-16,2 2 10 16,1-2-10-16,2-4 0 15,0 1 0-15,0-3 2 16,5 0-1-16,-1-9-1 16,3-13 3-16,-1-6 5 15,1-1-8-15,0-2-2 16,-3 7 2-16,-2 6 0 15,3 14 0-15,-5 4 0 16,-2 4-4-16,2 25 4 16,0 4 1-16,2 3 0 15,2-4-1-15,1 2 6 0,1-4-6 16,5 2 3 0,-5-3-2-16,4-7 6 0,-1-4 3 15,-1-7-9 1,1-5 3-16,3-6 3 0,-1 0-6 15,2-6 2-15,5-21-2 16,4-11 6-16,4-11-7 16,3-3 0-16,-4 2 0 15,-4 4 1-15,-6 10 0 16,-2 11-2-16,-2 6 2 16,-2 4 0-16,4 2 1 15,-1 1-2-15,1 1 0 16,0 2 4-16,1 9-4 15,-6 0 0-15,-1 2 0 0,-5 23 0 16,-2 6 0-16,-2 11 0 16,-10 2 0-16,-5 4 4 15,-3 4-3-15,-7-8-2 16,4-10 2-16,2-13 0 16,0-16-1-16,5-5-2 15,1 0 2-15,3 0 8 16,8-15-4-16,4-11 1 15,2-6-5-15,0-3 6 16,1 1-6-16,-1-2-3 0,2-1 3 16,0 2 1-1,1 7-1-15,-7 8 0 0,-5 12 0 16,-3 8-4-16,-7 0 4 16,1 6-7-16,3 12 7 15,0 1 6-15,4 4-5 16,0-4-2-16,3-2 2 15,3-5 1-15,5-5-2 16,2-5-1-16,4 2 1 16,-2-4 2-16,3 0-1 15,-3 0-1-15,1-3 0 16,-3-11 4-16,2-5-4 16,-2-2 0-16,2-9 0 15,3-8 2-15,2-4-2 16,-1 2 0-16,-8 10 0 15,-10 11 1-15,-7 11-1 16,-10 8-5-16,-4 0 0 0,0 10 3 16,0 22 2-1,0 15 2-15,-8 7 0 0,-6 6 5 16,1-2-7-16,3-5 1 16,6-3-1-16,4-9 3 15,0-4-3-15,0-11 0 16,0-11-3-16,0-10 3 15,4-5 0-15,8 0 0 16,-1-9 5-16,7-10 6 16,2-9-11-16,2-7 0 0,3 2 1 15,0 2 1 1,-2 8-2-16,-2 10-3 16,-5 9 3-16,-5 4 0 0,-1 0-2 15,-2 12 0-15,-8 18 2 16,0 14 2-16,0 12 0 15,-8 6 1-15,-7 7-3 16,1 1 2-16,4 0 1 16,3-8-5-16,3-9 6 15,4-17-3-15,0-16-1 16,6-12-1-16,11-4 1 16,4-3 5-16,-1-1-5 15,2 0 0-15,0 0 4 16,1 0 4-16,2-16-8 15,-4 0-2-15,2 1 2 0,-5 2 2 16,-5 10-2-16,-7 3-3 16,0 0-7-16,-4 22 10 15,0 18 0-15,-2 12 2 16,0 12-2-16,0 3 2 16,-14 10 1-16,1 3-6 15,1 1 6-15,2-1-1 16,-1-6-2-16,1-3-2 15,4-12 2-15,1-13 0 16,5-18 0-16,0-17-2 16,0-11-8-16,11 0 10 15,7-26 5-15,7-15-5 0,6-18 0 16,3-4 0-16,-3 9 0 16,-9 18-2-16,-11 26 1 15,-9 10-1-15,-2 2-7 16,0 30 6-16,0 18 3 15,-13 16 4-15,-13 17-3 16,-1 6 2-16,2 4 6 16,0-6-2-16,4-7-7 15,0-3-2-15,3 0 2 16,3-3 3-16,-1-7-2 16,5-7-2-16,2-7 2 15,7-15 0-15,2-15-1 16,2-17-10-16,20-6 10 0,5-2 8 15,2-19-5-15,0-2 0 16,0-5-3-16,-4 4 3 16,-10 7-3-16,-6 14-3 15,-4 3 2-15,-3 0-1 16,-2 10-4-16,0 19 6 16,-2 15 5-16,-21 12-1 15,-4 9-4-15,-2 3 0 16,0 5 0-16,6-1 3 15,4-4-2-15,6-2-2 16,2-4 2-16,2-2-1 16,-2-4 0-16,2-6-3 0,2-15 3 15,7-16 0-15,0-14-2 16,0-5-7 0,13 0 9-16,5-10 7 0,0-12-4 15,0-1-2-15,-4 5-1 16,-6 10 1-16,-3 8-1 15,-5 0-1-15,2 17-4 16,-2 23 5-16,0 20 6 16,-5 20-3-16,-15 12 2 15,1-2 6-15,3 0-10 16,5-8 5-16,2-9-6 16,6-13 3-16,1-4-3 15,2-8-1-15,0-8 1 0,0-11 0 16,5-15 0-16,10-10 0 15,3-4 0 1,2 0 4-16,5-26 2 16,-3-11-5-16,3 0 3 0,-4 5-1 15,-2 6-2-15,-2 9-2 16,-1 4 2-16,-3 2 0 16,-1 7-1-16,-1 4-5 15,-3 0-1-15,2 10 3 16,-4 22 1-16,-4 16 2 15,1 12 0-15,-3 11 6 16,0 7-6-16,-3 4 0 0,-10-2 0 16,0 1 3-1,2-5-2-15,-1-4-2 0,1-2 2 16,3-8 0-16,-2-3-1 16,3-9-1-16,3-10 1 15,2-14 0-15,2-8 0 16,0-18 0-16,0 0-7 15,0 0-5-15,2-18 6 16,9-17 6-16,3-10 1 16,1-7 8-16,-5 5-8 15,-4 8 3-15,-2 22-3 16,-4 15 10-16,0 2-2 16,0 14-7-16,0 33 11 15,-13 14-2-15,-5 18-10 16,-4 3 2-16,0-2-3 0,-1-2 4 15,3-5-4 1,3-10-2-16,3-6 2 0,3-17 0 16,3-7 2-16,-2-16-4 15,3-9 4-15,-1-8-1 16,-2 0-1-16,-1 0-7 16,1-23 0-16,-6-6 1 15,3-3-3-15,-3-1 9 16,-2 12 0-16,-2 7 9 15,-7 11-8-15,-6 3-1 16,-7 23 0-16,-10 25 2 16,-10 23-2-16,-9 15 0 0,-11 8 0 15,-2 0 4-15,-5-5-1 16,2-10-3 0,3-7 3-16,2-9-3 0,3-15 2 15,6-10-2-15,5-12 0 16,8-19 5-16,6-7-5 15,8-11-3-15,4-22 3 16,7-2 0-16,4-10-1 16,8-3 1-16,11 2 3 15,0 2 0-15,8 12-3 16,-5 14 0-16,1 5 0 16,-8 12 3-16,-3 1-3 15,-10 0-1-15,-9 24-2 0,-7 16-2 16,-3 8 4-1,-1 2-2-15,1-1 3 0,8-17 0 16,11-14 3-16,7-18-3 16,5 0 2-16,-1-9-2 15,-11-8-2-15,-2-7-18 16,2-29 4-16,5-23-7 16,8-18-1-16,1-4 21 15,2 18 3-15,-5 30 3 16,-13 29 11-16,-10 21 10 15,-17 30-9-15,-11 24-13 16,-7 21 0-16,-1 3-1 0,-4 4 0 16,2-3 2-1,3-5-3-15,9-6-2 0,10-10 2 16,8-14 0-16,14-22 2 16,6-13-2-16,6-9 0 15,6 0 0-15,-1-9-2 16,5-13-4-16,1-8-2 15,2-12 3-15,8-6-5 16,0-11 8-16,0 5-3 16,0 10 4-16,0 12-1 15,-6 16 2-15,-7 14 9 16,-3 2 0-16,-6 0-3 16,-7 0-1-16,-10 24-4 15,-5 10 0-15,-12 2-1 16,-4 9-2-16,-2-6 2 0,2-2 0 15,9-9 0-15,6-12 0 16,3-10 0-16,4-6 0 16,-3 0-6-16,2-32-9 15,-1-12 11-15,7-14 2 16,6-13-4-16,6-5 6 16,5 8 0-16,3 14 2 15,0 20-1-15,-1 20 2 16,-1 6 16-16,-5 8-4 15,-7 0-14-15,-6 26 1 16,-3 14 0-16,-4 0 2 16,2 4-4-16,2-4-4 0,5-3 4 15,4-10-2 1,6-6-1-16,7-12 3 16,3-9 1-16,-1 0-1 0,-5 0-5 15,-6-4-10-15,-1-10 9 16,-2 0 4-16,1-8 2 15,0 4 0-15,-2-9 0 16,3-2 0-16,-1-9 0 16,6-10 0-16,-4-5 0 15,3 3 0-15,2 0-2 16,-2 14 2-16,1 7 1 16,-6 6 3-16,0 4-1 15,-4 11-3-15,-2 8 6 0,0 0-3 16,0 0 0-1,2 8-3-15,2 11 2 0,0-1-2 16,3 4 0 0,4-6 1-16,-1 1-1 0,-1 0 0 15,0 4 0-15,-2-2 0 16,1 3 0-16,6-6 1 16,5-5 0-16,8-11-1 15,4 0 23-15,0-14-4 16,0-21-18-16,0-15 0 15,0-12-1-15,4-10 0 16,10-14 0-16,-3-6-5 16,-1-7 5-16,0 1 0 15,-6 0-4-15,-1-1 4 0,-3 5 0 16,0 5 0-16,0 18 0 16,0 13-1-16,0 18 1 15,0 8 0-15,0 11 0 16,0 16 0-16,-7-4 0 15,-7 9 0-15,-1 0-2 16,-3 0 0-16,-2 0 2 16,-2 9 0-16,-3 9-2 15,3-1 2-15,2 0-1 16,6-6 1-16,8-6 0 16,4-5-1-16,2 0 0 15,0-10 1-15,0-25-4 16,0-11 4-16,29-22 0 0,17-16 1 15,12-18-1 1,12-20 0-16,-1-9 0 0,-3-6 0 16,-8 1-1-16,-6 10 1 15,-10 15 0-15,-11 24 0 16,-11 33 0-16,-15 28 1 16,-5 26-4-16,-21 14 2 15,-23 40-1-15,-18 28-1 16,-8 26 0-16,-5 10-3 15,-6 2 2-15,8-15-3 16,13-30 7-16,24-36 0 16,27-37-1-16,9-2 0 0,0-14-7 15,9-13 7 1,0-15-3-16,9-15 6 16,8-22-2-16,5-12 0 0,1-2 1 15,-4 5-1-15,-5 2 0 16,-5 4 0-16,-11 1 0 15,-7 3 1-15,0 8-1 16,0 14 0-16,-11 8 0 16,-3 19 0-16,-1 4 2 15,1 6-1-15,-3 7-1 16,-6 4-4-16,-4 5 4 16,-6 3 0-16,-3 0-1 15,1 17 1-15,2 12 2 16,10-9-1-16,11-10-1 0,12-10-5 15,0 0-5-15,10-22 2 16,17-10 8-16,6-8 0 16,7-12 2-16,7-3-2 15,0-9 0-15,2-6 0 16,-5-3 0-16,-6 8 0 16,-2 4 0-16,-12 13 0 15,-10 14 2-15,-10 12-2 16,-4 10 3-16,0 8 2 15,-20 4 3-15,-5 0-4 16,-1 2-4-16,-3 16 0 0,-2 8 4 16,0 4-4-1,0 2 0-15,4 2-4 0,8-3 4 16,7-8 0-16,4-6-7 16,8-11 2-16,0-6-8 15,0 0-20-15,16-9 23 16,9-23 10-16,6-15 4 15,2-18-3-15,5-12 0 16,-5-1-1-16,-6 0 3 16,-11-1-3-16,-11-2 0 15,-5 1 2-15,0 0-2 16,0 12 0-16,-12 18 1 16,3 17-1-16,-6 19 5 15,-7 14 3-15,-10 0-8 16,-13 33 3-16,-7 15-2 0,-9 16-1 15,1 13 0-15,-2 9 0 16,6-5 2-16,14-17-2 16,13-23 0-16,19-30-1 15,10-11-1-15,0 0 1 16,8-11-11-16,7-16 12 16,7-9 11-16,5-20-8 15,7-14-3-15,-1-8 2 16,0 2-2-16,-4 3 0 15,-4 7 0-15,-8 8 0 16,-8 1 1-16,-4 7-1 16,-5 11 0-16,0 7 2 15,0 15 3-15,-14 10 12 16,-3-1-16-16,-3 1 0 0,-1-3-1 16,6 2 2-16,7-2-2 15,0 4-2-15,4-4 2 16,2 4-2-16,-1 0-6 15,1-2 6-15,2-3-2 16,0-8-4-16,0-5 7 16,9-12-2-16,11-8 3 15,5-4 0-15,2-5-1 16,-3 7 1-16,-6 10 0 16,-10 13 0-16,-5 10 2 15,-3 8 1-15,0 2 9 16,-13 2-12-16,-12 1 2 15,-2 0-2-15,-6 8 0 0,-5 15 3 16,-2 7-3-16,-7 7 3 16,-2 1-3-16,2-2 0 15,8-4 0-15,2-4 0 16,18-9 0-16,5-15 0 16,14-4-2-16,0-10-4 15,5-33 3-15,23-17 3 16,11-18-4-16,5-3 4 15,-7 7 3-15,-8 16-3 16,-10 24 0-16,-11 14 2 16,-8 13 2-16,0 7 4 15,0 0-8-15,-22 19 0 0,-2 11-1 16,-3 14-2-16,0 14-57 16,-2 12-92-16</inkml:trace>
  <inkml:trace contextRef="#ctx0" brushRef="#br0" timeOffset="-13957.79">21026 11278 74 0,'0'0'32'0,"0"0"-10"15,0 0 2-15,0 0 3 16,0 0 14-16,0 0 11 15,0 0-24-15,0 0-20 16,-35-49-1-16,31 45 0 16,2 0-7-16,0 2 8 0,0 2-5 15,0 0 5-15,2-1 0 16,-2 1-4-16,-1 0 8 16,1 0 1-16,0 0-5 15,2 0 4-15,0 0-6 16,0 0 1-16,0 0-5 15,0 0-1-15,-2 0-1 16,0 0 2-16,0 7 1 16,-3 7-5-16,2 3 4 15,1 5 2-15,-2 0-2 16,2 3-2-16,-1 3 8 16,1 5 0-16,-2-1-3 15,2 1 2-15,0 2-4 0,0-3 1 16,-1 4-1-16,3 0-1 15,0 5 1-15,0 4 4 16,0 0-5-16,0-1 3 16,0 0-3-16,0-2 5 15,5 4-7-15,-3 2 2 16,2 0 0-16,-4 2 12 16,0 0-5-16,0 3 1 15,0 1-3-15,0-1 2 16,0 4 3-16,0-5-12 15,0-2 5-15,-6-4 5 16,-1-1-4-16,2-9 3 0,5-10-4 16,0-2 2-1,0-2-6-15,0 2 1 0,0 5 0 16,0 0 5-16,0 0-6 16,-2 1 6-16,-3-3-2 15,1 0 3-15,-2-1-6 16,-1 0 0-16,0-5 3 15,5 3 0-15,-3-4-3 16,5-3-4-16,0 2 4 16,0 0-1-16,0 3-1 15,0 0-1-15,0 0 1 16,0 4 0-16,0 0 2 16,0 6-3-16,0 4 2 15,0 3 3-15,0-2-4 0,-4-2-1 16,0-3 1-16,1-2 1 15,-3 5 1-15,-1 4-3 16,-2 3 2-16,0 2 1 16,5-6-2-16,0-4-2 15,4 2 2-15,0 0 1 16,0 5 0-16,0-5-2 16,0-2 2-16,-3-3 0 15,3-2-1-15,-3-1-1 16,1-2 1-16,2-2 0 15,-2-2 1-15,2-1-2 0,0 0 2 16,0 2 1 0,0-6-2-16,0 0-3 0,0 0 3 15,0-1 0-15,0 2 0 16,0 3 0-16,0 1 0 16,0 1 4-16,0 8-4 15,0 3-1-15,0 2 1 16,0 0 0-16,0 1 0 15,0 0 0-15,0 3 0 16,0 4 3-16,0 5-3 16,0-9-2-16,0 1 2 15,0-3 2-15,0-7-1 16,0 1-1-16,0-6 0 16,0-4 1-16,0 3-1 0,0-4-4 15,0 5 4-15,0 11 0 16,0 4 3-16,10 8-3 15,-6 1 0-15,0 7 2 16,-2 0-2-16,-2 1 0 16,0-12 0-16,0-10 2 15,0-15-2-15,0-7 0 16,0-8 0-16,0-4 0 16,0-1 0-16,0 4 1 15,3-1-1-15,1 1 1 16,-2 8 0-16,2-2-1 15,1 4 0-15,-2 7 2 16,1 0-2-16,-2 2 1 0,-2 2-1 16,2-4 0-16,-2-7 1 15,0-8-1-15,0-7 0 16,0 0 1-16,0 0-1 16,0 0 0-16,0 0 0 15,0 0 0-15,0 1 1 16,0-1-1-16,0 0 0 15,0 0 0-15,0 0 0 16,0 0-6-16,0 0 3 16,0 0 0-16,0 0 3 15,0 0 0-15,3 0 1 16,-1 3 1-16,0-1-1 0,2-2 2 16,1 4-3-1,-1 0 0-15,3 0 1 0,2 2-1 16,0-2 0-16,2 5 2 15,-2-6-2-15,2 1-1 16,1 2 1-16,0 2 0 16,1-2 0-16,4 6 0 15,-5-5 0-15,2 0 2 16,-1 3-2-16,-1 2-1 16,1-3 1-16,1 1 0 15,-3-7-1-15,2 6 1 16,3-4 1-16,-3 4 1 15,5-8-2-15,-3 3 0 0,-1-1 0 16,-1 3 0 0,-1-6 0-16,-2 4 0 0,3-1 1 15,3 0 0-15,0 0-1 16,4 6-1-16,-2-5 1 16,6 0 0-16,-2 0 1 15,3-2-1-15,-2 2 0 16,-4 0 1-16,2-4-1 15,-3 4-1-15,-1-4 1 16,-3 2 0-16,-3-1 1 16,2 2-1-16,3 0 0 15,1 2 1-15,3-1-1 16,-1 0 0-16,-2 0 0 16,3 2 0-16,-5 2-1 0,4-2 1 15,-1 1 0 1,-1 2 1-16,6 1-1 0,-3 0-1 15,2 3 1-15,2-6 0 16,3 3 0-16,0-2 0 16,2-2 0-16,2-2 1 15,3 0-1-15,1 1-1 16,7-5 1-16,3 1 0 16,2-1 0-16,2 0 0 15,-1 3 0-15,4-3 1 16,-3 0-1-16,2 2-1 15,-2-2 1-15,3 0 0 16,1 0-1-16,0 0 1 0,3 0 1 16,0 0-1-16,-5 0 0 15,-4-2 0-15,-3-2 0 16,-3 4 0-16,-6-5-1 16,-1 1 1-16,-3 4 1 15,-2-4 0-15,-2 2-1 16,0 2-1-16,-1-2 1 15,3 2 0-15,0-4 1 16,0 2-1-16,0-2 1 16,0-5-1-16,0 3 0 15,2-1 0-15,-2 1 0 16,0 2 0-16,-2 0 0 0,2 0 0 16,-2 0 1-16,2 0 0 15,-2-1-1-15,-1 3-1 16,-2 2 1-16,1 0 0 15,0-4 0-15,2 4 0 16,2 0 1-16,0 0 0 16,-1-3-1-16,1 3-1 15,2 0 1-15,2 0 0 16,1-4-1-16,2 3 1 16,-3-4 1-16,-2 1 0 15,1 0-1-15,-1 0-1 16,-2 0 1-16,-2-2 0 15,-4 2-1-15,0-1 1 0,0-2 1 16,-6 5 1 0,3-2-2-16,1 4-1 0,5-4 1 15,6 4 0-15,1 0 3 16,5-6-3-16,-5 4 3 16,-2-3-1-16,0 4-2 15,-2 1 0-15,0-4 0 16,-4 0 0-16,0 2 0 15,-6-1 0-15,4 3 0 16,-3-1 2-16,0 1-2 16,0-2-1-16,-3 2 1 15,1 0 0-15,1 0 0 0,-2-3 0 16,1 3 1 0,-3 0 0-16,-3 0-1 0,-1 0-1 15,0 0 1 1,-4 0 0-16,-3 0-1 0,-1 0 1 15,-3 0 0-15,2 0 2 16,-2 0-2-16,0 0-1 16,0 0 1-16,0 0 0 15,2 0 0-15,0 0 0 16,0 0 0-16,0 0 1 16,5 0-1-16,-2 0 0 15,-1 0 0-15,1 0 0 16,1 0 0-16,-1 3 0 15,1-1 0-15,4-1 1 16,-2 2-1-16,-1-1 0 0,-1 2 0 16,-1-4 0-1,0 0 0-15,-1 0 0 0,0 4 0 16,-1-4 1-16,-1 0-1 16,-2 0 1-16,0 0-1 15,0 0 2-15,2 0 0 16,-2 0 0-16,6 0 3 15,2-8 0-15,-2-3-3 16,1-6 0-16,-1 3-1 16,2 1-1-16,-2 0 1 15,-2-4-1-15,1 7 1 16,-5-3 1-16,0-6-2 0,0 1 0 16,0-4 0-1,0 0 0-15,2-4-1 0,0-1 1 16,-2 4 1-16,2 2 1 15,-2 2-2-15,0-3 0 16,0-4 0-16,0 2 0 16,0-2 0-16,0 4 0 15,0-5 0-15,0 9 1 16,0-5-1-16,0 0 0 16,0-1 0-16,0 0 0 15,0-4 0-15,0 0 0 16,-2-2 0-16,-2 0 2 15,2-1-2-15,-3 6-1 0,3 0 1 16,0 4 1-16,0-5-1 16,-3-1 0-16,2-1 1 15,1 1 0-15,2 0-1 16,-2 1-1-16,2 2 1 16,-2 2 0-16,2-2 1 15,-2-1-1-15,0-2 1 16,-1 2 1-16,3-2-2 15,0-3 0-15,0 1 0 16,0-2 0-16,0-4 0 16,0 3 0-16,0-4 1 15,0 4 0-15,0-2-1 16,0 3-1-16,0 4 1 16,0-3 0-16,3 2 1 0,-3 0-1 15,2-3 0-15,0 0 1 16,2 0-1-16,-2-1-1 15,1 0 1-15,0 2 0 16,-1-2-1-16,2 6 1 16,-2-4 1-16,0 4 0 15,1 4-1-15,-1 2-1 16,-2-5 1-16,2 4 0 16,-2-3 0-16,0 0 0 15,0-2 0-15,0-1 2 16,0 1-2-16,0-6 0 0,-4 2 0 15,-1-4 0 1,3-2 0-16,0 4 0 0,2 0 1 16,-2 6 0-1,2 2-1-15,0-1-1 0,0 4 1 16,-2-5 0-16,-1 2 1 16,0-2-1-16,-1-3 0 15,0 4 1-15,2-6-1 16,-1 1-1-16,1 0 1 15,2-4 0-15,0 0 0 16,0 4 0-16,0 0 0 16,0 1 2-16,-2 3-2 15,0 1-2-15,2-4 2 16,-2 0 0-16,0-2-1 0,0 0 1 16,-4-2 1-16,2 1 0 15,0-2-1-15,-3 2-1 16,3 0 1-16,-4 0 0 15,4-3 0-15,-2-1 0 16,3-2 0-16,3-4 1 16,0 4-1-16,0 3-2 15,0 4 2-15,-2 5 0 16,0 6 0-16,0-2 0 16,0 2 1-16,0 0 0 15,-3-1-1-15,2 4-2 16,1-7 2-16,0-5 0 15,0-3 0-15,0-2 0 16,-1 3 0-16,3-6 1 16,0 3-1-16,0-4-3 0,0 0 3 15,0 1 0-15,0 6-2 16,0-2 2-16,0 6 0 16,0-1 2-16,0-1-2 15,0 1-1-15,0-2 1 16,0-2 0-16,0 4-1 15,0 2 1-15,0 8 0 16,0 3 2-16,0 4-2 16,0-1 0-16,0 0 0 15,0 0 0-15,0 2-1 16,0 0 1-16,0-1 0 16,0 4 1-16,0-2-1 0,0 0-1 15,0-2 1-15,0 0 0 16,0 1 0-16,0-2 0 15,0 1 0-15,0 1 1 16,0-1-1-16,0 0-1 16,0 4 1-16,0-8 0 15,0-2 0-15,0-4 0 16,0-4 0-16,0 8 0 16,0 3 0-16,0 4-1 15,0 4 1-15,0 2 0 16,0 2 0-16,0 1 0 15,0-2 0-15,0 3 1 16,0-1-1-16,0-1 1 0,0-3-1 16,0-1 0-16,0 2-1 15,0 0 1-15,0 2 1 16,0 0 0-16,0 2-1 16,0 0-4-16,0 0 4 15,-2 0 0-15,2 0 2 16,0 0-2-16,0 0 1 15,-2 0 1-15,-4 0-2 16,1 0-3-16,-2-2 3 16,0 2 0-16,-3 0 0 15,-2 0 0-15,-1 0 0 16,-5 0 2-16,0 0-2 0,0 0 1 16,1 0-1-1,-4 0 0-15,3 0 1 0,-1 0-1 16,-2 0 1-16,2 0 1 15,1 0-2-15,-3 0-1 16,0 0 1-16,0 0 0 16,-3 0-1-16,-3 0 1 15,-7 0 0-15,-3 2 0 16,-3 6-1-16,-1 0 0 16,4-4 1-16,3 1 0 15,1-4 1-15,2 2-1 16,2-3 0-16,0 1 1 15,4-1-1-15,0 2-1 0,4-1 1 16,-2 2 0-16,1 1 0 16,0-4 0-16,-3 0 0 15,1 0 2-15,-3 0-2 16,2 0-2-16,3 0 2 16,-2 0 0-16,1 0 0 15,1 0 0-15,0 0 0 16,2 0 2-16,-1 0-2 15,2 0-2-15,-4 0 2 16,1 0 0-16,-3 0-1 16,1 0 1-16,0 0 0 15,-3 0 1-15,0 0-1 16,0 3-1-16,-2 0 1 16,2 1 0-16,1-2 0 0,-5 0 0 15,0 2 1 1,-3-2-1-16,2-2 0 0,1 0 0 15,0 0 0-15,0 0 0 16,-2 0-1-16,3 0 1 16,4 0 2-16,4 0-1 15,-3 0-1-15,-2 0-2 16,-2 0 2-16,0 0 0 16,3 0 1-16,-1 0-1 15,-4 0 1-15,2 0 0 16,-3 0-1-16,-1 0-1 15,4 0 1-15,-2 0 0 16,0 0-1-16,-3 0 1 16,1 0 1-16,2 0 0 15,4 0-1-15,5 0-1 0,2 0 1 16,2 0 0-16,-4 0-1 16,0 0 1-16,-3 0 0 15,8 0 2-15,-2 0-2 16,6 0-1-16,-3 0 1 15,-1 0 0-15,1 0-1 16,-4 0 1-16,-2-6 0 16,-5-2 2-16,-4 2-2 15,-5-1-1-15,-4 4 1 16,-4 2 0-16,2 1 0 0,3-3 0 16,3 3 0-16,1 0 1 15,2 0-1-15,-3 0-2 16,7 0 2-16,2 0 0 15,5 0-1-15,2 0 1 16,0 0 1-16,-1 0 0 16,2 0-1-16,3 0-1 15,3 0 1-15,1 0 0 16,-1 0-1-16,-1 0 1 16,-1 0 0-16,-3 0 1 15,-1 0-1-15,-4 4-1 16,-2-4 1-16,1 2 0 15,4 2 0-15,-4-4 0 16,1 0 1-16,6 0 1 0,-4 0-2 16,5 0-2-16,-1 0 2 15,-1 0 0-15,1 0-1 16,-2 0 1-16,4 0 1 16,3 0 0-16,0 0-1 15,0 0 0-15,1 0 0 16,-2 0 0-16,1 0-1 15,1 0 1-15,3 0 0 16,-2 0 2-16,2 0-2 16,-3 0-1-16,-3 0 1 15,1 0 0-15,-3 0-1 16,1 0 1-16,-6 0 0 16,2 0 2-16,-1 0-2 0,3 0-2 15,7 1 2-15,3 4 0 16,5-5-1-16,2 0 1 15,0 1 1-15,0-1-1 16,0 0 0-16,0 0-1 16,0 0 1-16,0 0 0 15,0 0 0-15,0 0 0 16,0 0 1-16,-4 0 0 16,2 0-1-16,-2 0-1 15,-2 0 1-15,2 0 0 16,-1 0-1-16,-1 0 1 15,-2 0 1-15,2 3 0 16,-1-1-1-16,1-2-2 0,2 2 2 16,2-2 0-16,-4 0-2 15,4 2 2-15,-2-2 1 16,2 2-1 0,-3 0 0-16,3-2 0 0,-2 2 0 15,2-2 0-15,-3 0 0 16,0 0 0-16,1 2 1 15,-1-2 0-15,3 0-1 16,-2 0-1-16,0 0 1 16,-1 0 0-16,-2 0 0 15,3 0 0-15,-1 0 0 16,1 0 1-16,2 0-1 0,2 0-3 16,0 0 2-1,0 2-1-15,0-2-24 0,0 0-23 16,0 0 8-16,0 0-58 15,0 0-100-15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2:22:46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5957 5989 53 0,'0'0'20'0,"0"0"-13"16,0 0 14-16,-123-42-19 16,92 36 6-16,5 1-3 15,4 3 2-15,-1-4 11 16,3 1 3-16,3 1-13 15,-4-2 4-15,6-2-10 16,-3-6 6-16,3 4-5 16,1 2 8-16,3 4-8 15,7 4-3-15,-1 0-26 0,0 0-33 16,5 0 11 0</inkml:trace>
  <inkml:trace contextRef="#ctx0" brushRef="#br0" timeOffset="1734.06">10910 1346 251 0,'0'0'16'0,"0"0"11"15,0 0 14 1,0 0-21-16,0 0-1 16,0 0 1-16,0 0-20 0,-31-45 4 15,31 46-4-15,0 26-7 16,-7 17 7-16,1 19 7 15,-10 15-3-15,-4 12-4 16,-4 4 3-16,-3 0-2 16,2 1 7-16,3-5-3 15,4-2 3-15,2-9-1 16,8-11-4-16,1-16-3 16,7-12 2-16,0-11-2 0,0-4 0 15,11-7-7 1,14 0 7-16,8-4 0 0,12-6 2 15,15-3 2-15,11-2-3 16,14-3 8-16,17 0-9 16,12 0 0-16,7 0 0 15,6 6 1-15,-7 0 0 16,-5-2-2-16,-3-4 1 16,-10 0 0-16,-15 0 0 15,-18 0-4-15,-13-4 4 16,-16-11 1-16,-6-2 1 15,-6-13-1-15,1-15-1 16,0-13 8-16,2-18-7 0,-2-14 3 16,2-4-3-1,1 0 7-15,-3 4-4 0,-2 3-3 16,-5 5 2-16,1 1-1 16,-4 3-2-16,1 6-1 15,1 8 1-15,-6 12 1 16,-4 18 1-16,-4 16-4 15,-5 11 4-15,-2 6 3 16,0-4 2-16,0 3 7 16,-14-4-6-16,-15-1-5 15,-13 3 2-15,-18 4-10 16,-20 0 10-16,-25 4-4 0,-22 17-1 16,-28 10 0-1,-26 5 0-15,-10 6 0 0,1 6 0 16,18-4-1-16,43-8-8 15,47-11 9-15,42-15 0 16,31-7-21-16,9-3-23 16,2 0-49-16,24 0 15 15,15 0-60-15</inkml:trace>
  <inkml:trace contextRef="#ctx0" brushRef="#br0" timeOffset="2732.86">14945 1466 358 0,'0'0'30'0,"0"0"2"0,0 0-30 16,0 0-2-16,0 0-2 15,0 0 2-15,-46 98 5 16,21-28-3-16,-2 16 1 16,-10 10 6-16,-1 13-5 15,-1 1 3-15,4 0-7 16,6-9 9-16,5-15-9 15,4-14 1-15,1-7-1 16,11-14 2-16,3-8-1 0,5-10-2 16,0-8 1-1,9-7 0-15,16-3 0 0,12-5-3 16,13-1 3-16,12-7 10 16,14-2-9-16,6 0-1 15,10 6 3-15,-1 4-3 16,0 1 0-16,7 0-3 15,2-3 3-15,3-6 1 16,0-2-1-16,-5 0 0 16,-7-10 0-16,0-12 0 15,-1-8 0-15,-1 0-1 16,0-5 1-16,-7-4 0 16,-6 1 0-16,-11-7-1 15,-12 5-1-15,-13 2 2 16,-9 0 0-16,-12 0 0 0,-11-5 0 15,-8-5 4-15,0-10-4 16,0-10 0-16,-12-4 2 16,-1-2 4-16,3 4-6 15,2 7-2-15,8 3 2 16,0 6 1-16,0 4 0 16,0 3-2-16,0-2 2 15,8 4 0-15,2-3-1 16,-1 4-3-16,3 3 3 15,-6 0 2-15,-4 5-1 16,-2 4-2-16,0 4 3 16,0 4 3-16,-20 1-1 15,-9 4-2-15,-11 0 1 0,-14 6 2 16,-19 6-5 0,-14 7 0-16,-15 0-3 0,-12 7 3 15,-4 23 0-15,-5 8-6 16,1 8 6-16,5 2 0 15,13-2-1-15,25-6-3 16,23-6-10-16,27-8 8 16,20-3-40-16,9-7-40 15,9-8-62-15</inkml:trace>
  <inkml:trace contextRef="#ctx0" brushRef="#br0" timeOffset="3883.72">19482 1183 343 0,'0'0'15'0,"0"0"10"16,0 0-19-16,0 0 5 16,84-102-6-16,-68 98-4 15,-5 4 4-15,-1 14-1 0,-2 26 2 16,-4 20 7-16,-4 22 8 15,0 18-1-15,-22 15-6 16,-11 1-2-16,-9 0-3 16,1 1-4-16,3-3-4 15,3-2 2-15,6-9-2 16,4-13 8-16,10-20-9 16,6-14 1-16,4-14-1 15,5-12 1-15,0-8-1 16,0-6 0-16,18-1-3 15,7-3 3-15,13-1 0 16,9 0 1-16,10-8 2 16,13-3 0-16,1 0-3 0,9 0 0 15,4-3 3 1,5-6-2-16,9 3-1 16,16 3 0-16,11-1 0 0,14 1 0 15,5 1 2-15,5 2-4 16,5-1 2-16,0 1 0 15,-3 0 0-15,-3-11-4 16,-7 3 4-16,-2-6 1 16,-8-8 1-16,-2 0-4 15,1-4 4-15,-1 0-2 16,-6 2 0-16,-17 0-6 16,-18 4 6-16,-26 2-2 0,-15-1 2 15,-16 4-4 1,-9-10 4-16,-10-11 3 0,-6-14-2 15,-4-15 1-15,-2-10 2 16,0-3 2-16,0 0-6 16,0-3 2-16,0 1 1 15,7 0 1-15,9-3-4 16,1 2 1-16,6-4-1 16,1-3 0-16,-1-2 1 15,-2 3-3-15,-2 8 4 16,-8 10-2-16,-7 9 0 15,-4 4-1-15,0 7 1 16,0 8 5-16,-15 3-5 16,-16 10 10-16,-12 1-10 15,-12 8 10-15,-13 4-6 0,-14 7-3 16,-18 4 0-16,-24 4 4 16,-22 0-3-16,-7 8-4 15,-8 11 3-15,10-6-1 16,14-7 0-16,17-6-1 15,20 0 1-15,9-2 1 16,1-9-1-16,1 0-6 16,-7 3-12-16,5 0-1 15,2 8-13-15,-5 0-25 16,1 15-54-16,-22 14-40 16</inkml:trace>
  <inkml:trace contextRef="#ctx0" brushRef="#br0" timeOffset="5636.52">11305 2463 48 0,'0'0'65'15,"0"0"-13"-15,0 0-34 16,0 0-17-16,0 0 3 16,0 0 1-16,2 0-3 15,-2 0 1-15,0 0-2 16,0 0 3-16,0 0 0 15,0 0-4-15,0 0 5 16,0-3 9-16,0 1-7 16,0 1 2-16,0-2 2 15,0 3 14-15,0-2-8 0,0 2-11 16,0 0 6 0,0 0 2-16,0 0-8 0,0 0-1 15,0 0-3-15,0 0 6 16,0 0-7-16,0 0 1 15,0 0 2-15,0 0 4 16,0 0-4-16,0 0 9 16,0 0-5-16,0 0 9 15,0 0-7-15,0 0-6 16,0 0 4-16,0 0 1 16,0 0-9-16,0 0 0 15,0 0 3-15,0 0-3 16,-2 0 0-16,-5 0-3 15,-1 18 3-15,-4 20 2 0,-3 17 0 16,1 14-4-16,1 10 4 16,4-1-2-16,2 0 0 15,2-6-3-15,5-4 3 16,0-2 6-16,0 1-6 16,0 0 3-16,0-4-1 15,0 1 3-15,0-9-5 16,0-7-1-16,0-8 1 15,0-10 3-15,0-3-1 16,0-9-4-16,3-3 3 16,1-5-1-16,1-3 0 15,0-3-11-15,-1-1-2 0,-2-2 1 16,2 3-28 0,-4 3-27-16,0-1-116 0</inkml:trace>
  <inkml:trace contextRef="#ctx0" brushRef="#br0" timeOffset="7283.91">10922 4084 130 0,'0'0'20'15,"0"0"-2"-15,0 0-5 16,0 0 1-16,0 0 15 15,0 0 25-15,-2 8-4 16,8-26-26-16,5-3-13 16,1-8 6-16,-1-3-7 0,1 3-8 15,2 0 5 1,-1-1-2-16,3-3-3 16,-1-2-4-16,6-5 4 0,-2 10-1 15,2 7-1-15,-5 19-5 16,-5 4 1-16,1 17 2 15,0 23 2-15,-1 10 11 16,1 10-10-16,-6 0 12 16,1 2-10-16,-3-2 0 15,-2-2-3-15,0 0 2 16,3-5 0-16,9-12-4 16,8-7-7-16,14-17-15 0,14-15-62 15</inkml:trace>
  <inkml:trace contextRef="#ctx0" brushRef="#br0" timeOffset="8017.56">15215 2913 192 0,'0'0'0'0,"0"0"-10"16,62-122-24-16,-43 86 14 15,-7 6 20-15,-3 4 14 16,-5 6 15-16,2 5 16 0,-2 3-16 16,-2 5-15-16,3 1 5 15,-5 2-13 1,2 1 17-16,-2 3 3 16,0 0-15-16,0 0 4 0,0 0-11 15,0 9 0-15,0 14-4 16,0 14 3-16,2 13 18 15,0 8-12-15,-2 4-7 16,2-4 1-16,2-2 0 16,0-2 0-16,2-5-6 15,1-1 6-15,3-2-6 16,2-2 3-16,-1 0-32 16,2 0-56-16</inkml:trace>
  <inkml:trace contextRef="#ctx0" brushRef="#br0" timeOffset="8481.79">15591 3856 247 0,'0'0'40'16,"0"0"-17"-16,0 0-21 16,0 0 24-16,0 0-1 15,0 0 0-15,-93-4-14 0,80 16-10 16,-3 14-1-16,1 12 3 16,-4 8-2-16,4 8-2 15,1-1 2-15,8-2 0 16,2-4-1-16,4-7-5 15,0-11 5-15,8-8-1 16,15-12-6-16,1-9 3 16,5 0 4-16,0-21 1 15,1-17 1-15,-2-13 11 16,-4-7-12-16,-5-1 0 16,-9 0 0-16,-10 9-2 15,0 8 6-15,-2 9-4 0,-18 12-1 16,2 9-2-1,0 7 2-15,3 5 3 0,3 3-3 16,6 25-16-16,6 8-26 16,0 8-33-16,14-6-136 15</inkml:trace>
  <inkml:trace contextRef="#ctx0" brushRef="#br0" timeOffset="9149.95">21088 2551 195 0,'0'0'37'16,"0"0"-16"-16,0 0 26 16,0 0 3-16,0 0 4 15,0 0-3-15,5-50-16 16,-7 50-33-16,-10 22 3 15,-3 9-4-15,-1 7 10 16,3 5-2-16,2-1-9 16,1-2 5-16,4 2-2 15,-1 0-1-15,1 3-4 16,-4 3-6-16,6-1-4 16,2 4-36-16,2-5-42 15,0-8 1-15</inkml:trace>
  <inkml:trace contextRef="#ctx0" brushRef="#br0" timeOffset="9666.19">20518 4051 92 0,'0'0'27'0,"0"0"17"0,0 0 25 15,0 0-34-15,0 0-21 16,0 0 3-16,-18 45 8 15,18-45 7-15,0-4-1 16,2-18 4-16,14-10 2 16,2-5-36-16,4-7-1 15,0 3 3-15,-2 3-3 16,-5 10 0-16,-3 7-4 16,-5 8 4-16,-5 9 2 15,-2 4-2-15,2 0 0 16,0 0-13-16,5 4 6 0,2 22 4 15,2 10 3-15,3 10 12 16,1 4 1-16,3 4-9 16,-3-4 5-16,4 0-8 15,-4-1 7-15,-1-9-8 16,-1-9-3-16,-1-8 3 16,0-9 0-16,1-8-19 15,1-1-19-15,-1 0-50 16</inkml:trace>
  <inkml:trace contextRef="#ctx0" brushRef="#br0" timeOffset="10949.38">22196 3980 166 0,'0'0'34'16,"0"0"0"-16,0 0-2 15,120-94 10-15,-94 71-10 16,1 4 9-16,-2 4 0 16,-3 3-12-16,1 7 2 15,6-3-8-15,8 2-21 16,10 0 1-16,13-4-1 15,7 4 3-15,9 0-4 16,4 2 0-16,7-2 4 16,8-5 9-16,4 4-11 15,3-3 1-15,3-2-2 0,-8 1 6 16,0-5-8 0,-11-4-7-16,-5 4 7 0,-8-3 0 15,-3 2-2-15,-12 1-8 16,-12 6-25-16,-17 0-26 15,-18-2-41-15,-11 2-151 16</inkml:trace>
  <inkml:trace contextRef="#ctx0" brushRef="#br0" timeOffset="11300.84">23508 3389 251 0,'0'0'8'0,"0"0"-8"16,0 0-15-16,0 0 15 16,0 0 17-16,0 0 0 15,89 20 21-15,-38 2-14 16,7 6-9-16,9 4 1 16,8 4 1-16,10 4-11 15,7 0 2-15,6 6 1 16,-7 3 5-16,-13 2-14 15,-13 2-2-15,-21 0 2 16,-17-2 7-16,-19-2-1 16,-8-1 3-16,-10-9 2 15,-21-1 9-15,-7-4-5 0,0-10-8 16,2-3 6-16,8-9-9 16,-1-2-4-16,6-3-2 15,1 2-27-15,6-1-42 16,5 0-51-16</inkml:trace>
  <inkml:trace contextRef="#ctx0" brushRef="#br0" timeOffset="12116.82">25886 3739 379 0,'0'0'3'16,"0"0"2"-16,0 0-5 15,0 0-27-15,0 0 23 16,0 0 3-16,-43 13 1 16,38-9 0-16,3-3 10 15,2-1 1-15,0 0 7 16,0 0 21-16,0 0 8 0,0 0-16 15,0-5-7-15,7-24-12 16,15-17 6-16,7-12-18 16,3-6 4-16,-1 4-2 15,-4 4 7-15,-1 2-8 16,0 0 4-16,-1-1-5 16,-5 9 10-16,-5 10-8 15,-3 11 0-15,-5 12 11 16,-5 9 3-16,0 4-13 15,2 0-3-15,10 4-9 16,6 28 9-16,9 18 2 16,2 16 1-16,-2 17 9 0,-2 9 2 15,-2 8-8-15,-5 3 6 16,-1-8-10-16,-3-9 14 16,-3-13-12-16,-4-8-1 15,-2-9-2-15,-4-12 3 16,-1-10-2-16,-2-15-4 15,0-10 4-15,0-9-2 16,0 0 0-16,0 0-19 16,0 0-12-16,0 0-23 15,-14-10-78-15,-1-16-85 16</inkml:trace>
  <inkml:trace contextRef="#ctx0" brushRef="#br0" timeOffset="12966.46">26443 2699 244 0,'0'0'13'16,"0"0"17"-16,0 0-12 16,-137-78 7-16,89 52 3 0,-10 0-4 15,-14-2 9 1,-8 1-10-16,-13 7 4 0,-13 4-3 15,-7 14-18-15,-1 2 3 16,3 31-1-16,4 22-6 16,0 24-2-16,-4 17 0 15,-5 16 11-15,-3 16-4 16,9 13-4-16,7 1 4 16,15 6 7-16,28 4-14 15,29 1 0-15,31-4 3 16,10-9-3-16,46-15 0 15,17-13-7-15,16-10 7 16,17-18-1-16,23-14 6 16,25-18-15-16,34-18 20 0,33-15-15 15,22-17 5-15,10-12-14 16,-19-38-5-16,-31-25 11 16,-41-23 8-16,-32-20 1 15,-25-19 3-15,-20-7 10 16,-19-5-3-16,-12 7-8 15,-16 12 9-15,-7 10-2 16,-14 11-7-16,-15 10-3 16,-2 1 1-16,-11 2 9 15,-31 1-10-15,-11-4 1 16,-14 6-1-16,-9 10 11 16,-4 11-11-16,-7 17-2 15,-2 21-8-15,-7 18 8 0,-4 16-8 16,-3 0-20-1,5 24 5-15,9 14-24 0,7 8-16 16,12 5-14-16,8-7-141 16</inkml:trace>
  <inkml:trace contextRef="#ctx0" brushRef="#br0" timeOffset="18680.91">10177 12276 25 0,'0'0'0'0,"27"192"-25"15,11-89 25-15,9 1 0 16,6-6 0-16,8-3 3 15,5-11-3-15</inkml:trace>
  <inkml:trace contextRef="#ctx0" brushRef="#br0" timeOffset="27124.52">16378 15089 154 0,'0'0'20'0,"0"0"-14"15,0 0 1-15,0 0 5 16,0 0 1-16,0 0-11 16,0 0 3-16,0 47 8 15,13-47 10-15,8 0 9 16,1 0-17-16,2 5-2 16,3 1-4-16,0 6-5 15,-1-3 3-15,6 0 3 0,3 4-9 16,8 1 2-1,3 0-1-15,6 0 3 0,-4-3-5 16,4 4-1-16,2-5 1 16,-4 2 5-16,6-8-2 15,2-2-3-15,0-2 1 16,5 0 6-16,-5 0-3 16,-5 0-3-16,-6 0 5 15,-4-2 0-15,-8-6-3 16,1-5-3-16,-5-1 5 15,2-3 4-15,-2-3-2 16,3-1-7-16,-3 2 3 0,0-1 4 16,0-3-5-16,-2 2-4 15,0-4 4-15,0 3 3 16,0-4-5-16,-2 0-5 16,2 2 5-16,-3-3 3 15,1 0-3-15,0 1 0 16,-3 0 0-16,1-1 3 15,-2 4-3-15,-2 1-3 16,0-6 3-16,-1-3 2 16,-3 4-1-16,-1-4-2 15,2-1 2-15,0 1 1 16,-3-5-2-16,1 1-2 16,-5 1 2-16,1 1 2 0,-6 2-1 15,1 3-2-15,-5 1 2 16,-2 1 5-16,0 4 6 15,0-6-10-15,0 4 7 16,0 0 16-16,-7 3-21 16,-1-4 5-16,-4 3-6 15,1 0 7-15,2 4-5 16,-4-2-5-16,0 2 6 16,-1-1 3-16,-4-2-7 15,0-1 3-15,0 2-4 16,-1 3 11-16,-4-1-7 15,0 4-5-15,0 1 3 0,-4-2 6 16,0 3-8 0,0 0-2-16,0 1 2 0,0 2 1 15,1 1-2-15,-4 4-1 16,-1 2 1-16,-2 0 5 16,-5 0-4-16,1 0-2 15,-3-2 2-15,-1-2 4 16,-1-3-5-16,0 4-3 15,-3-1 3-15,1 3 1 16,1 0 0-16,1 1-2 16,0 2 2-16,1 0 2 15,1 0-3-15,3 0-6 16,-2 0 6-16,1 0 2 16,1 0-1-16,-1 0-2 15,1 0 2-15,-2 0 2 16,3 0-3-16,1 2-4 0,2 1 4 15,-1-3 1-15,3 6 0 16,-2-5-2-16,-1 4 2 16,3 0-2-16,0 1 1 15,4 0-4-15,2 4 4 16,-1 1 1-16,-1-2-1 16,0 1 0-16,3 2 0 15,-1 1 2-15,3 0-2 16,-3 1-5-16,-2 4 5 15,-2 3 0-15,-2 3 0 16,-2 2-1-16,-1 1 1 0,-1-6 5 16,6 3-5-1,4-5-4-15,1 2 4 0,6 1 1 16,0-4 0-16,5 1-2 16,2-6 2-16,2 3 0 15,2 2-1-15,-1 2-6 16,1 4 6-16,-3 4 3 15,2-3-2-15,-1 3-2 16,3 1 2-16,-2 2 1 16,4 1-2-16,0-1-5 15,2 0 5-15,-1 1 2 16,3-4-2-16,0 0 0 16,0-2 0-16,0 3 2 0,0-4-2 15,0 0-5 1,5 5 5-16,1-4 1 0,6 0-1 15,-3 2 0-15,3 0 0 16,2-2 1-16,-1-1-1 16,6 4-6-16,-2-3 6 15,1 0 1-15,2-2-1 16,0 1 0-16,2 2 0 16,1-4 2-16,-4 0-2 15,2-1-5-15,-3 0 5 16,-3-1 2-16,3-1-2 15,-5-4-1-15,3-2 1 16,-1-5 1-16,-2 2-1 16,1-3-5-16,-1 4 5 0,3-2 1 15,-3 4 1 1,3 4-4-16,2 2 4 0,2 2 1 16,3 3-3-16,-2-4-5 15,2-2 5-15,-3-6 2 16,1-1-2-16,-4-3-4 15,1-4 4-15,-1-1 4 16,-5 1-4-16,-1-5-10 16,-3 0 6-16,-3 0 3 15,0 0-25-15,-1 0-28 16,-4 0-30-16,0 0-16 16</inkml:trace>
  <inkml:trace contextRef="#ctx0" brushRef="#br0" timeOffset="93215.02">8205 11781 154 0,'0'0'41'0,"0"0"-24"0,0 0 3 15,0 0 1-15,0 0 3 16,0 0-4-16,0 0-7 16,0 0-2-16,-4-6-2 15,4 6-6-15,0-3 4 16,0 3-2-16,0-1 5 16,0 1-2-16,0 0-5 15,0 0-1-15,0 0 3 16,0-2-5-16,0 2 0 15,4 0 1-15,16 0 6 16,9 0 0-16,7 0-1 16,4 0 4-16,5 6 0 0,4-5-4 15,2-1 3-15,-2 0-5 16,2 0 6-16,-4-4-7 16,-3-10-2-16,-5-1 3 15,-4-2-3-15,-6-1 2 16,-4 6-3-16,-5 0 1 15,-7 6-2-15,-6 0-5 16,-5 6-21-16,-2 0-43 16,0 0-152-16</inkml:trace>
  <inkml:trace contextRef="#ctx0" brushRef="#br0" timeOffset="93748.49">8622 11539 315 0,'0'0'19'0,"0"0"-19"16,0 0 3-16,0 0 3 0,0 0 2 16,0 0 7-1,58-6-5-15,-37 6 4 0,0 0 0 16,2 0 3-16,1 0-5 16,3 10 0-16,2 1-5 15,-1 3-2-15,5 5-2 16,-2-2 7-16,-3 7-7 15,3 1-1-15,0-2-1 16,-2 1 2-16,2-3-2 16,-4-3-2-16,-2-6 2 15,-9-1 1-15,-5-2-2 16,-7 1-1-16,-4-2 1 16,0 6 7-16,0 4 15 15,-17 4-3-15,-10 7-13 0,-2 0 3 16,-2-1-2-1,4-4-2-15,4-6 0 0,6-6-1 16,3-6-4-16,8-6 0 16,1 0-2-16,1 0-25 15,2 0-59-15,2-13-92 16</inkml:trace>
  <inkml:trace contextRef="#ctx0" brushRef="#br0" timeOffset="98951.82">7878 12352 125 0,'0'0'40'0,"0"0"-30"15,0 0 2-15,0 0 19 16,0 0-14-16,0 0-6 15,0 0-4-15,-29-22-6 16,27 20 0-16,0 2 2 16,2-2 12-16,-2 2-2 15,-1 0-5-15,3 0 3 16,-3 0 5-16,3 0-6 16,0 0 3-16,0 0-7 0,0 21 4 15,6 23-10-15,15 15 3 16,6 10-3-1,2 1 7-15,2 0-5 16,-2-7-2-16,-2-6 1 0,-2-8 5 16,-3-12-6-16,-2-5-3 15,-2-6 3-15,-1-2 4 16,2-1-2-16,-6-3-4 16,0 0 4-16,-2-6 2 15,-2-4-4-15,-2-4-5 16,0-6 5-16,-3 0 0 15,-2 0 0-15,5 4 0 16,0 8 0-16,4 2 5 16,0 2-5-16,1 0-5 15,-4-4 5-15,3 1 2 0,-1-4-2 16,-4 1 0 0,0 0 0-16,-1-2 6 0,-5 5-5 15,0 3 0-15,0 2 13 16,0 5 3-16,0 5-10 15,-7 4 7-15,-11 7-7 16,-3 5 6-16,-6 1-6 16,-2 2-6-16,-3-5 5 15,3-4-2-15,5-12-3 16,3-5-2-16,4-8 2 16,3-7 4-16,6-2-5 15,-1-1 1-15,5-3-1 0,-4 0 0 16,4 0-6-16,-3 0-6 15,1-4-22-15,2-9-34 16,4 4-51-16</inkml:trace>
  <inkml:trace contextRef="#ctx0" brushRef="#br0" timeOffset="99766.22">8549 13291 155 0,'0'0'11'0,"0"0"-10"16,0 0 2-16,0 0 10 16,0 0 22-16,0 0 0 15,-7-51-14-15,7 50 10 0,0-2-16 16,0 0-11 0,0 3 2-16,0 0 2 0,0 0-8 15,0 0 6-15,0 0-2 16,0 0 0-16,13 0-4 15,12 0 0-15,9 0 1 16,3 0 9-16,5 0-10 16,5-5 5-16,7-5-2 15,1 0 8-15,-1 0-10 16,-5 1 3-16,-5 3-3 16,-6-3 3-16,-3 3-2 15,-6 0-4-15,-8 2 4 0,-3 0 1 16,-9 0-3-16,-5 2-1 15,-4 2 1-15,0-2 8 16,0 0-5-16,0-3-2 16,0-4-1-16,-11 1 0 15,-1-2-21-15,2 0-7 16,-3-1-7-16,-1 3-9 16,-1-1-30-16</inkml:trace>
  <inkml:trace contextRef="#ctx0" brushRef="#br0" timeOffset="100097.22">8919 13012 235 0,'0'0'36'0,"0"0"5"0,0 0-13 15,0 0-19 1,0 0-2-16,0 0 0 16,11-16-7-16,20 22 2 15,9 4 1-15,5 2 10 0,1 0-8 16,1-2-5-16,2-2 3 15,0 6 4-15,5 1-7 16,-8-2 3-16,-1 3 3 16,-9 2 8-16,-7-2-9 15,-10 2 2-15,-7-2 1 16,-12 2 15-16,0 5-4 16,-2 4 9-16,-27 8-13 0,-7 1-6 15,-7 6-9-15,1-4-1 16,-1 2 1-16,8-4 0 15,2-3-6-15,6-10-23 16,9-8-10-16,5-14-15 16,8-1-33-16</inkml:trace>
  <inkml:trace contextRef="#ctx0" brushRef="#br0" timeOffset="100377.1">9667 12802 364 0,'0'0'53'0,"0"0"-49"16,0 0 4-16,0 0 3 15,63 150 12-15,-41-92-5 16,-2 4 6-16,-2 5-10 15,-5 1-2-15,-4 0-10 16,0 0 9-16,-5-6-11 16,1-6-2-16,-1-9 1 15,-4-16-21-15,0-12-51 16,0-13-23-16,0-6-92 16</inkml:trace>
  <inkml:trace contextRef="#ctx0" brushRef="#br0" timeOffset="100588.25">9339 13000 503 0,'0'0'38'0,"0"0"-38"16,0 0-4-16,0 0 4 16,0 0 0-16,0 0 1 15,166-11-1-15,-89-14 4 16,10-7-3-16,5-4-2 15,3-7-1-15,1-4-5 16,-2 0-42-16,-16 9-16 16,-11 10-97-16</inkml:trace>
  <inkml:trace contextRef="#ctx0" brushRef="#br0" timeOffset="101781.84">10124 12997 207 0,'0'0'135'0,"0"0"-129"15,27 130-3-15,-3-71-1 16,5 9 15-16,4 12 1 16,-2 5-1-16,-6 1-10 0,-5-8 8 15,-9-8-15 1,-7-9 2-16,-4-9-2 0,0-16 8 15,0-12-6-15,0-11 0 16,0-12 0-16,-6-1 6 16,-3 0-8-16,-1-16-10 15,2-8 10-15,4-2-1 16,4-4 4-16,0 2-5 16,2-1 2-16,14 4 0 15,3 3 4-15,2 0-4 16,4 0 1-16,-3-1 1 15,2-3-2-15,1-5 0 16,-5 2 0-16,-5-7 5 16,-3-6-3-16,-1-8-1 0,-5-4 0 15,1-3 5-15,-2 2-6 16,-3 1-1-16,-2 5 1 16,0 9 3-16,0 12-2 15,-14 14 0-15,-1 6 0 16,-1 8 15-16,5 0-5 15,-1 20-8-15,6 20 3 16,2 12-5-16,1 8-1 16,3 11 0-16,0 2 0 15,0 4 2-15,7-5-2 16,9-6-3-16,-1-18 3 16,8-16 0-16,3-14-12 15,6-10 11-15,5-8 1 16,1 0 2-16,3-8 0 15,-1-16 0-15,-5-6 1 0,-2-4 4 16,-6 1-5-16,-6-10-2 16,-4-7 0-16,-5-1 6 15,-4-6-6-15,-3 1 0 16,-5 5 0-16,0 5 4 16,0 8-3-16,-3 11-2 15,-10 4 2-15,-5 9 3 16,-2 6-3-16,0 4 2 15,0 4-3-15,5 0 1 16,1 18-1-16,3 18 0 16,2 11 2-16,2 8 2 0,7 3-4 15,0 0-5 1,0 5 5-16,2-5 1 16,12 0-1-16,1-12 0 0,8-8-5 15,6-11 4-15,2-11-4 16,2-11-3-16,3-5-2 15,2 0 3-15,2-20-17 16,-2-12 4-16,-2-6-4 16,-5-6 11-16,-4-6-12 15,-9 2 1-15,-3-4 10 16,-9 0 7-16,-6 1-2 16,0 5 4-16,-2 2 5 0,-19 2 7 15,-4-4 0 1,-2 2 4-16,2 4 4 0,10 6 6 15,1 12-6-15,8 12 0 16,6 8 9-16,0 2 1 16,0 3-24-16,0 20 0 15,17 9 2-15,12 1-2 16,8 4 0-16,11-1-2 16,10 0 2-16,9 2 3 15,-3 4-4-15,-6 2-1 16,-6 6 1-16,-14 3 9 15,-12-3 8-15,-15 0 3 16,-11 0-13-16,0 0 21 0,-17-4-2 16,-16-2-19-1,-10-8 0-15,-1-8 2 0,-4-7-7 16,6-9-4-16,3-6-8 16,-2-6-22-16,5 0-64 15,1 0-79-15</inkml:trace>
  <inkml:trace contextRef="#ctx0" brushRef="#br0" timeOffset="111180.95">3135 14437 119 0,'0'0'23'15,"0"0"-16"-15,0 0 1 16,0 0-2-16,0 0 7 16,0 0 10-16,0 0 7 15,-21-35-7-15,19 29 11 16,0 6-21-16,2-5 0 15,0 4-10-15,-2 1 9 16,2 0-6-16,-2 0-2 16,2 0 10-16,0 0-1 15,0 0-12-15,0 0 5 16,0 0-6-16,0 0 4 16,0 0-4-16,0 6 0 15,0 13 4-15,0 15 4 0,0 14-8 16,-3 7 3-16,-1 3 1 15,-1 0 4-15,0 7 0 16,1 3-6-16,0 5 3 16,2-6 0-16,-3 0-4 15,3-14-2-15,0-9 4 16,0-8 1-16,0-14-4 16,2-8 2-16,0-4-2 15,-3-6 1-15,3-4 1 16,0 0-4-16,0 0 4 15,0 0-2-15,0 0 0 16,0 0-5-16,0 0 5 16,5 0 0-16,12 2 0 0,4 1 0 15,5 0 1-15,8-3-2 16,8 0 1-16,9 0 0 16,10-3 3-16,7-7 4 15,5-8-6-15,2 4-1 16,0 1 5-16,-1 4-3 15,-5 2-2-15,0 1 2 16,-5 6-2-16,-6 0 3 16,-2 0-2-16,-2 0-2 15,-6 0 5-15,6 4-3 16,0 2 0-16,-6 6 0 16,2-6-1-16,-11 6 0 0,1-3 3 15,-8 5-6-15,-8-9 6 16,1 1-3-16,-5 0 0 15,-5-1-2-15,-5-5 2 16,-6 0 2-16,-2 0-1 16,1 0-2-16,-3 0 2 15,0 0 4-15,0 0 3 16,0 0 0-16,0-8 12 16,0-11-11-16,-3-6-7 15,-8-8-4-15,0-11 5 16,0-4-2-16,-1-2-1 15,2-9-3-15,1 6 3 0,1-1 1 16,6-5 1 0,0 9-4-16,2 2 4 0,0 0 0 15,0 0-2-15,0-4-5 16,0-1 5-16,0 2 2 16,10 8 0-16,-4 11-4 15,-4 13 5-15,1 10-3 16,-3 7 0-16,0 2 0 15,0 0 0-15,0 0 6 16,0 0-5-16,0 0 2 16,0 0-1-16,0 0 7 15,-9 0-9-15,-5 0-1 16,-3 0 1-16,-6 0 1 16,-2 8-1-16,-6 2-1 15,-4 2 1-15,-5 0 6 0,-5 4-6 16,-1-3-2-16,-4 1 2 15,-4 0 2-15,2-2 0 16,-2-2-4-16,0-1 4 16,-2 5-2-16,1 0 0 15,-5 7-5-15,0-1 5 16,0 0 1-16,6 4 0 16,0-6-2-16,6-2 2 15,5-6-1-15,5-3 0 16,7-5-4-16,9 2 4 15,9-4 0-15,4 0-1 16,9 0 0-16,0 0-6 0,0 0 7 16,0 0-7-16,0 0-8 15,0 0 6-15,0 0 2 16,0 0-2-16,0 0 4 16,0 0-9-16,0 0-5 15,0 0-29-15,0 3 13 16,9 7-12-16,4-2-35 15</inkml:trace>
  <inkml:trace contextRef="#ctx0" brushRef="#br0" timeOffset="112248.05">4413 14718 103 0,'0'0'38'0,"0"0"-25"16,0 0-2-16,0 0 11 15,0 0 7-15,0 0 12 16,-6 0-13-16,6-4-12 16,0 4-1-16,0-2 6 15,0 2-14-15,0 0 0 16,0 0-6-16,0 0 5 15,0 0-6-15,0 0-8 16,0 0 8-16,8 0 1 16,13 0-1-16,8 0 4 15,10 0-4-15,13 0 5 16,6-8 2-16,9 2-3 16,4-2 5-16,1 1 3 0,-1-2-4 15,-3 3 4-15,1 0-11 16,-3 2 10-16,-2 2-3 15,-1-2-7-15,-8 2 2 16,-4-2 7-16,-6-2-7 16,-3 2-1-16,-4 1-1 15,-5-1 6-15,-6 2-6 16,-7-3 1-16,-4 3-2 16,-5-2 3-16,-2 4-2 15,-3-2-2-15,-3 2 2 16,-1 0 1-16,0 0-2 15,-2-4 0-15,0 4 0 16,0 0 3-16,0-4-2 16,0 0-2-16,0-5-8 15,0-1-21-15,0 1-37 16,-11-1-32-16,2 6-91 0</inkml:trace>
  <inkml:trace contextRef="#ctx0" brushRef="#br0" timeOffset="112830.96">5271 14402 216 0,'0'0'42'0,"0"0"-26"16,0 0-5-16,0 0 3 15,0 0 2-15,0 0 0 16,-15-6 1-16,15 6-8 16,-2 0 1-16,2 0-6 15,0 0-3-15,0 0 1 16,0 0-1-16,0 0-1 16,0 0-2-16,8 0 2 15,13 3 1-15,5 12-1 16,5-6 1-16,5 4-1 0,2-3 7 15,0-1-6 1,1 0 7-16,2-1-7 0,1-4 11 16,-2 2-3-1,-1 1-8-15,-2-3 2 0,-1 0 2 16,-3 2-4-16,-4 3-2 16,-4-5 2-16,-6 2 1 15,-3-2-2-15,-5 0 0 16,-1 0 0-16,-6-2 5 15,-2 2-4-15,-2-1-2 16,0 6 2-16,0-3 6 16,0 6 0-16,0 2 0 15,-16 6 0-15,-3 3 1 16,-4 0-8-16,3-1 0 16,0-4 2-16,2 0 0 0,2 1-2 15,1-3-8 1,2-2 0-16,3-5-18 0,4-4-29 15,4 1-9-15,2-6-52 16</inkml:trace>
  <inkml:trace contextRef="#ctx0" brushRef="#br0" timeOffset="113200.16">5728 14264 340 0,'0'0'20'0,"0"0"-20"0,0 0 0 15,0 0-7 1,0 0 7-16,0 0 10 0,73 119 16 16,-46-56-2-16,0 9-7 15,-3 6 12-15,-3 5-4 16,0 4-11-16,-2 4-6 15,-6-3-7-15,-2-12 7 16,-2-20-8-16,2-20-2 16,1-12 2-16,-2-9 3 15,-3-13-3-15,-1-2 0 16,0 0-7-16,-4 0 7 16,-2-13-19-16,0-17-9 15,0-15-9-15,-12-12-2 0,-7-11-10 16,-4-5 19-16,3-2-39 15,-4 3-37-15</inkml:trace>
  <inkml:trace contextRef="#ctx0" brushRef="#br0" timeOffset="113730.75">5690 14247 281 0,'0'0'33'15,"0"0"-17"-15,0 0-16 16,0 0 0-16,0 0 1 15,0 0 8-15,-6-70-8 16,23 59 1-16,6 4-1 0,6-1 6 16,2 0-7-1,0-2 0-15,2-1 1 0,-4 3 3 16,-2-1-4-16,0 5-3 16,-5 0 3-16,0 4 4 15,3 0-2-15,-6 0-2 16,4 0 1-16,-1 4 9 15,3 14-5-15,0 12-2 16,-1 10 5-16,0 10 6 16,1 10-10-16,-2 9 7 15,0-1-9-15,0-1 5 16,-3 0-4-16,0-4-1 16,-2-6-2-16,-2 1 5 0,-3-5-2 15,-5-3-6-15,-1-2 6 16,-2-6 3-1,-3-6-6-15,-2-5 3 0,0-14-2 16,0-5 9-16,0-2-9 16,-7-5 6-16,-4-2-2 15,-2 7 9-15,-3-6-7 16,-3 6-6-16,-4 2-1 16,-2 2 3-16,1 4-3 15,-3 0 0-15,3-4 0 16,4-1 2-16,6-5-2 15,5-2-4-15,7-6 4 16,2 0-6-16,0 0-32 16,0 0-15-16,0-10-44 0,0-7-141 15</inkml:trace>
  <inkml:trace contextRef="#ctx0" brushRef="#br0" timeOffset="115414.71">6484 14127 101 0,'0'0'51'0,"0"0"-23"0,0 0 13 16,0 0-9 0,0 0-7-16,0 0 0 0,2-75 3 15,-2 70-8-15,2 5 5 16,-2 0-4-16,4 0-4 16,7 0-17-16,7 30 0 15,9 17 10-15,2 24 17 16,-1 15-20-16,1 6 13 15,-2 1-7-15,-4-7 7 16,-3-11-3-16,-3-11-14 16,-1-7 9-16,-3-16 1 15,-1-6-13-15,-3-12 0 16,-1-5 2-16,-3-9 2 16,-3-2-4-16,-2-7-4 15,0 0 4-15,0 0-1 16,0 0-3-16,0-4 1 0,0-18-12 15,-9-9-18-15,-6-10 8 16,-3-8-11-16,2-5 0 16,-4-2-4-16,0-2-11 15,-5-5-42-15,4 1-72 16,-4 4 133-16,0 0 32 16,3 12 42-16,2-4-9 15,2 10-2-15,3 2-1 16,3 6 0-16,4 8-13 15,3 6 29-15,5 6-24 16,0 8-6-16,0 0-4 0,0 2-9 16,0-1 0-16,11 3-3 15,12 0 3-15,3 0 8 16,6-1-7-16,1-3-3 16,2 0 1-16,1-5 6 15,-3 2-8-15,-4 1 3 16,0-4-2-16,-2 3 5 15,0 5-5-15,-4 2-1 16,-4 0 3-16,-1 0 10 16,2 0-11-16,-2 2 4 15,-2 9-4-15,-1 1 9 16,1 0-9-16,-3 1-1 16,-2 0 2-16,3 0 5 0,-3 2-8 15,3 7 3-15,-4 4-3 16,3 10 5-16,1 6 0 15,-3 8 3-15,1 6-2 16,-4 5 4-16,3-1-9 16,-2-4-1-16,3-5 2 15,1-7 4-15,0-2-6 16,5-1-5-16,0 0 5 16,-3-1 6-16,-1-4-5 15,-3-9-2-15,-5-13 3 16,0-5 2-16,-4-5-4 15,0-4-3-15,-2 0 3 0,2 0 8 16,-2 0-4 0,0 0 11-16,0 0-4 0,0 0 12 15,0 0-6-15,0 0-7 16,-14 0-7-16,-7 0 0 16,-4 0-1-16,-2 4-4 15,0 2 4-15,0 1 3 16,2 2-5-16,2 1-4 15,-2-6 4-15,2 4 3 16,-1 2-1-16,7-6-4 16,0-1 4-16,5-1 1 15,0 2-3-15,3-4-7 16,3 0 7-16,1 0 0 16,1 0-19-16,2 0-15 15,-1 0-14-15,1 0-24 16,2 5-75-16</inkml:trace>
  <inkml:trace contextRef="#ctx0" brushRef="#br0" timeOffset="116964.27">6966 15071 169 0,'0'0'31'0,"0"0"-15"16,0 0 2-16,0 0 3 15,0 0 6-15,0 0-8 0,0 0-6 16,0-2-7-16,0 2 8 16,-2 2-10-16,2 10-1 15,-4-2 5-15,2 2 6 16,-2 2-9-16,-1-8 14 15,0 6-3-15,-2 0 6 16,-1 2-7-16,-1 5-5 16,-3-8 2-16,2 4 3 15,-1-5-10-15,1 2 6 16,-3-2-4-16,-3-1 6 16,1 4-10-16,-3 1-2 15,-4 0 4-15,-5 2 2 0,-2 2-6 16,-4 1-2-16,0 4 2 15,-6 1 7-15,1 4-8 16,-4-6 2-16,5 2-1 16,-4-4 8-16,1-2-8 15,0 3 3-15,0-4-4 16,0 4 7-16,-2-8 6 16,-3 1-12-16,-4 3 0 15,-7-1 3-15,-2 0-4 16,-2 2 0-16,0-5 0 15,4 0 2-15,5 1-2 16,4-4-2-16,-2 1 2 0,0 4 4 16,-4-7-4-16,-3 7 0 15,-2-3 0-15,-3-1 6 16,-1 5-6-16,-2-3-1 16,-1 6 1-16,-2-7 4 15,1 3-4-15,-3-2 0 16,-3-5 0-16,1 6 5 15,-4-5-5-15,-2-3-2 16,2 1 2-16,1-3 4 16,1-4-3-16,6 5-2 15,3 0 2-15,3-1 4 16,3 0-5-16,5 5-6 16,1 0 6-16,4 0 2 0,2 1-2 15,5-5 0 1,1 8 0-16,3-6 3 0,2-1-3 15,1 3-5-15,5-4 5 16,3 4 2-16,-6-1-2 16,3-1 0-16,1 4 0 15,-1-3 1-15,2 6-1 16,5-5-4-16,-1-1 4 16,2 7 0-16,0-3 0 15,-1 5 0-15,2 2 0 16,0 4 0-16,2-6 0 15,3 1-4-15,3 0 4 0,3 0 1 16,3 0-1 0,4 4 0-16,-1 5 0 0,3 0 0 15,0 9 0-15,0-1-6 16,7 1 6-16,6 4 0 16,3 0 0-16,-1-4 0 15,1 4 0-15,5-8-1 16,-4 0 1-16,3 2-4 15,1-10 4-15,-4 7 0 16,1-9 0-16,1 0 0 16,0 0-1-16,1-8-2 15,-5 0 3-15,-2-6-10 16,3-4 10-16,-5 2-3 16,5-2-1-16,-1 0 3 15,1-4-5-15,-1 5-6 0,1-5-11 16,-3 0-20-16,1 0 3 15,1 0-3-15,2 0-19 16,-2 0-19-16,-4-13-76 16</inkml:trace>
  <inkml:trace contextRef="#ctx0" brushRef="#br0" timeOffset="117697.74">3937 16655 122 0,'0'0'116'15,"0"0"-93"-15,0 0-11 16,0 0 4-16,0 0 3 15,0 0 1-15,-12-4 9 16,10 4 0-16,2 0 2 16,0 0-15-16,0 0-13 15,0 0 0-15,0 0 4 16,0 0-7-16,0 0 0 16,0 0-1-16,0 0 1 15,0 0 0-15,0 0-8 16,0 0 8-16,9 0 0 15,2 0 0-15,7 0-1 0,2 8 1 16,0-4 11-16,5 2-11 16,0 2 1-16,-2 1-1 15,2 1 4-15,2 3-1 16,2-4-5-16,0 4 4 16,0-4 3-16,-2 5-5 15,-3-5-2-15,0 4 2 16,-1 1 2-16,-3-2 0 15,0 2-2-15,-2-4 0 0,-7-2 5 16,-3 0-5 0,0 2 1-16,-4-6-1 0,0 2 8 15,-4 2-8-15,0-4 8 16,0 1 6-16,0-3 12 16,0 9-5-16,-4-1-13 15,-19 8 2-15,-1 2 2 16,-7 0-10-16,-5 6 9 15,1-4-7-15,-3 0 5 16,5 0-6-16,6-7 0 16,6-3 0-16,8-3 1 15,4-5-2-15,4 1-4 16,3-5 4-16,0 0 0 16,0 0-2-16,2 0-14 15,0 0-9-15,0 0-19 16,0 0-37-16,0 1-18 15,9 7 26-15,7 1-51 0</inkml:trace>
  <inkml:trace contextRef="#ctx0" brushRef="#br0" timeOffset="118299.9">4460 16565 165 0,'0'0'31'15,"0"0"-13"-15,0 0 1 16,0 0 3-16,0 0 4 16,0 0-1-16,20-70 0 15,-20 70-1-15,0 0 12 16,0 0 3-16,0 0-18 16,0 0-4-16,0 0 4 0,0 0-12 15,0 0 2-15,0 0-7 16,0 9 2-16,5 12-3 15,4 19-2-15,4 20 6 16,0 20 4-16,0 19-8 16,3 11 8-16,-3 10-5 15,-1 7 7-15,1-7-9 16,-4-14-3-16,0-12 1 16,-2-17 4-16,-1-19-4 15,-1-14-3-15,-3-14 2 16,2-16 4-16,-2-4-5 15,0-10-2-15,2 0 2 0,-4 0 2 16,0 0-1 0,0 0-2-16,0 0 2 0,0 0 2 15,0 0-3-15,0 0-10 16,0 0 1-16,0-6-13 16,0-10-56-16,0-2 19 15,-6-6-41-15,4-10 2 16</inkml:trace>
  <inkml:trace contextRef="#ctx0" brushRef="#br0" timeOffset="119397.7">4404 16411 315 0,'0'0'21'0,"0"0"-21"16,0 0-2-16,0 0-2 15,0 0 4-15,0 0 1 16,40-6 1-16,-9 6 3 15,10 0 15-15,5-4-13 16,8-9 8-16,6 4-7 16,5-5 11-16,6-8-10 15,5 0-2-15,2-1 3 0,4-2 4 16,-1 4-9-16,-4 0 1 16,0 8 1-16,-4-1 1 15,-4 2 6-15,-5 6-12 16,-4 1 1-16,-6 1 5 15,-4 4-7-15,-11 0 4 16,-3 0-5-16,-5 0 6 16,-6 0-6-16,-8 4 3 15,-1-4-3-15,-3 5 2 16,-1-1-1-16,-1-4-2 16,-5 0 2-16,1 2 1 0,-2-2-2 15,-1 2 0 1,-2 0 0-16,0 2 9 0,-2-4-8 15,3 0 2-15,-1 4-1 16,0 0 5-16,2 2-3 16,6 6-3-16,1 2 4 15,4 4 2-15,5 12-5 16,5 12 0-16,4 15-1 16,2 11 10-16,2 2-3 15,1 10-8-15,3-2 8 16,1 1-2-16,1-4-5 15,3-6-2-15,0-2 2 0,-2-10 3 16,0 1 3 0,-4-4-5-16,-3-9 3 0,-4-1 2 15,-4-13-6-15,-5 0-1 16,-5-13 3-16,-1-8-1 16,-5 2-2-16,-3-6-2 15,-1-6 2-15,-3 4 5 16,-2-4-2-16,0 0-2 15,0 0 1-15,0 5 11 16,0-5 8-16,-11 3-13 16,-14 7-6-16,-2-6 0 15,-6 6-1-15,-7-2-2 16,-2 1 2-16,-9 0 0 16,-5 3-1-16,-9-2-2 15,-8 4 2-15,-12 3 2 16,-6 2-2-16,-1 3 0 15,-1 9 0-15,6 5 1 0,2-5-1 16,3 5-4-16,6-9 4 16,9-4 4-16,9-6-3 15,12-3-1-15,7-10 1 16,8 0 5-16,7-4-6 16,4 0-2-16,2 0 2 15,7 0 3-15,2 0-3 16,5 0 0-16,-1 0 0 15,3 0-2-15,-1 0 2 16,-1 0-12-16,-2 0 1 0,-1 0-8 16,-3 0-15-16,2-4 1 15,-3-2-13-15,1-2-10 16,4-6-13-16,2-2-18 16,4-4-40-16</inkml:trace>
  <inkml:trace contextRef="#ctx0" brushRef="#br0" timeOffset="120215.55">6220 16768 238 0,'0'0'39'15,"0"0"-36"-15,0 0 9 16,0 0 8-16,0 0 1 16,0 0-9-16,-29-10-5 15,29 6 4-15,0 4-11 16,0-5 4-16,0-1-4 15,21-1 16-15,8-2-13 16,6 0 3-16,11-5 12 0,8-7 1 16,4 3-7-16,5-1-10 15,-3-2 3-15,-2 1-3 16,-4 2 0-16,-8 2-2 16,-4-1 0-16,-9 6 4 15,-6-5-4-15,-7 1-4 16,-7 7 4-16,-1-7-1 15,-8 3-12-15,-4 2-18 16,0-10-26-16,0 2-41 16,-10 0-153-16</inkml:trace>
  <inkml:trace contextRef="#ctx0" brushRef="#br0" timeOffset="120531.05">6677 16312 338 0,'0'0'0'16,"0"0"2"-16,0 0-5 16,0 0 6-16,125 9-2 15,-71-1 2-15,3-4-1 16,3 6-2-16,-4-2 4 16,-5 6 5-16,-9 0-4 15,-8 4 3-15,-14-6 7 16,-9 2 6-16,-9 0 2 15,-2 4 8-15,0 0 17 16,-11 13 3-16,-20 4-24 16,-13 9-27-16,-5-2 3 0,-1-8 0 15,4-1-3-15,4-12 0 16,8-3-9-16,6-6-15 16,5-12-35-16,9 0-31 15,8-12-88-15</inkml:trace>
  <inkml:trace contextRef="#ctx0" brushRef="#br0" timeOffset="128374.22">3295 13655 9 0,'0'0'97'0,"0"0"-62"15,0 0-26-15,0 0 11 16,0 0 9-16,0 0-1 16,0 0-11-16,0 0 3 15,0 0-9-15,0 0-6 16,0 0 3-16,0 0-7 16,0 0 9-16,0 0 5 0,0 0-9 15,0 0 4 1,0 0-2-16,0 0-2 0,0 0-5 15,0 0 2-15,0 0-3 16,0 0 0-16,0 0 1 16,0 0-1-16,0 7 0 15,11 0 2-15,3 6-2 16,1-5-1-16,1 4 1 16,3-2 1-16,2 0 1 15,3 0-2-15,1-2 3 16,2-1 0-16,2 4 1 15,2-3-1-15,2-2 4 16,3 0 1-16,1 0-8 16,3-4 2-16,-1 2 1 0,-1-4-2 15,1 0-1-15,1 0 4 16,3 0-4-16,-1 0 5 16,3 0-3-16,1 6-2 15,6 0 2-15,-1 2 3 16,7-2-5-16,2 2 3 15,-2-4-3-15,4-2 2 16,-4-2-1-16,-4 0-1 16,-3 0 0-16,0 0 2 15,1 0 2-15,-2 0-1 16,-2-4 1-16,-2-2 1 16,-3 2-2-16,-1-2-3 0,1-2 0 15,3-3 1-15,1 0-1 16,2 1 1-16,2-2 5 15,-2 0-5-15,-2 0 3 16,-5 0-4-16,1 4 0 16,-8-3 2-16,-1 2-2 15,-3-1-1-15,0-1 1 16,5 2 0-16,-3-3 1 16,3-3-2-16,-5 0 2 15,-2-4 2-15,0 2-3 16,4 0 0-16,0-3 0 15,-1 4 0-15,-3-1 1 16,-5 0-1-16,-1-1 2 0,-3 1 1 16,0-2-3-16,0 1 0 15,-5-1 0-15,3-6 9 16,1 1-8-16,-4-1 4 16,3 2-3-16,-1-4 5 15,2 1-6-15,-2 1 2 16,1 3-3-16,-3 1 0 15,-1 3 2-15,-3 0-2 16,3 0 1-16,-3 2 1 16,-5 2-2-16,0 2 0 15,-2 1 0-15,-4-4 6 16,0 1-6-16,0-6 11 0,-4-2-1 16,-8 0 2-16,-7 0-1 15,0 1-10 1,-6 2 9-16,-4-1 3 0,-2-2-9 15,-2 1-3 1,-3 2 1-16,5-2 2 0,0 4 0 16,2 5-1-16,4 1 1 15,2 4 1-15,0 2-4 16,2-2 2-16,-1 6 0 16,-1-3-2-16,2 2-1 15,-6 1 2-15,-2 1-2 16,-5 0 2-16,-1 0 2 15,2 0-4-15,-2 0 3 0,4 0 1 16,0 0-4 0,0 0 0-16,-3 0 0 0,1 0 0 15,-5 0 0-15,3 0-1 16,-5 0 2-16,1 7-1 16,0 3 0-16,-1-2-1 15,-3 2 1-15,3-1 5 16,-2 0-4-16,4-2-1 15,0-2 1-15,-2 1 2 16,2-3-3-16,-2 1-1 16,0 1 1-16,-2 0 0 15,4 1-1-15,-3 3 1 16,4-2 0-16,1 1 2 0,1-1-2 16,-4 1-2-1,-1-2 2-15,1 0 1 16,-1 0 0-16,1-1-1 15,4-1 0-15,1-3 2 0,1 6-2 16,0-3-3-16,1 0 3 16,1-1 0-16,9 1 0 15,4 1 0-15,2-4 0 16,3 4 2-16,-3-4-2 16,6 2-2-16,-2-3 2 15,1 0 0-15,0 0 1 16,-5 2-2-16,-1-2 2 15,-4 4 1-15,-3 0-2 16,-3 2-3-16,-2 4 3 0,0-1 0 16,0 0-5-16,3 1 5 15,-1-4 1-15,2-2 2 16,3-2-3-16,2 0 1 16,2 2-1-16,0 1 3 15,3-2 0-15,-3 1-3 16,0 0 4-16,0-1 0 15,3 2-4-15,-5-3-1 16,-3 0 1-16,4 0 1 16,-4 0 0-16,3 0-1 15,2 0 0-15,0 0 2 16,3 0-2-16,-3 0-3 0,5 2 3 16,3-2 0-16,2 0-1 15,-1 3 0 1,-1-2 2-16,2 1-1 0,-3 2 0 15,1-2-5-15,4 0 5 16,-3 0 0-16,5 0-2 16,0 0 2-16,1 0-2 15,-2 0 0-15,3 6 1 16,-2-3-7-16,2 8 8 16,2 3-1-16,0 1 0 15,0 2 0-15,0-1 0 16,0-1 0-16,10-1 1 15,0 0-8-15,1-2 8 16,1 0 0-16,-2 0-6 0,5 6 5 16,4 2 1-16,5 4 0 15,1 2 0-15,-1-2-6 16,3 0 6-16,-3-4 0 16,-3-4-1-16,-2-3 0 15,-3-6 2-15,-3-1-2 16,1-3 1-16,-5-2 0 15,-3 4 0-15,1-6 0 16,-4-1-1-16,1 1 1 16,0-2 0-16,1-1-10 15,-1 2-4-15,0-2-30 16,3 3-30-16,2 2-32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2:26:02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11873 4003 160 0,'0'0'106'15,"0"0"-67"-15,0 0-14 16,0 0-19-16,0 0 0 16,-60 104 7-16,51-47 12 15,0 14-14-15,0 7-3 16,5 4 1-16,-4 8-6 0,0 1 7 16,1 3-2-1,-1-3-4-15,-2-1 9 0,4-10-6 16,4-14-3-16,2-15-4 15,0-14-1-15,0-15 0 16,20-10 1-16,4-5-10 16,5-7 10-16,4 0-7 15,8 0 6-15,1-21 0 16,3-5-13-16,-3-2-9 16,-2-2-43-16,-5 0-75 15</inkml:trace>
  <inkml:trace contextRef="#ctx0" brushRef="#br0" timeOffset="385.58">12013 4670 394 0,'0'0'0'0,"0"0"0"16,-46 108-5-16,46-75-1 15,0-2 6-15,0-5 4 16,13 1-3-16,9-4 0 16,5-2-1-16,4-9-1 15,-2-4-1-15,-3-8-3 16,3 0 5-16,-4 0 0 16,0-18 2-16,-7-6-4 0,-3-7 4 15,-8-2 6-15,-7-6-7 16,0-3 3-16,0 0-4 15,-9 2 0-15,-14 4 1 16,-1 5-1-16,-4 10 2 16,-5 9-2-16,2 6-1 15,5 6-1-15,4 0 2 16,4 6 0-16,5 15-5 16,4 8-10-16,4-3-23 15,5-6-43-15,0-3-44 16</inkml:trace>
  <inkml:trace contextRef="#ctx0" brushRef="#br0" timeOffset="1015.96">12192 4516 125 0,'0'0'95'0,"0"0"-86"15,0 0-9-15,0 0 2 16,0 0 0-16,0 0 9 15,0 0-6-15,4-2 10 16,0 16-5-16,1 6 8 16,-1 4-17-16,1 0 1 15,-1 2 11-15,1 0-8 16,-1-2-5-16,3-2 2 0,-1-5 0 16,2-2-2-16,0-5 0 15,-1-4-1-15,-1-4 1 16,2-2 4-16,-2 0-2 15,-2 0 13-15,3-4-8 16,-3-16 1-16,0-4-3 16,0-5-4-16,-2-2 4 15,-2-3-5-15,0-1 0 16,0 3 0-16,0 3 1 16,0-1-1-16,0 6 0 15,0 6 0-15,-2 7 0 16,-2 7 0-16,2 4 0 15,2 0-5-15,0 4-10 16,0 14 15-16,0 7 8 16,16-2-8-16,7 4 6 0,1-5-5 15,2 0 3-15,4 0-2 16,-1-2 0-16,-3 1 3 16,-1 4 1-16,-2-1-5 15,-6 2 9-15,-5 2-1 16,-6 5-3-16,-6 5 12 15,0-1-1-15,-12 3 0 16,-13-1-8-16,-8-5-6 16,0-4 2-16,0-9-3 15,1-4-2-15,9-9 0 0,2-6-4 16,7-2-10 0,8-4-21-16,6-25-29 0,0-6-16 15,6-12-65-15</inkml:trace>
  <inkml:trace contextRef="#ctx0" brushRef="#br0" timeOffset="1817.18">12749 4201 394 0,'0'0'3'0,"12"114"-2"15,2-53-1-15,-1-9 0 16,-3-4 0-16,1-4 1 16,0-3 0-16,0-2 1 15,-4-9-2-15,-3-10 1 0,-4-10-1 16,0-6 2-16,0-4 0 16,-11 0 5-16,-13-11-7 15,-8-19-7-15,3-9 7 16,-4-10 4-16,0-10-4 15,-1-10-1-15,8-4-9 16,9 0 10-16,17 10-4 16,0 16-2-16,7 14 6 15,18 13 6-15,-1 9-6 16,5 8 0-16,0 3-6 0,0 0 4 16,3 11 1-1,-10 15-10-15,-5 7 3 0,-5 11 8 16,-10 6 0-16,-2 9 5 15,0 3-5-15,0 1 5 16,-14-6-4-16,4-7 2 16,3-10-3-16,2-9 4 15,5-9-3-15,0-6-1 16,0-3 0-16,22-4 0 16,12-1 3-16,7-4-1 15,5-2 2-15,8-2-1 16,-1 0-3-16,0 0 0 15,-1 0 1-15,-10 0-1 16,-2 0 0-16,-8-14-4 16,-6-3 4-16,-4-6 1 0,-6-3 0 15,-7-6-1-15,-5-2 0 16,-4 2 5-16,0-1-5 16,-9 5 3-16,-15 2-3 15,-3 6 2-15,-7 3-2 16,3 6-2-16,2 9 2 15,2 2 0-15,6 0 5 16,5 22-4-16,7 8-1 16,9 10 2-16,0 5 0 15,0-3-1-15,7-6 2 0,15-4-1 16,5-8-2 0,4-5 0-16,2-6-2 0,1-5-1 15,6-4-7-15,-1-4-6 16,2 0-30-16,-1 0-2 15,0-14 0-15,-7-8-9 16,-2-3-3-16</inkml:trace>
  <inkml:trace contextRef="#ctx0" brushRef="#br0" timeOffset="2416.5">13638 4453 169 0,'0'0'77'15,"0"0"-34"-15,0 0-1 16,0 0-8-16,0 0-3 15,0 0-12-15,0-21-12 16,-7 17 0-16,0-1-7 16,-2 1 0-16,1 2 0 15,-4 1 0-15,1 1 0 0,-4 0 4 16,-3 0-4-16,-1 0-1 16,0 12 1-16,3 8 4 15,-1 4-4-15,3 2 1 16,3 4-1-16,4-1 0 15,7 4-3-15,0-3 3 16,0-4-2-16,9-6 0 16,6-4 1-16,6-8-9 15,1-6 3-15,3-2 3 16,2 0-1-16,-4 0 5 16,2-16 1-16,-4-7 2 15,-6-7-5-15,-1-3 5 0,-6-3-1 16,-4-2-2-16,-4 1 0 15,0 3 0-15,0 8 1 16,0 5 0-16,3 7-1 16,1 3 1-16,6 7-1 15,0 4 0-15,9 0-6 16,4 0 5-16,6 0 1 16,7 10 1-16,2 4-1 15,0 0 3-15,0 5-3 16,-1 8 0-16,2 5-6 15,-8 5 6-15,-7 2 4 16,-8 2-2-16,-7-3 0 0,-9 0-1 16,0-5 20-16,-13 3 5 15,-16-5-18-15,-9-3 0 16,-5-2-4-16,-1-10-2 16,-3-5-2-16,5-7-2 15,6-4 1-15,5 0-9 16,11 0-29-16,5 0-3 15,7-4-67-15</inkml:trace>
  <inkml:trace contextRef="#ctx0" brushRef="#br0" timeOffset="38051.12">2934 10459 93 0,'0'0'33'15,"0"0"-14"-15,0 0-1 16,0 0-11-16,0 0 0 16,0 0-7-16,0 0 7 15,0 0 3-15,0 0-5 16,-32 0-1-16,30 0 8 15,0 0-6-15,0 0 0 0,0 0-4 16,0 0 9-16,-1 0-9 16,3 0 0-16,-4 0 0 15,2 0 12-15,0 0-3 16,-6 0-1-16,2 0-5 16,-3 0 6-16,-2 0 0 15,0 4-2-15,0 9-5 16,-1 6-3-16,4-1 0 15,-1 2-2-15,-1-2 2 16,4-1 4-16,2-2-5 16,-1 2-6-16,1 1 6 15,2 1 1-15,2 6 0 16,-5 1-2-16,5 4 2 0,0 3 5 16,-2 3-6-1,2-3-6-15,-3 7 6 0,3 6 6 16,0 5-6-16,0 4 5 15,0 2-4-15,0-4 8 16,0 0-9-16,0-7 3 16,0-3-3-16,0-6 4 15,0 1-3-15,0-1 2 16,3 1-3-16,8-1 7 16,2 1-7-16,3-3 1 15,3-1-1-15,2-3 3 16,4-2-3-16,-1-3 0 15,-4-2 0-15,2-2 3 0,1-1-3 16,-1-1-4-16,0 2 4 16,1-3 0-16,-3 0 0 15,-1-1-2-15,4-5 2 16,-1 4 3-16,3-3-3 16,-1-6-4-16,3 2 4 15,0-9 3-15,2 2-3 16,-3-3 0-16,1 0-1 15,2 0 0-15,-2-4 1 16,2-12 0-16,-1 0 1 16,3-7-1-16,1 0 0 15,0-5-1-15,-4 0 3 0,1-1 2 16,-4-1-4 0,-3-2-2-16,-5-2 2 0,2 0 5 15,-9-4-3-15,0-2-4 16,-8-4 4-16,0-3 2 15,-2-3-4-15,0 0-3 16,0 0 3-16,-10-2 3 16,-7 4-2-16,1 0-2 15,1 4 2-15,-1 5 1 16,1 4-2-16,-3 3-4 16,-4 2 4-16,-2-2 4 15,-5 1 1-15,-3 2-6 16,-3-3 3-16,-3 5 6 15,0 0-8-15,-2 4 1 0,2 2 1 16,3 6 1-16,0 3-2 16,7 6-2-16,1-1 3 15,3 6-4-15,-1 1 2 16,2-2 0-16,2-1 1 16,1 3 3-16,3-1-3 15,4 1-2-15,5 0-4 16,-2 0-16-16,6 0-9 15,2 0-21-15,2 0-24 16,0 14-37-16</inkml:trace>
  <inkml:trace contextRef="#ctx0" brushRef="#br0" timeOffset="39363.43">4159 10481 79 0,'0'0'0'0,"0"0"-9"16,0 0-12-16,0 0 10 15,0 0 11-15,0 0-1 16,0 0 1-16,0-12 0 16,0 8-15-16,0 1 12 15,0-4 2-15,0 1 0 16,0 0 0-16,0 2-5 16,0 0-4-16</inkml:trace>
  <inkml:trace contextRef="#ctx0" brushRef="#br0" timeOffset="39700.33">4159 10481 19 0,'0'-46'45'16,"0"46"5"-16,0 0-19 16,0 0-7-16,0 0-14 15,0 0 5-15,-4 0-8 16,0 0-5-16,1 0 9 16,1 0 9-16,2 0-7 15,-2 0-1-15,-3 0-9 16,5 0 10-16,-2 0-10 15,2 0-2-15,0 0-1 16,-2 0 3-16,2 0-1 16,0 0-4-16,-3 0 4 15,3 0 1-15,-2 0-3 16,2 0 1-16,0 0 3 0,0 0 1 16,0 0-5-1,0 0 0-15,0 0 0 0,0 0 3 16,0 0-3-16,0 0-5 15,0 0 5-15,-2 0 0 16,2 0-2-16,-2 4-18 16,2 2-58-16,0 4-32 15</inkml:trace>
  <inkml:trace contextRef="#ctx0" brushRef="#br0" timeOffset="41716.48">4195 10376 110 0,'0'0'47'0,"0"0"-28"16,0 0-5-16,0 0 18 16,0 0-12-16,0 0-10 15,-49-19 2-15,42 19-10 16,-2 0 13-16,1 0 14 15,1 0-25-15,-3 0-1 16,2 0 3-16,1 11-5 16,-4 6-1-16,2 10 0 15,-2 6 0-15,-3 7 3 16,1 6 0-16,-3 2 0 0,-1 1 6 16,3-3-9-16,5 0 4 15,1-2-4-15,4 4 12 16,1 4-12-16,3 9 1 15,0 4 0-15,0 6 6 16,3 0-6-16,9 4-2 16,5-3 2-16,0-1 4 15,5-12-5-15,1-4-1 16,1-9 1-16,2-10 1 16,6-6-1-16,3-9-1 15,4 0 1-15,3 0 3 16,0-2-3-16,3-1-2 0,-3 2 2 15,3 1 3 1,-1-7-3-16,1-5-2 0,1-5 2 16,0-4 4-16,-2 0-4 15,-2-5 0-15,-2-13 0 16,0-3 8-16,-4-1-7 16,-1 2-2-16,-4 1 2 15,1 2 0-15,-8 1-1 16,1-1-2-16,-2-4 2 15,-4-3 2-15,1-8-1 16,1-4-2-16,-2-8 2 16,-3-6 4-16,-1-7-5 15,-3-3-3-15,-3 0 3 0,-5-2 5 16,-4-3-5-16,0 2 0 16,0-8 0-16,-4 1 4 15,-15 2-4 1,-4 5 0-16,-4 2 0 15,-6 7 8-15,-4 4-5 0,-3 1-2 16,0 1 0-16,-5 2 7 16,-1 4-7-16,-3 2-1 15,-2 8 1-15,-1 4 3 16,3 9-2-16,1 7 3 16,3 11-3-16,3 1 7 15,6 0-9-15,5 6-2 16,4 9 2-16,4 6 0 15,8 0-7-15,4 4-7 0,6 0-5 16,5-4-5 0,0 5-15-16,0-6-32 0,14 2-27 15</inkml:trace>
  <inkml:trace contextRef="#ctx0" brushRef="#br0" timeOffset="42782.37">5057 10961 116 0,'0'0'39'0,"0"0"-12"16,0 0-3-16,0 0-4 16,0 0 3-16,0 0-1 15,-23-4-11-15,21 1-8 16,0 2 4-16,2-2-7 15,0 3-4-15,0 0 3 16,0 0-5-16,0 0-21 16,0-1 15-16,0-4 12 15,0 0 3-15,0-6-3 16,0-3-3-16,0-4 3 16,10-4 4-16,-2-2-2 0,3 2-3 15,1-2 2-15,-1 0 3 16,2 1-4-16,1 2-3 15,1 5 3-15,3 3 0 16,-3 7-8-16,3 6-5 16,0 0-2-16,0 0 15 15,-2 5-2-15,-1 5-2 16,-1-2 4-16,-1 0 4 16,1 0-3-16,-4-4-2 15,1 1 2-15,-1-5-4 16,-1 0-5-16,1 0-104 15</inkml:trace>
  <inkml:trace contextRef="#ctx0" brushRef="#br0" timeOffset="43817.47">5614 10321 57 0,'0'0'35'0,"0"0"12"16,0 0-44-16,0 0 9 16,0 0-8-16,0 0 24 15,-96-40-7-15,81 40-17 16,-3 0 17-16,5 0-13 15,-1 0-6-15,1 3 2 0,-1 12-2 16,1 7 4-16,-5 6-6 16,1 2 0-16,-2 6 5 15,2 2 5-15,1 2 3 16,1 0-4-16,-1 1-8 16,5 3 14-16,-1 0-8 15,6 3 16-15,2 4-12 16,-1-1-2-16,3 0-8 15,2 0-1-15,0 4 0 16,0 7 0-16,0 7 0 16,7 3-1-16,3 2 1 15,2 2 2-15,3-4-2 16,-1-4 0-16,1-9-9 0,4-10 9 16,-2-10 0-1,3-6-4-15,1-8 4 0,0-3 0 16,2-11-3-16,1-4-3 15,3-3 6-15,4 0 8 16,5-2-8-16,-1 3-2 16,5 2 2-16,1 1 2 15,3-1-2-15,-1-2 0 16,3 0 0-16,6-4-1 16,-4 0 1-16,4 0-7 15,2 0 7-15,-4-13 5 16,6-1-5-16,-6-3 0 0,-2-2 0 15,-3 1 0-15,-5-4 0 16,-2-4-9-16,-9-2 9 16,-5-7 3-16,-5-5-2 15,-9-9-2-15,-3-8 2 16,-7-5 3-16,0-1-4 16,0-2-1-16,-2-4 1 15,-13 5 4-15,-1-1-3 16,-7 3-2-16,-3 3 2 15,-1 5 3-15,-6 0-4 16,-6 2-3-16,-1 2 3 16,-4 4 4-16,-1 2-3 15,1 8-2-15,5 6 2 16,4 5 4-16,6 3-5 16,3 6-1-16,-3-1 1 0,2 4 2 15,-4 3-2 1,-2 4 0-16,-1 0 0 0,3 6-1 15,4 0 1-15,5 0-25 16,6 4-13-16,3 8-27 16,4 0-31-16</inkml:trace>
  <inkml:trace contextRef="#ctx0" brushRef="#br0" timeOffset="50291.6">3901 13774 51 0,'0'0'59'16,"0"0"-17"-16,0 0-11 16,0 0 5-16,0 0-18 15,0 0 0-15,0 0 7 0,-14-21-5 16,12 17-14 0,-2 1 5-16,-1 1-5 0,1 2 6 15,0-3-6-15,-4 3-6 16,2-1 4-1,-1 0 1-15,-1-2-4 0,0-1-1 16,0 2 4-16,-1 2 4 16,0 0-8-16,-4 0-5 15,2 0 5-15,1 0 8 16,2 0-2-16,1 0-3 16,3 0-2-16,-1 2-1 15,3 6 2-15,0 4-2 0,-3-2 0 16,3 2 0-1,-1 4 0-15,1 0 0 0,0-2 0 16,0 0 2-16,0 2-2 16,2-2-4-16,0 2 4 15,0-2 2-15,0 0-1 16,0 2-2-16,0 0 2 16,0-4 0-16,0 0-1 15,0-2-2-15,0-1 2 16,0-3 1-16,0 2-1 15,0-1 0-15,0 5 0 16,0 0 1-16,0 7-1 16,0-1-2-16,0 4 2 15,0 0 1-15,0 2-1 16,0 2-1-16,-4 0 1 0,4 0 2 16,0-2-2-16,0 0-2 15,0 0 2-15,0-2 1 16,0-4-1-16,0-2 0 15,0 0 0-15,6-7 0 16,3 0 0-16,2 4-6 16,0-3 6-16,0 2 2 15,3 2-1-15,-3 0-2 16,0-4 2-16,0 2 1 16,0 2-2-16,3-9-3 15,-5 7 3-15,1-5 0 16,2-1 0-16,-1 0-1 15,3 2 0-15,-1-6 0 16,5 4 1-16,-3-4-7 0,1 2 7 16,-1 0 0-16,-2-4-1 15,3 0 0-15,-1 0-2 16,4 0 3-16,1 0 0 16,-1 0 0-16,2 0 0 15,-1-8 0-15,-5 0-1 16,1 2 1-16,-3-7 0 15,-4 4 4-15,3-1-4 16,-4-2-4-16,-3 2 4 16,-1-1 4-16,-2 1-4 15,0 3 0-15,4-1 0 16,-4 0 2-16,2-4-2 0,0 0-2 16,-1-1 2-16,-1 0 1 15,-2-4 0 1,0 3-2-16,0-4 2 0,0 0 1 15,0 0-2-15,0-3-2 16,0-4 2-16,0 6 1 16,0 0 0-16,0 2-2 15,0 4 2-15,-2 1 2 16,-1 2-3-16,1-2-3 16,-2 0 3-16,4-6 3 15,-4 1-2-15,-2 2-2 0,2 1 2 16,-5-2 1-1,3-1-2-15,-1 3-2 0,-2-4 2 16,0 0 2-16,1-2-2 16,1-2 0-16,-2-2 0 15,0 2 1-15,2 4-1 16,-2-1-3-16,2 8 3 16,3 1 2-16,-5 0-1 15,1 0-2-15,-2 1 2 16,-3 2 4-16,-1 0-3 15,-1-2 0-15,-1-3 1 16,1-1-1-16,-1 0-2 16,5 3 0-16,0-4 0 15,0 1 2-15,0 1-2 16,0 2-2-16,-1 2 2 0,1 3 2 16,0-1-1-16,0 1-1 15,-2 2 0-15,-1-1 7 16,1 2-7-16,-1-1 0 15,1 2 0-15,-1-3 5 16,1 4-4-16,3 0-2 16,0 0-2-16,1 0 3 15,1 0 0-15,3 0-8 16,-2 0 5-16,5 0 1 16,0 0-13-16,2 10-1 15,-3-1-19-15,3 4 2 16,0-5-17-16,0 0-5 15,0-1 21-15,0-2-29 0</inkml:trace>
  <inkml:trace contextRef="#ctx0" brushRef="#br0" timeOffset="53966.56">2562 14386 10 0,'0'0'76'0,"0"0"-63"16,0 0-12-16,0 0-1 15,0 0 16-15,0 0 6 16,0 0-11-16,-16-17 1 15,14 17-11-15,0 0-1 16,2 0-1-16,0 0-13 16,0 0-1-16,0 0-1 15,0 0-32-15,0 0-20 16</inkml:trace>
  <inkml:trace contextRef="#ctx0" brushRef="#br0" timeOffset="59306.58">26331 619 6 0,'0'0'101'15,"0"0"-42"-15,0 0-42 16,0 0 1-16,-139-31-3 16,115 18 0-16,2-1-11 15,-1-1-1-15,6 2 5 16,1 3-8-16,3 0 0 0,-1 2 0 15,3 4 0 1,-3 2-6-16,-1 2-50 0</inkml:trace>
  <inkml:trace contextRef="#ctx0" brushRef="#br0" timeOffset="60532.98">25870 208 212 0,'0'0'57'16,"0"0"-18"-16,0 0-25 16,0 0-14-16,0 0 2 15,0 0 5-15,2-2-7 16,-2 7 9-16,2 17 4 16,0 14 22-16,0 12-7 15,-2 13-11-15,0 17-2 16,0 12 5-16,0 9-12 15,-2 2 2-15,-13-5-4 16,-1-2 8-16,-4-2-7 0,0-3-5 16,0-7 5-1,0-8-1-15,4-20-5 0,5-16-2 16,5-14 2-16,6-12 2 16,-3-4-3-16,3-5-3 15,0-2 3-15,0-1 1 16,0 0-1-16,0 0 0 15,0 0 0-15,0 0-2 16,0 0 2-16,0 3-5 16,9 1 5-16,7 2 0 15,6-5-8-15,9 2 7 16,9-3 1-16,14 0 12 16,8-9-10-16,21-17-1 15,10-4 0-15,14-3 5 16,5 0-5-16,-2 3-2 0,-6 6 2 15,-6 8 2 1,-5 4-3-16,1 0-3 0,-3 1 3 16,-2-4 2-16,3-1-1 15,-5 2-2-15,-3 0 2 16,-4-2 1-16,-7 5-2 16,-10 4-5-16,-7 2 5 15,-11 4 2-15,-6 1-2 16,-7 0 0-16,-10 0 0 15,-7 0-1-15,-3 0 1 16,-8 0-7-16,-1 0 7 16,-3 0 7-16,0-7-6 0,0-8 2 15,0-10-1-15,0-9 2 16,0-11-4-16,-7-10-1 16,0-5 1-16,7-11 1 15,0-4 1-15,0-3-4 16,18-1 4-16,0 5 0 15,-1 5-2-15,-1 6-4 16,-3 6 4-16,-6 7 3 16,-3 0-1-16,-4 2-4 15,0 2 4-15,0 6 2 16,-15 13-4-16,-5 14 4 16,-2 9-2-16,-9 4 9 15,-8 0-9-15,-11 0-1 0,-24 0 2 16,-20 0-2-1,-15 0-1-15,-13 0-2 0,-1 0 2 16,3 20 3-16,4 10-2 16,2 2-2-16,3-1 2 15,4-4-1-15,9-7 0 16,6-2-7-16,15-6 6 16,15-6-1-16,12 1-4 15,15-6-3-15,12-1-39 16,12 0-19-16,11 6-57 15</inkml:trace>
  <inkml:trace contextRef="#ctx0" brushRef="#br0" timeOffset="61533.29">26144 402 364 0,'0'0'8'0,"0"0"-8"15,-5 109 0-15,3-26 0 16,-5 6 0-16,-2 2 1 0,1-7-1 15,1-12 14 1,5-14-9-16,2-9 6 0,0-13-7 16,0-13 4-16,2-12-8 15,9-11-9-15,0 0 9 16,3-2 7-16,1-25 5 16,1-13 0-16,-1-12-12 15,3-10 8-15,-5-2-8 16,-1 0-8-16,-4 7 2 15,-1 12 5-15,-1 13 0 16,0 15-1-16,-4 11 4 16,2 6-7-16,-2 0 1 0,5 20-2 15,1 10 6-15,4 5 11 16,1 1-11-16,1-4 0 16,3-4 2-16,-1-6 0 15,2-4-2-15,-2-7-6 16,-3-5 6-16,-2-3-2 15,0-3 2-15,-2 0-1 16,-3 0 2-16,6-20 8 16,-1-14-9-16,5-10-3 15,-3-6-2-15,-2 4 4 16,-2 15-6-16,-2 12 5 16,-3 13 4-16,-2 6-6 15,5 0 4-15,0 9-14 16,4 18 14-16,0 6 4 15,1 6-2-15,-2-3-1 0,-1-6 2 16,1-4-1-16,-2-10-2 16,1-8-4-16,0-2 2 15,0-6 2-15,-3 0 0 16,3 0 1-16,-1 0 1 16,-2-14 6-16,1-5-8 15,-1-2-1-15,0 4 1 16,0 8 2-16,-4 3-1 15,0 6-2-15,0 0-2 16,3 0-3-16,3 3-2 16,6 16 3-16,3 1 5 15,4 0 5-15,1-2-4 0,2-3-2 16,-4-8 2-16,3 1 0 16,-6-6-1-16,-1-2 1 15,-3 0-1-15,-3 0 8 16,-4-4 0-16,-4-15 3 15,-2-11-9-15,0-5 5 16,0-3-7-16,0-1-2 16,-18 1 2-16,-1 10 2 15,-6 6 0-15,-2 12-4 16,5 8 6-16,-3 2-7 16,3 5 3-16,2 17-17 15,5 6-5-15,1 6-12 16,5 0-31-16,7-2-27 0</inkml:trace>
  <inkml:trace contextRef="#ctx0" brushRef="#br0" timeOffset="61949.07">26981 653 288 0,'0'0'13'0,"0"0"-12"15,0 0-1-15,0 0 12 16,0 0-11-16,-20 111 0 16,9-63 3-16,7-2-3 15,2-4-1-15,2-4 3 16,0-6 1-16,0-8-4 0,2-7-4 16,4-9 4-16,1-8 4 15,2 0-2-15,2-6 17 16,0-27-5-16,1-15-1 15,-2-10-13-15,-1-10 0 16,-4-2 0-16,-5 1 0 16,0 7 3-16,0 12-6 15,0 16 6-15,0 18 4 16,0 12-2-16,0 4-4 16,0 5 1-16,0 24-2 15,0 11 3-15,3 11-2 0,1-1 1 16,0 0 2-16,5-5-4 15,3-4-8-15,-2-5-6 16,3-2-20-16,-1-8-70 16</inkml:trace>
  <inkml:trace contextRef="#ctx0" brushRef="#br0" timeOffset="62200.56">27216 546 372 0,'0'0'24'16,"0"-102"-16"-16,0 57-6 16,0-2 3-16,0 0-3 15,0 9 4-15,0 9 2 0,0 14 2 16,0 12 12-16,0 3-13 16,0 0-9-16,0 13-18 15,2 12 15-15,6 14 3 16,-3 9 0-16,-3 3 5 15,0 5 2-15,0 1-4 16,0 3-3-16,2 2-2 16,-4 2-60-16,0 1-95 15</inkml:trace>
  <inkml:trace contextRef="#ctx0" brushRef="#br0" timeOffset="63595.23">26786 1338 19 0,'0'0'120'0,"0"0"-92"0,0 0-18 16,0 0 1-16,0 0-3 16,0 0 17-16,0-15 1 15,0 13-4-15,0 2-5 16,0-2-8-16,0 0 8 15,0 2 2-15,0 0-4 16,0 0 3-16,0 0-2 16,0 0 0-16,0 0-5 15,0 0-10-15,0 0 4 16,0 12-3-16,4 18 0 16,2 19 10-16,-1 14 5 15,1 10-5-15,-1 2 0 0,0-6-7 16,-1 0 7-1,-2-6-1-15,0 0-5 0,3-5 6 16,-5-3 0-16,0 0-4 16,0-7 4-16,0-3-12 15,0-7 8-15,0-11-6 16,0-7 1-16,0-10-3 16,0-3 0-16,0-5 0 15,0-2 0-15,0 0 1 16,0 0-1-16,0 0 0 15,0 0-1-15,0 0-1 16,0 0 1-16,0 0-7 16,0 0-7-16,0 0-31 15,0 0-3-15,0 0-5 0,-5 0-79 16</inkml:trace>
  <inkml:trace contextRef="#ctx0" brushRef="#br0" timeOffset="64059.31">26667 2221 273 0,'0'0'16'16,"0"0"-14"-16,0 0 7 15,0 0 6-15,0 0 12 16,0 0 5-16,0-22-14 15,0 22-4-15,0 0-8 0,0 0-5 16,5 4 10-16,8 6-5 16,3 3 7-16,2 0-3 15,-1 4-8-15,1 1 6 16,2 2 2-16,2-2 1 16,-1-1-2-16,0 0-7 15,0-7 5-15,-5-2-5 16,-3-2 3-16,-7-5-5 15,-1-1 3-15,0 0 1 16,-3 0 5-16,0 0 1 16,0 0 16-16,0-8 1 0,3-11-19 15,-1-5-3 1,0 4 0-16,1-1-4 0,0 2-1 16,-3-2 0-16,3 6 0 15,-3 0 0-15,0 8-8 16,0 0 1-16,-2 1-7 15,2 5-17-15,-2 1-37 16,4 0-41-16,1 0-85 16</inkml:trace>
  <inkml:trace contextRef="#ctx0" brushRef="#br0" timeOffset="65600.25">27322 1621 130 0,'0'0'38'15,"0"0"-16"-15,0 0 0 16,0 0 0-16,0 0-11 16,0 0 2-16,-4-33 3 15,-3 33-11-15,1 0 7 16,-2 0-3-16,4 0-7 0,2 0 2 15,-2 0-2-15,-1 0 2 16,1 0-2-16,-6 2-1 16,0 8 5-16,-5 3 1 15,-2 4-5-15,-1 3 3 16,1 4 4-16,1 2-2 16,1 2-2-16,-1 2-3 15,5 3 4-15,0-5 9 16,4-9-13-16,7-2 5 15,0-12-6-15,0 2 0 16,0-3-1-16,11-4 2 16,7 0 6-16,4 0 9 0,3 0 0 15,2-16-1-15,4-6-7 16,2-3-5-16,-1 0-4 16,-3-3 4-16,0-1-4 15,0-3 0-15,-6-4 0 16,4-1 0-16,-6 4 1 15,-5 3-1-15,-6 4 0 16,-1 8-5-16,-7 2 4 16,-2 6-2-16,0-1-22 15,0 8-13-15,-4 0-43 16,-9 3-122-16</inkml:trace>
  <inkml:trace contextRef="#ctx0" brushRef="#br0" timeOffset="65838">27216 1560 317 0,'0'0'36'16,"0"0"-30"-16,0 0 0 15,0 0-5-15,0 0 13 16,73 138 2-16,-48-100-10 15,1-1-3-15,-1-3-2 16,3-7 6-16,-1-4-7 16,-2-3-3-16,-1-1 1 15,-3 2-24-15,-6-6-58 0</inkml:trace>
  <inkml:trace contextRef="#ctx0" brushRef="#br0" timeOffset="74951.08">28383 100 95 0,'0'0'107'15,"0"0"-82"-15,0 0-3 16,0 0 24-16,0 0-17 15,0 0 11-15,0 0-13 16,9-76-6-16,-9 71-10 16,2 2-10-16,-2 1 14 15,0 2 2-15,0 0-15 16,0 0-2-16,0 16 1 16,0 14 2-16,0 14 7 15,0 10-5-15,0 8 4 16,0 5 6-16,-2 2-14 0,-7 4 7 15,-3 0-6 1,0 4 10-16,-2-5 0 0,-1-3-11 16,4-7 7-16,-1-12 8 15,6-11-16-15,1-8 0 16,5-9 2-16,0-6 2 16,0-6-4-16,0-2-5 15,0 0 5-15,0-3 1 16,0 2 0-16,0-1-2 15,2 2 2-15,3 1 3 16,3-2-4-16,2 1-7 16,-1 2 7-16,3-2 2 15,5 3-2-15,2-4 0 16,6 2 0-16,2-4 5 0,6-1-5 16,0-1-1-16,3-2 1 15,0 2 3-15,-2 1-1 16,1-1-4-16,-4 0 4 15,-4-3 1-15,0 0-3 16,-3 0-7-16,-4 0 7 16,-2 0 1-16,-7 0-1 15,0 0-1-15,-7 0 1 16,-1-6 2-16,-3-2-1 16,0-8 0-16,0-7 3 15,0-6-1-15,0-7-1 16,0-3-4-16,0-5 4 15,0-4-2-15,0-7 0 0,-5-1-9 16,1 0 2 0,2 0 5-16,-1 6-3 0,3 4 5 15,0 4 0-15,0 4 1 16,0 1-1-16,0 2-7 16,0-5 7-16,0 0 1 15,0 0-1-15,0 1-3 16,5 8-6-16,1 6 8 15,-1 7-1-15,0 8-4 16,-5 3 6-16,0 0 4 16,0 3-3-16,0 0-2 15,0-2 2-15,-2 0 0 0,-14-3-1 16,-4 5-10-16,-5 1 10 16,-6 3 2-16,-2 0-1 15,-6 0-2-15,-3 2 2 16,5 12 0-16,3-2-1 15,7 3-14-15,5-5-1 16,9 1-1-16,5-5-42 16,8-2-22-16,0-2-50 15</inkml:trace>
  <inkml:trace contextRef="#ctx0" brushRef="#br0" timeOffset="76120.83">29111 10 194 0,'0'0'51'0,"0"0"-49"15,0 0 11-15,0 0 32 16,0 0-20-16,0 0-11 16,87 104-3-16,-82-38 17 0,-1 9 6 15,-2 7-14-15,-2 10 6 16,0 8-6-16,0-3-15 16,0-10-3-16,-6-18 1 15,3-21 4-15,1-14-7 16,0-10 3-16,-2-4-3 15,2-4 6-15,-3-4-5 16,5-2-2-16,0-2 2 16,0-5 0-16,0 1-1 15,0-2-4-15,0-1 4 16,0-1 5-16,0 2-4 16,0 1-2-16,0-3 2 15,0 1 4-15,0-1-5 16,0 1-7-16,0 6 7 15,5-2-1-15,-1 0 5 0,2-1-6 16,-3 0 4 0,1 1 3-16,1-1-5 0,0-1-3 15,1 3 3-15,0-1 0 16,5-1 0-16,5-3-3 16,5-1 3-16,-4 0 7 15,1 0-7-15,-3 0 0 16,-1 0 0-16,-3 0 4 15,0 0-3-15,1 0-2 16,-2 0 2-16,6 0 2 16,4 0-3-16,0 0-6 15,5-10 6-15,2-2 2 0,0-2 2 16,1 6-8-16,1-2 8 16,-2 4-1-16,-1 0-3 15,1-2-3-15,-2-2 3 16,-6 2 0-16,0 2 1 15,-11 1-2-15,0 4 2 16,-6 0 2-16,-2 1-3 16,0-2 0-16,0 2 0 15,0 0 6-15,0-3-3 16,2 2-5-16,-2-5 4 16,0-9 5-16,0-1-7 15,0-8-3-15,0-7 3 16,0-2 2-16,0-7-1 0,0-6-2 15,0-3 2 1,0-8 1-16,-4 0-2 0,4-3-9 16,0 0 9-16,0 4-1 15,2 7 1-15,9 5-1 16,-3 7 1-16,2 4 2 16,-6 3-2-16,3 2-5 15,1-1 5-15,1-3 2 16,3 3-2-16,-1 7 0 15,-3 8 0-15,2 8 2 16,-4 6-2-16,-4 0-5 16,-2 0 5-16,0 0 0 0,0 0-3 15,0 0 0-15,-6 0 2 16,-14 0 1-16,-9 0 0 16,-7 0 0-16,-4 0 0 15,-5 0 4-15,-1 0 0 16,-4 0-2-16,2 0 2 15,-4 0 10-15,5 0-14 16,3 0-1-16,4 0 1 16,5 0 2-16,6 0-2 15,6 0 0-15,7 0-17 16,5 0-4-16,1 0-36 16,2 0-39-16,6 0-78 15</inkml:trace>
  <inkml:trace contextRef="#ctx0" brushRef="#br0" timeOffset="79201.67">28548 595 60 0,'0'0'0'0,"0"0"-44"15</inkml:trace>
  <inkml:trace contextRef="#ctx0" brushRef="#br0" timeOffset="80027.81">28548 595 9 0,'0'-18'34'0,"0"14"11"15,0 0-16-15,0 2-5 16,0 2-2-16,0-2-9 15,0 0-5-15,0 0-6 16,0 0 0-16,0-1 3 16,0 3-5-16,0 0 3 15,0 0 0-15,0 0 11 16,0 0-6-16,0 0-3 0,0 0 6 16,0 0 6-16,0 0-7 15,0 0 8-15,0 0-11 16,0 0 1-16,0 0-8 15,0 0 0-15,0 0 0 16,0 0 3-16,0 0-1 16,0 0-1-16,0 0 1 15,0 0 15-15,0 0-3 16,0 0-10-16,0 0 2 16,0 0 5-16,0 0-11 15,0 0 0-15,0 0 2 16,0 0 3-16,0 0-5 0,0 0 1 15,0 0 1-15,0 0 9 16,0 0-11-16,0 0 8 16,0 0-7-16,2 0 8 15,-2-1-9-15,2 1-2 16,2 0 2-16,3 0 2 16,5 0-1-16,3 0-2 15,5 0 2-15,5 0 4 16,6 0-5-16,0 0-3 15,3 0 3-15,1 0 5 16,1 0-4-16,-3 0-2 16,0 0 2-16,-4 0 4 0,0 0-5 15,-2 0 2 1,0 0-2-16,-2 0 8 0,-1 0-8 16,-4 0 1-16,0 0 1 15,1 0 5-15,2 0-7 16,2 0 3-16,2 0-2 15,-2 0 12-15,-1-3-12 16,-4 3-1-16,0-1 2 16,-3 1 6-16,-1 0-8 15,-3 0 2-15,-1 0-2 16,-3 0 6-16,2 0-5 16,-4 0-2-16,2 0 2 15,-3 0 3-15,-2 0-4 16,4 0-4-16,-4 0 4 15,3 0 2-15,-3 0-1 16,0 0-2-16,-2 0 2 0,-2 0 2 16,3 0-3-16,-3 0-3 15,0 0 3-15,0 0 5 16,0 0-5-16,0 0-2 16,0 0-16-16,0 0-3 15,0 0-8-15,-3 0-10 16,1 0-17-16,-2 0-58 15</inkml:trace>
  <inkml:trace contextRef="#ctx0" brushRef="#br0" timeOffset="80650.92">29323 444 91 0,'0'0'86'16,"0"0"-56"-16,0 0 5 15,0 0 3-15,0 0-11 16,0 0 4-16,0-15-10 16,0 15 7-16,0 0-8 15,0 0-15-15,0 0-1 16,0 0 0-16,0 0-3 0,0 0-2 15,0 0 2-15,0 0-1 16,0 0 0-16,0 0-5 16,2 0 5-16,8 0 5 15,3 0-3-15,0 0-4 16,1 0 4-16,1 2 0 16,-1 2-2-16,1 2-3 15,1-2 3-15,1 0 3 16,-1-1-1-16,-1 1-4 15,1 1 4-15,-3-3 3 16,1 0-5-16,-1 0-3 16,1 4 3-16,-3-2 2 0,0 4-2 15,-2-4 0-15,-2 2 0 16,-3-2 3-16,-2-2-3 16,-2 2-1-16,0-3 1 15,0 4 8-15,0 1-8 16,0 4 12-16,-13 7 5 15,-3 0 1-15,1 1-11 16,-3-3-7-16,5-4 14 16,-1 1-5-16,1 1-8 15,-5-4-2-15,0 0 3 16,0-4 3-16,-2 1-5 16,3 1-6-16,-2-6-10 15,2 2-3-15,3-2-26 0,-1 1-34 16,-3 5-37-1</inkml:trace>
  <inkml:trace contextRef="#ctx0" brushRef="#br0" timeOffset="81731.85">28697 427 113 0,'0'0'29'0,"0"0"-3"16,0 0-1-16,0 0-11 16,0 0 12-16,0 0 0 15,-62 62 2-15,48-50-10 16,1-2-17-16,2 0 6 15,-3 2 2-15,4 1-8 16,-2 0-1-16,1 1 1 16,0-4 10-16,4 1-8 15,0-6-1-15,3-1 1 16,0 1-1-16,-1 0 1 16,3-1-6-16,2-2 6 15,0 0 1-15,0-2-3 16,0 0 2-16,-2 0-3 15,0 0 1-15,0 5 1 0,-1-1-4 16,3 2 4 0,-3-3 2-16,3 0-3 0,0-1 1 15,0 2-1-15,0-4 3 16,0 1-3-16,0 5-2 16,0-2 2-16,0 4 0 15,0-2 0-15,8 1 3 16,0-1-3-16,3 0 9 15,3 1-10-15,-1 0 7 16,3-1-7-16,-1-1 14 16,4-2-8-16,-4-2-5 15,1 4 6-15,-3-4 1 0,-3 4-8 16,0 1 2 0,-1-2 1-16,-3 0 1 0,-2-2-4 15,2-1 0-15,-6 3 0 16,2-1 5-16,-2-3-3 15,0 2-4-15,0-2 4 16,2 0 0-16,-2 0-2 16,0 0-5-16,0 2-13 15,0 2-9-15,0 2-14 16,0-2-37-16,0-1-84 16</inkml:trace>
  <inkml:trace contextRef="#ctx0" brushRef="#br0" timeOffset="89381.46">30480 363 194 0,'0'0'31'0,"0"0"3"16,0 0 4-16,0 0 5 15,0 0-8-15,0 0 2 16,0 0 11-16,-50-65-7 16,40 62-11-16,0 0 12 15,4 3-15-15,-1 0-23 16,3 0-4-16,-7 16 2 16,-3 21-1-16,-6 14-1 15,-6 16 0-15,1 8 0 16,0 0 2-16,5 0-2 0,7-14 0 15,4-6-2-15,7-17 2 16,2-10 0-16,0-6-11 16,5-4 10-16,12-4-7 15,5-6-5-15,3-8-6 16,2 0-19-16,2-6-21 16,-3-20-43-16,1-3-134 15</inkml:trace>
  <inkml:trace contextRef="#ctx0" brushRef="#br0" timeOffset="89568.62">30262 703 398 0,'0'0'0'16,"0"0"-7"-16,0 0-19 15,0 0 5-15,0 0 11 16,0 0 10-16,115 45 0 15,-72-45 0-15,-4-16 2 16,-5-8-2-16,-12-4-21 16,-9 1-123-16</inkml:trace>
  <inkml:trace contextRef="#ctx0" brushRef="#br0" timeOffset="89765.07">30219 356 387 0,'0'0'27'16,"0"0"-27"-16,0 0-7 15,0 0 6-15,124-25-2 16,-79 17 3-16,-5 2-20 16,-2 3 11-16,-5 3-2 15,-4 0-24-15,-4 0-66 16</inkml:trace>
  <inkml:trace contextRef="#ctx0" brushRef="#br0" timeOffset="90716.82">30395 1730 201 0,'0'0'67'0,"0"0"-48"15,0 0-11-15,0 0 12 16,0 0 0-16,0 0-3 0,-100 83-4 16,79-58-7-1,1-3 17-15,3 5-7 0,3-3-6 16,3-3-7-16,7 4 1 16,2-3-2-16,2 4-2 15,0-4-6-15,0-4 3 16,15 0 3-16,7-8 0 15,5-1-1-15,2-3-2 16,2-6 1-16,1 0-20 16,1-3 10-16,-2-13-19 15,-2-8-31-15,-6 0-56 16</inkml:trace>
  <inkml:trace contextRef="#ctx0" brushRef="#br0" timeOffset="90955">30285 1837 314 0,'0'0'20'15,"0"0"-20"-15,0 0-1 16,0 0 1-16,0 0 0 15,0 0-2-15,72 0 2 16,-61 0-1-16,-5 0-2 16,-3 0-12-16,-3-13-30 15,0 3-125-15</inkml:trace>
  <inkml:trace contextRef="#ctx0" brushRef="#br0" timeOffset="91148.07">30285 1837 302 0,'-21'-95'39'16,"21"95"-37"-16,8 0-2 16,11 0 3-16,2 0 2 15,2 0-4-15,1 0 4 16,1 0-3-16,-3 0 2 16,0-8-4-16,-4-2-4 0,2-4-25 15,0 0-75 1</inkml:trace>
  <inkml:trace contextRef="#ctx0" brushRef="#br0" timeOffset="91798.85">30752 1488 285 0,'0'0'46'0,"0"0"-37"15,0 0-8-15,0 0-2 16,0 0 4-16,0 0 5 15,11 22 23-15,-5 4-6 16,3 2 4-16,2 6-6 0,-4 6-6 16,-1 2-14-1,-1 6 0-15,-3 2 4 0,-2-1 1 16,0-5-8-16,0-8 7 16,0-8-2-16,0-11-4 15,0-6-2 1,0-7 4-16,0-2-3 0,0-2 0 15,0 0 4-15,0 0-2 16,0 0 8-16,-9 0-10 16,-8-12-9-16,-8-4-13 15,-4-8 20-15,0-2-7 16,5 2 0-16,3 3 9 16,8 6 2-16,5 7-1 15,3 4-1-15,2 1 3 0,3 3 4 16,0 0-7-16,0 0-1 15,0 0 0-15,0 0 0 16,0 0-6-16,0 0 7 16,14 0 0-16,6 8 2 15,6 9-2-15,5 0 4 16,4 3 0-16,0 1 1 16,-1-3 1-16,-3-4 3 15,-2-6-3-15,-2-2 18 16,-8-6-6-16,-5 0-15 15,-7 0 8-15,-3 0 0 16,0 0 3-16,-2-13 11 16,3-6-13-16,-3-9 5 0,1-2-15 15,-3-1 1 1,0 3-3-16,0 5 2 0,0 2 0 16,-5 3-4-16,2 8-2 15,-1 5 1-15,2 2-6 16,0 3-41-16,-9 0-58 15,-12 14-143-15</inkml:trace>
  <inkml:trace contextRef="#ctx0" brushRef="#br0" timeOffset="94999.16">26221 2727 245 0,'0'0'15'15,"0"0"-15"-15,0 0-6 16,0 0 0-16,0 0 6 16,0 0 0-16,0 0 1 15,0-40 2-15,-2 35 5 16,2 4 12-16,-2-3-1 16,0 2-5-16,-3 0 0 15,1 0-5-15,2 0 10 16,0 0-11-16,0-1 8 15,2 2-3-15,0 1-9 16,0 0 4-16,-3 0-1 16,3 0-7-16,0 0-1 15,0 12-4-15,0 24 5 0,0 16 6 16,0 14-6 0,-7 12 9-16,-2 9 0 0,-4-2-4 15,0 2 9-15,2-5-7 16,2-7 5-16,2-7-4 15,2-8-7-15,3-4 5 16,-2-11-4-16,0-1 0 16,-1-8-2-16,3-9 0 15,2-9 0-15,0-10 0 16,0-5-8-16,0-3 8 16,0 0 2-16,0 0-1 15,0 0-1-15,0 0 5 0,0 0-4 16,0 1-1-1,0-1-1-15,0 0 1 0,0 0 1 16,0 0 0-16,0 0-2 16,0 0 1-16,0 0 0 15,0 0 0-15,0 2-5 16,0-2 5-16,0 0 0 16,2 2 1-16,0-2-2 15,5 0 2-15,-1 0-1 16,4 0 0-16,1 2 0 15,6 1 0-15,6-3 3 16,8 4-3-16,12-3 0 16,5 3 0-16,8 2 0 0,4-3 0 15,5-3-4 1,4 0 3-16,5 0 2 0,3-9-1 16,2-3 0-16,-2 6 1 15,-3 1-1-15,-5 0 4 16,-2 3-1-16,-1-2 2 15,3 2 1-15,3-2-3 16,-1 0-1-16,-6 3 3 16,-12 1-3-16,-6 0-1 15,-7 0 2-15,-6 0-2 16,-3-3 4-16,-2 3-4 16,-6 0-1-16,-4 0 1 15,-3 0-1-15,-5 0 0 16,-5 0 0-16,1 0 0 0,0 0 4 15,2 0-3-15,-3 0-1 16,3 0 3-16,3 0-3 16,-4-2 0-16,3 2 2 15,-1 0-2-15,-4 0 2 16,-1 0-2-16,3 0 0 16,2 0 1-16,5 0-1 15,1 0 0-15,3 0 0 16,2 0 0-16,-3-4 3 15,-1 2-2-15,-3-1-1 16,-3 0 2-16,-2-1-2 16,-5 2 0-16,3 1 4 15,-2-2-4-15,-3 3 4 0,0 0-4 16,-2 0 0-16,2 0 3 16,-2-1-3-16,0 1 0 15,0 0 1-15,0 0-1 16,0-7 5-16,2-1 5 15,0-6-2-15,3-3-2 16,-3-2-5-16,3-1-1 16,-3-2 0-16,1-3 0 15,-1 0 1-15,-2-1-1 16,0-2 0-16,0-3 1 16,0-1-1-16,0-1 0 15,-2-6-2-15,-3-1 2 0,0 1 1 16,5-4-1-16,0 0 0 15,0 3-1-15,0 1 1 16,0-2 0-16,0 1-1 16,0 3 1-16,0 0 1 15,0 1-1-15,-2 0 0 16,0 2 0-16,-3 0 0 16,-1 2 0-16,2 0-1 15,1 1 1-15,1 4 1 16,2 4 0-16,0 3-2 15,-2 9 2-15,2 2-1 16,0 5 0-16,0 1 1 16,0 0-1-16,0 3 1 15,0-2 0-15,-3 2-2 16,1 0 2-16,2-1 0 0,-2 1 0 16,-1-3 2-16,1 3 1 15,0 0 1-15,-4-4 2 16,-3 4-7-16,-5-2-1 15,-1 1 1-15,-5 1 0 16,-1-3 1-16,2 3-1 16,-4 0 3-16,-1 0-3 15,-1 0 0-15,-4-1 4 16,-2 1-4-16,-3 0 0 16,-3 0-1-16,-3 0 0 0,-3 0 1 15,-1 0 0 1,0 0 0-16,-4 1 2 0,-1 2-2 15,-2-3 0-15,2 0-1 16,-3 0 1-16,2 0 1 16,0-3 0-16,2 2-2 15,-1-2 1-15,-1 3 0 16,2 0 0-16,-2 0-1 16,4 0 1-16,-3 0 0 15,2 0 2-15,0 0-4 16,3 0 1-16,3 0 1 15,1 0 0-15,7 0-2 16,2 0 2-16,4 0 1 16,2 3 0-16,1-2-2 15,0-1 2-15,-1 0-1 0,0 3 0 16,3-2-1 0,0-1 1-16,2 2 1 0,-3 0 0 15,6 3-2-15,-1-2 0 16,3 3 1-16,3-2 0 15,1 1-1-15,2-4 1 16,4 2 0-16,1-2 1 16,2-1-2-16,2 0 1 15,-2 3 0-15,-1-3 0 16,3 0 0-16,0 0 0 16,0 0 1-16,0 0 0 15,0 0-2-15,0 0 3 0,0 0-2 16,0 0 0-1,-2 0-1-15,0 0 1 0,2 0 0 16,0 0 2-16,0 0-4 16,0 0 1-16,0 0 1 15,0 0 0-15,0 0-2 16,0 0 2-16,0 0 0 16,0 0 1-16,0 0-2 15,0 0-2-15,0 0 3 16,0 0 0-16,0 0-9 15,0 0 9-15,0 0 0 16,0 0 1-16,0 0-2 16,0 0 0-16,0 0 1 15,0 0 0-15,0 0-3 0,0 0 3 16,0 0 0-16,0 0 0 16,0 0-2-16,0 0 3 15,0 0-1-15,0 0 0 16,0 0-4-16,0 0 4 15,0 0 0-15,0 0 0 16,0 0 0-16,0 0-2 16,0 0 2-16,0 0 0 15,0 0-2-15,0 0 2 16,0 0 0-16,0 0 2 16,0 0-4-16,0 0 3 15,0 0-1-15,0 0 0 16,0 0-4-16,0 0 4 0,4 0 0 15,1 0 1-15,1 0-2 16,2 0-3-16,0 0 3 16,1 0 1-16,3-4-16 15,-2 0 2-15,1 1-12 16,5 1-16-16,2 1-9 16,2 1-42-16,-4 0-139 15</inkml:trace>
  <inkml:trace contextRef="#ctx0" brushRef="#br0" timeOffset="99288.37">27514 1849 245 0,'0'0'0'16,"0"0"0"-16,0 0-58 15,0 0 1-15</inkml:trace>
  <inkml:trace contextRef="#ctx0" brushRef="#br0" timeOffset="104597.17">28857 2519 182 0,'0'0'67'0,"0"0"-27"16,0 0-9-16,0 0 1 15,0 0-20-15,0 0-10 16,0 0-2-16,0-29 5 15,-2 29-4-15,0 0 3 16,2 8-1-16,-4 20 20 16,-1 16-12-16,-2 13-8 15,-2 17 10-15,1 10 1 0,-6 14 1 16,-3 7-5-16,-4-1-6 16,1-8 10-16,0-10-11 15,4-12 0-15,3-11-3 16,-1-13 5-16,6-10-4 15,-1-12-2-15,5-6 2 16,2-8 3-16,0-6-4 16,2-4-9-16,0-4 7 15,0 2 0-15,6-2 4 16,13 0-1-16,6 0-1 16,6 0 11-16,1-8-11 15,5-4 0-15,4-2 0 0,3-2 1 16,3-4 1-1,4 2-4-15,1 0 4 0,-1-1 2 16,0 4-4-16,-6 1-5 16,-5 2 5-16,-7 1 4 15,-8 5-4-15,-5 2 0 16,-7 3 0-16,-1 1 2 16,-4-4-2-16,-3-1-5 15,-1 0 5-15,-2-8 6 16,-2-6-4-16,0-13-2 15,0-8 3-15,0-9 3 16,-6-4-6-16,-15-2 2 16,-6-4-2-16,2-2 4 0,0-2-2 15,2 3-4-15,-1 2 4 16,4 6 5-16,0 6-7 16,6 10-1-16,5 9 1 15,3 10 2-15,4 4-2 16,2 6 0-16,0 0-1 15,0 5-5-15,0 1 5 16,0 1-16-16,0 0 3 16,8 0-5-16,4 0-19 15,1 0-32-15,3 10-63 16</inkml:trace>
  <inkml:trace contextRef="#ctx0" brushRef="#br0" timeOffset="105831.47">26975 3669 321 0,'0'0'37'0,"0"0"-24"16,0 0-13-16,0 0-8 15,0 0 8-15,0 0 1 0,-4 20 0 16,4-18-2-16,0-2 2 16,0 0 5-16,0 0 4 15,0 0-2-15,-3 4 8 16,3 3 2-16,-4 7-16 15,-3 9-2-15,0 14 4 16,1 8-1-16,1 14-3 16,1 5 2-16,2 5 2 15,-1-1 7-15,3-1-9 16,0 0 0-16,0-9 1 16,0-6 3-16,3-10-6 15,8-8 1-15,-1-6-1 16,4-5 3-16,-3-5-2 15,0-6-2-15,1-5-3 0,-6 0 1 16,1-4-17-16,-3 1-16 16,-4 3-19-16,0-3-40 15</inkml:trace>
  <inkml:trace contextRef="#ctx0" brushRef="#br0" timeOffset="106131.39">26783 4305 371 0,'0'0'34'0,"0"0"-34"16,0 0-5-16,0 0-3 16,0 0 5-16,0 0 3 15,74 111 3-15,-48-79 1 16,1-7-4-16,0-2 0 15,2-9 10-15,-3-4-8 16,-1-2 0-16,2-4-1 16,-5-2-1-16,1-2 4 15,-4 0-7-15,-3 0 3 16,-1 0-12-16,-1 0-6 16,-5 0-4-16,-3-11-49 15,1 5-43-15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2:28:12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3702 2621 53 0,'0'0'89'0,"0"0"-71"15,0 0-10-15,0 0-7 16,0 0-1-16,0 0-8 16,0 0-3-16,0 0 11 15,-15-30 0-15,15 27 1 16,-2 2 2-16,2-2 0 16,-4 3 8-16,-2 0 0 15,2 0 6-15,0-2-5 16,0 1 5-16,-3-2-1 0,1 2-9 15,-2-3-6 1,2 1 16-16,1 3-4 0,1 0-4 16,2 0 4-16,-2 0-9 15,-4 0-1-15,4 8-1 16,-3 6-2-16,-1 2 5 16,-4 0-5-16,-1-1 1 15,-1 0 0-15,3 4 12 16,-4 3-13-16,1 2 1 15,3 1 1-15,0-2 5 16,4 1-7-16,3 2 1 16,2 3-1-16,2 4 7 15,0 0-7-15,0-4 0 0,0 1 1 16,0-2 2-16,0 0-3 16,0 1-2-16,0-2 2 15,0 0 3-15,0-1-1 16,4 2-4-16,0 2 4 15,4 0 0-15,-2 5-2 16,5 0 0-16,-2-1 0 16,0 1 1-16,0-6 0 15,0-3-2-15,0-3 2 16,0-5 3-16,-1-2-4 16,3 0-6-16,1-2 6 15,5 6 3-15,1-3 0 16,1 4-6-16,0 0 6 15,-1 0-1-15,2 1-2 0,-2 2-2 16,0-2 2 0,-3-2 1-16,1 3 0 0,0-5-2 15,-3 0 2-15,3 0-1 16,0-2 0-16,3 0-2 16,-3-2 2-16,6-2 2 15,-2 2-1-15,3 3-2 16,-1-3 2-16,2 1 0 15,3 0-1-15,2-4-4 16,0 1 4-16,2-4 0 16,-4-4 0-16,2 0-3 15,0-2 6-15,4 2-1 0,1 1-1 16,1-1 1 0,1-1-2-16,-3 0 3 0,3 0-3 15,-2-2 0-15,-1 2 0 16,5-3 2-16,-3 1-2 15,1 2-2-15,-1 3 2 16,0-2 1-16,-4-2 0 16,-3-2-2-16,-1 0 1 15,0 0 0-15,-1 0 0 16,3 0 2-16,0 0-2 16,3-4 2-16,-1 0-2 15,2 0 0-15,0 1 0 16,5 2 3-16,1 1-3 15,3 0-6-15,-2 0 6 16,2 0 3-16,0-4-3 0,-2-3 0 16,1-6-4-1,-1-3 4-15,-3 0 0 0,3-2 0 16,-1-2 0-16,1 3 3 16,0 0-3-16,-2 1-1 15,2 2 1-15,-2-5 1 16,-1 2-1-16,4-3-2 15,3-4 2-15,8 1 0 16,-2-2 1-16,4-4-2 16,-2 0 2-16,-6-6-1 0,-1 3 0 15,-5 2-3-15,-5 2 3 16,-1 2 1-16,-5-3-1 16,0 0 0-16,-7-1 0 15,1-5 3-15,-4 2-3 16,0-4 1-16,1 3-1 15,-3 0 4-15,4 0-2 16,0 2 2-16,-3 0-4 16,3 2 8-16,-6 0-6 15,-1 0-1-15,-6-2 4 16,-5 0 9-16,-3-3-10 16,0-1 14-16,0 4-10 15,0-2 1-15,-3 3-4 16,-3 2 0-16,-6 2-2 15,1-3 2-15,-5 4-2 0,-1 1 3 16,-6-4-2-16,1 3 5 16,-6 1-9-16,-6-1 6 15,-2-1-5-15,-4 5 2 16,-2 0 1-16,-3 0-8 16,1 4 10-16,-5 2-3 15,-7 0-3-15,-9 2 1 16,-6 6-1-16,-7-1 1 15,5 3 2-15,0 1-3 16,3 2 1-16,3-4 5 16,0 3-2-16,-1-2-1 15,-1 2-3-15,-1 2 3 0,3 2-3 16,-2 0-1-16,3 0 1 16,-6 10 1-16,-4 4-1 15,-6 8-1-15,0 5-3 16,-3 8-9-16,2 18-14 15,4 19-37-15,0 12-96 16</inkml:trace>
  <inkml:trace contextRef="#ctx0" brushRef="#br0" timeOffset="3634.11">3491 3788 194 0,'0'0'15'0,"0"0"8"16,0 0-10-16,0 0-5 16,0 0 13-16,0 0-2 15,-103-42-10-15,97 35-4 16,-1 0-4-16,2 1 5 15,-1 1-4-15,-1 1 1 16,1 0-1-16,-3 0 4 16,-3 1 1-16,2-1 5 15,-7 0-10-15,0-1 2 0,-1 3 2 16,3 0-6-16,-3 2 6 16,3 0 1-16,-2 0-3 15,1 0 0-15,-1 0-2 16,1 0 5-16,-1 0-5 15,1 0-1-15,3 0 0 16,-1 6 4-16,1 1-5 16,-2 0 0-16,1 1-1 15,1 2 1-15,1-2 2 16,4 3-2-16,-3 0 0 16,1 2 1-16,1 3-1 15,-1 0 0-15,-2 3 1 16,1 2-1-16,0-3 0 0,2 4-2 15,0 5 1 1,0 0 1-16,0 3 2 0,0 0-2 16,-2-3 3-16,3-4-3 15,0-1 0-15,0-2 1 16,-1 2-1-16,3 0 1 16,-4 7 0-16,4 1-1 15,3 0 2-15,-1 4-2 16,2-3 0-16,0 0 0 15,2-2 0-15,0 1 1 16,0-1 1-16,-2 2-2 16,2 3 1-16,-4-2-1 0,0 0 1 15,2 4 0-15,-2 3-1 16,-1 2 3-16,-1 3 1 16,2 0-3-16,-6-2 1 15,4 1-1-15,-1-6 2 16,3 1-1-16,2-4-2 15,2-3 1-15,0-5 0 16,0-2-1-16,0-2 1 16,0 0-1-16,2 2 0 15,4 0-1-15,-1 5 1 16,-1 0 1-16,2 3-1 16,-3 2 0-16,-3 4 1 15,0-3-1-15,0 1 0 16,0-2 1-16,3-3-1 15,-3-2 4-15,2-1-4 0,-2 0 0 16,2-2 0-16,-2 4 0 16,4 0 0-16,-2-1 1 15,1 3-1-15,1-3 0 16,0 4 1-16,0 1-1 16,2-2 1-16,0 2 3 15,-1-2-4-15,-1 2 0 16,0-4 0-16,-2 0 2 15,4 0-1-15,-4 2-1 16,0 3 1-16,0-1 1 16,0 0 3-16,0-3-4 15,1 4 0-15,-1-3 1 0,-2 2 0 16,2 2-2-16,0 0 0 16,2 0 0-16,-1 0 0 15,-1 0 1-15,3 3-1 16,1-6 3-16,1 2-3 15,-1-6 0-15,1 4 0 16,2-3 0-16,-2 2 0 16,4-4 0-16,-2-1 0 15,0 0 2-15,0-2-1 16,-3-3-1-16,-1 0 0 16,2 2 0-16,1-1 0 15,1 2-1-15,5-3 1 16,-3 5 0-16,1-7-1 15,-2 5 1-15,3-1-2 0,3-4 2 16,-3-3 0-16,3-2-3 16,0-1 3-16,0 2 0 15,1-2 3-15,1 2-3 16,2 0 0-16,2-2 0 16,1 3 0-16,-1-6-5 15,5 1 5-15,-1-2 0 16,6 3 2-16,1-4-2 15,1 2 0-15,-1-4 0 16,3 2 0-16,-3-4-3 16,5 2 3-16,2-1 0 15,0-4 0-15,2 1 0 0,-1-1 0 16,3 1 1-16,0 3-1 16,6 2 2-16,1 2-2 15,0 4 0-15,7-1 0 16,0 0 0-16,-2-3-2 15,0-1 2-15,-6-4 0 16,0-2-1-16,-4 1 0 16,-3-2 0-16,-1-2-1 15,1 0 0-15,1 0 4 16,0 0 2-16,-1 0-4 16,-1 0 1-16,1 0-1 15,1 0 2-15,-2-2-2 0,3-2 0 16,-3 1 0-1,3 2 0-15,-5-6 0 0,0 3 0 16,-5 0 0-16,2-2 0 16,-6 2 1-16,4 0-1 15,3 0-1-15,0 0 1 16,5-2 0-16,-1-2 0 16,0 0 0-16,1-3 0 15,3 4 1-15,-1 0-1 16,3 4 0-16,2-3 0 15,-2 0 0-15,6-1 0 16,4 0 0-16,0 1 2 16,7-4-1-16,-1-4-1 15,1-4-1-15,-1 0 1 0,-6 1 0 16,-4 2 1-16,-7 2-1 16,-1 1 2-16,-4-2-1 15,-1 2-1-15,-1-4 0 16,0 0 0-16,1-4 4 15,-4-2-2-15,1-3 1 16,-5 0-3-16,-4-1 1 16,-2 0 0-16,-4-4 3 15,-2 2-4-15,2-2 0 16,-3 0 3-16,0 1-3 16,0 2 1-16,0 0 1 15,-2-1-2-15,0 1 0 16,-1-6 0-16,1-1 0 15,1 1 1-15,-4-7-1 16,3 0 0-16,-1-4 2 0,-1-2-2 16,2-2-2-16,-2 4 2 15,-3-2 0-15,1 6 2 16,-2-2-2-16,0 2 0 16,-1 0 2-16,-2-2-2 15,0 1 0-15,0-1 0 16,-3 0 2-16,-1 2-2 15,-1-4 0-15,-2 2 0 16,3-2 4-16,0-4-4 16,-1 0-1-16,0-2 1 15,1-3 2-15,-5 1-1 0,4-2-1 16,0-2 0-16,2 0 4 16,0 3-4-16,-2 3 3 15,-1 2-3-15,-1 0 3 16,-2 2-1-16,0-2-2 15,0-2 3-15,0 1 4 16,0-1-3-16,-2 0-3 16,-5-4 2-16,1 4 6 15,-6 2-9-15,3 4 5 16,-5 6 3-16,3 0 1 16,-1-1-3-16,-2 4-5 15,-1-5 1-15,1 1-1 16,3 3 1-16,-3 0-4 15,1 1 4-15,0 4 1 0,-5 1-3 16,0 1-2-16,0 1 2 16,0 1 3-16,-1-4-2 15,-2 2-2-15,-1 1 2 16,0-1 3-16,2 6-4 16,-1 2-2-16,0 1 2 15,-4 4 11-15,-2 0-8 16,0 1 0-16,0-2 0 15,-2-1 10-15,0 3-13 16,-2-4 0-16,0 3 0 16,-4 0 3-16,-1 0-3 15,3 4 0-15,-1 1 0 0,1 5-1 16,-6 1 1 0,-3 0-1-16,-2 1 1 0,-5 3 4 15,-1 1-4-15,-4 0 0 16,-7 0 0-16,-1 0 2 15,-3 0-2-15,3 0-2 16,2 0 2-16,4 8 2 16,7-1 0-16,-3 3-4 15,4-3 4-15,-2-2 1 16,2-1-3-16,0-1-1 16,4 1 1-16,4 0 1 15,2 2 2-15,2 1-6 16,5-1 6-16,0 0-2 15,0 1-1-15,-2-3-4 16,1-2 4-16,-1 0 4 0,2 0-3 16,0-2-2-16,-1 0 2 15,-1 0 1-15,2 2-2 16,-2-2-2-16,-1 0 2 16,3 0 1-16,0 0 0 15,-1 0-2-15,-2 0 2 16,-1 0 1-16,-3-2-2 15,3-2-2-15,-1 0 2 16,3 4 2-16,-4 0-2 16,0 0 0-16,-5 0 0 0,4 0 2 15,-3 0-2-15,8 0-3 16,-5 0 3-16,3 0 2 16,2-2 0-1,1 0-4-15,3 2 4 0,3 0-1 16,-6 0-1-16,3 0-9 15,0 0 9-15,2 0 5 16,1 0-4-16,2 0-2 16,-5 0 2-16,-2 0 3 15,2 2-4-15,0-2-4 16,2 2 4-16,-2 2 3 16,2 0-3-16,0 4-1 15,2-2-1-15,4 0 2 16,-2 1 0-16,1-2 0 15,-3 1 0-15,-4 2 4 0,3-4-4 16,-1 0 0-16,2 0 0 16,3 2 3-16,2-2-3 15,2 2-4-15,2 0 4 16,3 0 0-16,2 2-5 16,0-2 3-16,0 2 1 15,2-2 0-15,2-3 1 16,0 0-5-16,3-3 5 15,2 1 0-15,-2 3-7 16,1 3-41-16,1 7-51 16,2 12 42-16</inkml:trace>
  <inkml:trace contextRef="#ctx0" brushRef="#br0" timeOffset="21378.24">7735 4716 31 0,'0'0'57'15,"0"0"-46"-15,0 0-7 16,0 0-3-16,0 0 6 16,0 0 4-16,0 0-4 0,0 0 0 15,-4-9-1 1,4 6 7-16,0 2 11 0,0 1-8 15,0-3 4-15,0 3-7 16,0-2-2-16,-2 2 1 16,2 0-6-16,0-2 3 15,-2 0-3-15,-1 0-5 16,1 2 8-16,0-2 3 16,2 0-1-16,-2 2-2 15,2-2-4-15,0 2 10 16,-2 0 1-16,2 0-10 15,-3 0-2-15,3 0 1 16,0 0-2-16,-3 0-3 16,3 0 3-16,0 0-2 15,0 0 0-15,0 0 2 16,0 0-3-16,0 0 3 0,0 0-1 16,-2 0 5-16,2 0-7 15,0 0 6-15,0 0-3 16,0 0 0-16,0-2-1 15,0 2 1-15,0-2 3 16,0-2-1-16,0-1-2 16,0-1 3-16,0-1-6 15,0-3 4-15,0-2-4 16,0 0 0-16,0-4 1 16,0-2-1-16,0-4 1 15,0-5-1-15,0 4 0 0,0-4-1 16,-2 1 1-16,2-2 1 15,0 2 0 1,-2-1-1-16,2 6-1 0,0 5 1 16,0 3 0-16,0 9 0 15,0 1 0-15,0 3 1 16,0 0-1-16,0 0 0 16,0 0-7-16,-2 0 5 15,2 3 1-15,0 18-6 16,0 8 7-16,4 10 4 15,8 7 1-15,-1 3 1 16,-1 1-5-16,0-6 8 16,-1-6 2-16,-1-4-9 0,-1-7 2 15,-5-6-1 1,1-7-1-16,-1-4-2 0,-2-5 1 16,0-4 1-16,0 0-2 15,0-1-2-15,2 0 2 16,-2 0-1-16,0 0-4 15,3 0-12-15,-3 0-20 16,0 0-18-16,2 0-27 16</inkml:trace>
  <inkml:trace contextRef="#ctx0" brushRef="#br0" timeOffset="21837.26">7970 4221 301 0,'0'0'30'0,"0"0"-30"16,0 0 4-16,0 124 3 16,0-56 11-16,0 7 13 15,0 3-1-15,-10 0-8 16,1-2-5-16,-2-8-9 15,0-5 7-15,0-10 2 16,2-10-15-16,3-9 5 16,1-10-4-16,0-8 0 15,3-6-3-15,2-5-2 16,0 0 1-16,0-1 0 16,0-4-24-16,0 0-10 15,0 0-26-15,0 0-35 0,2 0-38 16</inkml:trace>
  <inkml:trace contextRef="#ctx0" brushRef="#br0" timeOffset="22616.49">8082 4532 292 0,'0'0'56'16,"0"0"-36"-16,0 0-17 16,0 0-3-16,0 0 1 15,0 0 1-15,43 112 7 16,-27-64-9-16,0 0 9 16,-1-8 2-16,1-10-3 15,-1-8-6-15,-3-9 0 16,-2-7-1-16,-3-3 2 0,0-3-1 15,0 0 0-15,-3 0 4 16,0 0 3-16,1-16 4 16,-1-12-6-16,0-10-3 15,2-4-4-15,0-4-4 16,-4 2 2-16,3 6-3 16,3 6-1-16,2 12 0 15,1 9-2-15,2 11 6 16,1 0-5-16,1 13-7 15,3 13 14-15,-3 6 7 16,1 0-2-16,-3-1-4 16,1-4 1-16,-3-5-2 15,-3-6 1-15,0-6 0 0,-4-4-1 16,-2-3 0-16,0-3 0 16,-2 0 0-16,3 0 0 15,-3 0 0-15,0-13 11 16,2-14-9-16,2-8-2 15,-2-5 0-15,2-4-4 16,2 3-1-16,-4 10-5 16,0 8 10-16,0 12-3 15,0 8 3-15,1 3-2 16,1 0-2-16,5 13-3 16,2 13 7-16,4 3 1 15,-1 6 3-15,-1-1-2 0,1-6-2 16,-3 2-3-1,0 2-48-15,-11-4-163 0</inkml:trace>
  <inkml:trace contextRef="#ctx0" brushRef="#br0" timeOffset="24116.43">7652 5591 120 0,'0'0'89'15,"0"0"-61"-15,0 0-20 16,0 0 15-16,0 0 14 16,0 0-4-16,-2 0-8 15,2 0-15-15,0 0 9 16,0 0 5-16,0-7-13 15,0 0 3-15,0-10-6 16,0-5-4-16,0 2-4 0,0-4 0 16,0 2 0-1,0-2 3-15,0-2-3 0,6-2 0 16,2 1 0-16,-1 8 3 16,-3 0-3-16,2 6-3 15,-2 4 3-15,-2 6 0 16,0 1 0-16,0 2-3 15,2 0-1-15,3 2 4 16,1 17 7-16,2 10-5 16,-1 7 5-16,-5-1-2 15,-2 3-3-15,-2-1 1 16,0-7-3-16,0-2 5 16,0-3-5-16,0-6-2 15,0-2 2-15,0-3 0 0,0-4-3 16,0-1-14-1,0-5-36-15,0 6-18 0,2-3-95 16</inkml:trace>
  <inkml:trace contextRef="#ctx0" brushRef="#br0" timeOffset="24401.84">7911 5323 303 0,'0'0'53'0,"0"0"-53"15,0 0 8-15,0 0-1 16,0 0 28-16,29 155-12 0,-29-97-19 16,0 4 4-16,0 3 4 15,0-6-8-15,0-3 7 16,0-9-9-16,-2-9 5 15,0-10-7-15,2-8-4 16,0-8 2-16,0-7-4 16,0-4-36-16,0-1-18 15,2 0-34-15</inkml:trace>
  <inkml:trace contextRef="#ctx0" brushRef="#br0" timeOffset="25248.76">8236 5561 286 0,'0'0'52'16,"0"0"-19"-16,0 0 1 15,0 0 13-15,0 0-20 16,0 0-15-16,-6 0-10 16,6 34 0-16,0 7-2 15,0 4 2-15,9-9 2 16,0-11-4-16,0-10-4 0,1-9 4 15,0-6-2-15,1 0 0 16,0-2 2-16,0-18 8 16,2-14 7-16,-1-9-15 15,-1-1 0-15,-3 1 0 16,-3 4-2-16,0 12-2 16,-1 10 4-16,-1 9-5 15,-3 6 5-15,4 2-19 16,4 6 0-16,4 15 19 15,3 10 8-15,1-5-7 16,-3 1-2-16,3-5 3 16,-3-7 0-16,-2-6-2 15,1-3-6-15,-3-6 5 16,-3 0-1-16,1 0 2 0,0-6 0 16,2-17 0-16,-1-7 1 15,2-10-1-15,-4-5-15 16,1 1 9-16,-1 1 4 15,-1 9 0-15,-1 8 1 16,3 10 1-16,-4 8-2 16,1 5 2-16,0 3-5 15,3 0 5-15,4 17 12 16,2 10-9-16,0 4 3 16,-1 1-5-16,-1-1 5 15,-3-4-6-15,2-5-3 16,-1-4 2-16,-3-5 1 0,2-1-28 15,-4-3-43-15,-2 1-96 16</inkml:trace>
  <inkml:trace contextRef="#ctx0" brushRef="#br0" timeOffset="26366.19">7689 6603 257 0,'0'0'92'0,"0"0"-67"16,0 0-24-16,0 0 12 16,0 0-2-16,0 0 5 15,15-114 2-15,-15 92-14 0,4-1-2 16,1 6-1 0,-5-1 10-16,5 3-10 0,-5 6 5 15,0 1-4-15,0 5 9 16,0 3-2-16,0 0-9 15,0 0 3-15,0 0-3 16,9 20 4-16,-1 11-3 16,1 9 0-16,0 4 14 15,0 2-13-15,-2-2-1 16,-1-7 1-16,-1-1 1 16,0-9-1-16,1-4-4 15,-2-6 4-15,3-9-5 0,-5-3-4 16,8-4-47-1,-4-1-13-15,1 0-38 0</inkml:trace>
  <inkml:trace contextRef="#ctx0" brushRef="#br0" timeOffset="26615.13">8022 6306 54 0,'0'0'287'16,"0"0"-269"-16,0 0-18 16,-2 111 5-16,0-61 4 0,2-2 9 15,0 0 4 1,0-2-10-16,0-2-12 0,0-4 4 16,0-5-4-16,0-6 3 15,0-7-3-15,2-8-8 16,6-5-11-16,-4-4-21 15,-2-5-31-15,0 0-103 16</inkml:trace>
  <inkml:trace contextRef="#ctx0" brushRef="#br0" timeOffset="27150.27">8201 6447 334 0,'0'0'25'15,"0"0"-21"-15,0 0-4 16,0 0 8-16,27 124 2 16,-21-96-5-16,6-5 3 15,-4-6 0-15,3-7-7 16,-1-6-2-16,1-4 2 16,-1 0 0-16,0 0 0 15,3-2 0-15,3-18-1 16,-1-6 8-16,1-8-8 15,-1-2-9-15,-1 2-2 16,-3 8 8-16,-2 8 1 16,-3 8-4-16,-3 5 6 15,-1 5 3-15,1 0-3 0,-1 0-6 16,2 0 5 0,3 11 1-16,1 4 3 0,2 1 1 15,-2-6-4-15,1 1 3 16,1-3-2-16,-4-2-2 15,3-2 2-15,-5-4-1 16,3 0 0-16,2 0-2 16,0-6 2-16,2-10 6 15,2-6-4-15,0 4-2 16,1 1 0-16,-3 8 1 16,-2 6-1-16,3 3-3 15,-2 0 3-15,3 0 8 0,3 16-5 16,3 3 0-16,-2 3-1 15,1-2 1-15,-1 0-3 16,-1-2-5-16,-5 0-7 16,-2-2-24-16,-4-2-63 15</inkml:trace>
  <inkml:trace contextRef="#ctx0" brushRef="#br0" timeOffset="27820.01">7835 7317 341 0,'0'0'73'16,"0"0"-51"-16,0 0-9 16,0 0-10-16,0 0-3 15,0 0 0-15,-2-14-25 16,6 8 17-16,17 0-21 16,1-2-38-16,5 0-17 15,-2 2-49-15</inkml:trace>
  <inkml:trace contextRef="#ctx0" brushRef="#br0" timeOffset="28055.69">8506 7221 173 0,'0'0'51'0,"0"0"-35"16,0 0-9-16,0 0-7 15,0 0-2-15,0 0 2 0,41 0 0 16,-35 0-12-16,1 0-58 16</inkml:trace>
  <inkml:trace contextRef="#ctx0" brushRef="#br0" timeOffset="29550.2">106 3627 404 0,'0'0'56'0,"0"0"-56"16,0 0-5-16,0 0 5 16,0 0 5-16,62 149-3 15,-41-89 2-15,-3-2-4 16,-3-4 6-16,-3-10-3 15,-4-8-1-15,-1-7-2 16,-1-13 3-16,-1-7-2 16,-2-7-2-16,-1-2 2 15,0 0 1-15,0 0 5 0,0-11-2 16,1-14 12-16,-1-7-12 16,2-14-4-16,0-7-2 15,1-4-1-15,7 3 2 16,-4 5 0-16,5 9-8 15,3 12 7-15,-1 10-1 16,1 10-4-16,-3 8 3 16,8 0-8-16,1 10 9 15,-2 20 1-15,2 6 2 16,-1 9 8-16,-2 0-2 16,-1 2-4-16,0-6-6 15,-2-8 7-15,-6-12-2 16,0-8-2-16,-4-13-4 15,-3 0 4-15,-1 0 3 0,-2 0-1 16,2-17 10-16,4-14-5 16,2-13-1-16,-2-10-6 15,3-2-2-15,-3 3 2 16,2 6 0-16,-2 13-3 16,3 13 2-16,-3 13-5 15,2 8 6-15,1 0-11 16,1 7-1-16,6 18 12 15,2 8 12-15,0 6-12 16,-1 0 0-16,4-5 5 16,-1-2-3-16,1-4-2 15,0 0-7-15,-5-6-12 16,-1 8-69-16,-6-12-93 0</inkml:trace>
  <inkml:trace contextRef="#ctx0" brushRef="#br0" timeOffset="29865.59">1057 3517 431 0,'0'0'46'16,"0"0"-46"-16,0 0-47 16,0 0 47-16,0 0 0 15,0 0-1-15,0 0 1 16,108-66-29-16,-89 50-26 15,-5-1-55-15,-3 8-122 16</inkml:trace>
  <inkml:trace contextRef="#ctx0" brushRef="#br0" timeOffset="30017.16">1103 3688 341 0,'0'0'8'0,"0"0"-8"15,0 0-5-15,0 0 4 16,0 0-7-16,0 0-3 16,55-4 0-16,-35-14-65 15</inkml:trace>
  <inkml:trace contextRef="#ctx0" brushRef="#br0" timeOffset="30467.17">1336 3207 62 0,'0'0'367'16,"0"0"-367"-16,0 0 0 16,0 0 0-16,49 152 0 15,-30-94 8-15,-4 0-6 16,3-6 2-16,-3-8-2 15,-1-14 0-15,-1-12-2 16,-4-14-7-16,0-4 7 16,-2 0 1-16,-3-2 4 0,0-20 22 15,1-12-12 1,1-10-8-16,1-8-7 0,-4 4-3 16,-1 5 3-16,-2 13 3 15,0 13-3-15,0 10 0 16,0 7 2-16,0 0-4 15,4 4 0-15,9 25 2 16,5 6 2-16,3 4 6 16,0-1-7-16,2-11-2 15,-1-2-1-15,-2-8 2 16,0-10-19-16,-2-6-26 16,-3-1-11-16,-1-11 11 0,-5-17-2 15,-5-10-199 1</inkml:trace>
  <inkml:trace contextRef="#ctx0" brushRef="#br0" timeOffset="30767.21">1693 2979 373 0,'0'0'19'16,"0"0"-19"-16,0 0 0 15,0 0-2-15,0 0 4 16,-9 113 4-16,9-97-4 15,9-5-2-15,-3-9-2 16,1-2 0-16,0 0 2 16,-2 0 17-16,-3-17 11 15,2-18-2-15,-4-14-24 0,0-8 0 16,0 3-2 0,0 8 4-16,-6 10-4 0,-11 16 13 15,0 9-1-15,-1 10 11 16,-2 1-9-16,0 4-14 15,2 22-1-15,3 10-31 16,5 6-3-16,10 4-23 16,0 1-71-16</inkml:trace>
  <inkml:trace contextRef="#ctx0" brushRef="#br0" timeOffset="31483.46">2076 3360 179 0,'0'0'314'16,"0"0"-292"-16,0 0-19 16,0-139 5-16,-7 72 2 0,-4-5 5 15,-9 0-5-15,-5 0-3 16,-8-3-5-16,-11 0-2 16,-14 0-5-16,-9 1 4 15,-2 4 0-15,4 11-7 16,14 15 8-16,20 18 1 15,15 18 0-15,16 8-1 16,2 0-16-16,35 28-18 16,17 25 25-16,18 21 9 15,8 20 5-15,9 6-2 16,3 4-3-16,3 3 0 16,3-7 4-16,-4-4-2 0,-9-4-2 15,-19-8 1 1,-18-5-1-16,-19-9 0 0,-14-10-8 15,-15-10 6-15,0-16 2 16,0-9 0-16,-20-16 12 16,-7-9-9-16,-6-2 8 15,-10-24-1-15,-5-14-9 16,-4-8 0-16,8-12-1 16,5-9-12-16,8 1-2 15,14 0-9-15,3 6 15 16,10 6-3-16,4 4 3 15,0 6 6-15,0 6-4 16,11 9 6-16,5 14 0 16,0 9 0-16,3 8 0 15,6 0 2-15,4 14 1 0,4 12 12 16,-2 2-12 0,-2-2 7-16,-2 1-9 0,-4-10-1 15,-6-5 0-15,-3-8-20 16,-5-4-35-16,-9 0-68 15,0-26-169-15</inkml:trace>
  <inkml:trace contextRef="#ctx0" brushRef="#br0" timeOffset="31608.89">2085 2494 356 0,'0'0'0'15,"0"0"-252"-15</inkml:trace>
  <inkml:trace contextRef="#ctx0" brushRef="#br0" timeOffset="32199.43">2464 2967 512 0,'0'0'30'0,"0"0"-29"16,0 0 24-16,0 0 3 15,0-129 4-15,0 56-19 16,-5-10-10-16,-9-3-1 0,-7-3-2 15,-10-5-3-15,-17-3 2 16,-12-2-5-16,-6 5-3 16,3 12 3-16,14 22 3 15,20 24 3-15,14 22 0 16,13 14-2-16,2 0-5 16,0 36-8-16,10 30 15 15,22 33 1-15,10 18 2 16,9 14 0-16,9 2-3 15,3-5 1-15,-3-6-1 16,-6-16 1-16,-7-19-1 16,-5-26 0-16,-5-21-8 15,-1-20-4-15,-5-15-13 0,-4-5-33 16,-2-25 4-16,-5-25 14 16,-9-12-47-16,-7-12-90 15</inkml:trace>
  <inkml:trace contextRef="#ctx0" brushRef="#br0" timeOffset="32533.45">2682 2569 340 0,'0'0'32'16,"0"0"-29"-16,0 0 5 15,-11 146 19-15,11-88-1 16,0-4-15-16,0-8-5 16,0-12 0-16,7-6-6 15,1-11 3-15,-1-12 0 0,0-5-3 16,0 0 0-1,-1-9 2-15,3-26 11 0,-2-11-9 16,0-10-4-16,-7 0 2 16,0 5-2-16,0 14 0 15,0 11 2-15,0 12-1 16,0 10 12-16,0 4-4 16,0 5-9-16,0 24-7 15,13 9 7-15,5 2 3 16,4-2 0-16,2-4-4 15,1-9 1-15,0-8-25 16,-3-11-16-16,0-6-32 16,-4 0 16-16,-7-28 4 0,1-10-1 15,-10-10-85 1</inkml:trace>
  <inkml:trace contextRef="#ctx0" brushRef="#br0" timeOffset="32766.34">2916 2408 151 0,'0'0'81'0,"-62"-116"-19"16,37 84 2-16,9 14 8 15,10 15-31-15,6 3-10 16,0 7-28-16,14 18-3 16,19 11 8-16,9 7-6 15,5 1 6-15,4 0 4 16,-2 4-9-16,-7 3 0 16,-11 0-3-16,-8 6 10 0,-12-1 0 15,-9-2-8 1,-2 0 9-16,-4-4-4 0,-14-4-1 15,-4-7-6-15,3-6-11 16,4-11-48-16,-3-1-105 16</inkml:trace>
  <inkml:trace contextRef="#ctx0" brushRef="#br0" timeOffset="46539.1">12022 4573 170 0,'0'0'25'15,"0"0"-20"-15,0 0-3 0,0 0 3 16,0 0 10 0,0 0-6-16,0 0 1 0,0 0-6 15,-9 0 10-15,9 0 7 16,0 0-10-16,-2 0 1 16,2 0 5-16,0 0-9 15,0 0 4-15,0 0-8 16,0 0 2-16,0 0-6 15,0 0-2-15,0 0 2 16,0 0 2-16,0 0-2 16,0 0-1-16,0 0 1 15,6 0 2-15,8 5-2 0,-1 1 0 16,1-2 0 0,-1-2 0-16,0 0 1 15,3-2-1-15,-3 0 1 0,3 0 5 16,-1 0-5-16,1 0-1 15,0 0 0-15,-5 0 3 16,2 0-2-16,-1 0-1 16,-1 0 2-16,0-4 5 15,-5-5-7-15,6 0 1 16,-4 0-1-16,1 0 5 16,3 0-4-16,-4 1-2 15,1 1 2-15,-1-4 1 16,-4 1-2-16,0-1-1 15,3-6 1-15,-3-1 2 16,-2-4 1-16,2 2-6 0,0-1 6 16,-4 1-1-16,0-3-2 15,0 0-2-15,0-2 2 16,0 3 2-16,0 2 0 16,0 0-3-16,0 4 2 15,0 0 3-15,0 1-4 16,0 2 2-16,0-1-2 15,0-3 8-15,-6 4-8 16,4-1 7-16,-4-3-4 16,1 2 12-16,-1-3-13 15,2 1 0-15,-2 1-1 16,0 2 3-16,1 0-3 0,-1 1-2 16,2 0 2-1,-4-1-1-15,0 2 0 0,1-2 0 16,-1 0 0-16,-2-1 0 15,1 3 2-15,-2-1-4 16,0 1 4-16,0-2 0 16,-2 3-2-16,-1 0 0 15,1 1 0-15,-1 1 4 16,1 3-3-16,-1 4-1 16,4 2 0-16,-1 0 7 15,1 0 1-15,-1 0-6 16,1 2-2-16,0 9 0 15,-1 1 1-15,3-2-2 16,-4 0 2-16,1-3 1 16,0 6-2-16,-1-3-3 0,4 4 3 15,-3-3 1-15,1 2 0 16,0-1-2-16,-1 2 2 16,1 2 1-16,2 0-2 15,1 1-6-15,1 2 6 16,0-1 2-16,2 2-2 15,2 2 0-15,0-1 0 16,0 1 2-16,2 0-2 16,0-2-5-16,0 2 5 15,0 2 0-15,0 2 1 16,8 2-2-16,2 0 2 16,1 0 1-16,-1 2-2 0,0-3-2 15,-1-2 2-15,-1-1 3 16,2-2-2-16,-1-1-2 15,-3 3 2-15,3-3 1 16,-2 2-2-16,0-2-3 16,1 2 3-16,-1-3 2 15,-3 0-1-15,1-4-2 16,0-2 2-16,-1-1 1 16,-2 2-2-16,2-5-2 15,-2-1 2-15,1-5 1 16,-1 2-1-16,0-1-1 15,0-1 1-15,3 2-2 16,2-2 0-16,-1 2-14 0,-1-4-9 16,1 2-3-16,-1-1-27 15,2 0-5-15,-1-3-107 16</inkml:trace>
  <inkml:trace contextRef="#ctx0" brushRef="#br0" timeOffset="61214.43">13205 7361 12 0,'0'0'62'16,"0"0"-58"-16,0 0-3 16,0 0 0-16,0 0 4 0,0 0-5 15,0 0-4-15,0 0 3 16,-9-6-1-16,9 4 0 16,0 0 0-16,0 0 4 15,0 0 0-15,0 0-2 16,0 2 4-16,0 0 14 15,0-3 0-15,0 3-6 16,0 0 7-16,0 0-7 16,-2 0 2-16,2 0-5 15,-2-1-9-15,2 1 3 16,0 0-1-16,0 0 1 0,0 0-3 16,0 0 2-1,0-3 0-15,0 3-2 0,0 0-3 16,0 0 3-16,0 0 1 15,0 0-1-15,0 0-2 16,-3 0 2-16,3 0 7 16,0 0 1-16,0 0 0 15,0 0 2-15,0 0-1 16,0 0-8-16,0 0-1 16,0 0 3-16,0 0-1 15,0 0-2-15,0 0-2 16,0 0 2-16,0 0 2 15,0 0-1-15,0 3-2 0,0 3 2 16,0 2 0 0,0 0 5-16,0 1 4 0,0-2 0 15,0-1-1-15,0 2-8 16,0 2 5-16,0 2-5 16,0 6 12-16,0 4-3 15,0 6-3-15,0 2 1 16,0 0 2-16,0-1-9 15,3-5 7-15,-1-4-8 16,0-4 15-16,1 1-12 16,-3-5 0-16,0 1 0 15,0-5 2-15,0-2-4 0,0-2-2 16,0-2 4 0,0-2 1-16,0 0-4 15,0 0 3-15,0 0-2 0,0 0 4 16,0 0-4-16,0 0-2 15,0 0 4-15,2 0-2 16,-2 0-1-16,0 0-3 16,0 0 3-16,2 0 0 15,3 5 2-15,-1-1-5 16,5-1 5-16,2 1-2 16,0-1 0-16,7-3-9 15,0 3 9-15,6-3 2 16,3 0 3-16,4 0-10 15,1 0 11-15,3-3-4 16,3-3-2-16,2-1-1 0,2 1 1 16,3-2 2-16,0 0-1 15,-1 0-2-15,-1-1 2 16,1 2 1-16,-2-1-2 16,-1 0-3-16,1 0 3 15,1 0 1-15,-4-1 3 16,1 2-8-16,-2-3 8 15,0 2-4-15,-2-2 0 16,4-1-2-16,-5 5 2 16,1 1 2-16,-5 2-1 15,-2 2-2-15,-2 1 2 16,-2 0-1-16,1 0 0 16,-1 0 0-16,-1 0 0 0,-2 5 1 15,1-1 1-15,-1 1-4 16,0-4 4-16,1-1 1 15,1 0-3-15,3 0 0 16,0 0 0-16,-1 0 2 16,1 0-1-16,0 0-2 15,2 0 2-15,-5-1-1 16,1-2 0-16,0 3-1 16,-4-2 1-16,2-2 1 15,-1 3 0-15,-2-5-2 16,0-1 3-16,1 3-2 15,-2 0 0-15,-5 2 0 16,1 1 0-16,-3 1 2 16,-1 0-2-16,-1 0 0 0,0 0 0 15,1 0 0 1,-3 0 0-16,4 0-2 0,1 0 2 16,3 0 2-16,-1 0-2 15,4 0 0-15,-2 0 0 16,1 0 0-16,2 0 0 15,-2 0-2-15,-2 0 2 16,-1 0 3-16,-2 0-3 16,3 0 0-16,-1 0 1 15,1 0-1-15,-1 0 0 16,-1 0 0-16,-1 0 0 16,1 0 1-16,-1 0-1 0,-1 0 0 15,-1 0 0-15,-3 0 0 16,4 0 0-16,-1 0 0 15,-1 0 0-15,2 1 1 16,-1-1-1-16,2 0 0 16,-1 0 0-16,-1 0 0 15,0 0 0-15,0 0 2 16,0 0-2-16,-2 0 1 16,2 0 1-16,-2 0-2 15,1 0 1-15,0 0-1 16,1 0 0-16,1 0-1 15,3 0 1-15,-4 0 0 16,3 0 1-16,-1 0-2 0,1 0 2 16,-6 0-1-16,6 0 0 15,-5 0-1-15,-1 0 1 16,1 0 2-16,-2 0-1 16,0 0-1-16,-3-1-1 15,3-2 1-15,-5 3 0 16,2 0 0-16,-2 0 0 15,6 0 1-15,-2 0-1 16,-1 0 0-16,1 0-1 16,-2 0 1-16,2 0 0 15,-2 0 0-15,-2 0 0 16,-2 0 1-16,0 0 1 0,0-1-2 16,0-3 3-1,0-3 3-15,0 0-3 0,0-1-1 16,0-2-2-16,0 1 0 15,0 0 1-15,0-2-1 16,0 1 1-16,0 0-1 16,0-4 0-16,0 2 0 15,0-2 0-15,0 0 1 16,0 0 1-16,0-2-2 16,0 2 0-16,0 1 0 15,0 2 0-15,0-1-2 16,0 2 2-16,0 2 2 15,0 2-2-15,-2 0 0 16,2 1 3-16,-2 5 3 16,2-5-3-16,0 5-1 0,0 0-2 15,0-2 1-15,-2 2 0 16,2 0-2-16,0 0-2 16,0 0 1-16,0 0-1 15,0 0-25-15,0 0-11 16,-4 0-59-16</inkml:trace>
  <inkml:trace contextRef="#ctx0" brushRef="#br0" timeOffset="65324.1">15803 7597 126 0,'0'0'37'0,"0"0"-30"15,0 0-4-15,0 0-3 16,0 0 3-16,0 0-2 0,0 0 9 16,-11-45 5-1,9 39 3-15,2-1-9 0,0 3-3 16,0 2 7 0,0 1 3-16,0 1-3 0,0 0 3 15,0 0-9-15,0 0 5 16,0 0-9-16,0 0-1 15,0 0 1-15,0 0 4 16,0 0-4-16,0 0-6 16,0 0 6-16,0 0 0 15,0 0-3-15,0 0 1 16,0 0-1-16,0 7 10 0,0 10-4 16,0-1 4-16,0-2-5 15,0 0 5-15,0-1-5 16,0 0-3-16,0-1-2 15,0 0 8-15,0 1-7 16,0 0 0-16,0-1-1 16,0-1 8-16,0-4-8 15,0-2 3-15,0 0-3 16,0-5 2-16,0 0 1 16,0 0-4-16,0 0 2 15,0 0 5-15,0 0-6 16,0 0-2-16,0 0 2 15,0 0 2-15,0 0-1 0,11 0-2 16,3 0 2 0,7 0 4-16,6 0-5 0,7 0-4 15,5 0 4 1,4 0 1-16,6 0 1 0,0-3-4 16,3-7 4-16,-4-3 1 15,-1 1-3-15,-5 2-3 16,-2-1 3-16,-1 6 2 15,1-1-1-15,-3 2-2 16,1 2 2-16,-2 2 2 16,-4 0-3-16,-1 0-4 15,-2 0 4-15,-3 0 2 0,3 0-1 16,-2 0-2 0,-5 0 2-16,1 0 2 0,-4 0-3 15,-3 0-3-15,-3-7 3 16,-1 2 5-16,-1-4-3 15,-3-3-3-15,2 1 2 16,-4-6 6-16,1 1-7 16,-5-4-2-16,5-4 2 15,0-3 4-15,-1-4-3 16,5-1-1-16,3 4 2 16,-3 2 11-16,0 2-7 15,1 4-5-15,-2 2 3 16,-1 2 6-16,-2 7-8 15,-2 2-4-15,-3 5 5 16,0 2 0-16,-2 0-3 0,0 0-6 16,0 0 6-1,0 0-2-15,0 0-5 0,2 0-8 16,2 0-14 0,1 0 24-16,1 0-31 0,-4 4-54 15,2-2-100-15</inkml:trace>
  <inkml:trace contextRef="#ctx0" brushRef="#br0" timeOffset="77029.88">25107 513 50 0,'0'0'29'0,"0"0"-11"0,0 0-8 16,0 0 2-16,0 0-2 16,0 0 15-16,0 0-3 15,0 0 8-15,5-46-1 16,-5 40-6-16,0 0-1 15,2 2 0-15,1-1-14 16,-3 3-8-16,2-1 3 16,-2 1-1-16,0 0-2 15,2 2 0-15,-2 0 0 16,0 0 15-16,0 0-4 16,0 0 6-16,0 0 0 15,0 0 8-15,0 0-12 0,0 0-9 16,0 0 2-16,0 0 2 15,0 7-7-15,0 7 3 16,0 13-3-16,9 7 12 16,-3 8-5-16,6 2-4 15,-1 4 4-15,-2 5 2 16,2 1-8-16,-2 7 8 16,-3 6-1-16,-1 6 8 15,-3 4-4-15,-2 2-12 16,0 0 10-16,0 4 2 15,0 1-13-15,0 1 1 16,0 3 0-16,0 0 12 0,0 1-11 16,-2-1 0-16,0 0-2 15,-1-2 8-15,1-4-8 16,2-6 2-16,0-6 0 16,0-6 5-16,0-7-7 15,0-5 2-15,0-8-2 16,0-4 3-16,0-4-1 15,0-4-4-15,0-3 4 16,0-4 0-16,2-3-2 16,3-2-4-16,-3-3 4 15,0-4 2-15,0-3-1 16,0-1-2-16,2-1 2 16,-4-4 1-16,0 0-2 15,0-4-2-15,0 2 2 16,0-2 4-16,0 0-3 0,2 0-2 15,-2 0 2 1,0 0 3-16,0 0-4 0,0 0-7 16,2 0 7-16,0 0-1 15,0 0-3-15,5 0 4 16,1 0 0-16,6 0 4 16,6 0-4-16,4 0 0 15,5 0 6-15,7-4-3 16,7 2-2-16,9-2-2 15,12 0 2-15,9 0 2 16,10 0-3-16,10-2-4 16,7 1 4-16,7 1 3 0,5-1-3 15,4 2 0-15,-1 2 0 16,-3-2 2-16,-10 3-2 16,-11 0-4-16,-6 0 4 15,-7 0 2-15,-9 0-1 16,-6 0-2-16,-10 0 2 15,-11 0 0-15,-6 0-1 16,-9 0-3-16,-5 0 3 16,-7 0 1-16,1 0 0 15,-5 0-2-15,-4 3 2 16,-5-2 0-16,1 2-1 16,-3-3-3-16,0 0 3 15,0 0 5-15,0 0-3 0,0 0-4 16,0 0 4-16,0 0 4 15,2 0-6-15,-2 0 4 16,0 0-4-16,2 0 7 16,0 0-5-16,3-4-4 15,-1-9 5-15,5-5 1 16,0-5-4-16,2-4-4 16,0-9 4-16,7-6 2 15,-1-8-1-15,4-9-2 16,1-4 2-16,-1-9 1 15,-2-11-2-15,2-5-4 16,-4-2 4-16,1 3 1 0,0 1 0 16,-3 6-2-16,4 2 2 15,-4 2 2-15,1 4-3 16,1 2-6-16,-3-3 6 16,1-1 2-16,-1-3-1 15,-1 4-2-15,-2-1 2 16,-2 3 0-16,2 8-1 15,-2 5-4-15,0-1 4 16,0 5 1-16,0 0-1 16,-3 0 0-16,2 1 0 15,-4 3 2-15,0 0-2 16,-2 6-5-16,0 1 5 16,-2 8 2-16,0 7-1 0,0 6-2 15,0 5 2-15,0 2 2 16,0 2-3-16,-4 4-7 15,-2 1 7-15,-2 2 0 16,0 3-2-16,-1-2 0 16,3 2 0-16,-2-1 2 15,2 2 0-15,-3 1-1 16,-7-2 1-16,-6-1 3 16,-5 2-3-16,-6 0 0 15,-5 0 0-15,-5 2 0 16,-1-4 0-16,-7 3-5 15,-5 1 5-15,-2-2 2 16,-2-2-1-16,-5 2-2 16,1-5 2-16,-3 5 2 15,-2-2-3-15,0 4-6 0,-1 0 6 16,-1 0 0-16,-4 2-2 16,-5 11 0-16,-5 0 2 15,-2-1 4-15,1 1-4 16,-2-1-4-16,1-2 4 15,2-5 2-15,4 1-2 16,7-6 0-16,7 0 0 16,11 0 4-16,10 0-4 15,9-1-6-15,16-4 6 16,5 3 2-16,9 0-2 16,5 1 0-16,2 1-5 15,0 0 4-15,0 0-5 0,0 0-14 16,0 0-1-16,0 0-5 15,-4 0-8-15,-8 0 20 16,-5 7 14-16,-6 4 4 16,1-4-3-16,0 0 3 15,4-1-4-15,3 2 4 16,-1 0-3-16,3 2-2 16,-1-5 2-16,5-2 4 15,0-1-2-15,2-2-1 16,0 0 2-16,1 0-1 15,0 0-2-15,-1 0-2 16,2 0 1-16,0 0-3 0,1 0-6 16,2 0-27-1,-2 0-53-15,-1 0-70 0</inkml:trace>
  <inkml:trace contextRef="#ctx0" brushRef="#br0" timeOffset="80033.59">23989 509 4 0,'0'0'15'0,"0"0"14"16,0 0-10-16,0 0 3 15,0 0-8-15,0 0 0 0,0 0-14 16,23-42-9 0,-23 38 9-16,0-1 4 0,0 2 3 15,0-1-1-15,0 2 5 16,0-2 16-16,0 0-14 16,0-2 9-16,0 2 9 15,0 0 13-15,0 0-12 16,0 2-9-16,-2-2-1 15,-1 4 8-15,0 0-3 16,3 0 2-16,0 0-13 16,-2 0 2-16,2 0-18 15,0 16-5-15,0 12 5 16,0 13 1-16,2 9 6 16,6 3 2-16,0-3-4 15,-1-3 5-15,5-11-7 0,-4-4-1 16,-1-8-1-16,-1-4 2 15,-4-7 0-15,0-2-6 16,1-7 7-16,-3-4-3 16,0 0 2-16,3 0-1 15,-3 0 19-15,0-18 15 16,0-8-26-16,0-10-10 16,0-5 2-16,0-3 1 15,0-6-3-15,0-2-7 16,8 0 7-16,5 6 0 15,1 8-2-15,1 5 0 16,1 12-11-16,-3 3-9 0,3 6-1 16,0 8-25-16,4 0-21 15,3 4-49-15</inkml:trace>
  <inkml:trace contextRef="#ctx0" brushRef="#br0" timeOffset="80517.71">24363 858 190 0,'0'0'105'16,"0"0"-79"-16,0 0-2 15,0 0 19-15,0 0-18 16,0 0-13-16,-2-64-4 15,2 41-3-15,0 4 9 16,0 0-4-16,0 3-5 16,0 2-1-16,0 6-3 0,2 5 0 15,-2 3-2 1,0 0-4-16,2 0 4 0,-2 3-5 16,5 14-4-16,-1 4 10 15,4 2 10-15,-2 3-5 16,-2-2-5-16,3-3 3 15,-3 0-2-15,4-2-1 16,-4-4-4-16,2-3-8 16,1-2-68-16,-1-1-53 15</inkml:trace>
  <inkml:trace contextRef="#ctx0" brushRef="#br0" timeOffset="81250.78">24129 1279 184 0,'0'0'107'16,"0"0"-99"-16,0 0-8 16,0 0 0-16,0 0 6 15,0 0 4-15,-2 101 3 16,2-72 10-16,0 0 8 16,0-4-14-16,0-5-1 15,0-7-11-15,0-6 5 16,0 0-6-16,0-7-1 15,0 2 3-15,0-2 9 0,0 0 9 16,0-2 10 0,0-19-12-16,0-6-13 0,0-5 0 15,-2-3-7-15,0 1-3 16,2 0 1-16,0 3-1 16,0 6-9-16,6-1 8 15,10 8-1-15,2 4-9 16,0 2-15-16,-2 6-8 15,1 0-9-15,1 2-51 16,-1 4-59-16</inkml:trace>
  <inkml:trace contextRef="#ctx0" brushRef="#br0" timeOffset="81666.71">24346 1401 327 0,'0'0'46'0,"0"0"-36"15,0 0 1-15,0 0-2 16,0 0 10-16,0 0-12 15,11-7-7-15,-5 7 0 16,1 0-5-16,-3 0 5 16,-1 1 0-16,-3 13-9 15,2 4 9-15,-2 4 10 0,0 5 11 16,0 3-8-16,-5 0-10 16,-6-2 13-16,3-4-1 15,3-4-13-15,1-7 6 16,4 0-6-16,0-7-2 15,0-2 0-15,0 0-8 16,0-2 8-16,9-2-5 16,4 0-11-16,5 0-10 15,-1 0-64-15,4 0-113 16</inkml:trace>
  <inkml:trace contextRef="#ctx0" brushRef="#br0" timeOffset="81906.31">24359 1763 237 0,'0'0'5'0,"0"0"-5"16,0 0-15-16,0 0 12 15,0 0 1-15,0 0 2 0,-6 44 0 16,6-35 0-16,0 2 0 16,0-4 0-16,0 1-2 15,0 1-75-15</inkml:trace>
  <inkml:trace contextRef="#ctx0" brushRef="#br0" timeOffset="82066.28">24339 2079 120 0,'0'0'81'0,"0"0"-62"16,0 0-12-16,0 0-2 15,0 0-3-15,-20 104-1 16,18-88 2-16,0 1-3 16,2-1-9-16,0-2-27 15</inkml:trace>
  <inkml:trace contextRef="#ctx0" brushRef="#br0" timeOffset="82616.83">24004 2570 277 0,'0'0'58'0,"0"0"-58"15,0 0 2-15,0 0-2 16,0 0 3-16,16 121 0 16,-9-81 7-16,-1 2 5 15,-4-4 8-15,6-5-7 16,-2-8-9-16,-3-5 4 16,1-8-6-16,-2-4-3 0,-2-5 3 15,2-3-4 1,-2 0 21-16,0 0 25 0,0-11-19 15,0-13-20-15,0-8-4 16,-4-4 2-16,2-2-6 16,2-2-3-16,0 4 3 15,0 4 0-15,8 4-7 16,8 1 5-16,2 1 2 16,4 2-3-16,-1 0 1 15,3 6-6-15,-2 3-5 16,3 2-7-16,-1 5-48 15,3 6-58-15,-5 2-147 16</inkml:trace>
  <inkml:trace contextRef="#ctx0" brushRef="#br0" timeOffset="83232.1">24288 2746 177 0,'0'0'143'16,"0"0"-128"-16,0 0-9 15,0 0-5-15,0 0 8 16,0 123 18-16,4-98-8 16,1-3 1-16,3-6-15 15,2-7 6-15,1-2-11 0,-5-6 3 16,1-1-3-16,-3 0 5 15,3 0-1-15,2-8 4 16,2-12 4-16,3-6-12 16,-3-4-3-16,2 3-18 15,-2 2 7-15,-2 11-11 16,-5 6 20-16,-4 6 5 16,2 2-6-16,0 0 2 15,4 2-1-15,0 9-1 16,1 6 6-16,-1-1 5 15,4 0 5-15,-4 0-3 16,3 0-6-16,0 0 10 0,0 1-5 16,0-7-6-1,-1-3 7-15,2-2-5 0,1-5 2 16,4 0 0 0,3-3-4-16,3-16 18 0,-2-6-18 15,-1-1-8-15,-3 0-1 16,-1 4-11-16,-5 6 9 15,-5 6 4-15,-2 7 5 16,0 3-2-16,-2 0 2 16,0 6-7-16,3 9 9 15,2 3 20-15,-1-1-2 16,5-4-4-16,-3 1-6 16,4-3 4-16,1 1-7 15,0-5-4-15,0-1-2 16,0 0 0-16,0-3-68 0,-2-3-175 15</inkml:trace>
  <inkml:trace contextRef="#ctx0" brushRef="#br0" timeOffset="88581.98">19640 651 352 0,'0'0'0'0,"0"0"-2"16,0 0 0-16,0 0-4 15,0 0 4-15,0 0 2 16,0 0 1-16,34 61 14 15,-22-9-8-15,5 10 19 16,-7 4-11-16,1 0-7 16,-1-1 0-16,-4-11-8 15,1-12 9-15,-3-10-9 16,0-14 1-16,-1-10 1 16,-3-8 11-16,3 0-7 0,-3 0 18 15,0-13 8-15,0-16-7 16,0-14-22-16,0-7-3 15,0-6 0-15,0-4 3 16,0-3-3-16,0 0-7 16,0 2 0-16,10 10 5 15,9 5 0-15,-2 5-8 16,5 9 2-16,-1 9 1 16,0 8-20-16,2 9-37 15,-3 6-12-15,2 0-64 0</inkml:trace>
  <inkml:trace contextRef="#ctx0" brushRef="#br0" timeOffset="88867.31">20083 932 133 0,'0'0'14'16,"0"0"13"-16,0 134 13 16,0-83 7-16,0-4-8 15,5-3-4-15,-1-6-7 16,1-5-8-16,2-5-15 0,-1-3-3 16,3-6-1-16,0 1 2 15,-2-3-3-15,1-4-14 16,1-2 4-16,1-7-33 15,-2-4-57-15,1 0-90 16</inkml:trace>
  <inkml:trace contextRef="#ctx0" brushRef="#br0" timeOffset="89039.85">20081 856 350 0,'0'0'38'0,"0"0"-38"16,0 0-7-16,0 0-29 15,0 0-32-15,0 0-51 16</inkml:trace>
  <inkml:trace contextRef="#ctx0" brushRef="#br0" timeOffset="91065.88">20642 402 199 0,'0'0'21'0,"0"0"0"0,0 0-4 16,0 0-4-16,0 0 15 15,0 0 16-15,-40-24-23 16,36 23 11-16,0-3-11 16,2 2 14-16,0 2-12 15,-2 0-14-15,4 0 2 16,-2-2 7-16,2 2-16 16,0 0 2-16,0 0-1 15,0 0-6-15,0 0 0 16,2 5-13-16,17 16 16 15,1 1 3-15,2-2-3 16,2-2 0-16,3-2 2 16,-2-2-2-16,2-3 1 15,0 2 0-15,-2 1 4 16,2-2-2-16,0 2-2 0,-2 0-2 16,0-2 2-16,-6 1 2 15,-1-5-3-15,1 1-6 16,-7 1 6-16,1 1 1 15,-1-1-1-15,-3 2-3 16,-3-2-4-16,0-1 7 16,-4 0 0-16,0-5-7 15,-2-2 7-15,0-2 1 16,0 0 3-16,0 0-3 16,0 0 2-16,0 0 10 15,0 0-10-15,0 0 0 16,0 0-3-16,0 0 5 0,0 0-3 15,0 0-4-15,0 0 4 16,0 0 1-16,0 0-3 16,0 0-5-16,0 0 5 15,0 0 2-15,0 0-2 16,0 0 0-16,0 0 0 16,0 0 5-16,0 0-5 15,0 0-5-15,0 0 5 16,0 0 4-16,0 0-3 15,0 0-2-15,0 0 2 16,0 0 0-16,0 0-1 16,0 0-6-16,0 0 6 15,0 0 4-15,0 0-2 0,0 0-4 16,0 0 4 0,0 0 3-16,0 0-5 0,0 0 0 15,0 0 0-15,0 0 7 16,0 0-4-16,0 0-6 15,0 0 6-15,0 0 1 16,0 0-4-16,0 0-4 16,0 0 4-16,0 0 2 15,0 0-1-15,0 0-2 16,0 0 2-16,0 0 1 16,0 0-2-16,0 0-6 15,0 0 6-15,0 0 5 16,0 0-5-16,0 0 0 0,0 0 0 15,0 0 5-15,0 0-5 16,0 0-1-16,0 0 1 16,0 0 3-16,0 0-2 15,0 0-2-15,0 0 1 16,0 0 0-16,0 0 0 16,0-2-3-16,0 2 3 15,0-3 1-15,0 3-1 16,0 0-1-16,0 0 1 15,0 0 3-15,0 0-3 16,0 0-6-16,0 0 6 16,0-1-5-16,0-4-4 15,0 1-6-15,0-4-8 16,0 0-4-16,0-1-29 0,0-3-19 16,0 1-47-16</inkml:trace>
  <inkml:trace contextRef="#ctx0" brushRef="#br0" timeOffset="91681.82">20582 331 248 0,'0'0'44'15,"0"0"-9"-15,0 0 1 16,0 0-18-16,0 0-7 16,0 0-11-16,-15-14-1 15,15 14 0-15,6 0 1 16,7 18 7-16,1 8-7 15,-3 9-5-15,-1 6 5 16,-4-3 11-16,-1-4-10 16,1-10 3-16,-2-11-1 15,1-4 5-15,0-5-8 16,-1-4-6-16,3 0 5 0,3 0 0 16,4 0 2-16,1-15 2 15,6-8 4-15,-1-3 4 16,-2 4-11-16,0 4-2 15,-5 7 2-15,1 6 0 16,-4 5-1-16,6 0 0 16,2 0-7-16,0 7 7 15,4 8 1-15,-2 1-1 16,0-4 1-16,-5 0 2 16,2-2 0-16,-5-4-4 15,5-4 4-15,-4-2 2 0,5 0-2 16,1 0 0-16,2-13 1 15,3-8 11-15,-4-3-14 16,-2 7 0-16,-3 2 0 16,-3 5-5-16,-6 8 2 15,-1 2-17-15,-3 0-19 16,-2 4-45-16,0 20-23 16</inkml:trace>
  <inkml:trace contextRef="#ctx0" brushRef="#br0" timeOffset="92199.57">20743 1121 215 0,'0'0'42'0,"0"0"-30"15,0 0 20-15,0 0 9 16,0 0-24-16,0 0 3 16,-45-40-9-16,45 23 5 15,0-2-11-15,0 0 0 16,0-2-5-16,4-1 13 0,13 0-13 15,-4 3 0-15,5 3 0 16,-3 3 2-16,1 7-2 16,-1 3-8-16,3 3 8 15,3 0-1-15,-2 9-6 16,1 8 4-16,-2 7 3 16,4 0 2-16,-3-4 1 15,-2-2 0-15,1-4-2 16,-1-6 7-16,2-1-8 15,-1-4 3-15,-1-3-2 16,1 0 6-16,-3 0-7 16,4 0 0-16,0 0 1 15,1-7 4-15,3-8-5 0,-4-3-7 16,0-2-19 0,-5 1-24-16,-6 2-78 0</inkml:trace>
  <inkml:trace contextRef="#ctx0" brushRef="#br0" timeOffset="92615.26">20705 1474 43 0,'0'0'143'16,"0"0"-120"-16,0 0-7 15,0 0 31-15,0 0-21 16,0 0-1-16,-34-7-11 16,41-7-5-16,9-1-4 15,4-6-1-15,4 3-3 16,1 1-2-16,-3 2 2 15,-1 6 6-15,-2 4-7 16,1 5 0-16,-2 0 0 16,0 5 4-16,0 8-1 0,-1 4-3 15,4-2 1 1,-2 2 8-16,4-4-9 0,-1-1 1 16,1-4-1-16,4-3 0 15,-1-5-5-15,3 0 2 16,0 0-7-16,0-6-34 15,2-10-113-15</inkml:trace>
  <inkml:trace contextRef="#ctx0" brushRef="#br0" timeOffset="93081.95">21552 1069 219 0,'0'0'45'0,"0"0"-30"16,0 0-3-16,6-108 14 15,-6 73-1-15,0-5-11 16,0-4 4-16,0 0-9 15,0-5-5-15,0 3-2 16,0 5 6-16,0 6-7 16,0 11 11-16,0 10-3 15,0 8 2-15,0 4-5 0,0 2-4 16,0 0 6 0,0 0-8-16,0 15-6 0,0 16 6 15,5 4 12-15,6 6 11 16,0 8-6-16,2-3-12 15,-3 6 8-15,-2-4 9 16,1-2-15-16,-3-4-4 16,4-5-2-16,-3-8 6 15,-1 0-7-15,0-5-6 16,2-1 5-16,-4 6 0 16,1-3-41-16,-5 2-79 15,0-6-144-15</inkml:trace>
  <inkml:trace contextRef="#ctx0" brushRef="#br0" timeOffset="93915.3">19751 2019 302 0,'0'0'42'0,"0"0"-42"16,0 0-1-16,0 0 1 15,0 0 7-15,0 0 6 0,47 102 10 16,-29-43 1-16,-5 0 4 16,-2-2 3-16,1-5-17 15,-6-12-2-15,3-8-1 16,-2-12-11-16,-3-8 5 15,1-6-4-15,-5-4 6 16,2-2-1-16,-2 0-3 16,0-8 21-16,0-20 4 15,0-14-27-15,0-7-1 16,0-7 1-16,-4-1 2 16,-1-1-3-16,3 1-9 15,2 4-2-15,0 12 10 0,4 5-6 16,14 10 7-16,0 8-6 15,0 6 3-15,-2 4-5 16,-3 5-23-16,5 3-13 16,-1 0-1-16,4 0-22 15,-1 5-46-15</inkml:trace>
  <inkml:trace contextRef="#ctx0" brushRef="#br0" timeOffset="94266.12">20251 2306 170 0,'0'0'84'15,"0"0"-47"-15,0 0 2 16,-5 138-2-16,5-94-8 16,0 0 2-16,0-2-5 15,2-3-13-15,7-7-1 16,2-8-9-16,0-8 2 0,1-5-5 15,-6-3-9-15,3-5 4 16,3-3-19-16,-4 0-46 16,7-16-53-16</inkml:trace>
  <inkml:trace contextRef="#ctx0" brushRef="#br0" timeOffset="94446.7">20268 2021 423 0,'0'0'2'15,"0"0"5"-15,0 0-7 0,0 0-18 16,0 0-13 0,0 0-42-16,16-26 31 0,13 26-115 15</inkml:trace>
  <inkml:trace contextRef="#ctx0" brushRef="#br0" timeOffset="99651.36">20858 2270 260 0,'0'0'22'15,"0"0"-1"-15,0 0-10 16,0 0 3-16,0 0-6 15,0 0 5-15,0 0-2 16,-8-108-8-16,8 95 2 16,0-1 2-16,11 0-6 15,7-4 9-15,4-3-8 16,5 0 2-16,1-1-4 16,3 2 2-16,-4 2-2 15,0 8 0-15,-4 2 2 16,-3 4-4-16,-3 4 4 0,-1 0-2 15,0 0 0 1,-3 16 0-16,0 4 0 0,-2-2 1 16,1 1 2-16,-3-2 0 15,1-4-2-15,0-1 5 16,3-5-6-16,-1-1 1 16,1-2 4-16,2 0-1 15,-1-2-1-15,1 0-6 16,1-2 6-16,-1 0-2 15,1 0 0-15,-3-6 1 16,-1-6-2-16,-1 0 0 16,-5-2-11-16,0 0-19 15,-2-2-67-15</inkml:trace>
  <inkml:trace contextRef="#ctx0" brushRef="#br0" timeOffset="100148.66">20837 2619 280 0,'0'0'6'0,"0"0"-6"16,0 0-1-16,0 0 1 15,0 0 4-15,0 0-2 16,55-121-1-16,-28 99 2 16,-3 0 0-16,1 4-3 15,-6 3 2-15,0 4 1 16,-3 5-3-16,-3 0 3 15,0 4-3-15,1 2 8 16,1 0-8-16,1 0 16 16,-1 12-6-16,3 1 1 0,0 0-5 15,0 1-6 1,0 1 6-16,1-7 4 0,2 5-9 16,-1-5 4-16,-1 2-5 15,0-4 11-15,1 0-11 16,-3 0-3-16,2-3 3 15,-2-3-5-15,1 0 1 16,1 0-17-16,2-7-33 16,1-8-54-16</inkml:trace>
  <inkml:trace contextRef="#ctx0" brushRef="#br0" timeOffset="100599.93">21687 2045 260 0,'0'0'56'16,"0"0"-36"-16,0 0-19 15,0 0-1-15,0 0 0 16,0 0 5-16,-10 60 17 15,5-26-14-15,3 4 3 16,2-2 2-16,0-3 1 16,0-2-8-16,0-4-5 15,11-5 1-15,4 0 8 16,1-6-7-16,0-4-5 0,4-2 4 16,0-8 7-16,2-2-5 15,-4 0-1-15,2-8 11 16,-3-12 4-16,-1-8-15 15,-3-2 1-15,-3-6-3 16,-8-1 6-16,-2 2-7 16,0-2-4-16,0 7 4 15,-4-2 7-15,-12 6-7 16,-2 2-7-16,-2 4 7 16,0 8-1-16,-5 1-7 15,3 8-22-15,0 3 0 0,-1 0-10 16,6 0-25-16,1 8-27 15</inkml:trace>
  <inkml:trace contextRef="#ctx0" brushRef="#br0" timeOffset="103782.12">20054 14 143 0,'0'0'24'16,"0"0"16"-16,0 0-13 15,0 0-3-15,0 0-8 16,0 0 12-16,-83-4-22 16,70 4 5-16,1 0 0 15,0 0 14-15,3 0-5 16,1 0-14-16,-4 0 3 16,-1 0-3-16,-3 0-4 15,-6 0-3-15,-3 0 3 0,-1 0 6 16,-3 0 0-16,-3 0-3 15,3 0-2-15,-2 0 1 16,0 12-2-16,0 5-2 16,-5 6 0-16,-1 5 7 15,-2 6 0-15,1 5-5 16,1 0-2-16,1 3 3 16,3 1-2-16,0-3-2 15,4-3 2-15,2 0 2 16,4-5 3-16,6 2-4 15,5-2 0-15,6 0 6 16,3 2-8-16,3 0 0 16,0 5 2-16,0 5 6 0,0 4-8 15,0 4 2-15,-2-1-2 16,-2 0 6-16,0-3-5 16,1-4-1-16,3 0 1 15,0-3 7-15,0-1-8 16,0-2 2-16,0 0-2 15,0 0 4-15,0-1-2 16,0 2-4-16,9 2 4 16,2-2 4-16,3-1-6 15,1-6-2-15,1-3 2 16,3-5 2-16,2-2-1 16,-4-2-2-16,6-2 2 15,-1-1 4-15,1 4-5 16,0-3-4-16,2 2 4 0,4-4-1 15,2 1 2-15,1-6-2 16,-1-1-2-16,2-4 3 16,0-2 0-16,-1-2 3 15,-3-2-3-15,-3 0 3 16,-1 0-3-16,-2 0 0 16,-4 0 0-16,-1 0 4 15,3 0-4-15,-4 0-4 16,6 0 4-16,-3 0 3 15,-1 0-2-15,4 0-2 16,0 0 2-16,0 0 2 0,0 0-3 16,-1 0-4-1,3 0 4-15,-1 0 4 16,1 0-4-16,-3 0 0 16,1 0 0-16,-2 2 1 0,2 2-1 15,1 1-4-15,1-2 4 16,-5 3 4-16,0-1-4 15,0 0 0-15,2 2 0 16,-4-4 4-16,3 3-4 16,-4 0-4-16,-1 1 4 15,3-4 4-15,4 2-4 16,-3-4 0-16,5-1 0 16,-3 0 3-16,0 0-3 15,5 0-1-15,-2 2 1 0,2 2 5 16,-2 0-5-16,2 2 0 15,0-2 0-15,4-1 3 16,1-2-3-16,1-1-3 16,4 0 3-16,4 0 4 15,-3 0-3-15,0-1-2 16,-5-3 2-16,0 1 1 16,-2-1-2-16,1 4-3 15,2-2 3-15,-1 2 2 16,1-1-2-16,-1-2 0 15,2-1 0-15,1 1 2 16,-1-3-2-16,1-3-2 0,0-1 2 16,-2 0 2-1,-3 1-2-15,0-3-1 0,-4 1 1 16,-5 1 3-16,-2 1-3 16,0 1-3-16,-2-4 3 15,4-1 2-15,1 1-1 16,-2-4-2-16,4-2 2 15,2 0 1-15,0-4-2 16,0 2-2-16,2-2 2 16,-3 2 3-16,-2 0-1 15,1 2-4-15,-3-2 4 16,1 2 0-16,-1-1-2 16,-4 1-4-16,2 0 4 15,-7 2 4-15,2-1-3 16,1-2-2-16,3 0 2 0,0-4 4 15,1-2-5-15,1 2-5 16,-4-4 5-16,3 4 4 16,-4-4-3-16,0 2-2 15,-3-4 2-15,0 1 2 16,-4 1-3-16,2-3-2 16,-1-3 2-16,0 3 4 15,-1 0-2-15,3 2-4 16,-2 2 4-16,-1-1 2 15,1 4-4-15,-4-1-1 16,-4 4 1-16,-2-2 8 16,0-1-7-16,0 0 0 15,0-2 2-15,0 3 5 0,0-3-6 16,-6 2-1-16,-6-1-1 16,-1 0 6-16,-3 2-3 15,1-2-6-15,-8 3 6 16,3-2 2-16,1 4-5 15,-4 4-6-15,-2-3 6 16,-2-1 6-16,4-2-6 16,-6 3 0-16,2-2 3 15,-4 2 3-15,-3-2-6 16,1-3-2-16,-1 5 2 16,3 2 4-16,-3 2-4 15,5 2-1-15,-2 0 1 0,0 2 3 16,5-2-3-16,-1 5-3 15,2-3 3-15,5-1 2 16,-2-1-1-16,4-1-2 16,0 3 2-16,1-3 3 15,1 3-4-15,3-1-4 16,-1 2 4-16,1 1 3 16,2 0-2-16,1 0-2 15,-3 0 2-15,3-1 3 16,-4 3-4-16,-1-1-6 15,-1 3 6-15,-3 0 2 16,2 2-2-16,-6 2 0 16,1 0 0-16,-2 0 2 0,-3 0-2 15,3 0-3-15,-1 0 3 16,0 0 2-16,1 0-2 16,0 0 0-1,-1 0 0-15,-2 0 3 0,-2 0-3 16,0 0-8-16,-4 0 8 15,-1 0 1-15,-1 0-1 16,-5 0 0-16,-5 0-1 16,-1 0 1-16,-4 0 0 15,4 0-5-15,-1 0 5 16,1 0 3-16,3 0-3 16,1 0-1-16,6 0 1 15,0 0 5-15,4 0-5 16,4 0-4-16,2 0 4 0,1 0 3 15,7 0-1-15,3 0-4 16,1 0 4-16,3 0 1 16,-2 0-3-16,-3 0-5 15,3 0 5-15,-3 0 2 16,1 0-2-16,-4 0 0 16,3 0 0-16,1 0 1 15,-3 0-1-15,3 0-4 16,-1 0 4-16,1 0 3 15,4 0-2-15,-1 0-2 16,6 0 2-16,-1 0 3 16,5 0-4-16,-2 0-4 15,1 0 4-15,0 0 1 0,3 0 0 16,-4 0-2-16,0 0 2 16,2 0 1-16,-5 0-2 15,3 0-6-15,0 0 6 16,0 0 2-16,2 0-1 15,2 0-2-15,0 0 2 16,0 0 0-16,0 0-1 16,0 0-4-16,0 0 4 15,0 0 0-15,0 0 0 16,0 0 0-16,0 0 0 16,0 0 2-16,0 0-2 15,0 0-3-15,0 0 3 0,0 0 4 16,0 0-1-16,-2 0-6 15,2 0 6-15,-2 0 3 16,2 0-6-16,0 0-5 16,0 0 5-1,0 0 3-15,0 0-2 0,-2 0-2 16,2 0 2-16,0 0 2 16,0 0-3-16,0 0-6 15,0 0 6-15,0 0 3 16,0 0-1-16,0 0-4 15,-2 0 4-15,-1 0-4 16,-1 0 2-16,0 0-10 16,0 0 5-16,-2 0-5 0,0 14-107 15,-21 1-126-15</inkml:trace>
  <inkml:trace contextRef="#ctx0" brushRef="#br0" timeOffset="110147.33">19518 3023 148 0,'0'0'41'0,"0"0"-24"16,0 0 4-16,0 0 0 15,0 0-11-15,-85-102-10 16,76 88-5-16,7 5 4 15,0-1 1-15,2 5 0 16,0 1-3-16,0 2 2 16,0 2-19-16,11 0-46 15</inkml:trace>
  <inkml:trace contextRef="#ctx0" brushRef="#br0" timeOffset="129965.49">31404 5228 188 0,'0'0'18'0,"0"0"-15"16,0 0-3-16,0 0 17 15,0 0 14-15,0 0 18 16,0 0-15-16,0 0-9 16,-60-17 4-16,54 17 0 15,-2 0-2-15,2 0-8 16,-3 0-13-16,-5 0 5 15,-1 0 4-15,-1 0-6 0,-1 0 1 16,-1 12-2 0,-5 4 1-16,-3 5-8 0,-3 3 1 15,0 2 1-15,2 0 4 16,0 5-6-16,7 2-1 16,3 1 4-16,1-2-3 15,7-1-1-15,5-4-4 16,4-3 4-16,0 1 0 15,0-3 0-15,2-4 0 16,13-4-2-16,1-5-2 16,1 0 4-16,4-6-2 15,3-3 2-15,1 0 4 0,2 0 0 16,2-3 0 0,2-15 1-16,-3-9 4 0,3-5-9 15,2-2 2 1,-2-3-2-16,0-4 4 0,0-1-3 15,-3-5-1-15,-3 6 3 16,0-1-2-16,-5 1-1 16,-5 7 0-16,-3 4 0 15,-8 2 0-15,-2 5 0 16,-2 2-4-16,0 5-15 16,0 3-25-16,0 2-41 15,-2 7-46-15,-16 2-145 16</inkml:trace>
  <inkml:trace contextRef="#ctx0" brushRef="#br0" timeOffset="130322.35">31148 5084 330 0,'0'0'12'16,"0"0"-8"-16,0 0 3 15,0 0 36-15,0 0-3 16,47 129-11-16,-20-85 4 16,6 9-8-16,2 4-11 15,1 2 6-15,4-3 0 0,-2 0-9 16,2-6-1-16,0-6-6 15,-1-1 10-15,-8-7-10 16,-5-5-2-16,-6-4-2 16,1-4 2-16,-6 0-1 15,-4-7-2-15,-2-5-4 16,-3-2 0-16,-3-5-24 16,-1-4-52-16,-2 0-58 15,0 0-45-15</inkml:trace>
  <inkml:trace contextRef="#ctx0" brushRef="#br0" timeOffset="146715.32">6420 15574 227 0,'0'0'20'15,"0"0"-18"-15,0 0 0 16,0 0 0-16,0 0 9 16,0 0-4-16,0 0-1 15,-6-30-5-15,6 26 2 16,0-2-3-16,0 1 3 16,0-3-1-16,0-1 9 15,0-1-7-15,0-2 2 16,0-5-3-16,0-10 3 15,0-1-5-15,2-4 2 16,12 2 5-16,-1-6 2 16,3 0-10-16,-1-2 4 0,3 1-2 15,0 4 0-15,0-2-2 16,-3 5 3-16,1 2-1 16,4-6-2-16,0 1 2 15,4-4-2-15,5-3 0 16,5-2 5-16,3 0 2 15,4 2-1-15,1 4 2 16,0 1-1-16,1 7-7 16,-1 2 0-16,3 0 1 15,-1 3-1-15,4 0 0 16,-2-2 2-16,3 2-2 16,0-4 0-16,-2 4 1 15,1-7-1-15,4 2 1 0,4-2 0 16,2 1-1-16,4 5 0 15,3 4 0-15,-5 4 0 16,-2 6-5-16,-3 4 5 16,-3 6 0-16,-1 0 2 15,3 0-1-15,1 0-1 16,5 0 0-16,4 12 0 16,6 4 0-16,-3-7 0 15,0 0 1-15,-7 0 2 16,-4 0-3-16,-4 3 0 15,0 3 0-15,-5 3 0 16,0 1-12-16,0 8 12 0,-3-3 20 16,-1 4-20-16,-5-6 4 15,-3-2-3-15,1-3 4 16,-1 0-2-16,1 0-1 16,0 2-2-16,-3-1 3 15,-1 4 6-15,-3 0-2 16,0 0-6-16,-6 0 3 15,2 0 2-15,-2 2-5 16,-4-4 2-16,-1 3 1 16,3 1-2-16,-4-1-2 15,3 2 1-15,-1 3 4 16,-4-1 1-16,1 9-6 16,-1-7 4-16,-2-1-2 15,-1-6 0-15,-4-3-2 16,-1-6 0-16,-5-3 0 0,3-2 0 15,-3 0 0-15,-2-8 0 16,2 0 1-16,-2 0 2 16,0 0 2-16,0 0-3 15,0 0 2-15,0-5 1 16,-11-4-5-16,-4 5 0 16,-2-4-2-16,2 2 2 15,-3-1 0-15,-1-6-12 16,-2 1 9-16,1 0-7 15,3-1 9-15,-2 4 1 16,6 1 2-16,0 2 0 16,4 2 3-16,0 0-4 0,2-1 7 15,5 4 0-15,0-3-8 16,2 2 6-16,-3 2-1 16,3 0 1-16,0 0-6 15,0 0-1-15,0 0-3 16,0 12-2-16,7 6 6 15,13 8 0-15,5 6 3 16,4 3 2-16,0-4-3 16,-2-4-1-16,2-5 1 15,-3-4-1-15,1-5 2 16,-1-7-2-16,-3 3 3 16,-3-5-2-16,-4-4-2 15,-3 0 1-15,-4 0-1 0,-2 0 4 16,-5 0-4-16,0 0 9 15,0-14 4-15,-2 2 8 16,2-6-14-16,6-1-4 16,-6 6 1-16,2-4-4 15,-2 7-1-15,0-2 1 16,3 6-7-16,3-2-10 16,2 2-25-16,5 4-16 15,3 0-28-15,4 2-19 16</inkml:trace>
  <inkml:trace contextRef="#ctx0" brushRef="#br0" timeOffset="147764.44">10095 15538 374 0,'0'0'20'0,"0"0"-20"15,0 0 0-15,0 0 0 16,0 0 13-16,0 0-12 0,33-72 3 15,-15 46 11-15,4-6-12 16,1 3 10-16,4-4 2 16,2 3-8-16,0-2-5 15,0-4 0-15,2 6 1 16,2-2-3-16,1-5 3 16,-1-1 4-16,5-2 2 15,-1-6-7-15,6-7 0 16,6-1 17-16,2 1-9 15,5-1-6-15,0 1-2 16,-1 7 0-16,-4 2 1 16,-1 3-1-16,-4 5-2 0,1 5 1 15,2 5-1 1,2-2 0-16,5 4 2 0,5 1-1 16,3 1-1-16,1-1 0 15,1-1 0-15,1-1 1 16,5 6-1-16,-1-2 0 15,4 5 1-15,4 4-1 16,0 0 0-16,4 6 1 16,-2 2-1-16,0-2 1 15,4 1-1-15,-6-1 1 16,-2 1 3-16,-1-1-3 16,-5 4-1-16,0 0 1 15,-4 2-1-15,1 0 1 16,-4 0-1-16,-1 0 0 0,3 15-2 15,1 2 2-15,-3 1 0 16,3-2 5-16,-4 0-5 16,-1 0 2-16,-4-2-1 15,-4 0-2-15,-5 0 4 16,-3 2-3-16,-3 3 0 16,1 0 1-16,1 2 1 15,-2-2 3-15,-2 3-1 16,-1 3-4-16,-5-2 3 15,0 0 0-15,-2-2-3 16,-1-2 4-16,-1-5-1 0,-2 1 1 16,-8-4-4-16,0-1 0 15,-5 2 4-15,-3-4-4 16,-2 3 0-16,0 2 2 16,0 1 1-16,1 1 5 15,-1 0 0-15,-1 8-3 16,4-5-3-16,1 0 3 15,2-4-5-15,-4-1 1 16,-3 0-1-16,0-9 3 16,-4 2-1-16,3-2-4 15,1 0 3-15,-4-1-1 16,-2-3 0-16,1 0 0 16,-3 3 0-16,0-2 0 15,-2-1-7-15,0 2-4 16,0-2-11-16,0 3 9 15,0-3-5-15,0 2-19 0,-4 0-25 16,-9 0-70-16,-3-2-28 16</inkml:trace>
  <inkml:trace contextRef="#ctx0" brushRef="#br0" timeOffset="148318.22">13738 14954 67 0,'0'0'254'15,"0"0"-175"-15,0 0-76 16,0 0 7-16,0 0 20 16,0 0-11-16,0 0-12 15,-19 4-3-15,33 10 5 16,9 11 22-16,6 3-12 15,0 5-3-15,2 2 4 16,0-1-10-16,3 7 6 16,-5-5 0-16,2-6-2 15,-2-1-7-15,-3-5-6 16,1-3 2-16,-5-3 0 16,-1-3-1-16,-4-6-4 15,-3 1 5-15,-3-6-1 0,-3 0-2 16,-3 2-1-16,-2-6 1 15,-3 0 3-15,0 0-1 16,0 0-1-16,0 0 9 16,2 0 7-16,0-4-8 15,0-10-2-15,2-5 1 16,1-6 9-16,-1-7-17 16,3 0 0-16,2-7 4 15,0-2-4-15,2-4 0 16,2 1-2-16,0 2 2 15,-4 13 0-15,-1 6 3 16,-6 10-6-16,0 9 6 0,-2 4-2 16,0 0-1-1,0 0-7-15,0 0 2 0,0 0-12 16,0 0-19-16,0 0-8 16,0 0-51-16,0 0-117 15</inkml:trace>
  <inkml:trace contextRef="#ctx0" brushRef="#br0" timeOffset="149597.7">14660 15498 327 0,'0'0'70'16,"0"0"-70"-16,0 0-1 15,0 0-15-15,0 0 16 16,0 0 32-16,7-21 5 16,2-2-10-16,0-1-2 15,4-2-1-15,7-4-18 16,3 2 3-16,4-8-8 15,1 2 5-15,6-6-6 16,1 0-1-16,5-1 1 16,0 5 6-16,5-6-5 15,4 2 4-15,4-2-5 0,5-2 9 16,7 2-9-16,4-2 2 16,9 0-1-16,4 3 14 15,3 4-14-15,-2 2-2 16,-1 1 2-16,-2 1 4 15,1 6-5-15,-4 2-1 16,2-2 1-16,-2 1 4 16,-1 2-3-16,0-2-2 15,0-1 2-15,3 5 1 16,6 4-2-16,5 7-2 16,3 6 2-16,-4 5 2 15,-4 0-2-15,-7 11 0 16,-4 7 0-16,-3 8 7 0,2 0-7 15,1 2 6-15,-1-4-4 16,-6-4 0-16,-7-2 1 16,-4-1-6-16,-7 6 6 15,-7-1-3-15,-2 6 0 16,1 6 0-16,-5 1 1 16,1 3 8-16,-1 2-5 15,-1 0-8-15,4-3 8 16,-2 2 0-16,5-12-4 15,4-6-4-15,-4-3 4 16,-5 0 4-16,-1 0-2 16,-7 0-2-16,-2 0 10 0,-5-6 14 15,-2 2-23-15,0 0 2 16,2 0-2-16,-4-6 13 16,2 1-11-16,-2-4-3 15,-3 0 1-15,2-4 3 16,-5-1-4-16,0 0-2 15,-3 2 2-15,-5-2 5 16,-2 3-3-16,-2-3-4 16,0 0 4-16,0 0 5 15,0 0-7-15,0 2-6 16,0-2-3-16,0 0-9 16,0 0-24-16,0 0-4 15,-6 0-25-15,-1 0 3 16,0-7-30-16,-4-7-105 0</inkml:trace>
  <inkml:trace contextRef="#ctx0" brushRef="#br0" timeOffset="150084.68">17873 15182 410 0,'0'0'63'16,"0"0"-63"-16,0 0-17 15,0 0 17-15,0 0 6 16,0 0 0-16,0 0 14 16,60 4-3-16,-25 3 18 15,6 5-18-15,-1 5-7 16,0 4 3-16,1 2 2 15,-2 1-11-15,1 2 6 16,3-1-7-16,-3-2 9 16,0-1-12-16,1-2-1 15,-8-3 1-15,-4-4 2 16,-5-5 0-16,-8-2-4 16,-8-2 4-16,-3-4 4 15,-3 0-4-15,0 0 4 16,-2 0 17-16,0-18 6 15,0-8-2-15,0-1-14 0,0-4-11 16,-4 5 12-16,4 4-14 16,0 4-5-16,0 4 5 15,0 0 0-15,0 4-3 16,0 2-14-16,0-5-42 16,7 8 27-16,2-4-34 15,2 5-74-15,2 3-40 16</inkml:trace>
  <inkml:trace contextRef="#ctx0" brushRef="#br0" timeOffset="151163.44">19428 15534 356 0,'0'0'46'0,"0"0"-26"15,0 0-20-15,0 0-14 16,0 0 14-16,0 0 0 15,-8 4 3-15,16-15 2 16,10-16 42-16,4-5-10 16,5-6-25-16,4-5 0 15,5-3-8-15,1 3 14 16,4-7-7-16,3 1-5 16,6-1 4-16,0 3 3 15,6-6-11-15,4 3 2 16,5 5-2-16,11 2 8 0,11 0-10 15,11 4 2-15,4-1-2 16,3-5 5-16,-4 3-4 16,3-2-2-16,1 6 2 15,0 7 2-15,-3 2-3 16,-1 8-6-16,-1 0 6 16,-5 5 3-16,1 3-2 15,-2 0-2-15,-1 1 2 16,-4 1 2-16,1-1-3 15,-3 7-6-15,6-1 6 16,3 6 2-16,2 0-2 16,-2 0 0-16,-5 10 0 0,-4 5 2 15,2 2-2-15,3-7-5 16,-1 1 5-16,0-5-2 16,-1 7 2-16,-11-1-1 15,-2 7-9-15,-13 8 10 16,-8 3-2-16,-10 9-6 15,-8 2 8-15,-7 0 9 16,0 0-9-16,-2-2 0 16,-2-7 0-16,-4 0 5 15,-1-9-5-15,-5 0-5 16,0-3 5-16,-4-2 4 16,-7-5-2-16,1-3-4 15,-4-3 4-15,-3-1 0 16,2-2-2-16,-2-2-5 0,0 0 5 15,2 0-2-15,-2-2-9 16,2 0-1-16,-2 0-25 16,0 0-6-16,-2 0-25 15,-14 0-47-15,-4 0-65 16</inkml:trace>
  <inkml:trace contextRef="#ctx0" brushRef="#br0" timeOffset="151679.85">22953 14888 472 0,'0'0'19'0,"0"0"-19"16,0 0-1-16,0 0 1 15,0 0 10-15,0 0 0 16,89 57-5-16,-58-30 17 16,-2 9 3-16,2-1-13 15,-2-3 6-15,-2-2-7 16,0-2-8-16,-2-6-6 16,-4-1 6-16,2-6 2 15,-5-1-5-15,-1-1 0 16,0-5 0-16,-7-2 6 0,1-2-4 15,-1 0-4-15,-4-4 4 16,1 0 6-16,1 0-1 16,4 0-1-16,3-10 18 15,3-11-7-15,1-2-11 16,-2-9 16-16,-1 1-18 16,-1-5 13-16,-4 4-10 15,-2 6-7-15,2 5 3 16,-2 2-2-16,0 1 0 15,-2 6-2-15,-3 7 2 0,-4 5-6 16,0 0 1 0,0 0-43-16,0 0 9 0,0 5-14 15,0 11-20-15,0 2-41 16,0 4-103-16</inkml:trace>
  <inkml:trace contextRef="#ctx0" brushRef="#br0" timeOffset="165883.24">9522 17592 183 0,'0'0'11'16,"0"0"1"-16,0 0-10 16,0 0 1-16,0 0-2 15,0 0 5-15,0 0 9 0,0-34-3 16,0 30 5-1,0 2-1-15,0-2-12 16,0 4 7-16,0-5-4 0,0 5 7 16,0 0-7-16,0 0 2 15,0 0 2-15,-2 0-1 16,2 0-9-16,0 0 10 16,0 0-10-16,0 5 7 15,0 9-2-15,0 4-6 16,0 0 2-16,0 4 0 15,0-5-1-15,0 10-2 16,0 1 2-16,0-2 6 16,0 6-7-16,0 2 0 0,0 2 0 15,0 0 8 1,0 0-7-16,-2 1 5 0,-3 2-4 16,1 2 8-16,0 4-8 15,2-6 0-15,-4-3-1 16,2 4 6-16,2-4-6 15,-2 4 1-15,1 1-2 16,-1-9 8-16,2-2-8 16,0-4-2-16,0-2 2 15,-1-2 2-15,3 0-1 16,-3 0-2-16,3 4 2 16,-2 3 3-16,-2 0-4 15,0 7-5-15,-1-3 5 16,3-8 3-16,0-3-1 0,2-8-4 15,0 2 4-15,0-9 0 16,-2 4-2-16,2 0-4 16,0-1 4-16,-2 2 3 15,2 1-2-15,-3 6-2 16,3-7 2-16,0-2 1 16,0 3-2-16,0 0-3 15,0-3 3-15,0 4 7 16,0-7-5-16,0 2-2 15,0-2 2-15,0-4 1 16,0 1-3-16,0 6-4 16,5-1 4-16,-1 1 1 15,3 1-1-15,1-3-1 0,4 2 1 16,-1-2 4-16,5-2-2 16,-1 2-1-16,5 3-1 15,0-4 6-15,2 3-5 16,1-5-2-16,4 2 2 15,2-3 2-15,2 3-3 16,7-4 0-16,-3 1 0 16,5 3 0-16,-2-5 5 15,2-2-10-15,2 0 10 16,1 0-2-16,1 0-3 16,1-2-2-16,2-9 2 15,0 8 7-15,1-4-5 0,6-1-4 16,0 5 4-16,1-8 0 15,5 3-2 1,0-2 0-16,5-2 0 0,-3 3 3 16,-2-2-3-16,3-1 0 15,-3 2 0-15,5-1 4 16,-2 5-4-16,1-7-4 16,1 7 4-16,-1-2 4 15,-1-1-3-15,3 5-2 16,5 3 2-16,6-1 4 15,2-3-5-15,4 5-5 16,0 0 5-16,-4-5 3 16,2 5-3-16,2 0 0 0,1 0 0 15,5-4 3 1,-4 0-3-16,0-2-3 0,-6-2 3 16,2 3 3-16,2 4-2 15,-4-4-2-15,2 1 2 16,-2 4 3-16,-2 0-4 15,0-3-3-15,2-1 3 16,-1 1 6-16,6-4-5 16,3-3-2-16,0 4 2 15,0-1 4-15,0 0-5 16,-3 1 1-16,3-2-1 16,3 4 5-16,1 4-4 15,-2-6-2-15,3-2 2 16,-5 4 5-16,-3-4-6 15,-2-2-1-15,-1 4 1 0,-6-2 3 16,1 4 1-16,-2-1-8 16,-8 5 8-16,1 0 0 15,-7 0-4-15,0 0 0 16,-2 0 0-16,3 5 6 16,-1-1-6-16,4 3 4 15,1-6-2-15,-3-1 8 16,-2 0-8-16,1 0 1 15,-1 0 0-15,2 0 4 16,1 0-5-16,3 0-3 16,-1 0 3-16,0 0 6 15,-2 0-8-15,-3 0 1 0,0 0-1 16,-1 0 4-16,1 0-3 16,6 0-2-16,-2 0 2 15,3-4 6-15,0-4-7 16,2 3 0-16,-1 2 0 15,2-3 7-15,1 1-5 16,0 2-3-16,6-2 3 16,7 3 4-16,0-1-6 15,8-6-2-15,-5 9 2 16,-2-4 2-16,4 4-1 16,-2-1-2-16,3 1 2 15,5-2 2-15,-7 2-3 0,1 0-3 16,-4-2 3-16,0-3 3 15,0 1-2 1,-1-3-2-16,3 1 2 0,-2-3 3 16,0-1-4-16,1-2-3 15,1 2 3-15,2 2 3 16,5 1-3-16,4-4 0 16,-3 7 0-16,2 1 2 15,1-4-2-15,2 3-4 16,4 1 4-16,4-1 2 15,-2 2-1-15,2-3-2 16,-2 1 2-16,2 4 2 16,-2 0-3-16,0-4-4 0,-2 4 4 15,-2 0 4-15,5 0-2 16,4 0-4-16,5 0 4 16,0 0 1-16,1 0-3 15,1 0-2-15,2 0 2 16,5 0 4-16,0 0-3 15,-8 0-2-15,-1 0 2 16,-4 0 2-16,-6 0-3 16,0 0-1-16,-9 10 1 15,1-1 3-15,2-2-1 16,1 3-4-16,4-2 4 16,-1 2 0-16,-5-6-2 15,1 7-4-15,-2-4 4 16,-3 1 1-16,1 6 0 15,-7-2-2-15,-8 2 2 0,-6 5 1 16,-6-5-2-16,-7 0-4 16,-1-2 4-16,-6-2 2 15,1-6-1-15,-2 3-2 16,-3-3 2-16,-2-2 1 16,-7 7-2-16,-1-1-4 15,-3 2 4-15,-3-2 2 16,0 1-1-16,1 4-2 15,-3-3 2-15,4 1 1 16,-2-4-2-16,3 3-4 16,2-2 4-16,1 0 2 15,-2-2-1-15,1 2-2 0,1-3 2 16,-3 3 0 0,-1 1-1-16,-1-1-5 0,-1-2 5 15,4 2 2-15,-4-2-1 16,5-1-2-16,2-5 2 15,3 0 1-15,-1 0-2 16,1 0-3-16,-5 0 3 16,-2 0 2-16,-3 0-1 15,2 0-2-15,-4 0 2 16,1 0 1-16,-1 0-2 16,0 0-4-16,-2 0 4 15,1 0 2-15,-1 0-1 0,-4 0-2 16,2 0 2-16,-2 0 0 15,-2 0-1-15,8 0-3 16,-8 0 3-16,2 0 1 16,-4 0 0-16,-1 0-2 15,2-5 2-15,1 3 1 16,0 2-2-16,4-4-3 16,0 4 3-16,-2 0 1 15,2 0 0-15,-7-4-2 16,0-2 2-16,-4-2 0 15,-3-1-1-15,-3 1-1 16,-1-7 1-16,-3-1 2 16,2-2 0-16,-2-4-3 0,-1 3 2 15,-3-2 3 1,3 3-4-16,-4 0-3 0,1-5 3 16,0 1 7-16,1-6-6 15,-1-8 0-15,0-1 0 16,1-6 2-16,2 0-3 15,0-2-3-15,-1 0 3 16,3-1 1-16,-2-1-1 16,2 3 0-16,-1-3 0 15,1 3 2-15,3-1-2 16,-4 6-3-16,3-1 3 16,-3 0 1-16,0 8 0 15,-3 4-2-15,1 2 2 16,-4 4 1-16,0-1-2 0,2 5-1 15,-4 0 1-15,0 0 7 16,2 4-6-16,-2-1 1 16,0 0-1-16,0-3 4 15,0 1-5-15,0-2-1 16,0-6 1-16,0 2 0 16,4 1 0-16,-2 4 0 15,0 4 0-15,1 5 3 16,-3 3-3-16,0 3-2 15,0-5 2-15,0 4 1 16,0-2 1-16,0-2-2 16,-7-2 0-16,-3 1 4 15,2 1-4-15,-3 3 0 16,-3 1 0-16,3-1 7 0,-4 5-6 16,-5 0 2-16,-5 0-2 15,-4 0 0-15,-4 0-1 16,-5 0 2-16,3 9-2 15,-6-4 2-15,3 0 0 16,-4-2-2-16,1-3 0 16,-1 4 4-16,3-4-4 15,-4 5-1-15,3-5 1 16,0 0 1-16,-1 4 1 16,1-2-2-16,1 2 2 15,-6 0 0-15,-2 0-2 16,5 0-1-16,-3-4 1 15,5 2 0-15,1-2 2 0,-2 0-2 16,3 0 1-16,-4 0 1 16,-5 0-2-16,1 0 0 15,-4 0 0-15,1 0 0 16,-4 0 0-16,-1 4 0 16,-8 0 0-16,-3 0 2 15,1-1-2-15,-4 3-1 16,6-6 1-16,5 0 0 15,3 0-1-15,5 0 1 16,2 0 2-16,2 0 0 16,5 0-2-16,-1 0 1 15,-2 0 0-15,3 0 0 0,-2 0 1 16,-1 0-2-16,3-6 2 16,2-1 0-16,-2-1-2 15,0 6 0-15,-2-6 0 16,-3 8 0-16,3 0-1 15,-6 0 1-15,2 0 0 16,1 0 2-16,1 0-2 16,-1 4-2-16,5 2 2 15,2-2 0-15,3 0 0 16,2 0 0-16,-1-1 1 16,1-3 1-16,-1 0-2 15,0 0-1-15,1 0 1 16,-5 0 0-16,1 0 1 0,-6 0-1 15,-1 0 0-15,-6 0 2 16,0 0-2-16,-4 0 0 16,0 0 0-16,-4 0 0 15,-2 0-1-15,1 0 1 16,-2 0 2-16,3 0-1 16,0 0-1-16,-2 0 0 15,-7 0 0-15,-5 0 0 16,-1 0 0-16,-7 0 0 15,0 6 4-15,-7 3-2 16,-4-1-2-16,-3 2 4 16,-6 0-4-16,-1 2 0 15,-1-4 2-15,2-2-2 16,0-2 4-16,1 4 1 16,-1-6-5-16,4-2 3 0,5 4-1 15,4-4-2-15,7 0 3 16,0 5-3-16,1-5 2 15,2 2-1-15,-4-2-1 16,4 5 2-16,0-1-2 16,2-2 0-16,2 2 0 15,-1-4 0-15,-1 0 2 16,3 0-1-16,-2 0-1 16,3 0 0-16,4 0 0 15,0 0 0-15,5 0 0 16,-1 0 0-16,1 0 1 15,0 4 0-15,-3 0-1 0,1 2 0 16,1-2 0-16,7 0 0 16,6 1-2-16,3-2 2 15,2 1 1-15,2-3-1 16,1 4 0-16,2-1-1 16,-2 0 1-16,2 2 0 15,0-2 0-15,1-4 0 16,2 8 1-16,1-3 0 15,3-4-1-15,-2 4 0 16,3-5 0-16,1 0 0 16,-2 0 0-16,2 3 0 0,-2-3 1 15,0 0-1 1,2 4 0-16,-2-4 0 0,4 0 0 16,-3 0 0-16,-1 0 1 15,2 0-1-15,-7 0 0 16,3 0 3-16,-7 0-3 15,-3 0 1-15,-5-4-1 16,0 1 0-16,-4-2 2 16,-2 5-2-16,-4-1 0 15,-5 1 0-15,-1-5 0 16,-10 5 0-16,0 0 0 16,-4 0 0-16,0 0 0 15,1 0 0-15,2 0 0 16,-4 0 0-16,0 0 0 0,-4 0 0 15,-7 0 0-15,3 0 0 16,-7 0-2-16,-2 0 2 16,0 0 2-16,-5 0-2 15,-3 0 0-15,-1 0 0 16,-2 6 0-16,-1-1 0 16,-2 2 0-16,6-3 0 15,2-4 1-15,5 4 1 16,7-2-4-16,4-2 2 15,3 0 0-15,-2 4 0 16,0-4-1-16,5 4 1 16,-3 0 0-16,1-4 0 15,1 6 0-15,-1-6 2 0,1 0-2 16,0 4 0 0,4-4-1-16,2 5 1 0,4-5 1 15,-1 0-1-15,5 0 0 16,1 0 2-16,-3 0-2 15,1-9 0-15,3 3-2 16,3 2 2-16,1-4 0 16,5 2 1-16,0-2-2 15,-2 0 1-15,-2 2 0 16,-1-2 0-16,-1 4-1 16,-1-2 1-16,1-2 2 15,-1 2-2-15,3-6 0 0,-1 4 0 16,3-2 0-16,-4 2 0 15,-3-3 0-15,2 4 0 16,0-3 1-16,-2 2 0 16,3-2-2-16,-3 1 2 15,0 2-1-15,3 1 0 16,-3 2-1-16,0-4 1 16,0 2 2-16,2 2-1 15,3-5-2-15,2 8 1 16,2-4 0-16,5 5 0 15,-1-3-3-15,3 3 3 16,-1 0 1-16,-1 0 0 16,0 0-2-16,-3 0 1 0,0 0 0 15,3 0 0-15,-1 3-2 16,-2 2 2-16,1 1 1 16,-3-2 1-1,3 0-4-15,-3 0 4 0,2-2-2 16,4 2 0-16,-2-4-1 15,4 0 1-15,-2 4 1 16,4-4 1-16,-2 0-4 16,6 4 4-16,3-4-2 15,2 0 0-15,3 0-2 16,1 0 2-16,3 0 1 16,3 0 1-16,3 0-4 0,1 0 3 15,2 0-1 1,8 0 0-16,1 0-3 0,6 0 3 15,1 0 1-15,5 0 1 16,0 0-4-16,2 0 3 16,0 0-1-16,0 0 0 15,0 0-3-15,0 0 3 16,0 0 1-16,0 0 1 16,0 0-4-16,0 0 4 15,0 0-2-15,0 0 0 16,0 0-14-16,0 0-10 15,0 0-10-15,0 0-26 16,0 0-14-16,0 6-36 16,0 6-42-16</inkml:trace>
  <inkml:trace contextRef="#ctx0" brushRef="#br0" timeOffset="170730.6">26368 4610 132 0,'0'0'102'0,"0"0"-83"15,0 0-19-15,0 0 5 16,0 0 12-16,0 0 7 16,0 0 1-16,0 0 0 15,0 0-4-15,0 0 5 16,0 0-14-16,0 0-1 16,0 0-11-16,0 0-6 15,7 4 5-15,7 4 1 16,5 2 0-16,6 0-4 15,6 1 4-15,3-4 8 16,2-1-3-16,2-2 3 16,-3-4-8-16,1 0 8 0,-3 0-4 15,2 0 3 1,2 0-6-16,-2-14 15 0,3 0-10 16,-2-6-1-16,-1 0-5 15,-4-3 2-15,-2 0-1 16,0-1-1-16,-2-1 1 15,-2 0-1-15,-6-4 0 16,0 2 2-16,-3-4-2 16,1 1 4-16,-3-3-3 15,3-1-1-15,-6 1 1 16,1 2-1-16,-6-2 0 16,-2 0 0-16,3 4 0 0,-2-1 2 15,-3-1 0 1,0 1-2-16,1-2 1 0,-3 0-1 15,0 1 4-15,0-2 0 16,0-1-1-16,-3 2 4 16,-6 1 5-16,-2 1-10 15,2 3 2-15,0-1-2 16,0 3-2-16,1 1-2 16,-3 6 2-16,-1 0 1 15,-3 0 4-15,-3 0-5 16,-3 2 1-16,0 0 0 15,-2 0-1-15,1 4 1 16,0 4-1-16,0 4 0 16,-3 4 0-16,0 0-2 15,-4 0 2-15,-2 4 0 0,0 10 0 16,0 2 0 0,1 1 0-16,4-4-1 0,0 4 2 15,1 2-2-15,-2-1 1 16,2 4 0-16,-1 5 0 15,3-4-2-15,-1 6 2 16,0-1 0-16,-3 6 0 16,4 4 0-16,2 7-2 15,0 3 2-15,3 2 0 16,7 0-3-16,5 0 3 16,1 0-2-16,5 2 2 15,0 0 0-15,0 0 2 16,0 0-2-16,0-4 0 0,0 0-2 15,0-2 2-15,0-5 0 16,0-5 0-16,5-6 0 16,12-2-7-16,6-4 7 15,3-2 0-15,1-3-2 16,0-6 2-16,0-1 1 16,-3-4 0-16,-2 0-1 15,3-3-3-15,-5-1-9 16,-2-4-29-16,-2 3-50 15,-8-2-40-15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2:31:18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23089 5459 97 0,'0'0'19'15,"0"0"-9"-15,0 0 1 16,0 0-1-16,0 0 8 15,0 0 26-15,0 0 15 16,0 0-26-16,42 39-21 16,-48-47-2-16,-3-12 33 15,0-2-33-15,2-3-10 16,5 0 3-16,0-3 4 16,2-6-6-16,0 4-2 15,0 2 2-15,18 2 2 16,-1 2-3-16,6-1-8 15,-1 0 8-15,0 0-1 16,0 3-17-16,-3 6 5 0,-6 4-10 16,-13 8-24-16</inkml:trace>
  <inkml:trace contextRef="#ctx0" brushRef="#br0" timeOffset="1981.41">22046 4959 183 0,'0'0'35'15,"0"0"-35"-15,0 0 9 16,0 0 12-16,0 0-15 16,121-74 11-16,-94 52 0 15,0-3 5-15,-2 5 6 16,4 0-18-16,3 6 0 16,-1 6-1-16,4 4-9 15,2 4 0-15,5 0 12 0,9 0 14 16,7 0-18-16,13 0-5 15,9 0 15-15,7-4-3 16,9-5-5-16,3 1 3 16,5-3-3-16,0 1-4 15,-1 0-6-15,-7-3 0 16,-5-6 0-16,-13 1 0 16,-8-4-2-16,-10-3 2 15,-5 2-3-15,-8-5 8 16,-7-1-6-16,-9 2 9 15,-11-4-8-15,-9 3 5 0,-9 0-2 16,-2 0-3-16,0 3 1 16,-4 2 12-1,-7 5-7-15,2 4-3 0,0 2 2 16,5 4 0-16,-1 2-1 16,-1 3-4-16,4 0 3 15,0 3 7-15,2-3-5 16,0 3-1-16,0 0-4 15,0 0 0-15,0 0-6 16,0 0 2-16,0 0 4 16,10 9 3-16,13 5-3 15,3 5-3-15,8-1 3 0,8 7 0 16,8 5 1 0,9 1-1-16,15-2 3 0,11 2 0 15,8-7-3 1,10-6 0-16,1-4 0 0,-1-6 0 15,-3-3 2-15,-9 0-2 16,-10-1 1-16,-8-1 2 16,-10 2-3-16,-10-1 0 15,-4 0 0-15,-12 0 0 16,-4-2-3-16,-14 4 3 16,-3 0-1-16,-5 1 1 15,0 2-3-15,5-1-3 16,-3-2 6-16,3 2 0 15,1-4 0-15,1 0 0 0,3-1 3 16,-4-3-3 0,-1 0-2-16,-3 0-19 0,-7 0 17 15,2 0-8-15,-8 0-20 16,2 0 7-16,0 0-31 16,2 0 21-16,3 1 16 15,-3 1-23-15,6 1 4 16,-4-3 26-16,3 0-5 15,-3 0 11-15,4 0-13 16,-1 0-20-16,-3 0-18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1:34:26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17818 11737 187 0,'0'0'8'0,"0"0"-8"15,0 0-25-15,0 0 25 16,0 0 19-16,0 0 1 15,0 0 5-15,0 0-5 16,-23-16-5-16,23 16 11 0,-2 0 7 16,0 0-15-1,0 0-1-15,0 0-14 0,-2-3 9 16,0 3-12-16,4 0 1 16,-2-4-1-16,0 4 3 15,-2-2 1-15,1 2-2 16,-1-1 0-16,0-2 13 15,-4-1-7-15,2 0-8 16,-1 0 4-16,3 1 10 16,-2-1-9-16,-4-2 5 15,4-1-10-15,-3 2 14 16,2-2-9-16,0 3-2 16,-2-3 9-16,5 0-1 15,-2 4-9-15,-1-1-4 16,2-2 4-16,-2 4 3 0,3-3-5 15,-2 1-1 1,-3 2 1-16,-1 2 9 0,-1 0-6 16,-5 0-3-16,-3 0 0 15,-1 0 8-15,-3 11-7 16,4-2 1-16,0 1-2 16,4-2 5-16,1-2-4 15,6 2-2-15,-3-2 2 16,-1 0 2-16,1 3-3 15,0 2-6-15,0 3 6 0,-2 5 2 16,-1 1-2 0,1-1 0-16,1 3 0 0,4-4 1 15,3 0-1 1,3-3-7-16,2 2 7 0,0 2-1 16,0 4 1-16,0-2-1 15,0-1 2-15,0-3 0 16,0 4-1-16,0-2-4 15,0-4 4-15,0-1 2 16,0-2 0-16,0-3-4 16,0-3 4-16,-2 0 2 15,-2-1-4-15,-4 0-4 16,0 0 4-16,-1 1 3 16,-2 5-2-16,-3 3-2 15,-1 1 2-15,-3 6 1 0,-2 1-2 16,-2 0-6-1,-1-2 6-15,-1-2 3 0,3-3-3 16,2 2 0-16,-1 2 0 16,4-5 2-16,-2 5-2 15,3 4-6-15,-3-2 6 16,-3 8 1-16,-2-2 0 16,-2 1-2-16,0 0 2 15,5-2 2-15,1 1-3 16,0-8-5-16,6-1 5 15,-1 1 2-15,4-3 0 16,-2 2-4-16,1 4 4 0,0 6 0 16,-3 2-2-16,1 4-6 15,-3 1 6-15,3-3 2 16,0-5 0-16,0-3-4 16,6-2 4-16,3-1 0 15,2-5-2-15,2 1-7 16,0 0 7-16,0 2 2 15,0 6-1-15,0-1-2 16,2 7 2-16,2 0 2 16,-2-1-3-16,0 0-6 15,5-4 6-15,-1-4 2 16,-3-2-2-16,2 3 0 16,-3-1 0-16,0 7 4 15,0 4-4-15,-2 5-6 0,0 2 6 16,0 2 2-16,0-2-2 15,0-6 0-15,2-2 0 16,3-5 3-16,3-2-3 16,2-3-9-16,-4-1 9 15,1 0 4-15,-1 1-3 16,-1 0-2-16,2 5 2 16,-5-1 3-16,0 0-4 15,-2-2-4-15,3-4 4 16,-1 0 4-16,-2-2-3 15,0 2-2-15,0 6 2 0,0 4 2 16,0 6-3 0,-7 2-3-16,-2-3 3 0,0-3 8 15,3-4-7-15,1-6-2 16,3 0 5-16,0-4-1 16,2 4-3-16,0 0-6 15,0 8 6-15,0 2 3 16,6 8-3-16,3 7 0 15,0 4 0-15,-2 5 0 16,-3 3 0-16,-4-1-7 16,0-1 7-16,0-11 0 15,0-7 2-15,0-5-4 16,0-7 4-16,7-5-1 16,2 1-1-16,9-4-6 15,2 3 6-15,6 1-2 0,5 0-1 16,-2-3 2-16,5-2 2 15,2-1 1-15,0-2-2 16,-1-1-6-16,-2-1 6 16,1-10 0-16,-1-2-3 15,3 3 0-15,4 1 6 16,2-1 1-16,6 0-4 16,-2 4-4-16,1-2 4 15,-1-2 2-15,2-2 0 16,-4-2-4-16,1 0-2 15,-1-2 4-15,-4-18 0 16,-3 1-6-16,2-4 6 16,-6 4 4-16,-4-2-2 0,0-2-2 15,-5 6 0-15,3-1 5 16,-2-4-5-16,4 0-3 16,0-5 3-16,0 4 5 15,-2 1-3-15,2-1-4 16,0 2 4-16,2-6 2 15,2 1-4-15,11-7 1 16,6-2-1-16,6-5 8 16,4-2-6-16,-2 0-4 15,-1 0 4-15,-3-2 1 16,-5 3-3-16,-11 1-7 16,-11 8 7-16,-10 7 0 0,-12 6-1 15,-5 2-1-15,0 6 4 16,-14 3 12-16,-15 4-10 15,-6 0-1-15,-5 4-1 16,-1 0 8-16,4 0-9 16,-1-2-2-16,7-4 2 15,2-3 10-15,4-3-11 16,6 1-2-16,3-9 2 16,5-1 0-16,3-9 3 15,2-2-4-15,6 1 2 16,0-10 6-16,0 2-7 15,0 6-4-15,0 2 4 0,0-2 1 16,0 5 0 0,0 1-2-16,0-2 2 0,0 1 1 15,0-2-2-15,0-4-4 16,0-5 4-16,0-3 3 16,0-8 0-16,0 2-6 15,12-4 6-15,1 6 1 16,3 4-4-16,1 2-7 15,-1 6 7-15,-1 3 3 16,-1 5-2-16,-3 6-2 16,-5 0 2-16,-1-4 3 15,-5-3-4-15,0-3-4 16,0 7 4-16,0-1 4 16,-3 4-3-16,-12-2-2 15,-3-2 2-15,1-7 5 0,1 0-6 16,-3-4 1-1,2 1-1-15,-1 0 3 0,-1 2-1 16,2 1-4-16,2-3 4 16,4 1 2-16,0-5-4 15,2-2-6-15,2 0 6 16,0 0 3-16,-1 2-1 16,1 6-4-16,-5-1 4 15,6 1 6-15,-3-2-8 16,-2 0-2-16,0 0 2 15,-4 6 4-15,-6 2 0 16,-1 4-1-16,-9 1-2 0,-7 0 7 16,-4 3-8-16,-10 0-4 15,3 0 4-15,3 2 6 16,6 1-3-16,9 7-6 16,2-2 6-16,4 1-1 15,2-2-2-15,3-3-16 16,1 0 7-16,2-2-1 15,2-2-22-15,1 3-12 16,6 3-55-16,-3 3 22 16,-7 7-270-16</inkml:trace>
  <inkml:trace contextRef="#ctx0" brushRef="#br0" timeOffset="2532.35">15899 12897 85 0,'0'0'0'15,"0"0"-5"-15,0 0-6 16,0 0 11-16,0 0 32 15,0 0 5-15,0 0-1 16,14-98 9-16,-22 77-17 16,2-8-15-16,-3 1 1 15,0 0 5-15,-4 1 3 16,-3 8-1-16,3 5-5 16,-3 2 8-16,3 6 3 0,2 0-15 15,0 0 3 1,-1 2-15-16,1-4 8 15,-3 1-8-15,2-2 0 0,-1-1 2 16,-3-2 13-16,-2 0-12 16,-4-2-2-16,-3 3 2 15,-2-1 3-15,-6 2-2 16,-3 2 2-16,-6 0 0 16,-1 1 13-16,4-3-19 15,3 2 3-15,7-2 2 16,7 1 7-16,3 3-12 15,11 5-3-15,1-2 3 0,3 3 2 16,0 0-2 0,-4 0-3-16,-5 0 3 0,-5 0 1 15,-6 3-1 1,-1 4-1-16,1-1 1 0,-1-2 6 16,0-2-3-16,2-2-2 15,-2 0 0-15,-6 0 9 16,-3 0-10-16,-1 0-1 15,-2 0 1-15,2 0 4 16,2 0-3-16,-1 7-2 16,3 2 2-16,4 1-1 15,2 2 0-15,6 1-7 16,1 1 7-16,1 0 0 16,0 4-1-16,0 4-2 15,-3 4-7-15,2 2 10 0,0 0-4 16,0-3-9-16,3 0 12 15,-1-1-2-15,3-2 1 16,1 1 0-16,6 0 2 16,1-1 0-16,5-1 0 15,0 0-8-15,0-2 8 16,0 0 1-16,11 2 0 16,3 3-2-16,-1 6 2 15,1 1 2-15,-1 6-3 16,1 1-5-16,-1 2 5 15,2 4 3-15,3-4-3 16,0-3 0-16,4-8 0 0,1-7 4 16,1-1-4-16,1-5-7 15,4 0 7-15,4-1 5 16,3 2-3-16,-1 5-4 16,3 2 4-16,-3 0 4 15,-1 1-6-15,-5-6-2 16,-2-3 2-16,-11 0 3 15,-5-2-2-15,-7 0-2 16,-4 2 2-16,0 2 4 16,0 5-5-16,0 4 1 15,0 5-1-15,0 6 5 16,-7 6-3-16,-1 1-4 16,-4-3 4-16,6-4 2 0,-1-8-4 15,5-8-4 1,2-4 4-16,0 0 4 0,0 0-3 15,0 3-2-15,0 1 2 16,4-3 2-16,7 8-3 16,5-10-4-16,-1 6 4 15,3-9 2-15,-3 2-1 16,2-2-2-16,-1 2 2 16,-1 0 2-16,3 0-3 15,-3 0-6-15,5 2 6 16,2 0 3-16,1-2-2 15,1 2-2-15,3-8 2 0,0-2 2 16,2-2-3 0,2-1-5-16,0-4 5 0,-2 1 5 15,3 2-3-15,-3 0-4 16,-3 4 4-16,-2 2 3 16,-1-4-5-16,-3 3-6 15,-3-2 6-15,0 2 3 16,-5-4-1-16,2-5-4 15,-3 0-2-15,0 0 4 16,-1 0-6-16,-2 0-4 16,1-5 10-16,-1-4 0 15,0 2 6-15,-4-2-12 16,-4 5 12-16,0 2-5 16,0-3-1-16,0-4 3 15,0-3 2-15,0-2-3 0,0-8-1 16,-8-1-2-1,0-2 2-15,4 1 3 0,2-1-4 16,2 8-6-16,0-3 6 16,0 3 3-16,0 0-2 15,0-3-2-15,0 2 2 16,0 0 2-16,2 0-3 16,0-3-5-16,0-1 5 15,0-2 1-15,-2-2 0 16,2-2-2-16,-2 0 2 15,0 4 2-15,0 0-3 16,0 0-5-16,0 3 5 0,0 0 2 16,0 0 0-1,0 2-4-15,6 3 4 0,-2-4-1 16,3 2-1-16,-3-3-7 16,0-1 7-16,0 0 2 15,-1-3-2-15,0 4-1 16,-3-3 1-16,0 4 2 15,4 2-2-15,0-2-3 16,1 2 3-16,-1-2 2 16,-2 2-2-16,0-4 0 15,3 0 0-15,-2-2 2 16,1-2-2-16,0-2-4 16,1 0 4-16,1-1 2 0,-1 2-2 15,2 0 0 1,-3 5 0-16,-2 3 4 0,-2 2-4 15,0 3-4-15,0 0 4 16,0-3 5-16,-16 0-3 16,-3-3-4-16,-6-4 4 15,-2-3 0-15,1 0-2 16,-1 1-4-16,7 2 4 16,2 4 2-16,2 5-1 15,5 6-2-15,-4 3-2 16,-1 3-1-16,-7 3 4 15,0 0-11-15,-4 0 0 0,-2 0 9 16,-5 3-7 0,1 4-1-16,2 1-11 0,0 4-49 15,-4 7-102-15</inkml:trace>
  <inkml:trace contextRef="#ctx0" brushRef="#br0" timeOffset="5332.64">13856 14639 228 0,'0'0'45'0,"0"0"-38"16,0 0 16-16,0 0 8 16,0 0-17-16,0 0-2 15,-47-12-4-15,42 9 6 16,1-1 0-16,0 0-5 16,-1 2 8-16,1-6-1 15,0 2-13-15,-2-3 4 16,2-2-4-16,-2-3 5 0,1 0-8 15,-1-2-1 1,-2-2 1-16,0-1 7 0,1-4-5 16,-1-4 3-16,-4 1-4 15,1 0 7-15,-3-2-8 16,3 5 1-16,1 0-1 16,-2 3 5-16,-1 2-3 15,-3-2-4-15,1-2 4 16,-3 0 4-16,-6 0-3 15,-1-5-3-15,-6 4 0 0,0 1 7 16,4 2-3 0,-2 8 0-16,6 4 2 0,4 1 12 15,3 4-17-15,3 0 1 16,1 0-2-16,6 1 3 16,4-1-3-16,-1-1-1 15,1 4 1-15,2-1 1 16,-2 1-1-16,2 0-3 15,-4 0 3-15,-4 0 1 16,0 0-1-16,-7 0-5 16,-4 0 5-16,-1 0 2 15,-4 0-2-15,-1 0-3 16,1 0 3-16,-1 0 0 16,0 0-7-16,-1 1 1 15,-5 15 4-15,-3 7 2 0,3 0 0 16,-3 8-3-16,3-1 3 15,0 1 1-15,2 2-1 16,0-3 0-16,10 0 0 16,0-6 1-16,4-2-1 15,4-4-3-15,0 0 3 16,4 0 1-16,-2 0-1 16,2 2 0-16,-1-1 0 15,1-1 0-15,1-5 0 16,-2 2-7-16,4 1 7 15,-3-3 2-15,3 6-1 16,0 1-2-16,4 10 2 0,-2 4 0 16,2 12-1-16,0 0-3 15,0 7 3-15,0-5 2 16,0-4-1 0,0 2-2-16,0-11 2 0,0 2 1 15,0 1-2-15,4-4-3 16,5 0 3-16,1-6 2 15,4 2-1-15,1 0-2 16,6 3 2-16,-1-1 2 16,4 0-3-16,1-2-4 15,-3-7 4-15,3-4 0 16,0-2 0-16,0-9-1 16,2 1 2-16,2-1 6 0,0 2-7 15,3-6-3 1,-1 5 3-16,0 0 5 0,-4 3-4 15,0 2-2-15,-3 1 2 16,-4-6 3-16,-2 3-4 16,-5-6-1-16,3 2 1 15,-3 1 3-15,3-3-1 16,-1 1-4-16,-1 2 4 16,1 0 3-16,3 4-5 15,5 1-3-15,-2-6 3 16,2 2 3-16,2-6-3 15,-1 0 0-15,-2 2 0 0,5-6 2 16,-5 4-2 0,3-1-2-16,0-3 2 0,-1 0 2 15,2 0-2 1,1 0-4-16,2 0 4 0,3 0 1 16,-3-12-1-16,2 3 1 15,-2-5-1-15,-2 5 4 16,-3 0-3-16,-2 1-2 15,-2-2 2-15,1 1 2 16,-4-6-3-16,-1 0-7 16,1 1 7-16,-1 0 7 15,2-4-7-15,-2 4 0 16,-1 2 0-16,-1 0 7 16,-6 6-7-16,1-2-3 15,1 4 3-15,-4-2 2 0,1-4-1 16,-1-1-2-1,0-2 1-15,0-5-4 0,-2-4 8 16,-2-2-4-16,-2-2 1 16,0-4 5-16,0 6-4 15,0-2-2-15,0 3 3 16,0 4 9-16,-2-2-12 16,-2 7 2-16,2 0-2 15,-2-2 3-15,0-4-2 16,2 0-2-16,2-4 2 15,-4-4 2-15,4-1-3 16,-2 2-5-16,-1 1 5 0,3-1 2 16,-2 7-1-16,-2-5-2 15,-3 0 2-15,0 4 3 16,-4-4-4-16,-2 1-5 16,-3 3 5-16,-2-6 4 15,-1 7-4-15,0 0 0 16,-5 0 0-16,2 4 5 15,-5-2-5-15,0 3-1 16,3 0 1-16,-1 3 5 16,3 0-5-16,-2-1 0 15,-1 0 0-15,-2-1 2 16,-2-1-2-16,4 7-9 16,2-1 0-16,2 5 1 0,6 0-34 15,5 0-42 1,-5 2-126-16</inkml:trace>
  <inkml:trace contextRef="#ctx0" brushRef="#br0" timeOffset="7016.93">12401 13435 3 0,'0'0'79'16,"0"0"-56"-16,0 0 5 15,0 0 38-15,0 0-28 16,0 0-3-16,13-42-10 16,-13 32 0-16,0-2-2 0,-6 0-10 15,-3 0 10-15,-1-1-7 16,0 4 0-16,-1-1-5 16,-5 0-8-16,1-1 9 15,-6 4 8-15,-1 0-11 16,-3 4-8-16,-1 1 8 15,4 2-9-15,1 0-5 16,2 0 5-16,-2 8 10 16,1 11-10-16,-3 7-2 15,2 7 2-15,-2-3 2 16,1 1 1-16,2 2-6 16,2 1 6-16,-2 4-2 15,0 0-1-15,2-1-6 16,3-10 6-16,3-1 2 0,6-4 1 15,-1 4-6-15,5 3 6 16,-4 1-2-16,-2 4-1 16,0 0-5-16,1 2 5 15,5-2 4-15,0 0-3 16,2 3-2-16,0-4 2 16,0 6 1-16,0-4-2 15,0 1-5-15,0-3 5 16,2-3 2-16,11 1-1 15,3-8-2-15,3-2 2 0,2-4-1 16,-1-1 0 0,2 1-5-16,0-3 5 0,1 3 2 15,2 2 1-15,-6 2-6 16,1 2 6-16,-1-4-2 16,-2 2-1-16,-1-4-2 15,1-6 2-15,1 1 0 16,2-4-2-16,0-3 2 15,3-1 0-15,2-4 0 16,-2 0 0-16,6 0-1 16,0 0 1-16,0 0 3 15,-4 0-1-15,0-3-4 16,-6-1 2-16,-1-5-2 16,1 0 2-16,-2-6-5 15,3-2 5-15,1-4 0 16,-2 2 9-16,1-4-11 15,0-1 4-15,-2 2 2 0,0 3-4 16,-5-4-2-16,-2 3 2 16,3-2 1-16,-3-2 1 15,3-2-3-15,-6-2 2 16,3-2 7-16,-1 2-6 16,-4-1 1-16,1-1-2 15,-1 4 9-15,4-3-9 16,-4 0-1-16,3 4 2 15,2 0 2-15,-2 1-4 16,2 4-4-16,2 2 4 0,-1-1 2 16,1 0 0-1,-2-1-4-15,0 2 4 0,0-6 2 16,1 2-4-16,-1 0-4 16,-1-2 4-16,4-2 1 15,-3 0 2-15,3-6-6 16,1 1 6-16,-1-3-1 15,-3 1-2-15,0 2-4 16,-2 3 4-16,-2 4 2 16,-5 4 3-16,-2 2-5 15,0 1 4-15,-11-2 7 16,-14 2-7-16,-4 4-3 16,-2 0 4-16,-2 4 4 0,-1-1-8 15,-2 2-2 1,3 4 2-16,-1-1 2 0,-3 5-3 15,-1 0-4-15,-5 0 4 16,-5 0 1-16,-4 0-1 16,-4 5 0-16,1 7 0 15,-1 2 5-15,7 0-5 16,5 0 0-16,8-2 0 16,7 2 0-16,9-1 0 15,5-5-1-15,3 3-6 16,6-1 5-16,6 0-13 15,0 2-4-15,0-2-3 0,6-4 4 16,17-2-25 0,6 0-9-16,4-4-15 0,7 0-26 15</inkml:trace>
  <inkml:trace contextRef="#ctx0" brushRef="#br0" timeOffset="9399.46">21502 12803 254 0,'0'0'40'0,"0"0"-24"15,0 0 2-15,0 0-2 16,0 0-9-16,0 0-2 15,-85-42-2-15,75 34 3 16,-3 0 19-16,1 2 4 16,-1 2-7-16,-3 0-13 15,3 0 1-15,-3-1 2 16,3 2-6-16,-3-1-4 16,3-3 4-16,-5-2 3 0,-2-5-1 15,-2-5 3 1,-7 0-6-16,-2-3-4 0,-5-2 1 15,-4 1 1 1,-5 2 0-16,-3 1-3 0,-8 2-2 16,-7 2 2-16,-5-4 0 15,-9 3 2-15,-3-1-2 16,-6 4-9-16,-4 7 9 16,3-2 0-16,2 5 4 15,4 4-2-15,0 0 3 16,8 8 0-16,3 18-5 15,10 9-2-15,5-2 2 16,8 4 3-16,9-1 3 16,7 0-6-16,11 4 0 0,9 3 3 15,11-4-3-15,0 1-1 16,4-6 1-16,16-3 0 16,0-1-1-16,0 0 1 15,1-1 1-15,-4 4 1 16,1-1-2-16,-1 3-1 15,-3 2 1-15,-3-1 0 16,0 0 1-16,-1-2-1 16,-4 3 1-16,0 0 2 15,1 2-3-15,0 1 0 16,0-2 0-16,-3-2 0 0,3 4-2 16,-5 0 2-1,0 0 0-15,4 2 3 0,2-6-3 16,5-1-3-16,5-2 3 15,7-5 0-15,-2 6 0 16,7-7 0-16,3-4 0 16,0-2 3-16,4-1-3 15,-2 2-1-15,-4 0 1 16,-2 0 0-16,0 0-2 16,-3 0 2-16,3 2 0 15,0-2 3-15,0 3-3 16,5-6-3-16,-1-1 3 15,6-1 0-15,0-4-1 16,3 0 1-16,6-3 1 0,-2-2-1 16,1-3-1-16,-3 0-1 15,4-5 2-15,-4 0 0 16,3 0-2-16,-1 0 2 16,2-5 2-16,-2-12-1 15,-1-3-1-15,-1-2 2 16,-1-3-2-16,-1 3 0 15,-2 3 3-15,-4 1-3 16,2-1 1-16,-3 1 2 16,1 0-3-16,2 0 1 15,-3 0-1-15,-4 4 0 16,-2 0-1-16,-6 3 1 16,-3 0 2-16,-3 1-1 0,2 0-1 15,1-4-1-15,-3-2 1 16,6-4 0-16,2-1 0 15,-1-2-1 1,0-3 2-16,1-2 4 0,-1-2-5 16,3-2 0-16,2-3 0 15,3 1 0-15,3 0 2 16,-6 1-2-16,2-2 1 16,-4 3 1-16,-2 1-2 15,-4-4 0-15,0 2 0 16,-8-3 2-16,-4 2 3 15,-4 0-5-15,-5 0 2 0,0-2 0 16,0-2-2 0,-19-2 1-16,0 2-1 0,-8 0 0 15,-8 2 1-15,-6 2-3 16,-5-1 4-16,-2 6-2 16,0 1 0-16,-6-2-1 15,3 1 1-15,-3-1 0 16,3-2 1-16,0-2-1 15,-3-4 1-15,1 1 0 16,-1 3-1-16,5 5-10 16,3 4-5-16,3 7-38 15,-1 14-118-15</inkml:trace>
  <inkml:trace contextRef="#ctx0" brushRef="#br0" timeOffset="11498.48">19562 14736 171 0,'0'0'0'0,"0"0"-68"15,0 0 38-15,0 0 30 16,0 0 14-16,0 0 19 16,0 0 16-16,33-80 4 15,-33 78-14-15,0 0-11 16,0 0 13-16,0 2-20 16,-6-4-15-16,-5-1 7 15,-3 0 3-15,-3 2-10 0,1-10 1 16,-4 3-6-16,-5-7 22 15,-4 3 5-15,-6-5-17 16,-4 2-1-16,-5 4-1 16,-3 1 1-16,-4 6-6 15,0 6 2-15,-3 0-3 16,3 0-2-16,0 0-1 16,1 8 0-16,4 6 0 15,-3 4 0-15,5 0-2 16,2 1-6-16,1 6 8 15,5-5 0-15,3 6 3 16,2-3-1-16,2-4 3 0,8 1 1 16,4-6-5-16,5-2 3 15,2 6-4-15,1-4 0 16,-1 4-1-16,4 5 1 16,-1 3 0-16,1-1 1 15,-3 8-1-15,-2-1-1 16,0 3 1-16,-3 8 0 15,-3 3 2-15,-2 1-2 16,2 4 3-16,1-6 5 16,7-6 2-16,1-6-10 15,2-3 6-15,6-2-6 16,0 0 2-16,0 0-2 16,4-4 2-16,11-2 0 0,1-4-2 15,1 5 0 1,6-2 1-16,3 2-1 0,1 0 6 15,1-1-6-15,1-1 0 16,3-3 4-16,-1-2-4 16,5 0 0-16,2 2 2 15,2-5-2-15,-1-2 1 16,4 1-1-16,2 1 1 16,2-1 2-16,-1 3-3 15,4-9-1-15,-4 2 1 16,-1-4 0-16,-1 1-3 15,-3-5 3-15,-1 0 4 0,-3 0-4 16,-1 0 0 0,-1-5-1-16,-4-5 1 0,-2-2 0 15,1 1 3-15,-8 4-3 16,1-1 2-16,-6 2-2 16,1-2 0-16,-3 4 1 15,3-2-1-15,-1-3 0 16,0 0-5-16,1-3 5 15,1-2 0-15,2-1 4 16,-5-2-4-16,3 4 2 16,-3 4-2-16,2-4 0 15,0 4-1-15,-1-4 1 16,4-1 1-16,-1 0 1 16,-3-4-2-16,4 3-2 15,-3-4 2-15,-1-1 0 0,6-1-2 16,-4-6 2-1,6 1 2-15,-1-1-2 0,1 4 0 16,-4 1 2-16,-2 4-2 16,-1 1 0-16,-3 2 0 15,-1 3 0-15,-5 2 1 16,0 2-1-16,-5 2 0 16,1-2-3-16,-3-6 3 15,-2-3 1-15,0-2 4 16,2-3-5-16,1 1 3 15,-3 1 3-15,4 0-4 16,-4 4 2-16,0 4-3 0,0-4 0 16,0 4 1-1,0 1-2-15,0-4 2 0,0 5-1 16,0-3-1-16,0-4 1 16,-7 3 0-16,-2-3-1 15,2 0 2-15,1 3-2 16,-1 1 1-16,1 4 1 15,-2 1-2-15,0 2 2 16,-1-2-2-16,-5-1 0 16,-1 4 0-16,-5-6 0 15,-3 4 1-15,0-2 0 16,-2 1-1-16,0 3 2 16,3-1-2-16,4 0 5 15,0 1-1-15,5 4-4 0,-3-4 3 16,1 0-2-16,-1 2-1 15,1-1-3-15,-1 2 3 16,1-2 0-16,-4 4-3 16,-1 0 2-16,3 0 1 15,-4 0 0-15,4 0-1 16,-1 0 0-16,3 0 1 16,3 0 0-16,3 0-4 15,1 0-1-15,2 0-9 16,2 0 0-16,0 0-7 15,-1 0-17-15,-1 0 2 16,2 4-17-16,-1-2-54 16,-6 1-121-16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1:35:32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6389 8351 25 0,'0'0'30'15,"0"0"-25"-15,0 0 23 16,0 0 8-16,0 0-15 16,0 0-5-16,0 0-7 15,0 0 0-15,0 0-1 16,0 0-3-16,-2-4-1 15,2 4-1-15,0-1-2 0,0-2-1 16,0 2-1-16,0-1 1 16,0-2 2-16,0 0 3 15,0 1 1-15,0-1-4 16,0 4-2-16,-2-1 0 16,2 1-2-16,0 0-11 15,-2 0-31-15</inkml:trace>
  <inkml:trace contextRef="#ctx0" brushRef="#br0" timeOffset="16591.28">1423 12846 16 0,'0'0'26'0,"0"0"-8"16,0 0 9-16,0 0-10 15,0 0-5-15,0 0-3 16,0 0 2-16,0 0 1 0,33-13-9 16,-33 13 2-1,5 0 0-15,0-1-5 0,-1 1-4 16</inkml:trace>
  <inkml:trace contextRef="#ctx0" brushRef="#br0" timeOffset="18817.83">1822 15887 20 0,'0'0'55'0,"0"0"-29"15,0 0-11-15,0 0-15 16,-36-106-17-16,26 91 17 0,-4 8 20 16,1 2-1-16,-1 0 16 15,1-1-22-15,2 2 14 16,1 2 5-16,6 0-8 16,0 2-19-16,2 0-5 15,2 0-2-15,0 0-12 16,0 0 7-16,0 0 7 15,0 0 6-15,0 0-2 16,-2 0 16-16,2 0 0 16,0 0 7-16,0 0-3 15,0 0-13-15,0 0-6 16,0 0 8-16,0 19-11 16,0 16 12-16,0 13 1 15,2 17-2-15,0 9-1 16,-2 2-11-16,0 3 4 0,0-2 0 15,0-14-3-15,-9-10-2 16,0-16 1-16,0-19 6 16,7-9-7-16,2-6 0 15,0-3 0-15,0 0 0 16,-2-8 5-16,-5-32 9 16,-5-19-14-16,-1-17 3 15,5-8-3-15,6-3-4 16,2 9 4-16,0 6-1 15,0 0-1-15,13 2 2 16,7 2-4-16,4 6 3 16,0 12 1-16,1 14-6 0,-2 19 3 15,-2 17 0-15,-2 0-19 16,1 26 21-16,-5 15 1 16,-1 13 12-16,-10 8-8 15,-4 2-3-15,0 2 2 16,0-4 4-16,0-3-5 15,-4-15-4-15,-3-4 4 16,2-16 3-16,3-8-5 16,2-7-5-16,0-9 1 15,0 0-8-15,7 0-21 16,13 0 32-16,9-13 1 16,4 1 8-16,5 6-8 15,1-2-3-15,-4 8 3 0,-2 0-2 16,-8 3 0-16,-3 16 2 15,-8 3 0-15,-12 10 9 16,-2 12-1-16,-2 10 0 16,-25 5 11-16,-4-3-13 15,-3-11-2-15,-1-10 16 16,-2-13-10-16,6-6 2 16,0-4-12-16,9-9-5 15,2-3-1-15,11 0-11 16,7 0-26-16,2 0-12 15,0-3-5-15,11-11 36 16,14-2-13-16,1-2-6 0,4-2-44 16</inkml:trace>
  <inkml:trace contextRef="#ctx0" brushRef="#br0" timeOffset="19167.91">2167 16150 114 0,'0'0'22'0,"0"0"4"16,0 0 10-16,0 0-13 15,0 0 4-15,0 0-23 16,68 14 26-16,-55 22 16 16,0 0-22-16,3 4-18 15,-3-5-1-15,5-8 0 16,0-4 8-16,-1-5-13 0,2-10 0 16,-6-4 0-16,0-4 0 15,-2 0-5-15,-2 0 5 16,-3-4 0-16,0-18 13 15,-4-10-3-15,-2-3-6 16,0-5-1-16,-25 5 7 16,-6 2-10-16,-7 3 0 15,-3 7 3-15,6 10 5 16,2 5 2-16,8 4-7 16,5 4-3-16,4 0-3 15,6 0-7-15,0 0-6 16,4 12-16-16,3 1-12 15,3 4-5-15,0 2-24 16</inkml:trace>
  <inkml:trace contextRef="#ctx0" brushRef="#br0" timeOffset="22514.21">1811 15843 62 0,'0'0'93'0,"0"0"-93"16,0 0-19-16,0 0 11 16,0 0 8-16,0 0 32 15,0 0-6-15,-22-18-17 16,22 14-8-16,0-1 2 16,0 4-2-16,0-8-1 15,0 1 2-15,0-1 7 16,0-5-9-16,0 0 7 15,0 2-3-15,-5-6 5 16,3-1-7-16,0 11 0 0,0-1 14 16,0 9 10-16,2 0 3 15,-3 0 0-15,0 0-4 16,1 0 4-16,-2 0-16 16,-3 0-9-16,1 0 1 15,-1 14 0-15,5 12-4 16,-1 5-1-16,3 5 2 15,0-1 0-15,0-3-2 16,0-2-2-16,0-10 2 16,3-8 0-16,2-6 0 15,-3-6-3-15,0 0-5 16,0 0-4-16,5-19 5 16,1-20 7-16,6-11 7 15,-1-8-4-15,1-1-2 0,-1 8-2 16,1 17 2-16,-6 13 2 15,-3 13-3-15,-5 8-5 16,0 0 3-16,2 8-4 16,-2 33 6-16,4 21 8 15,-2 18-4-15,-2 8 4 16,0 3-4-16,0-16-3 16,0-8 1-16,0-17 8 15,0-18-7-15,0-14 0 16,0-10-2-16,0-8 1 15,0 0-2-15,0 0-20 0,5-18 20 16,9-8 8 0,1-12-8-16,1-5 0 0,1 8 5 15,-3 7-4-15,-1 10-1 16,-1 10-6-16,-6 8 5 16,3 0-2-16,5 0-11 15,1 30 14-15,10 12 0 16,-3 11 13-16,0-1-13 15,-2 7-3-15,-2-9 3 16,-3-7 3-16,-1-15-3 16,-3-15 0-16,-2-4 0 15,-3-9-4-15,2 0-3 16,0-4 5-16,3-19 2 16,5-12 15-16</inkml:trace>
  <inkml:trace contextRef="#ctx0" brushRef="#br0" timeOffset="23477.11">2410 16506 0 0,'0'-17'0'15,"12"-21"0"-15,9-8 0 16,8-12 0-16,5-9 0 15,-5-3 0-15,0 6 0 16,-5 10 0-16,-7 14 0 16,-9 14 0-16,-8 8 0 15,0 9 0-15,0 9 0 16,-22 0 0-16,-5 0 0 0,2 19 0 16,-3 0 0-16,3 2 0 15,1-3 0 1,3-7 0-16,6-6 0 0,1-5 0 15,8 0 0-15,-3 0 0 16,0 0 0-16,0 0 0 16,-2-12 0-16,0 2 0 15,-3-4 0-15,1 1 0 16,-3 6 0-16,3 5 0 16,-3 2 0-16,-1 0 0 15,-1 0 0-15,0 0 0 16,5 3 0-16,0 3 0 15,5 7 0-15,4 5 0 16,-3 0 0-16,1 0 0 16,-3 1 0-16,-2-2 0 0,2 1 0 15,0-1 0-15,-2 2 0 16,4-1 0-16,1-6 0 16,1-2 0-16,3-2 0 15,-1-2 0-15,3-6 0 16,0 4 0-16,0-4 0 15,0 4 0-15,0 1 0 16,0-1 0-16,0-4 0 16,0 5 0-16,-2-1 0 15,-5 0 0-15,1 0 0 16,2 6 0-16,1-2 0 16,3-2 0-16,0 3 0 0,0-6 0 15,9-3 0 1,4 0 0-16,3 0 0 0,2 0 0 15,-5 0 0-15,0 0 0 16,-5 0 0-16,-2 0 0 16,-2 0 0-16,1 0 0 15,-1 0 0-15,-2 5 0 16,4-1 0-16,0-3 0 16,3 3 0-16,1-4 0 15,2 0 0-15,-3 0 0 16,2-21 0-16,-2-6 0 15,2 4 0-15,-2 0 0 16,-2 5 0-16,-5 10 0 0,-2 4 0 16,0 4 0-16,0 0 0 15,0 12 0-15,0 10 0 16</inkml:trace>
  <inkml:trace contextRef="#ctx0" brushRef="#br0" timeOffset="23851.08">2227 16208 0 0,'-35'15'0'0,"8"6"0"15,0-3 0-15,12 0 0 16,4 0 0-16,2-5 0 16,6 0 0-16,3-7 0 15,0 2 0-15,0 1 0 16,3-8 0-16,8 2 0 16,-2-3 0-16,4 0 0 15,-1 0 0-15,-4-8 0 16,1-1 0-16,-2 4 0 15,2 0 0-15,0 5 0 16,-1 0 0-16,4 0 0 16,-8 0 0-16,-2 0 0 0,-2 5 0 15,0-5 274-15,0 0-226 16,0 0-34-16,0 0-7 16,0 0 9-16,0 0 4 15,0 0 5-15,0 0-8 16,0 0 3-16,0 0-5 15,0 0-8-15,0 0 1 16,0 0-8-16,0 0-12 16,0 0-23-16,0 0-1 15,0 1 6-15,-2 3 6 16,-4 5-19-16,-6 4-107 16</inkml:trace>
  <inkml:trace contextRef="#ctx0" brushRef="#br0" timeOffset="32035.79">4108 15574 173 0,'0'0'36'0,"0"0"-30"15,0 0 0-15,0 0 7 16,0 0-2-16,0 0 8 16,0 0 9-16,-38 0-5 15,38 0-7-15,-2 0-1 16,2 0-6-16,-4 0 3 15,-1 0 2-15,1 5-12 16,-4-5 3-16,2 1 3 16,2 2-7-16,-5-2 4 0,3 2-4 15,0 3 6-15,0-2-4 16,-1-3-2-16,1 3 2 16,-1 5 11-16,-2 1-13 15,-2 2-1-15,-7 6 2 16,1 4 1-16,-6 0-3 15,0 1-3-15,0 4 3 16,2-1 2-16,1-4-1 16,5-4-2-16,3 4 2 15,3-3 0-15,1-2-1 16,3 1-2-16,3 0 2 16,2-4 1-16,0 3-1 0,0-4 0 15,0 6 0 1,2 3 2-16,7-4-2 0,-5 4-3 15,3 2 3-15,-1-2 2 16,-3 0-2-16,0 0 0 16,-3 4 0-16,2-4 1 15,-2 4-1-15,0 6-2 16,0 4 2-16,-10 4 1 16,-3 5 0-16,-3 5-2 15,1-2 2-15,-1-2 1 16,1 6-2-16,2-6 4 15,-1-2-4-15,3-4 3 16,2 0-2-16,0-4-2 16,0-5 2-16,-1 5 2 15,0-9 0-15,1 4-2 0,1 1 5 16,0-7 2-16,2 4-6 16,-1 1-2-16,1-3 3 15,-1-4 2-15,0-1 3 16,3-5-4-16,4-8 14 15,0 0-5-15,0-4-13 16,0 4 0-16,0 4 1 16,2 5 4-16,4-4-5 15,2 7 0-15,0-3 0 16,-1-1 2-16,1 2-1 16,2 4-2-16,-4-6 2 15,3 1 0-15,1-1-1 0,-2 6-2 16,3-1 2-16,5 2 1 15,-3-1 0-15,3 2-2 16,1-3-1-16,4 0 1 16,4-3-2-16,-2-10-13 15,4 4 1-15,0-8 15 16,-2-1-3-16,-3 1 3 16,0-1 0-16,3-4 1 15,-3 0-1-15,1 0-3 16,-4 4 3-16,-1 2 2 15,5 1-1-15,-6 2-2 0,6 1 2 16,-3 0-1 0,-3 5 0-16,2 4-3 0,-2-5 3 15,1 3 3 1,-1-2-1-16,2 3-4 0,-1-2 4 16,-3 8 1-16,3-3-3 15,-5-2-1-15,3-1 1 16,-1-2 0-16,4-2 1 15,-4-4-2-15,5-1-1 16,3 3 2-16,-4-7 0 16,4 8-3-16,-3-8 3 15,2 7 1-15,2-6 1 16,3 7-4-16,2-4 4 16,0-4 0-16,0 3-2 0,0-7-9 15,-2 4 9 1,0-5 0-16,-1 0-1 0,1 0-2 15,-3 0 3-15,-1 0 6 16,-4 0-6-16,0 0-1 16,-6 0 1-16,0 0 0 15,-2 0-2-15,1-6-4 16,1-7 6-16,3 0 3 16,1 1-3-16,6-7 3 15,2 1-3-15,1 0 2 16,2 0-2-16,1 0 0 15,3 0 0-15,-1-4-2 16,0 0 2-16,-4 4-18 0,0 1 11 16,-7 2 4-16,-3 3-3 15,-3 6 5-15,-5 2-2 16,-7 4 3-16,0 0 0 16,-2 0 0-16,0 0 16 15,0-5 2-15,0 5 0 16,0-7-2-16,0 1-11 15,-4-2 8-15,-5-2-13 16,3-4 1-16,2-6-1 16,0-4 0-16,4-2 0 15,0-7 0-15,0-1 0 16,0-2-1-16,12-8 1 0,5-6-5 16,6 2 5-1,4-2 0-15,-2 0-2 0,1 6-4 16,-2 3-2-16,-3 11 8 15,-1 2-2-15,-5 2-3 16,-1 4 3-16,-3 9 1 16,-3-6-2-16,0-4 3 15,-2-2 0-15,1-7 0 16,1-8 0-16,4-4-3 16,-1 3 3-16,2 5 2 15,-1 4-1-15,1 2-2 16,-5 6 2-16,2 2 0 15,-4 2-1-15,-4 0-2 16,3-6 2-16,-1-1 1 16,-2 0 0-16,0 1-2 0,2 0 2 15,-4 2 0-15,0-2-1 16,0-9-2-16,0-1 2 16,0-3 1-16,2-4-1 15,-2 3 0-15,0 0 0 16,0 6 2-16,0 5-2 15,0 4 0-15,-16 0 0 16,3 1 9-16,-1 4-8 16,3-1-1-16,2 3 1 15,-2 0 1-15,0 5-2 0,4 3-3 16,-2 2 3 0,4 1 5-16,-1 1-5 0,-1 1 1 15,1-5 2-15,-4 2-1 16,2-2-2-16,1-1-3 15,-5-4 3-15,4 3-2 16,-1-3 2-16,-5 2-1 16,4 1 2-16,-9 2 2 15,2 0-3-15,-6 3-1 16,1-4 1-16,-2-1 6 16,-1-1-6-16,3 4 0 15,3-1 3-15,0-4-1 16,1 6-2-16,3-4-3 15,-1 2 3-15,3 0 0 16,-1 3 0-16,3-2 0 16,0 3 0-16,2 1 1 0,0-2-1 15,3-2-3-15,-3 0 3 16,2 0 0-16,-2 4 1 16,0-3-2-16,1-2 1 15,-6-3-3-15,1 3-4 16,-7-7 0-16,-1-2 6 15,-3 1 1-15,-2-2-1 16,-1 4-2-16,0 4 6 16,2 3-3-16,6 5 0 15,-2-5-5-15,1 9 5 16,0-4 1-16,-2 4 0 16,-1 0-2-16,-1 0-1 15,0 0 0-15,-7 0 1 0,0 0-11 16,-4 4 10-16,2 0 2 15,4-4-4-15,5 0 3 16,6 0 2-16,0 0-2 16,5 0 1-16,2 0-9 15,-1 0 4-15,-1-4 5 16,-3-2-1-16,-1-2 0 16,-8-1 2-16,-4 1-4 15,-2-1 3-15,0 1-15 16,2 4 1-16,4 4 9 15,6 0-3-15,-2 0 8 16,-1 17 0-16,0 0 8 16,0 1-8-16,-1-2 0 0,3 0 0 15,5 0 2-15,4-5-1 16,1-1-2-16,6-3 4 16,0 1-1-16,-1-6-2 15,5-2-4-15,0 0-1 16,0 2-23-16,0 8-65 15,0 7-70-15</inkml:trace>
  <inkml:trace contextRef="#ctx0" brushRef="#br0" timeOffset="33455.29">4188 15986 386 0,'0'0'22'0,"0"0"-6"15,0 0-9-15,0 0-6 16,0 0 3-16,0 0 10 16,0 0-1-16,-37 0-13 15,37 0-1-15,0 18 1 16,0 0 3-16,0 8-3 0,0 0 0 16,6-7 0-1,5 0 1-15,3 0-1 0,1-8-4 16,1-3-3-16,3-4-2 15,-3-2-8-15,0-2 11 16,-3 0 5-16,-2 0 1 16,-1-14 3-16,-4-4 1 15,-1 0-2-15,-5-8 3 16,0 4-4-16,0-2 1 16,-7 2-1-16,-9 3 11 15,-3-1-6-15,-2 6-6 16,3 9 21-16,1 5-2 15,1 0-19-15,3 0-15 0,1 0-9 16,6 0 3 0,1 5 3-16,5 9-35 0,0 6-29 15,0 5-40 1</inkml:trace>
  <inkml:trace contextRef="#ctx0" brushRef="#br0" timeOffset="33944.39">4968 16329 244 0,'0'0'45'0,"0"0"-26"16,0 0 8-16,0 0 20 16,0 0-22-16,0 0-10 15,-65 0 3-15,61 9-9 16,0 9-6-16,1 9-6 15,1-1 6-15,2 6-2 16,0-6-1-16,0-6-3 16,5-3 1-16,8-9-6 15,3-3-3-15,4-5-3 0,-1 0 14 16,2 0 8-16,-4-11 0 16,-1-8-6-16,-7-1 4 15,-7-2 0-15,-2 0-5 16,0 4-1-16,-2 0 1 15,-15-1 3-15,-2 12-4 16,1-3-22-16,-3 7 0 16,-6 3-50-16,2 0-67 15</inkml:trace>
  <inkml:trace contextRef="#ctx0" brushRef="#br0" timeOffset="34438.92">4304 16870 314 0,'0'0'73'0,"0"0"-64"15,0 0-5-15,0 0-4 16,0 0 2-16,0 0 0 16,-51 59 4-16,51-34-6 15,0 7 0-15,0 5 2 16,0-4 1-16,11-5-3 15,0-6 0-15,2-10-1 16,-1-10-1-16,-1-2-3 16,2 0 5-16,1-2 9 15,-1-18 16-15,-4 1-8 0,-4-8-13 16,-5-2 2-16,0 0 1 16,0 3-7-16,-10 4 3 15,-7 5-3 1,-4 8 6-16,4 3-4 0,-1 6-2 15,0 0-7-15,-2 0-32 16,2 0-18-16,1 15-18 16,-2 10-57-16</inkml:trace>
  <inkml:trace contextRef="#ctx0" brushRef="#br0" timeOffset="34925.08">4375 16459 303 0,'0'0'41'0,"0"0"-39"15,0 0 1-15,0 0-3 16,0 0 4-16,0 0-1 0,-15 45-3 16,15-22 1-1,0 4 2-15,0-10-3 0,0-1-2 16,2-2 1-16,7-10-4 15,4 2-9-15,5-6 0 16,5 0 14-16,-2-5 22 16,4-12-13-16,-2-1-9 15,-3-4 0-15,-7 2 0 16,-4 0-10-16,-9 6 10 16,0-4 0-16,0 8 8 15,-22-2-8-15,-7 6 2 16,2 2-5-16,0 4-5 15,3 0-8-15,3 0-19 16,6 0-14-16,6 14-73 16</inkml:trace>
  <inkml:trace contextRef="#ctx0" brushRef="#br0" timeOffset="35534.91">4779 17293 209 0,'0'0'107'0,"0"0"-80"16,0 0-21-16,0 0 8 16,0 0 3-16,0 0 8 15,-67 11 3-15,58 0-10 0,2 7-17 16,2 4 5-16,3 6-6 16,2 2-2-16,0-1 2 15,0-8 2-15,0-3-2 16,0-6-1-16,16-6-9 15,-1 3 6-15,4-9-3 16,-2 0 0-16,1 0 7 16,0-4 1-16,-7-19 2 15,-2 1 3-15,-9-6-2 16,0 6 8-16,0 0-5 0,-17 4-7 16,-4 10 4-16,-3 2-2 15,-1 6-2-15,3 0-15 16,2 0-27-16,2 1-6 15,0 26-74-15</inkml:trace>
  <inkml:trace contextRef="#ctx0" brushRef="#br0" timeOffset="36018">4970 16900 328 0,'0'0'13'15,"0"0"-12"-15,0 0 14 16,0 0-1-16,0 0 9 16,0 0 4-16,-75-16-2 15,75 16-2-15,0 0-20 0,0 0-3 16,0 16 0 0,0 4 8-16,0 6-7 0,10-4-2 15,9 0 2-15,-2-4-3 16,1-3 0-16,-2-12-15 15,-5-3 6-15,0 0 9 16,-5 0 2-16,2 0 0 16,-6-18 3-16,-2-10 9 15,0 2-7-15,-10 1-3 16,-11 2 1-16,-4 4-3 16,-2 11-2-16,0-1-10 15,-4 9-3-15,-2 0-36 16,2 0-90-16</inkml:trace>
  <inkml:trace contextRef="#ctx0" brushRef="#br0" timeOffset="36725.49">3758 16731 262 0,'0'0'53'16,"0"0"-46"-16,0 0-7 15,0 0 0-15,0 103 0 16,0-89 2-16,0 0-2 15,0 3 0-15,0-9 0 16,5 1 11-16,6-5-11 16,2 2-7-16,0-6 6 15,3 0 1-15,-1 0 3 0,1 0 2 16,-5 0 6 0,1-10 6-16,-3-2 2 0,-5-2 9 15,-4 0-16 1,0-5 2-16,0 2-4 0,-9 1 0 15,-9 2-9-15,1 0 2 16,1 6-3-16,3-2-2 16,3 6 2-16,4 4 0 15,1 0-10-15,1 0-24 16,2 0-39-16,0 18-72 16</inkml:trace>
  <inkml:trace contextRef="#ctx0" brushRef="#br0" timeOffset="37416.31">4055 16451 212 0,'0'0'0'0,"0"0"-14"16,0 0 0-16,0 0 14 15,0 0 50-15,0 0-9 16,-43 0-3-16,34 0-9 16,3 0-11-16,-4 0-5 0,2 0-7 15,-1 4 9-15,0 14-15 16,0 8-2-16,4 0 2 16,3-2 2-16,2-2 0 15,0 0-4-15,0-10 2 16,11 2-2-16,7-10-16 15,1-4 0-15,0 0 18 16,-1 0-1-16,-3 0 2 16,-1-8-2-16,-1-6 2 15,-3-4 1-15,-8 0-2 16,-2-4-1-16,0 4 1 16,-10 2 8-16,-5 2-5 0,-3 6 7 15,5 6-10 1,1-2 0-16,6 0-5 0,-1 4-37 15,5 0-25-15,2 8-129 16</inkml:trace>
  <inkml:trace contextRef="#ctx0" brushRef="#br0" timeOffset="38225.72">4674 15993 261 0,'0'0'37'0,"0"0"-26"16,0 0 15 0,0 0-3-16,0 0 11 0,0 0 11 15,0 0-13 1,-54-7-32-16,54 7-3 0,0 4-1 16,0 10 4-16,0 4 1 15,5 3 2-15,7-2-3 16,3-2 0-16,1-3 1 15,-1-1-3-15,-4-7-4 16,0-4 4-16,2-2-4 16,-1 0 0-16,1 0 6 15,3-12 8-15,-1-10-3 16,1-4 7-16,-7-2-9 16,-3-2 3-16,-3 6-4 0,-3 6-1 15,0 6 17 1,0 6 5-16,-11 1-5 0,-1 5-7 15,-3 0-5-15,-1 0 10 16,-1 0-12-16,-2 0-1 16,6 0-1-16,-1 9-2 15,4 0-22-15,1 10-44 16,7 6-42-16,-3 0-117 16</inkml:trace>
  <inkml:trace contextRef="#ctx0" brushRef="#br0" timeOffset="41721.01">7218 15668 192 0,'0'0'74'15,"0"0"-59"-15,0 0-10 16,0 0 14-16,0 0-1 16,0 0 3-16,-71-39 6 15,65 37-9-15,-1-1 5 16,0 0-6-16,-2 0-7 16,0 0 6-16,1-1-8 15,-4-1-8-15,1 1 5 16,-7 0 3-16,1 3 0 15,-6-3-2-15,1 4-4 0,2 0 11 16,-2 0-9 0,3 0-3-16,0 5-1 0,-1 8 3 15,-1 0-3-15,-2 4 0 16,-4 3-1-16,-2 4 1 16,-5 3 1-16,3 0 0 15,0 0-2-15,2 0 2 16,2 1 0-16,0 3-1 15,2-4-3-15,3 7 3 16,2-5 0-16,2 2 1 16,5 4-2-16,-3-3 2 15,3 4 0-15,2 2-1 16,-2 0-2-16,0 4 2 16,-8 4 2-16,1-2-1 0,-2 5-2 15,0-3 2 1,-1-2 0-16,6-5-1 0,1 3 0 15,5-3 0-15,4-3 2 16,4 0-1-16,3-5-2 16,0 4 2-16,3 2 2 15,8-6-1-15,2 4-1 16,-1 1 2-16,1-4-2 16,-2 0 0-16,-2-2 0 15,4-4 0-15,1-2 3 16,1-2-4-16,4 4 0 15,0 0 0-15,1 3 2 16,5 1-2-16,2-7-2 0,2 8 2 16,7-5 4-16,-1-2-4 15,3 2-5-15,-1-4 5 16,2-4 0-16,3 0 1 16,-4 1-6-16,1-6 11 15,0-1-5-15,-6 2-1 16,3-1-5-16,-5 6 5 15,0-2 0-15,-2 0 2 16,2 1-4-16,-2 0-2 16,0 4 4-16,0-3-4 15,-2-6-5-15,-3 5 7 16,3 1 0-16,-2-1 0 16,4 0 1-16,4 2 1 0,-2-6 0 15,3 4 0-15,-5-5-4 16,-3 2 4-16,1-7 0 15,-4 2 2-15,1-1-4 16,-2-2 3-16,-2 3-1 16,0-2 0-16,0-2-2 15,3 2 2-15,2-3-2 16,6-2 2-16,-2-3-1 16,2 0-5-16,2 0 6 15,1-3 0-15,-3-10 0 16,4 3 6-16,-4 2-5 15,1-5 0-15,1-6-2 0,-6 5 2 16,2-8-1 0,-4 4 0-16,-2-4-3 0,2-4 1 15,0-2 1-15,2 2 2 16,-3-6-4-16,3-3 6 16,-1 3-1-16,5-8-2 15,3-4-3-15,2 4 3 16,-3-4 0-16,-1 4-2 15,-6 4-2-15,-2 8 2 16,-6 1 1-16,-7 5 1 16,-1 5-2-16,-6-2 2 15,0-3 1-15,1 0 0 0,-3-2-2 16,2-6-3 0,-4-2 2-16,2-5-11 15,1 8-2-15,-3-7 13 0,3 4 1 16,-3-3 1-16,0-5 0 15,0 0 0-15,0 0 3 16,0 4-1-16,0-1-1 16,0 6-1-16,0 5 2 15,-10 0-2-15,-1-2 0 16,-1 6 2-16,-3 0 0 16,2 0-1-16,-5-1 2 15,0 1 2-15,-1 5 3 16,-6-7-5-16,0 2-1 15,-2-5 0-15,0 1 2 16,6 0-4-16,-2 7 2 0,1-8 1 16,4 10 7-16,2-2-5 15,1 1-2-15,1 2-1 16,-1 2 0-16,1-5-2 16,1 6-3-16,-1-5 3 15,-1 4 1-15,1 2 0 16,-3-2-2-16,-1-4 2 15,1 1 0-15,-4 3-1 16,3-4-2-16,1 0 2 16,-1 0 1-16,0 4 0 15,2 1-2-15,-1 0 2 16,-1-1-2-16,1-2 1 0,0 0-14 16,-1-1 14-1,1 5 0-15,-1-3-7 0,-2 3 4 16,0 1 3-16,-1 4 0 15,2 2 0-15,-3 0-1 16,-1-3 1-16,4 2 4 16,-4-2-2-16,0-4-4 15,1 2 5-15,-2-4-3 16,-1 6 0-16,3-2-3 16,-3 5 3-16,4 2 0 15,-2 3-6-15,-2-4 3 16,5-5 3-16,-4 4 4 15,2-4-4-15,-1 1-3 0,4 7 3 16,-2-4 1 0,1 2-1-16,1 3-5 0,-2-5-29 15,-6 5-1-15,0 0-9 16,-2 5-52-16</inkml:trace>
  <inkml:trace contextRef="#ctx0" brushRef="#br0" timeOffset="43229.33">3956 15033 260 0,'0'0'24'0,"0"0"-24"16,0 0 1 0,0 0 2-16,0 0 33 0,0 0 4 15,0 0-14 1,0 0-6-16,-2 0-6 0,0 0-2 15,2 0-10-15,0 10-1 16,0 5 7-16,0-2-6 16,0 3-2-16,0-6 2 15,0 1-2-15,4-4 0 16,-4 1 2-16,3-8-2 16,-1 2 0-16,-2-2-2 15,3 0 2-15,-1 0 0 16,0 0-2-16,0 0 2 15,-2 0-6-15,0 0 3 16,2 0 3-16,-2 0 0 0,2 0 11 16,0-6 0-1,5-5-8-15,0-6-2 0,2 1 1 16,2-4 0-16,-3 8-2 16,4 0-2-16,-3 6 2 15,-1-3-1-15,2 8-1 16,-3-2-1-16,-1 3-4 15,-2-1 5-15,4 1 2 16,3 0-8-16,1 0 6 16,5 10 0-16,-2 4 1 15,3 6-1-15,-3 2 4 16,1-2 3-16,-1 2-5 0,-1-4 2 16,-3-1-2-16,-1-6 5 15,-6-4-5-15,-2-3 3 16,0-4-1-16,-2 0 1 15,0 0-3-15,0 0 2 16,0 0-2-16,0 0 0 16,0 0 1-16,0 0-2 15,0 0 4-15,0 0-1 16,0 0-2-16,2 0-2 16,-2 0 2-16,0 0 0 15,0 0-3-15,0 0 0 16,0 0-6-16,2 0 8 15,-2 0 0-15,0 0-4 16,0 0 5-16,0 0 0 16,0 0-2-16,0 0 1 15,0 0-7-15,0 0-7 0,0 0-23 16,0 0-52-16,7 0-88 16</inkml:trace>
  <inkml:trace contextRef="#ctx0" brushRef="#br0" timeOffset="43656.43">4442 15075 355 0,'0'0'82'16,"0"0"-82"-16,0 0 0 15,0 0-15-15,0 0 12 16,0 0 0-16,45 0 3 0,-23 0 0 16,2-6 1-16,-1-2 15 15,2 2-13-15,-4-2 0 16,0 4 1-16,-1-6-2 16,-3 4-4-16,-1 4-4 15,-1-2-4-15,-1 4-12 16,-7 0-30-16,-5 0-22 15,-2 4-73-15</inkml:trace>
  <inkml:trace contextRef="#ctx0" brushRef="#br0" timeOffset="43868.92">4594 15168 257 0,'0'0'70'15,"0"0"-62"-15,0 0-8 16,0 0 0-16,0 0 15 16,0 0-15-16,39 45-5 15,-18-45 5-15,1 0 0 16,1 0 0-16,-4 0-5 16,4-5-63-16,-5-4-178 15</inkml:trace>
  <inkml:trace contextRef="#ctx0" brushRef="#br0" timeOffset="47683.79">4353 17442 177 0,'0'0'30'0,"0"0"-30"16,0 0-8-16,0 0 8 16,0 0 9-16,0 0 7 15,0 0 4-15,0 0 8 16,0 0-2-16,0 0 6 15,0 0-17-15,-5-5 3 16,-3 5-9-16,-1 0-6 16,0 0 5-16,-2 0-1 0,0 0-5 15,-1 0 2-15,4 5-4 16,1 2 2-16,-2 3 2 16,4 3-1-16,1-8 2 15,2 4 2-15,2-2-3 16,0-1-4-16,0-1 2 15,0 3 4-15,0-3-6 16,0 0 1-16,6 3-1 16,4-2 0-16,3 1 0 15,-2 2 0-15,3-7-1 16,1 6 1-16,-4-4 0 0,4-4-4 16,-3 4 4-16,1-2 0 15,-2-2-4-15,-1 0-1 16,-4 0 1-16,-2 0 4 15,1-10 0-15,-3 0 0 16,-2-6 1-16,0 6 6 16,0-8-5-16,0 5 5 15,-2-1-3-15,-9 5 2 16,-1 0 6-16,1 1-10 16,5 7 13-16,-1-4 4 15,0 5-18-15,3 0-2 16,-3 0-9-16,1 0-18 15,4 0-8-15,-3 10-7 16,3 3-15-16,2-4 7 16,0-4-159-16</inkml:trace>
  <inkml:trace contextRef="#ctx0" brushRef="#br0" timeOffset="49355.56">4957 14962 36 0,'0'0'20'16,"0"0"17"-16,0 0-4 16,0 0 12-16,0 0 3 15,0 0-26-15,0 0 1 16,-9-11 11-16,7 11 3 16,2-2-14-16,0 2-3 15,0-4-8-15,0 0 4 16,0 2-2-16,0 2 7 15,0 0 7-15,0 0-2 16,0 0 4-16,0 0-11 16,0 0-15-16,0 0-4 0,0 0-6 15,0 12 6-15,0 3-2 16,7 8 2-16,3-4 2 16,-1 2 8-16,3 2-9 15,-6-6-2-15,3 1 4 16,-5 0-1-16,2-4-2 15,0 4-4-15,-4-1 4 16,3-2 0-16,-5-2-7 16,0-5-7-16,2-2-2 15,0-3-12-15,2 2-22 16,0-1-5-16,2-3-26 16,-2-1-2-16</inkml:trace>
  <inkml:trace contextRef="#ctx0" brushRef="#br0" timeOffset="49887.09">5135 15025 294 0,'0'0'70'15,"0"0"-52"-15,0 0-8 16,0 0 1-16,0 0-11 16,0 0 4-16,7 22 0 15,4 0 1-15,3-2-5 16,1 4 0-16,-1-4 0 15,3-1 4-15,1-3-3 16,-1-7-2-16,2 0 2 16,-3-4 0-16,-1-3-1 15,1-2-3-15,-3 0-1 16,-2 0 1-16,0-3 3 16,-2-11 5-16,-3-3-2 15,-1-6 4-15,-5-2-7 0,0-7 0 16,0 0 2-16,-7 0 1 15,-8 2-1-15,-3 0-4 16,0 4 4-16,0 10 2 16,2 2 6-16,1 8-1 15,1 6-3-15,-1 0-6 16,-1 0-13-16,1 8-8 16,-1 13 4-16,3 6-3 15,-3 5-53-15,5 8-22 16</inkml:trace>
  <inkml:trace contextRef="#ctx0" brushRef="#br0" timeOffset="51985.16">5053 16481 195 0,'0'0'62'0,"0"0"-46"0,0 0-12 16,0 0-4-16,0 0 3 16,0 0 23-16,-2-13 5 15,-1 13-8-15,3 0-5 16,-2 0 3-16,2 0-6 15,-2 0 4-15,2 0-2 16,-2 0 0-16,0-1-9 16,2 1-4-16,-2-5 9 15,2 5 8-15,0 0-16 16,0-3 3-16,0 3-6 16,0-4-2-16,0-6 0 0,0-2-6 15,10-3 6 1,11-2 0-16,5-5 0 0,8 4-2 15,6-9 2-15,6 4-2 16,3 2 2-16,7-2-15 16,0 0-12-16,3-3 14 15,5-2-9-15,-2 2 20 16,5-4 2-16,0 6 1 16,4 1-1-16,9 6-6 15,5 1-14-15,1 5 4 0,1 2-10 16,-2 9 14-1,-4 0-2-15,-2 0 11 0,4 14-5 16,-3 12 3-16,2 10-3 16,-1-4 7-16,-8 5-1 15,-2-2-4-15,-5-1 6 16,-7-6-1-16,-8-2 1 16,-3-4-3-16,-11 1 3 15,-5-5 3-15,-6-4-2 16,-1-5 0-16,-5 4 2 15,-4-9 8-15,-3 2-11 16,-5 1 0-16,-2-7 0 16,-2 5 3-16,-2-5-1 15,0 0-4-15,-2 0 2 16,0 0-1-16,0 0 1 0,-2 0-37 16,-12 0-146-16</inkml:trace>
  <inkml:trace contextRef="#ctx0" brushRef="#br0" timeOffset="52454.03">6775 16427 320 0,'0'0'28'16,"0"0"-28"-16,0 0-6 16,0 0 6-16,0 0 4 15,0 0 28-15,81 14-6 16,-48-10-7-16,0-4 5 16,-1 0-3-16,1 2-12 15,0 2 2-15,-2 0-11 16,-2 0 5-16,0-1-1 15,-4 2-3-15,-5-4 3 16,-2 4 1-16,-3-5-3 16,-6 0-4-16,0 0 2 15,-7 0 0-15,-2 0 13 16,2-14 9-16,-2-4-3 16,0-8-8-16,0-1-11 0,0 4 0 15,0 1 2 1,0-4 0-16,0 3-2 0,0 0-2 15,-2 6 1-15,-4 3 0 16,-3 4-18-16,-3-2-2 16,-3 8-25-16,-1 4-26 15,-6 0-61-15</inkml:trace>
  <inkml:trace contextRef="#ctx0" brushRef="#br0" timeOffset="53541.3">5080 16954 288 0,'0'0'67'16,"0"0"-54"-16,0 0-13 16,0 0-2-16,0 0 2 15,0 0 6-15,-5 4-2 16,5-4-2-16,11 0-1 16,3 6 9-16,5 3-8 0,4-6-2 15,2 7 5 1,4-2 7-16,6-2-8 0,7 2 4 15,5-8 12-15,9 0-11 16,3 0-7-16,7-8 2 16,1-2-2-16,-3 1 0 15,1 4-2-15,-3 5 0 16,5 0 0-16,4 0 1 16,5 10-1-16,1 2-7 15,4 2 7-15,0 4-2 16,-4 0-10-16,4 1 2 15,0 2 5-15,7-3 4 0,1 0-5 16,-2-4 2-16,-2-1 4 16,-6-9 1-16,-4-3-1 15,-7-1-1-15,-7 0-7 16,-8 0 6-16,-11-9-18 16,-8-5 13-16,-10 1 7 15,-5 4 13-15,-9-4-4 16,-3 7 8-16,-3-2-3 15,-2-2 4-15,0-2-7 16,4 2-10-16,-4-4 2 16,-2 6-2-16,2 1-1 15,0 1-1-15,0-3-3 16,0 1 4-16,3 2 0 0,-5-2-3 16,2 2 3-16,0 2 2 15,0 1-2-15,0 3 0 16,-2-5-2-16,0 5-5 15,0 0-35-15,-10 0-85 16</inkml:trace>
  <inkml:trace contextRef="#ctx0" brushRef="#br0" timeOffset="53918">7045 16940 305 0,'0'0'46'0,"0"0"-33"16,0 0 13-16,0 0-13 15,0 0-4-15,0 0-9 16,0 0-1-16,19 0 1 16,6 0 3-16,2 0-3 15,0-4 0-15,0-1 0 16,-1 3 3-16,1-3 1 15,-1-1-4-15,3 6 1 16,0-4 1-16,-2 4-1 16,-2 0-2-16,-10 0 2 15,-3 0 3-15,-6 6-4 16,-4 5 0-16,1 0 3 0,-3 5 14 16,0 6 1-16,0 6-9 15,0 2-8 1,-11 2-2-16,-5 0-7 0,1-5-49 15,-4-1-55-15</inkml:trace>
  <inkml:trace contextRef="#ctx0" brushRef="#br0" timeOffset="75702.78">5009 16356 124 0,'0'0'13'0,"0"0"-13"16,0 0 0-16,0 0 0 16,0 0 12-16,0 0 2 15,0 0 19-15,-12 0-26 16,12 0 4-16,-2 0 3 15,2 0-1-15,-3 0 4 16,3 0-4-16,0 0-6 16,0 0-7-16,0 0 1 15,0 5 2-15,0-5 10 16,0 0-7-16,0 0 7 0,0 0 3 16,0 0 4-1,0 0-4-15,0 0-6 0,0 0 4 16,0 0-6-16,0 0-8 15,0 0 5-15,0 0 2 16,0 0-2-16,0 0 0 16,0-9-4-16,0 0 7 15,5-5-7-15,9-9 0 16,3-3-1-16,6-6 1 16,3-8 0-16,6-4-1 15,1-4 1-15,5 2 1 16,-1-2 0-16,2-1 0 0,-2 12-1 15,-1-1 1 1,-3 5 1-16,-1 1-3 0,-3 3 1 16,2 0-1-16,-2-1 0 15,0 3 1-15,0 8-1 16,-2-3 0-16,2 4 4 16,-2-3 3-16,2 1-6 15,2 3 5-15,2-1-4 16,3-3-1-16,1 3-1 15,5 3 0-15,5 2 2 16,3-1-2-16,-2 6-1 16,4 0 1-16,-6-1 0 15,-3-2-1-15,-3-1 1 16,-2-2 1-16,1-2 1 16,4 0-2-16,-1-1-1 0,6 9 1 15,0 4 0 1,8-1-3-16,0 5 3 0,2-4 1 15,-2 0 1-15,2 0-2 16,-8 2-1-16,2-6 1 16,-6 6 0-16,-1 0 1 15,-3 2-2-15,1 0 1 16,-3 0-3-16,-2 14 3 16,-1 7 0-16,-1 0 0 15,0 5 0-15,-2 2-2 0,1 0 0 16,-2 2 2-1,1 1-1-15,-5 1 1 0,0 7-11 16,-7 2 7 0,-2 4 0-16,-2 0-1 0,-7 4 4 15,-5-5 2-15,2-7-1 16,-2-7 0-16,-1-12 1 16,1-5-1-16,-2-4 0 15,-2-4-1-15,6 4 1 16,-2 0 0-16,3-1 0 15,-2 5 0-15,-4 6 0 16,-1-1 0-16,-2 4 2 16,0-4 1-16,0-1-3 15,0-6 4-15,0-7 1 16,0-4 0-16,0 0-2 16,0 0-1-16,0 0-2 0,0 0-2 15,0 0 2-15,0 0 0 16,0 0 2-1,0 0-2-15,-5 0-3 0,-6 0-33 16,-4 0-39-16,1 0 0 16,-1 0 15-16,-1 0 43 15,0 0 17-15,0 4 5 16,3-4 18-16,-1 0 2 16,2 0-7-16,-2 0-14 15,3-10 6-15,0 6 0 16,1-1 2-16,4 2-2 15,2 3 7-15,1 0 13 0,1-4-1 16,2 4-19-16,0-1 5 16,0 1-4-16,0 0 2 15,0 0-6-15,0 0-7 16,0 0-2-16,5 0-2 16,15 13 4-16,4 5 9 15,0 1-1-15,1-2-4 16,2-3-4-16,-4 0 0 15,-4-7 0-15,-1 2 2 16,-3-5-1-16,-5-4-2 16,-4 0 2-16,-1 0-1 15,-3 0 0-15,0 0 3 16,-2 0-2-16,2-4 12 0,0-13-7 16,3-6-1-16,-2-7 1 15,1 2-1-15,-2 6-5 16,0 0 2-16,-2 4-2 15,0 10 1-15,0-1-1 16,0 8-3-16,0 1-22 16,0 0-16-16,0 0-61 15,0 14-81-15</inkml:trace>
  <inkml:trace contextRef="#ctx0" brushRef="#br0" timeOffset="77275.67">4518 17612 99 0,'0'0'57'0,"0"0"-18"16,0 0-12-16,0 0-3 15,0 0-6-15,0 0-13 16,-4 0 0-16,4 0-2 15,0 0 1-15,0 0-4 0,0 0-4 16,4 4-4-16,1-4 7 16,-1 0 1-16,-2 4 0 15,0-4 0-15,-2 0 4 16,0 0 3-16,0 0 7 16,0 0 3-16,2 4 3 15,5-4-16-15,5 5 0 16,-2 0-1-16,7-2 8 15,-2 2-11-15,3-1 0 16,7 2 0-16,0 2 13 16,4 2-11-16,5 6 6 15,0-2-5-15,6 4 9 0,2 0 2 16,7 0-14 0,2-4 4-16,5-6-4 15,4-4 0-15,0-4 0 0,3 0 3 16,-3 0 9-16,-2 0-12 15,2 0 0-15,2 0 0 16,1 0 2-16,1 0-2 16,1-4 0-16,-3-4 0 15,5-2 2-15,3-4-2 16,5 1 0-16,3 0 2 16,2-1-2-16,-2 2 2 15,-4-1-4-15,-10-6 0 16,-4 5-3-16,-4-3 2 15,-2-6-9-15,-3 1 12 16,0-4 3-16,5-2-3 0,0-7-2 16,2-1 2-16,-3 4 0 15,-4-3 0-15,-1-1 0 16,-6 1 0-16,-4-1 0 16,-7 0 2-16,-1-1-4 15,-4 2-1-15,-3-4 3 16,-5 7 0-16,3-4-2 15,-4 6 2-15,2 7 1 16,-3-4 1-16,-1 5-4 16,1 4 4-16,0-1-1 15,2 2-1-15,1 3-2 0,-4-5 2 16,1 0 1-16,-3-1 1 16,-1 4-4-16,-3 2 4 15,-3 0 0-15,0 6-2 16,-4 2 0-16,1 2 0 15,-1 4 0-15,-2 0-5 16,0-4 2-16,0 4-2 16,-2 0 5-16,2 0 0 15,-2 0 0-15,3 0 0 16,-1 0 1-16,0 0 3 16,3-4-3-16,-3 0-1 15,1-1 0-15,-1 4-3 0,-2 1-49 16,0 0-27-1,0 0-184-15</inkml:trace>
  <inkml:trace contextRef="#ctx0" brushRef="#br0" timeOffset="77683.98">7136 16834 267 0,'0'0'84'16,"0"0"-84"-16,0 0-6 15,0 0 6-15,0 0 12 0,0 0 2 16,98-4-2-16,-71-6 1 16,2-6-13-16,2-2 6 15,-2-5-1-15,-2 0 2 16,-3 1 0-16,-6 0-5 15,-7 7-2-15,-7 7 0 16,-4 8 6-16,0 0-6 16,0 0 9-16,0 0 11 15,0 8-15-15,0 7-2 16,0 11 3-16,0 6 6 16,0 7-1-16,0 2-6 15,-2-1-4-15,-7 0-1 16,1 0 1-16,-4 0-1 0,-1-4-1 15,2-10-32 1,-1-2-44-16,-3-12-92 0</inkml:trace>
  <inkml:trace contextRef="#ctx0" brushRef="#br0" timeOffset="79392">4315 17056 82 0,'0'0'38'0,"0"0"-38"15,0 0 2-15,0 0-2 16,0 0-2-16,0 0 2 16,-27 14-7-16,23-10-5 15,2 1 10-15,2-4 2 16,0 3 8-16,0-4 15 16,0 0-6-16,0 0-2 0,0 0 4 15,0 0 9-15,-2 0-4 16,2 0-6-16,0 0-2 15,0 4-4-15,0-4-11 16,0 4 1-16,0 1 4 16,8 0 6-16,-1-1-7 15,2 1-2-15,-4-5 13 16,-1 0-2-16,-2 4-14 16,2-4 12-16,6 5 2 15,3-1-4-15,5 5 3 16,-1 0-12-16,6 0 2 15,-3-5 6-15,2 2-7 0,3-2-1 16,2-1 6 0,6 6 2-16,5 1-1 0,5-2-5 15,5 2 0-15,8-3 4 16,4 4-7-16,7-7 6 16,4 0-6-16,3 0 4 15,-1-4 2-15,1 0-5 16,-1 0 0-16,-2 0 1 15,1 0-2-15,-1 0-1 16,-2 0 1-16,-4 0 4 16,-1 0-4-16,-2 0-1 15,1 0 1-15,4 0 4 0,2 0-4 16,4 0 0-16,6 0 0 16,-6 0 3-16,-6 0-3 15,-7-4-16-15,-11-10 16 16,0-2 4-16,-4 2 4 15,-3-5-7-15,1 2-1 16,-8-1 0-16,1 0 0 16,-1 0 0-16,-6 0 0 15,-2 1 0-15,-4-1 2 16,-6 4-4-16,-3 4 4 16,-3-2-1-16,-3 8-1 15,4-6 0-15,1 2 0 16,1-2 2-16,-1 2-2 15,2-2 0-15,1 2 0 0,-3-2 2 16,-1 1-2-16,-4-2-2 16,-1 1 2-16,-1 0 2 15,2 2 1-15,-2 0-6 16,1 3 6-16,-1-4-3 16,4 1 0-16,1-2-5 15,2 0 5-15,3 2 1 16,-1 0-1-16,1-2 0 15,2 2 0-15,-5-2 3 16,0-2-3-16,-1 2-5 16,-4 2 5-16,-1 2-1 0,0-2-18 15,-5 8-2 1,1-5 3-16,-3 5 15 0,0 0 1 16,0 0-2-16,0 0 0 15,0 0-12-15,0 0-38 16,-5 0-91-16</inkml:trace>
  <inkml:trace contextRef="#ctx0" brushRef="#br0" timeOffset="79817.78">6697 16784 266 0,'0'0'67'15,"0"0"-47"-15,0 0-16 0,0 0 5 16,0 0 6-16,0 0-15 16,-11 2-2-16,29 2-1 15,4-1 6-15,0-3-1 16,-1 5 3-16,3-5 1 16,0 0 6-16,3 0-6 15,4-5 7-15,-2-4-11 16,-2-7 4-16,-2 6 3 15,-8 1-4-15,1 0-3 16,-7 5-2-16,-4 4 4 16,-2 0-4-16,-1 0-1 15,-4 0 1-15,0 0 9 16,0 0-1-16,0 0-7 16,0 0-1-16,0 0 0 0,0 4 0 15,0 10 0-15,0 12 0 16,0 6 11-16,-4 4-11 15,-17 8-3-15,-6-5-36 16,-2-2-7-16,-2-7-31 16,2-2-36-16</inkml:trace>
  <inkml:trace contextRef="#ctx0" brushRef="#br0" timeOffset="81913.24">4388 17311 124 0,'0'0'12'15,"0"0"-7"-15,0 0-3 16,0 0 10-16,0 0-2 16,0 0-2-16,-4-22-1 15,-7 22-7-15,-2 0-48 16,-5 0 15-16,5 0 33 15,-1 0 9-15,3 0 24 16,7 0-7-16,4 0-6 16,-2 0-5-16,2 0-11 15,0 0-3-15,0 0-1 16,0 0-5-16,0 0 4 0,0 0 1 16,0 0 7-1,0 0-7-15,0 0-8 0,0 0 8 16,0 0 3-16,0 0 1 15,0 0 3-15,0 0-7 16,0 0 4-16,0-4-4 16,0 0-10-16,0 0 10 15,0-2 13-15,0-3-12 16,0 6-2-16,0-2 4 16,0 0-1-16,0 5 0 15,0-4 5-15,-3 0 2 16,1 4 2-16,-1-6-11 15,3 2 0-15,0 0 3 16,0 0-2-16,0-1-1 0,0 5-4 16,0-1 4-1,0-4 5-15,0 5-4 0,0 0 16 16,0 0-2-16,0 0 4 16,0 0-7-16,0 0-1 15,0 0 3-15,0 0 0 16,0 0-10-16,0 0 1 15,0 0-4-15,0-3 5 16,3 3-5-16,-1 0 0 16,1 0 9-16,-1 0 4 15,0 0-6-15,-2 0 6 16,5 0-4-16,-1 0 3 0,0 0-4 16,3 0-6-16,-3 0 2 15,1 0 1-15,-3 0-3 16,5 0-3-16,-1 0 2 15,1 0 1-15,5 0-3 16,-2 0 0-16,1 0 9 16,3 0-2-16,-1 0-6 15,3 0-2-15,-3 0 2 16,3 0 4-16,-1 0-5 16,1 0 0-16,2 0 0 15,2 0 2-15,5 3-1 16,2 3-2-16,6 3 2 15,2-5 3-15,5 0-4 0,3 2-5 16,-1-2 5 0,2 0 5-16,-1-4-5 0,-1 0 0 15,-2 0 0-15,-1 0 3 16,-2 0-3-16,-1 0-2 16,-1 0 2-16,-1 0 2 15,-1 0-1-15,0 0-2 16,2 0 2-16,0 0 0 15,3 0-1-15,-3 0-2 16,5 5 2-16,1-5 1 16,-1 5 0-16,-1-5-2 15,2 8 2-15,-3-4 1 0,-3 0-2 16,-1-2-2-16,-1 2 2 16,-2 4 2-1,0-4-2-15,-2 2 0 0,3-1 0 16,1 2 2-16,0-3-2 15,1 2-3-15,2-2 3 16,0-4 1-16,1 4 0 16,5 0-2-16,1 2 2 15,-1-2 0-15,0 1-1 16,-3-2-4-16,-4-3 4 16,1 4 1-16,1-4-1 15,-1 1 0-15,-3-1 0 16,6 0 3-16,-4 0-3 15,3 5-4-15,-3-5 4 0,-6 0 1 16,0 0 0-16,-2 0-2 16,0 0 2-1,0 0 1-15,2 0-2 0,-5 0-4 16,5 0 4-16,-2 0 0 16,2 0 0-16,0 0 0 15,4 4 0-15,0 0 2 16,1 0-2-16,-1-2-11 15,-1-2 11-15,-4 0 3 16,1 0-2-16,-2 0-2 16,0 0 2-16,-4 0 1 15,-6 0-2-15,5 0-5 16,3 0 5-16,4 0 3 0,2-6-2 16,3 6-2-16,-1-4 2 15,0-5 1-15,1 4-2 16,-5-3-4-16,0-2 4 15,-2 2 0-15,-3-6 0 16,-1 2-4-16,-6 2 1 16,1-2 3-16,-3 2 0 15,2 2-4-15,-2-6 4 16,1 0 0-16,-1 1 0 16,3-8 0-16,-1 1-10 15,4-2 10-15,-1-4-2 16,-1 3-5-16,0-3 6 15,-2 8-1-15,-1-4 3 0,-5 8-2 16,1 0 2-16,-4 2 0 16,-1 2-1-16,-1 1-5 15,-4 4 5-15,1-3 2 16,0-2 0-16,-3 6-4 16,0-4 4-16,0 4 0 15,0 4-2-15,0 0-19 16,0 0-31-16,2 0-25 15,2 0-9-15,3 0-72 16</inkml:trace>
  <inkml:trace contextRef="#ctx0" brushRef="#br0" timeOffset="82368.27">7872 16906 31 0,'0'0'200'15,"0"0"-180"-15,0 0-17 16,0 0 2-16,0 0 9 15,0 0 13-15,-14-69 1 16,9 69 8-16,-5 0 17 16,-4 0-18-16,-9 15-21 15,-5 7-12-15,-6 6 0 16,-2 6-4-16,3 3 4 16,2-6 0-16,8-1-2 15,6-6-4-15,6-3 4 16,6-12 0-16,5-5 0 15,0-4-6-15,0 0-26 16,0-4 15-16,14-17 17 0,5-12 4 16,2-3 12-16,-1-2 4 15,-1 7-18-15,2 8 0 16,-5 1 1-16,-1 8 0 16,-4 10-3-16,1-2-4 15,-2 6 4-15,2 0-1 16,1 0-1-16,0 0-2 15,3 0 3-15,-3 0 1 16,3 6 0-16,-5 2 1 16,3-1-1-16,-3-1 6 15,-1 3-6-15,0 1-5 16,-1 2-45-16,-3 1-25 0,-2 6-42 16</inkml:trace>
  <inkml:trace contextRef="#ctx0" brushRef="#br0" timeOffset="85184.99">10398 15936 266 0,'0'0'21'16,"0"0"8"-16,0 0-15 15,0 0 2-15,-130-63 16 16,84 59-6-16,-8 4-8 16,-6 0 10-16,-2 10-20 15,-3 16 3-15,1 0-3 16,-3 11-6-16,0 8-2 15,-5 16 1-15,-1 7 1 0,0 8-2 16,-1 17 1-16,7 11 0 16,7 6-1-16,8 2 5 15,15-9-3-15,14-17 5 16,17-16-3-16,6-8-4 16,12-3 1-16,27 3 0 15,10-4 0-15,13 0-1 16,12-4-1-16,13-4 1 15,7-10-1-15,8-10 0 16,8-7 1-16,12-17 1 16,12-6 2-16,5-5 0 15,9-23-3-15,-10-12 1 0,-9 0 1 16,-13-10-2 0,-11 2 2-16,-12-6-2 0,-8-5 0 15,-9-11-1-15,0-5 1 16,-1-20 3-16,-5-8-1 15,-3-9-2-15,-15-1 2 16,-9 12-2-16,-16 2 0 16,-18 11 3-16,-9 7-3 15,-16 6 1-15,-35 3 3 16,-18 5-4-16,-9 9 1 16,-7 8-2-16,-2 10 1 15,-5 14 0-15,-5 12 4 16,-3 10 2-16,-5 4-4 15,0 0-2-15,1 23-14 16,-8 8-12-16,1 17-36 0,-14 6-66 16</inkml:trace>
  <inkml:trace contextRef="#ctx0" brushRef="#br0" timeOffset="107066.97">19836 952 66 0,'0'0'20'16,"0"0"11"-16,0 0-15 16,0 0 8-16,0 0 13 15,0 0 13-15,0 0-12 16,0 0-7-16,14-39-14 15,-14 36 3-15,0 1-7 16,0 2-6-16,0-1 9 16,0-2 1-16,0-1-15 0,0 0 4 15,0 0-5-15,-3-2 14 16,-8 0 5-16,-6 2-15 16,-6 2 8-16,-8-1-7 15,-5 3 4-15,-7 0-10 16,-5 13 8-16,-4 16-7 15,-6 8-1-15,-2 9-2 16,2 6 2-16,0 5 5 16,14-1-3-16,9 2-4 15,8-2 4-15,16 2 0 16,3-3-2-16,8-4-7 16,0-4 7-16,3-9-2 15,19-4-5-15,9-9 7 16,12-4-3-16,1-11 1 15,8-4 1-15,-1-6-29 0,-4 0 1 16,-3 0-15 0,-5-10-37-16,-8 0-34 0</inkml:trace>
  <inkml:trace contextRef="#ctx0" brushRef="#br0" timeOffset="107535.46">20012 1294 261 0,'0'0'55'0,"0"0"-41"0,0 0-7 15,0 0-7-15,-125 2 11 16,85 35-6-16,-4 13-3 15,-1 5 3-15,7 1 6 16,11-11-10-16,18-2-2 16,9-9 4-16,0-8-4 15,16-4 1-15,4-9-6 16,2-2 6-16,5-11 4 16,2 0-4-16,2-8 3 15,5-22-2-15,-1-6 5 16,-3-4-6-16,-6-2-5 0,-5 2 5 15,-8 4 3-15,-7 10-1 16,-6 13 0-16,0 13 12 16,0 0 23-16,-2 0-8 15,0 0-29-15,2 6 0 16,0 3-3-16,0 3-2 16,12 6 3-16,-4-3 2 15,5 4-5-15,1 4 3 16,-1-4-28-16,1-3-8 15,1-1-65-15</inkml:trace>
  <inkml:trace contextRef="#ctx0" brushRef="#br0" timeOffset="108101.42">20324 1323 357 0,'0'0'23'0,"0"0"0"16,0 0-13-16,0 0 15 15,0 0-18-15,0 0-4 16,-47 40-3-16,25 10 7 16,-9 8-7-16,2-2-5 15,11-13 5-15,18-13-1 16,0-10-10-16,16-8 6 16,5-10-7-16,4-2 12 15,0 0 6-15,2-21-6 16,0-12 6-16,-4-8 1 15,0-2-4-15,-7 0-6 0,-7 6 8 16,1 3 1-16,-2 10-6 16,-2 11-3-16,-4 12 3 15,-2 1 0-15,3 2-12 16,1 21 7-16,12 3 5 16,1 2 3-16,4 2-3 15,-2 0 2-15,1-3-2 16,-1-5 2-16,-2-4-2 15,1-8 0-15,-3-6-2 16,3-4-1-16,1 0 3 16,-4-14 0-16,5-12 0 15,-3-9 0-15,0 2 0 16,-5-2-1-16,-2 3 2 0,-8 6 2 16,0 7-3-16,-2 4 0 15,0 9 5-15,0 6 16 16,0 0-17-16,3 0-4 15,3 13-4-15,3 9 4 16,5 3 4-16,1 5-3 16,5-2 0-16,3 1 2 15,0-3-3-15,2-1 0 16,-7 6-24-16,0 0-63 16</inkml:trace>
  <inkml:trace contextRef="#ctx0" brushRef="#br0" timeOffset="109622.51">22668 1011 9 0,'0'0'203'0,"0"0"-181"15,0 0-9-15,35-123-1 16,-23 95 45-16,-5 8-23 15,-3 7-2-15,-4 12 15 16,0 1-8-16,0 0-21 16,0 0-18-16,0 14 3 15,0 20-3-15,-9 26 12 16,-18 22-12-16,-16 25 3 16,-7 8-2-16,-13-4 9 15,-1-8-9-15,4-16 0 16,6-20 1-16,19-21 1 15,16-22-3-15,19-18 0 0,0-6 0 16,0 0 1-16,12-25 9 16,5-26-1-16,19-17-5 15,9-18-2-15,6-3-2 16,-4 3 0-16,-14 0-7 16,-6 0 5-16,-8 0-13 15,2 3-9-15,-3 14 19 16,-7 16 2-16,-3 28 1 15,-8 25 1-15,0 5-9 16,0 31-17-16,0 14 20 16,10 18 2-16,-3 10 5 15,1 4 3-15,8-7-3 0,13-19-9 16,20-20-2-16,2-10 10 16,-4-6 1-1,-14-3-6-15,-15-6 6 0,-14-1 0 16,-4-4-4-16,-2 2 4 15,-27 2 3-15,-15 5 15 16,-10-1-10-16,-1-3 2 16,1-1 7-16,10-2-2 15,8-1-14-15,9 1-1 16,7-5-8-16,9 0-31 16,11-2-23-16,0-1-81 15,9 0 11-15</inkml:trace>
  <inkml:trace contextRef="#ctx0" brushRef="#br0" timeOffset="109796.05">23120 1301 272 0,'0'0'19'0,"0"0"-7"16,0 0-12-16,42 119 2 15,-31-90 0-15,-1 4 0 16,-4-7-3-16,3-2 3 15,-5-4-3-15,4-10 1 16,-6-10-81-16</inkml:trace>
  <inkml:trace contextRef="#ctx0" brushRef="#br0" timeOffset="109966.16">23120 957 407 0,'0'0'48'0,"0"0"-31"16,0 0-17-16,0 0-9 16,0 0-31-16,0 0 22 15,16 67-64-15,8-49-140 16</inkml:trace>
  <inkml:trace contextRef="#ctx0" brushRef="#br0" timeOffset="110518.09">23497 1194 327 0,'0'0'1'15,"0"0"4"-15,18 101-5 16,-7-64 1-16,4 7-1 16,5 3 9-16,-4 1-6 15,-1 1 2-15,-6-3-5 16,-5-10 13-16,0-12-13 15,-4-8 2-15,0-10-2 16,0-6 6-16,0 0-6 16,0 0 22-16,0-18-20 15,-17-12-2-15,2-4-13 16,6-2-4-16,7-2 11 16,2-1 4-16,0 3-10 0,20 1 9 15,11 2 3-15,7 5 3 16,7 3-3-16,1 6-1 15,1-1 1-15,2 2 8 16,2-4-6-16,0-1-1 16,-4-4-1-16,-7 1 7 15,-13-1-7-15,-9 0-4 16,-9-3 4-16,-7 1 4 16,-2 9-2-16,0 8 1 15,0 6 4-15,0 6 24 16,-2 0-14-16,-16 0-17 15,-8 26 7-15,-8 13 1 16,-6 8-8-16,0 6 0 0,6 0 0 16,8 2 9-16,10-1 1 15,9-4-7-15,7-1 5 16,0-9-7-16,23-4 2 16,21-8-6-16,14-12 0 15,14-10-24-15,16-6-79 16</inkml:trace>
  <inkml:trace contextRef="#ctx0" brushRef="#br0" timeOffset="111755">25996 710 337 0,'0'0'27'0,"0"0"25"15,0 0-34-15,0 0-18 16,0 0 4-16,0 0 1 15,-10 153 4-15,-13-58-4 16,1 11 5-16,0 1 0 16,4-13-9-16,5-8-1 15,-3-7 4-15,-1-7-3 16,-2-12-1-16,1-9-4 16,7-20 4-16,7-12-1 15,4-12-2-15,0-7-1 16,0-10 4-16,0-30 42 15,4-24-35-15,7-21-4 0,1-15-3 16,-1-19 2 0,-3-12-1-16,10-7-2 0,7-1 2 15,9 21 1-15,5 30-2 16,-1 33-9-16,-7 37 7 16,-4 18-1-16,2 0-1 15,4 0 4-15,5 14-8 16,1 12 7-16,-16 14-2 15,-13 17-2-15,-10 12 5 16,-14 12 8-16,-28 7-4 16,-16 2-2-16,-2-1 1 15,0-12-1-15,6-12-2 0,18-17-1 16,13-13 0 0,15-14-30-16,8-13-52 0,0-8-12 15,14 0-186-15</inkml:trace>
  <inkml:trace contextRef="#ctx0" brushRef="#br0" timeOffset="112351.32">26349 1161 349 0,'0'0'22'16,"0"110"-18"-16,2-43 1 15,-2-10-4-15,0-4 5 16,0-3-6-16,0-6 2 15,0-6-2-15,0-10 2 16,0-9-2-16,0-10-1 0,2-9 1 16,1 0 6-16,-1-16 34 15,2-21-26-15,5-13-8 16,2-6-3-16,2 0-2 16,3 4-2-16,0 6 2 15,2 8-2-15,3 5 1 16,6 8-7-16,2 3 5 15,2 4 2-15,-2 6 0 16,-2 8-1-16,-4 4 0 16,-8 0-2-16,1 8-2 15,-5 20-6-15,0 9 11 16,-2 10 1-16,-4 6 1 0,-1 2-4 16,0 5 4-16,0-3-2 15,4-2 0-15,-2-6-3 16,1-12 3-16,1-12-5 15,2-13 2-15,-3-10-1 16,1-2-2-16,3-6 6 16,5-30 22-16,7-12-18 15,0-8-2-15,0-2 2 16,-9-1-1-16,-10 2-6 16,-4 0 9-16,0 7-2 15,-2 8-2-15,-18 11 0 0,-3 14 6 16,-4 7-4-1,-4 5-4-15,0 5-13 0,2 0-11 16,3 15 7-16,3 2-9 16,15 2-20-16,6-3-5 15,2-2-2-15,0-4-7 16,17 0-78-16</inkml:trace>
  <inkml:trace contextRef="#ctx0" brushRef="#br0" timeOffset="112899.54">27019 1135 279 0,'0'0'22'0,"0"0"-16"16,0 0 17-16,0 0 14 15,0 0-1-15,0 0-26 16,4-4-10-16,4 24-2 15,0 8 2-15,5 6 4 16,3 4-2-16,3-4 1 16,0-2-3-16,1-4 2 15,0-4-2-15,-2-5 0 16,2-6 1-16,-2-2-2 16,4-11 1-16,3 0 0 15,4 0 1-15,2-17 5 16,-2-5-6-16,5 0 0 0,-3 4 0 15,0 8 0 1,0 10 0-16,0 0-5 0,0 6 2 16,3 28-4-16,-7 15 5 15,-3 13 2-15,-4 14 0 16,-8 4 0-16,-6 0 0 16,-6-2 0-16,0-8 2 15,-14-5-1-15,-19-7 1 16,-9-10 5-16,-8-10 1 15,0-16 12-15,-2-16-2 16,1-6-5-16,7-12-3 16,2-20-6-16,7-6-3 15,14 0-2-15,7 4-3 16,9 1 3-16,5 2 0 0,0 0-34 16,27 1 11-16,9 1-6 15,9 2-24-15,3 1-28 16,8 6-120-16</inkml:trace>
  <inkml:trace contextRef="#ctx0" brushRef="#br0" timeOffset="120755.72">19433 3082 315 0,'0'0'0'0,"0"0"-48"0,0 0-52 15,0 0-61 1</inkml:trace>
  <inkml:trace contextRef="#ctx0" brushRef="#br0" timeOffset="121333.05">19433 3082 10 0,'62'-62'82'16,"-62"58"-7"-16,0 2-27 15,0 0-5-15,0 0 8 16,0 2-30-16,-6 0-11 16,-3 0 13-16,2 0-7 15,0 0-15-15,-4 19 2 16,-7 18 6-16,-7 11-3 15,-8 18 10-15,-9 13-8 16,-5 4 8-16,-8 4-5 16,-1 1-10-16,0 4 4 15,4-10-4-15,11-16-1 0,18-25-4 16,19-32-7-16,4-9 9 16,6-25 2-16,25-34 9 15,14-21-1-15,10-17-7 16,1 3-1-16,-11 2-1 15,-16 6-7-15,-14 2 8 16,-8 0-12-16,-7 1 1 16,0 5 10-16,0 10 0 15,0 14 2-15,-2 22 0 16,0 24-1-16,-5 8 20 16,5 19-20-16,2 23-14 15,0 8 14-15,11 8 9 16,16 6-9-16,6-1 0 15,10 0 5-15,1-3-3 0,3-5-2 16,-7-8-2-16,-7-5 2 16,-4-6 2-16,-8-7-1 15,-10-3-2-15,-9-6 2 16,-2-2-3-16,0-4 5 16,-23 2 1-16,-21 2 14 15,-18 4-10-15,-12 4-7 16,-10 4-2-16,3-5 3 15,10-6 0-15,15-7-2 16,19-7-6-16,14-5-14 0,10 0-8 16,13-11-36-1,0-13-66-15</inkml:trace>
  <inkml:trace contextRef="#ctx0" brushRef="#br0" timeOffset="121527.02">19674 3194 302 0,'0'0'34'0,"0"0"-25"16,0 0 2-16,29 113 15 15,-25-69-9-15,-2 1 13 16,4 0-16-16,3-2-12 16,3-6-1-16,3-12 1 15,1-6-2-15,1-13-3 16,2-6-20-16,-6-14-10 0,0-20-55 15</inkml:trace>
  <inkml:trace contextRef="#ctx0" brushRef="#br0" timeOffset="121683.84">19684 2994 467 0,'0'0'37'15,"0"0"-24"-15,0 0-11 16,0 0-4-16,0 0-8 15,0 0-63-15,0 20 35 16,29-7-41-16,0-4-200 16</inkml:trace>
  <inkml:trace contextRef="#ctx0" brushRef="#br0" timeOffset="122182.32">20092 3054 234 0,'0'0'13'16,"0"0"24"-16,0 0-2 15,54 134-20-15,-36-90 6 16,1-3-1-16,-1-7-9 16,5-7-1-16,-6-4-10 15,-1-7 14-15,-7-7-13 16,-5 0 2-16,-4-4-3 15,0 0 13-15,0-2 6 16,-13-3 4-16,-9 0-21 0,-5 0 18 16,2-9 3-1,1-17-13-15,2-9-2 0,2-7-3 16,7-8-2-16,13-2-6 16,0 4 7-16,15 4 7 15,18 8-11-15,8 6-5 16,-4 4 5-16,1 5 0 15,2 6-19-15,-1-2-34 16,-4 8-24-16,-4 4-32 16</inkml:trace>
  <inkml:trace contextRef="#ctx0" brushRef="#br0" timeOffset="123134.11">20563 3280 355 0,'0'0'0'16,"0"0"-12"-16,0 0 12 15,0 0 14-15,0 0-8 16,151 30 14-16,-107-42-16 15,-2-8 8-15,-3-4-11 16,-6-4 2-16,-6-6-3 0,-10-2 7 16,-5-4-7-1,-12 0 0-15,0 2 3 0,-25 2-6 16,-20 5 0-16,-7 12-26 16,-9 11 29-16,3 8-4 15,-2 9 8-15,-4 30-7 16,-1 11 6-16,-5 14 1 15,4 4 3-15,8 0 0 16,9-1 2-16,16-7 5 16,15-6-13-16,15-6-1 15,3-4 0-15,3-7 0 16,19-5 0-16,5-9-7 16,6-4 7-16,1-10 6 15,1-3-6-15,1-6-4 16,-5 0 2-16,-2-2-6 0,-9-14-14 15,-7-4-19-15,-4 1-6 16,-4-6 1-16,-5 4 13 16,2 2 23-16,-2-2 3 15,0 7 7-15,0-3 0 16,0 2-5-16,0 2 5 16,2 1-2-16,5 2 2 15,-1 0-36-15,3-1-84 16</inkml:trace>
  <inkml:trace contextRef="#ctx0" brushRef="#br0" timeOffset="128332.28">23140 2865 129 0,'0'0'190'16,"0"0"-158"-16,0 0-17 16,0 0-10-16,0 0 18 15,0 0-3-15,0 0-4 16,-9-96 23-16,3 82-2 15,-5-2-15-15,-3 4 7 16,-9 0-4-16,-6 4 0 16,-10 5-21-16,-15 3 1 15,-15 17-5-15,-18 27 9 16,-13 18-9-16,-4 10 0 16,3 5 3-16,15-7-3 15,18-2 0-15,26-6-7 0,27-2 7 16,15-5 0-16,0-8-6 15,33-4 4-15,11-10-17 16,17-6-13-16,12-11-43 16,9-2-55-16,10-14-51 15</inkml:trace>
  <inkml:trace contextRef="#ctx0" brushRef="#br0" timeOffset="129282.64">23129 3158 349 0,'0'0'34'0,"0"0"-17"16,0 0-12 0,0 0-2-16,0 0 23 15,-122-31-10-15,95 56-11 0,0 9-5 16,5 6 3-16,2 8-3 16,6-2 0-16,7 3-5 15,5-1 5-15,2-6 0 16,0-6-6-16,9-8-4 15,11-13-7-15,7-14 16 16,0-1-5-16,-2-10 6 16,2-21 9-16,-8-4 0 15,-1-5-8-15,-3-5 7 16,-1-5-8-16,-1 0 9 16,5 0-8-16,-2 8 1 15,-5 14 8-15,-4 20 18 0,-7 8-7 16,0 0-16-1,0 4-5-15,0 8 0 0,8 8-3 16,11 8 3-16,0 10 5 16,1 4 0-16,3 1-2 15,-1-3-6-15,0-4 6 16,-1-6-5-16,-2-10 2 16,-1-8-15-16,-2-12 8 15,-3 0 7-15,5-18 2 16,0-16-1-16,4-11 4 15,-1-5-3-15,-4-5-2 16,3-4-1-16,-5 8 1 0,-3 11 2 16,-5 21-1-16,-7 19 8 15,0 0-6-15,0 10-3 16,0 12-6-16,0 0 4 16,0 6 2-16,6 2 2 15,10 2 0-15,-3 0-4 16,0-2 5-16,1-3-2 15,-1-10-1-15,-1-2-5 16,-2-7 1-16,-1-8-4 16,3 0 1-16,1 0 5 15,3-23 4-15,3-8 1 16,2-8-3-16,-1-3-2 16,-5 4 2-16,-2 3 2 15,-1 4-1-15,-1 12-2 16,-3 6 1-16,-5 13-3 0,-3 0 3 15,0 7-18-15,3 10 18 16,7 7 4-16,3-1-3 16,1 10-2-16,1-3 3 15,1-1-1-15,2-6-1 16,0-2-1-16,-2-10 1 16,1-3 0-16,-3-6 0 15,1-2-5-15,8-3 5 16,2-24 3-16,6-7-3 15,0-4 2-15,0-2-2 16,-2 4 3-16,-3 3-2 16,1 10-2-16,-7 13 3 15,-9 10-2-15,-7 4 4 16,4 23 0-16,3 8 25 0,2 1-9 16,7 2-8-16,-2 1-10 15,-1-10 4-15,6-3-12 16,-5-4-14-16,-7-8-116 15</inkml:trace>
  <inkml:trace contextRef="#ctx0" brushRef="#br0" timeOffset="134799.82">26435 2825 424 0,'0'0'23'16,"0"0"-3"-16,0 0-8 0,0 0 16 15,-122-130 3-15,75 106 12 16,-4 10-24-16,0 8-16 15,-3 6 7-15,-1 0 1 16,-10 24-7-16,-8 16-1 16,-8 10-2-16,1 12 6 15,7 6-7-15,14 8-6 16,18 5 6-16,18-1 0 16,21-8-2-16,2-10-5 15,35-14-28-15,26-16 18 16,14-15-16-16,5-13-9 15,1-4-2-15,-8-8-13 16,-8-19-29-16,-7-9-26 0</inkml:trace>
  <inkml:trace contextRef="#ctx0" brushRef="#br0" timeOffset="135618.66">26329 3064 13 0,'0'0'161'0,"0"0"-75"16,0 0-45-16,0 0-14 15,60-107 18-15,-60 107 18 16,-2 0-9-16,-19 0-35 15,-6 20-6-15,-2 9-12 16,-2 4-2-16,10 5 2 16,7 5 1-16,5 0-2 15,9 3-6-15,0-1 6 16,0-5 1-16,13-6-1 16,16-10-9-16,2-9-10 0,5-9 15 15,5-6-1-15,-6 0-9 16,1-25 14-16,-5-4 0 15,-9-8 0-15,-9-3 0 16,-1-2 0-16,-8-2 2 16,1 2-2-16,-1 1-4 15,2 6 4-15,1 4 3 16,7 6-3-16,3 5 0 16,6 6 0-16,-3 7 3 15,3 7-3-15,-2 0-1 16,-3 12 1-16,5 14 5 15,-6 9-5-15,-1-1 0 16,2 1 3-16,-7 2 0 16,-2-3-3-16,-3-4-2 0,1-4 2 15,-3-10 0-15,-1-8 0 16,2-6-3-16,-3-2-2 16,2 0 5-16,5-15 5 15,7-16-3-15,3-7-2 16,6-6 2-16,0 0-2 15,-3 0 0-15,0 3 0 16,0 11 4-16,-3 10-4 16,-13 14-6-16,-6 6 6 15,0 0 0-15,0 22-15 16,0 4 15-16,9 9 2 16,7-2 10-16,-1-1-12 0,-7 1-1 15,2-7 1 1,-3-2 3-16,1-8-3 0,4-6 0 15,-1-6 0-15,0-4 11 16,2 0-11-16,0-4 3 16,3-18 3-16,4-10-2 15,2-6-4-15,3-6-1 16,0-1-1-16,0 5 2 16,-2 8 0-16,-2 10-2 15,-3 11 2-15,-7 6 2 16,4 5-2-16,5 0 0 15,9 0 0-15,9 20 9 16,5 9 6-16,-8 6-15 0,-1 6 15 16,-10-3 14-1,-6-4-27-15,0-1-1 0,-10-2 0 16,1-1 3-16,-9 0-4 16,0 0-76-16,-19-16-159 15</inkml:trace>
  <inkml:trace contextRef="#ctx0" brushRef="#br0" timeOffset="150049.54">19395 4806 155 0,'0'0'34'0,"0"0"-2"16,0 0-6-16,0 0 21 15,0 0-17-15,0 0 1 0,0 0 0 16,-45-47 8 0,41 47 3-16,-5 0-22 0,-11 13-15 15,-12 29 3 1,-14 18-3-16,-12 17-4 0,-6 6-2 16,1-4 3-16,5-3 1 15,13-12-3-15,14-15-8 16,12-15 8-16,11-16 0 15,8-12-5-15,0-6-2 16,12-4 7-16,17-42 8 16,17-30-5-16,8-22-3 15,2-4 0-15,-12-3-1 16,-15 10-6-16,-13 12 5 16,-5 5-1-16,-3 16 3 0,0 21 0 15,-4 21-4-15,-4 18 4 16,0 2 0-16,0 8-2 15,7 14-2-15,11 10-1 16,1 12 5-16,2 11 0 16,-1 2 3-16,2 5-3 15,7-1 1-15,2-2 2 16,-2 4-6-16,-4-1 7 16,-5-1-3-16,-9-4-1 15,-7-3 0-15,-4-10 0 16,0-4 0-16,-22-3 4 15,-16-5 0-15,-14-2-1 16,-5-10 7-16,-1-9-1 0,0-11-8 16,7 0 9-16,9-3-3 15,8-15-7-15,18-3-4 16,12-4-25-16,4-3 0 16,8-8-31-16,35-4 1 15,10-6 2-15,15-1 16 16,5-1 4-16,0 2 22 15,-1 2 5-15,-10 10 10 16,-13 9 11-16,-16 12 15 16,-15 13 7-16,-5 0-4 15,-7 7-7-15,-2 24 28 16,-2 13 2-16,0 12-19 16,0 2-19-16,9-1-13 15,5-7 1-15,11-12 1 0,2-10-2 16,2-15-2-16,1-10-5 15,-7-3-14-15,-4-26-44 16,-7-20-53-16</inkml:trace>
  <inkml:trace contextRef="#ctx0" brushRef="#br0" timeOffset="150201.25">19489 4734 514 0,'0'0'24'0,"0"0"-22"15,0 0-2-15,0 0-14 0,0 0-33 16,0 0 21 0,37 26-5-16,11-20-71 0,2-2-200 15</inkml:trace>
  <inkml:trace contextRef="#ctx0" brushRef="#br0" timeOffset="150717.1">19878 4935 378 0,'0'0'28'0,"0"0"-19"16,0 0-4-16,68 130-4 16,-56-111 1-16,5-6-4 15,-2-1 4-15,-1 2 4 16,-6-1-6-16,-3 4 3 16,-3-3-3-16,-2 0 5 0,0-6-2 15,0-4 2 1,0-4-5-16,0 0 14 0,0 0 13 15,0 0-26-15,0-9-1 16,0-2 0-16,0 5 0 16,0 2-4-16,0 2 4 15,0 2 8-15,0 0-8 16,0 0 0-16,0 0 0 16,0 0 0-16,0 0 1 15,0 0-2-15,0 0 1 16,0 15 0-16,0 4 0 15,0 9 1-15,0 5-1 16,0 3 6-16,0-5-3 0,0-4-3 16,0-5 3-16,0-10 0 15,0-4 0-15,0-6 0 16,0-2 2-16,0 0 12 16,0-6 1-16,-9-22-18 15,-5-15 0-15,1-10 0 16,1-12 0-16,6-3-5 15,6-2-3-15,0 6-4 16,14 12 3-16,15 10-6 16,2 13-43-16,-2 9 9 15,0 4 4-15,-1 5-16 16,1 4-44-16</inkml:trace>
  <inkml:trace contextRef="#ctx0" brushRef="#br0" timeOffset="151100.39">20347 5042 302 0,'0'0'38'0,"0"0"-26"16,0 0-12-16,0 0 3 15,0 0 1-15,0 0 27 16,86 59-9-16,-50-65 12 15,2-14-12-15,2-7-10 0,-5-4-12 16,-4-2-1 0,-4-9 0-16,-9 1-14 0,-7 0 0 15,-9 5-2 1,-2 13 15-16,-10 10-2 0,-22 13-4 16,-11 3 7-16,-1 34 1 15,-3 24 18-15,-4 17 8 16,2 10 7-16,14 2-4 15,14-7-9-15,21-18-4 16,12-8-16-16,28-13 6 16,11-12-6-16,9-8-2 15,16-15 1-15,13-9-24 0,5-6-90 16,-7-31-129 0</inkml:trace>
  <inkml:trace contextRef="#ctx0" brushRef="#br0" timeOffset="160848.54">22345 4488 181 0,'0'0'37'0,"0"0"-26"15,0 0-9-15,0 0-1 16,0 0 8-16,0 0 14 16,0 0-10-16,0-71-12 0,0 67 3 15,0 2-4-15,0 0-3 16,0 2-4-16,0-2 1 15,0 2-11-15,2-4 3 16,5 2 14-16,-3-1 7 16,5-4-2-16,3 0 12 15,-2-1 0-15,-1-3 12 16,1 3-5-16,-8 4-9 16,0 4 7-16,-2 0 4 15,0 0-18-15,0 0-3 16,0 0-3-16,0 0 0 15,0 0-2-15,0 0-14 16,0 0 14-16,0 0-4 0,0 0 4 16,0 0-4-16,0 0 4 15,0 0 4-15,0 0-4 16,0 0 2-16,0 0 0 16,0 0 9-16,0 0-11 15,0 0 3-15,0 0-2 16,0 0 13-16,0 0-3 15,0 0 8-15,0 0 19 16,0 0 1-16,0 0-25 16,0 0-5-16,0 0-6 15,0 0-1-15,0 6-2 16,0 30-6-16,0 32 6 0,0 29 16 16,-25 25-12-1,-6 2 0-15,-2-5-1 0,2-13 3 16,4-9-6-16,6-12-3 15,8-10 3-15,5-17 3 16,2-18-3-16,4-16 0 16,2-12 0-16,0-8 3 15,0-4-3-15,-4-12 1 16,-9-36 6-16,-7-29-5 16,-14-21-2-16,-8-14 0 15,-1-10-2-15,8-7-3 16,14-5 2-16,21-3-16 15,4 3 8-15,44 12 10 16,23 10-26-16,10 19-2 0,4 25 24 16,-1 28 5-16,-2 32 0 15,1 8-2-15,0 33 2 16,-4 20 2-16,-12 18-2 16,-20 15 0-16,-22 8 0 15,-25 10 8-15,-10 4-5 16,-42 7-2-16,-20-6 4 15,-8-11 2-15,-1-17-5 16,15-18-4-16,16-24 4 16,27-20-6-16,17-19-30 15,6-2-40-15,19-36-11 0,25-18-54 16</inkml:trace>
  <inkml:trace contextRef="#ctx0" brushRef="#br0" timeOffset="161434.72">22911 4623 227 0,'0'0'12'0,"0"0"26"0,66 165 4 16,-57-99-10-16,-4 5-8 15,-5-5 14-15,0 4-13 16,0 0-18-16,0-8-5 16,-5-7-1-16,-1-18 4 15,1-15-5-15,3-18 2 16,0-4 3-16,2-33 39 15,-2-28-41-15,2-17-3 16,0-10 3-16,0-2 0 0,22 0-3 16,6 3-7-16,11 10 7 15,-1 16 0-15,-3 21-15 16,-10 22 10-16,-10 18 1 16,-3 0 0-16,-1 4 4 15,-1 13-9-15,4-3 9 16,-1 1 2-16,1-7 0 15,1-1-4-15,4-1 4 16,1-1 6-16,4 7-6 16,0 6-1-16,-1 8-1 15,-4 11 5-15,-3 9-3 16,-7 2-2-16,-5 5 1 16,-4 0 9-16,2-3-10 0,2-6-2 15,2-9 2-15,5-8 2 16,5-9-2-16,-3-8 0 15,3-8 0-15,-3-2 4 16,3-7 2-16,3-26 5 16,0-11-3-16,-4-12 0 15,-3-2-6-15,-10-6-4 16,-2-3 4-16,0-5-6 16,-19 0 3-16,-7 8-13 15,-3 19 12-15,-5 23-3 16,1 21 2-16,0 1-2 15,-1 16-9-15,1 14-7 0,-3 3-14 16,5 0-37 0,13-3-54-16</inkml:trace>
  <inkml:trace contextRef="#ctx0" brushRef="#br0" timeOffset="161832.85">23755 4516 322 0,'0'0'37'15,"0"0"-25"-15,0 0-9 16,0 0-2-16,0 0 21 16,0 0 1-16,134 80-9 15,-105-50 18-15,2 4-21 16,-2 2 5-16,-3-2-2 16,-1-4-12-16,2-8-1 0,-2-6 2 15,1-11-3-15,10-5 0 16,6-11 1-16,9-22 11 15,8-9-12 1,7 1 2-16,3-1-2 0,-2 10 0 16,-5 9 0-16,-10 16 0 15,-9 7-3-15,-15 18 1 16,-12 30-2-16,-16 18 4 16,-13 16 4-16,-41 13 17 15,-22 10-9-15,-13 1-1 16,0 1-8-16,7-8 8 15,15-13-11-15,13-16-3 0,5-14 3 16,13-19 0-16,7-23-45 16,18-14-71-16,7-1-219 15</inkml:trace>
  <inkml:trace contextRef="#ctx0" brushRef="#br0" timeOffset="185077.96">2840 12771 188 0,'0'0'47'15,"0"0"-42"-15,0 0-5 16,0 0-20-16,0 0-21 15,0 0 24-15,0 0 10 16,0 0-23-16,-6 14-19 16,6-8 27-16,0-1 17 15,0 5-13-15</inkml:trace>
  <inkml:trace contextRef="#ctx0" brushRef="#br0" timeOffset="185767.02">2769 13070 363 0,'0'0'9'0,"0"0"6"0,0 0-10 16,0 0 1-16,0 0 19 16,0 0 4-16,-16-20-8 15,7 0 1-15,3-7-11 16,-5-6 8-16,-3-11-1 15,-3-10-10-15,-6-12 0 16,-1-9 4-16,-5-5-11 16,-3-9 6-16,-3-5-5 15,-5-6 6-15,-7-2-8 0,-5-2-3 16,-3-2 3-16,2-5 2 16,1-6-1-16,4 1-2 15,5-3 2-15,3-2-3 16,0-1 2-16,1-6-5 15,4 5 5-15,2-1 3 16,1-1-1-16,3 1-4 16,5-2 4-16,4 1-2 15,4 3 0-15,3 6-6 16,2 5 6-16,-2 9 0 16,4 10 1-16,1 2-2 15,0 5 2-15,1 4 3 16,1 4-4-16,-1 3-8 0,0-1 8 15,5-3 1-15,-2 0-1 16,1-6 0-16,3 2 0 16,0 4 1-16,0 2-1 15,0 5-5-15,0 3 5 16,5 0 2-16,1 0-1 16,2 4-2-16,-4 11 2 15,-2 14 1-15,-2 12-2 16,0 10-3-16,0 0 3 15,0-3 0-15,0 2-1 16,0-4 1-16,0 0-2 16,0 0 2-16,0 1 0 15,0 4-6-15,0 2 6 0,0 6 1 16,0 3-1 0,0 2-12-16,0 4-17 0,-2 0-16 15,0 0-21-15,-3 0-21 16,-4 7 17-16</inkml:trace>
  <inkml:trace contextRef="#ctx0" brushRef="#br0" timeOffset="186323.89">1691 8088 306 0,'0'0'25'0,"0"0"-18"16,0 0 0-16,0 0-2 16,0 0 1-1,0 0 20-15,-16-13-12 0,11 23-11 16,-5 23 0-16,-7 17 3 16,-4 13 0-16,-10 6-6 15,0-1-1-15,-6-4 1 16,4-6 3-16,1-11-2 15,11-16-2-15,7-15 2 16,12-12 6-16,2-4-6 16,0 0-1-16,0-8 0 0,12-25 8 15,5-13-8-15,5-6 0 16,3-5 1 0,-1-2 2-16,3 0-3 0,-3 3-3 15,3 6 3-15,-4 11 2 16,-4 15-2-16,-7 10 0 15,-1 14-7-15,2 0-6 16,1 16 8-16,3 13 5 16,5 7 10-16,3-1-2 15</inkml:trace>
  <inkml:trace contextRef="#ctx0" brushRef="#br0" timeOffset="187132.38">1485 5897 0 0,'-73'-136'0'16,"-12"16"0"-16,-6 7 0 15,0 1 0-15,17 6 0 16,12 7 0-16,6 10 0 16,0 20 0-16,10 11 0 15,-1 14 0-15,3 18 0 0,19 24 0 16,13 2 0-16,-19 0 0 16,27 31 0-16,4 13 0 15,0 0 0-15,24 6 0 16,8-3 0-16,-8-8 0 15,18-4 0-15,-13-9 0 16,0-9 0-16,14 0 0 16,-19-8 0-16,3 1 0 15,0 0 0-15,-3-5 0 16,3 10 0-16,-2-3 0 16,-1 2 0-16,3 2 0 15,4 10 0-15,0 0 0 0,8 8 0 16,-6 0 0-16,0-7 0 15,-6 9 0-15,-10-10 0 16,-6-2 0-16,-6-1 0 16,-5-1 0-16,0-4 0 15,0-3 0-15,-2-4 0 16,-7-2 0-16,0-1 0 16,3 2 0-16,3-2 0 15,1 2 0-15,2-2 0 16,0-2 0-16,0 0 0 15,0-2 0-15,0-2 0 16,0-2 0-16,-2 2 0 16,-5-2 0-16,-4 2 0 15,0-2 0-15,-1 0 0 16,4 0 0-16,5 0 0 0,-1 0 0 16,2 0 0-16,0 0 0 15,0 0 0-15,-4 0 0 16,6 0 0-16,-2-10 0 15,-2-5 0-15,-3 1 0 16,-1-1 0-16,-4 5 0 16,-1 4 0-16,1 4 0 15,4 2 0-15,3 0 0 16,5 8 0-16,0-1 0 16,0 4 0-16,0-4 0 15,11 7 0-15,3 11 0 16,-5-2 0-16,-9-2 0 0,-9-7 0 15,-40-14 480-15,49 0-480 16,0 0-4-16,0 0-2 16,0 0 5-16,0 0-29 15,0 0-17-15,-107 6 18 16,107-6 23-16,0 3 1 16,0 0 3-16,5 8-47 15,17 6 2-15,-5-7-176 16</inkml:trace>
  <inkml:trace contextRef="#ctx0" brushRef="#br0" timeOffset="188121.29">951 4856 224 0,'0'0'21'16,"0"0"-12"-16,0 0 17 16,0 0-3-16,0 0-9 15,0 0 12-15,-27-95-14 16,27 74-8-16,13 3 4 16,3 0-8-16,7-2 0 15,6 2 0-15,4-2 5 16,0 2-4-16,1 1 2 0,-5 10-1 15,-7 5-2-15,-4 2 0 16,-8 0-5-16,-2 0 5 16,-6 7 0-16,-2 7 5 15,0 11-10-15,-6 7 11 16,-15 2 1-16,-1 0-2 16,2-6-4-16,8-3 1 15,6-8-2-15,6-3-5 16,0-4-16-16,0-1-5 15,20-7 18-15,4-2 5 16,9 0-1-16,6 0 4 16,-1-5 14-16,-3-9-14 15,-4 4 0-15,-6 6 0 0,-8 4-3 16,-3 0 2 0,-3 0-1-16,-5 4 2 0,4 13 5 15,-8 2-5-15,-2 6 11 16,0 3 3-16,-2 0 2 15,-18 4-3-15,-3-2-1 16,-6 2-4-16,-4-6-2 16,-5-1-5-16,-2-2 3 15,3-4-4-15,3-4 4 16,10-5-4-16,12-6-9 16,12-4-15-16,0 0-56 15,5 0-50-15</inkml:trace>
  <inkml:trace contextRef="#ctx0" brushRef="#br0" timeOffset="189351.04">1940 4764 308 0,'0'0'20'0,"0"0"9"16,0 0-14-16,0 0 0 15,0 0-11-15,0 0 11 16,-120-70-11-16,107 70-3 0,-3 2 2 15,-2 24 4-15,-2 12-4 16,-3 11-4-16,4 1 5 16,3 0-1-16,5-5-3 15,4-7-3-15,7-11 3 16,0-10 0-16,0-6-5 16,3-7 5-16,10-4-6 15,2 0 5-15,7 0 2 16,1-17 0-16,2-12 4 15,-2-11 2-15,0-4-7 16,-5-3 0-16,-7 4-4 16,-2 9 4-16,-9 9 0 15,0 13-6-15,0 6 6 16,0 6-2-16,0 0-3 0,0 0-1 16,0 16 0-16,7 8 6 15,6 2 0-15,1 1 2 16,3-3-2-16,4-4 2 15,-4-4 0-15,5-5-4 16,-1-2 4-16,0-7-2 16,-2-2 0-16,-1 0-1 15,-3 0 1-15,-6-16 12 16,0-5-10-16,-4-4 0 16,-5-10 0-16,0-6 4 15,0-6-6-15,0-1 0 0,0-6 0 16,0 2 0-1,0 1 0-15,0 8 0 0,0 8 0 16,0 8 0-16,0 9 0 16,0 1-4-16,0 4 4 15,-3 3 0-15,1-1-1 16,0 1 0-16,0 1 1 16,-1 5 0-16,3 1 0 15,-2 3-4-15,-1 0 4 16,3 0 1-16,-2 0 0 15,2 0-2-15,0 0 1 16,0 0 0-16,0 0 0 16,0-3 0-16,0 2 0 15,0-2 3-15,0-6-1 16,0-3-2-16,-2-4 4 16,-4-4-3-16,-1-2-1 0,-5 3 0 15,0-4 0-15,-1 7 0 16,1 3 1-16,1 4-2 15,2 4 5-15,2 4-2 16,3 1 0-16,1 0-1 16,1 0-1-16,0 0 0 15,2 10 0-15,0 26 0 16,0 20 4-16,0 14 3 16,2 10 6-16,19 3-10 15,2-3-1-15,6-8 2 16,3-6-3-16,-1-10-1 0,5-8-1 15,2-8 1-15,6-6 0 16,5-5-10-16,-2-8-1 16,-2-4-15-16,-5-11-3 15,-5-6-51-15,-4 0 3 16,-4-8-13-16</inkml:trace>
  <inkml:trace contextRef="#ctx0" brushRef="#br0" timeOffset="189851.67">2673 4550 330 0,'0'0'12'0,"0"0"-11"0,0 0 16 16,0 0-12-16,-114-66 10 16,92 66 1-16,2 5-8 15,0 23-4-15,-5 15-4 16,6 6 0-16,3 2 3 15,5-2-3-15,7-11-5 16,2-13 5-16,2-6-2 16,0-9-12-16,0-7 0 15,8-3 9-15,3 0 4 16,3 0 1-16,3-13 0 16,4-14 8-16,1-5-5 15,4-2-2-15,5 6-1 0,4 8-7 16,2 8-1-1,5 12-7-15,5 0-4 0,8 8 14 16,9 18 4-16,2 6 1 16,1 4-4-16,2 4 9 15,4 8-5-15</inkml:trace>
  <inkml:trace contextRef="#ctx0" brushRef="#br0" timeOffset="190466.36">2931 4848 0 0,'0'-34'0'16,"3"0"0"-16,1-4 0 15,12 5 0-15,1 2 0 16,-3 6 0-16,-1 10 0 16,-3 5 0-16,-4 10 0 15,-1 0 0-15,-3 0 0 16,-2 0 0-16,0 10 0 0,0 5 0 15,-9-2 0-15,-9 5 0 16,1-2 0-16,3 0 0 16,3 0 0-16,4-1 0 15,2-3 0-15,5-3 0 16,-2-1 0-16,2-6 0 16,0-2 0-16,0 0 0 15,0 0 0-15,0 0 0 16,0 0 0-16,-2 0 0 15,-5 0 0-15,5 0 0 16,0 2 0-16,2 6 0 16,0 2 0-16,0-2 0 15,0 6 0-15,-4-2 0 0,-3 1 0 16,-2-2 0-16,4-4 0 16,3-2 0-16,-2-2 0 15,2 0 0-15,-5 0 0 16,3-2 0-16,-1 2 0 15,2-3 0-15,3 0 0 16,0 0 0-16,0 0 0 16,0 0 0-16,0 0 0 15,5 0 0-15,-5 4 0 16,0-3 0-16,0-1 0 16,-9 0 246-16,9 0-218 15,0 0-11-15,0 0 0 0,0 0 9 16,0 0-12-16,0 0-5 15,-15-4 9-15,15 3-17 16,0 1 4-16,0-3-5 16,0 2-25-16,6-2-15 15,3 3-41-15,0 0-4 16</inkml:trace>
  <inkml:trace contextRef="#ctx0" brushRef="#br0" timeOffset="190786.87">2869 4886 213 0</inkml:trace>
  <inkml:trace contextRef="#ctx0" brushRef="#br0" timeOffset="191149.71">2869 4886 213 0,'127'-120'22'0,"-127"120"-4"0,0 0-17 0,0 4-1 0,0-4-1 0,2 4 1 16,14 0 0-16,1 2 5 16,2 2-4-16,3 3 1 15,0 0 1-15,3-1 1 16,-1 2 2-16,3-1-6 15,0-2 5-15,-2 2-4 16,-2-4 1-16,2 4 0 16,-2 1-1-16,-3 0 2 15,-3 2 0-15,-1 2-1 0,-3 2 0 16,-2 0 2 0,-3-1-3-16,-4 2 1 0,-2-2 1 15,-2-6-1-15,0-2-2 16,0 0 0-16,0-1 0 15,0 2 5-15,0 0-4 16,0 0 2-16,-2 0-3 16,-10 0 1-16,-1 1-1 15,-5 2-4-15,-6-1 4 16,0 3 0-16,-6-3 0 16,4-5-1-16,1 1 1 15,5-2-6-15,4 1-18 0,3-2-21 16,2-3-35-1</inkml:trace>
  <inkml:trace contextRef="#ctx0" brushRef="#br0" timeOffset="193449.84">697 6471 147 0,'0'0'68'0,"0"0"-39"15,0 0-6 1,0 0-5-16,0 0 0 0,0 0 15 16,-53-6-12-16,46 0 10 15,3 4-17-15,-2-1 9 16,4 3-12-16,2 0 1 16,0 0-12-16,0-4-1 15,0 1 1-15,0-8 5 16,0-3-1-16,0-8-4 15,0-1 3-15,0-6 11 16,0 1-14-16,8 0-2 16,-2 2 2-16,1 2 1 15,-3-1 0-15,0 6-2 0,-2 5 2 16,1 2-1 0,-3 4 0-16,0 4-2 0,0 4 2 15,0 0 8-15,0 0-7 16,0 0-2-16,0 0 3 15,0 4-4-15,0 18-1 16,2 6 2-16,7 8 1 16,0 2 3-16,0-4-2 15,-2-2-2-15,-5-4 2 16,3-1 0-16,-5-1-1 16,0-2-1-16,2-4 1 15,-2-2 3-15,0-4-2 0,0-2-2 16,0-6 2-16,2 0 3 15,0-2-4-15,2-2-8 16,1-1-3-16,6-1-36 16,7 0-28-16,2 0-30 15</inkml:trace>
  <inkml:trace contextRef="#ctx0" brushRef="#br0" timeOffset="195298.46">1506 6284 162 0,'0'0'30'0,"0"0"-10"0,0 0-3 15,0 0-12-15,0 0 15 16,0 0-10-16,-40-67 20 16,26 60-5-16,-1 3-9 15,-3 2 12-15,3 2-27 16,-4 0 8-16,3 0-6 16,-1 0-3-16,-1 10 0 15,3 4 0-15,-1 0 4 16,3 3-4-16,-1-2-4 15,1 2 4-15,2-2 3 16,-1 3-3-16,4 0 0 16,-1 4 0-16,3 6 0 15,6 5 0-15,0 1-6 16,0-4 6-16,10-6-2 16,13-3-1-16,1-7 1 0,0 1 0 15,-1-5 2-15,-8-2 0 16,-1-3-1-16,-8 0 1 15,-4-4 2-15,1 4 0 16,-3-3-3-16,0 6 2 16,-13 4 13-16,-16 5-12 15,-7 6 1-15,1-1-3 16,0 4 3-16,6 1-2 16,3 2-2-16,2 4 2 15,-1 3 0-15,2 8-1 0,4 2-3 16,-1 2 3-16,7-2 2 15,5-8-2-15,6-8 0 16,2-4-2-16,0-1 0 16,0-1 2-16,14 2-6 15,1 2 6-15,-1 0 3 16,1 5-3-16,-3 2 0 16,-3 3 0-16,-3 6 5 15,-2 1-5-15,-4 0-2 16,0 3 2-16,3-2 2 15,-1 1 0-15,2-3-4 16,3-6 4-16,2-4-3 16,4-6 1-16,5-8-7 0,3-3 6 15,0-9 1 1,4 3-5-16,4-5 0 0,4 0 5 16,3-2 11-16,-1-4-11 15,6 0-2-15,-1 0 2 16,2 0 0-16,-1-11 0 15,-4-2-1-15,-3 3 2 16,-8 3 0-16,-3-2-1 16,-6 5-2-16,2-2 2 15,-2 2 1-15,-1-2 0 16,1-1-2-16,-1 0 2 16,-1 2 0-16,-1-4-1 15,-3 3-3-15,-1-2 3 16,0-5 2-16,3 3-2 15,1-7 0-15,-1-1 0 0,-3-1 6 16,-4-4-6-16,-6-3-1 16,0-2 1-16,0-5 2 15,0 1-1-15,-4 0-2 16,-8 4 2-16,1 6-1 16,1 2 0-16,-2 6-7 15,3 2 7-15,5 2 7 16,0 2-6-16,-2 0 1 15,6-3-2-15,0-2 8 16,0-5-8-16,19-2-4 16,3-2 4-16,9 0 0 15,7-7 0-15,4-8 0 0,9-12 0 16,3-6 3 0,2-6-3-16,-3 8-3 0,-8 12 3 15,-10 9 0-15,-12 8 1 16,-10 5-2-16,-9 4 2 15,-2 0 2-15,-2 1-3 16,0-1-2-16,0 0 2 16,0-1 1-16,-8 2 0 15,-1 0-2-15,2-4 2 16,0 2 2-16,1 0-3 16,1-2-5-16,1 2 5 15,0-1 1-15,4 0-1 0,0 1 0 16,0-4 0-1,0-2 4-15,0-3-4 0,2-9-6 16,9 3 6-16,2-3 2 16,-2-3-2-16,2 5 0 15,-3 2 0-15,-6 6 1 16,-4 6-1-16,0 2-2 16,0 3 2-16,-16 1 0 15,-1-3-15-15,-6 5 14 16,3-1 1-16,3 4 10 15,-1 1-10-15,0 0 2 16,0 0-2-16,2 2 3 16,3-2-3-16,2 0-1 15,2 0 1-15,0-2 2 16,3 0-2-16,-3 2-4 0,-5-2 4 16,1-3 0-16,-3 2 2 15,-1-3-6-15,3 2 8 16,1 0 0-16,-1 3 0 15,1 4-3-15,-7 0 0 16,-3 3 0-16,-3 0 2 16,-7 4-6-16,-1 15 6 15,-4 5-2-15,7-2-1 16,2-1-3-16,9-7 3 16,4-3 3-16,8-5-3 15,3-2 0-15,5-4-5 16,0 0 1-16,0 0-41 0,0 0-44 15,13 0 47-15,3 0-17 16,-1-4-78-16</inkml:trace>
  <inkml:trace contextRef="#ctx0" brushRef="#br0" timeOffset="196639.92">3415 6047 167 0,'0'0'1'0,"0"0"-2"0,0 0 1 15,0 0-10-15,0 0-10 16,0 0 15-16,-105 14 5 16,98-9 0-16,5-2 0 15,2 1 0-15,0-2-6 16,0 1-40-16</inkml:trace>
  <inkml:trace contextRef="#ctx0" brushRef="#br0" timeOffset="197367.08">3159 5839 186 0,'0'0'47'16,"0"0"-29"-16,0 0-10 15,0 0 12-15,0 0-17 16,0 0 0-16,0 0-1 15,-11-118 6-15,33 92 2 16,1-2 8-16,0 6-11 16,4 5 8-16,-2 7-9 15,0 10-6-15,-3 0 0 16,0 0-1-16,-4 10 0 16,0 7-4-16,-7 1 10 15,0 0-2-15,-2 4-3 0,-4 2 4 16,-5 4-2-16,0 6 10 15,0 2-6-15,0 4 1 16,-10 2-3-16,-3 0 5 16,-5 2-7-16,3 2 0 15,-1-6-2-15,5-8 3 16,5-9-1-16,3-9-4 16,3-8 2-16,0-4 0 15,0 1 0-15,0-3-7 16,0 0 7-16,0 0 1 15,9 0 1-15,4 0 9 16,1 0-2-16,3-6 1 0,4-5-9 16,-1-3-1-1,5-3 0-15,-2 2-7 0,4-3-26 16,4 0-16-16,1 0-26 16,1-2-34-16</inkml:trace>
  <inkml:trace contextRef="#ctx0" brushRef="#br0" timeOffset="198982.92">4286 5550 338 0,'0'0'14'0,"0"0"-10"15,0 0-1-15,0 0 1 16,0 0 7-16,0 0 1 16,-91 0-4-16,40 34-8 15,-7 10 2-15,-2 13-6 0,4 3 8 16,9 0-4-16,7-6 0 16,9-2-4-16,6-10 4 15,10-7 2-15,5-9 0 16,10-6-4-16,0-7-6 15,0-6 8-15,27-1-6 16,10-6-6-16,9 0 12 16,12 0 4-16,4 0-4 15,-1 0-20-15,-8 0 6 16,-15 0-8-16,-11 7 8 0,-12 10 10 16,-13-1 4-1,-2 6 5-15,0 2 2 0,-21 6 6 16,-11 3-2-1,-6 0 3-15,-4 5-14 0,-2 6 1 16,-6 2-1 0,8 1 2-16,4-3-1 0,6-7-2 15,13-7 3-15,7-7 1 16,4-5-3-16,5-6-3 16,3 2 3-16,0-2 0 15,0-2-5-15,13-2 3 16,8-2-4-16,-1-1 6 15,2 4 4-15,-2 1-3 16,-2 4-1-16,-5 3 1 0,-2 8 1 16,-6 3-4-1,-5 8 6-15,0 5-4 0,0 3 0 16,0 0-1-16,-5 2 1 16,-1 4 2-16,-1 3-2 15,5-3 0-15,2-4 1 16,0-10-1-16,2-10 0 15,23-12-6-15,4-10 3 16,9-4-2-16,6 0 5 16,12-7 4-16,6-12-4 15,7-7-2-15,3-7-5 16,-6-5 1-16,-3 0 6 16,-12 4 3-16,-13 9-3 15,-7 8 0-15,-8 5 0 0,-6 4 0 16,-1 2 0-16,1-1 0 15,4-4 0-15,3 1 0 16,5-6 0-16,5 4 0 16,-1-4 0-16,3 0 0 15,-3 1 0-15,0-2 0 16,3-4 0-16,5-4 0 16,1-9-2-16,5-9 1 15,1-5 1-15,2-2 0 16,-4 3 0-16,-5 0 0 15,-6 2 0-15,-6 1 4 16,-3 2-2-16,-3 5-1 16,-1 1 2-16,-7 6 0 0,-1 5 2 15,-7 7-2-15,-5 6 6 16,-2 0 7-16,0-1-7 16,0 2-9-16,0-5 6 15,0 2-6-15,0 2 1 16,-9 1 0-16,1 0 5 15,0-1 10-15,4-1-12 16,0-2-4-16,1-8 1 16,3-4-1-16,0-11 0 15,0-9 2-15,11-4-4 16,5-10 2-16,-1 1-1 16,-1 0-1-16,-5 4-5 15,-7 1 7-15,-2 5 0 0,0 10-4 16,0 9 4-1,-4 8 0-15,-9 9 1 0,-5 8-1 16,-5 6 8-16,-4 0-1 16,-4 0-5-16,-2 0 0 15,-3 4-2-15,3 6 0 16,2-4 2-16,4-2-2 16,9-4-1-16,7 0-1 15,4-17 1-15,5-8-20 16,0-11 1-16,2-3 20 15,-2-6 0-15,0 1 0 16,-5 0 1-16,-5 5-1 0,2 7 0 16,-9 8-2-16,2 11 2 15,-5 4 7-15,-5 9-1 16,-4 0-6-16,-7 11 0 16,-9 10 0-16,-2 8 0 15,0-8 2-15,0 0-2 16,6-7 3-16,4-5 4 15,5-4-1-15,7-4-2 16,9-1 6-16,7 0-10 16,7 0-2-16,4 0 1 15,0 0-12-15,0-1-32 16,4-5-49-16,11 3-132 16</inkml:trace>
  <inkml:trace contextRef="#ctx0" brushRef="#br0" timeOffset="202302.2">6481 4543 130 0,'0'0'38'0,"0"0"1"0,0 0-13 15,0 0 9-15,0 0-18 16,0 0 11-16,-74-104-4 16,70 94-2-16,2 7 0 15,2-2-9-15,0 5-2 16,0-4-11-16,0-2-2 15,6-6-1-15,17-5 3 16,6-4 2-16,2-1 0 16,0 0-1-16,0 3-2 15,-4 7 2-15,-7 10-3 16,-6 2 1-16,-6 0-11 16,-3 5 12-16,-5 13-2 15,0 10 3-15,0 4-1 16,-25 6 5-16,-8 0 0 0,-1 1-5 15,-1-7-3-15,8-7 3 16,6-7 0-16,11-8 0 16,10-5 0-16,0-5-8 15,0 0-15-15,8 0-12 16,17 0 33-16,8-15 2 16,6 1 5-16,5 0-3 15,0 1-3-15,4 4 2 16,-7 8 1-16,-5 1-2 15,-7 0-7-15,-9 1 5 16,-9 12-4-16,-6 1 6 16,-5 4 5-16,0 3-4 0,-7 8 11 15,-15 3 0 1,-9 0-8-16,-5 2 0 0,0-6 6 16,3-3-9-16,2-8 0 15,6-5 0-15,6-2 4 16,3-1-5-16,7-6-4 15,7-1 3-15,2 1-19 16,0-3-62-16,6 0-15 16</inkml:trace>
  <inkml:trace contextRef="#ctx0" brushRef="#br0" timeOffset="204230.99">7463 4296 221 0,'0'0'38'0,"0"0"-16"0,0 0 18 15,0 0-15-15,0 0-12 16,0 0-6-16,-133-43-1 15,95 53-5-15,1 18-2 16,-2 6 7-16,3 8-6 16,3 4 0-16,6 0-3 15,8 1 3-15,7-10 0 16,12-2-1-16,0-9 0 16,9-7-5-16,20-2 4 15,2-4 1-15,7-6-10 16,2 0 11-16,0-1 0 0,-1 1 0 15,-6 1 0-15,-7 0-3 16,-6 0 1-16,-6-1-1 16,-7 4-6-16,-5-3 9 15,-2 4 5-15,0 5-4 16,0 4 5-16,-9 8-5 16,-13 9 7-16,-5 4-8 15,-4 4-1-15,-5 4 1 16,-1 1 2-16,2 2-1 15,7 1-2-15,6-4 2 0,8-5 0 16,9-7-1 0,5-3-4-16,0 0 4 0,0-1 1 15,0 2-1 1,3-2 0-16,10-2 0 0,3-3 1 16,6 2-1-16,1-3-6 15,-2 5 6-15,0-1 3 16,-5 4-2-16,-8 4-2 15,-3 0 2-15,-3 4 0 16,-2-3-1-16,0-2-2 16,0-7 2-16,0-5 1 15,0-9-1-15,2-7 0 16,7-1-1-16,2-2-3 16,4-1 2-16,4-3-9 15,5-4 11-15,5 0 4 0,5 0-4 16,1-3 0-1,3-11 0-15,7-2 3 0,-1-2-3 16,8-1-2 0,3-4 2-16,3-3 2 0,4 6-2 15,-4 2-2-15,-4 4-6 16,-3 4 4-16,-4 0 4 16,2-2-7-16,4-6 5 15,7-6 0-15,8-6-8 16,3-5-3-16,-2 1 9 15,-3 3 3-15,-8 0 1 16,-10 4-5-16,-9 0 5 0,-10 6 2 16,-6 4 1-16,-10 5-6 15,-5 4 6-15,-4 1 3 16,-4 4-5-16,0-2 0 16,0 0-1-16,0-3 6 15,-8-4-5-15,4-5 19 16,4-4-11-16,0-15 0 15,22-13-9-15,18-5 0 16,10-4 0-16,6 4 0 16,-2 4 0-16,4-3 0 15,5-4-12-15,-1-11 6 16,-2-2-4-16,-8 1-1 16,-12 5 11-16,-11 14-1 15,-15 12 3-15,-14 14-2 16,0 12 2-16,-23 4 11 0,-12 8 3 15,-4 0-16-15,-3 0 13 16,2 0 0-16,5 0-12 16,4 0 0-16,8-6 1 15,9-13 16-15,8-4-15 16,3-5-2-16,3-5 5 16,0-5-6-16,5-2 1 15,9 2-2-15,-4 0 2 16,-1 3 2-16,-4 2-3 15,-5 3-4-15,0 1 0 16,0 5 2-16,-14 4-2 16,-10 3 1-16,-5 7 3 0,-7 2 8 15,-1 2-8-15,1 2 5 16,5-1-5-16,6 3 7 16,7 1-6-16,9-6-2 15,3 3 2-15,2-3 1 16,-1-6-2-16,3 0-8 15,0-12 0-15,-1 0 1 16,1-2 7-16,-1-1 0 16,-1 8 0-16,-4 0 6 15,-1 4-6-15,-5 4-2 16,-3 1 2-16,-6 7 15 16,-2 1-15-16,-8 3 1 15,-7 0 1-15,-5 4 3 0,-1 14-5 16,-1 3-4-16,7-7 4 15,4 1 2-15,10-5 0 16,7-4-4-16,11-4 4 16,3 1 0-16,5-3-2 15,0 0-7-15,0 0-1 16,5-5 7-16,1-3-3 16,-2 4 2-16,-4 2 4 15,0 2 2-15,0 0-4 16,0 0 0-16,-6 0 0 15,-11-4 16-15,-10-2-16 16,-4 3 0-16,-5 2 0 0,-2 1 11 16,-2 0-11-16,0 1 0 15,-1 16 0-15,-1 2 1 16,5 4-1-16,3-2 0 16,3 1 0-16,8-3 1 15,5-1-1-15,7-4-6 16,3-4 3-16,3-3 1 15,0-3 1-15,1-1 0 16,-3 2 2-16,3-4 2 16,-5 4-3-16,4-4-4 15,1 3 3-15,2 3-3 16,2 3-76-16,0 1-40 16</inkml:trace>
  <inkml:trace contextRef="#ctx0" brushRef="#br0" timeOffset="208432.01">1961 7931 113 0,'0'0'81'0,"0"0"-59"16,0 0-13-16,0 0-9 16,0 0 0-16,0 0 0 0,0 0 10 15,-12-3 16-15,12 3-6 16,0 0-6-16,0 0-2 16,0 0-12-16,0 0-1 15,0 0-3-15,9 4 3 16,11 14 1-16,4 4 0 15,8 0 9-15,5 5 2 16,8-7-9-16,11-2 9 16,7-3-9-16,3-7 10 15,5 1-12-15,-6-5 0 16,-7-2 7-16,-2-2 1 16,-8 4-8-16,-1-2 0 15,-5 0 2-15,-8 2-2 0,-3-4 0 16,-2 0-7-1,-2 0-27-15,-2 0 2 0,-3 0-44 16,-7 0-23-16</inkml:trace>
  <inkml:trace contextRef="#ctx0" brushRef="#br0" timeOffset="208797.26">2636 7917 280 0,'0'0'2'0,"0"0"17"16,0 0-19-1,0 0-2-15,0 0-16 0,0 0 16 16,15 5 2-16,16 11 0 16,9 0 1-16,5 2 10 15,-1 1-4-15,3-3-7 16,-3 1 3-16,-1-3 1 15,-7 1-3-15,-7-3-2 16,-8-2 2-16,-4-3-2 16,-7-1 1-16,-5 3 0 15,-2-1 3-15,-3 5 16 16,0 1-1-16,-10 5 7 16,-15 4-20-16,-4-6 7 15,-2 1-12-15,3-2 0 16,1-2-1-16,9-4-4 0,12 1-35 15,6-3-35-15,6-8-106 16</inkml:trace>
  <inkml:trace contextRef="#ctx0" brushRef="#br0" timeOffset="209472.27">5077 6731 261 0,'0'0'40'0,"0"0"-39"16,0 0-1-16,0 0 0 15,0 0 0-15,0 0 5 16,45 85-3-16,-32-55-1 16,5 4 3-16,-2-4 2 15,1 0-6-15,-1-3 0 16,-1 3 1-16,-1-5 2 15,-5 0-3-15,-5 0-3 16,-2 0 1-16,-2-4-10 16,0-3-10-16,0-1-5 15,-8-3-10-15,-7-6-24 16,-4-8-75-16,-1 0 117 16</inkml:trace>
  <inkml:trace contextRef="#ctx0" brushRef="#br0" timeOffset="209707.62">5129 7163 68 0,'0'0'75'0,"0"0"-34"16,0 0 8-16,0 0-31 15,0 0-18-15,0 0 0 16,-23-16 0-16,39 19 1 16,4 10 1-16,0-1-2 15,0-5 14-15,2-1-13 16,-3-3 1-16,2-3-1 16,-1 0 18-16,3 0-9 15,-1-9 5-15,-2-10-9 16,-2-3 12-16,-5-2-14 15,-2-2 3-15,-4 3-2 0,-4 5 2 16,-3 4-7 0,0 2 0-16,0-1-18 0,0 8-25 15,0-4-45-15</inkml:trace>
  <inkml:trace contextRef="#ctx0" brushRef="#br0" timeOffset="210366.01">7374 5999 17 0,'0'0'198'0,"0"0"-187"15,0 0-9-15,0 0 3 16,0 0-4-16,0 0 2 16,-62 61 1-16,42-42 13 15,-2 6-13-15,-7 3 0 16,-3 7 4-16,-5 8 9 0,-6 3 1 15,-1 7-8-15,0-2-9 16,1-2 14-16,3-8-7 16,9-6-8-16,8-13 2 15,12-6 1-15,5-10-3 16,6-1-2-16,0-4-30 16,0-1-27-16,4 0-70 15</inkml:trace>
  <inkml:trace contextRef="#ctx0" brushRef="#br0" timeOffset="210697.55">6929 6236 237 0,'0'0'1'0,"0"0"14"15,0 0-15-15,0 0 11 16,0 0-9-16,0 0 5 16,-21 117 6-16,21-96-1 15,0 2-2-15,0 2 2 16,0 0-11-16,0-5 9 16,0-1-4-16,0 0 0 15,0-7-1-15,0-1-3 0,0-4 0 16,0-6-4-1,12-1 4-15,3 0-6 0,6 0 5 16,3 0-1-16,3-5 0 16,1-3-34-16,-3-2-83 15</inkml:trace>
  <inkml:trace contextRef="#ctx0" brushRef="#br0" timeOffset="212714.28">6964 6695 116 0,'0'0'0'0,"0"0"-29"15,0 0-19-15,0 0 48 16,0 0 18-16,0 0 4 15,5-61 10-15,-3 50 7 16,-2 3-7-16,0-2 2 16,0 0-19-16,0 1 2 15,0 2 9-15,0-1-14 16,-7 2 0-16,3-2 4 16,-2-1-11-16,-1 0 0 15,0-2-2-15,-2-2 11 0,-2 1-11 16,-1 0-2-16,-3 0 3 15,-3 0 2-15,-3 2-2 16,-9 0-4-16,-8 4 4 16,-4 4-1-1,-10 2-3-15,-8 0-3 0,-7 2 3 16,-6 14 3-16,-3 2-2 16,3-2-2-16,-2 0 2 15,-2 0 4-15,0 0-5 16,-4 0-4-16,1 2 4 15,4 1 2-15,0 2-1 16,9 0-2-16,3 0 2 0,-1 3 0 16,3 0-1-16,-3 7-6 15,-1 1 6-15,3 2 2 16,1 0-2-16,2-1 0 16,2 0 0-16,0-1 3 15,4-4-3-15,0-2-4 16,6-2 4-16,-2-2 7 15,4-1-7-15,-3 0 0 16,-2 4 4-16,-3-2-1 16,-4 8-3-16,-4-3-2 15,2 2 2-15,2 1 2 16,2 1-1-16,0-1-2 16,3 6 3-16,-1 3 3 15,3 6-5-15,0-2-6 16,2-3 6-16,5 3 1 0,-1 3 2 15,5 1-6-15,-3 4 6 16,3-2-2-16,0 2-1 16,-3 2-5-16,4-1 5 15,-1-3 0-15,2-5 4 16,5-4-8-16,2-8 8 16,6-2-3-16,4-3-1 15,6-4-5-15,1 4 5 16,1 1 0-16,4 5 1 15,2 3-2-15,5 2 2 0,2 3-1 16,0-3 0 0,0 4-3-16,0 0 3 0,7-4 0 15,4 3 2-15,0-4-4 16,3-2 4-16,1-2-2 16,4-1 0-16,-2-5-6 15,3-3 6-15,7-2 0 16,4-5-1-16,5 2 1 15,4-6-2-15,5-2 2 16,1-2 5-16,5-6-5 16,8-3 1-16,3 2 8 15,7-3-7-15,6 0-2 16,6 0 0-16,-3 0 1 16,0 0-1-16,-5 0-1 15,1-10 1-15,-1-4 0 0,5-6 2 16,4-8-4-16,3-4 4 15,2-8 2-15,2-10-4 16,1-7 1-16,1-3 1 16,3-2 3-16,-5 5-4 15,-5 4-1-15,-8 8 1 16,-7 7 0-16,-5 7-1 16,1 0-7-16,2 2 7 15,4-7 2-15,7 1-1 16,0-5-2-16,3-4 3 15,-6-2-2-15,-4 1 0 16,1 0-6-16,-5 0 6 0,-5 2 0 16,-4 3 1-1,-9 1-3-15,-4 3 4 0,-5 2-1 16,-5-3-1-16,-2 2-2 16,-1-1 2-16,-5 0 2 15,-1-1-2-15,-1-1 0 16,-2-2 3-16,-2-2-3 15,2 0 0-15,-3 0 2 16,4-2-2-16,1 0 3 16,1-2-3-16,1 2 0 15,2 1 2-15,-4-1-2 16,-3 0 0-16,-4 3-6 16,-5-5 6-16,-4 5 2 15,-4 3-2-15,-3 0 0 16,0 3 1-16,-2 3-1 0,0 0 0 15,0 7 3-15,0 0-1 16,0 3 3-16,-4 4-1 16,-3-3-4-16,-2-2 2 15,2-5 6-15,-1-6-3 16,-1-2-2-16,-3 0 3 16,-1-1 1-16,-3 8-4 15,-1 0-3-15,-8 6 4 16,0 6-6-16,-6 9 2 15,0 6-1-15,-4 2-4 0,-7 7-22 16,-6 18-14 0,-3 9-2-16,-4 7 1 0,1-1-19 15,0 0-128-15</inkml:trace>
  <inkml:trace contextRef="#ctx0" brushRef="#br0" timeOffset="213533.95">4074 8045 117 0,'0'0'35'16,"0"0"22"-16,0 0-8 15,0 0-13-15,0 0 25 16,0 0-16-16,-46-32-8 15,46 32-1-15,0 0-33 0,0 0-3 16,0 2-1 0,11 14-7-16,11 8 8 0,1 6 3 15,6 3-2-15,-7 4-1 16,0 1 1-16,-4-2-1 16,-3-2 0-16,6-5-3 15,-2-3-19-15,6-12-29 16,2-4-21-16,-2-6-18 15,4-4-132-15</inkml:trace>
  <inkml:trace contextRef="#ctx0" brushRef="#br0" timeOffset="213998.08">5394 7513 293 0,'0'0'38'0,"0"0"-38"15,0 0 2-15,0 0-2 16,0 0 0-16,0 109 2 15,0-75 0-15,4-4 3 16,10-5-4-16,-1-4 2 0,5-6 3 16,-1-8-2-1,1-1-2-15,-2-6 0 0,0 0 3 16,-3 0-2-16,0 0-1 16,-2-11 1-16,-2-16 14 15,-4-5-15-15,-5-4 3 16,0 0-3-16,-9 0 2 15,-16 1-4-15,-3 5-3 16,-3 8 3-16,4 6 3 16,4 12 2-16,1 4-5 15,2 0-6-15,4 18-17 16,1 8-14-16,8 2-13 16,7-3-2-16,0-4-50 15</inkml:trace>
  <inkml:trace contextRef="#ctx0" brushRef="#br0" timeOffset="214317.15">5998 7277 298 0,'0'0'17'0,"0"0"-15"16,0 0 9-16,0 0 9 15,4-124-10-15,-4 99 12 0,0 7-13 16,0 5-6 0,2 2-3-16,7 5-1 0,3 0-1 15,1 6 1-15,-1 0-16 16,2 0-4-16,-1 3 21 16,6 12 0-16,-1 6 2 15,1-2 1-15,2 3-1 16,3-1-2-16,0-4 1 15,1 2-1-15,-1-5 0 16,3-1-10-16,0 0-43 16,2-6-54-16</inkml:trace>
  <inkml:trace contextRef="#ctx0" brushRef="#br0" timeOffset="214665.29">6717 7003 244 0,'0'0'4'16,"0"0"-4"-16,0 0-6 15,0 0 6-15,0 0 40 16,0 0-8-16,162-71-23 0,-106 35 11 16,7 1 0-1,-1 3-11-15,0-1-7 0,3 3 4 16,-3-1-4 0,-6 1-2-16,-4 3-1 0,-10-2-2 15,-2 2 1-15,-6 2-14 16,-5 6 13-16,-12 4-38 15,-8 5-4-15,-9 4 7 16</inkml:trace>
  <inkml:trace contextRef="#ctx0" brushRef="#br0" timeOffset="-214478.61">7410 6418 314 0,'0'0'27'16,"0"0"-27"-16,0 0-1 15,0 0-15-15,0 0 16 16,0 0 0-16,87 0 3 16,-53 0 0-16,-1 0-2 15,-2 0-1-15,-2 0 3 16,-1 0-2-16,-5 4-1 15,-7 3-5-15,-5-1-1 0,-5 3 6 16,-4 1 14 0,-2 7-10-16,0 1 13 0,-6 0-4 15,-9 3-6-15,-1-7-6 16,1 5 2-16,1-1 0 16,3-2-3-16,5-2-5 15,6 0-16-15,0-3-42 16,0-6-45-16</inkml:trace>
  <inkml:trace contextRef="#ctx0" brushRef="#br0" timeOffset="-214131.01">8041 6278 262 0,'0'0'10'0,"0"0"-7"15,49-102 0-15,-36 74 19 16,-7 6 8-16,-1 7 10 16,-2 6-12-16,-1 4-15 15,-2 5-13-15,0 0-5 16,0 0 1-16,0 0-10 16,2 0-7-16,2 0 14 15,3 12 7-15,4 9 7 16,5 8 5-16,-1 4 5 15,1 1 2-15,4 1 5 16,0-2-18-16,2 1 2 0,3-6-5 16,-3-3-2-16,2-9-1 15,-3-9-9-15,-3-1-15 16,-1 1-30-16,-17-3-132 16</inkml:trace>
  <inkml:trace contextRef="#ctx0" brushRef="#br0" timeOffset="-197280.89">12873 15741 66 0,'0'0'146'0,"0"0"-113"15,0 0-5-15,0 0-10 0,0 0 15 16,0 0 2-1,0 0 5-15,0 0-16 0,0 0-18 16,-8-37 5 0,8 34 11-16,0 3-14 0,0 0-8 15,0 0 0-15,0 30 0 16,0 14 8-16,10 24-6 16,-1 20 4-16,-5 15 3 15,0 15-7-15,-4 10 5 16,0 7-6-16,0-2 12 15,-6-8-11-15,0-8 1 16,1-11-3-16,1-12 3 16,-2-5-1-16,3-7-4 15,-2-8 4-15,5-10-1 0,0-20-1 16,0-14-4 0,0-16 4-16,0-3 0 0,0-8 0 15,0-3-3-15,0 0-8 16,0 0 11-16,16 0-1 15,5 0-6-15,2 0 7 16,14 0 3-16,7-9 3 16,12-4-6-16,13 3 3 15,13 2-1-15,14-5-2 16,6-6-3-16,19-4 3 16,8-2 0-16,12-7-11 15,8-5 8-15,-3-10-10 16,-5-3 8-16,-5 2-5 0,-11 4-6 15,-10 7-3 1,-9 11 13-16,-8 12-15 0,-3 14 3 16,-5 0-16-16,-8 4-1 15,-9 14 13-15,-10 0-8 16,-12-6 5-16,-7-2 18 16,-12-6-4-16,-8-4 10 15,-3 0 1-15,-8-14 14 16,-3-4 7-16,0-8 11 15,-3-4-14-15,-3-7 5 16,-2-8 6-16,-2-11-17 16,0-8-1-16,0-16 19 0,0-8-11 15,0-11-5 1,-9-13 19-16,-5-5-24 0,-1-3 4 16,-7 0-6-1,-3 3-4-15,-2 4 1 0,4 16-4 16,-2 0-3-16,7 12 3 15,2 4 4-15,3 1-2 16,0 7-4-16,2 6 4 16,-3 6-6-16,-3 7 4 15,3 9-1-15,-1 14 1 16,-1 4 0-16,5 14 0 16,-5 5-1-16,-4 6 1 15,-9 2 8-15,-12 6-8 16,-9 19-1-16,-15 6 1 15,-7 3 3-15,-3 0-1 0,-8 6-4 16,-10 4 4-16,-14 11 0 16,-13 3-2-16,-12 9-5 15,-6-6 5-15,3-5 4 16,12-4-2-16,16-12-4 16,19-7 4-16,22-7 3 15,10-8-5-15,12 0-6 16,4-6 6-16,6-6 0 15,8-2 0-15,1-4-2 16,5 0-12-16,-1-4-10 16,6-10-34-16,7 0 9 15,3 9-10-15,0 2-20 0,1 3-166 16</inkml:trace>
  <inkml:trace contextRef="#ctx0" brushRef="#br0" timeOffset="-196780.18">12545 16397 88 0,'0'0'161'0,"0"0"-125"16,0 0-34-16,0 0 11 15,0 0 0-15,0 0 18 16,152-54-10-16,-88 28 1 15,19-7-13-15,19-7 12 16,28-10-9-16,26-8-12 16,27-4 8-16,17 0-4 15,5-4-4-15,-5 1-1 16,-12 5 1-16,-23 5 1 0,-15 5-1 16,-4 2-2-16,-1 4 2 15,0 0 7-15,-7 7-7 16,-14 6 0-16,-16 3 0 15,-26 10 0-15,-20 14 0 16,-21 4-6-16,-24 0-13 16,-17 0-13-16,0 22 10 15,-42 15-3-15,-22 21-111 16</inkml:trace>
  <inkml:trace contextRef="#ctx0" brushRef="#br0" timeOffset="-196149.57">12672 17067 253 0,'0'0'50'0,"0"0"-50"16,0 0-11-16,0 0 11 16,0 0 22-16,0 0 4 15,43-87 2-15,-12 67-9 16,14 0-1-16,13-2 4 0,18-9-19 15,20 0 6 1,26-13 11-16,25-5-9 0,24-5-3 16,19 0-3-1,11-8 5-15,5 4-8 0,-3 0-2 16,-18 8 2-16,-8-3 1 16,-6 12 0-16,-4 1-5 15,-2-3 4-15,-1 5 1 16,-14-1-3-16,-14 3-4 15,-23 9 4-15,-26 4 0 16,-24 10 0-16,-23 5-9 16,-18 8-21-16,-10 0 14 0,-10 0-11 15,-2 0-18 1,0 8 19-16,-7 10-37 16</inkml:trace>
  <inkml:trace contextRef="#ctx0" brushRef="#br0" timeOffset="-194278.93">13845 15272 64 0,'0'0'18'0,"0"0"7"0,0 0 11 16,0 0-4-16,-122-23-28 15,97 23 17-15,0 0 3 16,0-1-16-16,-4 1-5 15,3 0 17-15,-10 0-14 16,-2 0 12-16,-6 0 5 16,-5 0-6-16,-3 0-16 15,-4 4 2-15,-6 6 2 16,0 4 4-16,-1-4-6 16,6 6-1-16,8 2-1 15,4-5 11-15,7 4-9 16,3-1 6-16,6 1 0 15,4 0 1-15,5-7-10 16,2 7 0-16,1-3 0 0,1 9 0 16,-2-1 1-16,3 8-2 15,-4-2 2-15,2 7 0 16,1-3-1-16,1 2-6 16,3 2 6-16,1-1 1 15,5 5-1-15,-3 2-1 16,0-1 1-16,0 1 4 15,3 0-4-15,-4-2-5 16,3 1 5-16,5-9 1 16,2-2-1-16,0-9 0 15,0-6-1-15,5-3-1 16,15-2-1-16,3-3-3 16,3 4 6-16,2-3 2 0,5 2 0 15,0-2-4-15,-4-2 4 16,2 1 0-16,0 2-2 15,3-5-4-15,3-2-1 16,5-2 5-16,8 0 5 16,6 0-5-16,4-6 0 15,0-7 1-15,5-4-1 16,1 3 0-16,1-1 0 16,0-2 2-16,-3 1-2 15,6 2 0-15,-3-8-1 16,1 3 0-16,1 2 1 15,-2-5-6-15,-5 4 6 16,1 0 0-16,-5-4 0 0,-2 7-1 16,-3-1 1-16,-2 3 2 15,0 3-2-15,1-5-4 16,-1 7 4-16,-2-6 1 16,0 2-1-16,-2 2 0 15,0-4-6-15,-5 1 6 16,3-4 0-16,1-1-6 15,2-4 6-15,2 4 2 16,6-4-1-16,4-2-2 16,-2-2 2-16,7 0-6 0,-3-5-2 15,-4 3-1 1,5 1 8-16,-7 1-3 0,-6-5-2 16,0-1 4-16,-11 4 2 15,-1 0-2-15,-9 5 1 16,-6 4-6-16,-7 0 6 15,-8 4 2-15,-8 1-2 16,0 0 0-16,0 0 0 16,-2-8 12-16,-14 0 4 15,1-5-12-15,-3 4-2 16,-4-4 4-16,-3 5-5 16,-6 0-2-16,-4 5 4 15,-8-2 12-15,-13 5-15 16,-11 6 0-16,-18-4 0 15,-10 6 1-15,-8 0 0 0,-1-2-2 16,5 0 2-16,6 3 2 16,1 5-1-16,-1 0-1 15,-3 11 1-15,-8 14 3 16,-8 6-4-16,-3-3 1 16,-8 7 1-16,3 1 7 15,15-6-7-15,21-2-2 16,18-5 2-16,22 0 0 15,13-3-3-15,10-2 0 16,15-5-5-16,6-4 4 16,0-3-17-16,29 2-6 15,11-6-14-15,16 2-16 16,6-4-124-16</inkml:trace>
  <inkml:trace contextRef="#ctx0" brushRef="#br0" timeOffset="-193870.73">14735 15035 372 0,'0'0'0'16,"0"0"-12"-16,0 0-8 16,104-136 18-1,-46 94-1-15,6-3 6 0,7 4-4 16,5-3 2-16,2 0 9 16,5-3-10-16,4 2 0 15,1-5 0-15,-5 8 2 16,-7 7 0-16,-9 3-4 15,-11 5 4-15,-6 4 2 16,-7 2-4-16,-7 1 1 16,-10 0 5-16,-4 4 1 0,-8 2-6 15,-8 2-2 1,-3 8 2-16,-3-2-5 0,0 3-5 16,0 2-41-16,0 1-38 15,0 0-99-15</inkml:trace>
  <inkml:trace contextRef="#ctx0" brushRef="#br0" timeOffset="-193562.82">15689 14259 74 0,'0'0'27'16,"0"0"-10"-16,0 0 12 15,128-28 5-15,-84 22-1 0,0 2-15 16,-3 2-10 0,-1 2 12-16,-5 0-13 0,-8 0-7 15,-4 3 4-15,-12 14-3 16,-7 5 5-16,-4 6-4 16,0 4 4-16,-22 5 22 15,-2-4-8-15,-3-2-10 16,6-7-10-16,4-4 7 15,7-6-7-15,6-5-11 16,2-5-23-16,2-4-46 16</inkml:trace>
  <inkml:trace contextRef="#ctx0" brushRef="#br0" timeOffset="-192648.71">16278 13623 411 0,'0'0'47'0,"0"0"-18"16,0 0-29-16,0 0-8 15,0 0 1-15,0 0 7 16,34 68 11-16,-19-29-11 15,1 3-2-15,-3 2 2 16,1-6 3-16,-1-3-3 0,-3-12-1 16,2-11-7-16,-1-8 5 15,2-4-1-15,1 0-4 16,1-30 8-16,1-12 8 16,-1-6-7-16,1 0-2 15,-5 4 2-15,-5 10 3 16,0 11-4-16,-6 11 0 15,2 11 2-15,0 1-2 16,2 0-10-16,7 13 7 16,3 18 3-16,1 5 9 0,3-2-9 15,0 0-2 1,0-4 2-16,0-8 2 16,1-8-2-16,2-8 0 0,-1-6-6 15,2 0 4-15,3-19-13 16,-1-14 15-16,5-11-7 15,0-4-4-15,-4 2-12 16,-6 7 5-16,-7 17 18 16,-5 10 2-16,-5 9 5 15,-2 3 1-15,0 0 9 16,0 22-11-16,2 9-4 16,0 7-2-16,5 1 2 15,1-3 4-15,8-6-6 16,5-8-7-16,5-7 7 15,3-9 0-15,2-6-3 0,0 0-11 16,0-19 7 0,-4-5 2-16,2-6 5 0,-4 3-7 15,2-4 7-15,-3 5 0 16,-2 6 1-16,-4 5-2 16,-5 12 2-16,-3 3-4 15,-4 0 3-15,1 0 0 16,-3 15 6-16,6 8 9 15,-4 0-15-15,5 8 0 16,5-7 4-16,-1-6-1 16,1-5-3-16,-3-13-5 15,1 0 5-15,-3-1 5 0,0-29 13 16,-4-8-1 0,-3-8-17-16,-4-4 5 0,0 1-5 15,-4 7-3-15,-19 9 3 16,-6 10 0-16,-6 8 8 15,-6 10-8-15,-3 5 1 16,2 0 3-16,1 22-4 16,12 5-4-16,12 0 3 15,10 3-9-15,7-2-42 16,5-2-37-16,28-12-90 16</inkml:trace>
  <inkml:trace contextRef="#ctx0" brushRef="#br0" timeOffset="-192148.3">17644 13366 331 0,'0'0'39'0,"0"0"-22"16,0 0 4-16,0 0 17 16,0 0-1-16,0 0-29 15,-34-89-7-15,23 113-2 16,2 18 1-16,2 14-1 15,5 6-1-15,2 2-2 16,0-6-2-16,0-12-21 16,0-13 1-16,15-15 17 0,4-14 0 15,1-4 1 1,2-15 8-16,-4-21 11 0,-3-15-6 16,-5-12-3-16,-4-9 5 15,-4-6 12-15,-2-2-3 16,0 2-8-16,0 3-8 15,0 1 4-15,-6 6-4 16,-10 4-14-16,1 12 14 16,3 20 12-16,7 14-9 15,3 13 20-15,2 5-20 16,0 2 1-16,7 25-4 16,17 11 1-16,3 4 9 15,5 2 3-15,-3 2-11 16,0 2-2-16,0 4 0 15,0 9 4-15,-7 4-4 0,-7 9-22 16,-4-3 19-16,-3-15-11 16,0-16-19-16,1-14 3 15,5-12-52-15,-4-14-93 16</inkml:trace>
  <inkml:trace contextRef="#ctx0" brushRef="#br0" timeOffset="-191828.71">18140 13128 291 0,'0'0'72'0,"0"0"-55"16,36-122-3-16,-22 74-11 15,1-2 8-15,-1 1-4 16,-3 1 9-16,-5 3-6 15,-4 6-6-15,-2 1 7 16,0 8 5-16,0 12-15 16,0 8 4-16,0 10 3 15,0 8-2-15,0 30-6 16,2 18 0-16,12 13 6 16,6 5 18-16,2 0-18 15,-1-4 4-15,3 1-8 16,-6 2 8-16,0-3-10 0,-5 5-9 15,-5-7-13-15,-8 2-101 16</inkml:trace>
  <inkml:trace contextRef="#ctx0" brushRef="#br0" timeOffset="-189730.87">13490 15923 38 0,'0'0'67'0,"0"0"-60"16,0 0 10-16,0 0 2 0,0 0 9 15,0 0 16 1,-24-14 0-16,19 14-11 0,-1 0-11 16,-3-4 8-16,0 4-9 15,-2 0-18-15,0 0 10 16,-1 0-10-16,-1 0 6 16,2 0-9-16,-4-3 2 15,-6 3-2-15,0 0 4 16,-6 0-3-16,-7 0-2 15,-4 7 2-15,-4 3 2 16,0 2-3-16,-1-1-3 16,5 1 3-16,3 2 9 15,1-2-8-15,1 6-2 16,-2 6 2-16,-2-3 1 0,-1 6-2 16,1 1-5-16,3 3 5 15,1-6 2-15,2 2-1 16,4-4-2-16,2 3 2 15,-2-4 0-15,3 6-1 16,-2-2-3-16,-3 2 3 16,2 3 2-16,2 5-2 15,3-4 0-15,7 3 0 16,3 6 1-16,5 4-1 16,7-1-4-16,0-5 4 15,0-3 0-15,16-5 0 16,6-8 0-16,5 4 0 15,6-9 0-15,3 0 0 0,0-4-4 16,4 2 4-16,2-2 6 16,1 0-5-16,1-2-2 15,1 2 2-15,-1-1 3 16,6 2-4-16,-2-3-5 16,8-2 5-16,6-3 2 15,3-7-2-15,6 0-2 16,1 0 2-16,1 0 9 15,1-11-9-15,-1-3-6 16,3 0 6-16,0-4 7 16,3 4-7-16,-2 2 0 15,0-2 0-15,2 0 7 0,-6-4-7 16,1 6 0 0,-7-6 0-16,-3 8 2 0,-6-3-2 15,-4 7 0-15,-8 3 0 16,1-1 1-16,-2 4-1 15,-3-5-3-15,0 5 3 16,0-5 2-16,4-3-1 16,0-1-2-16,3-4 2 15,7-6-1-15,4-3 0 16,1 0-3-16,5-6 3 16,-3 2 8-16,-1 1-7 15,-2 0-2-15,-5 2 2 16,1 2 5-16,-2-5-6 15,-1 4-3-15,0 0 3 16,3 0 6-16,-2 3-5 0,-3 1-2 16,2-4 2-16,-1 5 2 15,-3-2-3-15,0-3-3 16,-2 0 3-16,-7-2 2 16,-5 2-2-16,-2 0 0 15,-4-4 0-15,3 2 5 16,-3-2-5-16,2-5-4 15,-2 4 4-15,-4-3 0 16,-1 4 2-16,-9 3-4 16,-1 4 4-16,-9-4 1 0,-5 1-3 15,0 0-2 1,0-4 2-16,-23 2 0 0,-8 2-1 16,-2-4 1-16,-5 3 4 15,0-2 5-15,0 0-9 16,-2 4-6-16,2-1 6 15,-5 8 0-15,-1-2 1 16,0 6-2-16,-8-2 2 16,-3 6 5-16,-10 2-6 15,-8 4-6-15,-6 0 6 16,-6 0 4-16,2 0-4 16,0 0 0-16,0 0 0 15,3 0 3-15,2 0-3 16,3 7-3-16,1 4 3 15,0 7 2-15,0 8-2 0,-5 0 0 16,-11 10 0-16,-5-5 0 16,-7 5 0-16,-2-5-3 15,2-9 3-15,-5-4 4 16,0-4-2-16,0-3 3 16,9 0-3-16,14 3 3 15,8 5-1-15,13 2-3 16,8 6 1-16,2-4 2 15,3 4-4-15,5-1 0 16,3-5 0-16,2 2 0 16,5-4 0-16,-2-6-7 15,4 1-9-15,2 3 16 0,2 0-10 16,5 1-9 0,6-3-17-16,9-7 0 0,9 5-26 15,0-3-14-15</inkml:trace>
  <inkml:trace contextRef="#ctx0" brushRef="#br0" timeOffset="-188599.35">16142 15348 338 0,'0'0'94'0,"0"0"-85"0,45-118-9 15,-1 78-1 1,-2 9-14-16,-6 13 15 0,-4 18-3 16,-7 0-13-16,0 28 16 15,-2 25 11-15,-3 15-6 16,0 16 5-16,-4 0-9 15,-1-4 9-15,-1-13-10 16,-1-17-4-16,-3-22 4 16,0-12 4-16,-6-10-2 15,3-6-4-15,-1 0 4 16,4-14 0-16,1-22 11 16,5-18 7-16,1-7-16 15,-1 1-4-15,6 7-11 16,0 9 11-16,-1 13-1 15,-2 16-2-15,-1 8 1 0,-3 7-12 16,1 0 7-16,7 4 7 16,-1 18 1-16,4-4-1 15,1 4 2-15,-2-4 1 16,-5-5-3-16,-2-4-3 16,0-5 3-16,-7-4 0 15,3 0-2-15,-2 0-4 16,-1-17 6-16,3-15 5 15,-3 1-4-15,1-5 0 16,-1-4-1-16,1 2 3 16,2 4-2-16,1 8-2 15,2 9 2-15,-4 11-2 0,0 6 1 16,0 0-11 0,6 9 11-16,-2 15 11 0,5 6-11 15,1-4 2-15,-1 2 2 16,-2-10 1-16,3 0-5 15,-4-8-5-15,1-6 5 16,1-4 0-16,-2 0-12 16,4-6 10-16,-1-14 2 15,-2-4 4-15,0-8-4 16,-2 6-8-16,-5 3 8 16,-2 10 6-16,1 3-6 15,-6 10-4-15,1 0-8 16,4 1 10-16,2 21 0 15,4 1 4-15,2 1 1 16,-1 0 1-16,5-4-2 0,-4-4-4 16,2-2 4-1,-2-10 5-15,-1 2-3 0,0-6-4 16,0 0 5-16,-2 0-5 16,-5-10 1-16,-5-12 5 15,-4-8-3-15,-2-4 4 16,0-7-7-16,-11 2-3 15,-11 0 3-15,-5 3 2 16,-4 6 1-16,0 8 9 16,-1 4-5-16,3 13 14 0,6 0-21 15,0 5 0 1,3 0 0-16,7 5 0 0,4 16-20 16,6 1-19-1,3-4-26-15,5-4-20 0,24-6-10 16,5-8-2-16</inkml:trace>
  <inkml:trace contextRef="#ctx0" brushRef="#br0" timeOffset="-188164.7">18031 14801 229 0,'0'0'68'15,"0"0"-12"-15,0 0-13 16,0 0-24-16,0 0-3 15,0 0-11-15,-127 110-5 0,91-53 0 16,7 2 0 0,10 1 1-16,5-10-1 0,8-1-8 15,6-8 4-15,0-10 0 16,0-9-15-16,6-18 0 16,14-4 0-16,7-22 19 15,2-22 8-15,-3-22-5 16,-3-9 2-16,-5-11 1 15,-9 0-4-15,-5-1-2 16,-4 3 0-16,0 0 12 16,-2 8-8-16,-3 14 0 15,3 22 0-15,2 21 27 0,-2 19-16 16,2 0-10 0,0 11 4-16,0 22 0 0,13 13-1 15,8 8-6-15,1 3-2 16,5 3 2-16,-1-3-2 15,1-4-5-15,2-6-23 16,2-3-12-16,2-14-24 16,-2-9-41-16,1-16-36 15,-3-5 82-15</inkml:trace>
  <inkml:trace contextRef="#ctx0" brushRef="#br0" timeOffset="-187878.14">18348 14683 235 0,'0'0'72'0,"27"-107"-31"0,-6 59-13 15,4 6-12 1,6 9 3-16,3 6-1 0,-3 6-11 16,0 12-4-16,-4-1 3 15,0 10-6-15,-3 0-5 16,-1 10 5-16,-6 20 13 16,-8 20-1-16,-9 10-8 15,0 8 3-15,-20 7 5 16,-4-2-12-16,-1-4 12 15,10-7-5-15,5-12 18 16,8-11-17-16,2-7-8 16,4-15 4-16,25-11-2 0,12-6 2 15,10 0-8 1,5-23-3-16,-3-13-2 0,-1 5-111 16,-21 7-119-16</inkml:trace>
  <inkml:trace contextRef="#ctx0" brushRef="#br0" timeOffset="-186512.72">14359 16418 194 0,'0'0'40'0,"0"0"-21"15,0 0 2-15,0 0 27 16,0 0-22-16,-127-30 1 0,98 25 4 15,0 1 11 1,2 4-19-16,-2 0-12 0,0 0 0 16,-4 0-11-16,-5 8 9 15,-4 10-9-15,-9 0-4 16,-5 4 4-16,-11 0 2 16,-6 2-1-16,-5 2-2 15,-2 0 2-15,-5-2 1 16,2 2-2-16,-2 0 2 15,-1-3 0-15,1-6 11 16,7 1-9-16,13-3-4 16,15-3 2-16,9 2 2 15,10-6-4-15,11-3-4 16,7 4 4-16,4 0 0 0,2 4-1 16,0 5 0-16,3 4 0 15,-3 2 1-15,3 6 0 16,0 6-5-16,-3 3 5 15,-5 3 2-15,4 8 0 16,-3-6-4-16,3 0 4 16,6-4-1-16,2-4-1 15,0 0-5-15,0 0 5 16,21 0 0-16,1-2-1 16,5-2 0-16,6-1-1 15,9-4 2-15,10-4 0 16,8-6-2-16,11 1 1 15,7-6 2-15,7-2-2 0,2-5 6 16,2 3-5-16,0-7 8 16,5-1-8-16,4 0-6 15,9 0 6-15,6 0 0 16,5 0-1-16,0-20 0 16,1-6 2-16,1-4 2 15,-5-2-3-15,1-4-1 16,3-4 1-16,3 0 5 15,-1 0-3-15,-3 0-4 16,-12 4 4-16,-6 0 2 16,-6-4-4-16,-3 5 0 15,-2-4 0-15,-6 2 2 0,-10 1-2 16,-10 0 0-16,-14 3 0 16,-13 0-3-16,-10-3 3 15,-5 0 0-15,-10 0 4 16,-9-5 5-16,-2-3-9 15,-5 0 0-15,-21 0 2 16,-12 4 2-16,-9 2 9 16,-11 4-11-16,-11 2 5 15,-11 2-5-15,-9 2 2 16,-7 6-4-16,1 3 2 16,-4 7 0-16,1 6-2 15,2 2-4-15,0 0 4 16,9 0 3-16,10 0-3 0,9 2 0 15,13 2-6 1,4 0 5-16,6 0-3 16,3 10-13-16,2 13 5 0,9 4 5 15,8 8-13-15,8 0-32 16,12 6-58-16,3-1-42 16</inkml:trace>
  <inkml:trace contextRef="#ctx0" brushRef="#br0" timeOffset="-186062">16152 16736 143 0,'0'0'60'15,"0"0"-21"-15,0 0-13 16,0 0 9-16,131 7-5 16,-94-7-5-16,5-3 3 15,1-14-18-15,-1-1-6 16,0-1-2-16,-3-4 3 15,-4 2-5-15,-6-2-4 16,-4 5-24-16,-6 4-42 16,-3-2-77-16</inkml:trace>
  <inkml:trace contextRef="#ctx0" brushRef="#br0" timeOffset="-185698.5">16826 16168 7 0,'0'0'301'16,"0"0"-272"-16,0 0-24 15,0 0 10-15,0 0-8 16,0 0-7-16,-71 0 2 0,95 0-2 15,7 6 9 1,5 6 5-16,8-2-9 0,-1 12-3 16,-1 0 5-16,-4 5 4 15,-7 0-6-15,-7 3 0 16,-5-2-5-16,-13 3 6 16,-6-5-5-16,0-2 0 15,0-2-1-15,-8 0 13 16,-9-4-13-16,7-4-8 15,3-2-38-15,0-8-180 16</inkml:trace>
  <inkml:trace contextRef="#ctx0" brushRef="#br0" timeOffset="-184432.14">17434 15959 403 0,'0'0'65'0,"0"0"-65"16,0 0-18-16,29 147 18 15,-13-93 1-15,1-4 1 16,6-12-4-16,-4-10 3 16,6-16-2-16,-2-12 1 15,-1 0-20-15,-2-4 20 16,-4-22 7-16,-6-6-6 0,-5-8 8 15,-5-9 2 1,0 4-8-16,0-4-2 0,-2 5-1 16,-5 13 0-16,1 9 8 15,4 12-7-15,2 10-1 16,0 0-22-16,0 10 17 16,10 12 5-16,15 9 2 15,4 4 1-15,0-3 2 16,0-6-5-16,0-4 0 15,-4-5 0-15,-6-6 1 16,-1-11-1-16,-2 0-11 16,-7 0 11-16,2-6-2 0,-5-16-21 15,3-12 10 1,1-3 2-16,-6-2-5 0,2-2 12 16,1 5 8-16,-3 8 3 15,2 8 5-15,-4 14-6 16,-2 2 2-16,0 4-4 15,2 0 0-15,2 14 2 16,5 12-2-16,3 2 12 16,-4 3-4-16,1-9-12 15,-1 0 0-15,2-4 1 16,1-5 1-16,-3-4-2 16,4-7-6-16,-1-2-4 15,2 0-21-15,3-2 7 16,2-20-3-16,4-9 11 15,3 4 5-15,-5 1 5 0,-3 7 12 16,-5 7-5-16,-6 10 13 16,1 2-14-16,2 0-2 15,0 5 2-15,4 14 17 16,3 7-5-16,1 1-11 16,6-4 1-16,-3 0 8 15,0-7-10-15,-2-6 4 16,-1-6-4-16,-1-4 10 15,-1 0-2-15,2 0-7 16,-5-26 13-16,0-10 6 16,-5-5-19-16,-7-7-2 15,0 2-5-15,-7 6 6 0,-13 0-2 16,-5 10 7-16,-4 8 0 16,-4 6 11-16,-3 7 7 15,5 9-4-15,4 0-16 16,8 0 4-16,3 0-7 15,7 15-31-15,7 3-20 16,2-2-28-16,0-2-42 16,24-4-94-16</inkml:trace>
  <inkml:trace contextRef="#ctx0" brushRef="#br0" timeOffset="-183948.31">18880 15587 251 0,'0'0'194'0,"0"0"-172"0,0 0-18 16,0 0 9-16,0 0 3 16,0 0-13-16,-116 10-1 15,94 22-2-15,-2 7 6 16,5 5-6-16,7 3-7 15,2-2 7-15,6-1 0 16,1-11-4-16,3-5-4 16,0-6-8-16,5-13 0 0,11-7-7 15,1-2-3 1,-1-15-13-16,5-33 39 0,-2-16 32 16,-1-24-20-16,-1-10 2 15,-5-4 15-15,-7 4-29 16,-5 6 1-16,0 17-1 15,0 17 3-15,0 17 0 16,0 19-6-16,0 13 6 16,0 9-6-16,0 1 0 15,0 31 3-15,0 16 9 16,0 19 5-16,0 3-14 16,8 4 0-16,2 0 4 15,3-6 1-15,2-7-5 16,-1-11-5-16,3-11 2 15,6-12-6-15,3-8-49 0,3-4-39 16,7-13-60-16</inkml:trace>
  <inkml:trace contextRef="#ctx0" brushRef="#br0" timeOffset="-182882.77">19181 15182 212 0,'0'0'30'0,"0"0"-28"16,0 0 13-16,0 0 0 15,0 0 30-15,0 0 22 16,0 0-29-16,-29-46 8 16,29 25-18-16,21-11-9 15,12-4-5-15,7-3-12 16,-1-1 6-16,2 13-8 16,-7 4-2-16,-5 14 2 15,-8 9-3-15,-5 0 0 16,-3 4 1-16,-3 20 4 15,-6 11 6-15,-4 8-8 0,0 7 2 16,0-2-2-16,-7-2 5 16,-4-1-3-16,4-15-4 15,3-6 4-15,4-10 1 16,0-2-3-16,0-6-7 16,0 2 7-16,13-4 0 15,10 0 0-15,1-2-2 16,5 2-6-16,5-4 8 15,-1 4-6-15,-2-4-1 16,-4 4 7-16,-3 0-1 16,-4 2 1-16,1 5-3 15,-4 0 3-15,1 7 0 0,-5 3 0 16,-3 6 3-16,-4-5-3 16,-6 0 14-16,0 2-6 15,0 6 4-15,-18 2-7 16,-11 3 11-16,-5 0-2 15,-3-2-14-15,-1-1 7 16,1-3-2-16,2-2-4 16,9-10-2-16,8-7-3 15,7-1 3-15,9-7-22 16,2-2-36-16,0 0-86 16,11-16-189-16</inkml:trace>
  <inkml:trace contextRef="#ctx0" brushRef="#br0" timeOffset="-181712.89">18924 13084 268 0,'0'0'34'0,"0"0"-3"16,0 0-26-16,0 0 9 15,0 0-6-15,0 0 15 16,-11 0-7-16,11 0-13 16,0 0 8-16,0-1 6 15,5-4-2-15,7 1-1 16,0 0-6-16,1 2 4 0,6 0-10 16,3 0 0-16,12 0-2 15,12-4 3-15,16-3 0 16,17-2-5-16,10-3 4 15,7-5 4-15,-5 0-6 16,-4-1-4-16,-7-3 4 16,-4 4 10-16,-12 3-10 15,-8 1 2-15,-12 6 0 16,-8 0 4-16,-9 4-6 16,-7 2-7-16,-9 2 7 15,-5 1 0-15,-6 0-21 16,0 0-21-16,0 0-10 15,0 0-42-15,0 0-201 16</inkml:trace>
  <inkml:trace contextRef="#ctx0" brushRef="#br0" timeOffset="-181233.17">20239 12647 281 0,'0'0'214'0,"0"0"-214"15,0 0-14-15,0 0 0 16,0 0 14-16,0 0 0 16,16 0 5-16,11-19 23 15,6-6 0-15,1-3-20 16,-1-6-7-16,-2 0 2 16,-2-1 0-16,-4 6-2 15,-8 2-2-15,-3 11 2 16,-5 7 0-16,-5 7-1 0,-4 2-6 15,2 0 2-15,0 7 4 16,7 18 1-16,3 11 9 16,3 1-8-1,3 2 11-15,5-3-13 0,-2-2-4 16,2 4 4-16,-5 0 0 16,-3 5-10-16,-3 6-32 15,-6 3-71-15,-6 3-65 16</inkml:trace>
  <inkml:trace contextRef="#ctx0" brushRef="#br0" timeOffset="-180841.84">19254 14382 335 0,'0'0'70'16,"0"0"-70"-16,0 0 0 15,0 0 8-15,123-43 30 16,-72 20-8-16,3 0-1 16,6-4-25-16,5 0 6 15,2-3-10-15,1-1-7 16,1 2-21-16,1 1-45 15,-1 2-40-15</inkml:trace>
  <inkml:trace contextRef="#ctx0" brushRef="#br0" timeOffset="-180430.25">20970 13686 372 0,'0'0'50'0,"0"0"-32"16,0 0 13-16,0 0-29 16,0 0 4-16,0 0-6 15,15 90 1-15,-1-46-1 16,7 6 3-16,4-2 0 0,2-4-6 15,5-9 6 1,-3-11-2-16,-3-15-1 0,-1-9-5 16,-2 0 5-16,-2-9 6 15,-3-22-5-15,-7-11 8 16,-1-10-6-16,-10-5 1 16,0 2-4-16,0 7 2 15,-18 9-2-15,-11 15 12 16,-5 10 1-16,-3 8-7 15,-4 6-2-15,-1 0-8 16,-2 31-3-16,-1 17-48 16,3 14-49-16,1 12-44 0</inkml:trace>
  <inkml:trace contextRef="#ctx0" brushRef="#br0" timeOffset="-180169.34">20405 14962 226 0,'0'0'185'16,"0"0"-185"-16,0 0 5 15,0 0-5-15,0 0 34 16,0 0 11-16,0 0-34 15,122-17 7-15,-86 5-18 0,1 1 1 16,3 0-4-16,1-5 0 16,5 0-44-16,8-4-27 15,6 2-38-15</inkml:trace>
  <inkml:trace contextRef="#ctx0" brushRef="#br0" timeOffset="-179813.17">21463 14660 457 0,'0'0'0'0,"0"0"-5"16,0 0 5-16,0 0-1 15,15-138 5-15,1 100-1 16,-1 7 5-16,1 5-8 16,-5 13 3-16,-2 7-1 15,-2 6 6-15,-3 0-6 16,5 24 0-16,3 16 31 16,-2 8-19-16,1 2-14 15,-3 2 0-15,0-2 5 16,1-10-4-16,2-4-1 0,3-10-8 15,-2-10-7-15,0-9-27 16,3-7-50-16,6-8-27 16</inkml:trace>
  <inkml:trace contextRef="#ctx0" brushRef="#br0" timeOffset="-179115.62">21130 11959 539 0,'0'0'16'0,"0"0"-13"16,0 0-2-16,0 0 1 16,0 0-4-16,0 0-13 15,9 24 15-15,11 16 7 16,5 15-6-16,-4 4 9 0,-2 12-1 15,1 4-6-15,0 8 0 16,4 5 0-16,5 9 2 16,3 5-5-16,1 3 3 15,6-4-3-15,-2-8 1 16,5-11 0-16,-2-16-2 16,1-13-3-16,-8-17 2 15,-6-13 2-15,-10-10-7 16,-3-10 7-16,-5-3 0 15,-1 0-3-15,2 0 0 16,-1-6 6-16,1-4 2 16,9 5-5-16,5 5-13 15,10 0 7-15,6 27-1 0,4 23 7 16,9 23 0 0,10 19 3-16,3 12-2 0,2 7-1 15,-1 1 2-15,-7 1-2 16,-2-8 3-16,-10 2-3 15,-8-7 0-15,-13 2 0 16,-15 3 0-16,-12-5 6 16,-2-6-5-16,-25-10 12 15,-6-12-5-15,-1-9-6 16,-2-13-2-16,0-12-6 16,1-20-4-16,-5-6-32 15,2-12-75-15,2 0-79 16</inkml:trace>
  <inkml:trace contextRef="#ctx0" brushRef="#br0" timeOffset="-178646.85">22797 13018 487 0,'0'0'35'0,"-36"-112"-26"16,28 31 3-16,-2-9-8 15,8-2 0-15,0 11-4 16,2 22-1-16,0 17 1 16,0 20 2-16,7 11-2 15,0 11 0-15,1 0-5 16,11 26 5-16,7 14 14 16,10 17-14-16,4 13 4 15,9 12 2-15,0 11 5 16,-2 2 3-16,-5-2-11 15,-7-7 11-15,-1-8-12 0,-5-10-1 16,-2-13-1-16,-5-10 1 16,-5-6-1-16,-3-7-8 15,-3-4-33-15,-7-6-29 16,-4-4-90-16</inkml:trace>
  <inkml:trace contextRef="#ctx0" brushRef="#br0" timeOffset="-126129.04">10675 4242 363 0,'0'0'3'0,"0"0"5"15,0 0 7-15,0 0-14 16,-133 25 6-16,102 3 6 16,0 5 13-16,-2 6-7 15,4 1-16-15,4 5 7 16,10 1-3-16,11 2-7 0,4 2 0 16,0 0 0-16,12-2 2 15,18-6-2-15,5-2-4 16,8-10 4-16,5-5 2 15,6-9-1-15,4-9-2 16,5-7-2-16,-1 0 3 16,-2-9 0-16,-6-18-3 15,-8-5 3-15,-5-6 4 16,-8-3-1-16,-9-7-3 16,-8-2 1-16,-9-3 8 15,-7 0-8-15,0 3 0 16,-11 4 0-16,-23 10 1 15,-13 6-2-15,-7 10-1 16,-3 12 1-16,-1 8 3 0,2 0-3 16,7 0-4-16,11 15 2 15,7-1 2-15,11 9-25 16,7 1-26-16,11 3-17 16,2-4-18-16,4-5-134 15</inkml:trace>
  <inkml:trace contextRef="#ctx0" brushRef="#br0" timeOffset="-125430.95">11367 4139 299 0,'0'0'0'0,"0"0"-33"16,0 0-35-16,0 0 62 16,0 0 3-16,0 0 3 15,9-4 5-15,-4 4 13 16,-1 0-5-16,3 0 13 15,-5-4-19-15,-2-6 3 16,0 2-6-16,0-1 1 0,0 6 15 16,0-2 18-16,-13 4-15 15,-1 1-3-15,1 0-6 16,-1 0 1-16,-3 0-15 16,-4 14-1-16,1 12 1 15,-1 10 7-15,0 14-6 16,5 10 7-16,5 10-1 15,5 5 11-15,6-5-8 16,0-5-7-16,0-6 2 16,27-9-2-16,8-9-3 0,7-4-2 15,14-7-1 1,2-11 0-16,2-10 1 0,0-5-8 16,-4-4 10-16,-7 0 4 15,-4-12-4-15,-7-10 0 16,-9-6 1-16,-9 0 8 15,-7-6 1-15,-4-2-7 16,-5-8 1-16,-2-5 1 16,-2-2-2-16,0-3-6 15,-6 0 6-15,-19 7-2 16,-6 7-1-16,-9 8-6 16,-4 8 6-16,-6 10 5 15,2 7 0-15,-2 7-5 16,5 0 0-16,10 0 0 15,4 17-4-15,7 13-15 16,6 6-12-16,7 2-13 0,11 0-34 16,0-10-45-16</inkml:trace>
  <inkml:trace contextRef="#ctx0" brushRef="#br0" timeOffset="-124732.56">12207 4124 302 0,'0'0'0'0,"0"0"-13"16,0 0 13-16,0 0 14 16,62 157 2-1,-44-92 5-15,3 6-4 0,0 0 1 16,2-5-12-16,-3-11-5 15,-3-10 0-15,-3-11 3 16,-5-8-3-16,-7-8-2 16,-2-8 2-16,0-5 5 15,-4-5 12-15,-19 0 11 16,-8-23-12-16,-2-15 0 16,-1-10-15-16,-3-12-2 15,1-8-10-15,7-3 5 16,11 3-8-16,14 6 7 15,4 12 1-15,0 6 4 0,20 8-4 16,9 3 4-16,9 4-1 16,-1 3 0-16,1 5 2 15,-2 5-5-15,-5 10 5 16,-6 6 0-16,-7 3-3 16,-5 30-9-16,-7 18 12 15,-6 15 1-15,0 11 1 16,-8 2-1-16,-15-7-1 15,6-13 2-15,6-21 0 16,6-21-4-16,5-8 4 16,0-9-2-16,0 0 0 0,2 0-10 15,20 0 10 1,12 0 1-16,13-13-1 0,13-3 0 16,5 4-9-16,1 3 6 15,-8 6-38-15,-13 3 36 16,-19 0 5-16,-10 0 0 15,-11 3-3-15,-5 17 3 16,-2 10 11-16,-32 14 27 16,-15 10-22-16,-16 7-10 15,-8 2 1-15,-1-10 8 16,7-13-10-16,18-16-5 16,16-17 4-16,13-7-8 15,11 0 0-15,9-16-41 16,0-6-51-16</inkml:trace>
  <inkml:trace contextRef="#ctx0" brushRef="#br0" timeOffset="-123811.64">13816 3894 392 0,'0'0'16'0,"0"0"-13"16,0 0-3-16,0 0 5 15,0 0-5-15,0 0-4 16,29 59 4-16,-3 2 17 15,-3 9-5-15,-9 7-10 16,-10-4 0-16,-4-6 3 16,0-1-4-16,-10-5-2 15,-19-1 3-15,-8-2 3 16,-5-4-5-16,2-8-7 16,3-16 5-16,11-16 1 15,10-14-1-15,8 0 0 16,3-6-11-16,5-11 10 15,0 4-8-15,0 3 1 0,24 8 10 16,13 2 1-16,5 0-1 16,7 18 0-16,2 4 1 15,-2 3 7-15,2 2-2 16,-4 3-1-16,-5 7 5 16,-9 3 0-16,-6 4 1 15,-9 3-6-15,-9 2 1 16,-7 1-5-16,-2-8-1 15,0-10-15-15,0-9-11 16,0-10-17-16,0-9-38 16,0-4-59-16</inkml:trace>
  <inkml:trace contextRef="#ctx0" brushRef="#br0" timeOffset="-123247.62">14217 4167 314 0,'0'0'1'16,"0"0"-1"-16,-78 108 0 15,51-49 0-15,4 5 0 16,8-3-2-16,11-3 2 15,4-3 4-15,0-7-4 16,22-7 7-16,6-4 0 16,9-11 2-16,5-14-9 0,7-12-4 15,2 0 4 1,1-20 0-16,-11-14-2 0,-2-6-12 16,-10-8 14-1,-12-4 8-15,-6-5-8 0,-11 0-4 16,0-2 4-16,-8 1 6 15,-26 6-3-15,-8 4-2 16,-9 8 1-16,-1 10 18 16,8 12-1-16,6 9-8 15,9 9-8-15,9 0-3 16,7 13-14-16,6 17-1 16,7 5-14-16,0 8-18 15,0 0-48-15</inkml:trace>
  <inkml:trace contextRef="#ctx0" brushRef="#br0" timeOffset="-122880.77">14656 4209 323 0,'0'0'29'0,"0"0"-22"16,0 0 1-16,0 0-5 16,-18 108-1-16,18-58 16 15,0 4-2-15,0 1-15 16,9-9 0-16,6-8 3 0,4-12-2 16,-2-12-2-1,5-10 0-15,1-4 0 0,4-6 2 16,2-25 13-16,-1-13-5 15,-1-7-8-15,-3-8 7 16,-5-3-9-16,-9 3-3 16,-3 12 3-16,-7 9 3 15,0 12-3-15,-7 9-3 16,-8 7-9-16,-1 10-15 16,1 0-20-16,3 7-84 15</inkml:trace>
  <inkml:trace contextRef="#ctx0" brushRef="#br0" timeOffset="-122349.25">15142 3634 404 0,'0'0'72'0,"0"0"-41"16,0 0-27-16,0 0-4 15,-23 123 2-15,23-9-1 0,0 22 7 16,0 5 2 0,0-4-9-16,0-15-1 0,7-19 4 15,15-25 0-15,5-28-4 16,2-27-12-16,9-23 6 16,2-8 5-16,5-49-4 15,-5-22-15-15,-11-12-90 16,-23 1-64-16</inkml:trace>
  <inkml:trace contextRef="#ctx0" brushRef="#br0" timeOffset="-122190.39">14990 4177 372 0,'0'0'40'0,"0"0"-39"16,0 0 7-1,0 0-12-15,0 0 8 0,0 0 0 16,146-9 0-16,-78-11-4 15,5-1 1-15,6 1-1 16,-4-3-17-16,1 5-81 16</inkml:trace>
  <inkml:trace contextRef="#ctx0" brushRef="#br0" timeOffset="-121800.61">15879 4092 346 0,'0'0'5'16,"0"0"-4"-16,0 0-2 0,-20 111 2 16,16-68 6-16,1 2-2 15,3 0-3-15,0-2 2 16,0-6 0-16,0-12-3 16,11-5 3-16,3-9-3 15,6-7 8-15,2-4-9 16,5 0 2-16,0-19-3 15,0-12 1-15,-4-9-1 16,-4-1 0-16,-9 3 1 16,-7 4 1-16,-3 3-1 15,0 4 0-15,-13 3 5 16,-10-3 14-16,-4 2-8 0,-4-1 5 16,0 0-13-16,0 2 20 15,2 7-1-15,7 5-13 16,4 4 1-16,5 6-10 15,6 2-15-15,2 0 3 16,3 8-49-16,-2 17-9 16,2 2-46-16</inkml:trace>
  <inkml:trace contextRef="#ctx0" brushRef="#br0" timeOffset="-121181.3">16403 4278 313 0,'0'0'25'0,"0"0"-15"0,0 0-7 16,19-115-1-16,-19 75-2 15,0-6 4-15,0-8 12 16,-10-6-14-16,-9 3-1 16,0 10 1-16,-1 9 19 15,7 21-13-15,3 9 0 16,3 8-7-16,1 0 21 16,0 21-22-16,0 26-4 15,6 19 4-15,0 14 0 16,3 8-5-16,23 9-16 0,11 4-28 15,5 2-29 1,4 1 10-16,-1-5 56 0,-3-7 12 16,-6-8 8-16,-7-9 11 15,-11-11-9-15,-18-10-9 16,0-10 41-16,-29-11 12 16,-17-6-14-16,-8-7 0 15,-11-8-3-15,-7-4-11 16,-1-8-14-16,0 0-7 15,5-4-5-15,13-18-12 16,12-2-22-16,14-2-21 16,19-10-48-16</inkml:trace>
  <inkml:trace contextRef="#ctx0" brushRef="#br0" timeOffset="-120549.52">17098 3798 330 0,'0'0'4'0,"18"138"-2"16,-7-61-1-16,2-8 7 15,0-5 2-15,-4-7 14 16,-1-9-16-16,-6-4 3 15,-2-7-11-15,0-14 1 16,-2-9-1-16,-15-14 7 0,-1 0 6 16,-8-28 13-16,-5-21-19 15,-8-16 4-15,4-16-11 16,-1-8-1-16,7-9 1 16,14-1 0-16,10 15 0 15,5 15 0-15,14 21 0 16,15 16 6-16,2 12-6 15,5 9-6-15,-3 11 6 16,3 0-2-16,-3 11-6 16,-4 20 7-16,-7 8 1 15,-9 13 7-15,-10 7-3 0,-3 3-1 16,-3-2-3 0,-12-7 1-16,5-7-1 15,0-13-1-15,8-7-6 0,2-3 2 16,0-10 2-16,0-3-14 15,24-6 5-15,10-4-2 16,8 0-1-16,-1 0 6 16,-4 0 8-16,-10 5-5 15,-10 11 6-15,-5 2-8 16,-8 7 8-16,-4 8 22 16,0 7-8-16,-16 6-2 15,-15-2 4-15,-4-3 1 16,1-8-8-16,3-9 0 15,4-8-4-15,0-3-5 16,2-7-5-16,0-2-17 0,11-4-55 16,10 0-60-16</inkml:trace>
  <inkml:trace contextRef="#ctx0" brushRef="#br0" timeOffset="-120149.75">17577 4044 381 0,'0'0'0'16,"0"0"-8"-16,0 0-7 0,-96 133 12 16,67-79 3-16,5 0 8 15,5-3-8-15,4-5-4 16,3-9 4-16,8-8 4 15,4-10-4-15,0-8 0 16,2-11-15-16,19 0 15 16,1-19-2-16,5-19 2 15,-1-10-2-15,-1-8 1 16,-7 2 1-16,-5 8 2 16,-3 10 2-16,-8 12 13 15,-2 12 5-15,0 9-12 16,0 3 4-16,0 4-7 15,0 29 3-15,0 7-6 0,0 6-4 16,0 0 3-16,13-6-3 16,7-6-20-16,5-12-7 15,1-10-41-15,7-12-124 16</inkml:trace>
  <inkml:trace contextRef="#ctx0" brushRef="#br0" timeOffset="-119649.39">17787 4096 349 0,'0'0'6'0,"0"0"-4"0,0 0-4 16,-126 145 4 0,100-94 8-16,6 2-5 15,9-12-5-15,6-6 0 0,5-13 0 16,0-12-15-16,0-10-11 15,16 0-4-15,4-8 27 16,2-21-2-16,2-8-7 16,1-3 12-16,-2-1 5 15,-4 12-3-15,1 5 9 16,-1 10-9-16,-2 12 3 16,3 2-5-16,0 17 1 15,0 26 5-15,0 13 17 16,-2 12 16-16,-6 11-18 15,-10 7 12-15,-2 8 36 0,-10-2-48 16,-14-2-14-16,-5-3-3 16,-2-11-3-1,2-12 4-15,2-11-8 0,-2-15 7 16,-4-8 1-16,-12-6-5 16,-10-7 0-16,-17-11 0 15,-12-6 8-15,-11 0-8 16,0-11 0-16,7-10 2 15,13 2-2-15,19-3 0 16,21-1-8-16,20-1 8 16,15-2-5-16,0-8-31 0,35-10-5 15,28-8-11 1,22-14-51-16</inkml:trace>
  <inkml:trace contextRef="#ctx0" brushRef="#br0" timeOffset="-114917.78">14041 3846 310 0,'0'0'4'0,"0"0"-8"15,0 0 2-15,0 0-6 16,0 0-4-16,0 0 12 16,0 0 15-16,0 0-6 15,-9-18-4-15,9 18 9 16,0 0-2-16,0 0 2 15,0 0-4-15,0 20-7 16,0 20 0-16,0 18 15 16,0 22 1-16,5 18-5 15,3 7 3-15,-1 5 0 0,-3-6-6 16,1-4-3 0,-5-3 10-16,0-3 0 15,0-1-9-15,0-6 0 0,0-4-2 16,0-7-3-16,0-4-4 15,0-4 3-15,0-3-3 16,0-3 0-16,0-2-1 16,0 0 1-16,-7-9 0 15,-4-6 0-15,2-15 0 16,2-10-2-16,5-9 2 16,2-5 0-16,0-2-11 15,0-3 6-15,20 2 5 16,9-3 2-16,11 0-2 15,7 0 0-15,9 0 4 16,4 0-4-16,11 8-2 0,9 1 1 16,11 2-3-16,15-3-1 15,16-7-6-15,16-1-16 16,9 0 22-16,7-14 1 16,2-8 4-16,4 0 0 15,3 7 4-15,-7 2-2 16,-4 12-2-16,-8 1 0 15,-5 0 0-15,-2 3 0 16,8 8-1-16,5-9 1 16,4-2 2-16,4 0-2 15,-2-13 0-15,-5-11-5 16,-13-2-4-16,-22 1-11 0,-29 6-4 16,-27 7 24-16,-24 6 0 15,-16 1 2-15,-11 5-2 16,-7 0 1-16,-2 0-1 15,0 0 0-15,0 0-4 16,0 0 4-16,0 0 0 16,0 0 0-16,0 0-1 15,0 0 1-15,0 0 9 16,0 0 3-16,0-7-12 16,0-3 4-16,2-8-4 15,8-3-4-15,5 2 3 16,3-3-2-16,-1-2 2 15,4-2-1-15,-6-1-12 0,-1-2 5 16,-4 3 1-16,-3-5 1 16,0-3 7-16,-4-8 0 15,-3-8 4-15,0-8 1 16,0-12-4-16,0-12-1 16,0-7 1-16,0 1 0 15,0 3-1-15,0 2 2 16,0 6-1-16,0-1-1 15,0-2 3-15,0-4-3 16,0-2 9-16,-8 3-2 16,2 9-7-16,1 8 2 15,5 12-2-15,0 10 0 0,-2 8-2 16,0 10 2 0,0 5 0-16,-3 3 2 15,1 3-2-15,1 0 0 0,-1-1 0 16,4 2 0-16,0-4-1 15,0-2 0-15,0-2 1 16,0 2 1-16,0-1-1 16,0 0-6-16,4 0 6 15,1 0 0-15,0 0-3 16,-3 2 3-16,0 1 1 16,-2 2-1-16,0 2 0 15,0 5 0-15,0 0 0 16,0 0 2-16,0 1 0 15,0 2-4-15,0 1 4 16,0-4-2-16,0 0 0 0,0-4 2 16,0-1-2-1,0-2 0-15,-4 0 0 0,-1-4 0 16,-4 4 1-16,0 1 3 16,0 6-4-16,0 5-4 15,-2 2 4-15,-2 2 3 16,-7 0-3-16,-11 0-1 15,-14 15 1-15,-13 6 1 16,-14 2-1-16,-9-4 1 16,-11 1 6-16,-6 0 4 15,-5 1-8-15,-1 1-3 16,-4-3 5-16,6-2 1 0,11-5 4 16,10-6-4-16,15-1 15 15,10 2-8-15,3 3-13 16,1 1 8-16,-3 8-4 15,-12 5-2-15,-14 10-2 16,-14 2 0-16,-14 4 0 16,-3-1 0-16,-1-8 3 15,4-2-3-15,4-7 17 16,2-4-8-16,10-7-9 16,3 2 2-16,15-4 2 15,8-1 1-15,7 1-4 16,11-4-1-16,2 2 1 15,-2 0-1-15,-3 0-1 0,0 0-5 16,0 0 6-16,10-1 0 16,4 0-3-16,0-2 3 15,0 0 0-15,5-2 1 16,0-2-1-16,6 0 0 16,4 0 4-16,3 0-3 15,7 0 1-15,4 0-2 16,-3 0 0-16,2 0 0 15,1 0 0-15,-1 0-1 16,4 0 1-16,2 0 0 16,-1 0-1-16,1 0 1 15,0 0 1-15,-1 0 0 16,0 0-1-16,-1 0 0 0,1 0 0 16,-1 0 0-1,-1-2-2-15,-2 2 2 0,0 0 0 16,3 0 0-16,-1 0-1 15,4 0-3-15,-1 0 4 16,1 0 0-16,1 0-1 16,-2-2 1-16,0 0 1 15,-10-2 0-15,-3-4-1 16,-6 2 1-16,4 0-1 16,0 2 0-16,9 2-1 15,0 2 1-15,3 0 0 16,3 0 1-16,-2 0-1 15,1 0-1-15,0 0 1 0,3 0 0 16,-2 0-1-16,1 0 1 16,1 0 1-1,0 0 0-15,0 0-1 0,0 0-3 16,-2 0 3-16,-1 0 0 16,2 0-3-16,-1 0 1 15,2 0-2-15,-3 0 1 16,3 0 1-16,-2 0 0 15,-5 0 2-15,2 0 0 16,-2 0 0-16,0 0 0 16,1 2 1-16,0-1 0 0,0 3-1 15,-1 1-1 1,3 1 1-16,-4-4 0 0,4 2-1 16,1-2 1-16,3-2 1 15,2 2 0-15,0-2-1 16,-2 0 0-16,-6 0 0 15,4 2 0-15,-2 0 0 16,1-2 0-16,1 2 0 16,0 0 2-16,-1-2-2 15,0 2-2-15,1 2 2 16,0-4 0-16,1 3-1 16,1-3 1-16,2 0 0 15,0 0-1-15,0 0 0 16,0 0-5-16,0 0 6 15,0 0 0-15,0 0-11 0,0 0-1 16,0 0-14 0,0 0-40-16,7-17-41 0,-5-13-36 15</inkml:trace>
  <inkml:trace contextRef="#ctx0" brushRef="#br0" timeOffset="-93008.92">10656 12578 4 0,'0'0'22'16,"0"0"-17"-16,0 0-3 15,0 0-2-15,0 0 0 16,0 0-2-16,0 0 4 16,0 0 2-16,0 0 6 15,-8-12 0-15,8 11 2 16,0 1-6-16,0 0-6 16,0-3-1-16,-2 2-19 0</inkml:trace>
  <inkml:trace contextRef="#ctx0" brushRef="#br0" timeOffset="-84499.08">22690 6274 93 0,'0'0'19'0,"185"0"14"15,-72 0-27-15,6-4-6 16,-1-2-3-16,-2-4 3 0,-4-4-3 16,-4-4 3-16,2-6 0 15,7-2 18-15,11-2 1 16,3 1-3-16,3 7-16 16,-12 9-4-16</inkml:trace>
  <inkml:trace contextRef="#ctx0" brushRef="#br0" timeOffset="-73734.14">9555 12320 291 0,'0'0'0'16,"0"0"10"-16,0 0-3 15,0 0-6-15,-120-23 4 16,103 15 1-16,-4-3-5 16,4 1 30-16,-3 0-16 15,1-1-4-15,0 4 7 16,-1 1-11-16,-1 0 7 15,0 0-8-15,-4 0 0 16,-4-1-6-16,0 1 5 16,-4 6 1-16,-7 0 0 0,-7 0-4 15,-7 0 6 1,-4 13-5-16,-1 7-2 0,-2 0-1 16,-1 7 0-16,2-2 2 15,2 4-2-15,0 2 0 16,4 1 3-16,4 4 0 15,4 0-1-15,4 0-1 16,1 4 4-16,0 1 2 16,1 3-7-16,1-2 1 15,1-3-1-15,3-4 0 16,8-3 2-16,7-4-2 16,2-1 1-16,4-4 1 15,2 4-2-15,1 3-1 16,1 0 1-16,4 4 0 15,4 2 0-15,-1 2-1 0,3 4 2 16,0 3 0-16,0 8-1 16,0 6-1-16,0 4 1 15,0 4 0-15,0-5-1 16,0-8 1-16,5-6 3 16,1-6 2-16,4-5-5 15,-2 5 3-15,5-2-3 16,6 4 0-16,3 0 3 15,5-1-3-15,4-2 3 16,2 1-1-16,5 0-2 16,0 1 4-16,2 1-4 15,0 0 1-15,0-2-1 16,-4-2 0-16,-1-8 0 16,-1 2 1-16,-5-2-1 15,-3-2 1-15,-1 2 0 0,0 0-1 16,2 2 0-16,0-1 0 15,2 3 1-15,4-6 0 16,-2 4-1-16,2 0 1 16,3-8-1-16,-1 2 0 15,1-2-2-15,2-2 2 16,2-2 1-16,0-2 0 16,2-2-1-16,3 2 1 15,-3 3-1-15,3 1 1 16,2-1 2-16,2 0-3 0,7-2 0 15,3-2 1-15,7 3-1 16,5-4 0-16,0-6 0 16,3 0 1-16,-3-4-1 15,4-1 0-15,3 4 2 16,7-3 0-16,-1 2-2 16,3 3 0-16,-4-6 0 15,-5 7 0-15,-4 0 2 16,-5-5-2-16,-3 0 0 15,-1-9 0-15,2 0 0 16,-4 0-2-16,-6 0 2 16,1 0 0-16,-9 0-3 0,1 0 3 15,-8 0 0 1,0-3 1-16,-5 0-2 0,-2 2 0 16,-2 1 1-16,-4 0 0 15,2 0-2-15,-2 0 2 16,2 0-5-16,1 0 3 15,1 0 2-15,0 4-5 16,5 4 5-16,0 9 0 16,1-4-6-16,6 0 6 15,-3-3 0-15,1 0 0 16,-1-2 0-16,2-4-2 16,4 1 2-16,5-4 0 15,3-1-4-15,5 0 4 16,-4 0 0-16,3 0 0 15,2 0 0-15,1 0 2 16,-5 0-1-16,-5-1-1 0,-1-8 0 16,-6 4-1-16,1-4-2 15,-5-5 1-15,-2 1 2 16,-1 0 0-16,-2-5 0 16,-3 2-2-16,1 0 7 15,1 4-5-15,-3-1 2 16,4 4 1-16,-2 3-3 15,1 2-2-15,-1 0 2 16,-2 0 0-16,-1-2 1 16,1-3-1-16,2-3 0 15,4-5 0-15,3-2-2 0,-2-2 2 16,1 1 2 0,-2-5-2-16,-1 2-7 15,2-8 7-15,3 4 0 0,1-5 5 16,3 1-10-16,2 0 10 15,2 0-5-15,3 3 0 16,6-1-3-16,-2-2 3 16,-3 3 0-16,-3 1 4 15,-5 4-4-15,-7 1-3 16,0 1 3-16,-7 3 0 16,-2 1 2-16,-4 5-2 15,-4-1 1-15,1 0-1 16,2 1 0-16,-1-1-4 15,2 1 4-15,-3 0 0 16,1 0 1-16,2 6-2 0,2 0 1 16,-5 6-8-16,0 0-19 15,-3 0 25-15,-2 0 2 16,-1 0 0-16,1 0 2 16,-8 0-2-16,-3 0 0 15,-1 0 1-15,0 0-1 16,2-10-3-16,1-6 3 15,0-6 7-15,3-5-6 16,0-2-2-16,-1-3 2 16,1-4 2-16,-2-9-3 0,0-2 0 15,-2-6 0 1,0 1 0-16,-4-4 0 0,-1 2 0 16,0 2 1-16,-1 0 2 15,1-1-3-15,-2 3 0 16,-2 0 4-16,0 0-3 15,0 6 3-15,0-1 0 16,0 1-2-16,0 0 0 16,-4-1-2-16,-5 1 0 15,-5 1 0-15,-5 9 3 16,-6 5-3-16,-4 0 3 16,-4 1 4-16,-5 4-3 15,0-2-3-15,-2 3 1 16,0 6 1-16,0-1 0 15,-3 2 1-15,3-2-4 0,0 2 1 16,-3 1 4-16,-1-1-5 16,-1 1 0-16,-3-1 0 15,-6-4 0-15,-4 2 2 16,-4-3-2-16,-1 2 1 16,-1-1 1-16,-1-1-2 15,1-1-1-15,-3 4 1 16,-3-2 0-16,1 4-2 15,-4 2 2-15,-7 2-1 16,0 2 2-16,-1-1-2 16,3 0 0-16,5 3 1 15,-6-3 1-15,4 4 0 0,-5-1-1 16,2-4 0 0,0 2 3-16,0 0-3 0,4-2-2 15,5 6 2-15,3 2 0 16,3 4-3-16,1 0 3 15,-3 0 2-15,-1 0 1 16,-4 0-3-16,-3 0-3 16,-8 7 3-16,-7 4 0 15,-6-3-1-15,5-1 0 16,8 0 1-16,15-1 0 16,14 2 0-16,10 0-8 15,9 4 8-15,4 4-3 16,4-2 3-16,5 0-1 15,0-4 2-15,4-2 4 16,-1-4-5-16,-3 0 0 0,-7-2 0 16,-2 1 6-16,-7-3-5 15,1 0-1-15,4 0 1 16,-1 0 1-16,1 0-2 16,-4 0-6-16,-6 0 6 15,-1 0-1-15,0 0-2 16,-3 0 1-16,3 0 1 15,-3 0 1-15,1 0 0 16,2-6-2-16,-1-1 2 16,3-1 5-16,4 0-4 0,3-2 0 15,-3 1-1 1,0 0 6-16,-4 3-6 0,-2 2-1 16,-3 2 1-16,-3 2 0 15,-6 0 0-15,-4 0-1 16,-4 2-1-16,-5 8 0 15,-5-3 2-15,1-6-4 16,4-1 4-16,14 0 8 16,19 0-6-16,14 0-3 15,11 0 2-15,5-1 2 16,0-2-3-16,2 3-2 16,2 0 0-16,0 0 2 15,0 0-53-15,0 0-15 16,4 14-6-16</inkml:trace>
  <inkml:trace contextRef="#ctx0" brushRef="#br0" timeOffset="-16052.22">1620 599 231 0,'0'0'54'16,"0"0"-20"-16,0 0-20 15,0 0-1-15,0 0 14 16,0 0 13-16,0 0-15 0,-8-10-7 16,8 10-12-1,0 6-1-15,0 16 4 0,0 9 5 16,0 10-6-16,0 9-2 15,0 5-5-15,0 3 3 16,0-6-1-16,0-2-2 16,0-10-1-16,0-10 2 15,2-9-2-15,2-8 0 16,-2-7-5-16,2-6 1 16,-2 0-1-16,-2 0-3 15,0 0 8-15,0 0 7 16,0-9-6-16,0-20-1 15,0-9-15-15,-4-12 5 16,-6-2 7-16,-1-4 2 16,3 3-3-16,4 14-1 0,4 9 5 15,0 11 2-15,0 10-2 16,0 0 0-16,0 4 0 16,8-8 0-16,5 4 0 15,5-5 0-15,5-5 0 16,1 2 0-16,5-6 0 15,4 1 0-15,3 2 0 16,4-3 1-16,4 9-1 16,1-3 0-16,0 0 0 15,2 8 0-15,-3-1-1 16,3 0 1-16,0 2 0 16,8 0-3-16,3-4 1 0,7 0-2 15,4-3 4-15,5-3 0 16,3 3 0-16,0-2 0 15,-6 4-5-15,-9 3 5 16,-2 0-1-16,-6-3 0 16,-3 5 1-16,-2 2 0 15,-9 0-8-15,-5 0 5 16,-10 2 3-16,-9 3 0 16,-7 1-2-16,-7 0-10 15,-2 0 3-15,0 0 0 16,0 1 8-16,0 9 1 15,0 2 7-15,0 6 1 16,0 8-4-16,0 5-4 0,0 9 5 16,0 8-2-1,0 8-2-15,0 10 6 0,0 2 2 16,2-2-6-16,0-3-2 16,-2-13-1-16,2-4 4 15,0-10-3-15,6-1 1 16,-4-8 0-16,1-4 2 15,-1-6 0-15,-2-2-4 16,0-8 0-16,0-4-1 16,1-3 0-16,-3 0-5 15,2 0 6-15,-2 0 0 16,0 0 1-16,0 0 2 16,0-9-2-16,0-1-1 15,0-2 0-15,0-2-16 0,0-4-11 16,0-6 3-16,0-8 4 15,0-8 13-15,0-6-8 16,0-4 7-16,0-7 8 16,0-3-6-16,-5 0-8 15,-10 0-6-15,-1 10 16 16,-1 8 1-16,1 9 3 16,3 12 3-16,-1 6 6 15,5 9 0-15,3 1 12 16,2 0-2-16,4 0-10 15,0-5-2-15,0 0-7 16,0-2 10-16,0 2-6 16,0 3-4-16,0 6 2 0,0 1-2 15,2 0-2 1,6 0 0-16,5 0 2 0,8 0 2 16,3 0 0-16,10 1-2 15,8-1 0-15,7 0 1 16,5-10 5-16,1-4-4 15,3 6 0-15,0 0-2 16,-2 0 0-16,2 2-1 16,-4-2 1-16,0 1 1 15,4-1-1-15,-4-3 0 16,2-1-1-16,0 4 1 16,-1 1 0-16,3 1-2 0,0 3 1 15,2-1-3-15,-4 2 3 16,0 0 0-16,-10 2-10 15,-5 0 8-15,-12 0 0 16,-10 0-9-16,-5 0 9 16,-7 2-3-16,-5 3 6 15,0-1 0-15,-2-1-2 16,0 3 2-16,0 4 10 16,7 2-3-16,-1 9 0 15,8 2-1-15,1 5 5 16,3 8-6-16,5 5-4 15,-1 6 3-15,2 5 2 16,1 4-5-16,0 5 0 0,-3-1 2 16,0-1 5-16,-4-9-6 15,-3-8-1-15,-1-8 6 16,-3-15 4-16,-5-4-11 16,-1-9 4-16,-2-4 2 15,-3-2 5-15,0 0 8 16,0 0-5-16,0 0 1 15,0 0-12-15,0 0-3 16,0 0-4-16,0 0-33 16,0 0-91-16,-19 0-120 15</inkml:trace>
  <inkml:trace contextRef="#ctx0" brushRef="#br0" timeOffset="-14784.58">1595 1634 199 0,'0'0'54'16,"0"0"-25"-16,0 0 3 0,0 0-11 16,0 0-4-1,0 0 1-15,0 6-18 0,0 2 1 16,11 2 6-16,16 3 1 15,4 0-8-15,9-3 3 16,7-4-1-16,9-4 12 16,8-2-11-16,9 0 4 15,8-12-2-15,6-8 4 16,7-6 0-16,10-4-9 16,12-7 2-16,7-2 5 15,-1-7-6-15,3 2-2 16,-7 4 2-16,-5 8-1 15,-12 14 0-15,-15 11-7 16,-12 7 7-16,-16 4 0 16,-11 24-7-16,-16 9 7 0,-13 2 3 15,-9 1 8-15,-7-1-10 16,-2-7 9-16,0-2-6 16,-13-6 0-16,-10-2 2 15,-1-8 1-15,-1-3-7 16,3-8 4-16,4-3 3 15,5 0-7-15,6 0 6 16,7-16-2-16,0-8-4 16,5-10-4-16,26-10 4 15,13-4 0-15,12-7 0 16,9 1-2-16,10 1 2 16,8 3 3-16,0 5-1 0,2 5-4 15,-4 10 4-15,-2 7-5 16,-6 10 1-16,-9 5-2 15,-14 6 4-15,-17 2-1 16,-12 0-13-16,-17 0-16 16,-4 14-28-16,0 6 26 15,-23 2-49-15</inkml:trace>
  <inkml:trace contextRef="#ctx0" brushRef="#br0" timeOffset="-13801.14">3346 1979 300 0,'0'0'45'0,"0"0"0"0,0 0-24 15,-118-47 0-15,69 47 3 16,0 0-23-16,-4 9 9 15,1 21-7-15,8 12 5 16,1 14-8-16,10 8-2 16,6 9 2-16,9-3 3 15,14-6-3-15,4-14 0 16,0-13-4-16,22-14 0 16,5-10 0-16,4-13-1 15,0 0 5-15,-2-9 7 16,0-21-4-16,-2-14 0 15,-2-9-1-15,-5-4-2 16,-7-7 0-16,-2 6-8 0,0 4 7 16,-2 6 0-1,4 21-3-15,-1 10 3 0,-1 16-1 16,5 1 1-16,1 12-2 16,5 19 3-16,5 4 4 15,0 1 9-15,2 0-7 16,2-2-6-16,3-6-3 15,-1-3-5-15,3-10-20 16,1-6-29-16,1-9-47 16,1 0-166-16</inkml:trace>
  <inkml:trace contextRef="#ctx0" brushRef="#br0" timeOffset="-13385.26">3779 1810 422 0,'0'0'0'16,"0"0"-19"-16,0 0 16 16,-154 121 1-16,111-71 2 15,7 0 0-15,12-4 7 16,9-8-7-16,10-8-2 16,5-12 2-16,0-12-1 15,0-4-23-15,13-2 5 16,12 0 19-16,6-20 11 15,2-1-10-15,5 2 2 16,1 7-1-16,1 9 5 16,2 3-4-16,0 0 2 0,7 15 0 15,2 9 1-15,0 3-5 16,1 0 0-16,-9 8-1 16,-8 1 1-16,-8 2 1 15,-10 2 4-15,-10-1-6 16,-7 4 16-16,-5 0 4 15,-28-4-12-15,-7 3 1 16,-3-9-3-16,-3-8-6 16,4-8 5-16,1-12-4 15,10-5 3-15,10 0-4 16,9-5-19-16,12-22-29 16,0-11-99-16</inkml:trace>
  <inkml:trace contextRef="#ctx0" brushRef="#br0" timeOffset="-12867.26">4267 1787 345 0,'0'0'7'15,"0"0"-2"-15,0 0 9 16,-145-45-9-16,107 45-5 15,5 0 15-15,10 0 5 16,5 6-10-16,7 10-10 0,5 7-2 16,-2 6 2-1,8 6 0-15,0 1-4 0,2-2 4 16,21-6 0-16,8-6-7 16,4-4-3-16,6-2 10 15,-1-10 6-15,4 2-6 16,1-6 1-16,-1 0 2 15,8 8 2-15,-3 3-4 16,0 12-2-16,0 7 2 16,-7 4 0-16,-4 5 0 15,-9 3 2-15,-9-2 1 16,-5-1 5-16,-5 6 9 16,-10-5-8-16,0 4-3 15,0-2 5-15,-18-2 0 0,-11-4-5 16,-2-8-3-16,-3-5 4 15,-6-11-8-15,1-4 0 16,-2-4 3-16,3-3-3 16,9 0 0-16,7-3-10 15,9 0 2-15,6 0 2 16,5 0-17-16,2-15-4 16,0-3-23-16,4-4 13 15,16-2-48-15</inkml:trace>
  <inkml:trace contextRef="#ctx0" brushRef="#br0" timeOffset="-9865.11">1013 1355 189 0,'0'0'44'16,"0"0"-13"-16,0 0-11 0,0 0-1 15,0 0 12-15,0 0 3 16,-29-54-6-16,27 54-9 16,0 0-2-16,0 0-2 15,2 0 0-15,-2 0-11 16,2 0-2-16,0 8-2 15,0 24 0-15,0 18 4 16,0 15 7-16,4 3-4 16,7 4 0-16,1-5-7 15,1-9 7-15,-1-3-7 16,2-12-1-16,-3-7 1 16,3-6 1-16,-1-7-1 0,1 0 0 15,-1-9-6-15,2-4 5 16,1-7-6-16,7-3-5 15,6 0 12-15,10 0 8 16,15-17-6-16,11-10-4 16,6 0 5-16,9 0-3 15,0 4 0-15,1 0-8 16,-4 1 8-16,-3-1 0 16,-3-2 0-16,-2 5 0 15,-9 3-3-15,-6 2-2 16,-12 0 5-16,-11 7-7 15,-6 2 7-15,-7 1-3 16,-7 5 5-16,-9 0-4 0,0 0 4 16,-2-1 2-16,0-4 6 15,0-9-1 1,0-8-5-16,-4-17-1 0,-5-11 0 16,5-11 2-16,-1-10-4 15,5 1 7-15,0-3-8 16,5 10-5-16,6 7 5 15,-1 10-1-15,0 10 1 16,-6 5 0-16,-4 12 0 16,0 4 0-16,0 3 3 15,0 4-3-15,-16 0 2 16,-10 0-4-16,-8 4 4 16,-10 4-6-16,-12 0 8 15,-9 11-3-15,-8 18 0 0,-9 15-1 16,-8 10 0-16,-5 8 1 15,1-1 1-15,3-3-4 16,8-6 4-16,12-8 0 16,11-6-2-16,10-10-4 15,17-10-1-15,16-7 5 16,12-11-7-16,5 0-6 16,9 0-60-16,29-20-30 15,18-7 59-15,6-13-213 16</inkml:trace>
  <inkml:trace contextRef="#ctx0" brushRef="#br0" timeOffset="-8468.24">2495 827 139 0,'0'0'48'0,"0"0"-8"16,0 0 6-16,0 0-10 15,0 0 4-15,0 0-7 16,-4 0-13-16,4 0-9 16,0 0-3-16,0 0-8 15,0 11-4-15,0 14 4 16,8 12 26-16,13 15-13 0,1 10-2 16,-5 7 0-1,4-1 2-15,-6 0-7 0,1-4 2 16,-3-3-7-16,-3-10 6 15,-2-2-7-15,1-11 2 16,-3-8-2-16,-1-12 3 16,0-6-2-16,-5-8-2 15,2-4 2-15,-2 0 0 16,2 0-1-16,3 0-1 16,1 0 1-16,0 0 7 15,8-2-5-15,1-3-2 16,2 2 1-16,4 0-1 15,2 3 0-15,6-1-5 16,8-4 5-16,11-3 0 16,12-8 1-16,9-4-2 0,9-1-5 15,4-3 5-15,-2-1-7 16,-4 7-6-16,-9 5 10 16,-10 4 4-16,-5 5-10 15,-7 4 8-15,-11-2 2 16,-5 2 1-16,-8-2-1 15,-7 0-4-15,-5 0 4 16,-5 0 1-16,-2 2 0 16,-2 0-1-16,0 0 1 15,0 0 8-15,0-4 1 16,0-6-4-16,0-6-3 16,0-8 3-16,0-6-5 0,0-10-1 15,0-6 1-15,0-4 0 16,0-5-1-16,0 1 1 15,0 0-1-15,0-2 0 16,2 3 0-16,6 0-1 16,3 3-1-16,4-1 1 15,1 4 0-15,-1 4-7 16,-1 9 6-16,-6 10 1 16,-3 11 2-16,-3 10-2 15,-2 3 2-15,0 0 4 16,0 0-5-16,0 0-6 15,0 0 6-15,-9 6 0 16,-4 4-1-16,-1 2 1 0,-1 0-3 16,-3-2 3-16,-2 2 0 15,-4 0-4-15,-7 3 4 16,-6 0 4-16,-5 3-3 16,-4 0 1-16,-1-5-2 15,-3 1 6-15,0-3-6 16,-4 4 3-16,-4 1-3 15,-7 6 2-15,-1 2-1 16,-1 8-2-16,0 3 2 16,2 8-2-16,6 4 1 15,5-6-8-15,9-6 7 16,14-14-1-16,11-6 2 16,8-10-3-16,12-5-10 15,0 0-3-15,0 0-38 0,27-9-20 16,16-9 33-16,10-10-146 15</inkml:trace>
  <inkml:trace contextRef="#ctx0" brushRef="#br0" timeOffset="-7084.29">4095 441 257 0,'0'0'70'0,"0"0"-21"16,0 0-20-16,0 0 3 0,0 0-7 16,0 0-16-1,-16-12-9-15,16 12-1 0,0 10-6 16,0 20 7-16,0 18 7 16,3 16 0-16,5 14 6 15,1 2 6-15,-3 0-11 16,4-3 3-16,-6-7-11 15,1-8 8-15,-1-7-8 16,0-15-1-16,1-6 1 16,-1-12 1-16,1-10 0 15,2-4-2-15,-3-6-2 16,0-2 3-16,1 1 0 16,1-1-5-16,2 5 5 15,0-1 2-15,5 2 0 0,3 2-2 16,3 0 3-16,0-2-1 15,10 0-2-15,2-2-14 16,11-4 14-16,5 0 1 16,7-3 0-16,4-16-2 15,2-3 2-15,5-6 2 16,4 0-3-16,0-2-3 16,2 2 3-16,3 1 3 15,-1 4-3-15,-1 1 0 16,-6 1 0-16,-3-1 3 15,-1 4-3-15,-8 4-3 16,-6 4 3-16,-8 3 0 16,-11 6 0-16,-8-1-2 0,-9-1 4 15,-4 3-1-15,-6 0-1 16,-2 0 0-16,0 0 1 16,0 0 13-16,0-2-6 15,0-7 4-15,0-5-9 16,-2-6 4-16,-8-6-7 15,0-5-3-15,-1-6 3 16,-1-3 0-16,1-7-2 16,3 0 1-16,5-5 0 15,0 0-1-15,3-7 0 16,0 1-8-16,0 4 7 16,0 1 1-16,0 9 0 0,6 8 2 15,0 7 0 1,-4 6 0-16,3 12 0 0,-5 7 0 15,0 1 0-15,0 3 4 16,0 0-4-16,0 0-2 16,0 0-4-16,0 0 5 15,-11 0-9-15,-14 0 7 16,-8 14-2-16,-12 6 1 16,-10 9 3-16,-13 7 0 15,-9 6 2-15,-8 3 3 16,-7 5-4-16,-1-5 1 15,4-8 0-15,4-10 6 16,7-4-6-16,9-6 4 0,11-1-4 16,9-1 7-1,9-6-3-15,11 1-5 0,9 0 0 16,7 1 0-16,4-1-3 16,-1-4 1-16,6-3-5 15,4 1 4-15,-2-4-14 16,2 0-24-16,0 0-17 15,0 0-10-15,9 0-39 16</inkml:trace>
  <inkml:trace contextRef="#ctx0" brushRef="#br0" timeOffset="-4059.65">1708 1560 171 0,'0'0'19'0,"0"0"-17"0,0 0-2 16,0 0 16-16,0 0 29 15,0 0 12-15,-4-12-21 16,1 12-19-16,1 0-8 15,0 0-3-15,2 0-6 16,0 0-3-16,0-6-9 16,0-16-48-16</inkml:trace>
  <inkml:trace contextRef="#ctx0" brushRef="#br0" timeOffset="-3466.53">3563 1319 310 0,'0'0'35'15,"0"0"-34"-15,0 0 5 16,0 0-3-16,0 0 6 16,0 0-8-16,-36 2-1 15,36-2-5-15,0 0-3 16,0 0-37-16,0 0-15 15,0 0-61-15</inkml:trace>
  <inkml:trace contextRef="#ctx0" brushRef="#br0" timeOffset="-2963.01">5073 549 394 0,'0'0'35'0,"0"0"-25"16,0 0 7-16,0 0 11 16,0 0 5-16,0 0-25 15,0 0-8-15,0 0-24 16,0 0-11-16,0 0-28 15,0 0-55-15</inkml:trace>
  <inkml:trace contextRef="#ctx0" brushRef="#br0" timeOffset="-1134.52">6521 120 349 0,'0'0'14'0,"0"0"1"15,0 0 7-15,0 0 2 16,0 0-7-16,0 0-17 15,-24-1-16-15,28 32 16 16,21 16 7-16,4 8-5 16,0 6-2-16,-2 7 3 15,-12 7 0-15,-9 7 6 16,-6-1 1-16,0 2-2 16,-21-5 7-16,-13-6-11 0,5-14-4 15,7-18 1-15,6-19 3 16,9-12-4-16,5-6 1 15,2-3 2-15,0 0 6 16,0 0-7-16,0-13-2 16,0-3-5-16,14 0 1 15,3 2-1-15,6 7 1 16,1 4 4-16,5 3 0 16,9 0-11-16,4 18 11 15,3 13 0-15,1 13 2 16,-4 7-2-16,-3 5-3 15,-12 3 3-15,-12-1 12 16,-9 0-10-16,-6 2 3 16,0 0-3-16,0-6 2 15,-10-3-4-15,-1-7-14 0,3-6 5 16,6-2-28-16,2-5-44 16,0-12-73-16</inkml:trace>
  <inkml:trace contextRef="#ctx0" brushRef="#br0" timeOffset="-284.51">7355 248 358 0,'0'0'25'0,"0"0"-3"0,0 0-22 15,0 0-11-15,0 0 0 16,-7 113 11-16,7-30 5 16,4 6 4-16,-1-5-4 15,1-13-5-15,-4-17 3 16,0-19 4-16,0-16-6 15,0-13 2-15,0-6 3 16,0 0 29-16,0-19 6 16,0-20 0-16,0-19-38 15,-9-19-3-15,0-3-10 16,0-5 6-16,7-1-18 16,2 12 9-16,0 14-1 0,8 12 1 15,13 14 10-15,1 6 3 16,0 8-1-16,3 7 1 15,-1 12-4-15,1 1 3 16,0 8-5-16,-6 18-12 16,-1 8 6-16,-9 4 8 15,-7 4 4-15,-2 6 0 16,0 9 2-16,-17 1 3 16,-3-5-5-16,1-8-1 15,11-17 1-15,3-16-2 16,5-8-4-16,0-4-6 15,0 0-21-15,11 0 13 16,12 0 18-16,6-6 2 0,4-2 0 16,-2 6 2-16,0 2-1 15,-6 0-2-15,-4 8 2 16,-6 11-1-16,-5-2 0 16,0 3-1-16,-10 4 1 15,0 4 18-15,0 6-3 16,-20 7 8-16,-7-1-13 15,0-5 5-15,2-2-14 16,8-9-1-16,6-8 0 16,2-5 0-16,9-11-15 15,0 0-15-15,0-3-38 16,14-19-110-16</inkml:trace>
  <inkml:trace contextRef="#ctx0" brushRef="#br0" timeOffset="98.14">8057 308 202 0,'0'0'115'15,"0"0"-111"-15,0 0-3 16,0 0 8-16,-108 131 0 16,73-69-8-16,1 0 21 15,7-2-15-15,11-7-4 16,8-17-1-16,6-12 2 15,2-14-4-15,0-8-13 16,0-2 6-16,6 0 7 16,10 0 4-16,5-24 9 0,-4-8-11 15,1-5 6-15,-1 3-8 16,-1 8 1-16,-3 8-1 16,3 8 2-16,-3 8-2 15,3 2-2-15,2 0 2 16,4 0 5-16,1 8-5 15,-2 5-1-15,4-4 1 16,2-3 0-16,0-2-1 16,4-4-2-16,4 0-8 15,5 0 5-15,1-13-44 16,3-14-138-16</inkml:trace>
  <inkml:trace contextRef="#ctx0" brushRef="#br0" timeOffset="327.82">8558 242 396 0,'0'0'33'0,"0"0"-23"16,0 0-8-16</inkml:trace>
  <inkml:trace contextRef="#ctx0" brushRef="#br0" timeOffset="978.58">8452 720 0 0,'-6'-14'0'16,"-1"0"0"-16,1 2 0 16,2-2 0-16,1 3 0 15,1 1 0-15,2 1 0 16,-3-1 0-16,3-3 0 16,0 3 0-16,-2-1 0 15,-2 2 0-15,-3 1 0 16,1 2 0-16,1 2 0 15,-2 0 0-15,5 4 0 16,2 0 0-16,-2 0 0 0,2 0 0 16,0 0 0-16,-3 0 0 15,1 0 0-15,0 0 0 16,-2 0 0-16,-3 2 0 16,-2-2 0-16,2 0 0 15,5 0 0-15,-2 0 0 16,4-2 0-16,0-3 0 15,0 4 0-15,0-5 0 16,0 2 0-16,0-2 0 16,0-2 0-16,0 2 0 15,6 2 0-15,-1 4 0 16,0 0 0-16,-1 0 0 16,-4 4 0-16,0 4 0 0,0-2 0 15,-2 0 337-15,2-6-262 16,0 0-36-16,0 0-8 15,0 0 6-15,0 0-13 16,0 0-24-16,-16 0-4 16,16 0-13-16,0 0-8 15,0-3-14-15,0-4-28 16,2 1-56-16,10-4-100 16</inkml:trace>
  <inkml:trace contextRef="#ctx0" brushRef="#br0" timeOffset="1714.74">8629 131 255 0,'0'0'83'0,"0"0"-51"0,0 0-4 16,0 0-2-16,0 0-7 15,0 0-13-15,-105-23 7 16,78 23-8-16,1 11-5 16,-3 16 0-16,2 7-4 15,0 12 3-15,5 8-2 16,4 7 3-16,7-1-3 16,7-9 3-16,4-9-1 15,0-15-14-15,2-10 4 16,13-9-5-16,1-3 3 0,1-5 3 15,4 0 6-15,1 0 0 16,0-7 4 0,-2-8 1-16,-1 1-1 0,-4 4 3 15,-1-1 1-15,-1 0-4 16,5 1-3-16,3 0 3 16,4 2 0-16,4 2-1 15,0 6-4-15,2 0 0 16,1 3 4-16,1 20 0 15,-4 4-5-15,0 9 4 16,2 1 0-16,-4 9 1 16,-8 0-7-16,-5 0 1 15,-9-3 5-15,-5-7 2 16,0-4-1-16,0 4 1 16,-13 0 8-16,-10-2-3 0,1-3 1 15,-5-8 3 1,5-2 1-16,-3-10-4 0,3 1-5 15,1-7-1-15,0-4 0 16,1-1-2-16,1 0-6 16,4-10-15-16,7-12 9 15,2-4-44-15,6-6-54 16</inkml:trace>
  <inkml:trace contextRef="#ctx0" brushRef="#br0" timeOffset="2366.75">9003 27 364 0,'0'0'17'16,"0"0"9"-16,0 0-6 15,0 0-11-15,0 0 5 16,0 0-12-16,-86 17-2 16,74-3-1-16,5-3-1 15,3 0 1-15,4 1-4 0,0-2-4 16,0 2 8-16,0 0 1 15,0 2-4-15,2 6 2 16,7-3 4-16,0 4-2 16,2-2 0-16,2-8-13 15,1-1 2-15,-1-6-6 16,1-4 15-16,-3 0 2 16,0 0 4-16,0 0 12 15,-4-2-11-15,1-1-3 16,-1 0-2-16,-3 3 0 15,6 0-2-15,1 0-4 16,3 17 6-16,3 1 0 0,-1 0 3 16,1 1-3-16,4 6 3 15,1 5 3 1,2 11-4-16,-4 12-1 0,-7 13 6 16,-7 12-2-16,-6-1 9 15,0-4-10-15,-6-6 5 16,-7-9-3-16,-2-11-6 15,1-5 2-15,-1-15 1 16,1-6 13-16,-1-4-4 16,-3 1-10-16,-7-1-1 15,-2-2-1-15,1-2-21 16,2-12-11-16,5-1-36 16,7-4-20-16,5-21-198 0</inkml:trace>
  <inkml:trace contextRef="#ctx0" brushRef="#br0" timeOffset="2621.79">9333 50 412 0,'0'0'25'15,"0"0"-25"-15,0 0-20 16,0 0 20-16,0 0 8 0,31 124 5 16,-18-81 0-16,3-2-11 15,-3 2 0-15,1-6 0 16,-3-1-4-16,-2-5-6 16,2-7-37-16,-7-8-78 15</inkml:trace>
  <inkml:trace contextRef="#ctx0" brushRef="#br0" timeOffset="2779.29">9411 54 448 0,'0'0'27'0,"0"0"-26"16,0 0 2-1,0 0-3-15,0 0-8 0,0 0-15 16,-12 2-18-16,29 6-54 15</inkml:trace>
  <inkml:trace contextRef="#ctx0" brushRef="#br0" timeOffset="3116.81">9580 69 366 0,'0'0'6'0,"0"0"-5"16,0 0 2-16,0 0 8 15,25 121-2-15,-14-83-3 16,0-2-2-16,-4 1 1 0,4-10-4 16,0-3-2-1,-2-12-4-15,2-5 1 0,-5-7-8 16,4 0 12-16,3-13 0 16,5-17 20-16,-3-1-20 15,1 3 0-15,-7 11 2 16,-5 9 1-16,-2 6 2 15,-2 0-5-15,5 2-5 16,2 0-10-16,6 0 6 16,3 18 6-16,1 7-2 15,6 3 5-15,0-2 0 16,2-2-3-16,10-8-14 16,2-6-15-16,3-8-199 0</inkml:trace>
  <inkml:trace contextRef="#ctx0" brushRef="#br0" timeOffset="3531.48">10311 86 297 0,'0'0'118'0,"0"0"-118"16,0 0-2-16,0 0 2 15,0 0 0-15,0 0 10 16,-93 74-9-16,88-53-1 15,-2 4 0-15,3-1-1 16,-1 1-8-16,5-6 2 16,0-2-6-16,0-7 2 0,0-6-14 15,11-3-13-15,9 1 11 16,5 1 27-16,0 0 4 16,4 2 6-16,0 3-7 15,2 3 7-15,2 9 7 16,1 13-8-16,-1 3 8 15,-6 6-17-15,-10 6-3 16,-7 2 3-16,-6 2 5 16,-2 2 3-16,-2 3-2 15,0 1 6-15,-6 0 11 16,-15-2-4-16,-3-4-14 0,-10-1 4 16,-5-8-6-1,-15 1 4-15,-17-3-7 0,-16 1-12 16,-19 0-30-16,-13 0-159 15</inkml:trace>
  <inkml:trace contextRef="#ctx0" brushRef="#br0" timeOffset="4209.86">7710 1827 440 0,'0'0'9'16,"0"0"0"-16,0 0-9 0,0 0-2 15,0 0 2 1,0 0-4-16,6 0 4 0,11 46 10 15,1 16 16-15,-3 4-3 16,4 0-9-16,-6-12-13 16,-2-16 4-16,-2-20 1 15,-3-12-5-15,-3-6 0 16,-3 0 13-16,0-24 20 16,0-22-10-16,-18-18-24 15,2-16-1-15,-2-6-2 16,5-3 2-16,7-1-4 15,6 2-5-15,0 11 1 16,15 20 2-16,16 14-3 16,4 13 7-16,6 12 2 0,1 10 1 15,3 8 0-15,-7 0-9 16,-5 18 9-16,-6 14-12 16,-12 11 4-16,-13 2 8 15,-2 5 3-15,-2 0-2 16,-22 0 3-16,-5-5-2 15,-2-6 2-15,-3-7-4 16,6-6-3-16,1-6 0 16,11-11-15-16,9-9-39 15,7 0-30-15,0 0-59 16</inkml:trace>
  <inkml:trace contextRef="#ctx0" brushRef="#br0" timeOffset="4599.12">8321 1544 366 0,'0'0'49'16,"0"0"-43"-16,0 0-2 15,0 0-4-15,-62 127 11 16,45-77 2-16,5 2-12 16,5-2 8-16,5-6 0 15,2-9-7-15,0-6-2 16,2-11-2-16,9-9 2 15,1-4-6-15,-1-5 4 0,3 0 2 16,-2-18 10-16,1-19-4 16,4-8-6-16,-5-10 0 15,-2 4 0-15,-8 4 0 16,0 7 1-16,1 10 0 16,1 14 7-16,-2 8-8 15,4 8 0-15,6 0-9 16,8 11 1-16,7 20 8 15,10 7 2-15,4 2 3 16,5-3-5-16,-1-12-10 16,2-3-9-16,-8-8-17 15,-2-7 3-15,-6-7-37 16,-7 0-58-16</inkml:trace>
  <inkml:trace contextRef="#ctx0" brushRef="#br0" timeOffset="4880.43">8707 1459 360 0,'0'0'43'16,"0"0"-29"-16,0 0 14 15,0 0-28-15,0 0-6 16,0 0-4-16,22-15 10 16,18 37 0-16,7 4 0 15,2 2 2-15,-7 2-4 16,-6-3 2-16,-10 2-8 15,-7-3 4-15,-11-1 3 16,-8-6 2-16,0 1 1 16,0-2 6-16,-20 2 10 0,-8-3-13 15,-3-5-4-15,-4-6-1 16,6-6 0-16,3 0-3 16,8-3-35-16,7-23-55 15</inkml:trace>
  <inkml:trace contextRef="#ctx0" brushRef="#br0" timeOffset="5332.12">9034 1181 321 0,'0'0'30'0,"52"102"-18"0,-21-46-10 16,0-1 7-16,-2-4 7 15,-7 0-4-15,-2-3-4 16,-6-2-6-16,-6-9 7 16,-5 0-8-16,-3-9 1 15,0-7 7-15,0-6 4 16,0-9-12-16,0-6 5 16,-5 0 3-16,-8-6 1 15,-1-15-10-15,1-9-6 16,4 1 6-16,7 0 11 15,2-7-8-15,0 5-3 16,14-1-1-16,7-2-1 0,6 4 1 16,0 4-6-1,0 4 7-15,0 8 0 0,2 8-1 16,-2 6 0-16,2 1-3 16,0 23 3-16,-8 11 1 15,-3 5 0-15,-2 2 19 16,-5-1-7-16,-2 1-5 15,5-9-7-15,-3-8-5 16,-3-6 3-16,1-11-18 16,-4-6-38-16,-1-2-13 15,1-8-78-15</inkml:trace>
  <inkml:trace contextRef="#ctx0" brushRef="#br0" timeOffset="5494.41">9451 1269 462 0,'0'0'60'0,"0"0"-49"15,0 0-11-15,0 0-42 16,0 0-18-16,0 0-14 16,11 0-2-16,11 2-108 15</inkml:trace>
  <inkml:trace contextRef="#ctx0" brushRef="#br0" timeOffset="5850.03">9636 1371 278 0,'0'0'34'0,"0"0"-15"16,25 115-2-16,-12-77-13 16,-3-4 2-16,2-4 14 15,-1-5-1-15,1-8-16 16,-1-3 1-16,-5-8 0 15,0-2-6-15,2-4 2 16,-2 0 0-16,3 0 0 16,5-27 14-16,8-10-14 15,4-11 0-15,3-5-10 16,5 8 10-16,-7 9 0 0,-9 14 0 16,-5 13 3-1,-5 8 13-15,-3 1-13 0,4 0-3 16,0 13 0-16,2 10 11 15,3 3-3-15,-4-2-8 16,4-3 4-16,-5-2-4 16,0-2-8-16,2-9-6 15,0 1-28-15,6-9-14 16,2 0-191-16</inkml:trace>
  <inkml:trace contextRef="#ctx0" brushRef="#br0" timeOffset="6316.6">10305 1294 449 0,'0'0'0'16,"0"0"-41"-16,0 0 31 16,0 0 10-16,-54 118 2 15,54-92-2-15,0-5-2 16,0-3 2-16,0-7-16 15,9-7-10-15,1-4 1 16,0 0 25-16,3 0 5 16,3-9 3-16,1-7-8 15,4-2 8-15,-3 5-4 16,-3 3-3-16,-2 4 7 16,-1 3-7-16,-1 3 1 0,2 3 0 15,3 25 4 1,2 12 18-16,-1 14-10 0,1 10-8 15,0 1 3 1,-5 4-4-16,-2-2 8 0,-6-7-13 16,-5 0 8-16,0-2-8 15,-5-4 8-15,-14-5 5 16,-8-5 8-16,-6-9 5 16,-8-8-4-16,-5-8 2 15,-6-6-14-15,-6-6 2 16,0-2-12-16,1-5-11 15,1 0-14-15,2-6 13 16,5-6-52-16,7-1-18 0,-2 5-90 16</inkml:trace>
  <inkml:trace contextRef="#ctx0" brushRef="#br0" timeOffset="19247.92">24731 8507 125 0,'0'0'123'0,"0"0"-91"16,0 0-19-16,0 0 9 16,0 0 7-16,0 0 6 15,0 0 0-15,0 0-8 16,-2 0 3-16,2 0-8 15,0 0-18-15,0 19-3 16,0 25 6-16,-7 18 11 16,-7 21-5-16,-3 15-12 0,-5 14 9 15,-1 5 1-15,8 1-10 16,5-4 10-16,10-10-5 16,0-14-2-16,0-7-4 15,14-10 2-15,-3-15-2 16,-3-3 0-16,-4-14 1 15,-4-9-1-15,0-13 0 16,0-8 0-16,0-8 0 16,0-3-3-16,0 0 1 15,0 0 2-15,0 0-11 16,0-3-23-16,-10-9-4 0,6-3-55 16,-5-2-71-1</inkml:trace>
  <inkml:trace contextRef="#ctx0" brushRef="#br0" timeOffset="20914.47">24359 8875 350 0,'0'0'20'16,"0"0"4"-16,0 0-4 15,0 0-5-15,0 0-14 16,0 0 0-16,4-20-2 16,30 20 2-16,9 0 0 15,7 0 7-15,10-6-5 16,9-6 5-16,8 0 0 15,5-2-4-15,2 0-4 16,1 2 4-16,0 2-4 16,4 2 0-16,-3-1 0 15,11 0 0-15,7-9 1 16,12 0 1-16,9-2-2 16,-4-5-1-16,-5 6 1 0,-10-6 0 15,-6 2-2 1,-8 4 2-16,-10 1 0 0,-15 8 2 15,-13 5-2-15,-14 3-2 16,-9 2 2-16,-9 0 0 16,1 0-1-16,-2 0 1 15,4 0 0-15,-2-4 2 16,-4-2-2-16,-3-1-2 16,-3 5 2-16,-3 0 0 15,-4 2-3-15,-2 0 2 16,-1 0-1-16,-1 0 2 15,0 0 0-15,-2 0 2 16,2 0-4-16,-2 0 2 16,0 0-8-16,2 4 8 0,0 10 3 15,6 6 0-15,-2 7 1 16,-1 8-4-16,-1 10 8 16,-2 6-3-16,-2 12-3 15,0 5-2-15,0 5 2 16,0 4 0-16,2-1-2 15,10-4 1-15,-1-3-1 16,2-7 0-16,-1-7 1 16,0-4-1-16,2-4 0 15,-1-3 3-15,1-2-3 16,-5 0-2-16,0-2 2 16,-5-2 0-16,-2-3 2 15,0-6-2-15,-2-5 0 0,0-8 2 16,3-4-2-16,-3-4-2 15,5 1 2-15,-1 0 0 16,0 4 0-16,-2 1 0 16,1 0 0-16,-1-2 2 15,-2-1-2-15,0-1-1 16,2-2 1-16,-2-1 0 16,0-3 0-16,0 0 0 15,0-4 0-15,0 2 2 16,0-2-2-16,0 0 0 15,0 0 0-15,0 0 6 16,-2 0-6-16,-13 1 0 0,-8-1 0 16,-8 3 5-16,-9-2-5 15,-11 4-5-15,-12 3 5 16,-10-1 0-16,-14 5 0 16,-9 5 0-16,-7-3 0 15,5-1 2-15,5 0-2 16,6-1-2-16,3-4 2 15,-6 2 2-15,-1-2-1 16,2 4-2-16,8 0 2 16,6 4 1-16,5 2-2 15,1 4-5-15,0 2 5 16,3 2 0-16,1-2 2 16,12-5-4-16,7-6 4 0,13-6 1 15,9-3-3 1,8-3-3-16,8-1 3 0,6 0 4 15,2 0-4-15,0 0 0 16,0 0 0-16,0 0 3 16,0-1 2-16,0-3-4 15,0 0 0-15,-3 0 5 16,-4-2-5-16,-4 0-2 16,0-5 2-16,2 2 5 15,2-5-6-15,1-2 0 16,-3-3 0-16,3 2 4 15,0 4-4-15,0 1 0 16,4 2 1-16,2 4 3 16,0 0-4-16,0 1 4 0,-2-4-4 15,2-1 3-15,0-2-1 16,0-5-4-16,-3 0 4 16,-1-1 0-16,-4-4-2 15,-2 2-2-15,-1 2 2 16,-3-2 2-16,1 2 0 15,2-3-4-15,0 6 4 16,2-2 0-16,3 3-2 16,1 0-2-16,0-2 2 15,3 2 2-15,0 0 0 16,-3-3-4-16,3 3 4 0,-2-3 4 16,-3 1-5-1,-2 2 1-15,0 6-2 0,3 0 3 16,1 6-3-16,3 2 0 15,0 0-5-15,2 0 1 16,0 0 4-16,0 0-10 16,0 0 10-16,0 0-2 15,0 0 3-15,0 0-2 16,0 0 2-16,0-2 3 16,-2 0-4-16,-3 0-2 15,0-2-4-15,-1 2-3 16,2-1-42-16,-3 3-38 0,1 0-6 15,0 0-51 1</inkml:trace>
  <inkml:trace contextRef="#ctx0" brushRef="#br0" timeOffset="25121.24">4705 12802 550 0,'0'0'5'0,"0"0"-10"16,0 0 2-16,0 0-12 16,0 0-8-16,0 0 6 0,0 0 15 15,-58-24-5-15,58 24-33 16,0 0-24-16,0 0 5 16,11 1 10-16,-1 3-122 15</inkml:trace>
  <inkml:trace contextRef="#ctx0" brushRef="#br0" timeOffset="26021.19">12221 12187 459 0,'0'0'0'0,"0"0"-69"0,0 0-18 16,0 0-68-16</inkml:trace>
  <inkml:trace contextRef="#ctx0" brushRef="#br0" timeOffset="29815.6">25830 9330 202 0,'0'0'24'15,"0"0"-19"-15,0 0-4 16,0 0-1-16,-81-118 6 16,64 84 11-16,-1-4 3 15,5 2 8-15,1 1 9 0,6 5-17 16,3 9-4-16,3 2-2 16,0 1-2-16,0-6-10 15,23-8 5-15,8-4-6 16,5-4 1-16,1-2-1 15,1 0-1-15,3 2 5 16,-1-3-3-16,1-1 1 16,7 0 1-16,2 0 3 15,6 0-6-15,2 1 0 16,5 2-1-16,1 2 1 16,1 2 0-16,1 4-1 15,0 3-2-15,-4 0 2 16,-2 6 0-16,-5 0-2 0,-3 4 2 15,-1 7-2 1,2-2 1-16,3 5 1 0,2 6-4 16,0 2 4-16,2 2-2 15,1 0-3-15,1 0 5 16,0 2 0-16,5 8 1 16,4 0-2-16,5-1 1 15,4-2 0-15,-2 3 0 16,-2 4-3-16,-7 8 1 15,-4 9 2-15,-3 5-1 16,-6 10-2-16,-3 10 1 16,-4 7 2-16,1 8 0 15,-4 5-6-15,-6-2 6 16,1 1 7-16,-8 1-7 16,-2 0 0-16,-6 4-2 0,-6 3 2 15,-5-1-6-15,-5-4 8 16,-3-2-2-16,-1 1 9 15,-5-1-9-15,0-4-2 16,0-4 2-16,0-3 2 16,-11-8-2-16,-5-1 1 15,-4-3-1-15,-4-1 0 16,-8 0 3-16,-5 6-3 16,-13 1 1-16,-5 2 2 15,-12 4-3-15,-6-3 2 16,-4-2-2-16,0 0 2 15,3-2 0-15,3-5-2 16,2-3 0-16,4-5 0 16,1-1 2-16,8-2 1 0,0-7 0 15,2-1 0-15,12-3 3 16,1-6-6-16,4 0 3 16,4-4-3-16,2 2 0 15,4-8 1-15,3-3-1 16,4-4 1-16,3-2 1 15,2-3-2-15,5-1 3 16,-4-2-3-16,-4 0 0 16,0 0 1-16,-4 0-2 15,-2 1 2-15,-1 3-1 0,3 2 0 16,-3 0-2 0,2 0 2-16,6-1 0 0,-1 0-4 15,5-2 4-15,2-2 0 16,-1 1 1-16,6-2-1 15,2 0-6-15,1 0 0 16,-1 0-38-16,2 0-16 16,-3 0-25-16</inkml:trace>
  <inkml:trace contextRef="#ctx0" brushRef="#br0" timeOffset="30497.75">26917 10525 180 0,'0'0'36'0,"0"0"-21"15,0 0-1-15,0 0 20 16,0 0 6-16,0 0-15 15,2-7-4-15,-2 7-3 16,0 11-15-16,-4 7 7 16,-5 4-2-16,-3 5 0 15,1 1-4-15,-7 1-4 16,-5 6 8-16,-7-1-2 0,-1 0-4 16,0-1-2-16,4-6 2 15,5-3 3-15,1-6-5 16,6-4 4-16,3 1-2 15,2-3-2-15,3-1 1 16,1 0-1-16,-4-1 0 16,4-2 2-16,-3 2-2 15,0-2 0-15,-2-1 0 16,4 0 0-16,3-6 0 16,4 2-1-16,0-3 1 15,0 0-1-15,0 0-5 16,0 0-3-16,0 0 9 15,0 0 2-15,0 1-2 16,4 4 4-16,3 1-3 0,-1-3 2 16,2 1-3-16,0 3-1 15,3-1 1-15,5-1 0 16,1 2 1-16,8-1-1 16,0-3 4-16,4 3 2 15,2-1-4-15,0 0 2 16,0-1-4-16,-2 3 5 15,-2-3-2-15,-2 1-3 16,-4 0 2-16,0 1 4 16,-6 0-6-16,-1 0-2 15,-6 0 2-15,-3 2 0 0,-3 2-9 16,-2 1-23-16,0 2-41 16,0-3-83-1</inkml:trace>
  <inkml:trace contextRef="#ctx0" brushRef="#br0" timeOffset="32950.62">25107 11239 108 0,'0'0'101'0,"0"0"-66"0,0 0-15 15,0 0 15 1,0 0-6-16,0 0 0 0,0-18 3 16,0 16-11-16,0 2 9 15,0 0-10-15,0 0-17 16,0 0 4-16,0 0-4 16,0 0-3-16,0 2-3 15,0 16 3-15,0 11 8 16,0 10-7-16,0 7 1 15,0 13-2-15,-6 11 5 16,-3 18-3-16,-3 18 1 16,2 11-3-16,-1 1 9 0,1-1-9 15,6-5 0 1,2-11 0-16,2-5 2 0,0-12-1 16,0-8-2-16,0-11 2 15,0-5 1-15,2-5-2 16,0-11-4-16,0-7 4 15,0-12 2-15,-2-6-2 16,4-7 0-16,-4-3 0 16,2 0 2-16,-2-2-2 15,0-3-4-15,0-4 4 16,0 0 3-16,0 0 0 16,0 0-3-16,2 0 0 15,-2 0 8-15,0 0-8 16,0 0 2-16,2 0-2 15,0 0 7-15,-2 0-7 16,2 0 0-16,3 0-4 16,3 0 4-16,11 0 0 0,12 0 3 15,11-4-3-15,9-6 5 16,14-4-5-16,11 1 0 16,12-4 0-16,15 3 3 15,8-1-3-15,10-2-5 16,1 3 5-16,7 0 2 15,3 6-2-15,2 2 0 16,-5 0 0-16,-9 2 2 16,-10-4-2-16,-17 1-5 15,-11 1 5-15,-3 4 3 0,-11-9-2 16,3-1-2 0,6-1 2-16,-2-1 1 0,3 1-2 15,0-1-7-15,-6 2 7 16,-3-1 1-16,-9 4 0 15,-8 3-2-15,-8 3 2 16,-5 3 1-16,-5 0-2 16,-5 0-8-16,-9 0 8 15,-2 0 2-15,-2 0-1 16,0 0-2-16,-3 0 2 16,1 0 1-16,-6 0-2 15,-4 0-5-15,-1 0 5 16,-1-1 8-16,-2-8-8 15,0 0 2-15,0-4 0 16,0-2 3-16,-9-1-5 0,-3-3-1 16,2 1 1-16,1-2 4 15,0 0-2-15,-2-6-4 16,0-5 4-16,1-6 1 16,-3-7-3-16,2-8-3 15,0-3 3-15,-2 2 2 16,2-4-1-16,-3 1-2 15,1-2 2-15,3-1 2 16,0 4-3-16,3 5-5 16,3 1 5-16,-4 10 3 15,2-1-2-15,-1 1-2 16,3 1 2-16,2-4 2 16,0 2-3-16,2 0-6 0,0 2 6 15,0 4 1-15,0 5 0 16,0 7-2-16,0 7 2 15,0 1 3-15,0 1-4 16,0 3-6-16,0 5 6 16,0-2 2-16,0 1-2 15,0-2-2-15,-2 0 2 16,-4-2 7-16,0-1-7 16,2-4-5-16,1-2 5 15,-1 0 2-15,2 3 0 16,0 0-4-16,0-1 4 15,0 7 3-15,-4-7-5 16,0 5-8-16,-1-3 8 0,1 2 4 16,-3 3-4-16,0-2 0 15,-2 0 0-15,0 1-3 16,-3 0 3-16,-1-3-5 16,-5 4 5-16,-3-2 7 15,4 5-6-15,-4 2-2 16,3-2-3-16,0 4 4 15,-2 1 0-15,-5 0-4 16,-6 0 4-16,-13 0 2 16,-8 0-2-16,-16 9-1 15,-6 1 1-15,-4-1 5 0,0-5-5 16,2-4-4-16,5 0 4 16,-2 0 3-16,2 0-2 15,-7-4-2-15,-6-2 2 16,-6-2 4-16,-3 0-5 15,-2 2-5-15,-3 2 5 16,0 4 3-16,-4 0-2 16,0 0-2-16,9 0 2 15,8 1 2-15,16 8-3 16,8 0-8-16,5 0 8 16,0-1 1-16,-4 0 1 15,-1-2-4-15,8-1 4 16,8 0 0-16,14-2-2 0,13 0-6 15,9-1 4 1,5-2-3-16,6 2-34 0,0 0-46 16,23 2 33-1,15 2-45-15</inkml:trace>
  <inkml:trace contextRef="#ctx0" brushRef="#br0" timeOffset="34348.87">28187 11028 198 0,'0'0'122'16,"0"0"-87"-16,0 0-32 15,0 0 18-15,0 0-6 16,0 0 8-16,0 0 20 16,18 91-5-16,-14-31-18 15,0 14-6-15,1 6-14 16,-3 13 3-16,-2 7-2 16,0 5 6-16,-9 4-7 15,-13-6-3-15,2-9 3 16,4-10 5-16,10-12-5 0,6-7 0 15,0-11 0 1,0-8 1-16,0-8-1 0,0-8-5 16,2-4 5-16,-2-1 2 15,0-8-1-15,0 1-2 16,0-8 2-16,0-4 1 16,0-1-2-16,0-4-4 15,0-1 4-15,0 0 5 16,2 0-2-16,0 0-6 15,3 0 3-15,4 0 0 16,6-10 3-16,8-2-2 16,6-2-1-16,6-1 1 15,5-2 0-15,5 3-2 16,8-1 2-16,7 0 1 0,5 7-2 16,2 2-8-16,-4 4 5 15,-5 2 0-15,-10 0 2 16,-8 0 0-16,-4 0 1 15,-4 0 2-15,-11 0-2 16,-3 0-6-16,-7 0 6 16,-4-2 0-16,-4-2 2 15,-3-5-3-15,0 2 2 16,0-7 7-16,0-3-8 16,0-4-3-16,0-8 3 15,-3-6 5-15,-6-5-2 16,0-6-6-16,1-11 7 15,-2-4 1-15,2-16-5 16,-3-9-8-16,-1-4 8 16,-5-3-1-16,1 1-5 0,1 6-7 15,5 5 1-15,6 7 11 16,4 15 1-16,0 12-4 16,0 9 4-16,-2 4 6 15,2 5-4-15,-3 4-4 16,3 4 4-16,0 4 5 15,0 3-7-15,0 3 0 16,-2 5 0-16,0 0 5 16,-2 6-5-16,-1 0 0 15,-6 0 0-15,-9 0 8 0,-9 0-8 16,-16 0-3-16,-8 0 3 16,-9 0 6-16,-6 3-6 15,0-3 0-15,-3 0 0 16,4 0 5-16,7 0-5 15,8 0-4-15,14 0 4 16,14 0 2-16,8 0-2 16,7 0-1-16,7 0-17 15,2 6-38-15,0 1-65 16,14-2-10-16</inkml:trace>
  <inkml:trace contextRef="#ctx0" brushRef="#br0" timeOffset="37711.4">28602 11379 36 0,'0'0'34'0,"0"0"13"15,0 0-7-15,0 0-22 16,0 0-6-16,0 0 2 16,0 0 0-16,0-1 4 15,0 1-9-15,0 0 9 16,0-2 0-16,0-1 3 15,0 2 20-15,0 1-2 16,0 0-16-16,0 0 0 16,0 0-12-16,0 0-1 0,0 0-10 15,0 10 0 1,-8 8 2-16,-3 1 10 0,-2 2-12 16,-3-2 0-1,5-2 5-15,3 0-4 0,0-9-1 16,2 7-4-16,-3-3 4 15,1 0 0-15,-2-2 0 16,4-2-11-16,3-6-43 16,3-2 15-16,0 0 3 15,0 0-26-15,0 0-81 16</inkml:trace>
  <inkml:trace contextRef="#ctx0" brushRef="#br0" timeOffset="38046.6">28465 11453 174 0,'0'0'10'16,"0"0"-10"-16,0 0 4 15,0 0 0-15,0 0 12 0,0 0 5 16,29 44-6-16,-19-29-8 16,-4-3 6-16,5-2-4 15,-5 0-8-15,4 0 0 16,-1 4-1-16,-3 2-2 15,1-3-20-15,2 0-60 16</inkml:trace>
  <inkml:trace contextRef="#ctx0" brushRef="#br0" timeOffset="38927.68">28650 12079 55 0,'0'0'39'0,"0"0"-4"15,0 0 9-15,0 0 2 0,0 0 1 16,0 0-10-16,0 0-3 16,0-11-7-16,0 11 16 15,0 0 0-15,0 0-27 16,0 0 1-16,0 0-3 15,0 0-10-15,0 0 7 16,0 0-4-16,-2 0 4 16,-3 0-11-16,-3 0 3 15,-4 3 1-15,-3 9-4 16,-3 2-2-16,-2 1 2 16,0 1 1-16,2 0-1 15,5-4-3-15,2-2-5 16,7-7 8-16,4 0-33 15,0-2-38-15,0-1-7 16,0 0 21-16,0 0-43 0</inkml:trace>
  <inkml:trace contextRef="#ctx0" brushRef="#br0" timeOffset="39019.84">28650 12079 106 0</inkml:trace>
  <inkml:trace contextRef="#ctx0" brushRef="#br0" timeOffset="39138.67">28650 12079 106 0,'-146'-60'119'0,"146"60"-83"0,0 0-12 0,0 0 6 16,0 0-9-16,2 0-14 0,11 12 3 15,5 4-6 1,1 1 4-16,4-3-6 0,0-3-1 16,-2 2-1-16,2-3-13 15,-1 0-15-15,-9-4-144 16</inkml:trace>
  <inkml:trace contextRef="#ctx0" brushRef="#br0" timeOffset="43599.63">25051 11496 62 0,'0'0'43'16,"0"0"-42"-16,0 0 0 15,0 0 10-15,0 0 23 16,0 0-7-16,0 0 1 16,-12 50-3-16,9-45-3 15,1 2-8-15,0 1-9 16,0 2 4-16,0 3 7 16,-6 2-13-16,4-1 10 15,-3 2 9-15,1-2-9 16,-3-2-4-16,0 4-1 15,0 2 7-15,1 2 1 16,-2 5-15-16,1-2 3 16,3 4-4-16,-1-1 4 0,5 0-4 15,2-6 2-15,0 0-2 16,0-6 4-16,0-4-2 16,0-4-3-16,0-3 2 15,0-2 0-15,0-1-1 16,0 0 1-16,0 0-1 15,0 0 3-15,0 0-3 16,0 0-2-16,7 0 2 16,3 0 12-16,11 0-2 15,1 0-2-15,0-6-7 0,5 2 3 16,-2 0-1 0,1 2-5-16,1 0 4 0,0 0 1 15,-1 2-3-15,-1-2-3 16,4-2 3-16,0 0 2 15,6 0-1-15,6-1-2 16,3 0 2-16,6 3 1 16,0-1-2-16,4 3-4 15,0 0 4-15,-2 0 1 16,2 0 0-16,0 0-2 16,2 0 2-16,0 0 1 15,-4 0-2-15,4-2-4 16,-2-3 4-16,0 1 1 0,-1 2 0 15,-2 2-2 1,-1-2 2-16,-4 0 1 0,-1-2-2 16,-1 0-5-16,-4-3 5 15,3 1 1-15,-3-1 0 16,-1-2-2-16,4 4 2 16,-3-1 1-16,0 3-2 15,-5 2-4-15,-1 1 4 16,-2 0 1-16,-1 0 0 15,0 0-2-15,-3 0 2 16,1 0 1-16,-2 0-2 16,2 0-4-16,0-3 4 15,0 2 2-15,2 1-2 16,-4 0 0-16,2 0 0 0,-2 0 3 16,2 0-3-16,5 0-5 15,-5 0 5-15,2 0 2 16,-2 1-1-16,-2 2-2 15,-1-2 2-15,0 4 0 16,-1-3-1-16,0 0-6 16,-5 0 6-16,2-2 2 15,-2 0-1-15,1 0-2 16,-2 0 2-16,-1 0 1 16,0 0-2-16,0 0-5 15,2 0 5-15,-3-2 2 16,6-2-1-16,0-1-2 15,-6 4 2-15,1-2 0 16,-5 0-1-16,1 1-5 0,-3-3 5 16,2 4 1-16,-2-1 1 15,0-1-4-15,-2 3 4 16,0 0-1-16,0-2-1 16,0 1-5-16,-2-2 5 15,0 2 2-15,-3-1 0 16,0 0-4-16,-2-3 4 15,-2 4 0-15,0-6-2 16,0 1-4-16,0-3 4 16,0-4 5-16,0 1-1 15,0-2-8-15,0 1 8 0,0-2-1 16,-2-3-3 0,2 4-6-16,0-2 6 0,0 2 3 15,0 0-3-15,0-2 0 16,0 0 0-16,0 3 1 15,0 2-1-15,0-1-6 16,0 2 5-16,0 0-2 16,-6 2 0-16,-1 1 1 15,2-2 4-15,1 1 3 16,2 0-5-16,-1-1-6 16,3 1 6-16,0 3 0 15,0-5 0-15,0 2-1 16,0-2 1-16,0 4 3 0,0 2-3 15,-2-1-2 1,-2 5 2-16,-3 0 0 0,-2-2 1 16,0 2-3-16,-4 0 4 15,1 0-2-15,0 0 0 16,-1 0-2-16,-1 0 2 16,-1 0 2-16,-4 0-2 15,-3 0 0-15,-5 0 0 16,-6 0 3-16,-7 0-3 15,-10 0-4-15,-2 0 4 16,-2 5 1-16,4-3 0 16,8 2-2-16,3-2 2 0,5 2 6 15,1-3-6 1,2 3 0-16,2 1-1 16,-6 1 2-16,4 0-1 15,-4 1-2-15,-1 2 2 0,1 1 2 16,-1-2-3-16,-1 2-7 15,-2-4 7-15,1-2 1 16,1-1 1-16,3 1-4 16,3 1 4-16,0-3 1 15,6 0-3-15,3 0-3 16,5 0 3-16,0 0 3 16,4 0-3-16,-3-2 0 15,3 2 0-15,-3 0 2 16,-3 0-2-16,-4 0-4 15,-1-2 4-15,1 4 3 16,-1-1-3-16,-2 1 0 16,3-1 0-16,-2 0 2 0,1-2-2 15,0 1-3-15,-1 2 3 16,0-3 2-16,-1 2-1 16,1-3-2-16,3 0 2 15,-2 0 2-15,1 0-3 16,4 0-5-16,-6 0 5 15,0 0 2-15,0 0-2 16,-6 0 0-16,0 2 0 16,-4 4 2-16,-1 0-2 15,1 0-4-15,-2 3 4 16,6-5 1-16,3-2 0 16,1-1-2-16,7-1 2 0,1 0 1 15,2 0-2-15,1 0-4 16,-1 0 4-16,1 0 2 15,-1 0-1-15,0 0-2 16,0 0 2-16,-3 0 1 16,2 0-2-16,0 0-5 15,0 0 5-15,1-3 2 16,-4 3-1-16,1 0-2 16,1 0 2-16,-2 0 0 15,1 0-1-15,3 2-5 16,-2 2 5-16,4-3 2 15,1-1-1-15,3 0-2 16,1 0 2-16,0 0 3 0,1 0-4 16,-1 0-2-16,-2 0 2 15,-1 0 2-15,-5 0-2 16,-2 0 0-16,-2 0 0 16,-5 6 0-16,2-2 0 15,3 2-5-15,2 0 5 16,4-4 2-16,5 4-2 15,5-4 0-15,-2-2 0 16,6 0 1-16,-2 2-1 16,-3 1-7-16,1 3 6 0,-6 0-1 15,1 4-21 1,1-5-31-16,-2 5-69 0</inkml:trace>
  <inkml:trace contextRef="#ctx0" brushRef="#br0" timeOffset="44388.82">24189 11653 145 0,'0'0'35'15,"0"0"-14"-15,0 0 20 16,0 0 8-16,0 0-10 15,0 0-6-15,-84 72 3 16,53-43 11-16,4 1-25 16,3-5 1-16,3-3-19 15,6-4 5-15,1-2-9 16,3 0-6-16,3 0 6 0,3-2-1 16,3-4-33-1,2-2-39-15,0-2-23 0,0-4-40 16</inkml:trace>
  <inkml:trace contextRef="#ctx0" brushRef="#br0" timeOffset="44596.37">23900 11851 319 0,'0'0'44'0,"0"0"-44"16,0 0 0-16,0 0-5 15,0 0 5-15,0 0 5 16,33 46-5-16,-14-32 0 0,-4 4-6 16,3-4 5-16,-3 2-20 15,1 0-42-15,1-4-96 16</inkml:trace>
  <inkml:trace contextRef="#ctx0" brushRef="#br0" timeOffset="45283.4">24430 11656 116 0,'0'0'76'16,"0"0"-74"-16,0 0 10 16,0 0 4-16,0 0 19 15,0 0 14-15,0 0-17 16,10-60-6-16,-2 47 14 0,-3-2-15 15,1 1-14 1,4 3-10-16,-4 1 6 0,1 5-7 16,-1 5-7-16,1 0 5 15,2 0 1-15,0 6-5 16,2 11 6-16,-2 6 1 16,-2 4 6-16,-5 6-7 15,-2 5 0-15,0 1 10 16,0 1 2-16,-5 2-12 15,-11-2 3-15,-1-1-2 16,-1 0 6-16,3-9-7 16,1-7-2-16,7-6 2 0,3-5 4 15,0-2-3 1,4 1-2-16,-2-4 2 0,2 1 1 16,0 2-2-16,0-2-6 15,0 1 6-15,0-3 3 16,0-3-2-16,0 1-2 15,0-2 2-15,0 0 0 16,4 0-1-16,7-2-1 16,0 0 1-16,7 3 7 15,0-3-6-15,-1 0-1 16,-1 0 4-16,-1 0-1 16,2 0-3-16,-2 0-9 15,3-5 9-15,-1 1-12 16,-3 3-90-16,-1 1-47 15</inkml:trace>
  <inkml:trace contextRef="#ctx0" brushRef="#br0" timeOffset="47133.37">23254 11678 350 0,'0'0'23'16,"0"0"-22"-16,0 0-1 15,0 0-7-15,0 0 7 16,0 0 0-16,-5 111 7 16,5-66-7-16,0 4 5 15,0-3-5-15,0-6 9 16,3-3-9-16,7-10-6 16,4-7 0-16,1-5-17 15,2-10-53-15,0-5-167 16</inkml:trace>
  <inkml:trace contextRef="#ctx0" brushRef="#br0" timeOffset="47290.17">23249 11576 390 0,'0'0'27'0,"0"0"-27"16,0 0-9-16,0 0-16 15,0 0-9-15,0 0-41 16</inkml:trace>
  <inkml:trace contextRef="#ctx0" brushRef="#br0" timeOffset="47862.95">23249 11576 289 0,'138'142'87'16,"-138"-129"-87"-16,0 4 0 16,0 10 0-16,0 3 0 15,0 8 0-15,0 4 3 16,0 2-3-16,2-2 2 16,8-4 0-16,-1-10-4 15,1-6 0-15,2-12-1 16,-1-8 3-16,-3-2-11 15,0 0 11-15,-2-7 15 16,-1-16-12-16,-1-4-3 0,-4-6 0 16,0 1-2-16,0-1-4 15,0 6-3-15,0 4 6 16,0 12 0-16,-4 5 1 16,2 6 1-16,2 0-10 15,0 12 11-15,0 16 2 16,0 5 0-16,0 3 1 15,8-3 3-15,-1-3-5 16,2-5-1-16,0-6 4 16,0-9-3-16,2-6-1 15,0-4-6-15,2 0 6 0,3-14 4 16,2-12 4 0,-5-4-8-16,-2-3 3 0,-1 6 2 15,-4 4-1-15,-4 12-4 16,-2 5 13-16,0 6-13 15,0 0-2-15,0 0 0 16,0 10 0-16,0 12 2 16,0 3 0-16,0 4-7 15,0-5-4-15,0-2-19 16,0-5-39-16,0-7-11 16</inkml:trace>
  <inkml:trace contextRef="#ctx0" brushRef="#br0" timeOffset="48348.49">23666 11837 158 0,'0'0'131'15,"0"0"-118"-15,0 0-13 16,0 0-3-16,0 0 3 16,0 0 10-16,-42 35-7 15,33-16 0-15,7-1-3 16,0-6 2-16,2-2-2 15,0-6 0-15,0-2-10 16,4-2 5-16,9 0 4 16,3 0-1-16,1-6 2 15,-1-4 9-15,-5 4-9 0,1 2 0 16,-3 4-1-16,1 0-1 16,2 28 0-16,5 12 2 15,8 14 4-15,6 13-2 16,5 2 3-16,-5 6-5 15,-4-1 3-15,-9-9-1 16,-9-8-2-16,-5-8-4 16,-4-11 4-16,-2-8 13 15,-23-6 1-15,-6-8-3 16,-9-4 1-16,-5-6 3 16,-3-6-1-16,0 0-9 15,6 0 13-15,7-16-8 16,8-5-4-16,9 2-3 15,11 1 4-15,7 2-10 16,0-1 3-16,7 6-6 0,17-3-9 16,12 2-4-16,9 3-15 15,10 5-54-15,15-1-181 16</inkml:trace>
  <inkml:trace contextRef="#ctx0" brushRef="#br0" timeOffset="51283.45">24976 12404 5 0,'0'0'161'0,"0"0"-116"16,0 0-16-16,0 0 13 16,0 0-3-16,0 0-17 15,0 0 18-15,-11-4-6 16,11 4-11-16,0 0-20 16,0 0-3-16,0 14 0 15,0 18-3-15,0 12 6 16,0 7-3-16,0 3 4 0,0 0-2 15,0-6-2 1,0-10 3-16,0-8 1 0,5-10-4 16,-1-8-1-16,0-7-1 15,1-5-3-15,-1 0-2 16,0 0-5-16,-1 0-2 16,-3-19 11-1,0-5-12-15,0-2-14 0,0-4 11 16,-7-1-8-16,0 2 17 15,1 0-4-15,2 2-7 16,-3 1-7-16,4 4-6 16,1-1 3-16,0 5-1 15,2 4 18-15,0 2 13 16,-2 4 1-16,2 2 2 0,-3 1 19 16,3 0 4-16,0 3-12 15,0-1-6-15,0 0-6 16,0-1-1-16,5 2 6 15,11-4-6-15,3 0 1 16,6-2 3-16,4 2-5 16,6 2 17-16,2 3 5 15,3-2-4-15,2 3-3 16,3 0-13-16,3 0 4 16,4 0-5-16,6 0 1 15,9 0-2-15,1-6 1 16,9-4 2-16,0 0-3 15,-1-4 3-15,0 0-3 16,0 1 3-16,-3 0-2 0,2 5-1 16,-3 2 1-16,-1 4 0 15,-6 2-1-15,-7 0-1 16,-4 0 1-16,-4 0 0 16,0 0 0-16,-1 0 0 15,2 0 1-15,-2 0 0 16,5-7-1-16,-6-6 0 15,2-3 0-15,-6 1 0 16,-1 3-1-16,-6 7 1 16,-1-1 2-16,-5 4-2 15,-4 2 0-15,-2-2-1 0,-2 2 1 16,2 0 0 0,2-4 1-16,4-2-1 0,3-1 0 15,1 1 2-15,-2 3-2 16,2 3 1-16,-6 0 0 15,-1 0-1-15,-1 0 0 16,-1 0 0-16,1 0 1 16,2 0 0-16,0-3-1 15,-4 3-1-15,-5 0 1 16,-4 0 0-16,-6 0-3 16,4 0 1-16,-5 0 2 15,4 0 0-15,1 0 0 16,1 0 4-16,1 3-2 0,-3-3-2 15,1 0 2 1,-1 0-2-16,-5 0 5 16,2 0-3-16,-3-3-2 0,-3 3 3 15,-2-1-3-15,0 1 0 16,2-2 1-16,6-2-1 16,3-2 1-16,10-6 0 15,3-2-1-15,3-3 0 16,0 4 0-16,-5 0 0 15,-8 7 0-15,-7 3 0 16,-5 0 1-16,-4 3-1 16,0 0 3-16,0 0 8 0,-13 0 27 15,-5 3-34 1,3 3 0-16,-1 0-4 0,7-1 1 16,1 0 1-1,3-1-2-15,2 1-8 0,1-1 8 16,0 2 0-16,-2 3-7 15,-3-1 7-15,1 4 0 16,-4-1 0-16,1 4 0 16,1-1 3-16,1 4-3 15,0-6 0-15,2 2-3 16,1-2 3-16,2-1 2 16,-4-4-1-16,3 3-1 15,-1 0-1-15,-3 2 1 16,0 3 0-16,1-5 0 15,1 3 0-15,1-3 0 16,2-2 0-16,0-2 0 16,2-1-2-16,-2-4 2 0,2 0 0 15,-4-1 2-15,0 3-2 16,0-3 2-16,-7 2 1 16,-5 0-3-16,-6 0 0 15,-4 1 0-15,-6-2 0 16,-6 3-2-16,-6 2 1 15,-4 2 1-15,-4-2 0 16,0 2 0-16,4-4-1 16,0 0 1-16,1-2 0 15,1 2-1-15,2 3-1 0,-4 2 2 16,1 2-4 0,3-2-2-16,-2 2 2 0,3-4 4 15,1 1 0-15,1-4-2 16,3-1 2-16,3-3 0 15,-1 0 2-15,1 0-2 16,-1 0 0-16,-2 0 0 16,-2 0 0-16,-2 0-2 15,-3 0 2-15,1 0 2 16,-1 6-2-16,3 2 0 16,0 0-3-16,1-2 3 15,3 0 0-15,3-2-1 16,4 0 1-16,4-3 0 15,-2-1-1-15,2 0-1 16,-2 0-4-16,4 0 6 0,4 0 0 16,2 0 0-16,4 0 0 15,1 0 1-15,3 0-1 16,1 0 0-16,0 0-1 16,-1 0 1-16,3 0 0 15,-6 0-6-15,-7 0 5 16,-2-1 1-16,-6-1-1 15,-9 0 1-15,-7 2-8 16,1 0 6-16,-8 0-5 16,3 0-6-16,0 9 11 0,4 3 1 15,5 1-1 1,3-5 0-16,8-2 2 0,2-4 0 16,2-2 0-16,3 0 2 15,2 0-2-15,-2 0 2 16,-1-4-1-16,4-2-1 15,-2 4-1-15,-1 0 1 16,4 2 0-16,0 0-5 16,-1 0 3-16,1 0-14 15,-5 8-3-15,-4 2-1 16,3 1 1-16,-7 2 13 16,-3-3 0-16,-4 0-25 15,-4-1 27-15,-1-2 1 16,-1 1 3-16,4-2-8 15,0 4-81-15</inkml:trace>
  <inkml:trace contextRef="#ctx0" brushRef="#br0" timeOffset="52034.93">23268 12859 226 0,'0'0'76'0,"0"0"-70"16,0 0-2-16,0 0-4 15,0 0 7-15,-35 123-4 16,35-93 2-16,0-3-2 16,0-6 1-16,3-3-4 15,10-6 2-15,0-6-5 16,4-5-2-16,-5-1-44 15,2 0-87-15</inkml:trace>
  <inkml:trace contextRef="#ctx0" brushRef="#br0" timeOffset="52212.93">23314 12783 365 0,'0'0'38'16,"0"0"-36"-16,0 0-2 15,0 0-3-15,0 0 1 16,0 0-4-16,4-4-12 16,15 4 7-16,-2 0-40 15,5 0-77-15</inkml:trace>
  <inkml:trace contextRef="#ctx0" brushRef="#br0" timeOffset="52816.53">23524 12922 298 0,'0'0'10'16,"0"0"-8"-16,0 0 4 16,2 128 8-16,0-104 1 15,2 2 3-15,1-4-14 16,1 0 3-16,1-2-7 16,-2-6 1-16,1-2-1 15,-4-4 1-15,3-3-1 16,-1-5-2-16,1 0 1 15,-2 0 1-15,-1-5 7 16,-2-7 1-16,0-3-6 0,0 2 4 16,0-1-6-16,0-2 0 15,0-6 0-15,0-6 2 16,0-3-2-16,0 0-6 16,8 1 6-1,3 3 0-15,1 9-1 0,1 5 1 16,-1 7 0-16,-4 2 5 15,-3 4-5-15,-1 0-9 16,0 0 8-16,3 8 1 16,0 7 1-16,0 8 0 15,-1 3-1-15,-2 4 8 16,3 0-8-16,-2-2-2 0,2-6 2 16,-1-8 2-16,-2-8-2 15,3-4 0-15,-2-2-2 16,-3 0 2-16,3 0 5 15,-3-2-4-15,4-18 28 16,1-2-24-16,2-2-3 16,-2-2-2-16,4 6 1 15,-1 3 1-15,0 8-2 16,1 3-8-16,-3 2 8 16,2 4-1-16,-4 0-8 15,-1 0-4-15,-1 14 13 16,0 8 7-16,2 3-7 15,-2 0 1-15,-2-3-1 16,2 2 0-16,1-6-19 16,1-4-68-16,6-2-33 0</inkml:trace>
  <inkml:trace contextRef="#ctx0" brushRef="#br0" timeOffset="53250.58">24033 13012 194 0,'0'0'142'0,"0"0"-130"16,0 0-10-16,0 108-4 16,0-56 4-16,0 9 0 15,0-3-2-15,0-2-1 0,0-10 1 16,0-14 2 0,2-12 0-16,2-10-4 0,-4-7 4 15,0-3 7-15,0 0 23 16,0-13-25-16,0-17-6 15,0-19 10-15,0-8-10 16,0-9-2-16,0-6-2 16,0-3 2-16,0 1-8 15,0 4-10-15,0 12 19 16,6 16-1-16,7 15 5 16,-1 11-7-16,-4 10 6 15,-3 5 3-15,-1 1-6 16,2 0-3-16,4 7 3 15,-3 17 9-15,-3 7-7 16,-4 5 4-16,0-2-2 16,-2 2 5-16,-17-6-8 15,2 0 0-15,1-2-1 0,1-8 0 16,5-8 0-16,6-6-13 16,4-5-31-16,0-1-48 15,0 0-54-15</inkml:trace>
  <inkml:trace contextRef="#ctx0" brushRef="#br0" timeOffset="53450.31">24477 12787 410 0,'0'0'19'0,"0"0"-19"15,0 0-4-15,0 0 4 16,-131 145 5-16,92-105-5 15,4-2 0-15,8-7-3 16,6-2-3-16,4-9-37 16,9-8-49-16,6-8-44 15</inkml:trace>
  <inkml:trace contextRef="#ctx0" brushRef="#br0" timeOffset="53629.6">24317 12923 200 0,'0'0'61'16,"0"0"-55"-16,0 0-1 0,0 0-5 16,0 0 6-16,0 0 3 15,48 123-9-15,-34-105 1 16,-1-6-1-16,0-4 0 16,-1-2-19-16,-3-5-67 15</inkml:trace>
  <inkml:trace contextRef="#ctx0" brushRef="#br0" timeOffset="53951.89">24446 12679 218 0,'0'0'66'0,"0"0"-59"0,0 0-4 15,0 0 13-15,0 0 2 16,0 0-5-16,54-34-12 15,-43 58 10-15,-3 6 7 16,-3 6 0-16,-5 4-3 16,0 0 5-16,0-2-14 15,0-1 1-15,-5-4-6 16,-1 6 7-16,1-4-8 16,3 4 0-16,0-1 0 15,2-6 6-15,0-8-2 0,0-8-8 16,2-4 8-16,7-6-2 15,4-6-2 1,7 0-7-16,3 0 6 0,4-4-41 16,0-6-54-16,-4-4-168 15</inkml:trace>
  <inkml:trace contextRef="#ctx0" brushRef="#br0" timeOffset="57029.82">28051 12625 10 0,'0'0'126'0,"0"0"-107"15,0 0-19 1,0 0 0-16,0 0 0 0,0 0 8 16,0 0-3-1,0-14-4-15,0 14 13 0,0 0 15 16,0 0 3-16,0 0 1 16,0 0-12-16,0 0 0 15,0 0-7-15,0 0-5 16,0 0 1-16,0 0 3 15,0 0-13-15,0 0 7 16,0 0 2-16,0 0 15 16,0 0-8-16,0 0-3 15,0 0 6-15,0 0 5 16,0 0-17-16,0 0 2 0,0 0-5 16,0 0 10-16,0 0-12 15,0 0 0-15,0 0 1 16,0 0 2-16,0 0-5 15,0 0 0-15,0 0 0 16,0 0-4-16,0 0 4 16,0 0-8-16,0 0 8 15,4 0 6-15,5 0-5 16,3 5-2-16,-1 1 2 16,-1 0 3-16,4 3-4 15,1 1-5-15,6 1 5 16,-1-3 0-16,4 3 0 15,1-1 0-15,-1 4 0 16,1 0 6-16,2 2-6 0,-3 5-5 16,2 0 5-16,1 3 1 15,-2 2 0-15,2 4-2 16,0 3 2-16,0 0 1 16,-4 4-2-16,0-3-5 15,-5 2 5-15,-7 0 0 16,-2 2-2-16,-7 2 0 15,-2 6 2-15,0-2 9 16,0 4-9-16,-2 1-4 16,-9-4 4-16,-2-1 5 15,-3-1-3-15,-2-5-4 0,0-4 4 16,-4-1 1-16,-3-1-3 16,-4-1-2-16,0 1 2 15,-2 0 4-15,-5 3-4 16,-1-5 0-16,-3 0 0 15,-5 0 6-15,1 1-6 16,-4-1-1-16,0-1 1 16,-4-1 5-16,-4 0-4 15,4-6-2-15,-4-2 2 16,2 0 10-16,2-1-7 16,4-5-3-16,3-2 1 15,3-3 1-15,4 2-2 16,3-3-2-16,1 4 2 0,2-2 1 15,3 2-2-15,1-2-4 16,-1-2 4-16,2 2 0 16,-2-3 0-16,2 4 0 15,3-7 0-15,3-2-3 16,4 0 3-16,3-2-12 16,1 0 1-16,5 0 2 15,-2 0-35-15,6 0-27 16,4-7-39-16,0-6-147 15</inkml:trace>
  <inkml:trace contextRef="#ctx0" brushRef="#br0" timeOffset="57677.06">27316 13791 136 0,'0'0'33'16,"0"0"-14"-16,0 0 1 16,0 0 13-16,0 0-15 15,0 0 23-15,2-8-19 16,-4 15-14-16,-7 5-1 16,-3 2 12-16,-1 4-2 15,-1 2 8-15,-3 6-9 16,-3 0 7-16,-3 4-14 15,-1 2-9-15,2 2 9 0,2-3-2 16,4-2-4-16,5-4-6 16,2-5 6-16,3-3 0 15,-1 0-3-15,1-5-5 16,-4 1 5-16,1-1 4 16,5 1-4-16,-2-3 0 15,0-2 0-15,4-1 3 16,0-2-3-16,0-1-3 15,2-2 3-15,0-2 3 16,0 2-2-16,0-2-2 16,0 0 2-16,0 0 3 15,0 0-4-15,0 2-8 0,0 0 8 16,0 4 8 0,0 0-8-16,2 2-3 0,10-2 3 15,-1 0 9-15,5 0-9 16,3 2 0-16,1-4 2 15,3 2 10-15,-1-2-10 16,-2 0 4-16,3 2-6 16,-4-1 10-16,-1-2-10 15,-1 1 0-15,-1 0 0 16,-3 0 3-16,-1-2-2 16,-5-2-2-16,-3 2 2 15,0-2 2-15,-2 0-3 16,1 0-7-16,4 0 5 15,-3 2-5-15,3 1-51 0,-1-2-71 16,-6-1-145-16</inkml:trace>
  <inkml:trace contextRef="#ctx0" brushRef="#br0" timeOffset="58750.72">25271 14449 312 0,'0'0'88'15,"0"0"-88"-15,0 0-20 16,0 0 20-16,0 111 8 15,-6-47-6-15,-2 12-1 16,-1 13 8-16,1 15 7 16,-4 14 0-16,-3 8 11 15,-4 7-9-15,4-7 12 16,1-6-12-16,6-7-15 0,1-15-1 16,2-19 3-16,1-16-5 15,4-19 0-15,0-11 0 16,0-20 2-16,0-4-2 15,0-5-4-15,0-4 4 16,0 0 0-16,0 0 0 16,0 0 0-16,0-14-9 15,7-8 4-15,0-5 3 16,-1-9-36-16,-2-2-16 16,3 1 23-16,-3-7-33 15,1-5-39-15</inkml:trace>
  <inkml:trace contextRef="#ctx0" brushRef="#br0" timeOffset="59881.47">25103 14664 209 0,'0'0'17'0,"0"0"-8"16,0 0-3-16,0 0 20 16,0 0 15-16,0 0 6 15,-29-44-27-15,29 44-17 16,0 0 0-16,0 0-3 0,4 0 6 16,25 0 1-16,16 0 3 15,8 0 13-15,17 0-5 16,17 0-14-16,15 0 4 15,21 0 5-15,22 0-7 16,11-4-2-16,11-2-2 16,7-2 3-16,-5-3-5 15,-5-4-4-15,-7-3 4 16,-13 1 3-16,-7 2-2 16,-11 7-2-16,-3 6 2 15,-3 2 0-15,-7 0-1 16,-7 0-5-16,-13 8 5 15,-6 4 3-15,-7-5-3 16,-4 2 0-16,-5-5 0 0,-13-2 2 16,-12-2-2-16,-14 0-4 15,-12 0 4-15,-9 0 3 16,-4 2-2-16,0 0-2 16,-3-2 2-16,5 2-1 15,2 0 0-15,0-2-4 16,2 0 4-16,-1 0 3 15,-1 0-1-15,-3 0-4 16,-2 0 4-16,-6 0 0 16,0 0-2-16,0 4-11 15,0 6 11-15,0 7 4 16,0 13-1-16,0 11 3 0,0 7-4 16,0 13 7-16,0 9-9 15,2 5-3-15,15 11 3 16,4 8 3-16,3-5-2 15,3 4-2-15,-1-7 2 16,1-10 0-16,2-10-1 16,-4-13-3-16,-5-12 3 15,-5-10 6-15,-3-6-5 16,-6-2-2-16,1-7 2 16,-1-1 4-16,-4-4-5 15,3-1-3-15,-5 2 3 16,0-5 4-16,0 3-3 0,0-1-2 15,0-5 4-15,0 0 0 16,0-2-3-16,0 2-4 16,0 0 4-16,0-4 5 15,-7 6-2-15,-8 1-6 16,-7-2 6-16,-10 0 0 16,-5 4-3-16,-13-1-5 15,-14-4 5-15,-11 7 0 16,-19-4-6-16,-11 3 4 15,-9-2-4-15,-4 2 2 16,-2 3 3-16,0-10-9 16,-1 3 7-16,3-6 2 15,2 0-14-15,1 0 6 0,-6 0 0 16,-5 0 8-16,-11 0 0 16,-8 0-12-16,-11 22 0 15,-2 0 6-15,4 6 5 16,14-1 2-16,22-9 8 15,18-6 11-15,15-3-19 16,14-9 1-16,17 0-1 16,14 0 2-16,18 0 2 15,10 0-8-15,10-6 1 16,2-1-6-16,0-1-36 16,8-6-27-16,9 2 24 15,3 2 2-15,5 0-47 16</inkml:trace>
  <inkml:trace contextRef="#ctx0" brushRef="#br0" timeOffset="60851.35">25213 14899 195 0,'0'0'51'15,"0"0"-35"-15,0 0-11 16,0 0 0-16,0 0 0 16,0 0 6-16,-12-2-5 15,10 2-3-15,-3 2-3 16,3 4 2-16,0-6-1 16,2 0-2-16,0 0 2 15,0 0 2-15,0 0 3 16,0 0-5-16,0 0 8 0,0 0 9 15,0 0-5-15,0 0 5 16,0 0-7-16,0 0 1 16,0 0-12-16,0 0-2 15,0 0 2-15,0 0-1 16,-2 4-20-16,0-4-9 16,0 4 0-16,-1-2 24 15,1-1 6-15,2 1-7 16,-3-2 7-16,1 4 0 15,2-4 1-15,0 0 4 16,0 0 0-16,-2 0 9 16,0 0-5-16,2 5-7 15,-2-5-2-15,2 6-2 16,0 0-38-16,0 4-64 16</inkml:trace>
  <inkml:trace contextRef="#ctx0" brushRef="#br0" timeOffset="62300.25">28860 14512 152 0,'0'0'10'15,"0"0"-10"-15,0 0 0 16,0 0 1-16,0 0 32 16,0 0 25-16,0-65-31 15,0 59 6-15,0 1-7 16,0 1 0-16,0-1-2 16,0 1 9-16,0 3-11 15,0 1-5-15,0 0-13 16,0 0 8-16,-3 0-6 0,3 0-4 15,-2 0 1-15,2 8-3 16,0 9 4-16,0 12 12 16,0 11-12-16,0 2 12 15,0 14-7-15,0 4-9 16,0 10 7-16,0 10 0 16,0 1-7-16,0 9 0 15,0-2 3-15,-2-3-2 16,-4-7 1-16,3-8 1 15,0-3 0-15,3-14 6 16,0-3-6-16,0-7-3 16,0-7 4-16,-2-4-4 15,-2-8 0-15,-3-2 0 16,-3 3 0-16,-4-2 5 0,-1 2-5 16,1-2 0-16,5-3 3 15,3-8-3-15,1-2 0 16,5-8-1-16,0-2 1 15,0 0 3-15,0 0-2 16,0 0-1-16,0 0 4 16,0 0-3-16,0 0-1 15,0 2 3-15,0 2-3 16,-2 5 0-16,-3 4 2 16,-4 5-3-16,1 1 4 15,1-2 0-15,0-5-3 0,2-2-3 16,3 1 3-1,0-4 1-15,0 1 2 16,-2 2-6-16,4 3 3 0,-3 0 0 16,3 1 0-16,0-1-1 15,0-3 1-15,0-3 0 16,0-1 1-16,0-1-2 16,0 3-2-16,0-7 2 15,0-1 1-15,0 3-13 16,0-3 2-16,0 0-2 15,0 0-13-15,0-12-29 16,0-6-121-16</inkml:trace>
  <inkml:trace contextRef="#ctx0" brushRef="#br0" timeOffset="63481.24">28884 14337 36 0,'0'0'55'0,"0"0"-3"15,0 0-11-15,0 0 10 0,0 0-17 16,0 0 16-16,0 0-13 16,-24-29-15-16,24 29-4 15,0-3-8-15,0 3-4 16,0-2-2-16,0 2-1 15,0 0-1-15,0 0 1 16,20 0-2-16,7 0 6 16,11 0 0-16,6 0 0 15,7 0 3-15,7 0-9 16,-2 0 8-16,-1-4-8 16,-1 2 1-16,-5-4-2 15,-3 2 1-15,-12 2-1 16,-5 2 0-16,-9 0-1 0,-5 0 1 15,-5 0 0-15,-6 8-6 16,3-2 5-16,-5 3 2 16,0-1 3-16,0 9-4 15,-2 2 2-15,0 6 0 16,0 6 2-16,0 4-1 16,0 11-3-16,0 5 3 15,-4 2-2-15,0 6-1 16,-1 1 4-16,3 2-4 15,2 11 0-15,0-7 0 16,0 6 0-16,0 4 2 16,4-4-1-16,-1 3 3 15,-3-3-2-15,2-9 4 16,2-2-5-16,4-7 1 0,4-4-2 16,1-1 3-16,1-8 3 15,-1 4-6-15,1-1 4 16,-5 4-4-16,-1-4 0 15,2 2 0-15,-3-6 0 16,1-3 2-16,-1-8-1 16,-3-5-1-16,1-6-1 15,-3-5 1-15,1-6 0 16,-3-2-1-16,0-4 1 16,2 4 1-16,-2-5 0 15,0 0-1-15,0 0 4 16,0 0 0-16,0 0-3 15,-10 0 0-15,-9 0-1 16,-6 0 1-16,-4 4-1 0,-2 1 0 16,-5 4-1-16,-9-1 1 15,-5-4 0-15,-17 2-2 16,-5-6 2-16,-8 0 0 16,0 0 1-16,7 0-1 15,8 0 0-15,11 0 0 16,9 0 2-16,10 0 0 15,8-3-2-15,7 3 3 16,6-1-2-16,8 1-1 16,0 0-2-16,3-2 2 15,1 2 0-15,-2-4-25 0,2-4-14 16,2 2-53-16,0-11-88 16</inkml:trace>
  <inkml:trace contextRef="#ctx0" brushRef="#br0" timeOffset="65141.12">29167 14580 68 0,'0'0'46'15,"0"0"-34"-15,0 0-9 16,0 0-3-16,0 0-4 16,0 0 2-16,0-16 1 15,0 14 1-15,0 2 0 16,0-2 8-16,0 2-2 16,0 0-6-16,0 0 0 15,0 0-7-15,0 0-27 0,0 0-31 16</inkml:trace>
  <inkml:trace contextRef="#ctx0" brushRef="#br0" timeOffset="65371.83">29167 14580 11 0,'0'-20'61'0,"0"20"-17"0,0 0-2 16,0 0-6-16,0 0-17 15,0 0 0-15,0 0-2 16,0 0 1-16,0 0-6 16,0 0-5-16,0 0 7 15,-4 2 8-15,-5 10 2 16,0 3 4-16,0-4-15 15,0 3 3-15,0-1 3 16,0-4-12-16,0 5 1 16,3-8-8-16,2 0 2 0,4 0-4 15,0-2 2 1,0-4-12-16,0 2-24 0,0-2-23 16,0 0-5-16,0 0-73 15</inkml:trace>
  <inkml:trace contextRef="#ctx0" brushRef="#br0" timeOffset="65575.55">29061 14584 247 0,'0'0'55'0,"0"0"-55"15,0 0 5-15,0 0-4 16,0 0 8-16,0 0 2 15,21 13-8-15,-9-4 1 16,1 1 1-16,1-2-5 0,-3 1-4 16,-1-2-5-16,4 3-58 15</inkml:trace>
  <inkml:trace contextRef="#ctx0" brushRef="#br0" timeOffset="66760.95">29285 15749 268 0,'0'0'47'15,"0"0"-27"-15,0 0 9 16,0 0-11-16,0 0 15 0,0 0-11 15,-49 0-3-15,36 0-3 16,-1 5-12-16,1 7 0 16,0 5-3-16,-1 2 1 15,-1-2-4-15,-1 3 4 16,-1 0-5-16,-1-2 2 16,-1-3-33-16,4-2-37 15,1-5-15-15,6-8-99 16</inkml:trace>
  <inkml:trace contextRef="#ctx0" brushRef="#br0" timeOffset="66949.05">29042 15754 165 0,'0'0'129'0,"0"0"-118"16,0 0-9-16,0 0 4 15,0 0-3-15,0 0-2 16,136 31-1-16,-107-18 0 16,0 0-1-16,-7 1-58 15</inkml:trace>
  <inkml:trace contextRef="#ctx0" brushRef="#br0" timeOffset="69881.43">25205 14466 166 0,'0'0'53'0,"0"0"-14"16,0 0-5-16,0 0-3 16,0 0 18-16,0 0 9 15,0-4-23-15,0 4-10 16,0 0-4-16,0 0-4 16,0 0-17-16,0 0-14 15,0 14 13-15,0 6 1 0,0 8 1 16,0 4 3-1,-2-2-3-15,-4 0 4 0,-3-2-5 16,0 0-1-16,0-9 1 16,2 2 5-16,3-3-5 15,2-4-2-15,2 0 2 16,0 2 2-16,0-1-2 16,0-7-5-16,0-3 5 15,0 4 1-15,0-9-1 16,0 4 0-16,2 2 0 15,0 2 4-15,0 1-4 16,0 4-5-16,1-5 5 16,-1 1 3-16,0 2-3 0,2 1 0 15,1-6 0 1,0 2 2-16,1-4-2 0,5 0-10 16,3-2 10-16,3 1 0 15,4 1 1-15,3-4-2 16,3 0 2-16,0 0 4 15,-1 5-5-15,3 3-4 16,-2 2 4-16,4-1 4 16,5 3-4-16,0-7 0 15,6 1 0-15,0-4 4 16,1-2-4-16,-1 0-5 16,-2 0 5-16,5 0 2 0,-3 0-1 15,3 0-2 1,1 0 2-16,1 0 1 0,4-2-2 15,3-3-4-15,-1-1 4 16,5 2 2-16,-3 0-2 16,-1 0 0-16,-2 1 0 15,1 3 2-15,0 0-2 16,3 0-4-16,0 0 4 16,-2 0 1-16,-2 0 0 15,-2 4-2-15,-1-1 2 16,0-2 1-16,-4-1-2 15,-1 0-4-15,-1 0 4 16,-5 0 4-16,-1 0-4 16,-1 0 0-16,-1 0 0 15,-1 0 1-15,2 3-1 0,-3 1-4 16,3 5 4-16,1-3 3 16,3-2-3-16,5-4 0 15,4 0 0-15,5 0 1 16,1 0-1-16,-1 0-4 15,-8 0 4-15,-8 0 3 16,-7 0-3-16,-8 0-3 16,-3 0 2-16,0 0 1 15,0 4 0-15,3 0-5 16,1 2 5-16,2-6 0 16,9 0-1-16,4 0 1 15,5 0 0-15,4-6 1 0,-6-2-1 16,-5 0-2-1,-6 3 2-15,-6 4 2 0,-4-2-2 16,-8 3 0-16,-2 0 0 16,0-2 1-16,0 2-1 15,1 0-3-15,-2-4 3 16,1 4 2-16,-1-4-2 16,-4 1 0-16,1 3 0 15,-5-1 3-15,-2-2-3 16,0 3-5-16,2-2 5 15,-2 2 0-15,4-8-2 16,2 0-1-16,-4 2 6 16,4-8 1-16,-1 0-4 0,1 2-6 15,-2-3 6 1,2 2-1-16,-6-3 0 0,0-3-4 16,0-3 1-16,0 0 4 15,0-4 0-15,0 2-9 16,-2-4 9-16,-4 5 0 15,4 0 2-15,2 3-4 16,0 0 4-16,0 1 1 16,0 2-3-16,0-3-3 15,0 1 3-15,0 2 7 16,0-4-7-16,0-2 0 16,0-4-1-16,0 1 1 15,0 2 0-15,0 3-9 16,0 3 9-16,0 3 3 0,0 7-3 15,0 4 0-15,-6 4 0 16,1 0 2-16,1-4-2 16,-6 4-5-16,4 0 5 15,-7 0 1-15,-3 0 1 16,-6 0-4-16,-11 0 4 16,-10 0 0-16,-13 0-2 15,-8 0-5-15,-5 0 5 16,-4 0 3-16,1 0-3 15,3 0 0-15,0 0 0 16,-3 0 2-16,1-4-2 16,-6 2-9-16,-2 0 7 15,4 2-2-15,-1 0-20 0,9 0-19 16,2 0 15-16,5 0 24 16,4-2 4-16,6-2-4 15,0 0 4-15,5-2 4 16,5-1 0-16,3 2-8 15,-1-3 8-15,5 2 1 16,-4 2-3-16,-3 0 0 16,-4 0-2-16,-9 4 2 15,-12 0-2-15,-11 0-1 16,-6 4-4-16,1 8 4 16,6-6 0-16,5-2-3 15,6-4 4-15,4 0 1 0,-1 0 1 16,6 0-4-1,4 0 4-15,4-6 5 0,3 2-6 16,6 4 1-16,7 0 1 16,2 0 0-16,4 0-3 15,-2 0 0-15,7 0 0 16,0 0 0-16,4 0 0 16,-1 0-3-16,-6 0 3 15,1 0 0-15,-2 0 1 16,4 0-2-16,-3 0 2 15,3 0 1-15,-2 0-2 16,-3 10-6-16,-1 1 6 16,1 4-1-16,0-1-1 15,8-4 2-15,6-2-8 16,4-2 8-16,5-2-20 0,2 0-43 16,0 0 4-16,6 0 5 15</inkml:trace>
  <inkml:trace contextRef="#ctx0" brushRef="#br0" timeOffset="72232.57">25250 15494 51 0,'0'0'53'16,"0"0"-53"-16,0 0 2 16,0 0-1-16,0 0 8 15,0 0 26-15,0 27 7 16,0-14 4-16,-2 0-6 15,-4 5 5-15,0 4-29 16,2 2 0-16,2 6-9 16,2 6 3-16,0-1-5 0,0 7-4 15,-2-3 8 1,0-3 2-16,2 0-8 16,-3-9 1-16,3-6-3 0,0-3 6 15,0 0-7-15,0-9-1 16,0 1 1-16,0-5 2 15,0-1-2-15,0 0 0 16,0 1-3-16,0-5 3 16,0 0 0-16,5 0 1 15,1 4-1-15,2-1 9 16,-2 0-9-16,3 5 0 16,-3-4 0-16,6 0 3 15,-1-3-3-15,5 2-6 16,1 3 6-16,4-6 2 0,8 4 1 15,2-4-6-15,9 0 7 16,7 4-2-16,1-4-2 16,10 0 0-16,3 0 0 15,1 0 5-15,-2 0-5 16,-6 0 0-16,-1 0 0 16,-4 0 2-16,0 0-2 15,0 4-4-15,0-1 4 16,5 3 3-16,1-1 0 15,7-5-6-15,3 4 6 16,2-4 2-16,0 0-5 16,2 0-1-16,0 0 1 15,-3 0 5-15,0-4-5 0,-9-1 0 16,-3 5 0-16,-7 0 2 16,-3 0-2-16,-4 0-4 15,-1 0 4-15,0 0 4 16,-1 0-3-16,3 0-2 15,1 0 2-15,0 5 1 16,3-5-2-16,-1 0-4 16,-1 0 4-16,-1 0 2 15,-4 0-1-15,1 0-2 16,0 0 2-16,-4 0 1 16,1 0-2-16,-3 0-2 15,3 0 2-15,-5 0 2 0,0 0 0 16,0 0-4-1,1 0 4-15,1 0 2 0,0 0-4 16,2 0-2-16,0 0 2 16,-4 0 2-16,0 0-1 15,-2 0-2-15,-2 0 2 16,-1 0 3-16,-5 0-4 16,-1 0 3-16,-5 0-2 15,1 0 5-15,-3 0-5 16,1 0-2-16,-1 0 5 15,3 0 2-15,-1 0-6 16,3 0 2-16,4 0 0 16,-2 0 1-16,-1-5 0 0,-4 2-5 15,-5-1 5 1,0 2 1-16,-6-2-4 0,1 0 1 16,-3 0-1-16,-2 0 8 15,2-2-7-15,-2-7-1 16,4 0 4-16,1-1 0 15,0-4-4-15,1 1-5 16,3 3 5-16,0-4 3 16,0 5-1-16,0-4-4 15,-5 3 4-15,3-4 2 16,0-4-4-16,2-1-4 16,-1-9 4-16,6-3 3 15,-3 3-3-15,0 1 0 16,-2 1 0-16,-4 7 2 15,-1 5-2-15,-4 4-1 0,0 5 1 16,0 0 9-16,0 1-7 16,0 3-4-16,0 0 5 15,0 1 1-15,0-1-4 16,0 1-3-16,0 0 3 16,0 1 3-16,0-3-2 15,0 1-2-15,0 1 2 16,0-1 2-16,0 2-2 15,0-1 2-15,-6 2-2 16,-6 2 1-16,-3-4-2 16,-6 4 2-16,-12 0 5 15,-11 0-6-15,-10 0-1 0,-8 13 0 16,-1 1 0 0,1-1 2-16,-5 1-1 0,2 4-2 15,-4 3 2-15,2-2 1 16,5-1-2-16,0-1-5 15,6-7 5-15,2-2 2 16,1-5-2-16,4 3 0 16,0-1 0-16,2-5 3 15,5 0-3-15,-1 0-6 16,6 0 6-16,-1 0 3 16,2 0 0-16,1-5-6 15,-4-1 6-15,0 3-1 0,-6-1-2 16,-2 0-2-1,-2 4 2-15,-4-4 3 0,-3 4 0 16,-4 0-5-16,-7 0 6 16,-7 0 5-16,-6 8-8 15,0 2 1-15,2 2-2 16,11-6 13-16,10-2-11 16,7 0 3-16,8-4-3 15,4 0 4-15,2 0-6 16,3 0-2-16,0 0 2 15,-7 0 3-15,-5 0-2 16,-6 0-2-16,-7 0 1 16,-4 0-1-16,-3 10 1 15,3 5-9-15,-1 0 9 16,10-1-3-16,8 0 3 0,7-2-2 16,11-4 4-16,10-4-2 15,5-2 0-15,8-2-3 16,4 0 3-16,-2 0 1 15,-1 0 1-15,-1 0-4 16,-5 0-3-16,0 0 4 16,0 0-3-16,1 0-11 15,3 0-2-15,0 0-7 16,1 0-39-16,4 0-35 16,0 0-16-16</inkml:trace>
  <inkml:trace contextRef="#ctx0" brushRef="#br0" timeOffset="83097.07">29543 9358 416 0,'0'0'0'16,"-93"159"-51"-16,66-73 50 15,16-7 1-15,11-5 2 16,5-15-2-16,32-9 0 16,17-15 1-16,10-11 3 15,8-12 5-15,4-10-9 16,-3-2 1-16,-5 0-1 0,-6-16 0 15,-12-10-5 1,-7-11 5-16,-9-4 7 0,-17-8-7 16,-7-2 8-16,-10-4-3 15,0-1 7-15,-27-2 9 16,-12-4-4-16,-5 0-6 16,-8 1-2-16,-6 3 1 15,-4 8-3-15,-3 10 1 16,5 12 1-16,10 12-9 15,9 12 1-15,8 4 3 16,11 4-4-16,2 23-26 16,9 2 0-16,3 3-24 0,8-2-18 15,0-2-139 1</inkml:trace>
  <inkml:trace contextRef="#ctx0" brushRef="#br0" timeOffset="83466.13">30250 9403 252 0,'0'0'41'0,"0"0"-4"15,60 144-21-15,-29-80 1 16,2 7-6-16,6 0 1 15,-1-3 5-15,2-9 0 0,-3-11-7 16,-3-13-7 0,-3-8 0-16,-7-11 16 0,-5-8-17 15,-6-6 1-15,-7-2-3 16,-1 0 17-16,2-26 17 16,2-20-14-16,-3-15-8 15,0-4-5-15,0-6-5 16,-6 6 1-16,0 9-3 15,0 15 2-15,0 13-2 16,0 9-2-16,0 12-9 16,0 2-13-16,0 5-25 15,0 0-28-15,0 0-33 16,0 0-113-16</inkml:trace>
  <inkml:trace contextRef="#ctx0" brushRef="#br0" timeOffset="84212.88">31003 9713 199 0,'0'0'30'15,"0"0"-15"-15,0 0 28 16,0 0 20-16,0 0-24 16,0 0-9-16,82-18-2 15,-66-8-7-15,-7-6-6 16,3-4-7-16,-6 0 4 15,-6 2-10-15,0 2 3 16,0 8-4-16,-18 3-2 0,-5 10-5 16,2 5-6-16,0 6 4 15,3 3 7-15,-3 29 1 16,-2 13-2-16,3 12 4 16,2-2 1-16,10 1-3 15,8-6-3-15,0-6 3 16,4-4 0-16,18-8-2 15,4-5-1-15,6-4-7 16,1-8-2-16,2-5-15 16,4-8 1-16,-1-2 19 15,-3 0 7-15,-1-16-5 16,-5-9 4-16,-3-11 2 0,-5-5 2 16,-8-4 3-16,-7-1-3 15,-6 3-2-15,0 6 2 16,0 3 0-16,-8 3-2 15,-3 4 1-15,7 5 2 16,0 4 9-16,4 5-6 16,0 9 15-16,0 2-1 15,0 2-15-15,0 0-5 16,0 0 1-16,4 5 1 16,13 13 10-16,5 8-11 15,5 8 10-15,4 4-2 16,1 6-6-16,1 2-4 15,-6-2 6-15,-3 0 2 0,-6-6-8 16,-7-4-1-16,-2-11 1 16,-5-9 2-16,-4-10 2 15,0-4-1-15,0 0 3 16,0-6 22-16,0-25-7 16,-6-8-18-16,-8-16-3 15,3-1 2-15,3-2-2 16,2 6-1-16,6 8 1 15,0 6-3-15,6 7-1 16,11 4-15-16,8 7-8 16,2 2-31-16,2 3-21 15,0 5-25-15</inkml:trace>
  <inkml:trace contextRef="#ctx0" brushRef="#br0" timeOffset="84795.73">31910 9538 262 0,'0'0'74'16,"0"0"-36"-16,0 0 5 16,37-117-8-16,-27 50-7 15,-10-7-7-15,0-12-7 16,-7-4-6-16,-35-8 10 15,-19-7-2-15,-10 1-16 0,-5 3 4 16,9 22-4-16,16 24 0 16,18 25 1-16,15 22 0 15,14 8 0-15,4 14 2 16,0 41-3-16,2 24 3 16,27 28-2-16,13 15 1 15,23 6-4-15,13-1 3 16,11-7-1-16,1-6 9 15,-2-3-5-15,-5-3-1 16,-12 4 4-16,-11-4-5 16,-11-1-1-16,-13-3 2 15,-7-6-4-15,-16 1 1 16,-13-5-6-16,0-10 6 16,-28-8 5-16,-26-8-5 0,-18-9 1 15,-14-8 1-15,-15-13-2 16,-4-11 0-16,-1-15 1 15,7-12-1-15,20-8 10 16,12-24 9-16,17-6 3 16,11-2-9-16,12 2-9 15,6 1-4-15,13 2 2 16,8-7-2-16,0 3 4 16,33-9-4-16,13-4-1 15,12-4-5-15,3 7-4 16,-1 5-22-16,-6 10-26 15,-3 8-49-15,-13 2-181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1:44:49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9898 2985 180 0,'0'0'87'0,"0"0"-87"15,0 0-1-15,0 0 1 16,0 0 25-16,0 0 12 15,0 0-8-15,0 0-27 16,-23-22 5-16,23 22 16 16,0 0 7-16,0 0-12 15,0 0-6-15,0 0 1 16,0 0 4-16,0 0-5 0,0 4-1 16,0 18-9-1,0 12-1-15,0 20 3 0,0 15 1 16,0 15-4-16,-6 10 10 15,-2 7 2-15,-3-1-1 16,2-2-4-16,4-8-8 16,5-14 2-16,0-17-2 15,0-23 0-15,10-20 0 16,7-16-14-16,-1-2 5 16,-1-40 9-16,3-25 13 15,-7-15-8-15,-4-10-5 16,-4 2-1-16,-3 4-6 15,-3-2 1-15,-19-3 1 16,-7 0-10-16,-2-5-1 16,4 11 7-16,7 9 9 15,4 21-2-15,7 23 2 0,5 18 0 16,1 12 10-16,1 2-10 16,2 0-7-16,0 6 4 15,0 17 3-15,16 8 2 16,8 12-1-16,7 11 1 15,6 9-1-15,-4 6-1 16,2-1 0-16,3-4 0 16,0-10 2-16,5-11-2 15,-6-16 0-15,-1-12-5 16,-7-15-2-16,-4 0 5 16,-6-24 2-16,-1-23 11 0,1-13 2 15,-4-14-11-15,-7-4-2 16,-2 6 2-16,-6 11-2 15,0 13 1-15,0 19-1 16,0 14 0-16,0 11 0 16,0 4-2-16,0 14-11 15,6 20 13-15,11 14 11 16,2 6-3-16,-1 9-7 16,-3-1 2-16,3 2 1 15,1-3-3-15,4-8-2 16,0-4 2-16,0-16 1 15,4-11-2-15,-4-9-5 16,-1-9-3-16,-7-4 8 0,1-2-5 16,-3-29 5-1,3-8 7-15,-3-11-7 0,-4 0-5 16,-1 4-6-16,-6 10 11 16,-2 17 4-16,0 9-4 15,0 6 4-15,0 4 0 16,0 0-2-16,0 0-2 15,0 6-16-15,10 18 15 16,9 12 1-16,-2 8 8 16,3 4-5-16,1 1-1 15,-2-8 2-15,2-4-2 16,-1-9-1-16,4-10-1 0,0-9 0 16,3-9-1-1,0 0 1-15,-2-13 7 0,-4-19 14 16,-5-6-6-1,-5-6-10-15,-3-3 0 0,-8 10-1 16,0 0-3-16,0 10-2 16,0 2-1-16,-8 5 2 15,2 8-26-15,1 2-23 16,5 8-54-16,0-4-102 16</inkml:trace>
  <inkml:trace contextRef="#ctx0" brushRef="#br0" timeOffset="626.65">11234 3120 218 0,'0'0'119'0,"0"0"-119"16,0 0 0-16,0 0 11 16,0 0 45-16,0 0-4 15,85-44-21-15,-62 14-28 16,0-2-2-16,-10 6 1 15,-4 1 5-15,-9 7-6 16,0 5 8-16,-4 2-2 16,-16 6-7-16,-5 5-1 15,-2 0 1-15,-6 10 12 16,-3 21-12-16,5 14-2 16,6 7 2-16,10 4 0 15,13 0 3-15,2 2-3 0,0-6-1 16,20-4 1-16,11-9 0 15,10-13-5-15,3-11-7 16,9-10-4-16,3-5 16 16,-3-11-18-16,-1-23-4 15,-8-11 3-15,-13-10-26 16,-11-5-2-16,-13 2 44 16,-7 6 3-16,-2 8 14 15,-25 10 35-15,-4 6-2 16,5 3-16-16,5 7-2 15,11 8-17-15,6 7 1 16,4 3-13-16,0 0-3 0,23 0-6 16,20 6 7-1,12 9 2-15,9 5 3 0,13 6-3 16,0 7 0-16,-3 5-3 16,-7 11 3-16,-16 6 0 15,-17 9 1-15,-19 2 4 16,-15-3 14-16,0-9-15 15,-20-10 6-15,-11-14-3 16,-7-10 5-16,-4-10-10 16,-6-10-2-16,2-4 0 15,4-29-11-15,6-24-47 16,10-15-31-16,10-14-16 0</inkml:trace>
  <inkml:trace contextRef="#ctx0" brushRef="#br0" timeOffset="1412.71">11652 2185 233 0,'0'0'205'0,"0"0"-205"15,0 0 1-15,0 0-2 16,152 104 2-16,-76-29 13 16,11 15 16-16,9 13-9 15,-5 3-7-15,-7 0 0 16,-16-4-5-16,-18-10-5 15,-14-7 4-15,-14-13 7 0,-8-15-10 16,-10-13-3 0,-4-14 2-16,0-18-4 15,0-12 1-15,-20 0 23 0,-9-25-7 16,-6-23-17-16,1-15-1 16,7-7 1-16,9-5-5 15,16 0-1-15,2 9 6 16,10 14-6-16,15 15 6 15,4 20-1-15,3 13 1 16,2 4-6-16,4 8 1 16,-1 20 2-16,3 7-7 15,1 8 6-15,-4 7 1 16,-3 7 3-16,-7 3-2 16,-8 4 4-16,-7-6 0 0,-6-6-1 15,-1-12 1-15,-3-14-1 16,0-9 0-16,0-12 3 15,-2-5 1-15,0 0 4 16,0-22 12-16,-4-9-21 16,-5-2-3-16,5 3 2 15,4 2-5-15,0 6 6 16,0 2 0-16,9 2-4 16,11 0 4-16,5-2 1 15,6-6 1-15,2-1-4 16,3 1 4-16,-1-1 1 15,-2-1-3-15,-4-3-3 16,-4-3 3-16,-5-5 4 16,-6 0-4-16,-10 7 0 15,-4 0 0-15,0 5-4 0,-13-2 4 16,-5 1-4-16,2 5 4 16,0 9-5-16,4 8-2 15,2 6 3-15,1 0 4 16,3 31 6-16,-2 16-6 15,4 12 0-15,4 5 2 16,0 3 1-16,0-5-2 16,12-4-2-16,9-8 2 15,8-8-4-15,8-13 2 16,3-10-20-16,8-13-9 0,4-6-16 16,1-10-47-1,-1-26 26-15,-10-6-2 16,-11-6-80-16</inkml:trace>
  <inkml:trace contextRef="#ctx0" brushRef="#br0" timeOffset="1696.7">13364 2704 160 0,'0'0'131'0,"0"0"-72"15,0 0-52-15,0 0 6 16,0 0 38-16,0 131-21 16,0-87-15-16,6-2-3 15,14-6-2-15,7-5 4 16,7-3-2-16,1-6-7 15,3-8-4-15,2-6 1 16,3-8-2-16,-8 0 0 16,-4-21-19-16,-13-15 16 0,-9-8-10 15,-9-8 10-15,0 2 3 16,-29 6 4-16,-13 12 1 16,-7 10 7-16,-3 12 1 15,-1 7 12-15,8 3-9 16,5 0-14-16,11 3-2 15,7 13-21-15,7 8-108 16,9 0-240-16</inkml:trace>
  <inkml:trace contextRef="#ctx0" brushRef="#br0" timeOffset="3126.79">14861 2384 55 0,'0'0'316'0,"0"0"-312"16,0 0 7-1,0 0 44-15,-120-32 1 0,81 43-25 16,-7 28-23-16,-8 22-3 15,-6 14-3-15,2 15 8 16,7 3 6-16,13-1-8 16,16-11-6-16,15-18-2 15,7-13 0-15,9-13-3 16,29-12-4-16,11-15 7 16,8-7-1-16,11-3 3 15,5-16 2-15,2-21-4 16,2-9-22-16,-8-4-14 15,-9-4-13-15,-17 8 25 16,-17 9 22-16,-12 12 2 16,-14 13 10-16,0 8 23 0,0 4 13 15,0 0-33-15,0 8-9 16,0 24 1-16,0 14-5 16,0 8 0-16,6 0 0 15,17-5 3-15,3-8-3 16,8-10 0-16,-1-13-5 15,5-14 3-15,-3-4 1 16,-1-15 1-16,-5-20 9 16,-9-11-3-16,-9-11-6 15,-11-6 2-15,0-6-2 16,-11 1 4-16,-20 4-4 16,-9 8-5-16,-9 15 5 0,1 20-1 15,0 12 2 1,-4 9 3-16,2 10-3 0,2 24 2 15,11 9-3-15,12 4-3 16,14-4 3-16,11-5-1 16,2-7-5-16,32-14 0 15,12-11-12-15,8-6 13 16,2 0 1-16,2-23-10 16,-5-12 1-16,-2-7-2 15,-4-4-1-15,-5-1 8 16,-6 7 4-16,-7 13 4 15,-7 8 2-15,-9 13-2 16,-1 4 7-16,-3 2 2 16,6 0-7-16,10 22 3 0,4 13-4 15,4 15 12-15,0 9 1 16,-4 10-3-16,-2-1-1 16,-2-7-2-16,2-16-6 15,-3-14-2-15,-2-18 0 16,-2-13 0-16,-5 0 2 15,2-21 7-15,-5-22 5 16,-2-11-7-16,-6-6-7 16,-4-1 0-16,0-1 2 15,0 11 0-15,0 11-2 16,0 15-3-16,0 17 3 0,0 8 0 16,0 6-16-1,13 26 7-15,6 11 9 0,-2 3 11 16,3 7-9-16,-4-10 0 15,-1-3 2 1,2-12 0-16,-5-10-4 0,1-12-1 16,1-6-7-16,-3 0 8 15,1-16 4-15,1-16 0 16,-2-8-4-16,3 0 0 16,-4-1-20-16,2 10-23 15,-3 9-8-15,-1 8-29 16,1 9 8-16,-2 5-13 15,0 0 27-15,-1 0 45 0,1 9-37 16,2 4-44 0,0 2 94-16,0 1 95 15,-1 1-95-15,0 0-45 16,-2-1 8-16</inkml:trace>
  <inkml:trace contextRef="#ctx0" brushRef="#br0" timeOffset="3945.27">17042 2226 505 0,'0'0'5'15,"0"0"-4"-15,9 118-2 16,8-54 2-16,4 2 0 16,-1 8-1-16,0 6 2 15,-2-1-1-15,-3-7 1 16,-5-10 0-16,-4-18-2 15,-2-17 3-15,-1-18-1 16,-1-9 7-16,-2 0 19 16,0-22 11-16,-2-20-15 15,-13-19-15-15,1-10-4 0,5-12-2 16,5-2-4-16,4-1 1 16,0 9-7-16,17 4-4 15,14 19-7-15,7 13 12 16,7 14-9-16,3 17-23 15,4 10-18-15,-3 0-67 16,-5 17-74-16</inkml:trace>
  <inkml:trace contextRef="#ctx0" brushRef="#br0" timeOffset="4626.64">17544 2635 220 0,'0'0'152'15,"0"0"-152"-15,0 0-19 16,0 0 19-16,0 0 13 16,0 0 20-16,158-36 13 15,-108-15-24-15,0-7-9 16,-10 0-7-16,-14 2-6 16,-12 6 1-16,-14 12 0 15,0 7-1-15,-16 9 0 16,-19 8-15-16,-7 13 1 15,-8 1 2-15,-1 13 12 16,5 24 4-16,0 7 0 0,9 6-1 16,10 2 1-1,7 2 0-15,9-1 1 0,11-6 2 16,0-7-6-16,11-4 3 16,19-5 0-16,3-7-2 15,2-6 4-15,3-6 2 16,2-4-2-16,5-8 1 15,1 0-6-15,4 0 4 16,1-26 1-16,-2-5-5 16,-2-6 5-16,-1-6-8 15,-8-2 4-15,-7-2 0 16,-6 1-2-16,-9 2 0 16,-10 0 0-16,-6 4 2 15,0 0-2-15,0-3 0 16,0 2-2-16,-16 0 2 0,3 8-7 15,-5 8 3-15,3 11 3 16,1 11 0-16,1 3 1 16,0 13 8-16,-3 23-5 15,1 14 0-15,-3 12-3 16,3 2 2-16,1 3-1 16,7-1 0-16,5-1-1 15,2-6 2-15,0-5-1 16,13-7-1-16,14-9-1 15,8-11 0-15,1-10-2 0,5-7 3 16,-2-10 0 0,-1 0-1-16,-2 0 0 0,0-19-27 15,-5-2-35-15,-2-3-57 16,5-4-74-16</inkml:trace>
  <inkml:trace contextRef="#ctx0" brushRef="#br0" timeOffset="5409.9">18421 2238 291 0,'0'0'141'15,"0"0"-106"-15,0 0-15 16,0 0 3-16,0 0-17 15,0 0 0-15,-11 56 3 16,26-14 6-16,4 2 0 16,-2-3-7-16,1-2-7 15,-5-3 1-15,3-2 0 0,-3-6-2 16,1 1 0-16,-3-8-1 16,-3-6 1-16,2-7 0 15,-4-7-4-15,-1-1 0 16,-3 0-2-16,2-18 6 15,-2-15 11-15,4-14-10 16,-2-9 1-16,2-1-2 16,3 0-1-16,3 3 1 15,3 8 0-15,3 14 0 16,2 12-2-16,-2 17-3 16,2 3 2-16,0 15-6 15,-2 23 4-15,1 10 5 0,0 6 3 16,-9 1 2-16,0-8-2 15,-4-3-1 1,1-8 0-16,-3-9-1 0,6-9 0 16,-6-13-1-16,0-5 0 15,1 0 0-15,1-8 0 16,8-22 7-16,3-9 3 16,4-11-10-16,-2-3 3 15,-1 3-6-15,3 0 6 16,-4 5-3-16,4 9 0 15,-3 10-4-15,-5 16 4 16,2 10 0-16,-3 4-12 16,-2 31 8-16,6 4 4 15,0 8 7-15,2-2 0 0,-1-4-7 16,1-5 3-16,3-8-3 16,-2-1 0-16,-3-5-7 15,4-7-66-15,-15-5-135 16</inkml:trace>
  <inkml:trace contextRef="#ctx0" brushRef="#br0" timeOffset="6863.39">19451 2212 363 0,'0'0'40'15,"26"108"-36"-15,-4-36 23 16,1 2-8-16,-3-3 3 16,-2-7 5-16,0-8-13 15,-3-11-12-15,1-6 3 16,-5-15-3-16,-7-8 1 16,-2-9-2-16,-2-6 0 0,0-1 7 15,-11 0 9 1,-22-12-16-16,-7-19-1 0,-3-14-5 15,4-19-2-15,1-21 6 16,1-17-13-16,12-15 8 16,11-4-15-16,14 8-4 15,4 23 17-15,35 25 7 16,5 17 2-16,5 21-1 16,2 13 1-16,0 14-1 15,1 2 0-15,-8 35-2 16,-9 8 0-16,-8 12 2 15,-16 10 10-15,-11 3-9 16,0-1 1-16,-11-7 2 16,-11-12 2-16,-2-12-5 15,-1-8 6-15,-1-8 1 0,1-6 1 16,4-4 0-16,6-6-8 16,9-4 3-16,4 0-4 15,2-2 0-15,0 0-15 16,2 0-19-16,17 0 17 15,6-2 14-15,6-18 3 16,0-10 3-16,0-6 3 16,-1-8-4-16,-1-6 4 15,0-7 4-15,-3-5 10 16,1-6 9-16,-5-6-20 0,-2-4-2 16,-4-6 0-1,-7-1-7-15,-9 2 0 0,0-3-5 16,-9 5 5-16,-24 5-11 15,-12 9-3-15,1 15 4 16,5 20 5-16,13 20 5 16,6 12 3-16,4 12 0 15,3 36-2-15,-3 23-1 16,5 18 4-16,2 18-4 16,7 7 8-16,2 6-4 15,0 1 1-15,15-3-1 16,14-10 6-16,7-12-3 15,5-19-2-15,-2-19-7 16,1-16 2-16,-2-16-7 16,-4-14-26-16,-3-12-8 15,1 0 6-15,-7-18-57 0,10-16-58 16</inkml:trace>
  <inkml:trace contextRef="#ctx0" brushRef="#br0" timeOffset="7292.92">20220 1965 457 0,'0'0'11'0,"0"0"-8"15,-114 114 8-15,83-54 2 16,4 8 3-16,8-1 1 16,9-8-14-16,5-4-2 15,5-13 0-15,0-8 2 16,0-8-3-16,9-9-8 0,7-10 0 15,1-7 5-15,6 0-10 16,2-12 7-16,1-20-4 16,-4-4 2-16,-2-6-10 15,-7-2 8-15,-1-2 10 16,-8-7 10-16,1 2-3 16,-5 4 8-16,0 11 1 15,2 12 0-15,0 15-2 16,-2 2-6-16,2 7-1 15,6 0-7-15,0 0-3 16,10 21-2-16,4 13 5 16,1 5 4-16,-4 8 2 0,-5-1-5 15,-3-2 7-15,1-4 0 16,-4-10-7-16,3-6-2 16,1-8-4-16,1-6-9 15,3-6-29-15,5-4-55 16,8-4-74-16</inkml:trace>
  <inkml:trace contextRef="#ctx0" brushRef="#br0" timeOffset="7643.3">20473 1828 492 0,'0'0'0'16,"0"0"-30"-16,0 0 30 16,0 0 0-16,0 0 1 15,0 0 8-15,109-98-8 16,-78 96 1-16,0 2 0 16,1 0 10-16,-3 10-12 15,-2 21 1-15,2 10 18 16,-5 12-8-16,-3 7 22 15,-2 5-13-15,-1-1-16 16,2 3 9-16,0-6-11 16,0-6-2-16,-2-7 0 0,0-10 0 15,-3-7-4-15,-1-12-22 16,-1-6-23-16,-3-11-64 16,-2-2-107-16</inkml:trace>
  <inkml:trace contextRef="#ctx0" brushRef="#br0" timeOffset="7831.7">20573 2155 433 0,'0'0'0'0,"0"0"-33"15,0 0 31-15,141-70-15 16,-88 48-12-16,5 4 26 15,0 2-4-15,4-4-27 16,1 2-3-16,-1-2-87 16</inkml:trace>
  <inkml:trace contextRef="#ctx0" brushRef="#br0" timeOffset="8277.04">21338 1748 298 0,'0'0'29'16,"0"0"-12"-16,0 0 60 16,0 0-33-16,0 0-33 0,0 0 6 15,-137 80 4-15,106-41-7 16,5 2-5 0,2 8-4-16,5 3 3 0,9 6 3 15,7 2-10-15,3-2-1 16,0-8 1-16,16-11-3 15,8-11 2-15,3-14-14 16,4-14 5-16,0 0-5 16,3-28 13-16,-3-21-2 15,-2-8-2-15,-6-6 4 16,-11-1 1-16,-3 11 0 0,-9 9 0 16,0 7 6-1,-11 7 2-15,-11 2-5 0,2 7-2 16,6 10 2-16,6 8-3 15,8 3-11-15,0 13 11 16,0 20 2-16,18 7 0 16,8 4 7-16,3-1-3 15,4-6 7-15,4-6-13 16,-4-5 0-16,-2-4 0 16,-7-4 0-16,-4-8-86 15,-6-7-78-15</inkml:trace>
  <inkml:trace contextRef="#ctx0" brushRef="#br0" timeOffset="9126.79">21602 1733 396 0,'0'0'130'0,"0"0"-99"15,0 0-27-15,0 0-4 16,0 0-8-16,0 0 8 16,19 100 8-16,-3-50-4 15,-3-1 9-15,-3-4-6 16,2-1-6-16,-1-6 0 15,-2-9 2-15,0-8-3 16,-2-13 0-16,-3-6 0 16,0-2 0-16,-2 0 4 15,3-23 1-15,2-12 19 0,2-11-16 16,-3-6-7-16,3-4-2 16,3 0 2-16,-1 6 0 15,5 12-1-15,-3 13-5 16,-5 17 4-16,-3 8 1 15,2 3-11-15,-1 24 2 16,1 11 9-16,2 2 10 16,-2 3-6-16,2-3-4 15,-3-4 1-15,3-4 0 16,2-10-1-16,-2-8-1 16,2-6 1-16,-4-8-2 15,0 0 1-15,1 0-6 0,4-14 7 16,5-16 15-16,6-8-15 15,2-2 0-15,-8 3 0 16,3 1 1-16,-7 6-1 16,1 6-3-16,-5 9 3 15,-3 6 2-15,-6 9-2 16,0 0-4-16,3 0-4 16,1 10 8-16,8 11 1 15,1-2 4-15,-2 2-4 16,0-6 4-16,0 2-5 15,3-6 0-15,1 4 0 0,3-3-2 16,3-2 2 0,0 0-13-16,4-4-21 15,-3-6-15-15,-4 0-53 0,0 0-67 16</inkml:trace>
  <inkml:trace contextRef="#ctx0" brushRef="#br0" timeOffset="9391.76">22433 1566 60 0,'0'0'462'0,"0"0"-440"15,0 0-20-15,0 0-4 16,4 128 4-16,6-86 9 16,3-4 9-16,6-4-17 15,3 0-2-15,-2-5-1 16,2-5 0-16,1-8-14 16,-4-10-102-16,-3-6-146 15</inkml:trace>
  <inkml:trace contextRef="#ctx0" brushRef="#br0" timeOffset="9561.69">22410 1413 507 0,'0'0'35'0,"0"0"-35"15,0 0-2-15,0 0-9 16,0 0 2-16,0 0-25 15,0 0-94-15,156-4-101 16</inkml:trace>
  <inkml:trace contextRef="#ctx0" brushRef="#br0" timeOffset="10375.34">22886 1899 145 0,'0'0'116'16,"0"0"-111"-16,0 0 3 15,0 0 0-15,0 0-6 16,0 0 20-16,143-8 10 15,-103-12 8-15,0-9-7 16,-2-3-8-16,-2-2-3 16,-7-2-11-16,-10 0-5 15,-5 2 0-15,-12 8-3 0,-2 3-1 16,-6 8 19-16,-19 3-6 16,-8 4-14-16,-3 5 8 15,-4 3-9-15,0 9 0 16,4 20-4-16,3 14 1 15,4 12 3-15,8 9 1 16,9 5 1-16,7 2-2 16,5-5 1-16,0-9 6 15,24-4-3-15,15-14-3 16,7-14-1-16,3-15 5 16,0-10-5-16,-4-10 7 15,-5-26-4-15,-7-9 8 16,-4-10-9-16,-6-5-1 0,-8-2 0 15,-4-2 8-15,-2 1-2 16,2 11 3-16,-2 10-5 16,-2 18 7-16,-5 14-8 15,-2 10-4-15,0 2-8 16,0 32 8-16,0 13 3 16,2 8 12-16,3 6-7 15,8-5-2-15,5-9-5 16,6-5-1-16,5-13 1 15,-4-8-1-15,-1-13 1 16,-4-8-2-16,1-7 2 16,6-25 11-16,4-16-12 15,0-6 3-15,2-2-3 0,-8 2 3 16,-4 5-1-16,0 11-4 16,-8 18 2-16,5 16-3 15,-3 4 0-15,3 29-9 16,7 16 12-16,8 14 6 15,7 5-4-15,8 1-2 16,0-2 1-16,1-9-4 16,-2-14-4-16,-7-17-24 15,-6-17-10-15,-5-6-18 16,-8-29-133-16</inkml:trace>
  <inkml:trace contextRef="#ctx0" brushRef="#br0" timeOffset="10960.45">24098 1208 126 0,'0'0'400'0,"0"0"-395"16,31 151-5-16,1-77 0 15,-1 5 0-15,3 1 10 16,-1 2 7-16,-4 2-16 15,-10-8 1-15,-11-5-1 16,-8-5 5-16,0-14-6 16,-10-12 1-16,-3-14-1 15,-1-19 3-15,1-7-1 0,0-1 7 16,-5-29-5-16,2-12 0 16,8-12-4-16,8-10-6 15,0-8 6-15,0-4-5 16,22-4-4-16,9 7-16 15,13 11 2-15,12 9 23 16,7 13 2-16,1 14-1 16,-8 16-1-16,-9 10 0 15,-15 8-3-15,-11 24 2 16,-3 14 2-16,-9 9 4 16,-3 7 3-16,0 2-8 0,-6 2 5 15,4-7 0-15,3-6-4 16,1-10-2-16,6-15 2 15,-3-13-1-15,0-14 0 16,3-1 0-16,1-18 26 16,7-28-9-16,3-16-13 15,0-13-1-15,-6 1-1 16,-7 8 3-16,-12 16 7 16,0 20 12-16,-2 16 33 15,-23 12-15-15,-8 2-22 16,-10 6-20-16,-4 24 1 15,-4 12-4-15,-5 6-4 16,-2 10-61-16,3 1-37 0,-7-8-144 16</inkml:trace>
  <inkml:trace contextRef="#ctx0" brushRef="#br0" timeOffset="23076.15">3164 1223 382 0,'0'0'14'16,"0"0"-12"-16,0 0 7 16,0 0-5-16,0 0 9 15,0 0 13-15,0 0 5 16,-98-77-7-16,95 70-4 0,0 1-6 15,1 0 2-15,-2 3-6 16,4 3 2-16,0 0-2 16,0 0-10-16,0 33-12 15,9 23 11-15,9 25 1 16,0 19 11-16,-5 8-10 16,-2-4-1-16,1-10 0 15,-2-18 4-15,1-19-3 16,-1-21-2-16,-4-14 2 15,-1-14 2-15,-3-6-3 16,-2-2 1-16,0-2 8 16,-5-28 0-16,-19-20-8 15,-5-18-2-15,-3-26-3 16,1-25 2-16,0-21 2 0,2-23-16 16,16-3 8-16,13 4 1 15,7 21 1-15,38 30 0 16,5 27 6-16,4 26 1 15,0 26-1-15,-6 22-6 16,0 10 3-16,-11 18-2 16,-8 22-9-16,-8 17 0 15,-15 10 10-15,-6 10 4 16,-6 9 5-16,-30 6-4 16,-11 1 0-16,-5-6 8 15,-1-4-9-15,4-16 1 16,11-20 2-16,14-17-6 0,17-16-10 15,7-10-107-15,15-4-31 16</inkml:trace>
  <inkml:trace contextRef="#ctx0" brushRef="#br0" timeOffset="23808.43">3613 1217 389 0,'0'0'15'16,"0"0"-15"-16,0 0 0 16,0 0 0-16,-131 154 1 0,93-84 4 15,1 8 1 1,0 1-6-16,9 0 8 0,8-5 0 16,11-11-2-16,9-13-6 15,0-12 2-15,7-11-3 16,15-10 1-16,4-12-10 15,1-5 8-15,2-2 2 16,2-26 2-16,-2-10 12 16,-2-14-12-16,-7-13 2 15,-2-7-4-15,-7-3 1 16,-4 6-1-16,-7 17 5 16,0 20-5-16,0 18 5 15,0 14 3-15,0 0 2 16,0 18-9-16,0 18 1 0,0 12 3 15,11 4 1-15,5 2-6 16,3-6-1-16,6-5-2 16,4-6-1-16,4-6-13 15,-2-16-30-15,3-12 6 16,-1-3-36-16,-6-32 13 16,-2-18 47-16,-5-13-17 15,-9-3 29-15,-9-2-10 16,-2 6 15-16,0 11 16 15,-27 5 32-15,-6 6 9 16,-3 2-21-16,-6 2 6 16,1 8 5-16,12 12-12 15,8 10-2-15,7 6 2 0,12 0-25 16,2 14-10 0,0 16-11-16,25 10 8 0,14 0 1 15,17 0 2-15,11-7-10 16,9-6 5-16,10-3 5 15,3 3 0-15,-4 1 0 16,-16 0 3-16,-15 2-6 16,-23 0 3-16,-20 4-13 15,-11 2 6-15,-7 4 7 16,-35 2 3-16,-11 3 0 16,-12-8-1-16,-1-6 4 15,5-15-6-15,14-15-2 16,14-1-2-16,11-19-40 0,8-29-111 15</inkml:trace>
  <inkml:trace contextRef="#ctx0" brushRef="#br0" timeOffset="24228.43">3897 713 394 0,'0'0'0'16,"0"0"-8"-16,0 0 8 15,158 125 5-15,-81-36 11 16,13 25 17-16,-1 16-21 16,-6 4-2-16,-15-6 6 0,-12-11-14 15,-18-17 4 1,-11-22-5-16,-12-23-1 16,-11-22 4-16,-1-16 2 15,-3-16 0-15,0-1 22 0,-14-14 28 16,-12-26-56-16,6-21-6 15,4-24 6-15,14-10 0 16,2 1-8-16,11 12-6 16,20 21 14-16,0 24 0 15,0 18 0-15,-2 19 0 16,0 0-13-16,5 42 4 16,-3 15 7-16,-2 18 2 15,-4 3 5-15,-5-2 5 16,-1-10-9-16,2-12-2 0,-1-12 3 15,-3-14-4-15,-5-14-6 16,-8-14-11-16,-4 0-17 16,0-12 17-16,0-21-53 15,-18-18-121-15</inkml:trace>
  <inkml:trace contextRef="#ctx0" brushRef="#br0" timeOffset="24372.1">4507 907 342 0,'0'0'108'16,"0"0"-105"-16,0 0 0 16,0 0-6-16,0 0 3 15,0 0-6-15,18 54-10 16,22-41-19-16,9-7-95 0</inkml:trace>
  <inkml:trace contextRef="#ctx0" brushRef="#br0" timeOffset="24743.04">4959 1124 288 0,'0'0'35'0,"40"115"5"15,-15-41-25-15,-3 2 13 16,-5-6-7-16,-3-5-7 16,-5-13 12-16,0-14-23 15,-2-14-2-15,2-14-2 16,-5-8-2-16,0-2 1 15,1-2 0-15,-3-26 2 0,3-18 26 16,4-18-20-16,-1-13-6 16,1-3 0-16,3 0-11 15,-1 8 7-15,0 17 2 16,2 20-3-16,-2 23 5 16,-1 12 0-16,3 0-16 15,1 28 16-15,3 12 1 16,-1 10 34-16,1 4-17 15,-3-4-17-15,-1-2 3 16,0 0 2-16,-1-3-5 16,-2 1-2-16,2 2-4 15,3-8-1-15,10-9-59 16,6-16-103-16</inkml:trace>
  <inkml:trace contextRef="#ctx0" brushRef="#br0" timeOffset="25227.1">5819 1055 232 0,'0'0'219'16,"0"0"-219"-16,0 0-6 0,-145 29 6 15,114 26 7 1,2 8 4-16,7 10 1 15,8-3-8-15,10-3-1 0,4-12-3 16,0-10-1-16,4-15-5 16,13-10 3-16,0-11 2 15,3-6-11-15,1-3 12 16,2-8 3-16,2-19 6 16,2-4-9-16,2-3 4 15,2 4-8-15,2 6 3 16,7 9-10-16,5 15 11 15,11 0-1-15,7 27-8 16,8 11 6-16,2 11 6 16,-1 2-1-16,-8 6 5 15,-11 6-6-15,-10 2 2 0,-21-1 11 16,-17 2-11-16,-5 1 13 16,-29 2-11-16,-21-7 5 15,-8-10-3-15,-2-14 8 16,-4-17 5-16,-1-12 4 15,1-9-24-15,1-4-4 16,7-24-10-16,16-10-24 16,18-4-35-16,20 2-52 15</inkml:trace>
  <inkml:trace contextRef="#ctx0" brushRef="#br0" timeOffset="27611.81">9005 739 457 0,'0'0'16'15,"-60"-172"0"-15,42 106-4 16,10 26 10-16,3 24 0 16,2 15 12-16,3 1-31 15,0 21 0-15,0 33-3 16,3 28 4-16,10 25-4 0,-2 12 6 15,-4 8-3-15,-2 0-2 16,-5-6-2-16,0-10 3 16,0-19-2-16,0-21 0 15,0-28-3-15,0-26 2 16,0-15-3-16,0-2-8 16,0-26 5-16,0-30 7 15,0-35 10-15,0-28-10 16,0-22 0-16,-12-12-2 15,-12-10 1-15,-2 1-3 16,3 29 2-16,7 35 2 16,10 49 0-16,6 37 0 15,0 12-10-15,0 34-14 0,24 32 12 16,12 28 12 0,4 19 3-16,3 3 1 0,1-4-2 15,1-12-2-15,1-6 1 16,-3-13-1-16,-8-13 1 15,-5-18 0-15,-7-22-2 16,-5-17-8-16,-5-11-12 16,-1-6-2-16,-1-35 23 15,-2-23 9-15,0-25-3 16,-4-11-6-16,-5-6 0 16,0 6 2-16,0 6-1 15,0 13-1-15,0 23 3 16,0 22-1-16,0 28 0 0,0 10-2 15,0 44-20-15,8 29 20 16,15 16 15 0,1 12-7-16,3 3-5 0,4-2-2 15,3-9 1-15,-1-9-2 16,3-14 0-16,1-13-2 16,1-18 1-16,-7-13 1 15,-2-14-13-15,-8-14-8 16,-6 0 4-16,3-15 17 15,0-23 5-15,-1-12-4 16,-3-11 3-16,-5-1-4 16,-3-2-13-16,-3 9 13 15,-1 11 0-15,2 15-1 16,-4 17 1-16,3 9-3 0,-1 3 0 16,5 5-19-1,4 19 0-15,7 8 22 0,3 10 3 16,4-1 4-16,0-2-7 15,2-5 5-15,4-7-5 16,2 0 0-16,7-5 0 16,1-2 0-16,-6-8 0 15,-4-7-2-15,-4-5-1 16,-7 0 3-16,0-6 7 16,-2-17 4-16,2-3-3 15,0-12 2-15,-5-2 1 16,-1-4-8-16,-7 0 2 0,-7 4-4 15,0 4 4-15,0 3 1 16,-11 1-5-16,-5 8 2 16,1 4-3-16,3 8 5 15,3 11-5-15,5 1-3 16,-2 5 3-16,-2 34 0 16,4 17 3-16,-3 9-1 15,7 3-2-15,0-1 1 16,0-4-1-16,21-6-4 15,2-2-1-15,10-11-19 16,4-19-15-16,3-18-70 16,7-7 49-16,-3-38 46 15,4-23 13-15,-6-19-36 0,-7-12 37 16,-6-8 3 0,-13 3-3-16,-7 9 10 0,-9 10 17 15,0 13 13-15,-18 10 10 16,-9 6-25-16,0 13 10 15,7 14 1-15,7 12-11 16,8 10-6-16,5 0-19 16,0 10-7-16,14 20 4 15,24 8 3-15,13 6 0 16,6-1 0-16,-1-5 1 16,-4 2 1-16,-10 0 0 15,-11 2-2-15,-11 3 0 0,-11 2-7 16,-9 1 7-16,0 5 10 15,-31-1 2-15,-11 0 1 16,-7-2-7-16,2-8-6 16,2-10-4-16,10-14-18 15,8-14-32-15,10-4-104 16</inkml:trace>
  <inkml:trace contextRef="#ctx0" brushRef="#br0" timeOffset="28429.22">10758 163 85 0,'0'0'285'0,"0"0"-285"16,54 164 0-16,-20-72 1 0,5 14 0 16,6 8 3-16,2 5 7 15,0 5 4-15,-3-4 4 16,-1-3-9-16,-10-13-2 15,-6-16 2-15,-7-17-3 16,-6-23-4-16,-8-20-3 16,-2-16 3-16,-4-8 6 15,0-4 4-15,0 0 33 16,-17-22-4-16,-5-14-42 16,-3-11 0-16,-2-13-5 15,2-14-10-15,8-10-4 16,3-3-19-16,12 13 12 15,2 18 23-15,0 20 2 0,12 20 1 16,7 10 0-16,6 6 4 16,4 0-4-16,6 1 1 15,3 16 0-15,5 6-1 16,5 4 1-16,2 9-1 16,-1 10-1-16,-7 11 1 15,-8 5 0-15,-14 1 4 16,-11-2 3-16,-9-11 0 15,0-11 2-15,0-15 0 16,0-12-7-16,0-8 1 16,0-4 1-16,0 0 9 15,-3 0 5-15,-7-15-6 0,-4-1-12 16,1-6-1-16,3 0-6 16,4-5-15-16,6 4 10 15,0-4 11-15,11 0-3 16,19-7 4-16,5-5 1 15,5 1-1-15,4 0 0 16,-1-2 2-16,-5 0-2 16,-1-4 0-16,-1-10 2 15,0-8-2-15,-5-8 0 16,-9-1 0-16,-8 8-2 16,-14 6 2-16,0 11 0 15,-14 15 0-15,-11 10-4 16,4 19 4-16,-4 6 2 15,-2 42 2-15,2 23-6 0,2 19 5 16,7 0-2-16,7 6-1 16,5 0 0-16,4-4 0 15,0-9 0-15,0-15 0 16,10-20-1-16,11-18-11 16,2-18-1-16,6-10-39 15,10-12-7-15,7-41 11 16,6-18-99-16</inkml:trace>
  <inkml:trace contextRef="#ctx0" brushRef="#br0" timeOffset="28692.78">12123 766 176 0,'0'0'132'0,"0"0"-82"0,0 0-40 15,0 0-8 1,0 0-2-16,17 110 19 0,-7-48-8 16,5-6 1-1,5-5-11-15,4-8 5 0,3-8-1 16,-3-14 0-16,-3-14-5 15,-6-7 0-15,-5-5 16 16,-8-34 29-16,-2-22-22 16,0-15-11-16,0-10-2 15,-16 4-4-15,-9 7 8 16,-4 14-4-16,0 18 6 16,7 19-14-16,4 17-2 0,3 7 0 15,3 13-9 1,-3 37-32-16,1 19-8 15,8 7-33-15,6-2-25 0,16-6 26 16</inkml:trace>
  <inkml:trace contextRef="#ctx0" brushRef="#br0" timeOffset="29425.02">13785 441 10 0,'0'0'366'16,"0"0"-326"-16,-47-140 6 16,36 103-8-16,-1 15 5 15,4 13 1-15,-1 9 14 16,2 0-24-16,-2 7-27 16,-6 41-6-16,-6 20-1 15,-1 22 1-15,9 9-1 16,6-6-3-16,7-5 3 15,0-12 0-15,9-11-7 0,16-15 2 16,4-17-15-16,8-14-13 16,13-19 7-16,3-5 7 15,2-33 19-15,-3-11 0 16,-10 4-6-16,-11 2-2 16,-13 12 8-16,-9 9 0 15,-7 13 3-15,-2 9-3 16,0 0 0-16,0 37-12 15,0 11 12-15,0 11 4 16,2 8-1-16,10-11-1 16,-1-8 0-16,4-13 0 0,1-16 1 15,1-8-3 1,2-11-4-16,3-6 4 0,3-34 12 16,-4-16 3-16,2-19-12 15,-14-5 0-15,-9-1 0 16,0-6-2-16,-27 6 2 15,-4 11-3-15,-5 16 0 16,7 22 9-16,5 16 2 16,4 14-8-16,4 2 10 15,3 8-13-15,2 20-13 16,1 11-4-16,8 5-11 16,2-2-18-16,0-7-13 0,7-10-21 15,15-10-12 1,3-8-23-16,4-7-45 15</inkml:trace>
  <inkml:trace contextRef="#ctx0" brushRef="#br0" timeOffset="30160.41">14095 471 169 0,'0'0'131'16,"0"0"-118"-16,0 0 18 16,-119-63 39-16,76 42-24 15,-3 3 19-15,-3 4-12 16,2 6-15-16,-2 8-10 16,1 2-27-16,-2 36 2 15,4 19-3-15,7 4-3 0,12-5 2 16,17-14 0-16,10-14-1 15,0-11-6-15,18-7-8 16,15-9 16-16,18-1 3 16,13-10-2-16,15-31 6 15,-1-16-3-15,-5-2-1 16,-15 4-3-16,-20 19 3 16,-18 16-3-16,-13 16 0 15,-7 4-4-15,0 4-5 16,0 32 2-16,-11 22 7 15,-7 18 2-15,-5 11 1 16,4-1-2-16,-2-4-1 16,5-8-1-16,6-16 1 0,5-22 1 15,5-20-1 1,0-16-4-16,0 0-15 0,13-10 12 16,18-26 7-16,8-18 4 15,3-10-3-15,-6 2 0 16,-7 11 5-16,-11 18-6 15,-10 15 1-15,-1 15-2 16,-5 3 1-16,2 18-25 16,-4 31 20-16,0 11 5 15,0 6 6-15,0 2-6 16,0-5-2-16,0-4-1 16,0-2-3-16,10-12-51 0,5-14-20 15,5-15-112 1</inkml:trace>
  <inkml:trace contextRef="#ctx0" brushRef="#br0" timeOffset="30529.69">14554 233 382 0,'0'0'61'16,"0"0"5"-16,0 0-11 15,-128-60-13-15,111 60-23 16,3 0-17-16,3 0-4 16,4 21-1-16,5 19-4 15,2 14 3-15,0 16-7 0,22 7 9 16,9 7 1 0,5 0-9-16,0-5 10 0,-3-9-2 15,-4-12-2 1,-4-8 2-16,-8-6-3 0,-5-10 4 15,-8-8 0-15,-4-2 1 16,0-4 1-16,-11 6 4 16,-13 4-1-16,-5-2-4 15,0-1 1-15,4-9-1 16,5-9 0-16,7-6-18 16,6-3-52-16,7-12-6 15,0-26-70-15,18-19-39 16</inkml:trace>
  <inkml:trace contextRef="#ctx0" brushRef="#br0" timeOffset="30700.68">14707 688 107 0,'0'0'56'0,"0"0"-46"15,0 0 7-15,0 0 31 16,57 124 12-16,-53-59 10 16,-2 4-25-16,4-2 4 15,3-7-25-15,7-9-22 16,-3-12 3-16,0-15-5 15,-1-16-16-15,3-8-40 16,1-10-23-16,-1-36-113 16</inkml:trace>
  <inkml:trace contextRef="#ctx0" brushRef="#br0" timeOffset="30881.92">14760 314 49 0,'0'0'433'0,"0"0"-389"15,0 0-5-15,0 0-17 16,0 0-22-16,0 0 0 16,-19 24-14-16,19-4 5 15,15-5-38-15,3-11-39 16,4-4 6-16,0 0-56 16,-4-14-4-16</inkml:trace>
  <inkml:trace contextRef="#ctx0" brushRef="#br0" timeOffset="31212.83">14760 314 68 0,'121'14'75'0,"-117"-14"-43"15,3 13 14-15,2 13 11 16,4 15 2-16,3 18 0 16,3 12 0-16,0 4-11 15,-1 1-23-15,-1-7 4 16,4-11-15-16,-4-10 4 16,5-12-15-16,-3-16-1 15,-4-10-2-15,-4-6 0 16,-2-4 0-16,0 0 0 15,1-30 8-15,7-11 15 16,1-14-23-16,-3-1 2 16,-1 10-2-16,-6 13 0 15,-3 15 4-15,-3 14-2 16,-2 4 0-16,0 0-2 0,0 15-8 16,4 14-3-16,5 14 11 15,-2 5 8-15,2-2-8 16,2-1 0-16,7-3 0 15,7-3-6-15,10-3-22 16,9-6-33-16,10-6-27 16,6-20-176-16</inkml:trace>
  <inkml:trace contextRef="#ctx0" brushRef="#br0" timeOffset="31642.91">15852 364 192 0,'0'0'297'16,"0"0"-294"-16,59 159-4 16,-38-86 2-16,-5-2-2 0,-7-5 2 15,-3-10 2 1,-4-7-3-16,-2-11 2 0,0-12-2 16,0-9 7-1,0-12-1-15,0-5 16 0,0 0 14 16,0-14-5-16,0-26-19 15,0-18-9-15,14-15-6 16,13-13 3-16,9 0-10 16,4 0-17-16,-1 13 9 15,4 23 0-15,-5 20-19 16,-5 19-44-16,1 11-25 16,-14 10-66-16</inkml:trace>
  <inkml:trace contextRef="#ctx0" brushRef="#br0" timeOffset="32842.75">16309 727 229 0,'0'0'117'16,"0"0"-111"-16,0 0-6 16,0 0 3-16,0 0-3 15,0 0 33-15,38 79 2 16,-13-79 12-16,-2-4-19 15,6-18 6-15,-2-6-7 16,-2-8-17-16,0-7-4 16,-6-3-3-16,-5-6-1 15,-7 4-2-15,-7 0-4 16,0 6 4-16,-7 7 0 16,-13 14-15-16,-3 11 12 0,-3 10 3 15,-1 2 3-15,-4 36-3 16,2 22 0-16,7 13 0 15,3 6 0-15,11 0 1 16,8-7-1-16,0-8 2 16,0-8 1-16,25-10-3 15,8-12 2-15,4-7-2 16,6-14 0-16,6-11 0 16,0-2 0-16,0-11 1 15,0-24 3-15,-2-14-4 0,-2-9-1 16,-3-13 1-16,0-8 0 15,-6 2-1-15,-9 4 1 16,-10 9 2-16,-7 11 1 16,-10 13-3-16,0 11 2 15,0 10 1-15,-21 10-2 16,-3 7 6-16,-5 2-6 16,2 8-1-16,3 28 0 15,1 14-5-15,9 14 0 16,4 4 5-16,5 4 0 15,5-4 1-15,0-11-1 16,5-1 0-16,19-11 4 16,5-3-4-16,7-11-8 0,8-11-1 15,8-13 5 1,4-7-8-16,-1 0-2 0,-4-17 3 16,-6-11-2-16,-9-8-2 15,-12-6 10-15,-4-8 5 16,-4-6 8-16,-8-4-6 15,2-11 4-15,-3-1 9 16,-1 0-5-16,3 10-10 16,0 18 2-16,-2 20-2 15,-5 18 5-15,-2 6-5 16,0 0-1-16,0 24-1 16,6 17 2-16,5 15 4 15,5 5 0-15,5-1-2 16,-2-3-1-16,6-10 0 0,-1-7-1 15,3-8 0-15,0-11-1 16,-3-8 0-16,-4-8-7 16,-1-5 8-16,-4 0-2 15,1-11 2-15,-3-17 3 16,0-18-1-16,3-9 1 16,-3-7-3-16,3-1 4 15,-3 7-3-15,-2 10 5 16,-4 16-4-16,-1 13-2 15,-1 16 0-15,1 1 0 16,8 10-17-16,6 30 9 16,4 14 8-16,5 13 4 15,-2-2 0-15,-2-4 2 0,-1-10-3 16,3-12 2-16,-3-13-5 16,-1-14 1-16,-3-10 1 15,-3-2 1-15,2-11-2 16,1-29 23-16,-1-14 1 15,2-18-19-15,-4-5-6 16,-1 2 3-16,-9 3-2 16,-3 15-1-16,-4 21 0 15,0 17 0-15,0 16 0 16,0 3-5-16,0 8-13 16,0 24 18-16,9 11 0 15,2 7 0-15,2-2 3 0,5-8-3 16,3-7 0-1,-2-8 0-15,4-5 0 16,-5-2-14-16,-5-8-19 0,1-2-52 16,-8-1-87-16</inkml:trace>
  <inkml:trace contextRef="#ctx0" brushRef="#br0" timeOffset="33642.69">18310 556 403 0,'0'0'14'0,"67"111"-10"15,-21-45 2 1,4-5 6-16,-4-7 5 0,-1 2 17 16,-3-2-15-1,-9-4-15-15,-6-3 6 0,-6-7-3 16,-9-8-7-16,-5-8 0 15,-7-6 0-15,0-8 7 16,-2-10-5-16,-25 0 1 16,-9-12-1-16,-8-24 0 15,-5-17-2-15,3-14-6 16,3-23-5-16,7-17 2 16,9-21-5-16,12-9-23 15,13 9 0-15,2 24-5 16,17 35 35-16,14 32 2 0,6 20 5 15,-2 15 1-15,1 2-1 16,-3 10 2-16,-6 12-2 16,-2 5 8-16,-10-2 7 15,-4 1-14-15,-8 3 2 16,-3 4 11-16,-8 8 4 16,-29 10 1-16,-17 10-5 15,1-5-9-15,4-10-1 16,16-14 2-16,12-12-5 15,13-14 3-15,8-6-4 16,0 0-2-16,0 0-5 16,0-10-9-16,16-9 3 15,12-10 9-15,10-11 4 16,13-12 0-16,5-8 6 16,8-6-4-16,3-2 2 0,-3 2 0 15,0 1-1-15,-7 7-3 16,-8 4 2-16,-11 14-2 15,-11 14 4-15,-11 14-2 16,-7 10 7-16,-9 2-1 16,0 0 4-16,0 0 18 15,-9 0-3-15,-1 0-9 16,0 0-5-16,-3 0-4 16,-6 0-9-16,-1 0-1 15,1 0 1-15,0 21 0 0,6 34-3 16,4 29 3-1,4 16 0-15,5 8-2 0,0-1 2 16,7-17 2-16,22-16-2 16,14-21-10-16,10-25-37 15,7-20 13-15,2-8-24 16,1-32 1-16,-8-19-104 16,-7-9-37-16</inkml:trace>
  <inkml:trace contextRef="#ctx0" brushRef="#br0" timeOffset="33992.69">19395 263 245 0,'0'0'100'16,"0"0"-22"-16,0 0-35 16,0 0-16-16,0 0-9 15,0 0-11-15,-100 60-7 16,75 0 4-16,1 8-2 0,8-2 3 16,7-8 1-16,7-12-4 15,2-14 0-15,0-9 0 16,0-11-2-16,0-8-2 15,0-4 2-15,0 0 3 16,4-12 0-16,10-19 13 16,1-3-16-16,-4-8 7 15,-1 7-2-15,-6 3-3 16,-4 11 3-16,0 9 1 16,0 6 0-16,0 6-6 15,0 0-4-15,4 0 2 16,12 16-3-16,4 10 0 15,13 9 5-15,2 0 5 0,6 1-1 16,-5-6-4-16,-3-5-6 16,-6-12-17-16,-7-8-45 15,-5-5-74-15,2-8-97 16</inkml:trace>
  <inkml:trace contextRef="#ctx0" brushRef="#br0" timeOffset="34259.62">19611 371 57 0,'0'0'335'15,"0"0"-305"-15,0-115-12 16,0 85 9-16,15 8-14 16,14 4-3-16,9 1-10 15,9 4 2-15,5 5-2 0,-2 6 1 16,-2 2 1 0,-9 8-2-16,-1 24 2 0,-9 20-2 15,-8 15 18-15,-9 13 5 16,-4 8-6-16,1-2-11 15,1-6 3-15,9-6-3 16,0-13-3-16,6-9-2 16,2-11-1-16,-1-14 0 15,-1-8-6-15,-2-12-18 16,-4-6-43-16,-3-1-86 16</inkml:trace>
  <inkml:trace contextRef="#ctx0" brushRef="#br0" timeOffset="34446.83">19821 621 506 0,'0'0'0'16,"0"0"-63"-16,0 0 59 15,127 6 4-15,-61-14 0 16,10-16 0-16,6-6-32 15,3-12-59-15,-5-4-23 16,-6-4-57-16</inkml:trace>
  <inkml:trace contextRef="#ctx0" brushRef="#br0" timeOffset="35544.14">20700 170 254 0,'0'0'102'16,"0"0"-22"-16,0 0-66 15,0 0-6-15,-147 135 21 16,105-71-1-16,7 6-13 15,8 8-15-15,8 1 13 16,9 2 5-16,3-10-17 16,7-17 4-16,0-16-5 15,15-14-2-15,10-14 1 16,0-10 1-16,4 0 1 16,-2-20 6-16,2-20-6 15,-2-12 7-15,-4-11-7 16,-2-5 4-16,-8-2-5 0,-4 1 1 15,-2 6 0-15,-5 11-1 16,0 17 0-16,-2 21-2 16,2 10 2-16,0 4-5 15,3 23-9-15,2 19 5 16,4 14 9-16,0 8 2 16,-2-4 8-16,2-3-10 15,2-12 5-15,1-8 0 16,1-9-5-16,1-11-2 15,1-4 2-15,2-9 0 16,3-4 4-16,3-4-4 16,6-30 15-16,7-16 10 15,-1-15-21-15,-1-7 0 0,-9 4-4 16,-9 12 4 0,-7 18-2-16,-7 18 3 0,-2 15-1 15,-2 5-4-15,2 0-6 16,0 19-11-16,8 15 17 15,1 11 6-15,4 4 1 16,3-5-2-16,3-5-2 16,0-10 0-16,2-8-3 15,-3-8 0-15,3-6 0 16,-4-3 0-16,4-4-4 16,-1-3 4-16,0-26 1 15,0-12 4-15,-1-2-2 0,-6 3-2 16,1 11-1-16,-3 7 0 15,1 11-8-15,-1 8 5 16,0 3-6-16,1 14-3 16,1 30 4-16,1 13-3 15,-3 10 11-15,-2-2 10 16,5-11-8-16,2-8-3 16,4-14 2-16,4-8 0 15,11-14-1-15,0-10 1 16,5 0 0-16,6-30 1 15,-2-18 2-15,3-15-3 16,-7-6-1-16,-4-6 5 16,-11 8-5-16,-7 14-1 15,-9 15 1-15,-5 18 1 16,-6 14-1-16,0 6-2 16,0 4-9-16,0 26 2 0,4 7 6 15,2 12 3-15,3-3 7 16,5-5-6-16,-1-6 1 15,-1-4-4-15,2-6 4 16,-3-5 1-16,3-2-3 16,-1-7-10-16,5-5 10 15,0-6 0-15,-2 0-9 16,3 0 6-16,-1-18 3 16,1-8 2-16,-2-5-2 15,1-2-3-15,-5-2 3 16,1 3 3-16,-3 4-1 0,-3 6-3 15,1 10 2-15,1 10 0 16,0 2-1-16,9 0-10 16,7 22 10-16,8 6 7 15,3 4-3-15,5-4-4 16,3-4 1-16,-5-4 6 16,-4-6-7-16,-5-5-11 15,-6-9-1-15,-10 0-58 16,1-14-147-16</inkml:trace>
  <inkml:trace contextRef="#ctx0" brushRef="#br0" timeOffset="35699.44">22468 44 551 0,'0'0'19'16,"0"0"-19"-16,0 0-37 15,0 0-25-15,0 0-54 16,0 0-43-16</inkml:trace>
  <inkml:trace contextRef="#ctx0" brushRef="#br0" timeOffset="36442.9">22605 638 253 0,'0'0'40'16,"0"0"-38"-16,0 0 16 15,0 0 12-15,0 0 33 16,152 21-17-16,-110-27-25 16,1-11-3-16,-3-8 4 15,-5-3-20-15,-6-10-2 16,-6-5 1-16,-4-7 3 15,-5-1-4-15,-5 1 0 16,-7 5 0-16,-2 9 0 16,0 10-2-16,-4 15-1 15,-14 11 3-15,-4 0 9 16,-5 23-9-16,-6 18 0 0,-3 13 0 16,1 12 4-1,3 9-2-15,8 0-2 0,10 0 2 16,10-9 28-16,4-10-18 15,0-12-10-15,22-12-2 16,7-12 5-16,2-11-4 16,5-9-2-16,4 0 2 15,5-37 5-15,-3-15-6 16,-3-12-1-16,-7-10 1 16,-10-5 0-16,-6 1 0 15,-5 4-1-15,-4 12 2 16,-5 21 4-16,-2 17-5 15,0 18-3-15,0 6 1 0,0 19 2 16,0 25 0-16,-2 17 5 16,-3 12-1-16,3-2 6 15,2-4-4-15,0-14-4 16,2-13-2-16,12-13 1 16,-1-11 0-16,5-12-2 15,0-4 2-15,4-17 0 16,5-27 9-16,2-17-10 15,-2-5 0-15,-6-3 4 16,-4 10-1-16,-9 13-5 16,-6 18 4-16,-2 14 1 15,0 14-3-15,0 0-4 0,0 20 4 16,0 22 0-16,0 12 2 16,0 8-3-16,0-1 3 15,14-11 1-15,8-8-3 16,3-10-32-16,-1-14-28 15,-1-10-71-15,-2-8-167 16</inkml:trace>
  <inkml:trace contextRef="#ctx0" brushRef="#br0" timeOffset="36976.21">23524 142 506 0,'0'0'27'16,"0"0"-22"-1,0 0-5-15,-3 114 1 0,3-43 2 16,3 1-1-16,1 0 5 16,-2-1 9-16,0 0-8 15,-2-2-4-15,0-5 0 16,0-6-1-16,0-12-6 16,0-10 6-16,0-9 1 15,0-14-4-15,5-9-3 16,1-4 3-16,4 0 7 15,3-23-7-15,11-24 33 16,10-13-33-16,5-7 5 16,4 5-5-16,-3 10-18 0,0 12 18 15,1 6-4 1,3 10 3-16,3 8 1 16,-3 7 0-16,-6 9 0 0,-7 0 0 15,-4 21-14-15,0 8 14 16,2 8 8-16,2 6-8 15,0-2 0-15,-2 2 0 16,-2-5 11-16,-2-6-10 16,-1-10 4-16,0-8-3 15,1-11 12-15,0-3-13 16,-1-25 20-16,2-27 1 16,-3-27 2-16,-11-15-18 15,-12 4-3-15,-6 13 3 16,-27 26 22-16,-7 24-18 0,-4 22-3 15,-8 5-7-15,-8 39-18 16,-9 32-32-16,-11 23-72 16,-12 0-203-16</inkml:trace>
  <inkml:trace contextRef="#ctx0" brushRef="#br0" timeOffset="101943.74">22579 3599 301 0,'0'0'26'16,"0"0"-23"-16,0 0 2 16,0 0 5-16,0 0-6 15,0 0 5-15,0 0-9 16,0 0 5-16,0 0-4 16,0 0 0-16,0 0 7 15,-29 114 15-15,24-67-16 0,-1 9-2 16,-3 10-2-16,-3 5 8 15,2-6-8-15,-2-2-1 16,5-13-2-16,5-13 3 16,2-10-2-16,0-11-2 15,0-10 2-15,0-4 1 16,0-2 4-16,0 0 13 16,0-21 12-16,0-18-4 15,0-16-23-15,0-7-2 16,0-10-2-16,0-6 3 15,0-8-3-15,9-8-7 16,16-3 0-16,8 11 0 16,12 9-4-16,3 17 1 0,2 16 6 15,-4 12 0 1,-7 18 4-16,-15 10-5 0,-6 4-3 16,-10 6-17-16,-5 22 17 15,-3 11 8-15,0 8 0 16,-26 14 4-16,-9 9-4 15,-2 2 1-15,-1 0-1 16,0-5 3-16,5-10-3 16,8-10 0-16,9-19 0 15,16-11 1-15,0-16-1 16,18-1-9-16,20-7 9 16,7-16 0-16,6 2 3 0,0 0-3 15,-3 12-2 1,-9 9-3-16,-3 0-1 0,-7 11-3 15,-4 15 4-15,-8 8 3 16,-5 6 2-16,-8 6 0 16,-4 2 1-16,0 0 2 15,-6 2 0-15,-15-7 0 16,-6-3-3-16,-2-4 6 16,-6-8-5-16,-5-4-1 15,-5-6 1-15,1-7 2 16,3-11-3-16,13 0-3 15,10-11-11-15,13-15-98 16</inkml:trace>
  <inkml:trace contextRef="#ctx0" brushRef="#br0" timeOffset="102641.78">23069 3789 275 0,'0'0'32'15,"0"0"-32"-15,0 0-6 0,0 0 6 16,0 0 26 0,0 0 10-16,0-1-25 15,-9 1 19-15,-3 0-7 0,0 0-21 16,-5 19-2-16,2 14 0 16,2 9 1-16,2 8-1 15,6 10-1-15,5 5 1 16,0-1 3-16,7-4-2 15,15-12-2-15,7-8 2 16,0-13 2-16,3-6-1 16,1-10-1-16,2-11-1 15,3 0 6-15,-2-15-4 16,0-14 8-16,-3-13-7 16,-8-8 7-16,-6-7-8 0,-5-8-1 15,-14-1-1-15,0 0 3 16,-14 8-3-16,-25 12-3 15,-9 14 3-15,-6 16 3 16,-2 16-3-16,0 0-5 16,4 20 5-16,12 12 0 15,11 1-1-15,14 6-11 16,12-3-44-16,3-6-49 16,5-8-29-16</inkml:trace>
  <inkml:trace contextRef="#ctx0" brushRef="#br0" timeOffset="103175.08">23609 3723 200 0,'0'0'130'0,"0"0"-115"16,0 0-15-16,0 0 13 15,0 0 2-15,0 0-2 16,-121 113-1-16,103-65-5 16,5 6-7-16,3 4 3 15,6-1-3-15,4-7 6 16,0-5-6-16,14-11 2 16,10-5 2-16,5-11 3 15,4-8-7-15,4-10 10 16,-4 0-10-16,-6-14 16 15,-1-19-14-15,-8-6 20 16,-10-11-11-16,-3 0-11 16,-5-2 3-16,-7-1-3 0,-17 9 1 15,-10 3-1 1,1 10-3-16,2 6 0 0,2 11 3 16,7 10 1-16,2 4-1 15,-1 0-7-15,4 15-39 16,3 4-44-16,8 0-23 15</inkml:trace>
  <inkml:trace contextRef="#ctx0" brushRef="#br0" timeOffset="103592.7">23646 3282 317 0,'0'0'10'0,"0"0"-3"16,0 0 42-16,96 135-19 16,-50-67 0-16,14 20-3 15,-2 8-8-15,0 11-10 16,-8-3-1-16,-8-6 1 16,-7-12-7-16,-3-13-3 15,-12-24 2-15,-7-14 1 16,-8-20-2-16,-5-10-4 15,-3-5 4-15,-30-10 3 16,-11-23-3-16,-10-8-4 0,2-7 3 16,8-2 1-1,9 4 0-15,12 0-4 0,12 9 4 16,9 3 0-16,2 4-2 16,7 4 1-16,19 2 2 15,6 4-3-15,7 1 4 16,4 4-2-16,2-4 0 15,8 5 0-15,0-2-25 16,5 5-32-16,0-2-31 16,2 3-11-16</inkml:trace>
  <inkml:trace contextRef="#ctx0" brushRef="#br0" timeOffset="103993.07">24606 3529 352 0,'0'0'38'0,"0"0"-32"16,0 0 3-16,-133-36 5 15,86 36-13-15,5 0 1 16,11 3 1-16,12 18 2 15,11 11-5-15,8 10-1 16,0 12 1-16,8 4 0 16,26 1 0-16,15-7 1 0,11-3 0 15,7-9 2 1,2-9 0-16,0-2-4 0,-7-8 2 16,-8-4 2-16,-11-2-3 15,-14-1-3-15,-19-3 2 16,-10-1 1-16,0 2 0 15,-18 2 0-15,-22 1 2 16,-11 6 3-16,-2-7-5 16,-3-4-2-16,7-6 1 15,13-4-6-15,9 0-54 16,12-20-69-16</inkml:trace>
  <inkml:trace contextRef="#ctx0" brushRef="#br0" timeOffset="104444.31">24920 3378 213 0,'0'0'48'0,"0"0"-43"16,0 0 8-16,0 0 1 15,0 0-14-15,0 0-31 16</inkml:trace>
  <inkml:trace contextRef="#ctx0" brushRef="#br0" timeOffset="104716.58">24870 3016 414 0,'0'0'9'0,"0"0"-9"15,0 0-44-15,0 0 8 16,0 0 15-16,0 0-8 16,-23 28-48-16,23-22-7 15</inkml:trace>
  <inkml:trace contextRef="#ctx0" brushRef="#br0" timeOffset="106258.14">24856 2949 233 0,'0'0'119'15,"0"0"-101"-15,0 0-17 16,0 0-1-16,0 0 25 16,0 130 19-16,0-57-17 15,16 9-13-15,5 12 12 16,6 5-15-16,-2 3-1 15,0-4-7-15,2-9 3 16,-4-12-6-16,6-11 0 16,-2-12 0-16,2-8-4 15,0-13-6-15,2-5-23 16,-6-11-43-16,-8-3-50 16</inkml:trace>
  <inkml:trace contextRef="#ctx0" brushRef="#br0" timeOffset="107074.63">24656 3726 440 0,'0'0'55'16,"0"0"-46"-16,131-83-9 15,-51 45 3-15,-4 4 0 16,-1 1-3-16,-1-3-5 15,-3 7 1-15,-8-3-13 16,-10 8 0-16,-13 5-1 16,-13 12-1-16,-11 7 0 0,-5 0-2 15,-5 22 21-15,1 16 2 16,-3 13 10-16,6 12-11 16,5 1 5-16,5 6-5 15,3-3 2-15,1-1-3 16,2-4 0-16,-1-3 0 15,-2-3 0-15,-6-2 0 16,-7-4 0-16,-6-4 0 16,-4-13 1-16,0-8-1 15,0-13 0-15,-12-12 1 16,-3 0 13-16,-1-16-4 0,-1-20-1 16,-2-14-2-1,9-11 9-15,3-7-6 0,7-4-9 16,0-2 6-1,13 1-7-15,16 3 0 0,9 10-3 16,3 6 3-16,1 16 0 16,2 10-13-16,-4 8 6 15,0 9-5-15,-2 8 1 16,-3 1-20-16,0 2 20 16,-9 0 8-16,-4 12-1 15,-6 8-4-15,-9 4 7 16,-7 9 1-16,0-2 2 15,0 7 0-15,-9 2-2 16,-5 3 1-16,1 5 1 16,1-1-2-16,2 2-3 0,1-6 3 15,5-4 0-15,1-5-13 16,3-10 6-16,0-5-5 16,0-8-9-16,3-8 2 15,14-3 5-15,6-13-5 16,6-22 4-16,0-9 10 15,-3-9 5-15,-6-1 0 16,-12-2 1-16,-8-2-1 16,0 4 1-16,-17 11-1 15,-5 13 17-15,4 20 0 16,7 10 18-16,4 16-19 16,5 26-13-16,2 12 12 0,0 6 0 15,0-4 5 1,20-1-4-16,9-7-15 0,3-4-2 15,1 0 1-15,5-7-26 16,1-2-83-16</inkml:trace>
  <inkml:trace contextRef="#ctx0" brushRef="#br0" timeOffset="107627.72">26551 3732 268 0,'0'0'40'0,"0"0"-39"0,34 132-1 16,-12-72 1-16,-1 8 1 15,-4 8 6-15,1 2 2 16,-5-3-3-16,-4-10 5 15,-2-12-4-15,-3-14-6 16,-4-16 2-16,0-11-4 16,0-9 3-16,0-3 28 15,-14-18 29-15,-7-25-49 16,-6-17-6-16,-2-18 6 16,-4-21-8-16,-8-18-3 15,-3-24 0-15,0-10-7 0,12 15-5 16,21 22-8-1,11 36 18-15,14 29 2 0,21 19 7 16,9 15-2-16,6 6-5 16,6 9 0-16,-6 0 0 15,0 20-3-15,-11 14 1 16,-7 8 2-16,-14 9 0 16,-12 9 5-16,-6 6 6 15,-11-2-3-15,-24-6 10 16,-10-8 2-16,-7-9 2 15,0-7-9-15,-2-9-8 16,4-8 1-16,11-13 4 0,10-4-7 16,4 0-3-16,10-15-1 15,3-4-33 1,5-2-28-16,7 8-78 0,0 1-175 16</inkml:trace>
  <inkml:trace contextRef="#ctx0" brushRef="#br0" timeOffset="112241.04">20104 15083 73 0,'0'0'56'15,"0"0"-46"-15,0 0 0 16,0 0 16-16,0 0 25 16,0 0 3-16,0 0-1 15,-61-58-23-15,57 49-14 16,-3 5 8-16,2 1 9 16,-1-2-11-16,-3 5-10 15,-5-7-6-15,-5 5 4 16,-8 2-9-16,-8 0 0 15,-8 2 2-15,-2 13-3 16,-4 6 2-16,3 0-2 16,3-2 0-16,5 5 0 0,7 2 0 15,0 5 2-15,2 5-2 16,2 1 0-16,3 4 0 16,4-3 0-16,6-1 2 15,1 6 1-15,2 0-3 16,-1 5 1-16,2 2 1 15,-4 6 2-15,-1 4-2 16,-6 9-2-16,0 8 2 16,-2 3-1-16,5 0 2 15,5 1-3-15,9-9 4 16,4-6-4-16,0-8 1 0,10-8-1 16,17-5 0-1,9-10 2-15,6-4-2 0,3-3 1 16,-1-10 0-1,3 4-1-15,-1-9 4 0,2 4-4 16,3-7 2-16,-2 1 1 16,2-5-3-16,3 3 2 15,-1-3-2-15,5-2 0 16,4 4 1-16,1 1-1 16,5-3 0-16,4 1 1 15,4-1-1-15,2-2-1 16,-3-4 1-16,2 0 0 0,-4-6-3 15,-2-5 3 1,3-8-4-16,1-4 3 0,1 6-7 16,0-5-19-16,-2-2 7 15,-3 6-1-15,-4 5-6 16,-7 0 18-16,-2-1 9 16,-4 2 0-16,0-2 4 15,0-3-2-15,0 3 5 16,0 1-5-16,-2-2-1 15,0-3 3-15,-3 1 1 16,0-4 0-16,-4 2 2 16,-3 2-5-16,-2-1 3 15,-2 1 1-15,-2 2-4 0,-3 1 5 16,1 1-3 0,-3 5-1-16,0-5 1 0,-2 3-3 15,2-4 3-15,0-2 2 16,0-2-6-16,5 0 6 15,-3 0 2-15,1 0-4 16,-5 0-4-16,-2 0 2 16,-5 4-2-16,-5 2 0 15,-1 1 2-15,-5 3-2 16,3-2 3-16,-3 2-2 16,-2 1-1-16,2-4 2 15,-4 3-2-15,-3 2 1 16,0-2 1-16,-4-2-2 15,0-8 2-15,0-4 1 16,0-10 0-16,0-2-2 0,0-6 4 16,0-1-5-16,-2 6 0 15,-11 0-1-15,-3 8 2 16,-6-1-1-16,-2 1 0 16,-5 5 0-16,-4-6 2 15,-10-2-2-15,-4 0 0 16,-6-2 4-16,-3-1-1 15,5 0-1-15,2 9-2 16,7 2 3-16,3 0 0 16,4 8-3-16,1-3 0 15,-3 7 2-15,-1 2-2 16,-3-1 0-16,1 0 0 16,-4 1 0-16,-1-2 0 15,-3 2 0-15,-2 2-2 0,-1 1 2 16,0 1 0-16,0 4 2 15,1 0-2-15,0 0 0 16,-2 0 0-16,0 0 0 16,4 0 0-16,-1 0 0 15,2 0 0-15,2 1 1 16,1-1-1-16,-1 0 0 16,-4 0 0-16,-2 0 0 15,-3 0-1-15,4 0 1 16,4 0 0-16,9 0 1 0,4 0-1 15,1 0-1-15,3 0 1 16,-2 8 0-16,-4-3-2 16,-8 4 2-16,-6 4-1 15,-7-5 1-15,-2-2-1 16,0-2-1-16,-2-4 2 16,2 0 0-16,-2 0-4 15,5 0-1-15,1 0 5 16,7 5-1-16,5 8 1 15,4-4-5-15,5 4 5 16,6-5-1-16,9 1-6 16,5-4 4-16,6 5-37 15,7-2-70-15,0 10-32 16</inkml:trace>
  <inkml:trace contextRef="#ctx0" brushRef="#br0" timeOffset="113476">20337 16812 312 0,'0'0'68'15,"0"0"-52"-15,0 0 2 16,0 0 14-16,0 0-1 16,0 0-1-16,-19-19-19 15,19 19-11-15,0 0-1 16,-3 19-1-16,3 12 1 16,-7 18 2-16,-4 1 2 15,3 6-3-15,-6-2 0 0,5 0 0 16,5-5 1-16,-3-7-1 15,-2-4 0-15,0-6-5 16,-2-4-30-16,-3-12-53 16,1-6-15-16,-3-10 2 15</inkml:trace>
  <inkml:trace contextRef="#ctx0" brushRef="#br0" timeOffset="113755.34">20039 17097 142 0,'0'0'40'0,"0"0"29"15,0 0-15-15,0 0-35 16,0 0-10-16,0 0 1 0,15 14 14 16,10 4-12-16,0 0-5 15,-1 3-3-15,-2-2-4 16,0 6 1-16,-1 0 0 16,-4 5 4-16,-1-4-4 15,-5-4 4-15,0-8-4 16,-2-10 0-16,-2-2 1 15,-3-2 2-15,0 0 23 16,3-2 4-16,7-16 5 16,3-12-21-16,1 1-15 15,-5 0-2-15,-3 7-26 16,-4 8-21-16,-3 14-42 16,-3 0-127-16</inkml:trace>
  <inkml:trace contextRef="#ctx0" brushRef="#br0" timeOffset="114625.08">18959 17750 378 0,'0'0'26'0,"0"0"-26"0,-27 111 1 16,8-54-1-16,-1 12 1 15,-2 15-1-15,-2 8 0 16,1-1 1-16,4-12 0 16,5-29-1-16,10-23 2 15,4-17-5-15,0-10 3 16,0 0-4-16,0-18-5 16,0-32 9-16,16-16 27 15,3-15-21-15,-3-1-4 16,-5 8 0-16,-7 12-2 0,-4 8 1 15,0 4-1-15,-2 9 1 16,-11 5 4-16,-3 6 2 16,5 12 0-16,5 4 8 15,0 10-2-15,4 4-12 16,2 0-1-16,0 0-6 16,0 4-2-16,10 19 8 15,14-2 0-15,7 8 5 16,5 1-5-16,6 2 1 15,0 0-1-15,6 4 2 16,-7-2-2-16,-3-6-2 16,-4-2-5-16,-8-5 3 15,-7 2 4-15,-9-9-5 0,-7 4 3 16,-3 0 2 0,-5 4 0-16,-28 0 2 0,-9 0-1 15,-10-4 7 1,-1 0-1-16,2-10 1 0,2-5 6 15,4-3-6-15,12 0 1 16,6 0-7-16,11 0 0 16,10-6-4-16,6 1-9 15,0 1-82-15,14 0-53 16</inkml:trace>
  <inkml:trace contextRef="#ctx0" brushRef="#br0" timeOffset="115623.74">19665 17887 194 0,'0'0'54'15,"0"0"-28"-15,0 0-12 16,0 0 6-16,0 0 9 16,0 0 2-16,-47-31-11 15,34 27-4-15,-3 4 5 16,-3-4 12-16,4 4-14 15,-5 0-13-15,0 0 0 16,0 0-6-16,-7 4-1 16,0 18 0-16,0 5-2 15,4 1 1-15,5 10 0 16,5 0-6-16,7 6 4 16,6-4-4-16,0 4-13 0,10-12 1 15,11-5-12 1,6-20 15-16,5-7 2 0,-6 0-4 15,-1-7 17-15,-5-16-1 16,-7 5 3-16,-4-4 3 16,-7-3-2-16,-2-4 4 15,0 3 7-15,0 4 8 16,0 0 6-16,0 8-12 16,0 4-14-16,6 10-1 15,9 0-10-15,9 0 1 16,7 18 10-16,9 18 2 15,12 14 3-15,2 13 1 16,6 9-4-16,4 6-2 16,-1 4 0-16,-1 2-1 0,-11 4 1 15,-13-3-12-15,-18-8 0 16,-14 1 0-16,-6-14 3 16,-4-5 9-16,-29-11 4 15,-12-12-2-15,-8-11 8 16,-10-13-3-16,5-12 2 15,5 0-6-15,6-9-3 16,7-23-2-16,9-4-2 16,7-4-1-16,5 0-13 15,6 0-5-15,7 0-17 16,6-1-78-16</inkml:trace>
  <inkml:trace contextRef="#ctx0" brushRef="#br0" timeOffset="116276.15">20083 17812 208 0,'0'0'58'16,"0"0"-14"-16,0 0 16 16,0 0 2-16,0 0-14 15,0 0-22-15,-122-39-12 16,93 46-14-16,-5 19-3 15,3 6 2-15,2 4 0 16,7 1 1-16,9-1-2 16,10-6-11-16,3-3 2 15,0-14-7-15,16-13-15 16,4 0-11-16,5 0 7 16,-1-18 37-16,0-8 0 0,1 0 1 15,-3-3 0 1,-1 8 26-16,-4 3-21 0,-1 6 5 15,1 12-11-15,2 0 0 16,3 0-6-16,9 21 6 16,7 16 1-16,10 11 12 15,6 14-13-15,6 18 6 16,5 14-1-16,-9 9-2 16,0 5-1-16,-14-11 0 15,-9-8-1-15,-13-8 1 16,-13-6-1-16,-7-12-1 15,-7-9 5-15,-28-6 5 16,-15-16-1-16,-10-14-4 16,-2-14 10-16,-1-4-9 0,3-30-6 15,8-20-3-15,4-3-17 16,13-10 3-16,10 5-9 16,10 2-28-16,7 2-21 15,8 4-91-15</inkml:trace>
  <inkml:trace contextRef="#ctx0" brushRef="#br0" timeOffset="116658.58">20464 17817 219 0,'0'0'32'16,"0"0"-32"-16,0 0-2 15,0 0 2-15,67 124 2 16,-51-84 19-16,0 2-1 16,-3-2-3-16,-3 1-2 15,-2-8 7-15,-4-5-3 16,-2-10-6-16,0-9-12 16,-2-6 3-16,0-3 10 15,0-3 28-15,-10-24-14 16,-15-5-25-16,0-3 6 15,1-9 5-15,1 2-12 16,10 11-2-16,4 1 0 0,9 6-2 16,0 2 4-16,7 0-2 15,20-5 0-15,4 5-4 16,7-4-12-16,7 2-4 16,1 2-16-16,1 4-20 15,-5 5-16-15,-4 8-165 16</inkml:trace>
  <inkml:trace contextRef="#ctx0" brushRef="#br0" timeOffset="117691.88">20527 17670 31 0,'0'0'235'15,"0"0"-184"-15,0 0-23 16,0 0-2-16,0 0-6 16,0 0-1-16,-18 11-12 15,2 31-1-15,-6 8 2 16,-2-3-8-16,-1 0 3 16,8-9 2-16,7-14 2 15,8-12-6-15,2-6 0 16,0-6-1-16,12 0 2 0,13-6 5 15,9-17 17 1,4-8-19-16,2-8 6 0,0 3-11 16,-7 4 4-1,-4 6-4-15,-4 8 0 0,-11 8 0 16,-7 10-1-16,-5 0-1 16,-2 0-5-16,0 4 3 15,0 16 4-15,0 10 13 16,0 2-8-16,-9 4-3 15,-3-5 0-15,4 1-1 16,3-6 0-16,1-8-1 16,4-5 0-16,0-8 0 15,0-5 0-15,2 0-9 16,15-5-1-16,8-18 10 16,0-8 5-16,0 4-5 15,-8 7 3-15,-8 5-2 16,-2 11-1-16,-7 4 0 0,0 0-1 15,0 0-8-15,0 19 9 16,-2 11 10-16,-16 20-9 16,-7 2 8-16,-4 5 0 15,3-2-1-15,3-1-3 16,7-14 0-16,3-6-3 16,9-15-2-16,2-15-3 15,2-4 2-15,0 0-17 16,0-13-37-16,0-13-34 15,13-2 23-15,-2-5-124 16</inkml:trace>
  <inkml:trace contextRef="#ctx0" brushRef="#br0" timeOffset="134541.1">21997 17223 35 0,'0'0'18'15,"0"0"-18"-15,0 0-2 0,0 0 2 16,0 0 0 0,0 0 2-16,0 0-2 0,0 0 15 15,56-22 9-15,-52 12 6 16,0-4-14-16,-1 5 4 16,2-4-15-16,-1 5-5 15,-2-1-15-15,1 4-58 16,-3-4 43-16,0 3-15 15,0 3 45-15,0-1 3 16,0 4 19-16,0-5 8 16,-5 1 3-16,1 0 2 15,-1 3-3-15,2-4-7 16,3-3-10-16,0 4 6 0,0 3 5 16,0-4 1-1,0 5 6-15,0 0 0 0,-2 0-3 16,0 0 4-16,0 0 3 15,2 0-4-15,-2 0-11 16,2 0-11-16,-2 0-6 16,2 10-5-16,0 8-5 15,0 17 5-15,0 19 1 16,6 4 5-16,1 4-6 16,0-8-3-16,0-14 3 15,-1-8 5-15,-2-10-5 16,1-9 0-16,-3-12 0 0,1-1 1 15,-3 0-1 1,0 0 2-16,0 0-2 16,0-24 12-16,0-6-7 15,0-10-5-15,0-10 0 0,0-2 12 16,0-2-12-16,0-4-7 16,0 8 7-16,15 15-4 15,-2 13 4-15,1 16-2 16,-1 6-9-16,5 0 4 15,3 10 5-15,0 16-8 16,2 4 10-16,-1 7 3 16,-2 5-3-16,-2 2 0 0,-5 4 0 15,-4-4 2 1,-4-8-2-16,-3-4 1 16,-2-14-1-16,0-14 4 15,0-4-2-15,2 0-4 16,2 0 1-16,1-8 1 0,4-20 0 15,4-8 4-15,2-9-3 16,4 1 0-16,1-1-1 16,-1 5-1-16,2 5 1 15,-5 17 1-15,-3 9-1 16,0 5-13-16,1 4 3 16,-4 0 8-16,4 9-5 15,-1 13 5-15,3 1 2 16,-1 7 7-16,2 2-7 15,-2-5-2-15,-1 4 2 16,-4-10 4-16,-1 6-3 0,3-12-2 16,-1-2 2-16,4-5-4 15,1-4 3-15,4-2-11 16,-3-2 10-16,6 0 0 16,-1 0-5-16,0-2 6 15,3-10 3-15,-1-1 3 16,-1-6-6-16,-4 1-1 15,0-4 1-15,-2 0 0 16,-1-4 4-16,-3-3-4 16,-3-4 1-16,-6 1 4 15,-2-4-5-15,-2-1-3 16,0 11 3-16,-4 1 0 16,-17 2 0-16,1 13-4 15,0 6 0-15,4 4 1 0,-1 0 3 16,3 12-4-16,1 24 4 15,-1 10-2-15,8 7 3 16,6-3-2-16,0-6 2 16,0-4 0-16,16-8-1 15,11-6-6-15,4-8 3 16,2-5-8-16,7-4-23 16,0-9-11-16,3 0-11 15,-3 0-19-15,-3-14-15 16,-3-12-59-16</inkml:trace>
  <inkml:trace contextRef="#ctx0" brushRef="#br0" timeOffset="135008.69">23245 17168 60 0,'0'0'90'16,"0"0"-57"-16,0 0 4 15,0 0 10-15,0 0-14 16,0 0-9-16,-29-98 8 16,17 98-14-16,4 0-13 15,-1 0 8-15,-2 14-13 16,0 17 4-16,0 5-6 15,2 8 2-15,4 2 0 16,3-2 0-16,2-4-3 16,0-9 3-16,0-4-8 15,9-12 3-15,4-12-3 16,3-3-7-16,-1 0 8 16,4-22 7-16,0-9 12 0,-1-13-6 15,-3-11-6 1,-1-3 4-16,-7-9 2 0,-5 1-3 15,-2 2 0-15,0 1-3 16,-6 2 1-16,-11-1-1 16,4 8 0-16,3 18 4 15,2 17 9-15,4 19 2 16,2 0-15-16,2 14-16 16,0 27 13-16,16 13 3 15,8 8 7-15,-4 10 4 16,0 6-6-16,-2-6-4 15,0-3-2-15,-1-12 2 0,4-4-4 16,-3-7 2 0,-1-12-21-16,-1-2 0 0,-1-17-12 15,3-12-25-15,5-3-13 16,1-22 4-16,3-24 4 16</inkml:trace>
  <inkml:trace contextRef="#ctx0" brushRef="#br0" timeOffset="135377.35">23688 16946 219 0,'0'0'66'16,"0"0"-63"-16,0 0 4 15,-89 116-3-15,64-67 3 0,10 1-3 16,2-2 8 0,6-1-11-16,5-10 0 15,2-5-1-15,0-14 0 0,0-13-1 16,6-5-2-16,10 0-1 15,-5-13 4-15,1-11 4 16,-6-2 4-16,-4-5 5 16,-2 0 6-16,0-1-1 15,0 2-2-15,0 6-10 16,0 7 10-16,0 8-3 16,0 4-5-16,0 5 10 15,0 0-18-15,2 0-5 16,15 9 5-16,2 13 9 0,8 2 10 15,-2 2-11 1,1-4-7-16,-4 0 3 0,3-4-2 16,2 4-2-16,-1-8-2 15,3 0-18-15,-2-7-32 16,-7 4-55-16,0-11-62 16</inkml:trace>
  <inkml:trace contextRef="#ctx0" brushRef="#br0" timeOffset="135872.71">23383 16793 186 0,'0'0'245'15,"0"0"-227"-15,0 0-16 16,0 0-2-16,0 131-1 15,14-74 1-15,1 6 5 16,5-1-4-16,1-3-2 16,-2-7 2-16,-3-10-4 15,-5-8-16-15,-5-10-23 16,1-6-33-16,-7-5-66 16</inkml:trace>
  <inkml:trace contextRef="#ctx0" brushRef="#br0" timeOffset="136068.82">23363 16637 450 0,'0'0'40'0,"0"0"-40"16,0 0-11-16,0 0-16 0,0 0-39 15,0 0-12 1,7 0-79-16</inkml:trace>
  <inkml:trace contextRef="#ctx0" brushRef="#br0" timeOffset="137240.47">22271 17879 218 0,'0'0'43'15,"0"0"-12"-15,0 0-14 16,0 0 25-16,0 0 22 16,0 0-13-16,-56-50-20 15,52 50-6-15,4 0-24 16,0 1-2-16,0 25-6 16,0 15 7-16,6 7 2 15,4-2 1-15,3-2-1 16,3-8-4-16,-1-3 5 15,1-8-2-15,-3-3-1 16,-2-8-5-16,1-6 4 16,-4-8 0-16,1 0-5 0,1 0 1 15,0-8-8-15,1-14 13 16,-1-6 10-16,-2-4-7 16,1-2 1-16,-3 2-2 15,0 2-2-15,-2 11 0 16,-2 2 0-16,3 7 3 15,1 6-3-15,6 4-14 16,3 0-10-16,5 10 20 16,2 11 1-16,0 6 2 0,1 3 1 15,-3-1 7 1,-2-4-7-16,-2 2 1 16,-3-8-1-16,1-1 2 15,-2-10-2-15,-1 0-3 0,-1-8-14 16,1 0 6-16,-5-4-8 15,3-18 19-15,0 0 0 16,-2-10 5-16,-3-2-3 16,5 6-4-16,-2 2 5 15,2 12-2-15,-3 5-1 16,1 8-4-16,0 1-7 16,2 0 5-16,4 1 2 15,3 18 4-15,-1 3 1 16,5 4 12-16,3 0-13 15,1-2 2-15,3 2-2 0,-3-4 0 16,-1-4-4 0,-1-7-7-16,-4-8-21 0,2-3-2 15,-3 0-39-15,2 0-98 16</inkml:trace>
  <inkml:trace contextRef="#ctx0" brushRef="#br0" timeOffset="137943.26">23142 17977 139 0,'0'0'122'16,"0"0"-83"-16,0 0-23 16,0 0 14-16,0 0 29 15,0 0-14-15,-4-4-33 16,4 4-12-16,0 0 0 15,7 0 0-15,10 8 5 16,4-2-4-16,0 2 1 16,2-8 4-16,-1 0-5 15,3 0 6-15,-5-8 4 16,0-12 3-16,-7 0-5 16,-6-4-7-16,-7-2 6 0,0 3-8 15,0 1 3-15,-9 0-3 16,-11 9 0-16,-4-2 0 15,-3 7-2-15,0 4-5 16,0 4 4-16,3 8-6 16,4 21-6-16,4 8 9 15,5 10 5-15,7 10 1 16,4 6 0-16,0-1-6 16,4 10 6-16,19-10-7 15,1-8-23-15,10-13-8 16,1-20 6-16,5-21-3 15,5 0-5-15,-3-10-21 0,0-19-35 16</inkml:trace>
  <inkml:trace contextRef="#ctx0" brushRef="#br0" timeOffset="138574.24">23586 17967 180 0,'0'0'62'15,"0"0"-17"-15,0 0-26 16,0 0-10-16,0 0 16 15,0 0-19-15,-58 1-3 16,45 35 0-16,1 3-2 16,6 3-1-16,-1 10 2 15,5 3-1-15,2-5-1 16,0-6-5-16,0-10 4 16,11-15 1-16,2-10-7 0,5-9-1 15,0-9 3-15,-3-22 5 16,2-14 1-16,-7-5 4 15,1-12-5-15,-1 0 2 16,-4 0 1-16,-4 0-3 16,-2-6 14-16,0 1-6 15,-10-1-8-15,-13 2-3 16,-4 12 2-16,5 14 1 16,11 18 6-16,2 18 5 15,9 4-11-15,0 0-13 16,0 34 3-16,9 8 10 15,6 16 12-15,3 0-5 16,0 3-6-16,-3-3 1 0,2-4-1 16,-2-8 1-16,3 2-2 15,-3-12 2-15,3-3-2 16,-3-12 0-16,4-9 1 16,-7-6-2-16,2-6 1 15,-3 0-4-15,2-10 4 16,-1-19 5-16,-1 0 5 15,-3-3-7-15,2-2-1 16,-6 12-2-16,-2 12 4 16,1 1 0-16,1 9-4 15,8 0-12-15,1 5 12 16,5 17 5-16,3 10-4 0,4-3 14 16,0 4-11-1,0-7-1-15,-6-8-3 0,1-8-7 16,-1-10-10-16,-6 0-19 15,-1-1-27-15,-6-19-45 16</inkml:trace>
  <inkml:trace contextRef="#ctx0" brushRef="#br0" timeOffset="138725.31">23891 17700 392 0,'0'0'42'0,"0"0"-30"15,0 0-11-15,0 0-1 16,0 0 0-16,0 0-16 16,-6 0-16-16,17 14-14 0,13-2-67 15</inkml:trace>
  <inkml:trace contextRef="#ctx0" brushRef="#br0" timeOffset="139491.9">24165 17740 357 0,'0'0'9'15,"0"0"-9"-15,0 0 0 16,0 0 0-16,-103 134 1 0,90-90 2 16,9 6 1-16,4-6-2 15,0 0 9-15,2-11-6 16,15-7-5-16,2-8 0 15,1-9-3-15,2-9-6 16,-6 0 5-16,-3-13 0 16,-4-12 4-16,0-4 19 15,-5-11-19-15,1 0 0 16,-3 0 1-16,-2 8 1 16,0 1-2-16,0 13 0 15,0 5 11-15,0 4-11 16,0 9 0-16,0 0-1 0,2 0-6 15,12 4-8 1,1 19 15-16,5 3 6 0,3-2 4 16,-4-2-5-16,2 0-4 15,-1-8 0-15,-3-6-1 16,2-8-1-16,-2 0-1 16,-1 0-6-16,-3-18 1 15,1-8 6-15,-6-2-26 16,-1-7 20-16,-1 3 0 15,0 0 7-15,-2 6 1 16,0 12 4-16,-4 10 26 16,0 4-19-16,2 0-12 15,7 10-6-15,5 12 6 16,5 4 9-16,4 3-4 16,-1-4-3-16,0 1-1 0,1 1-1 15,-5-7 2-15,-1-8-2 16,-1-4 0-16,-5-6 0 15,-1-2 0-15,-4 0 1 16,-4-6 2-16,3-13 24 16,-1-6-20-16,2-7-3 15,2-3-4-15,0 3-1 16,-1 11-4-16,-1 6 5 16,-1 7 0-16,-3 8 0 15,1 0-6-15,3 0 0 16,3 12 6-16,7 2 3 15,1 4-1-15,2 5 1 0,-2-5 4 16,5 0-7 0,1 3-6-16,-1-2-9 0,2-5-35 15,3-6-18-15,-4-2-37 16</inkml:trace>
  <inkml:trace contextRef="#ctx0" brushRef="#br0" timeOffset="139878.26">25057 17726 279 0,'0'0'71'0,"0"0"-41"15,0 0-8-15,0 0 5 16,0 0-26-16,0 0 1 0,-112 76-1 16,108-44 2-16,2 1-3 15,2-3 1-15,0-9 0 16,0 2-1-16,8-9-4 15,5-4 4-15,1-10-4 16,1 0-5-16,-1-3 9 16,-3-18 0-16,1-6 1 15,-6-4-1-15,-4-4 0 16,-2 7 0-16,0 2 7 16,0 5-7-16,-8 10 3 15,0 7 12-15,4 4-3 16,4 0-9-16,0 4 1 15,0 14-2-15,12 10-3 16,13-6 3-16,14 0-1 0,3-7 2 16,2-3 1-16,-1 1-4 15,-5 0-7-15,-9-7-15 16,-7 6-53-16,-13-2-83 16</inkml:trace>
  <inkml:trace contextRef="#ctx0" brushRef="#br0" timeOffset="141685.59">22408 18664 104 0,'0'0'77'16,"0"0"-47"-16,0 0-4 15,0 0-2-15,0 0 2 16,0 0 17-16,-14-47 14 16,12 47-20-16,2 0-6 15,0 0-17-15,0 0 1 16,0 0-15-16,0 7-11 15,0 30 9-15,0 14 2 16,6 18 1-16,4 6 5 0,-2-1-6 16,-3-18 4-16,-3-20 0 15,0-19-2-15,-2-17-2 16,0 11 2-16,0-11-2 16,0 0 0-16,0 0 0 15,4 0 5-15,-2 0-3 16,0 0 1-16,-2 0 8 15,0 0 11-15,0 0-20 16,0-33-4-16,-4-11 5 16,-7-17 0-16,5-2-3 15,4 9-3-15,2 14 3 16,0 12-3-16,2 12 1 0,13 2 1 16,1 8-4-16,4 2 4 15,4 4-1-15,-1 0-8 16,4 18 3-16,-6 12 6 15,-3 4-2-15,-1-4 3 16,-7 2 0-16,-5-7 4 16,-3 8-2-16,-2-3 1 15,0 6-2-15,-7-2 7 16,-9-10-8-16,1-6 0 16,1-10 1-16,6-8-1 15,-1 11 0-15,5-11-25 16,1 0-32-16,3 0-29 15,0 0 18-15,0 0-29 16</inkml:trace>
  <inkml:trace contextRef="#ctx0" brushRef="#br0" timeOffset="141866.51">22893 18951 112 0,'0'0'135'0,"0"0"-125"15,0 0-8-15,0 0-2 16,0 0 7-16,126 62-7 16,-101-58-6-16,0-4-3 15,4 0-17-15,2-9-15 0,-4-12-11 16</inkml:trace>
  <inkml:trace contextRef="#ctx0" brushRef="#br0" timeOffset="142257.17">23281 18664 152 0,'0'0'260'16,"0"0"-257"-16,0 0-3 15,0 0-8-15,0 0 8 16,0 0 3-16,93 85-3 15,-57-53 1-15,-3-1 2 16,-2 6-3-16,-6-7-2 0,0-4 2 16,-8-1 2-16,-3-10-2 15,-6-5 0-15,-1-6 0 16,-5-4 2-16,0 0 2 16,-2 0-1-16,0-4 26 15,0-21 10-15,0-11-29 16,0-6-10-16,0-4 0 15,10-2 3-15,3 4-3 16,3-1-4-16,3 0-9 16,4 9-11-16,4 10-41 15,-3 12 22-15,3 6-10 16,-3 8-24-16,-1 0-35 0</inkml:trace>
  <inkml:trace contextRef="#ctx0" brushRef="#br0" timeOffset="143372.91">23978 18523 166 0,'0'0'114'16,"0"0"-96"-16,0 0-4 15,0 0-4-15,0 0-1 16,-122 39-3-16,95 1 7 15,4 9-13-15,3 1 1 0,9 0-1 16,7-6 2 0,4-4-2-16,0-6 0 0,0-9 0 15,13-10 2-15,1-5-2 16,1-10-2-16,1 0 2 16,-1-4 0-16,3-19 0 15,-5-13-2-15,-3-3 2 16,-4-3 0-16,1-2 0 15,-5 4 1-15,0 10-1 16,-2 7 15-16,0 18-8 16,0 5 9-16,2 0-16 15,7 5 0-15,7 18 1 16,4 10 6-16,0-4 1 16,2 0-2-16,1 0-5 0,-2-4-1 15,2-4 2-15,-3-9 0 16,-2-7-2-16,0-1-4 15,-3-4 4-15,5 0-1 16,-4-13 1-16,4-1-5 16,-2-12 5-16,-1 0 13 15,4-10-4-15,-1-10-6 16,-3-3 22-16,0-5-11 16,-5 0-10-16,-4-2 0 15,-6 2-3-15,-2-8 1 16,0-7 2-16,0 3-3 15,-14-2-1-15,-6 11 0 16,-4 8 1-16,1 17-3 0,7 14 4 16,6 6 8-16,5 12-10 15,5 0-6-15,0 12 6 16,0 24 1-16,0 22 1 16,0 22-4-16,0 19 4 15,11 9 0-15,5 2-2 16,4-12-2-16,4-13 2 15,5-13 2-15,0-18-2 16,0-14 0-16,3-6-5 16,-6-18 4-16,-1-11-2 15,2-5-19-15,-5 0 2 16,0-5-4-16,-2-19-28 16,-7-10 27-16,-1-12-19 15,-3-4 22-15,-1-7 16 0,1 14 6 16,-1 5 20-16,-2 14 15 15,-4 9 12-15,-2 15-5 16,0 0-13-16,0 0-29 16,2 18-13-16,9 12 13 15,5 15 4-15,5 1 5 16,-2 2-8-16,4-4-2 16,-1-6 3-16,-2-9 0 15,0-2-2-15,-3-9-2 16,-3-6 2-16,-1-12 0 15,1 0-15-15,-8-5 2 0,3-24 9 16,-7-11 1 0,-2-5 3-16,0-8 0 0,0-5 2 15,-8 3 13-15,-15 11-8 16,-6 8 5-16,-4 7-2 16,1 10 2-16,1 5-3 15,2 7 2-15,10 7 4 16,1 0-15-16,5 0 1 15,3 0-3-15,8 0-19 16,2 0-11-16,0 7-28 16,4-3 20-16,14 0 0 15,3-4-6-15,0 0-33 0,2 0-40 16</inkml:trace>
  <inkml:trace contextRef="#ctx0" brushRef="#br0" timeOffset="143656.6">24751 18469 47 0,'0'0'82'0,"0"0"-60"16,0 0-18-16,0 0-3 15,140 107 10-15,-111-66 5 16,-4 3 21-16,-2 0-11 16,-4 0 1-16,-1-4 13 15,-5-2-23-15,-3-4-2 16,-8-6-9-16,0-8 6 16,-2-10-8-16,0-6 4 15,0-4 7-15,0 0 19 16,2-22-13-16,0-10 7 15,1-20-21-15,-1-10 3 16,4-10-5-16,2 6-3 0,2-3-2 16,3 18 9-16,3 8-6 15,-3 9-6-15,3 12-2 16,-3 4-5-16,1 4-24 16,-3 8-33-16,2 4-7 15,-1 2-16-15</inkml:trace>
  <inkml:trace contextRef="#ctx0" brushRef="#br0" timeOffset="168307.16">22552 10586 42 0,'0'0'77'0,"0"0"-39"16,0 0-21-16,0 0 5 15,0 0 7-15,0 0-3 16,0 0-8-16,0 0 0 15,0 0-3-15,-11 0 2 16,9 0-3-16,-3 0-4 16,3 0 7-16,0 0 2 15,-3 0-2-15,1 0-2 16,-3 0-13-16,1 0 1 16,-3 0 3-16,2 0-3 15,-4 0 6-15,2 1-2 16,0 2 8-16,0 3-5 0,-2 1-3 15,-5 8 3-15,1 4-10 16,-3 6-1 0,-3 1 1-16,2-1 0 0,3 2 0 15,5-3 1-15,5-4-1 16,6 2-2-16,0-4 2 16,0 1-1-16,0-6-1 15,8-3-1-15,8-4-3 16,1-4-3-16,0-2 4 15,0 0-12-15,-3 0-1 16,-1-8 14-16,1-12 2 16,-4-4 0-16,-1-2 1 0,-2-2 0 15,-2 3 1-15,-3 2 1 16,0 4 0-16,-2 6-1 16,0 3 3-16,0 4 1 15,0 3 1-15,0 3 2 16,0 0-2-16,2 0 0 15,0 0-5-15,1 5 0 16,5 7 6-16,1 2 3 16,5 4-6-16,-1 0 3 15,5 3-4-15,2 4 1 16,0-1 2-16,0 0-5 16,3-4 0-16,-4-6-4 15,-1-4-5-15,0-3-23 0,-4-7-4 16,-2 0-28-1,5 0-55-15</inkml:trace>
  <inkml:trace contextRef="#ctx0" brushRef="#br0" timeOffset="168673.59">22739 10628 350 0,'0'0'39'0,"0"0"-39"0,0 0 0 16,0 0 5-1,0 0 0-15,0 0-5 0,74 94 3 16,-55-70-3-16,0 0 1 16,-4-1 1-16,-1-4-1 15,-6-5 0-15,-1-3 0 16,-2-5 1-16,-3-6-1 15,-2 0-1-15,0 0 13 16,0-4 36-16,0-21-27 16,0-2-22-16,0-4 3 15,0 1 4-15,0 3-6 16,0 0-1-16,0 5 0 16,2 8-2-16,3 6-12 0,-1 2-33 15,2 2-2 1,3-1-48-16,5 4-84 0</inkml:trace>
  <inkml:trace contextRef="#ctx0" brushRef="#br0" timeOffset="169557.28">23165 10543 298 0,'0'0'90'0,"0"0"-65"0,0 0-2 16,0 0 11-1,0 0-1-15,-114 3-21 0,103 2-1 16,4 6-9-16,3 1-2 16,2 4-2-16,2 1 2 15,0 2 2-15,0 1-1 16,0-3-1-16,0 0 0 15,11-5-1-15,-1-5-3 16,4-6 3-16,-3-1-16 16,5 0 9-16,-1 0 2 15,1-8 3-15,0 0-5 16,-3 6 4-16,0 2-2 16,1 0 1-16,4 6-9 15,2 13 10-15,2 6 4 16,0 7 0-16,-1 4-5 0,-4 3 5 15,-1-2 3 1,-3 1-3-16,-1-2 0 0,-8-4 3 16,-4-2-2-16,0-3 8 15,0-2 3-15,-16-8-1 16,-1-3 0-16,-4-6 1 16,-1-4-10-16,0-4-2 15,4 0 0-15,1 0-10 16,3-10-31-16,5-11-34 15,9-2-103-15</inkml:trace>
  <inkml:trace contextRef="#ctx0" brushRef="#br0" timeOffset="169906.18">23428 10521 363 0,'0'0'56'0,"0"0"-56"16,0 0 2-16,0 0-2 16,0 0 4-16,0-122 0 15,0 98-2-15,0 6 0 0,0 6-1 16,0 8 3-1,0 4 1-15,0 0-3 0,0 2 0 16,6 18 13-16,1 8 4 16,1 6-9-16,2 6-8 15,1 4 7-15,0 3-6 16,-4-2-3-16,0 3-5 16,-1-5-32-16,-2-1-54 15,-4-12-263-15</inkml:trace>
  <inkml:trace contextRef="#ctx0" brushRef="#br0" timeOffset="170722.57">22612 11382 262 0,'0'0'109'0,"0"0"-109"15,0 0-8-15,0 0 8 16,0 0 3-16,-111 130 9 16,95-96 10-16,10 3-6 15,6-6 9-15,0-1-4 16,4-6-12-16,18-3-7 16,0-12-2-16,1-3-4 15,-3-3 4-15,-3-3 0 16,1 0 1-16,-5-14 0 0,-1-12-1 15,-8-7-2-15,-4 3-5 16,0 0 3-16,0 3 1 16,0 10 3-16,0 3 0 15,0 8 7-15,0 4 1 16,0 2-1-16,0 0-7 16,0 0-10-16,0 8 2 15,7 16 8-15,5 2 10 16,1 2 0-16,-3-2-9 15,4-2-1-15,1-1-13 16,2-1-11-16,-2-8-40 16,1-5-61-16,3-9-30 15</inkml:trace>
  <inkml:trace contextRef="#ctx0" brushRef="#br0" timeOffset="171000.34">22913 11550 206 0,'0'0'134'0,"0"0"-130"16,0 0 1-16,0 0 16 15,2 114-4-15,14-97-4 16,1-9-8-16,4-3 5 16,-4-5 4-16,-1 0 5 15,-5-5 0-15,-5-13-7 16,-2-5-3-16,-4-3-2 0,0 0-5 15,0-2 7 1,-6 4 8-16,-7 4-8 0,3 2 1 16,2 5-7-16,2 0-3 15,6 3-2-15,0-2-23 16,8-2-47-16,21 0-87 16</inkml:trace>
  <inkml:trace contextRef="#ctx0" brushRef="#br0" timeOffset="171506.96">23227 11333 381 0,'0'0'40'15,"0"0"-29"-15,0 0 32 16,0 0-23-16,0 0-8 15,0 0-4-15,-91 24-7 16,88 2 0-16,-1 7 0 16,4-3 3-16,0 0-4 15,0-10-4-15,0-6 1 16,0-8-5-16,2-6-4 16,5 0-3-16,4 0 5 15,-2-13 10-15,4-10 5 16,1-1-5-16,-1 0 1 0,1 6-1 15,1 4-1-15,3 8-2 16,-1 6 0-16,2 0-1 16,3 0-8-16,0 15 7 15,2 8 5-15,-1 1 2 16,-3 4 1-16,0 0 2 16,-6 3-1-16,-3-2 2 15,-7 5 2-15,-4-1 3 16,0-1 0-16,0-7 7 15,-17 0-8-15,-6-3 1 16,-2-8-3-16,1-2 0 0,-5-12-8 16,2 0-9-16,1 0-7 15,3-11-21-15,7-3-32 16,14-5-51-16</inkml:trace>
  <inkml:trace contextRef="#ctx0" brushRef="#br0" timeOffset="171931.88">23420 11162 357 0,'0'0'42'0,"0"0"-39"15,0 0-3-15,0 0 10 16,0 0-5-16,0 0 0 16,72-44 12-16,-59 61 12 15,3 5-14-15,-5 2-3 16,-2 0 3-16,0 2-1 16,-6 2 5-16,-3 2-7 15,0-1 4-15,0-1 3 16,0-5-12-16,0-2 0 15,0-8-1-15,0-4-5 16,0-5-1-16,0-2-7 16,2-2 7-16,4 0 3 0,3 0 2 15,3 0 1-15,1 0-5 16,1-6 0-16,-2-3-1 16,-1 7-19-16,1-2 5 15,-3 4-2-15,-3 0-13 16,1 0-22-16,0 0-25 15,4 0-39-15</inkml:trace>
  <inkml:trace contextRef="#ctx0" brushRef="#br0" timeOffset="173140.49">22857 12758 278 0,'0'0'0'0,"0"0"0"0,0 0 3 16,0 0 28-16,0 0-2 16,-145 27 5-16,109-4-9 15,1 1-4-15,6 0 4 16,6-4 0-16,10-5-20 16,5 2-5-16,8-3-3 15,0-2-1-15,0 0-10 16,0-2 8-16,11-2 2 15,7-4-3-15,1-4-1 16,4 0 5-16,-3-4 3 16,-3-13 0-16,-3 0-3 15,-3-1 2-15,-2 2-3 0,-4 3 4 16,-1 8 0-16,-4 0 2 16,0 5 6-16,3 0-4 15,-1 0-3-15,4 0 1 16,5 10 2-16,5 10 15 15,1 3-1-15,4 3-13 16,-1-2 0-16,3 0 1 16,-2-6-6-16,-3-3 0 15,0-7-2-15,-4 1-16 16,-4-5-22-16,2-4-45 16,-1 0-81-16</inkml:trace>
  <inkml:trace contextRef="#ctx0" brushRef="#br0" timeOffset="174143.23">23129 12769 246 0,'0'0'22'15,"0"0"-10"-15,0 0 44 16,0 0-2-16,0 0-8 0,0 0-11 16,-20-10-15-1,13 10-8-15,1 0 1 0,-1 0 1 16,0 0-6-16,-2 6 2 16,1 12-10-16,-1 2 0 15,4 5-1-15,2-3 1 16,3 0 0-16,0 0-3 15,0 0-2-15,0-6-1 16,10-4-3-16,-1-6-9 16,1-4-2-16,4-2-11 15,-1 0 15-15,-1 0-1 16,-1 0 9-16,-2-8 7 16,0 0-1-16,0 0 2 15,-3 2-1-15,3 2 2 16,0 0-1-16,0 4 0 0,2 0 0 15,3 0 1-15,1 8 1 16,3 7-2-16,2 6 5 16,2 1 9-1,1 4 0-15,-3 4-8 0,-3 0 3 16,-3 0-1-16,-3 2 3 16,-4 0-5-16,-7 2-3 15,0 0 9-15,0 3 6 16,-13-1-3-16,-8 2-9 15,-4-5 1-15,-1-4 3 16,0-8-10-16,1-6 5 16,0-11-1-16,3-4-2 0,2 0-2 15,2-12-11 1,7-9-7-16,6-6-20 0,5-5-14 16,0-2-32-16,0-1-113 15</inkml:trace>
  <inkml:trace contextRef="#ctx0" brushRef="#br0" timeOffset="174810.45">23466 12828 157 0,'0'0'75'16,"0"0"-41"-16,0 0 12 15,0 0 0-15,0 0-4 16,0 0-13-16,-121 33 2 16,108-12-7-16,1-1-17 15,6 0-6-15,4-1-1 0,2-1-1 16,0 1-6-16,0-1 0 16,6-8 0-16,6-2-5 15,-1-4-8-15,0-4-5 16,0 0 10-16,0 0-7 15,0-16 22-15,-1-6 6 16,-2 0-1-16,-3 1-2 16,-1 10-2-16,-2 3 4 15,-2 2-2-15,0 3-2 16,0 3 1-16,0 0-2 16,0 0-8-16,0 0-12 15,0 0-4-15,0 0-3 16,0 0-14-16,0 0 8 0,0 0 23 15,0 0 10-15,0 0 2 16,0 0 4-16,0 0 0 16,0 0 1-16,0 0 5 15,0 0-2-15,0 0 10 16,0 0-6-16,0 0 1 16,0 0-11-16,0 0-3 15,0 0 0-15,0 0 0 16,0 0-1-16,0 0-8 15,0-1-41-15,0 1-52 16</inkml:trace>
  <inkml:trace contextRef="#ctx0" brushRef="#br0" timeOffset="175390.39">22815 12773 234 0,'0'0'163'16,"0"0"-154"-16,0 0-3 15,0 0-1-15,0 0 14 16,0 0 13-16,-2 99-12 16,8-63-13-16,7 2-1 15,6-2-4-15,-1 0 8 0,-1-2-1 16,3-3-3-16,-2-10 1 16,-4-5 0-16,-1-8-4 15,-4-6 5-15,-2-2-8 16,-1 0 0-16,5-3 10 15,5-27 8-15,1-11-7 16,4-5-7-16,-3-6-4 16,-3 6 0-16,-1 10-2 15,-3 10 2-15,-3 12-6 16,-1 7-14-16,0 7-11 16,4 0-40-16,2 0-45 15</inkml:trace>
  <inkml:trace contextRef="#ctx0" brushRef="#br0" timeOffset="176141.93">23532 12868 375 0,'0'0'72'0,"0"0"-62"16,0 0-1-16,0 0 38 16,0 0-17-16,0 0-6 15,18 129-14-15,-2-92-8 16,2-5 4-16,-3-7 0 15,-1-2-3-15,-3-13-3 16,-1-6-3-16,-2-4 1 0,-2 0-7 16,1-6 9-1,1-16 16-15,6-10-11 0,4-3-4 16,0-1-1-16,2 7 2 16,0 7 0-16,0 8-2 15,-3 8-2-15,2 6 2 16,-1 0 0-16,-1 0 0 15,1 6 0-15,0 8 0 16,2 2 8-16,3-2-6 16,-4 1 0-16,3-3-2 15,-1 1 0-15,-6-3-1 16,1 0-5-16,-5-2-36 16,-3 6-63-16,-2 0-129 15</inkml:trace>
  <inkml:trace contextRef="#ctx0" brushRef="#br0" timeOffset="177490.55">22828 13841 132 0,'0'0'248'0,"0"0"-218"15,0 0-20-15,-120-15 41 16,73 15 3-16,0 0-34 16,1 10 3-16,8 12-12 15,7 10-9-15,8 6-2 16,10 5-3-16,6 7-4 16,7-5 3-16,0-4 0 15,0-3 2-15,20-11 0 0,5-6-9 16,-3-9 5-16,2-8-5 15,1-4-2-15,-2 0 13 16,-2-26 6-16,2-10 1 16,-5-6-6-16,-5-6 0 15,-2 2-1-15,-2 3 4 16,-2 14-3-16,-1 12 3 16,1 7 0-16,-2 10 3 15,4 0-7-15,2 4-3 16,7 16-1-16,-1 6 4 15,1 6 1-15,0 1-1 16,0-3-2-16,-2 0-17 16,-1-3-37-16,-6-8-8 0,-2-3-22 15,-1-6-36 1</inkml:trace>
  <inkml:trace contextRef="#ctx0" brushRef="#br0" timeOffset="177772.83">22982 14043 266 0,'0'0'35'0,"0"0"-33"15,0 0 2-15,87 100 9 16,-60-74 24-16,0-2-8 16,-3-6-1-16,-2-8-4 15,-4-6 1-15,-5-4-11 16,-3 0-5-16,-8 0-4 0,-2-11 26 15,0-12-10-15,0-7-14 16,0-7-5-16,0 0-2 16,-2-2-1-16,2 6-2 15,0 4-2-15,0 7-12 16,0 8-16-16,6 4-27 16,9 4-38-16,6 5-89 15</inkml:trace>
  <inkml:trace contextRef="#ctx0" brushRef="#br0" timeOffset="178307.88">23424 13891 391 0,'0'0'0'0,"0"0"0"15,0 0-5-15,-75 125 5 16,69-89 4-16,6 3 2 16,0-6-2-16,0-4-2 15,2-5-2-15,11-12-3 0,3-2 0 16,-1-10-22-1,1 0 21-15,3-12 0 0,-4-11 4 16,-1 0-6 0,-4 1 6-16,-1 0 1 0,5 9 5 15,-1 12-4-15,3 1 4 16,3 0-3-16,4 18 8 16,4 3 6-16,4 10-6 15,0 3-4-15,5 4 5 16,-1 3-2-16,1 8 9 15,-5 9-14-15,-11-1 9 16,-9 2-9-16,-11-2 4 16,0-3-7-16,-9-8 5 15,-22-6-6-15,-4-10 4 0,-5-10-1 16,-5-4-1-16,3-14-6 16,1-2 3-16,8 0-10 15,6-21-4-15,12-4-10 16,6-6-42-16,9-6-36 15,0-3-149-15</inkml:trace>
  <inkml:trace contextRef="#ctx0" brushRef="#br0" timeOffset="178593.22">23902 13718 14 0,'0'0'525'16,"0"0"-511"-16,0 0-10 16,38 102-4-16,-26-52 4 15,-8 4-3-15,0 0 4 16,0 1-1-16,3-11-4 15,0-2-1-15,2-12-5 16,0-7-10-16,-1-8-45 16,0-9-69-16,3-6-104 0</inkml:trace>
  <inkml:trace contextRef="#ctx0" brushRef="#br0" timeOffset="178990.87">24220 13846 423 0,'0'0'56'15,"0"0"-56"-15,0 0 0 16,0 0 1-16,-10 137 11 16,10-98 7-16,0 0-11 15,8-7 3-15,6-3-5 16,3-4-4-16,2-8-2 15,1-9 0-15,2-3-7 0,0-5 0 16,1 0 2-16,-6-12 5 16,-1-12 0-16,-7-10-12 15,-7-4 10-15,-2-4-3 16,0-1 5-16,-22 0 3 16,-7 8-2-16,-2 6 4 15,0 8-3-15,0 9 11 16,4 8 0-16,-4 4 1 15,2 0-1-15,0 0-13 16,6 14-1-16,5 6-3 16,9 2-17-16,5 4-35 15,4-4-11-15,0-4-32 0,13-6-29 16</inkml:trace>
  <inkml:trace contextRef="#ctx0" brushRef="#br0" timeOffset="179422.81">24555 13772 404 0,'0'0'73'16,"0"0"-63"-16,0 0 4 15,0 0 13-15,0 0-7 16,-15 112-5-16,15-74-3 0,0-2-4 15,8-1-3-15,6-4-1 16,3-3-4-16,2-6-1 16,2-3-1-16,0-7-1 15,-1-6-2-15,2-2-2 16,0-4-8-16,1 0 15 16,-6-13 0-16,-1-12-1 15,-3-9 0-15,-1-12 1 16,-4-5 1-16,-8-1 0 15,0 4-1-15,0 4 0 16,-8 8 2-16,-15 6-2 16,-1 10 2-16,-3 7-2 0,-2 13 1 15,3 0 6-15,-3 0-7 16,4 15-7-16,5 3-13 16,5 4-13-16,5-2-2 15,10-2-21-15,0-4-34 16,5 0-147-16</inkml:trace>
  <inkml:trace contextRef="#ctx0" brushRef="#br0" timeOffset="179924.53">24970 13776 363 0,'0'0'78'0,"0"0"-63"15,0 0-14-15,0 0 12 16,0 0-13-16,0 0 5 16,-21 94-2-16,21-87-2 15,0-1 2-15,2 5 5 16,1 9 15-16,-1 5 6 15,-2 7-12-15,2 8 2 16,5-3-6-16,0 2-5 16,4-5-4-16,3-6-4 15,3-11 3-15,3-6-3 0,1-7 1 16,2-4 1 0,2 0-4-16,0-12 2 0,-3-16 0 15,-4-6 0-15,-2-4-1 16,-6-3 1-16,-5 3 3 15,-5-2-1-15,0 0 1 16,-5 2-2-16,-21 6 2 16,-6 8-1-16,-3 10-1 15,-3 8 5-15,3 4 9 16,1 2-4-16,3 0-11 16,4 0-5-16,3 3-28 15,5 6-36-15,6 3-56 16,3-6-151-16</inkml:trace>
  <inkml:trace contextRef="#ctx0" brushRef="#br0" timeOffset="183072.48">9796 17758 286 0,'0'0'31'15,"0"0"-26"-15,0 0-4 16,0 0 4-16,0 0 10 15,0 0 8-15,9 0-10 16,9 0 8-16,7 4 6 16,6 7-13-16,2 0 4 15,7 3-7-15,7 0-6 0,4 3-3 16,9-8-2-16,10 0 0 16,7-8 3-16,11-1 1 15,3 4 3-15,5-4-3 16,4 4-2-16,3 1 2 15,-1 1-4-15,2 1 1 16,2 7 1-16,2-1 9 16,6 4-3-16,11 2-7 15,6 3 4-15,0 0 4 16,4 1-6-16,2-2 0 16,2-1-1-16,1 0 2 15,1-6-2-15,-2-4-1 16,0 2 7-16,-4-2-1 0,-4 4-4 15,-5 3 0 1,1-4 0-16,-4 5 1 0,-1-4-3 16,-6-6 0-16,-9-1-1 15,-3-7 0-15,-3 0 0 16,-7 0 0-16,-5 0 0 16,-16-3 2-16,-13-4-2 15,-13 2-3-15,-16 1 2 16,-13-2-6-16,-11 6-11 15,-7-4-3-15,-3-4-16 16,-32 8-110-16</inkml:trace>
  <inkml:trace contextRef="#ctx0" brushRef="#br0" timeOffset="183992.86">10538 15977 111 0,'0'0'64'0,"0"0"-24"0,0 0-2 16,29 116-2-16,-20-67-4 15,0 5 6-15,4 8-11 16,6 9-8-16,0 15 0 16,6 20 10-16,2 15-1 15,2 17-8-15,-3 11-10 16,1 2-3-16,-2 4 3 15,-6-7-5-15,2-9 4 16,1-19 2-16,0-14-7 16,3-20 1-16,-1-9 1 0,-1-11 1 15,-2-12-4-15,0-6-3 16,-8-4 0-16,-1-12 1 16,-4 5-1-16,-6-2 0 15,-2 5 0-15,0 5 2 16,0 1-2-16,0-12-2 15,0-12 2-15,0-16 0 16,0-6-6-16,0 0-15 16,0-10-36-16,0-8-9 15,7-4 19-15,9-9-44 16,1-8-109-16</inkml:trace>
  <inkml:trace contextRef="#ctx0" brushRef="#br0" timeOffset="185023.23">10930 17467 142 0,'0'0'39'16,"0"0"-32"-16,0 0 17 15,0 0 19-15,0 0 0 16,0 0-14-16,-4-8-19 15,4 4-4-15,0 4 6 16,0 0-4-16,2 0-7 16,11-1 9-16,3-4-4 15,-1 1 0-15,6 4-1 16,-3-3 0-16,-1-2-4 16,2 1-1-16,-4 2 1 15,1 2-1-15,-1 0 2 16,-3 0-2-16,-2 0 0 15,-1 6 0-15,1 6 3 0,0 2-1 16,-1 4 14-16,3 0-13 16,-6 9 4-16,5-5-4 15,-2 6-1-15,2 2 0 16,5 6 7-16,-2-4 1 16,-2 4-5-16,-1 2 2 15,1-2 0-15,-1-3-6 16,1-8 2-16,-6 0-1 15,-2-13 0-15,-2-4-2 16,1-7-1-16,-3-1 1 16,0 0 4-16,0 0-4 15,0 0 2-15,0 0-2 0,0 0-3 16,0-14-24 0,0-4-51-16,-5 0-32 0</inkml:trace>
  <inkml:trace contextRef="#ctx0" brushRef="#br0" timeOffset="186273.14">11080 17379 135 0,'0'0'7'0,"0"0"-4"15,0 0-1 1,0 0-1-16,0 0 5 0,0 0 27 16,15 75 1-16,-13-74-6 15,-2 3-13-15,0 0 27 16,2-4-18-16,-2 0 3 15,0 0-1-15,0 0-2 16,0 0-14-16,0-8 0 16,0-5 0-16,0-2-7 15,0-3-3-15,0 1 0 16,-2-6 0-16,-4 5 6 16,-3-4-5-16,0 4 2 15,0 0-2-15,0 2 1 16,3 1-2-16,-1 2 0 0,4-1 0 15,1 2 2-15,0 1-2 16,2 4-3-16,0 3 2 16,0-2 0-16,0 2 1 15,0 0-2-15,0-4 2 16,0 2 1-16,0-6-1 16,0-2 1-16,0 4-1 15,0-3 5-15,0 7-5 16,0 3 0-16,0 3 0 15,0 0 2-15,0 0-2 16,0 0-1-16,0 0 1 16,0 0 3-16,0 0-2 15,0 0 1-15,0 0 1 0,0 0-3 16,0 0-3-16,0-4-1 16,2-1 3-16,3 1 1 15,2-1 1-15,1 5-1 16,3-5 0-16,5 5 0 15,1 0 1-15,2 0-2 16,3 0 3-16,1 0 0 16,-2-4-2-16,0 4 0 15,-4 0 0-15,-1-4 0 16,-1 4-3-16,1 0 3 16,-3-4-3-16,-1 4 3 15,-3 0-5-15,-1 0 2 16,-2 0 2-16,0 0 1 0,-4 0-7 15,3 0 6-15,1 0 1 16,-2 0 2-16,6 0-2 16,-1 0 0-16,1 8-5 15,4 6 2-15,-1 4 3 16,3 9 4-16,-3 5-4 16,0 7 1-16,1 10 6 15,-1 1-7-15,1 2 1 16,1 6 2-16,1-4-2 15,4 1-2-15,-2-4 2 16,0-1 0-16,-1-6-1 16,-5-2-1-16,1-11 1 0,-4-5 1 15,-3-8-1-15,2-4 0 16,-6 1 0-16,2-4 0 16,-2 3 0-16,5 4 0 15,-1 0 0-15,2 5 1 16,2-1-1-16,-1-4 3 15,3-2-3-15,-4-2 2 16,-1-8-2-16,-3-2-1 16,-2-4 1-16,0 0-1 15,-2 0-4-15,0 0-2 16,0-10-13-16,0 2-5 16,0-10-50-16,-4 4-60 15</inkml:trace>
  <inkml:trace contextRef="#ctx0" brushRef="#br0" timeOffset="186983.73">11358 17067 34 0,'0'0'33'16,"0"0"-25"-16,0 0-7 15,0 0-1-15,0 0-45 16</inkml:trace>
  <inkml:trace contextRef="#ctx0" brushRef="#br0" timeOffset="187509.8">11358 17067 86 0,'-14'-33'7'0,"12"33"-6"16,0 0 10-16,2 0-10 0,0 0 0 16,0 0-1-1,0 0-14-15,0 0 2 0,0 0 12 16,0 0 1-16,0 0 5 16,2 0 3-16,0 0-7 15,-2 0 2-15,0 0 9 16,0 4 19-16,0 2 6 15,0-6-9-15,0 4-11 16,0 0-13-16,0 0 3 16,0-4-6-16,0 2-1 15,0-2 2-15,0 0-2 16,0 4 0-16,0-4-2 16,0 5 1-16,0-5-1 15,0 0 0-15,0 0-2 16,0 0 3-16,0 0 3 0,0 0-3 15,0 0 2-15,0 0-1 16,0 0 5-16,0 0-6 16,3 0-1-16,2 0 1 15,1 0-12-15,-1 0-8 16,-1 0-20-16,-2 0-11 16,2 0-13-16</inkml:trace>
  <inkml:trace contextRef="#ctx0" brushRef="#br0" timeOffset="193042">11425 17111 118 0,'0'0'37'15,"0"0"-23"-15,0 0-7 16,0 0-7-16,0 0 1 15,0 0-1-15,0 4 5 16,0-4 11-16,-4 0-11 16,-3 0-5-16,2 0 0 15,-2 0-8-15,5 0 5 16,2 0 3-16,-2 0 11 16,2 0 1-16,0 0-12 15,0 0 1-15,0-4 5 16,0 4-3-16,0 0-3 15,0-5-1-15,0 5 1 0,0 0 2 16,0 0-1-16,0 0 1 16,0 0 10-16,-2 0 13 15,-2-4-2-15,-1 4-6 16,1-5-1-16,-3 0-8 16,4 1-5-16,1 0-3 15,0 4 4-15,0-4 1 16,0 3-4-16,2-4 0 15,-2 5 4-15,0-4 2 16,2 4 3-16,-5-3-2 16,3-6-8-16,0 3 0 15,-3-6 0-15,2 2-4 0,-1 3-2 16,4-4 1-16,-2 7 4 16,0-4 1-16,-2 6 2 15,-1-6-2-15,1-1 0 16,0 1 3-16,-2-1-3 15,6 3 1-15,-2 2 0 16,2 4-1-16,0 0 5 16,0 0-3-16,0 0-2 15,0 0 0-15,0 0 0 16,0 0 0-16,0 0-2 16,0 0 2-16,0 0 1 15,0 0-1-15,0 0 0 16,0 0 1-16,0 0 0 0,2-4-1 15,8 4 1-15,-4-4 0 16,1 0-1-16,4 2 1 16,3-2-1-16,-2-1 0 15,5 5 4-15,-2 0-3 16,1-2 0-16,-1 2 0 16,-1-5 5-16,-1 1-6 15,-2 2 2-15,0-6-1 16,-2 8 3-16,3 0-4 15,-6 0-2-15,3 0-1 16,-1 0 3-16,0 0-3 16,3 0 3-16,-3 0 2 0,4 0 2 15,-3 0-2-15,4 0-2 16,-2 0 0-16,2 0 2 16,1 0 2-16,-5 0-3 15,-1 0-1-15,-1 0 3 16,-3-4-3-16,2 4 0 15,-4 0 0-15,-2 0 1 16,0 0-1-16,2 0 0 16,0 0 0-16,2 0 0 15,5-4 0-15,-3 2-1 16,2 2 1-16,1-4 2 16,-5 4-2-16,0-4 2 0,0 4-2 15,-4-5 3 1,4 5-2-16,-2 0 1 15,-2 0 4-15,0 0-1 0,0 0-5 16,0 0 2-16,2-3-2 16,0 0 0-16,2 3 0 15,5-2 0-15,-3-3 0 16,2 1 0-16,-2 0 0 16,-1 4 0-16,-3 0 0 15,-2 0 1-15,0 0 0 16,2 0 0-16,-2 0 5 15,0 0 2-15,0 0-5 16,0 0-2-16,0 0 0 16,0 0 4-16,0-4-2 15,0 4 0-15,0-2 7 0,0-6 6 16,0-2-13-16,0-2-3 16,0 2 0-16,0-2 2 15,0-3-2-15,-2 2-1 16,-2 1 0-16,-1 2 1 15,1-5-2-15,-1 3 1 16,-2-1 2-16,3 0 0 16,-3 0-1-16,3-2 1 15,-2 1 0-15,-2-3-1 16,2-2 1-16,1 3-2 16,1-2 2-16,0 4-2 15,-2 0 1-15,4 5 0 16,0 1 0-16,-2 3 0 0,4-3 1 15,-5 0-2 1,3 2 2-16,-2-6-2 0,2 2 1 16,-2-2-1-16,-2-2 1 15,2 3 0-15,0-2-2 16,-1 1 2-16,1 2 0 16,2-2 0-16,-5 2 0 15,2-4-2-15,1 2 2 16,-5-2-1-16,3 0-1 15,-3 1 0-15,2-1 0 16,0-4 1-16,1 2 1 16,3 2-1-16,-3 0 1 0,1 2 0 15,5 2 0-15,-2 0 0 16,2 3 0-16,0-4 0 16,0 3 0-16,0-4-2 15,0 1 2-15,0-2 0 16,0-1-1-16,0 2-1 15,0-1 2-15,-3 4 2 16,1-1-2-16,-2 6 1 16,0 0-1-16,1-5 0 15,1 3 0-15,0-2 0 16,0-1 0-16,0-3 0 16,-3 2 0-16,0-1 0 15,1 4 0-15,0 3 0 16,1 0 0-16,1 4 0 0,2-4 0 15,0 4 1-15,0-5-1 16,0 4-1 0,0-3-2-16,0 0 1 0,0-2-2 15,0 1 3-15,0-2 1 16,0-2 0-16,0 0 0 16,0 0 0-16,0-1 0 15,0 3 2-15,0 1-2 16,0 1 0-16,0 5 1 15,0 0 1-15,0 0-2 16,0 0 0-16,0 0 0 0,0-4 1 16,0 0-1-1,0-1 0-15,0-4 0 0,0 2 1 16,0 1-1-16,0-3 0 16,0 1 0-16,0 2 2 15,0 2-1-15,0 4-2 16,0-4 1-16,0 4 0 15,0 0 2-15,0 0-1 16,0 0 1-16,0 0-1 16,0-6-1-16,0 2 0 15,0-8 0-15,0 2 0 16,0 2 0-16,0 2-1 16,0 3 1-16,0 2 0 15,0 1 0-15,0 0-1 16,0 0-3-16,0 0 0 0,0 0 2 15,0 0-1-15,5 0 0 16,1 0 2-16,8 0 1 16,-3 0 0-16,7 0 0 15,-1 0 4-15,-1 0-4 16,2 0-1-16,0 0 1 16,-1 0 1-16,1 0 0 15,3 0-2-15,-2 0 2 16,-1 0-1-16,3 0 0 15,-4 0 0-15,3 0 0 16,2 0 0-16,-2 0 0 16,5 1-1-16,-2-1 2 15,0 0-1-15,2 0 0 0,-2 0-1 16,-1 0 0-16,-2 0 1 16,-4 0 0-16,-1 0 0 15,-1 0-5-15,-4 0 5 16,2 0-2-16,-1 0-1 15,-2 0 3-15,-1 0 0 16,0 0-2-16,0 0 2 16,-1 0 0-16,-5 0-1 15,2 0 1-15,-4 0-3 16,0 0 3-16,2 0 0 16,-2 0 0-16,0 0 0 0,0 0 2 15,0 0 5 1,0 0-5-16,0 0-2 0,0 0-3 15,0 0-1-15,0 0 0 16,0 13 0-16,0 6 4 16,0-2 5-16,0 5-5 15,0 0 0-15,0-4 1 16,6 4 1-16,-2 1-2 16,0-2 3-16,3 2-3 15,-3 4 2-15,4 0-2 16,-4-4 1-16,0 0 0 15,1-5-1-15,-1 0 2 16,0 3-4-16,1-4 4 16,0 1-2-16,-1 4 0 15,0-4 0-15,1-4 0 0,-3 0 0 16,2-2 0-16,1 2 0 16,-1 1 0-16,1-3 0 15,-1 2 0-15,1-9-2 16,-1-1 2-16,-2 0 0 15,0 1-2-15,1-1 2 16,-1-1-1-16,0 0 1 16,0 0 1-16,-2 2-1 15,0-1 0-15,3-4-1 16,-3 0 2-16,2 0-2 16,-2 0 2-16,0 4-1 15,0 2 1-15,0 2-1 16,0 2 3-16,3 2-3 0,-3-6 1 15,2 2-1-15,-2-4 0 16,0 0 0-16,2 0 0 16,-2 2-3-16,0-2 3 15,0-1 2-15,0 2-2 16,0 1 0-16,0 2 0 16,0-4 0-16,0-2 0 15,2 0 0-15,-2 4 0 16,2 3 3-16,0-1-2 15,0 5 0-15,-2-7 0 16,3-2 0-16,-3 0-1 16,2-4 0-16,-2 4 0 0,0-4 0 15,0 5 0-15,0-5 0 16,0 1-1-16,0-1 1 16,0 0 0-16,2 0-1 15,0 0 1-15,-2 0 0 16,2 0 0-16,1 0 1 15,-3 0 0-15,3 0 0 16,-3 0-1-16,0 0-1 16,0 0 1-16,0 0-1 15,0 0-1-15,0 0 2 16,0 0 0-16,0 0 5 16,0 0-3-16,0 0-2 15,0 0 3-15,0 0-3 16,0 0-4-16,0 0-2 0,0 0-4 15,2 0 10-15,2 0 1 16,-2 0-1-16,0 0-2 16,0 0-1-16,1 0 3 15,-3 0 0-15,0 0 3 16,0 5-1-16,0-3-2 16,0 3 0-16,0-1 0 15,0-4 3-15,0 0-3 16,0 0 0-16,0 0 2 15,0 0-2-15,0 0 1 16,0 0 1-16,0 0-1 16,0 0 2-16,0 2-2 15,0 2-1-15,0 4 0 0,0-2 2 16,0-2-2 0,0 0 0-16,0-4 0 0,0 5 0 15,0-5 1-15,0 3-2 16,0 2 2-16,0 4-1 15,-3-1 0-15,3 2 0 16,-2-1 0-16,2 0 2 16,0-1-2-16,0-4 0 15,0-2-2-15,0-2 2 16,0 0 0-16,0 0 2 16,0 0-2-16,0 0 2 15,0 0-1-15,0 0-1 16,0 0-1-16,0 0 0 0,0 0-3 15,0 4-3 1,0 0 7-16,0-4 1 0,0 4-1 16,0-4-1-16,0 0-2 15,0 0 3-15,0 0-2 16,2 0 0-16,1 0 2 16,-1 0-1-16,4 0 1 15,2 0 1-15,2 0 0 16,1 0 0-16,1 0-1 15,-1 0-1-15,3 0 1 16,-1 0 0-16,0 0 0 16,-2-4 0-16,2 0 0 15,-1-2 0-15,1 6 0 0,-4-4-4 16,2 0 0-16,-4 4-2 16,2 0-6-16,1 0 8 15,4 0 0-15,-1 0 3 16,5 0 1-16,1 0-1 15,-2 0 1-15,1 0 0 16,-3 4 1-16,-1 0-1 16,-3-2-1-16,-2 2 1 15,0-4 0-15,-2 0-1 16,-1 0 1-16,1 4 0 16,-3-4 0-16,0 4-1 15,2-4-4-15,-2 4 5 16,0-4-1-16,3 0-1 15,-1 0 2-15,2 0 0 0,-2 0-1 16,1 0 0-16,-3 0 0 16,0 0-1-16,-2 0 1 15,-2 2 1-15,0 1-1 16,0-3-3-16,0 6-1 16,0-2 5-16,0-1 2 15,0 2 4-15,0 0-4 16,0 4-1-16,0-4-1 15,0 8 3-15,0-3-2 16,0 6 1-16,0 2-1 16,0 0 1-16,0 0 0 15,0 0-1-15,0 4-1 0,0-4 1 16,2 0-1-16,2-4 3 16,-4-6-2-16,2-2 4 15,-2-2-4-15,0 1-1 16,0 2 2-16,0-3-1 15,0 6 1-15,0-2-2 16,0-2-2-16,0 3 2 16,0-6 0-16,0 1 0 15,0-3 0-15,0 4 0 16,0-5 0-16,0 0 0 16,0 0-2-16,0 0 2 15,0 0 0-15,0 0-3 16,0 0 3-16,0 0-4 0,0 0 1 15,0 0 1-15,0 0-3 16,0 0 4-16,0 0 1 16,4 4 0-16,3 0 2 15,1 2-2-15,2 2 0 16,1-4-1-16,-1-4-8 16,2 0 7-16,3 5-4 15,3-5 6-15,2 0 0 16,0 0 0-16,3 0-1 15,-4 3 1-15,2 0-5 16,-1 4 5-16,-3-3 0 16,4-4-3-16,-4 0-7 0,1 0-3 15,-2 0 5-15,-1 0-4 16,-1-8 0-16,-3 8 8 16,0-3 4-16,-2 3-2 15,-2 0 2-15,-3 0-1 16,1 0-2-16,-1 0 3 15,-2 0 3-15,2 0 4 16,-2 3-1-16,4 5-2 16,-2-4 0-16,3 6-2 15,-3 0 7-15,5 2 2 16,0-3-5-16,-2 0 5 16,-1-9-4-16,-4 4-5 15,3 1 1-15,-1 0 0 0,3 8-2 16,2 1 2-16,2 4-1 15,0 12 7-15,-2 2 3 16,4 0-1-16,-3 4-1 16,-4-2-2-16,3 3-3 15,-5-6 0-15,1-5 2 16,2 2 0-16,-1 2 3 16,1-4 1-16,-3-3 2 15,4-5-6-15,-6-5-2 16,2-2-3-16,-2-7-2 15,0 0 0-15,-2-4 0 16,3 0 0-16,-3 0 0 0,0 0 1 16,0 0 0-1,0 4-1-15,2 2-1 0,0 2 1 16,4-4 0-16,-4 4 0 16,1-8 0-16,0 0-1 15,-1 0-1-15,0 0-15 16,0 0 1-16,0 0 16 15,-2 0 0-15,5 0 0 16,1 0 3-16,6 0-1 16,-1 0 0-16,4 0-2 15,1 0-1-15,4-5 1 16,4-2 0-16,3-1-6 16,4-2-3-16,2 0-9 15,-1 1 9-15,1 5-4 0,-2 1-1 16,0 3 11-16,-4 0 3 15,-4 0 0 1,-3 0 0-16,-3 7 4 0,-1 4 6 16,0-3 0-16,-7-4-7 15,0 2 1-15,2-2-4 16,-2 0 2-16,2 0-1 16,0 4 4-16,1-2-2 15,0 2 4-15,-1 2 1 16,1-2 1-16,-1 2-1 15,-3-7-6-15,2 6 3 16,-1 1-2-16,-3 2 0 16,6 6 4-16,-1 0-4 0,-1 8 2 15,4 2 4-15,-3-2-3 16,-2 2 5-16,3-2-5 16,-6-8-1-16,3 0-5 15,0-4-1-15,-4-1-1 16,1-3 0-16,1 2-2 15,1 2 4-15,0 8 0 16,0 4 4-16,-1 6-4 16,-3 0 1-16,2 4 2 15,-2 2-2-15,0-10-1 16,-2-6 0-16,0-8 0 16,-2-14-3-16,0 5 1 15,0-5-4-15,0 0 4 16,0 0-9-16,-12-15-84 0</inkml:trace>
  <inkml:trace contextRef="#ctx0" brushRef="#br0" timeOffset="194122.9">12294 16768 166 0,'0'0'72'16,"0"0"-51"-16,0 0-9 15,0 0 15-15,0 0 15 16,0 0-11-16,0 0-12 16,-2 0-13-16,2 0-6 15,0 0 0-15,0 12 0 16,0 10 1-16,14 6 0 0,1 8 0 15,5 8 3-15,-3 10 6 16,-1 8 7-16,-1 9-2 16,-1 0-3-16,-3 2 0 15,3-3-3-15,1 2-7 16,1-1 4-16,2-8-1 16,0 4-1-16,-5-14 6 15,-5-4-3-15,4-17-5 16,-3-10-2-16,-1-8 1 15,2-6-1-15,-4-2 0 16,1-6-3-16,-1 5-6 16,-1-5 9-16,2 3 0 15,-3 5 0-15,1-2-5 0,-1 6-1 16,0 3 6-16,-1-2 0 16,-1-1 3-16,-2-2-3 15,0-6 0-15,0-4 0 16,0 0-8-16,0 0-9 15,0 0 3-15,0 0 3 16,0 0-3-16,0 0-3 16,0 0-3-16,2 0-1 15,-2 0 0-15,0-4-1 16,3-1-3-16,-3-8-90 16</inkml:trace>
  <inkml:trace contextRef="#ctx0" brushRef="#br0" timeOffset="194888.92">11733 16802 79 0,'0'0'73'0,"0"0"-37"16,0 0-34-16,0 0 0 15,0 0 0-15,0 0 11 16,-34-22 7-16,32 22 14 16,0 0-7-16,0 0-8 15,2 0-6-15,0 0 0 16,0 0-5-16,0 0 3 16,0 0 0-16,0 0 2 15,0 0 7-15,0 10-5 16,0 12-3-16,8 8 3 15,5 9 2-15,6 16-2 16,1 9-4-16,1 6-3 0,2 7 4 16,2-6-4-1,2 0-4-15,0-4 6 0,2 0 6 16,-4-1 0-16,2-3-6 16,-2-5-6-16,-2-8-1 15,-6 0-1-15,-1-10-1 16,-3-6-2-16,-1-10 1 15,-6-12 0-15,-2-3-1 16,-4-9-7-16,0 0 4 16,3 0-6-16,-3 0-5 15,2 0 8-15,-2 0-7 16,2-12-20-16,2-3-37 0,-2-11-123 16</inkml:trace>
  <inkml:trace contextRef="#ctx0" brushRef="#br0" timeOffset="195832.73">12703 16994 51 0,'0'0'100'15,"0"0"-84"-15,0 0-10 16,0 0-2-16,0 0 1 15,0 0 8-15,23 0 11 16,-21 4-11-16,-2 6 7 16,4 5 7-16,2 2 6 15,0 13-4-15,3 6 10 16,2 9-15-16,3 5-5 0,1 8-3 16,1-2-3-1,1-2-3-15,3 0-6 0,-1 4-4 16,0-3 3-16,1 7-2 15,-3-4-1-15,-2 0 1 16,-5-14 1-16,0-8 0 16,-3-13-2-16,-3-11-2 15,-2-7 0-15,2-1-1 16,-2-4-6-16,1 4-1 16,2 6 1-16,-3-1 9 15,-2 9 5-15,0-9-4 16,0 4 2-16,0-3-3 15,0-3 0-15,0 4-4 16,0-7-30-16,0 0-63 16,2-4-114-16</inkml:trace>
  <inkml:trace contextRef="#ctx0" brushRef="#br0" timeOffset="196553.35">13283 17512 139 0,'0'0'40'0,"0"0"1"16,0 0 1-16,0 0-9 15,0 0-7-15,0 0-7 16,-4 42-7-16,4-24 10 0,0 3 3 16,6 15 3-1,4-5 5-15,-4 9-10 0,1 0 4 16,-1 0-6-16,4 7-8 15,1-7 4-15,-1-1-11 16,0-4 5-16,-1-3-6 16,-3-10-5-16,0-5 2 15,0-4-2-15,-4-7 1 16,2-2-1-16,-4 4-5 16,0-6 5-16,0 2-2 15,0-4-4-15,0 0-3 16,0 0-18-16,0 0-54 15,0 0-115-15</inkml:trace>
  <inkml:trace contextRef="#ctx0" brushRef="#br0" timeOffset="201674.6">11759 14874 19 0,'0'0'36'0,"0"0"3"16,0 0-5-1,0 0-5-15,0 0 7 0,0 0 3 16,0 0-9-16,-8 0-3 16,5 0 7-16,3 0-9 15,-3 0-5-15,3 0-5 16,0 0-9-16,0 0-3 15,-2 0-3-15,2 0-2 16,-2 13 2-16,0 9 4 16,0-2-1-16,2 5 0 15,0-2-1-15,0 4 1 16,0-4-3-16,0-3 0 16,8-2-2-16,4-8-3 15,-1 2-4-15,5-6-16 0,-5 6-20 16,4-4-87-16</inkml:trace>
  <inkml:trace contextRef="#ctx0" brushRef="#br0" timeOffset="201911.91">11926 15408 129 0,'0'0'63'0,"0"0"-52"15,0 0-5-15,0 0 4 16,2 116-2-16,-2-100 0 16,0 1-6-16,5-3-2 15,-2-2 0-15,1 2 2 0,-2 0-2 16,-2-1 2-16,2 4-2 16,-2 3 0-1,0 2-8-15,0 0-23 0,0 0-32 16</inkml:trace>
  <inkml:trace contextRef="#ctx0" brushRef="#br0" timeOffset="202246.4">11971 15919 68 0,'0'0'19'0,"0"0"13"16,0 0-3-16,0 0-3 16,0 0-6-16,0 107-11 15,0-71 6-15,0 4-7 16,-4-5 6-16,-1 5 4 15,-2-5-10-15,5-3-6 16,0 0-2-16,2-10-11 16,0 1-7-16,2-10-7 15,14 0 4-15,-1-4 3 0,3 0-24 16,-3 0 3-16</inkml:trace>
  <inkml:trace contextRef="#ctx0" brushRef="#br0" timeOffset="202464.66">12073 16696 149 0,'0'0'33'0,"0"0"-15"16,0 0 1-16,21 124-9 0,-15-92 5 16,-4-3-2-1,1 0-1-15,-1-3-10 0,2-8-1 16,-2 4-1-16,0 0 0 15,0 3 0-15,4 0-4 16,-2 1-5-16,3 2-11 16,-5 3-42-16</inkml:trace>
  <inkml:trace contextRef="#ctx0" brushRef="#br0" timeOffset="202720.75">12165 17504 93 0,'0'0'30'0,"0"0"2"0,0 0-21 15,0 0-11-15,0 0-5 16,0 0-6-16,31 112 3 16,-29-91 8-16,0 2-3 15,-2 3 3-15,0 2 3 16,0-2-3-16,0 2-1 15,0-6-2-15,0-6 2 16,2-5-6-16,3-4 2 16,4-4-9-16,-4-3-24 15</inkml:trace>
  <inkml:trace contextRef="#ctx0" brushRef="#br0" timeOffset="202940.01">12269 17955 117 0,'0'0'19'0,"0"0"-6"15,0 0 24-15,0 0-2 16,20 124 2-16,-17-97-20 16,-1 9-3-16,0-5-3 15,2 9-11-15,-2-4-9 16,4 1-8-16,0-11-9 15,-2-8-46-15,5-9-104 16</inkml:trace>
  <inkml:trace contextRef="#ctx0" brushRef="#br0" timeOffset="206723.11">12274 18771 106 0,'0'0'67'15,"0"0"-42"-15,0 0-7 16,0 0-1-16,0 0-9 15,0 0 2-15,0 0 1 16,-5 4 1-16,5-4-1 16,0 0-1-16,0 0 3 15,0 0 2-15,0 0-5 16,0 0 2-16,0 0-1 16,0 0-4-16,0 0 3 15,0 0-2-15,0 0 0 16,0 0-1-16,0 0-6 15,0 0 8-15,10 0-1 16,5-8-3-16,3-4 0 0,-1 2 3 16,4-2 0-1,-3 2-3-15,-1-1-4 0,-3 4 3 16,-3-1-2 0,-5 6-1-16,1-2-1 0,-2 0 2 15,-1 4-2-15,1-4 0 16,-3-1 0-16,0 4 1 15,0-1 2-15,0 0-3 16,-2 2 3-16,3 0-3 16,-3 0 0-16,0 0-3 15,0 0 0-15,0 0 0 16,0 0 0-16,0 4 1 16,0 2 2-16,0 5 3 15,0-4 2-15,-3 3-3 0,-5 2-1 16,1 2 0-16,0 4-1 15,0 0 0-15,3 3 0 16,0-3 0-16,-1 5 2 16,1-6-2-16,4-2-2 15,-2-7 2-15,2 0 0 16,0-2 0-16,0-1 0 16,0-5 0-16,0 4 0 15,0-4 0-15,0 3 2 16,0-3-2-16,0 4 0 15,0-1 0-15,0-3 0 16,0 0 0-16,0 0 0 16,0 0 0-16,0 0-2 0,0 0 2 15,0 0 6 1,0 0-5-16,0 0 2 0,4-3 3 16,3-4-4-16,-1 3 0 15,5-1-2-15,1-1 1 16,-1-2 0-16,2 2 0 15,0-2-2-15,3-1 2 16,0 8-1-16,-2-1 0 16,1 1 0-16,1 1 0 15,-3 0 0-15,0 0 0 16,0 0-1-16,0 8 0 16,-1 9 1-16,-3-3-1 15,-1 0 2-15,-1 0 5 0,-2 1-3 16,-3-3-2-16,1-3 3 15,-3 3 1-15,0-2 0 16,0 9 1-16,0-3-3 16,0 0 5-16,-14-4-2 15,-1-9-6-15,-6 8 2 16,4-11-2-16,1 0 1 16,1 0-1-16,3 0 0 15,3 0 0-15,3 0 0 16,2 0-3-16,-4 0-2 15,4 0-4-15,-1 0-3 16,-1 0-1-16,4 0-19 0,-3 0-22 16,2 0-41-1,3 0-61-15</inkml:trace>
  <inkml:trace contextRef="#ctx0" brushRef="#br0" timeOffset="207374.15">12277 18799 229 0,'0'0'8'0,"0"0"-5"15,0 0-1-15,0 0 1 16,0 0 14-16,0 0 9 16,-8-37-13-16,8 33-7 15,0 4 3-15,0-3 6 16,8-3-5-16,2-2-3 15,5-6-2-15,1-8 0 16,7 4 1-16,2-8 0 16,1-2 2-16,3 1 2 15,2-3-6-15,-4 6 0 16,-3-2-3-16,-1 0 4 16,-6 5-5-16,-3 0 0 0,-3 5 0 15,-2 10 0 1,-2 1 0-16,-5 3-2 0,0 2-1 15,-2 0 2-15,0 0-1 16,0 0-2-16,0 9 3 16,0 3 1-16,-11 7-7 15,-7 6-34-15,-4-5-51 16,-1 4-32-16</inkml:trace>
  <inkml:trace contextRef="#ctx0" brushRef="#br0" timeOffset="-209640.42">3337 16012 69 0,'0'0'30'0,"0"0"-26"16,0 0-4-16,0 0 9 15,0 0 31-15,0 0-4 16,0 0-12-16,0 0-2 0,-11-4-2 16,11 4 3-16,0 0-11 15,0 0 4-15,0 0-5 16,0 0-5-16,0 0 6 16,0 0-3-16,0 0-3 15,0 0 0-15,0 0-5 16,0 0 3-16,-2 0 2 15,2 0-5-15,0 0 4 16,0 0 2-16,0 14 2 16,0 4 8-16,0 12 5 15,0 6 0-15,0 4-12 16,0 8 0-16,0 6 5 0,0 0-4 16,0 12-5-16,0 3-3 15,0-7-2-15,0-7 1 16,0-8-2-16,0-19 0 15,4-2 0-15,-4-16 2 16,2-6 0-16,-2-4-2 16,0 0 0-16,0 0 4 15,0 0-4-15,-2-14-34 16,-13-4-18-16,1 4 36 16,3 2 13-16,5 2 0 15,-2 2 4-15,2 2-1 16,4 2 0-16,0 0-1 0,2 0 1 15,0-6 3-15,0 1 1 16,0 2-3-16,0-3 0 16,0-2 0-16,2 6-1 15,9-3 0-15,7 1 0 16,4 8 2-16,7 0-2 16,5 0 10-16,-1 0-7 15,0 2 2-15,-1 9-5 16,-3-7 0-16,-7-4-1 15,-5 0-2-15,-5 0 1 16,-5-9 2-16,-5-4-1 16,-2-9 1-16,0-6 0 15,0-3-1-15,-4 0 1 0,-8-5-2 16,1 9 2-16,0 1-7 16,-1 1-1-16,2 6-4 15,-1 1 8-15,-3 5 2 16,1-6 2-16,1 5 2 15,4 3-2-15,1 5 0 16,7 6 0-16,0 0 1 16,0 0-1-16,0 6-5 15,0 15 5-15,7 5 2 16,3 2 1-16,4 6 0 16,-1-1 0-16,1 2-1 15,-1 0 0-15,1 7-2 16,-1 2 0-16,0-4 4 0,-3-8-4 15,-2-2 0 1,-1-8-4-16,-1-8-5 0,-4 4-36 16,4-5-40-1,-4 0-76-15</inkml:trace>
  <inkml:trace contextRef="#ctx0" brushRef="#br0" timeOffset="-209130.67">3758 16659 225 0,'0'0'74'15,"0"0"-52"-15,0 0-13 16,0 0-6-16,0 0 14 16,0 0 5-16,0 37-13 15,7-24-1-15,2 4-3 16,2-3-3-16,2 0 0 15,3 0-1-15,1 2 0 0,-1-10-1 16,-3-3-1 0,-1 2-1-16,-1-5-1 0,0 0-1 15,-4 0 2-15,0-8 2 16,-5-6 3-16,-2 0 0 16,0-5-3-16,0-2 2 15,-5 3 0-15,-11-3 0 16,-3 7 0-16,-4 0 0 15,3 5 0-15,-5 0 5 16,4 1-7-16,0 4 0 16,8 4 0-16,2 0-1 15,6 0-5-15,1 0-37 0,0 8-62 16</inkml:trace>
  <inkml:trace contextRef="#ctx0" brushRef="#br0" timeOffset="-208772.14">4066 16208 277 0,'0'0'122'0,"0"0"-87"16,0 0-28-16,0 0 2 15,0 0 1-15,0 0 3 16,0-4-13-16,0 4-43 16,0 0-57-16,0 22 17 15</inkml:trace>
  <inkml:trace contextRef="#ctx0" brushRef="#br0" timeOffset="-208607.99">4139 16531 268 0,'0'0'40'16,"0"0"-24"-16,0 0 9 15,0 0 4-15,0 0-11 16,0 0-18-16,0 18-2 16,2-18-58-16,3 0-85 15</inkml:trace>
  <inkml:trace contextRef="#ctx0" brushRef="#br0" timeOffset="-206571.51">4890 16013 73 0,'0'0'176'16,"0"0"-139"-16,0 0-15 16,0 0 8-16,0 0 4 15,0 0-10-15,0-1-20 16,0 1-4-16,0 14 7 15,0 8-2-15,5 10 22 16,1 12 1-16,-2 5 0 16,-4 8-10-16,0 7-3 15,0 10-7-15,-2 3 6 16,-9 3-11-16,1-4 2 0,0-14-5 16,4-12 3-1,1-20-3-15,3-10-4 0,0-11 4 16,2-5-2-16,0-4-12 15,0 0 3-15,0 0 5 16,0-14 6-16,-2-17 0 16,0-1-9-16,2-8-5 15,0-8 6-15,0-2-2 16,0-2-1-16,0 2 7 16,4 2 4-16,5 11 0 15,-1 1-2-15,-3 0 2 16,0 10 1-16,-5-2-1 15,0 3 0-15,0-2-5 0,0-1 3 16,0-6-5 0,0 2 4-16,0 0 3 0,0 5 1 15,0 10-1-15,0 7 0 16,0 6 0-16,0 4 2 16,0 0 3-16,-2 0-5 15,2 0 0-15,0 10-2 16,0 5 4-16,0 10 0 15,6 5 0-15,11 2 1 16,6 0-3-16,0 2-3 16,-2-6 3-16,6-2 1 15,-2 1-1-15,-1-4 0 0,3 0-10 16,0-7-5 0,-3-11-6-16,1 0 4 0,-1-5 7 15,-3 0 6-15,-6 0-11 16,1-10 9-16,-8-2 6 15,-1-7 3-15,-3 1-3 16,-4 1-1-16,0-2 0 16,0-3-2-16,0 0-1 15,0-5 3-15,0 0 1 16,0-3 1-16,0 6-1 16,-2 7-1-16,0 4 1 15,0 9 5-15,0 0 4 16,-1 4 2-16,3 0-7 15,0 0 0-15,0 26-5 0,0 2 5 16,9 10-1-16,7 6 7 16,4 2 6-16,2 2-2 15,1 2 0-15,1-9-3 16,-2-9-8-16,1-10-3 16,-3-4 0-16,-1-7 2 15,0-5-2-15,-3-1-29 16,-3-1-23-16,0-4-60 15</inkml:trace>
  <inkml:trace contextRef="#ctx0" brushRef="#br0" timeOffset="-206137.72">5717 16298 259 0,'0'0'132'0,"0"0"-103"16,0 0-26-16,0 0-2 15,0 0 2-15,0 0 21 16,100-50-10-16,-67 36-13 15,3 3 0-15,-1 0 1 16,-3 3-2-16,-6 0-1 16,-3 4-24-16,-10 2-29 15,-6-2-12-15,-4 4-22 16</inkml:trace>
  <inkml:trace contextRef="#ctx0" brushRef="#br0" timeOffset="-205856.92">5777 16477 300 0,'0'0'36'0,"0"0"-28"16,0 0 11-16,0 0 0 0,0 0-4 16,0 0-14-16,115-18 1 15,-86 4 3-15,3-4-5 16,-3 0-24-16,2 6-56 16,-2-6-115-16</inkml:trace>
  <inkml:trace contextRef="#ctx0" brushRef="#br0" timeOffset="-204429.06">6008 15931 72 0,'0'0'108'0,"0"0"-74"15,0 0-6-15,0 0 2 16,0 0-2-16,0 0-5 15,-8-12-2-15,6 12-5 0,2 0-1 16,0 0 0-16,-2 0-6 16,2 0-6-16,0 0 3 15,0 0-2-15,0 0-2 16,-3 0 3-16,3 0 5 16,-5 0-7-16,5 4 3 15,-2 9 5-15,-2 9 5 16,-3 13-2-16,-4 6-1 15,-5 9 9-15,-1 8-4 16,-3-4-7-16,1-2 3 16,4-2-10-16,1-10 3 15,8-7-7-15,2-7 1 16,-1 0 1-16,3-4 4 0,-2-8-5 16,-1 4 2-16,2-10-2 15,1 2 5-15,0-6-4 16,0 1-2-16,2-3 2 15,-2 4 1-15,2-1-2 16,-2-1-2-16,-1 0 2 16,1-2 1-16,0-2-2 15,2 2-2-15,0-2 2 16,0 0 2-16,0 0-1 16,0 0-2-16,0 0-2 15,0 0 3-15,0 0-5 16,0 0-13-16,0 0-18 15,0 0-34-15,0 0-62 0,0 0-109 16</inkml:trace>
  <inkml:trace contextRef="#ctx0" brushRef="#br0" timeOffset="-202750.68">6339 15909 196 0,'0'0'79'16,"0"0"-27"-1,0 0-21-15,0 0 3 0,0 0-3 16,0 0 11-16,-3-7-19 15,3 7-20-15,0-3-2 16,5 3 0-16,17 0 1 16,7 0-2-16,2 0 0 15,-3-1 6-15,5-1-6 16,-5 2 0-16,1-4 0 16,-2-1 3-16,-3 5-2 15,-5-4-2-15,-7 2 2 16,-3 2-1-16,-5 0 0 0,0 0-1 15,-4 0 1-15,0 0 2 16,0 0-1-16,0 0 6 16,0 0-3-16,-8 0 3 15,-7 0-7-15,-10 0-7 16,1 11 0-16,-3 2 3 16,1 1-10-16,1 4 13 15,3 3 2-15,-3 2 1 16,5 4-2-16,2 5-3 15,5-2 3-15,4 2 3 16,4-3-3-16,3 0 5 16,2-3-4-16,0-4 2 15,0 0-1-15,0-4-1 16,0 1-1-16,0-10 3 0,0-5-3 16,0 0 0-16,0-4 0 15,2 0 1-15,0 0-1 16,-2 0-1-16,0 0 1 15,5 0 0-15,2 0-5 16,2 0 4-16,4-4 1 16,1-5 3-16,3-4-3 15,1 3 0-15,0-7 0 16,2 9 2-16,5-5-2 16,-1 7 0-16,8 2-8 15,-1 0 4-15,2 2-15 16,0 2 9-16,-1 0-6 0,-3 0 4 15,-5 0 6-15,-2 14 3 16,-4 1 1-16,-1 6 2 16,-3 6 0-16,-5 8-2 15,-7 6 2-15,-2 0 5 16,0 2 3-16,0-1 2 16,-6-3-5-16,-10-8-2 15,-2-3-1-15,-4-6 0 16,-3 0 1-16,-3-8-1 15,-1 3-1-15,2-8-2 16,4-5 2-16,5-4 0 16,3 0-1-16,7 0-3 15,-2 0-7-15,3 0-19 16,5 0-53-16,2-13-63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1:49:35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22936 5660 39 0,'0'0'42'16,"0"0"5"-16,0 0-19 16,0 0-5-16,0 0-8 15,0 0 6-15,0 0-14 16,0 0 3-16,-67-56-9 16,59 49 14-16,2 1 1 15,2-1-7-15,1 4 5 0,1-1-10 16,0 1-1-16,0 2-3 15,2-4 1-15,0 1 3 16,0 0 4-16,0 0-6 16,0 1 16-16,0-3-7 15,0-3 8-15,0-1-12 16,0-2-3-16,6 2 14 16,1-2 1-16,-1 0-14 15,2 2 4-15,-4 2-1 16,-2 3 2-16,0 5-10 15,3 0-1-15,1 0 1 16,10 0 0-16,4 8-2 0,7 11 2 16,4 4 5-1,0 4-3-15,0 11-2 0,-4 6 5 16,-2 13-2-16,-7 13 10 16,-7 8-8-16,-9 6 6 15,-2 4-5-15,0-8 5 16,-11-2-11-16,-14-9 6 15,-6-5-6-15,-6-6 3 16,-4-5-1-16,-3-6-2 16,-4-2 0-16,2-6 5 15,-1-6-5-15,3-5-1 16,6-8 1-16,9-12 0 16,9-3 0-16,9-5-1 15,3 0 1-15,6 0-3 16,2-9-2-16,0 1-10 0,0-2 7 15,10 0 6-15,11-4-12 16,8 0 9-16,3-1 5 16,1 2 2-16,0 7-2 15,2 6-6-15,0 0 5 16,-2 6 0-16,3 24-2 16,4 16 3-16,1 18 2 15,-2 10 6-15,1 12-1 16,-6 5-5-16,-8-2 10 15,-5 6 4-15,-6 1-16 0,-5 1 9 16,-4-5-4 0,-2-7 3-16,-2-16-8 0,3-12 0 15,1-17 0-15,2-14 0 16,-4-10 0-16,0-10-13 16,1-4-33-16,-3-2-29 15,0 0-3-15,-2-20-109 16</inkml:trace>
  <inkml:trace contextRef="#ctx0" brushRef="#br0" timeOffset="14467.29">23042 8919 3 0,'0'0'60'0,"0"0"-36"16,0 0-6-16,0 0 3 15,0 0-14-15,0 0-3 16,0 0-2-16,0-16 0 16,0 12 2-16,0 2-4 15,0 0 2-15,0 2-1 16,0-2-1-16,0 2 2 15,0 0 0-15,0 0 2 16,0 0 2-16,0 0 1 0,0-2-1 16,0 0 0-16,0 2-1 15,0-2 9-15,0 2 5 16,0-2 1-16,0-1 1 16,0 2 4-16,0-1-17 15,0 2 2-15,0 0 8 16,0 0 3-16,-2 0-10 15,0 0-9-15,2 0 0 16,0 2 6-16,0 8-7 16,0 6 3-16,0 2-2 15,6 2 2-15,1 4 0 16,0 4-4-16,-3 4 3 16,-1 2 10-16,-3 7-4 15,0-1 5-15,0 2-4 16,0 0 0-16,-9-2-10 0,-3-2 23 15,-1-4-13-15,-1-4-1 16,1-6-8-16,5-4 3 16,-2-6-3-16,4-2 1 15,1-3-2-15,3-5-1 16,-2 0 1-16,2-3 3 16,0-1-2-16,-6 0-1 15,2 0 0-15,-3 0-1 16,0-1-7-16,2-7-4 15,3-3 3-15,1 1 5 16,3 0-4-16,0 2-1 0,0 1 0 16,0-3 9-16,0 2-3 15,0-1 3-15,12 0 0 16,-1 0 0-16,2 1 1 16,-1 4-2-16,-2 1 1 15,1 0 0-15,3 3 0 16,-3 0-4-16,5 0 1 15,-1 3 2-15,1 12-4 16,-1 8 4-16,-1 0 2 16,-1 5 0-16,3 5 1 15,-3 3 0-15,1 1 6 16,-1 6 0-16,-2 0-8 0,1 1 13 16,-4-3-5-1,-1-1-3-15,-3-6-5 0,-2-5 5 16,0-5-1-16,-2-10 0 15,0-2-3-15,0-6-2 16,0-5 2-16,0 2-1 16,0-3 0-16,0 0-1 15,0 0-13-15,0-9-91 16,0-4-83-16</inkml:trace>
  <inkml:trace contextRef="#ctx0" brushRef="#br0" timeOffset="21700.29">21057 9376 177 0,'0'0'95'0,"0"0"-93"0,0 0 2 16,0 0 2-1,0 0 1-15,5 125 5 0,-1-91 6 16,0 5-12-16,-2-2-3 16,-2-1 0-16,0-8 2 15,0-6-5-15,0-12 2 16,0-8-2-16,0-2 0 15,0 0 2-15,0-2 21 16,0-18-2-16,0-8-11 16,0-6-10-16,0-4 0 15,0-6 0-15,-6-2-2 16,-5-2-2-16,1 2 3 16,8 7 1-16,2 13-2 0,0 12 1 15,0 8-3-15,0 6 4 16,8 0 0-16,7 8-2 15,5 17 1-15,4 11 2 16,3 2 6-16,2 4-6 16,0-4 0-16,0-5 0 15,2-4 3-15,-2-9-2 16,-2-8-4-16,-2-10 4 16,-6-2 9-16,-1 0 5 15,-3-8-3-15,-3-16-2 16,-1-4 2-16,-1-6-6 15,-4-2-7-15,-2 0 2 0,-1 1-3 16,-3 7 1 0,0 6-5-16,0 9-6 0,0 6-12 15,0 7-43-15,4 0-40 16</inkml:trace>
  <inkml:trace contextRef="#ctx0" brushRef="#br0" timeOffset="22054.93">21563 9515 233 0,'0'0'8'0,"0"0"-8"15,0 0 1-15,-3 111 6 0,3-86 10 16,0-8 5-16,0-4-15 15,7-7 4-15,3-2-4 16,-4-4-1-16,0 0 3 16,-1 0 4-16,3 0 17 15,2-16-11-15,-1-4-7 16,-5-3-4-16,-4 0-4 16,0 2-1-16,0 4 9 15,-9 1-8-15,-9 4-4 16,1 4 0-16,-1 4-1 0,3-1 1 15,3 5 0 1,3 0-5-16,7 0-49 0,2 0-12 16,0 0-68-1</inkml:trace>
  <inkml:trace contextRef="#ctx0" brushRef="#br0" timeOffset="22551.07">21995 9338 272 0,'0'0'29'0,"0"0"-28"16,0 0 17-16,0 0-1 15,0 0-16-15,0 0 3 16,-109 55 0-16,97-26-2 16,4 3-1-16,3-1 0 15,5-8 1-15,0-2-2 16,0-9 0-16,3-4 0 16,7-4 0-16,2-4 1 15,1 0-1-15,1 0 4 16,-1-4 6-16,0-14-5 15,-1-6-4-15,-4-7-1 16,1-1 5-16,-2 2-5 0,-4 6 0 16,-3 8 2-16,0 9 14 15,0 7-7-15,0 0 1 16,0 0-10-16,0 7-1 16,0 13 1-16,0 7 8 15,4-2-8-15,4 1 3 16,3-1-3-16,3-5-23 15,1-8-24-15,1-9 4 16,-1-3-35-16,2 0-87 16</inkml:trace>
  <inkml:trace contextRef="#ctx0" brushRef="#br0" timeOffset="22850.55">22162 9440 132 0,'0'0'44'0,"0"0"-41"16,0 0 0-16,0 0-2 16,45 107 11-16,-31-78 11 15,-4 0-2-15,1-5-15 16,-1-10 1-16,-4-4-7 16,1-8 2-16,-5-2 2 15,-2 0 19-15,0-4 26 16,0-18-24-16,0-8-17 15,-9-2 3-15,-5-3-2 16,-1 0 8-16,-1-5-7 0,1 0-3 16,1-3-7-16,8 6-4 15,3 0-10-15,3 5-2 16,0 4-15-16,0 4-40 16,11 7-56-16</inkml:trace>
  <inkml:trace contextRef="#ctx0" brushRef="#br0" timeOffset="23318.97">22300 9068 228 0,'0'0'12'0,"0"0"-4"0,0 0-5 15,-4 150 4-15,8-92 22 16,10 10 3-16,-1 2-11 15,-2 1-2-15,1-5 1 16,-4-14 4-16,-1-14-8 16,1-16-13-16,0-11 4 15,-6-10 3-15,0-1-3 16,-2 0 26-16,0-12 10 16,0-14-32-16,0-6-11 15,0-2 0-15,0-5-5 16,0 4 3-16,13 5-6 15,10 3 0-15,3 13 0 0,1 6 8 16,0 8 0-16,2 0-5 16,2 10 1-16,1 15 4 15,-1 7-3-15,-8 2 1 16,-2 0-2-16,-13-2 4 16,-5-4 5-16,-3-4-3 15,0-2-2-15,-20-5 7 16,-9-2-3-16,-6-5-3 15,-2-4-1-15,0-1 6 16,3-4-6-16,7-1-3 16,8 0 1-16,9 0-18 15,10 0-76-15,0 0-134 16</inkml:trace>
  <inkml:trace contextRef="#ctx0" brushRef="#br0" timeOffset="24686.12">23408 10178 126 0,'0'0'41'0,"0"0"-15"0,0 0 12 16,0 0 3-16,0 0 18 15,0 0-9-15,-5-3-15 16,5 3-19-16,-2 0-14 15,2 0-2-15,0 6 3 16,0 12 1-16,0 9 2 16,0 5 3-16,0 9 0 15,2 3-1-15,5 0-1 16,-3-2 1-16,-2 0-3 16,-2-4-3-16,0 3-2 15,0-4 3-15,0-2-1 0,0-4-2 16,0-6 1-16,-4-4-1 15,-5-7 1-15,1-1 0 16,-2-3 0-16,4-3 1 16,1-6-1-16,-1-1 3 15,4 0-3-15,-1 0 0 16,-2 0-1-16,3 0 2 16,2 0-2-16,-2 0 1 15,2 0-1-15,0 0 0 16,0 0-5-16,0-1 0 15,0-2 5-15,0-1 0 16,0 0-1-16,0 0 2 0,0-2 6 16,0 2-7-1,2-1-1-15,5 4 0 0,0-2-1 16,-1 3 2-16,5 0 0 16,-1 0-5-16,1 0 5 15,1 3-1-15,0 9-2 16,1 4 1-16,1 0 4 15,-3 2-2-15,0 2 0 16,0-2-3-16,-4 0 3 16,-1 3 0-16,1 4-2 15,0-1 2-15,-2 7 3 16,-1-1-3-16,-2 3 9 0,0 4-7 16,0 3 4-1,-2-2-1-15,5 0-2 16,-1-4 3-16,1 0-4 0,0-4-1 15,-1 0 2-15,2 4-2 16,-1-4 4-16,-3-1-1 16,0-3-3-16,-2-8 1 15,0-4 1-15,2-4-2 16,-2-4-1-16,3-2 1 16,0-3-1-16,-3 2 0 15,2-3 0-15,-2 0 0 16,0 0 2-16,0 0-1 15,0 0-1-15,0 0 0 0,0 0 0 16,0 0-8-16,0-10-36 16,0-2-68-16,0-2-36 15</inkml:trace>
  <inkml:trace contextRef="#ctx0" brushRef="#br0" timeOffset="32109.35">24413 10912 54 0,'0'0'72'0,"0"0"-56"16,0 0-1-16,0 0-1 16,0 0 1-16,0 0 2 15,0 0 5-15,-21-30-10 16,19 29 4-16,0-2 2 0,2 3-5 16,0-2-4-16,0 2-5 15,0 0-3 1,-2 0 2-16,-2 0-1 0,1 0 3 15,1 0 2-15,-1 0 2 16,1 0 10-16,2 0 1 16,-2 0-2-16,2 0-3 15,0 0-8-15,0 0 3 16,0 0-2-16,0 0-8 16,0 0 3-16,0 0 0 15,0 0-3-15,0 0 0 16,0 0-4-16,0 0 4 15,4 0 6-15,6 0-4 0,3 0 0 16,1 0-2-16,1-2 1 16,5 2-1-16,3-2 0 15,0 0 0-15,0 0 0 16,4 0-1-16,-5 2 1 16,2 0 0-16,-1 0 0 15,-5 0-2-15,1 0 0 16,0 2 2-16,-1 2 0 15,3 2 0-15,0-3 1 16,3-3 0-16,0 0 0 16,5 0-1-16,2 0 0 15,1 0 1-15,-3 0-1 0,-3 0 0 16,1-3 0-16,-2 1 0 16,0-2 1-16,-4 2-1 15,2 0 0-15,-1-2 0 16,1 4 0-16,-1-2-1 15,2-2 1-15,3 2 1 16,2-4-1-16,0 2 0 16,0 2 0-16,-2-3 0 15,-3 3 0-15,-4-5 0 16,1 5-1-16,-6-2 1 16,-4 2 0-16,2 0 0 15,1 0 0-15,-1 0 0 16,0-2 0-16,1 2-1 15,1 2 1-15,1-3-3 16,4 2 3-16,0-1 0 0,-2-1 0 16,2 2 0-1,-4-3 0-15,-1 2-8 0,1 1 7 16,1-2 1-16,1 2 0 16,1-1 0-16,-6-1-5 15,3 3 4-15,-3-2 0 16,-3 2-4-16,2 0 3 15,-1 0 2-15,-2 0-2 16,0 0-6-16,2 0-1 16,2 5 9-16,1-3 0 15,1 2-4-15,3-3 4 16,-3 4 0-16,1-4 0 0,1 0 0 16,-5 2 0-16,1-1 0 15,3-1 0 1,-3 2-2-16,1 1 1 0,-1-2 2 15,1 0-2-15,-3 2 1 16,0-2-2-16,3 0 2 16,-4 0 0-16,1 2-2 15,3-2 2-15,-1 1 2 16,-1-3-2-16,1 0 0 16,1 0 0-16,-1 0 0 15,0 0 0-15,1 0-2 16,-4 0 2-16,2 0 2 15,-1 0-1-15,0 0-1 0,3 0-3 16,-4 0 3-16,1 0 0 16,3 0-1-16,-3 0 1 15,3 0 1-15,-3 0 1 16,-1 0-2-16,2 0 0 16,-3 0 0-16,-1 0 0 15,0 0 0-15,-2 0-2 16,-1 0 2-16,-1 0 2 15,-2 0-2-15,2 0 0 16,1 0 0-16,4 0 0 16,0 0 0-16,2 0 0 15,5 0 1-15,-1-3 0 16,3-1-1-16,-3 2-1 16,-1 0 1-16,-1 0-3 0,-1 2 3 15,-1 0 0-15,-1 0 0 16,0 0 0-16,1 0 0 15,-2 0 0-15,0 0 0 16,0 0 0-16,-1 0 0 16,2 0 0-16,-1 0 2 15,-1 0-1-15,3 0-1 16,-3 0 1-16,0 0-2 16,-1 0 1-16,-3 0-1 15,-2 0 1-15,1 0-2 16,-3 0 1-16,0 0 1 15,2 0 0-15,1 0 0 16,-1 0 0-16,0 0 1 16,2 0-1-16,0 0 2 15,1 0-1-15,-1 0-1 0,1 0-1 16,0 0 1-16,1 0 1 16,-2 0-1-16,3 0 0 15,-3 0 0-15,-2 0 1 16,4 0-1-16,-2 0 1 15,0 0-2-15,3 0 1 16,-1 0 0-16,-1 0 0 16,2 0 0-16,0 0-1 15,1 0 1-15,4 0-1 16,-1 2 1-16,-3 2 0 0,2-2 0 16,-4 0 0-16,-1 1 1 15,-1-1 0 1,0-1-1-16,-1-1 0 0,-1 0 0 15,-2 0 0-15,2 0 0 16,-2 0 0-16,0 0 0 16,0 0 1-16,0 0-1 15,0 0-2-15,0 0 1 16,0 0-9-16,0 0-31 16,0 0-2-16,0 0-20 15,0 0-42-15</inkml:trace>
  <inkml:trace contextRef="#ctx0" brushRef="#br0" timeOffset="35300.94">21444 10914 31 0,'0'0'337'16,"0"0"-315"-16,0 0-22 16,0 0 0-16,-77 125 4 15,63-93 4-15,3 4 9 16,-2 2-9-16,-1-1-6 15,-1 2 2-15,-1-4 11 16,5-10-7-16,0-5-5 16,6-7-2-16,1-8 1 0,4-5-2 15,0 0-3 1,0 0 3-16,0 0 7 0,0-13 6 16,0-12-11-16,0-3 5 15,0-7-7 1,0-7 0-16,2 1 5 0,5-3-3 15,0 0 3-15,-3 4-5 16,1 1 1-16,-5 11 0 16,0 6 3-16,0 7-1 15,0 6-2-15,0 5 0 16,0 3 0-16,0 1-1 16,8 0-5-16,4 0 2 15,5 0 0-15,4 11 2 16,0 10-2-16,2 1 3 15,2 3 1-15,-3 4-1 16,-5 0-6-16,2 2 3 16,-9 1-2-16,-3 0-6 0,-4-4 11 15,-3-2 5-15,0-6-2 16,0-8-3-16,-7-1 1 16,-6-8 1-16,-6 1 7 15,-4-3-9-15,-6 2 2 16,2-3-2-16,0 0 0 15,2 0 0-15,5 0-8 16,5 0-32-16,6 0-50 16,7-7-51-16</inkml:trace>
  <inkml:trace contextRef="#ctx0" brushRef="#br0" timeOffset="35850.28">21612 11011 269 0,'0'0'61'15,"0"0"-57"-15,0 0 0 16,0 0-4-16,11 120 4 15,-5-98 9-15,4-4 2 16,-1 2-6-16,-5-2 6 16,-2-1-2-16,-2 2-3 15,0-5-7-15,0-2-1 16,0-4 0-16,0-6 4 16,0-2-5-16,0 0 2 15,0 0 8-15,-4-16-10 16,-3-6 0-16,3-3 14 0,2-8-2 15,2-1-13-15,0 1-3 16,0 2 2-16,11 3 1 16,6 3-9-16,3 8-3 15,-2 1 0-15,0 4-32 16,-2 4-5-16,1-1 12 16,3 9-56-16</inkml:trace>
  <inkml:trace contextRef="#ctx0" brushRef="#br0" timeOffset="36401.04">21824 10642 460 0,'0'0'20'0,"0"0"-20"16,0 0-5-16,0 0 5 15,0 0 1-15,35 154 5 16,-12-94 0-16,-2 2-2 16,2 1 11-16,-3-5-3 0,-5-4-11 15,-1-8-1 1,-7-6 3-16,-3-7-1 0,-2-14-2 15,0-7-5-15,1-8 5 16,-1-4-1-16,-2 0 2 16,0-22-3-16,0-14-1 15,0-12 3-15,0-6 0 16,6-1-11-16,13 7-1 16,1 10-2-16,4 13 2 15,-4 12 9-15,0 9 6 16,-2 4-6-16,-2 0 2 15,3 10-6-15,-3 13 7 16,-3 4-2-16,-3 3 2 16,-10 2 0-16,0 1 9 0,0-3-3 15,-21 0-1-15,-3-2-2 16,-5-4 1-16,2-6 3 16,7-4-6-16,2-8-1 15,5-1-1-15,5-5-3 16,0 0-17-16,8 0-49 15,0-13-6-15,0-6-75 16</inkml:trace>
  <inkml:trace contextRef="#ctx0" brushRef="#br0" timeOffset="37500.54">22254 10971 226 0,'0'0'67'16,"0"0"-59"-16,0 0-4 15,-5 104 14-15,2-70 10 16,3 4 4-16,0-3-16 16,0-2-7-16,6-5 2 15,4-9-10-15,3-10 0 16,1-5-2-16,-1-4 2 16,3 0 7-16,2-22 4 15,-2-10-1-15,-1-10-8 16,-3-2-2-16,-8 2-1 15,-4 4 3-15,0 9-3 0,-10 11 1 16,-11 9-1-16,-2 7 9 16,3 2 8-16,3 0-17 15,0 0 2-15,9 6-2 16,-3 6-7-16,7-2-12 16,4-1-12-16,0 1-9 15,0-3 1-15,4 1 9 16,7-3 5-16,2-4 7 15,1-1 0-15,6 0 10 16,-5 0 1-16,3 0 7 16,4-14 1-16,-2-3 0 15,1-5 3-15,2-6 44 0,4-7-8 16,2-14 10 0,3-5-10-16,-1-5 1 0,-2-8-26 15,-5 0-12-15,-3 6 1 16,-10 2 6-16,-7 9-9 15,-4 4 5-15,0 10-5 16,-7 10 16-16,-3 12-12 16,4 14-5-16,4 0-9 15,0 36 9-15,-4 22 4 16,-5 22-1-16,-5 11-3 16,-1 7 4-16,-4-2-4 15,5-8-2-15,5-9 2 16,5-15 2-16,6-14-2 15,0-12 0-15,2-9-6 16,16-12 6-16,-3-7-4 0,6-8-7 16,-2-2 2-16,8-6 2 15,4-21 7-15,2-12 0 16,3-5-3-16,-5-3 1 16,-4 3-4-16,-9 11-1 15,-9 7 4-15,-9 9 2 16,0 11 0-16,0 4-5 15,-11 2 6-15,-7 0 1 16,-4 16-1-16,-2 11-4 16,1 2 4-16,3 1 1 15,2 5-1-15,7-2 0 16,4 0 0-16,7-1-1 0,0-8 1 16,0-8-4-16,12-6-2 15,5-10-17 1,8 0-4-16,4-12 27 0,0-16 8 15,0-5-3-15,-7-3-5 16,-4 1 0-16,-4 0 2 16,-1 4 7-16,-3 7-1 15,-2 6 9-15,-2 11-5 16,1 7-2-16,4 0-8 16,2 0 1-16,9 17 12 15,5 2-1-15,2 0-10 16,2 2 3-16,-2-1-7 15,-4 3 3-15,-7 1 7 16,-11 4-10-16,-7 4 5 0,-7 2 6 16,-29 0-1-16,-6-2-6 15,0-5-1-15,3-10 8 16,6-9-10-16,7-6-1 16,3-2-13-16,5 0-40 15,7 0-62-15,3 0-50 16</inkml:trace>
  <inkml:trace contextRef="#ctx0" brushRef="#br0" timeOffset="63677.77">24161 13022 99 0,'0'0'31'0,"0"0"-26"16,0 0-5-16,0 0 0 15,0 0 1-15,0 0 4 16,0 0 3-16,0 0-2 16,0 0-1-16,0 0 5 15,0 0 3-15,0 0-3 0,0 0 3 16,0 0-4-1,-3 0 9-15,3 0 2 0,-2 0-1 16,0 0 1-16,2 0-4 16,0 0-7-16,0 0 4 15,0 0-5-15,0 0 4 16,0 0 2-16,0 0 0 16,0 0-1-16,0 0 0 15,0 0-2-15,0-2 5 16,0 2-9-16,0-2 1 15,0 0-8-15,-2 2 1 16,2 0 0-16,-3 0 1 0,3-2-2 16,0 2 1-16,0 0 0 15,0 0 0 1,0-2-1-16,0 2-4 0,0 0 3 16,0 0 1-16,0 0-2 15,0 0 2-15,0 0-1 16,0 0-1-16,0 0 0 15,0 0-1-15,0 8 3 16,9 6 2-16,7 2-2 16,-3 2-1-16,3 4 1 15,-3 2 2-15,1 2 0 16,1 2-2-16,-3 2 3 16,1 0-3-16,-7 0 1 15,-1-4-1-15,-3 1 0 16,-2-5 1-16,0 0-1 15,0 0 2-15,-7-2-2 0,-4-2 1 16,-2-2 0-16,0-4-2 16,2-2 2-16,-3-4-1 15,5 0 0-15,1-5-4 16,-2 2 4-16,1-1-1 16,3-2-1-16,2 0 0 15,1 0-2-15,3 1 4 16,0-1-1-16,0 0-5 15,0 0 3-15,0 0-3 16,0 0 6-16,0 0 0 16,0 0 0-16,0 0-1 0,0 0-2 15,0 0-1 1,0 0 4-16,0 0 0 0,3 0-1 16,3 5-1-16,3 3-3 15,5 2 5-15,-1 9 0 16,5 2 0-16,-1 8 4 15,3 4-4-15,1 3 3 16,-4 4-2-16,-3 1 3 16,-3-2 4-16,2 2-5 15,1 1-1-15,-1 0-1 16,-2-4 3-16,-4 3-3 16,-3-8-1-16,1-2 1 15,-1-1 0-15,0-4-1 0,-4-1 0 16,0 4 1-1,0-7 4-15,0-3-2 0,0-4-3 16,0-3 2-16,0-6-1 16,0-2-1-16,0-2 0 15,0 3 0-15,0-2 0 16,2 3 0-16,1 0 0 16,2-2 0-16,-1 2 0 15,0 0 0-15,-1-4-1 16,-1 2 1-16,0 1 0 15,0-5-5-15,0 1-8 16,0-1-22-16,4 0-29 16,-4 2-13-16,2-2-45 15</inkml:trace>
  <inkml:trace contextRef="#ctx0" brushRef="#br0" timeOffset="71214.97">21487 13102 366 0,'0'0'16'15,"0"0"-16"-15,0 102-7 16,0-58-3-16,0 1 9 15,0 1 1-15,2 0 6 16,7-4-1-16,0-5-4 16,-2-10 1-16,-5-10 1 15,0-6-3-15,-2-5 0 16,0-4 0-16,0-2 5 16,0 0 9-16,0-24 3 15,0-13-2-15,0-10-14 16,0-11-1-16,-11-6 7 15,0-6-6-15,4-1 6 0,5 4-7 16,2 0-1-16,0 11 0 16,22 8 0-16,5 12 1 15,0 10 0-15,-5 9 0 16,1 11 0-16,-6 6 0 16,-1 0-8-16,-5 23 8 15,-3 7 2-15,-5 7 5 16,-3 2 2-16,0 5-9 15,-15 0 5-15,-8-3 0 16,-2-4-5-16,6-9 4 0,1-6-4 16,5-4 0-1,3-3-6-15,4-5-21 0,6-6-72 16,0-4-68 0</inkml:trace>
  <inkml:trace contextRef="#ctx0" brushRef="#br0" timeOffset="71900.21">21810 13054 277 0,'0'0'15'0,"0"0"-14"15,-44 104 0-15,30-55 0 16,3 1 3-16,7 2 6 15,4-2 2-15,0 0-9 16,0-6 3-16,0-4-1 0,2-14-5 16,9-10 0-16,3-12 0 15,1-4 1-15,-1 0 8 16,3-12 4-16,-5-10-8 16,-4-6 2-16,-1-6-2 15,-3-4 3-15,-4-6-5 16,0 2 7-16,0 7-6 15,0 16 7-15,0 8 15 16,0 10 6-16,0 1-19 16,0 0-13-16,0 0-1 15,2 5-1-15,3 20 1 0,2 8 1 16,2 3-1-16,4 5 0 16,3-9-12-16,4-2 5 15,2-10-20-15,2-8 12 16,1-8-3-16,0-4-1 15,-4 0 14-15,-2-6 5 16,-7-8-4-16,-6 1 4 16,-4-6 1-16,-2 2 5 15,0 0-3-15,0-1 4 16,0-3 11-16,6 0-6 16,17-3-9-16,5 1 2 15,6 3 1-15,2 8 1 16,-5 11-1-16,-4 1-5 15,-3 1-1-15,-2 26 1 0,-4 7 0 16,-13 10 8-16,-5 6-3 16,-7 4 1-16,-22-2 0 15,-2-8-5-15,2-10 3 16,6-16 3-16,7-5-6 16,3-13 2-16,3 0-3 15,0 0 0-15,-3-22-22 16,2-10-38-16,4-11 10 15,5-9-38-15,2-10-75 16</inkml:trace>
  <inkml:trace contextRef="#ctx0" brushRef="#br0" timeOffset="72332.89">22126 12819 200 0,'0'0'87'15,"0"0"-69"-15,0 0-8 16,0 0 15-16,0 0 5 15,132 64 4-15,-101-24-9 16,9 9-23-16,0 7 14 16,5 6-12-16,-7 4-4 15,-5 0 0-15,-6-5-3 16,-9-10 4-16,-7-10-3 16,-5-11 2-16,-1-14 0 15,-5-6 0-15,0-8 3 16,0-2-2-16,0 0 6 15,0-22-7-15,0-14-2 16,0-6 2-16,0-2 0 0,0 2-3 16,16 3 0-16,3 5-2 15,4 6-1-15,-1 6-2 16,3 10 8-16,-3 6 0 16,2 6 2-16,-1 0 1 15,2 16-3-15,-2 12 13 16,4 5-2-16,0 2-4 15,0 5 1-15,-2-4-8 16,-5-2 1-16,-7-3-1 16,-2-12-7-16,-4-4-5 15,-2-13-24-15,1-2-52 16,3-23-55-16</inkml:trace>
  <inkml:trace contextRef="#ctx0" brushRef="#br0" timeOffset="72476.69">22813 12952 412 0,'0'0'38'0,"0"0"-38"15,0 0-3-15,0 0 2 16,0 0-5-16,0 0-13 16,0 0-66-16,22 1-112 15</inkml:trace>
  <inkml:trace contextRef="#ctx0" brushRef="#br0" timeOffset="72931.71">23104 13030 396 0,'0'0'10'16,"0"0"-10"-16,0 0 0 15,0 109 6-15,0-76-4 16,0-1 17-16,0-2-15 15,12-6-1-15,-1-4-3 16,0-4 0-16,-4-9-2 16,0-1 2-16,-3-6-9 15,0 0 2-15,1-5 7 0,-1-17 18 16,0-5-12-16,1-1-6 16,-2-3 0-16,-1 5-6 15,-2 2 6-15,0 0-1 16,2 0 2-16,7 0 2 15,1-1-3-15,2 8 0 16,-1 5 3-16,-5 8 3 16,4 4-6-16,1 0 3 15,0 22 4-15,3 10 23 16,-6 6-15-16,1 4-9 16,0-1-2-16,0 0 1 15,4-2-4-15,-1-10 0 16,-2-2 0-16,-1-7-2 0,-1-8-3 15,-6-4-10 1,0-8-19-16,2 0-19 0,3-16-57 16,1-11-125-16</inkml:trace>
  <inkml:trace contextRef="#ctx0" brushRef="#br0" timeOffset="73431.98">23521 12997 35 0,'0'0'311'0,"0"0"-292"0,0 0 7 15,0 0 30 1,0 0-33-16,0 0-18 0,-24 6 8 16,8 24-12-16,-2-1-1 15,2 6 0-15,6 2 0 16,3-3-1-16,5-6-6 15,2-3 5-15,0-13-5 16,2-9-3-16,11-3-1 16,1 0 10-16,1-2 1 15,1-18 1-15,1-4-1 16,-3 0-2-16,1-1 1 16,1 6-2-16,-3 7 3 15,1 4-2-15,-1 8 0 16,6 0 1-16,0 0-3 15,8 10 4-15,6 14-3 0,5 6 6 16,-2 8-3-16,0 5 7 16,-9 3 0-16,-12 2-1 15,-13 2-5-15,-2 0 0 16,-11-6 9-16,-22-2 5 16,-10-4-7-16,-10-7-4 15,-3-5 7-15,-6-8-4 16,-3-8-7-16,1-7 1 15,-4-3-1-15,-1 0-3 16,7-12-18-16,8-2-42 0,17 6-82 16</inkml:trace>
  <inkml:trace contextRef="#ctx0" brushRef="#br0" timeOffset="74300.39">21556 14447 17 0,'0'0'456'0,"0"0"-441"16,0 0-15 0,0 0-9-16,0 0 9 15,0 0 8-15,33 109-3 16,-22-65-2-16,-1 2-3 0,-6-2 3 16,0-12-3-16,1-6 0 15,-3-12 0-15,0-10 0 16,-2-4 2-16,0 0-1 15,0-26 10-15,0-6 3 16,0-14-12-16,0-6-1 16,-4-11 1-16,2 2 0 15,2 1-2-15,0 11 0 16,8 9-3-16,11 12 1 16,-2 12 0-16,1 10 2 15,2 6 0-15,0 0 0 0,2 22-2 16,-3 12 2-1,-6 10 0-15,-9 9 5 0,-4-3-3 16,0 0 0-16,-7-6-2 16,-6-6 4-16,2-8-4 15,2-8 0-15,3-6 1 16,3-8-3-16,1-8 1 16,2 0-6-16,0 0-3 15,0-8-5-15,5-14-2 16,12-5-3-16,8 4 16 15,-1 5 4-15,-1 9 0 16,-8 7-3-16,-1 2 3 0,-8 0 0 16,-4 21 0-1,-2 10 3-15,0 8 4 0,-13 8 1 16,-9-3-6 0,-3-4-1-16,3-10 5 0,-1-3-2 15,4-7-4-15,0-3 0 16,4-13-1-16,1-4 0 15,10 0-8-15,2-12-31 16,2-14-65-16,0-7 13 16,20-4-34-16</inkml:trace>
  <inkml:trace contextRef="#ctx0" brushRef="#br0" timeOffset="74632.19">21951 14629 282 0,'0'0'26'0,"0"0"-20"0,0 0 1 16,10 132 0-16,-1-100 0 16,3-4 8-16,3-2-7 15,5-5 2-15,1-6 3 16,-4-7 6-16,1-8-11 16,-3 0 3-16,-1 0-11 15,-3-19 18-15,-7-6-9 16,-4-11-4-16,0-4-5 15,-8 2-1-15,-17 1 1 16,-4 9-2-16,0 4 3 16,2 9-3-16,6 6 4 0,2 7 11 15,4 2-12 1,3 0-1-16,4 4-7 0,1 13-6 16,7-2-20-16,0-1-43 15,0-5-18-15,20-6-137 16</inkml:trace>
  <inkml:trace contextRef="#ctx0" brushRef="#br0" timeOffset="75004.12">22283 14627 207 0,'0'0'46'15,"0"0"3"-15,0 0-15 16,0 0 6-16,0 0-20 15,-5 106-3-15,5-87-9 0,0 3-7 16,0-3 6-16,16 0-4 16,1-1 1-16,5-1-4 15,1-9-3-15,0 2 1 16,2-10 1-16,-2 0 1 16,0 0 1-16,-5 0 1 15,-7-10-2-15,-5 2 0 16,-4-9 4-16,-2-2 4 15,0-3-6-15,0-6-1 16,0 3-1-16,-2 5 0 0,-9 6 0 16,-3 6-2-1,1 4 2-15,-5 4 7 0,1 0 2 16,-6 0-9 0,-1 1 0-16,-1 16-11 0,3-4-10 15,2 0-13-15,9-3-32 16,7-2-24-16</inkml:trace>
  <inkml:trace contextRef="#ctx0" brushRef="#br0" timeOffset="75312.86">22550 14121 308 0,'0'0'168'0,"0"0"-168"16,0 0-17-16,0 0 17 16,0 0 0-16,0 0 8 15,29 144-2-15,-11-70-1 16,-1 5-2-16,1-4-3 15,3-2 0-15,-2-5-1 16,2-11 0-16,-4-4-8 16,1-13-38-16,2-8-76 0,0-14-126 15</inkml:trace>
  <inkml:trace contextRef="#ctx0" brushRef="#br0" timeOffset="75522.92">22589 14574 391 0,'0'0'86'15,"0"0"-86"-15,0 0 2 16,0 0-2-16,0 0 0 16,0 0 9-16,37-33-9 15,-2 20 0-15,7-3-4 16,6-6-24-16,-2 0-32 15,3-3-38-15,-5 4-18 0</inkml:trace>
  <inkml:trace contextRef="#ctx0" brushRef="#br0" timeOffset="75853.03">23019 14364 130 0,'0'0'132'16,"0"0"-77"-16,0 0-36 15,0 0 26-15,0 0-19 16,0 0-1-16,-86 0-17 15,79 0-8-15,7 15 0 16,0 9-2-16,0 9 2 0,10 3 1 16,14-2-1-16,7 6-5 15,5-3 4-15,-1 0-2 16,3-1 0 0,-5-1 6-16,-4 4-2 0,-8-3 7 15,-13-4-2-15,-8-1 1 16,0-9 4-16,0-5 17 15,-15-6-6-15,-9-3-7 16,-10-8-6-16,-4 0-2 16,-2 0-5-16,4-16-2 15,5 0-6-15,11-1-6 16,7 3-15-16,11 2-33 16,2-3-51-16,0-2-19 15</inkml:trace>
  <inkml:trace contextRef="#ctx0" brushRef="#br0" timeOffset="76466.75">23094 14047 82 0,'0'0'211'0,"0"0"-199"16,0 0-10-16,0 0-2 15,0 0 1-15,0 0 0 16,2 0 3-16,-2 0-3 16,0 0 2-16,0 0-3 15,0 0-1-15,0 0-2 16,0 0-4-16,0 0-35 16,0 0-85-16</inkml:trace>
  <inkml:trace contextRef="#ctx0" brushRef="#br0" timeOffset="76766.39">23094 14047 162 0,'46'-26'129'16,"-46"26"-98"-16,0-5-12 16,0 5 26-16,0 0-10 15,0 0-11-15,0 0-14 16,0 0-3-16,0 11 7 15,0 14 16-15,5 16 3 0,4 11-22 16,4 12 0-16,3 10-2 16,9 8 1-16,0 6 2 15,7-5 0-15,2-1-9 16,-3-10-3-16,-3-10-1 16,-3-3-1-16,-5-19-8 15,-3-10-21-15,0-12-16 16,-7-18-22-16,4 0-103 15</inkml:trace>
  <inkml:trace contextRef="#ctx0" brushRef="#br0" timeOffset="77266.91">23125 14558 350 0,'0'0'52'15,"0"0"-42"-15,0 0-10 16,0 0 0-16,0 0-1 16,143-103-6-16,-101 75-30 15,-7 4-27-15,-4 3-38 16,-8 4 51-16,-10 11 43 16,-9 6 8-16,-4 0 16 15,0 18 48-15,0 19 21 16,-11 7-39-16,-5 10-9 15,6 4-19-15,5 5 4 0,5-10-9 16,0 0-7-16,0-8-3 16,9-8-3-16,7-15 0 15,-3-8-2-15,1-12-2 16,1-2 4-16,1-8 3 16,-3-22 6-16,1-12-9 15,-6-4-5-15,-1-1-17 16,-3 5 10-16,-4 8 5 15,0 8 7-15,0 16 4 16,0 6 5-16,0 4 5 16,0 13-10-16,2 20 11 0,5 7-5 15,0 4-7-15,2 0 1 16,2-5-4 0,0-6-5-16,5-8-3 0,0-11-11 15,1-10-32-15,1-4-24 16,-1 0-31-16,-3-12-57 15</inkml:trace>
  <inkml:trace contextRef="#ctx0" brushRef="#br0" timeOffset="77667.11">23686 14783 62 0,'0'0'60'15,"0"0"-28"-15,0 0 15 16,52 104 1-16,-39-46-11 16,-5 5-14-16,2 4 2 15,-4 4-17-15,-6-9 13 16,2-7-1-16,-2-6-5 15,0-11-7-15,0-14-6 16,0-11 2-16,0-9 1 0,0-4 21 16,-6-5 29-16,-17-25-42 15,-4-16-4-15,3-12-1 16,-2-22-5-16,1-15-3 16,5-14-15-16,7 2-10 15,13 8-7-15,0 23-4 16,11 23 20-16,16 11-18 15,4 25 16-15,0 7 15 16,-2 10 2-16,0 0 2 16,-2 22-2-16,-8 8 2 15,-5 4 7-15,-12 6 6 16,-2 0-2-16,-8 2-2 0,-24 1 6 16,-4-3-4-16,-6-4-6 15,2-9-2-15,5-6 17 16,6-11-16-16,4-10-5 15,7 0-7-15,7-14-30 16,7-10-63-16,4-8-97 16</inkml:trace>
  <inkml:trace contextRef="#ctx0" brushRef="#br0" timeOffset="78199.46">23949 14654 207 0,'0'0'71'16,"58"108"-68"-16,-34-46 16 16,-3 9 64-16,-9 0-32 15,-2-6-30-15,-6-5 0 16,-1-10-2-16,-3-5-9 16,0-19-2-16,0-8-8 15,0-12 4-15,0-6-1 16,-11 0 8-16,-16-10 3 15,-6-20-14-15,-10-7 2 16,-1-17-5-16,1-12 3 16,-2-15 0-16,8-9 0 15,8 5-12-15,8 2 3 0,15 16 2 16,6 8 1-16,0 11 2 16,15 8-1-16,14 7-1 15,4 7 6-15,6 7-4 16,-1 7 2-16,-3-1-3 15,-4 7-3-15,-4 2 8 16,-12 4-6-16,-1 0 4 16,-7 4-8-16,-3 10-15 15,-4 10 25-15,0 1 6 16,0 1-4-16,-11-2 6 16,-7-2 5-16,3-4 8 15,1-1-7-15,1 0-1 0,2-5 5 16,4-2-7-1,0 0-11-15,1 0 0 0,2-2-10 16,-3 2 0-16,4 0-11 16,3-3-18-16,0 2-24 15,0-1-55-15</inkml:trace>
  <inkml:trace contextRef="#ctx0" brushRef="#br0" timeOffset="78402.52">24197 14570 342 0,'0'0'91'0,"0"0"-73"0,0 102 3 15,8-60 12 1,1 5-8-16,1 3 4 0,-2-4-7 16,1 2-9-16,2-12-13 15,0-2 0-15,0-14 0 16,1-7-23-16,-1-13-46 15,2 0-59-15,1-33-129 16</inkml:trace>
  <inkml:trace contextRef="#ctx0" brushRef="#br0" timeOffset="78567.14">24161 14436 35 0,'0'0'423'0,"0"0"-409"15,0 0-8-15,0 0 3 16,0 0 5-16,0 0-14 16,-18-22-24-16,18 22-97 15,13 0-77-15</inkml:trace>
  <inkml:trace contextRef="#ctx0" brushRef="#br0" timeOffset="78932.72">24379 14627 225 0,'0'0'70'0,"0"0"-57"16,49 106 1-16,-41-65 37 15,0 3-14-15,-6 3-6 16,-2-1-7-16,4-6-11 16,5 0 1-16,3-10-6 15,3-14-4-15,3-6 18 16,-1-10-22-16,6 0 0 15,6-26 0-15,-2-14 2 16,2-8 2-16,-2 2-3 16,-6 0 1-16,-2 16-2 15,-9 13 1-15,0 16-4 16,-4 1 3-16,-1 8 0 16,3 24 2-16,1 3 6 15,1 2-5-15,0-3 21 16,1-7-18-16,1 0-5 0,-1-8-1 15,0 0-10-15,-2-7-22 16,0-6-34-16,-1-6-75 16,11 0-99-16</inkml:trace>
  <inkml:trace contextRef="#ctx0" brushRef="#br0" timeOffset="79350.82">25045 14730 262 0,'0'0'231'15,"0"0"-213"-15,0 0-16 16,0 0 0-16,0 0 5 16,0 0 4-16,-111 121-3 15,109-98-2-15,-1 0 0 16,3-4-3-16,0-2 2 0,0-9-5 16,0-8-8-16,3 0-9 15,8-2 17-15,9-24 2 16,6 0 3-16,5-10-5 15,6 6 1-15,-2 10 17 16,1 8-17-16,-5 12-1 16,-2 0 2-16,2 5-2 15,0 22 3-15,3 7 2 16,-3 8 5-16,-6 10-6 16,-6-2-4-16,-9 12 13 15,-10-4 2-15,0-1-7 16,-17 1 5-16,-16-1 6 15,-9 0-2-15,-16 1-6 0,-11-2-1 16,-7-10-2 0,-11-2-6-16,1-17 0 0,1-18-2 15,7-9-9-15,9-8-16 16,11-28-34-16,11-14-36 16,9-14-95-16</inkml:trace>
  <inkml:trace contextRef="#ctx0" brushRef="#br0" timeOffset="82516.21">21369 13495 180 0,'0'0'77'16,"0"0"-55"-16,0 0 2 15,0 0 10-15,0 0-8 16,0 0-7-16,-43-74 6 15,39 67-8-15,2-6-4 16,-1-3 0-16,1 0-10 16,-2-2 6-16,2-2 1 0,0-2 0 15,0 0 0-15,-1 0-1 16,3 1-7-16,0-1 1 16,0 4-3-16,0 0 1 15,0 3 1-15,0 0-2 16,0 5 0-16,3 3 1 15,1 2-1-15,-2 1 0 16,-2 1 1-16,0 0 0 16,2-1 1-16,0 2-1 15,0 0 1-15,1-2 0 16,1-2-2-16,6-4 0 16,2 0 1-16,2-2-1 15,-1 0 0-15,0 2 0 16,-1-1 0-16,-3 9 0 15,-1-1 2-15,0 1-4 0,-2-2 2 16,5 0 0-16,-2 0 0 16,0 0 0-16,-2 0 0 15,-1 2 0-15,1 0 2 16,-2-2-4-16,4 0 4 16,1-2-2-16,4-1 0 15,1-6 1-15,4 1-1 16,-4-2 0-16,3 4 1 15,-5 4-2-15,-3 0 1 16,-2 4 0-16,-4-2 0 16,1 4-1-16,-1-3 1 0,0 2 0 15,2 1 0 1,0-4 0-16,3-1 1 0,-1 2-1 16,6-1 0-16,-3-2 0 15,0 1 0-15,-1 1 0 16,-4 0 1-16,3 0-2 15,-2 1 1-15,-3-1 0 16,5 0 0-16,0 0 1 16,-3-1-1-16,6 2 0 15,-6-1 0-15,3-2 0 16,1-3 0-16,3 4 0 16,3-4 0-16,1 0-1 15,5 1 1-15,1-1 1 16,-6-1-1-16,6 2 0 15,-1 0 0-15,2 1 0 0,7-4 0 16,4-1 0-16,0 2 0 16,-2 0 0-16,3 3-1 15,-3 1 1-15,-2-1-3 16,3 1 3-16,1-2 0 16,3 0-3-16,1-2 3 15,3 0 0-15,-3-2 1 16,6 0-2-16,2-1 1 15,2 2 0-15,3-1 0 16,-2 2-2-16,2-1 2 0,-6 4 0 16,1-2-2-1,-2 0 2-15,2-3-1 0,4-1 1 16,4 1 0-16,3-1 0 16,5 0 0-16,-1 0 0 15,0-6 0-15,1 4 0 16,-5-1 1-16,-2-1-1 15,-5 7 0-15,-7 1-1 16,2 7 1-16,-5 2 0 16,1 0 0-16,4 0 0 15,-2 5-1-15,5 5 1 16,0-2 1-16,-4 1 0 16,-8-2-2-16,-6 5 0 15,-6-2 1-15,-2 1-2 16,0-1 4-16,0-4-2 0,2 0 0 15,-3-3 1-15,0 4-1 16,0 3 0-16,1-1 0 16,2 7-2-16,-2 3-1 15,2 0 3-15,0 4 2 16,-3 2-1-16,3-2-1 16,-6 4-5-16,4-2 5 15,-3 1-2-15,-2 4 6 16,0 0-6-16,-5 1 4 15,1-4 0-15,-3-2 0 16,-1-4-1-16,2-3-1 16,1-1 0-16,-4-1 0 15,5 0 0-15,-4-6 0 16,0 0 0-16,3-2 0 0,-2 0 0 16,1 0 1-16,-4-1-1 15,-1 2 1-15,-1 1-1 16,-4 0 0-16,1 3-4 15,-3-5 4-15,0 5 1 16,0-1 0-16,0-1-1 16,0-3 2-16,0 3-2 15,0-5 0-15,0 2 1 16,3-4-1-16,-3 0 0 16,0 5 0-16,4-2 0 15,-2 1 0-15,2 2 0 16,1 0 0-16,-1 0 1 15,-2 2-1-15,0 1 1 0,-2-2 0 16,0 0-1-16,0-2 1 16,0 1-1-16,0-1 0 15,2 0-1-15,4-2 1 16,-4-4 0-16,2 3 0 16,3 3 0-16,3 1 0 15,2 4 0-15,1 2 0 16,3 0 1-16,-3 0-1 15,1 2 1-15,-5-4-1 16,2-2-1-16,-5-4-5 0,1-4 6 16,-2 0 0-1,-1-2 1-15,0 2 0 0,3-2 1 16,0 2-2 0,0 0 0-16,1 0-3 0,1-2-2 15,3-2-36-15,-4 0-64 16,1 0-79-16</inkml:trace>
  <inkml:trace contextRef="#ctx0" brushRef="#br0" timeOffset="82967.21">24693 13140 229 0,'0'0'130'16,"0"0"-109"-16,0 0-19 16,0 0 5-16,0 0 20 15,0 0-5-15,3 24-11 16,17-5-2-16,2-2 6 15,2 1 0-15,1 3-5 16,0-2 1-16,-4 1-5 16,2 3-3-16,-3 1-1 15,-3 0 2-15,-3-1-2 16,-1 2-2-16,-6-3 0 0,0 0 0 16,-2-2 2-16,-5-4-2 15,0 0 8-15,0 0-2 16,-12 0 0-16,-8 2 1 15,-2 3-5-15,-1-8 4 16,4 1 0-16,1-3-6 16,2-5 0-16,0-3-6 15,3-3-16-15,6 0-40 16,3 0-95-16</inkml:trace>
  <inkml:trace contextRef="#ctx0" brushRef="#br0" timeOffset="85947.95">25255 14757 180 0,'0'0'119'0,"0"0"-111"15,0 0-6-15,0 0-2 16,0 0 10 0,0 0 17-16,-25 22 5 0,25-21-7 15,0-1-4-15,0 0 3 16,0 0-3-16,0 0-3 16,0 0-7-16,0 0-8 15,0 0 1-15,0 3-4 16,0-2 2-16,0 4-2 15,0-1 3-15,0 0-2 16,2 1 2-16,10 0-2 16,1 0 6-16,7 4-1 15,2-6-6-15,5 3 5 0,6-2 0 16,6 0-4-16,5 1 2 16,7 3-2-16,9 0 3 15,7 1 4-15,8-3 2 16,6 1 1-16,4 0-5 15,2-2-1-15,3-5 2 16,14 0-6-16,4 0 5 16,8-2-4-16,-2-8-1 15,-7 0-1-15,-4 0 0 16,-3 1 3-16,2-5-3 16,1 0 0-16,-3-3 0 15,-2-7 0-15,-2-2 0 0,2-1 0 16,5-7 4-1,-1-2-3-15,4-6-1 0,-2-2 0 16,-2-8 0-16,-2 2 0 16,-11 4-1-16,-8 3 1 15,-15 1 0-15,-12 0 2 16,-6 1-2-16,-2-12 1 16,-2-3 3-16,3-4 2 15,-1-5-2-15,4 3 3 16,-2-2-5-16,4 0 3 15,-3 2-3-15,2 2-2 16,-2 3 0-16,-7 7-1 16,-3 3 1-16,-11-3 0 0,-1 3 1 15,-1-5 0-15,-3 0-1 16,2 2 1-16,-6 0 2 16,2 4 0-16,-1 6-2 15,-5 2 0-15,1-1 1 16,-1 5 0-16,1-4-2 15,-1 0 3-15,1 0-3 16,-3 1 2-16,4 0-1 16,-5-2-1-16,2 3 0 15,-1-3 1-15,0-4-2 0,1 0 2 16,-3-1-1 0,1-1 0-16,-4-5 1 15,-1-2-3-15,1-5 2 0,2-3 0 16,-1-7-1-16,1 0-4 15,2-1 5-15,3-3 0 16,4 1-3-16,0-4 3 16,4-4-1-16,-1-4 1 15,1 2-2-15,-4 6-5 16,-5 7 6-16,-3 9-4 16,-7 3 1-16,-4 2 3 15,0 4 1-15,0 1-1 16,0 4-3-16,-4 3 0 15,-9-2 4-15,1 0-2 16,1 2 2-16,3-2 0 0,0 2 1 16,0-2 0-16,1 5-2 15,-2 2 2-15,2 0 2 16,1 4-2-16,-1 3 1 16,-2-4-4-16,-2 1 4 15,-2-2-4-15,-1-3 2 16,1-1 0-16,0-2-1 15,-5 3 1-15,-5-4-4 16,1 3 2-16,-2 1 2 16,-3 2 2-16,2 5-1 15,1 3 1-15,-1 2-2 16,3 0 0-16,-2-2-2 0,-3-1 2 16,-2-5-1-1,0-3 0-15,-3-2 1 0,3-2 0 16,3 2 0-16,2 1 0 15,1 6 2-15,3-1 0 16,1 1-1-16,-2 5 2 16,1 2-3-16,-3 4 1 15,2 1-1-15,0 1 1 16,-6-3 0-16,3 1-1 16,-2 0 1-16,-3-6 0 15,-2-2-1-15,2-1 2 16,0-4-2-16,-1 3 2 15,8 5-2-15,2 0 2 16,7 5 0-16,2 6 1 16,1 2-3-16,4 3 2 0,-1 2-1 15,1 1-1-15,1 0 0 16,-6-2 0-16,2-1 1 16,-2-3-1-16,-5 1 0 15,-2-3 0-15,-4-3 0 16,0 1 0-16,-1 2-1 15,2 3 1-15,2 2 1 16,3 1-1-16,1 0 0 16,2 2-3-16,-3-2 3 15,-2 0 0-15,5-2 0 16,0 0 0-16,-3 1 0 16,3 0 1-16,1 3-1 15,6 2-2-15,-3 2 2 16,5 2 0-16,-4 0-4 15,-2 0 0-15,5 0-1 0,1 0 2 16,2 0 0-16,2 0 2 16,0 0 1-16,0 0 0 15,0 0 0-15,0 0 0 16,0 0 0-16,0 0 0 16,-2 0 0-16,2 0 0 15,-2 0 0-15,2 0 0 16,-4 0-5-16,2 0 5 15,-4 0 1-15,-1 4-1 16,5 2 0-16,2-2-3 16,0 3 3-16,-2-4 0 15,2 7-1-15,0 2 1 0,0 4 0 16,0 5 1 0,0 4-1-16,0 4 1 0,0 0-1 15,0-3 0-15,4-2 0 16,5-5 0-16,1-5 0 15,-2-3 1-15,-3-2-1 16,-1-3 0-16,-2-3 1 16,-2 0-1-16,0-3 0 15,0 0 0-15,0 0 1 16,0 0 0-16,0 0 1 16,0 0 0-16,0 0 10 15,-11 0-4-15,-16-6-7 0,1-10-1 16,-4-6 1-16,6-2 1 15,2-5-2-15,2 1 0 16,4-1 0-16,5 0 0 16,0 2-1-16,2 0 1 15,2 5 0-15,5 4 0 16,0 5-1-16,2 7 0 16,0 1 1-16,0 3 2 15,0 1 0-15,-2 1-2 16,2 0 1-16,0 0-1 15,0 0 0-15,0 0-5 16,0 0 0-16,0 0 0 16,16 0 5-16,5 0 1 0,10 0 0 15,5 7 0-15,7 3-1 16,-1 0-1-16,5 0 1 16,-3-3 1-16,-4-1-1 15,-3-5 0-15,-14 1 1 16,-5 1 0-16,-9-3-1 15,-5 0-1-15,-4 1 1 16,0-1 0-16,0 1-10 16,-10 2-36-16,-22 5-63 15,-17-2-200-15</inkml:trace>
  <inkml:trace contextRef="#ctx0" brushRef="#br0" timeOffset="86637.16">26387 9294 122 0,'0'0'137'0,"0"0"-117"15,0 0-18-15,0 0 27 16,0 0 39-16,0 0-5 16,0 0-31-16,0 0-32 15,0 0 0-15,0 0-34 16,0 0-77-16,0 0-89 15</inkml:trace>
  <inkml:trace contextRef="#ctx0" brushRef="#br0" timeOffset="87386.69">26289 13573 36 0,'0'0'159'0,"0"0"-159"15</inkml:trace>
  <inkml:trace contextRef="#ctx0" brushRef="#br0" timeOffset="161063.63">27881 13186 226 0,'0'0'60'16,"0"0"-43"-16,0 0 18 16,0 0-3-16,0 0-6 15,0 0-9-15,0 0-1 16,-29-30 15-16,21 27 0 15,3 0-15-15,1-1 0 16,2 4-11-16,2-2 12 16,0-1-17-16,0 2 1 15,0 1-1-15,0-1 7 16,0 1-3-16,0 0-8 16,0 0 8-16,0 0 4 0,0 0-8 15,0 0-9 1,0 0 9-16,0 0 0 0,4 1 5 15,5 5-10-15,5 1 10 16,1 2-2-16,1 3-3 16,-1 3-6-16,-1 7 6 15,-1 6 5-15,-2 8 1 16,-2 4-8-16,-4 10 5 16,-3 4 6-16,-2-2-9 15,0 2-6-15,0-2 6 16,0-3 4-16,0-6-3 15,0-3-2-15,0-9 2 16,2-5 2-16,-2-9-3 16,0-6-8-16,0-3 8 0,0-4 1 15,0-4 0-15,0 0-2 16,0 0 2-16,0 0 1 16,0 0-2-16,0 0-9 15,0 0 9-15,0 0-3 16,0 0 1-16,0 0 2 15,0 0-1-15,0 0-3 16,0 2 4-16,0 6-18 16,0 6 18-16,2 8-4 15,0 6 5-15,2 4-2 16,3 2 2-16,0-3 2 16,0-1-3-16,-3 0-7 15,0-1 7-15,1 2 5 16,-1 0-3-16,-1 5-4 15,2-5 4-15,-5-1 2 0,0-6-4 16,0-4-5-16,0 0 5 16,0-4 4-16,0-2-2 15,-12-1-4-15,3-2 4 16,1 1 9-16,-4 1-11 16,1-4-4-16,-2 1 4 15,-1 0 5-15,1-4-4 16,4-1-2-16,0 1 2 15,2-6 2-15,1 0-3 16,2 0-16-16,-2 0 3 0,4 0-32 16,0 0-79-16,0-6-135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1:51:23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6848 11667 240 0,'0'0'60'0,"0"0"3"16,0 0-34-1,0 0 8-15,0 0 4 0,0 0 8 16,0 0-21 0,0 0-12-16,-15-17 1 0,15 17-9 15,0-2-8-15,0 0-2 16,0-1-41-16,2-9-18 16,13-3-9-16,1-5-81 15</inkml:trace>
  <inkml:trace contextRef="#ctx0" brushRef="#br0" timeOffset="4148.3">5948 11451 231 0,'0'0'10'0,"0"0"-4"15,0 0-2-15,0 0-2 16,0 0 16-16,0 0-5 16,-10 0 4-16,27 0 1 15,5 0-3-15,7 2 4 0,5 3-2 16,3-1-9-1,2 2 0-15,3-2-7 0,0 2 3 16,7 2 1-16,3-4-5 16,5-1 4-16,8 0 4 15,0-3 1-15,6 1 3 16,-4-1-10-16,1 0 5 16,0 0-6-16,-3 0 3 15,-1 3-4-15,-1-2 2 16,-3 1-2-16,-2 1 0 15,-5-1 2-15,0 0-2 16,-1 0 0-16,-4 0 0 16,0-2 0-16,-2 0 0 15,3 0 1-15,1 0-2 0,2 0 2 16,2 0-1 0,0 0 0-16,-4 0-1 0,0 0 1 15,-6-4 0 1,-3-3 0-16,-6 0-4 0,-1-3 0 15,-1-2 4-15,-4-4 0 16,4 0-1-16,-2-3 1 16,1 4 2-16,-1-6-2 15,0 2 0-15,0 1 1 16,0-3-1-16,1 4 0 16,-8 1 0-16,-1 1 0 15,-6-1 2-15,-3 2-2 16,-1-2 0-16,-1 2 2 0,-4 0-2 15,-1 0 0 1,-5-3 1-16,0 6-1 0,-2-1 3 16,0-2 0-16,0 3 5 15,-4-2-2-15,-7-1 7 16,-1-3-5-16,-3 2-8 16,-3 1 4-16,-4-2 0 15,-2 2-4-15,-3 1 2 16,2 4 2-16,0 0-2 15,1 4 0-15,0-2 0 16,1 3 1-16,-1 1 3 16,-3-1-3-16,-2 4-3 15,0-3 3-15,0-1-3 0,-5 1 0 16,3-4 0-16,-6 2 0 16,1-1 2-16,-2 2-2 15,1 2 0-15,0-1 0 16,0 3 0-16,1 0 0 15,3 0 2-15,2 0-2 16,-1 0 2-16,6 0-1 16,-1 0-2-16,2 0 4 15,1 0-2-15,-3 0-1 16,3 0 3-16,-1 0-3 16,-4-8 1-16,0 0 0 15,-2 2-2-15,0-2 2 16,-1 3-1-16,3 0 0 15,-2 4 1-15,0 1-1 16,0 0 0-16,-3 0 1 0,3 0-2 16,-2 0 2-16,0 0-1 15,-1 0 0-15,3-3 0 16,2-5 0-16,0 0 1 16,2 0-1-16,0 0 0 15,0 1 1-15,1 2-1 16,-2 5 0-16,-7 0-2 15,0 0 2-15,-1 0 0 16,1 5 1-16,1 4-2 16,3-3 1-16,2-2 0 15,-2-2 0-15,6-2 1 0,3 0-1 16,0 0 1 0,6 0-1-16,-1 0 0 0,1 0 1 15,-1 0-1-15,-4 0 0 16,-4 0-1-16,-4 2 1 15,0 2 0-15,3 0 0 16,-1 1 0-16,5-3 0 16,4 3 0-16,3 1 0 15,5 0-9-15,2 2 8 16,-1 0-1-16,2 2-2 16,0 4 4-16,-2 2-12 15,-1 6 12-15,0 5-1 16,-5 5-6-16,-6 6 6 0,2 2 1 15,-6 1 1 1,5-2-1-16,9-1 1 0,-1-2-1 16,10-2 0-16,2-1-2 15,0 1 2-15,18-1-11 16,14 2-2-16,5-9 8 16,6-6-17-16,4-9-2 15,0-4-29-15,-1-1-35 16,1-6-95-16</inkml:trace>
  <inkml:trace contextRef="#ctx0" brushRef="#br0" timeOffset="16044.42">28271 9035 233 0,'0'0'0'15,"0"0"-71"-15,0 0 20 16,0 0 51-16,0 0 22 16,0 0-4-16,0 0 6 15,0 0-3-15,-12 0 3 16,12 0-3-16,0 0-4 16,-4 0 6-16,4 0-1 15,0 0 3-15,0 0 2 16,0 0-4-16,0 0-7 15,0 0-7-15,0 0-7 16,8-6-2-16,13-2 11 0,8-1-2 16,3-4 5-1,1 2-7-15,-2-1-5 0,0 5 6 16,4 4-5 0,-2-1 6-16,2-1-2 0,3 1-5 15,0 0 4-15,-3-2 1 16,-4 4-6-16,-2-4-1 15,-4 0 2-15,-2 1 0 16,-3-1-2-16,-7 3 0 16,-2 1 0-16,-4 1 0 15,-5 1 0-15,3 0 0 16,-3 0 0-16,-2 0 0 16,0 0 0-16,2 0-4 15,0 0 2-15,0 0-21 0,-2-3-37 16,0-3-12-1,0-2-33-15</inkml:trace>
  <inkml:trace contextRef="#ctx0" brushRef="#br0" timeOffset="16620.12">28673 8687 201 0,'0'0'31'0,"0"0"-11"15,0 0 1 1,0 0 11-16,0 0-2 0,0 0-12 16,-5-6-5-16,5 6-4 15,0 0-5-15,0 0 0 16,7 0-1-16,9 0 7 15,-1 7-7-15,5 1-2 16,5 3 7-16,-3-3 3 16,2 2-3-16,3 0 1 15,-2-1-7-15,0 2 7 16,-4 3-9-16,2-1 2 16,-1 2-2-16,-2 1 2 15,-4-3-2-15,-1 4 0 0,-3-5 2 16,-4 2-2-16,-1-2 0 15,-3 0 0-15,1 0 0 16,-3 1 3-16,-2-2-3 16,0-1 0-16,0 2 2 15,0-4-2-15,0 2 0 16,0 2-1-16,-5-1 1 16,-4 0 2-16,1-1 1 15,-6 2 8-15,-1 1-9 16,-3-1 5-16,0 1-3 15,0-1-3-15,5-1 1 16,1-4 0-16,4 1-2 16,3-2 0-16,1-1-1 15,2-1-1-15,2-2 2 0,0-2-23 16,0 0-6-16,0 0-17 16,0 0-56-16</inkml:trace>
  <inkml:trace contextRef="#ctx0" brushRef="#br0" timeOffset="20443.24">28392 9729 227 0,'0'0'45'0,"0"0"-19"16,0 0-3-16,0 0-7 16,0 0 2-16,0 0 0 15,-4-11-9-15,4 11-8 16,0 0 3-16,-3 0 0 0,3 0 10 15,-2 0 6-15,2 0-7 16,0 0 0-16,-2 0-2 16,2 0-11-16,0 0 1 15,0 0 1-15,2 0 0 16,13 0-2-16,10 0 3 16,8 0-3-16,5 0 6 15,3 0-5-15,1-3 1 16,0 1-1-16,5-2 5 15,1-2-6-15,0 0 0 16,-2-2 0-16,-3 1 1 16,-5 1 0-16,-5 4-2 0,-8-3 2 15,-3 5 1-15,-9 0-2 16,-2 0-3-16,-4 0 3 16,-4 0 0-16,-1 0-1 15,-2 0-2-15,0 0-10 16,0 0 5-16,0 0-2 15,0 0-10-15,0 0 4 16,0 0-4-16,0 0-27 16,0 0-43-16</inkml:trace>
  <inkml:trace contextRef="#ctx0" brushRef="#br0" timeOffset="21157.02">28876 9512 158 0,'0'0'76'15,"0"0"-55"-15,0 0-2 16,0 0 0-16,0 0 4 15,0 0 3-15,-2 0-5 16,2 0-9-16,0 0 4 16,0 0-10-16,0 0 0 0,0 0 2 15,10 0 5-15,5 5 2 16,6 3 4-16,-1-1-17 16,4 2 3-16,5-1-5 15,2 0 5-15,6-4 1 16,2 2-5-16,1-2 4 15,-2 0 2-15,-2 2-6 16,-10-2-2-16,-1 2 2 16,-5-2 1-16,-5 2-2 15,-1 0-3-15,-3 0 3 16,-4 0 0-16,-2-1 0 16,-3-3 0-16,-2 3 0 15,2-1 1-15,-2-2-1 16,0 0-3-16,0-2 3 0,0 2 1 15,0-2 0-15,0 2-1 16,-2-2 11-16,-10 2-1 16,-3 4-10-16,-3-2 1 15,3 4-1-15,-3 0 4 16,-3 0-2-16,0 4 1 16,-8-2 0-16,0 7 3 15,0-2-6-15,2-1 3 16,4 1 2-16,4-2 5 15,5-3-7-15,1 1-5 16,1-4 5-16,3 0 1 16,3-2-4-16,0-1-4 15,3-4 4-15,-2 0 0 0,5 0 0 16,0 0-3-16,0 0-8 16,0 0 3-16,0 0-5 15,0 0-13-15,0 0-11 16,0 0-44-16,0 0-82 15</inkml:trace>
  <inkml:trace contextRef="#ctx0" brushRef="#br0" timeOffset="26677.44">31386 8526 334 0,'0'0'44'0,"0"0"-32"0,0 0-12 15,0 0 0 1,0 0 0-16,0 0 7 0,0 0 10 16,-2-4-7-16,2 4 5 15,0-2 2-15,0 0-2 16,0 2 2-16,0-2-14 15,0 2 9-15,0 0-3 16,0-2-9-16,0 2 5 16,0-2 0-16,0 0-5 15,0-1 0-15,4 2 0 16,5 1 0-16,1-2 0 16,-6 2 0-16,0 0 0 0,1 0 0 15,-1 0-3 1,5 20 3-16,-2 6 0 0,-1 8 1 15,-6 8 4-15,0 3-4 16,0 2 2-16,0 4 0 16,-10-3 0-16,-2 0-3 15,3-6 4-15,5-2-3 16,4-2-1-16,0 1 1 16,0-3-1-16,0-3 1 15,4-2-1-15,7-5 0 16,3-7 0-16,-5 0 0 15,-1-6 0-15,2-2-6 16,-4-3 3-16,1-4 1 16,-3-2-4-16,-2-2-2 15,0 0 7-15,1-4 1 0,-3-12 7 16,0-4-7-16,0 3 8 16,0 5 3-16,0 6 3 15,-5 5-1-15,1 1-13 16,4 0 3-16,-2 0-3 15,0 0-11-15,2 4 2 16,-5 14 9-16,5 10 1 16,-2 4-1-16,2 2-1 15,0 4 1-15,0 1 0 16,0 0 0-16,2 4 0 16,9-3 4-16,1 2-4 15,-1 4 0-15,-1 6 1 0,0 5-1 16,-4 0 0-16,-1 2 2 15,-5-5-2-15,2-4 2 16,-2-10-2-16,0-8 0 16,2-10 0-16,-2-5 0 15,0-9 0-15,0-2-2 16,0-3 2-16,0-3 2 16,0 0-2-16,0 0 0 15,-11 0-8-15,-3 0-3 16,4 0-5-16,-1 0-38 15,-3-3-12-15,1 0-39 16</inkml:trace>
  <inkml:trace contextRef="#ctx0" brushRef="#br0" timeOffset="30208.86">30293 8622 99 0,'0'0'46'16,"0"0"-15"-16,0 0-1 15,0 0-12-15,0 0-8 16,0 0 0-16,31 0-3 16,-29 0-6-16,-2 0 5 0,0 0 0 15,0 0 5-15,0 0-2 16,0 0-8-16,0 0 7 15,0 0 16-15,0 0-4 16,0 0 8-16,0 0-4 16,0 0 0-16,0 0-3 15,0 0-8-15,0 0 5 16,0-2-3-16,-2-1-14 16,-8-1 2-16,-1-1 0 15,-1 1 5-15,-5 0 0 16,-3 0-8-16,1 4 2 15,-6 0 4-15,-4 0-5 16,-4 0-2-16,-5 3 2 16,-5 11 0-16,-1 5-1 15,-1-1-1-15,3 4 1 0,4 0 2 16,5-3-1-16,6 0-2 16,4-2 2-16,6 3 0 15,1-2-1-15,5 4-4 16,4 1 4-16,0 0 1 15,7 3-1-15,0 0 0 16,0 2 0-16,0 5 1 16,0 2-1-16,0 4-3 15,7 1 3-15,5 0 1 16,-2-2-1-16,9 2 0 16,-2-4 0-16,5-2 2 15,1 0-2-15,2-6-4 0,1-2 4 16,3-6 2-1,4-2-1-15,6-1-2 0,3-4 2 16,3-2 0-16,-1-2-1 16,2-1-2-16,3-1 2 15,-1 0 2-15,-2-3-1 16,-3 5-2-16,-1-3 2 16,-4 0 0-16,-1 0-1 15,2-2-3-15,-4 0 3 16,1-3 1-16,-1-1 0 15,1 0-2-15,1 0 2 16,4 0 0-16,-1 0-1 16,0-5-2-16,-1-5 2 15,-4-4 3-15,-4 0-3 0,3-5 0 16,-5-1 0-16,-5 2 3 16,-2 3-3-16,-6-2-3 15,-1-1 3-15,-1 3 2 16,-5-2-1-16,1 3-2 15,-4 2 2-15,-2-4 3 16,-2 0-2-16,-2-2-2 16,0-2 7-16,0-3-1 15,0 2-3-15,-4-3-6 16,-10-2 6-16,-1-3-1 16,-3 0-2-16,-1 1-2 0,0 2 2 15,-2-1 6 1,-1 1-4-16,0 2-4 0,-4 1 4 15,-1-2 3-15,0 1-5 16,-2 4-5-16,-2 0 5 16,2 0 2-16,-3 4-1 15,1-1-2-15,6 6 2 16,2-2 2-16,-2 4-3 16,0 1-4-16,3-1 4 15,-2 3 3-15,-1 1-2 16,-2 2-2-16,-4 0 2 15,0 3 1-15,-4-2-2 16,-1 0-5-16,2-1 5 16,5 2 4-16,3 1-4 15,-1 0 0-15,4 0 0 0,3 0 1 16,5 0-1-16,1 0-6 16,8 0 6-16,-1 0 0 15,3 0-5-15,2 0 2 16,2 0 3-16,0 0-3 15,0 0-2-15,0 0-20 16,0 0-8-16,0 0 0 16,0 0-30-16,0 0-44 15,0 11-44-15</inkml:trace>
  <inkml:trace contextRef="#ctx0" brushRef="#br0" timeOffset="33578.56">31103 9157 87 0,'0'0'93'16,"0"0"-65"-16,0 0-3 16,0 0 16-16,0 0 15 15,0 0-26-15,0 0 2 16,-6-25-2-16,6 19-6 16,0 2 3-16,0 0-5 15,0-1-8-15,0 4-13 0,0 1 2 16,0 0-3-1,0 0 0-15,0 0-6 0,0 0 6 16,0 0 3-16,13-5-3 16,9-1 0-16,12-3 1 15,-1-1-1-15,9-1 0 16,5 6-1-16,0 1 1 16,6 2 0-16,5 2 0 15,5-3-1-15,3-1 3 16,4 2-2-16,-1-3 0 15,-7-2-1-15,-6 1 1 16,-7 1 2-16,-8 2-2 16,-10 2 0-16,-3 1-1 0,-6 0 1 15,-6 0 0-15,-1 0-1 16,-6 0 1-16,1 0 1 16,-6 0-1-16,-2 0 0 15,0 0 2-15,-2 0-2 16,0 0 0-16,0-5 0 15,0-4-1-15,0-4-28 16,0-3-22-16,0-2-18 16,-8 0-30-16,-8 4-131 15</inkml:trace>
  <inkml:trace contextRef="#ctx0" brushRef="#br0" timeOffset="33921.76">31870 8791 272 0,'0'0'38'0,"0"0"-26"16,0 0 0-16,0 0-1 15,0 0-6-15,0 0 3 16,23 18 12-16,8 2-9 16,4 0 0-16,3 0-11 15,-5 2 8-15,1-4 1 16,-5 2-7-16,-5 0 4 15,-1 2-1-15,-6 4-3 16,1-2 4-16,-5 2-3 0,-4-2 5 16,-4-2-4-16,-5 1-4 15,0-3 5-15,-7-2-1 16,-13 0 14-16,-4-2-7 16,-5-3-7-16,0 2 1 15,4-7-5-15,8-2-8 16,5-6-8-16,5 0-12 15,3 0-39-15,4-6-107 16</inkml:trace>
  <inkml:trace contextRef="#ctx0" brushRef="#br0" timeOffset="34394.19">32610 8682 300 0,'0'0'12'0,"0"0"-7"15,-148-72-3-15,106 62 30 16,4 6-1-16,12 4-16 15,3 0 3-15,9 0-12 16,10 17 0-16,2 5-6 16,2 1 0-16,0 10 0 15,6 5 0-15,17 7 0 0,6 6 0 16,2 0 2-16,5 5-2 16,-1 0 0-16,2-2 0 15,-8-3 0-15,-3-4 1 16,-8-1 2-16,-3-6 3 15,-10-6-4-15,-5-6 19 16,0-6 8-16,-12-4-23 16,-14-3 9-16,-6-7-9 15,-5-1-5-15,1-7-1 16,1 0-22-16,6 0 5 16,6-7-6-16,6-7-23 0,5-3-17 15,10-3-47-15</inkml:trace>
  <inkml:trace contextRef="#ctx0" brushRef="#br0" timeOffset="34872.08">32795 8995 300 0,'0'0'30'15,"0"0"-23"-15,108 135 7 16,-71-77-13-16,-11 5 0 15,-6 4 3-15,-6-3 3 16,-8-6 3-16,-1-4 12 16,-5-10-18-16,0-7-1 15,0-11-3-15,0-12-1 0,-11-8 1 16,-14-6 8-16,-6 0 1 16,-10-22-4-16,-7-10-2 15,3-9 4-15,-2-9 12 16,8-12-9-16,2-9-2 15,8-21-8-15,8-2-24 16,7-1-9-16,14 1 18 16,0 8 12-16,16 17-13 15,17 11 15-15,9 11 1 16,3 15 1-16,1 10 0 16,2 14-1-16,-6 8 1 15,-5 7-1-15,-6 28 0 0,-10 14 0 16,-13 7 10-16,-8 8-6 15,-8-2-3-15,-34-2 5 16,-16 0-2-16,-12-2 4 16,3-5-2-16,9-11-6 15,16-10 3-15,20-13-3 16,11-11-7-16,9-8-10 16,2 0-27-16,2-7-72 15</inkml:trace>
  <inkml:trace contextRef="#ctx0" brushRef="#br0" timeOffset="35844.64">33314 8849 103 0,'0'0'330'16,"0"0"-327"-16,0 0-3 15,0 0 0-15,-129 72 1 16,90-25-1-16,8 3 1 15,9 3-1-15,4 0 1 16,7-5 1-16,9-8-2 16,2-12-3-16,0-8 2 15,9-6-6-15,4-8-19 16,1-6 5-16,1 0 21 16,-1-12 8-16,1-16 0 0,-3-6-5 15,-4-6-3 1,-1-2 6-16,-5-7-3 0,-2-1 2 15,0 0-5-15,2 6 3 16,0 12-3-16,5 14 1 16,-4 12 8-16,-1 6 12 15,2 0-15-15,3 12-4 16,1 16 0-16,8 4 5 16,0 2-6-16,4 1 1 15,5-4-2-15,-8 1 0 16,3-4 1-16,-1-5-2 15,-4-7-4-15,1-11-15 16,-1-5-3-16,3 0 23 16,4-13 0-16,-2-18 2 0,3-8 1 15,-4-5-5-15,-1-4 4 16,-3 3 0-16,-3 7-2 16,-3 10 0-16,-3 12 3 15,-4 10 10-15,-2 6-10 16,0 0-3-16,6 28 0 15,-2 10 10-15,2 6-8 16,-3 2 0-16,-1-3-1 16,-2-3 3-16,0-10-3 15,4-6-2-15,5-10 2 16,-4-7 0-16,4-4-1 16,-7-3-1-16,0 0 1 15,4-18 29-15,1-11-26 16,5-6 0-16,-4-4-2 0,1-1 1 15,5 4-2-15,-3 4-3 16,0 10 3-16,-2 10 1 16,0 8-1-16,-5 4-1 15,6 0-10-15,-2 19 9 16,1 6 0-16,-1 4-4 16,0-2 6-16,-2-1 2 15,-1-2-2-15,-3-5-1 16,2-10 1-16,3-1-1 15,0-4 1-15,2-4-6 16,-1 0 6-16,6 0 8 16,1-23-8-16,1-8 2 0,-5-5-1 15,-4-2 1-15,-7-2-2 16,9 4-2-16,-9 4 2 16,0 9 1-16,0 12-1 15,0 11 0-15,0 0-6 16,0 12 6-16,0 16 21 15,0 10-15-15,0 2 0 16,0-2-2-16,0-1-3 16,0-4-2-16,0-3-6 15,0-2-37-15,0-3-69 16</inkml:trace>
  <inkml:trace contextRef="#ctx0" brushRef="#br0" timeOffset="60993.54">21645 15949 226 0,'0'0'240'0,"0"0"-240"16,0 0-15-16,0 0 2 15,0 0 12-15,0 0 1 16,0 0 18-16,0 0 9 16,0 0-11-16,-62 0-3 15,62 0 0-15,0 0 4 16,0 0 3-16,0 0-12 15,0 0 2-15,0 0-3 16,0 0-6-16,0 5-2 0,13-5 2 16,18 4-1-16,16 1 0 15,9-5 2-15,9 0 0 16,1 0 1-16,3 0-3 16,2-9 0-16,1 1 2 15,-3 2-1-15,-9 2-1 16,-6-5 0-16,-10 5 0 15,-8 0 0-15,-7 0-3 16,-9 2 3-16,-7 2-6 16,-7 0-9-16,-2 0-8 15,-4-4-10-15,0 4 6 16,0-4-6-16,-8 1-71 16,-5 0-47-16</inkml:trace>
  <inkml:trace contextRef="#ctx0" brushRef="#br0" timeOffset="61629.69">22057 15623 312 0,'0'0'52'16,"0"0"-25"-16,0 0-2 15,0 0 9-15,0 0-4 16,0 0 1-16,-25-5-12 16,25 5-6-16,0 0-9 0,0 0 1 15,8 0-1-15,11 0-3 16,10 3 7-16,7 9 1 16,7 2-4-16,3-2-1 15,8 2-2-15,0-2 5 16,4 2-3-16,-4-4-3 15,5-3-1-15,-1 4 2 16,0-3-1-16,-5 0-1 16,-4 3 1-16,-4 1-1 15,-10 1 0-15,-6 1 1 16,-6-3-1-16,-8 0 0 16,-1-1 1-16,-8-2-1 0,-1 1 3 15,-1 1 0 1,-2-6-2-16,-2 5-1 0,0-1 0 15,0-4 1-15,0 2 1 16,0 3 0-16,0-3-1 16,0 5 3-16,-15 3 1 15,-7 0-3-15,-5 7-1 16,-7 1 2-16,-5 6 2 16,-2-6 1-16,3 2-2 15,3 1 4-15,3-8 1 16,3 1-8-16,5-3 4 15,6-2-2-15,0-3-1 0,5-2-2 16,2 0 0 0,2-2 0-16,5-3 0 0,4-1-3 15,0 0-4-15,0-2-17 16,0 0-20-16,0 0-38 16,0 5-54-16,6-5-69 15</inkml:trace>
  <inkml:trace contextRef="#ctx0" brushRef="#br0" timeOffset="63409.78">24163 14570 190 0,'0'0'104'0,"0"0"-96"15,0 0-5-15,0 0 1 16,0 0 33-16,0 0 14 16,0-48-10-16,0 46-2 15,0 2-3-15,0 0-14 0,0 0-1 16,0 0-14-16,0 0-1 15,0 0-6-15,0 4-10 16,0 19 10-16,5 14 2 16,5 8 5-16,-1 6-5 15,-4 9 1-15,-5 1-1 16,0-1-2-16,0-8-1 16,0-10-1-16,0-8-11 15,0-14-17-15,5-4-17 16,1-6-35-16,3-2-38 15</inkml:trace>
  <inkml:trace contextRef="#ctx0" brushRef="#br0" timeOffset="63809.74">24455 14722 215 0,'0'0'230'15,"0"0"-230"-15,0 0-22 16,0 0 20-16,0 125 3 16,2-67-2-16,4-5 2 15,10-7 2-15,7-13 2 16,1-5-2-16,3-6 3 0,-3-7 2 16,-1-8-7-1,-10-3-1-15,-5-4 1 0,2 0 0 16,-1 0 5-16,1-22-4 15,2-8 2-15,-3-15 2 16,-7-5-6-16,-2-1 3 16,0-5-2-16,0 4 5 15,-2 3-4-15,-13 18-1 16,-8 2 6-16,1 14 9 16,-3 6-16-16,-2 7 0 15,-1 2-9-15,-1 0-15 16,6 8-15-16,5 8-14 15,12 2-14-15,6 4-4 0,0 0-82 16</inkml:trace>
  <inkml:trace contextRef="#ctx0" brushRef="#br0" timeOffset="64213.36">24880 14730 340 0,'0'0'48'0,"0"0"-45"16,0 0-3-16,0 0 0 15,0 0 3-15,0 127 3 16,0-85 9-16,0 4-11 16,0-6-1-16,9-4-2 15,9-3 0-15,-3-14-1 0,6-5 1 16,-6-8 4-16,1-6 8 15,-5 0-8-15,-2 0-2 16,-2-4 2-16,-5-16 6 16,0-10-5-16,-2-5-6 15,0-11 5-15,0-1-1 16,-6 4-2-16,-8-1-3 16,-1 9 2-16,1 7 3 15,-1 10-3-15,1 9 0 16,1 5 6-16,2 4 0 15,-1 0-7-15,1 0-17 16,5 0-15-16,2 3-6 16,4 12-12-16,0 3-4 0,0 5 3 15,0-1-34-15</inkml:trace>
  <inkml:trace contextRef="#ctx0" brushRef="#br0" timeOffset="64626.85">25170 14794 266 0,'0'0'35'0,"0"0"-14"15,0 0 16-15,0 0-6 16,0 0-15-16,0 0-7 16,-5 0-5-16,-1 21-4 0,2 11 0 15,1 2 0 1,3 7 4-16,0 3-3 0,0-1-2 15,7-5 3-15,6-12 0 16,3-10-2-16,1-3-7 16,1-10 7-16,1-3 7 15,0 0-5-15,1-14 3 16,-2-12-3-16,-6-8 2 16,-4 0-4-16,-8-4 3 15,0-3-1-15,0 2 3 16,-6 1-4-16,-15 4-1 15,-3 6 4-15,0 10 7 0,-3 5 2 16,4 5-1-16,3 7-1 16,5 1-11-16,1 0-5 15,10 0-24 1,2 0-25-16,2 4-16 0,0 5-7 16,6-3-25-16</inkml:trace>
  <inkml:trace contextRef="#ctx0" brushRef="#br0" timeOffset="64873.65">25901 14586 336 0,'0'0'7'16,"0"0"0"-16,0 0 21 15,16 104-16-15,-14-64-3 16,-2 2 17-16,2 1-8 16,0-6-11-16,3-2 0 15,3-7-6-15,-1-6-2 16,0-4-1-16,-2-7-48 16,-3-2-34-16,-2-7-96 15</inkml:trace>
  <inkml:trace contextRef="#ctx0" brushRef="#br0" timeOffset="65078.68">25698 14834 408 0,'0'0'15'0,"0"0"-15"15,0 0 0-15,0 0 2 16,0 0 10-16,118 0-11 15,-71-4 4-15,-3-2-10 16,1-6 4-16,-3 2-79 16,-6 5-3-16,-3-3-191 15</inkml:trace>
  <inkml:trace contextRef="#ctx0" brushRef="#br0" timeOffset="65684.31">26474 14347 368 0,'0'0'51'16,"0"0"-51"-16,0 0-4 0,0 0 4 16,0 0 5-16,133-58-4 15,-104 52 2-15,0 2 16 16,-2-6-4-16,-5 5-8 16,-11 0-1-16,-6 5-4 15,-5 0 6-15,0 0 14 16,0 0 8-16,-5 0-7 15,-17 7-18-15,-7 16-4 16,-5 3-2-16,-1 2 2 16,4 2 0-16,4-7-1 15,9-4-5-15,7-2 5 16,2-3 0-16,7-5-2 16,0 2-8-16,2-5 1 15,0 4 0-15,0-2-8 0,17-1-3 16,8 2 17-16,4-3 1 15,2 2-1-15,2-4 2 16,-1 6-5-16,-5-4 6 16,-7 6-4-16,-7 0-2 15,-7 4-3-15,-4 4 1 16,-2 2 8-16,0 0 17 16,-24 2-15-16,-2-2 10 15,-1-4-6-15,4-4-2 16,8-2 3-16,1-6-7 15,4-3-8-15,-2-3-34 16,5 0-39-16,7 0-24 16</inkml:trace>
  <inkml:trace contextRef="#ctx0" brushRef="#br0" timeOffset="66077.14">26925 14486 293 0,'0'0'78'0,"0"0"-78"16,0 0-1-16,0 0 1 15,0 0 5-15,0 110-5 16,0-79 14-16,0-2-9 16,0 1 6-16,12-2-10 0,-1-8-1 15,2-2-1-15,-1-12 0 16,-2-6 1-16,2 0 6 15,-1 0-6-15,0-14 7 16,3-9-7-16,-3-8-1 16,-5-1 1-16,-2-2 0 15,-4 1-1-15,0 4 1 16,0 6 0-16,-15 2 0 16,-10 2 7-16,-4 9 5 15,-2-2-1-15,-2 7-4 16,4 1-7-16,6 4-1 15,8 0-10-15,9 0-19 0,6 0-21 16,0 0-24-16,0 0-1 16,11 0-20-16</inkml:trace>
  <inkml:trace contextRef="#ctx0" brushRef="#br0" timeOffset="66510.95">27272 14480 261 0,'0'0'21'0,"0"0"-19"16,0 0 0-16,0 0 14 15,0 0-11-15,-56 117 5 16,56-96 1-16,0 1 6 15,0 2-12-15,0-2-2 16,0 0 1-16,2 0-3 16,4-8 0-16,3 0-2 15,5-1-14-15,-1-10 9 16,5-3-1-16,-5 0 5 16,1 0 4-16,-1-17-5 15,-2-10 3-15,3-1 0 16,-6-2 0-16,-1-6 9 0,-3 4 1 15,-4 4 0 1,0 4 13-16,0 6 4 16,-13 2-8-16,-5 4 3 15,3 5 2-15,-4 5-7 0,4 2-17 16,-1 0-4-16,3 9-24 16,3 9-30-16,2 4-60 15</inkml:trace>
  <inkml:trace contextRef="#ctx0" brushRef="#br0" timeOffset="66862.36">28087 14468 405 0,'0'0'68'0,"0"0"-68"0,0 0-6 16,29 112 2 0,-29-86-14-16,0 1 14 0,0-6 2 15,-9-3-20-15,-5 0-29 16,-3-10 4-16,-1 2-35 16</inkml:trace>
  <inkml:trace contextRef="#ctx0" brushRef="#br0" timeOffset="67043.36">27944 14620 397 0,'0'0'32'0,"0"0"-23"16,0 0-7-16,0 0 16 0,0 0 14 15,0 0-8-15,161 13-21 16,-92-13-3-16,2-4-98 15</inkml:trace>
  <inkml:trace contextRef="#ctx0" brushRef="#br0" timeOffset="67515.05">28773 14289 439 0,'0'0'108'0,"0"0"-108"15,0 0-43-15,6 107 43 16,-6-60 0-16,-17 7 2 16,1 5 1-16,5-5 3 15,2 0-5-15,5-4-2 16,2-10 3-16,2-5-5 16,0-12-9-16,0-6-75 15,0-5-13-15,8-12-85 16</inkml:trace>
  <inkml:trace contextRef="#ctx0" brushRef="#br0" timeOffset="67994.08">29032 14315 368 0,'0'0'49'15,"0"0"-47"-15,0 0-2 16,0 0 0-16,0 0 0 16,0 0 5-16,86-54 0 15,-86 52 6-15,0 1 0 16,0 1 15-16,0 0 6 16,-11 0-19-16,-12 0-13 0,-3 6 0 15,0 9-3-15,1 8 3 16,4 0 0-16,9 4-1 15,5 0 1-15,2-1-12 16,5-1 12-16,0-2 0 16,0-8-11-16,12 1-1 15,12-4-4-15,7-5 16 16,5 2 0-16,4-3-5 16,-5 2 5-16,-8 0 0 15,-4 4 0-15,-10 0-6 16,-9 4-7-16,-4 1 13 15,0 2 2-15,-11 0 18 16,-18 2-9-16,-6 1 3 16,1-4-7-16,5-6-7 0,9-2 0 15,7-4 0-15,4-6-37 16,2 0-15-16,7 0-43 16,0 0-112-16</inkml:trace>
  <inkml:trace contextRef="#ctx0" brushRef="#br0" timeOffset="68378.58">29528 14383 400 0,'0'0'19'0,"0"0"-19"15,0 0-11-15,0 0 11 16,0 0 12-16,0 0-3 15,-74 133 7-15,59-91 10 16,11-7-8-16,4-1-12 16,0-11-3-16,4-5-3 15,13-6 0-15,4-8-1 16,-1-4 1-16,0 0-2 16,0-10 2-16,0-14 0 15,-2-10-3-15,-7-6 2 16,-2-8-13-16,-7-3-4 15,-2 1 10-15,0 0 6 0,-4 10-2 16,-19 12 4 0,-4 10 10-16,-4 10 24 0,-4 8-17 15,-1 0-17-15,-4 8-4 16,5 16-12-16,6-2-20 16,9 5-51-16,15 5-54 15</inkml:trace>
  <inkml:trace contextRef="#ctx0" brushRef="#br0" timeOffset="68743.67">29811 14379 363 0,'0'0'0'15,"0"0"-13"-15,0 0 13 16,0 0 10-16,-9 114 6 15,0-68-4-15,5-2 3 16,4-5-5-16,0-3 1 16,0-8-8-16,13-6-1 15,5-14 1-15,-2-3 16 16,1-5-15-16,1 0-4 16,1-19 3-16,-2-11-2 15,-3-6-1-15,-8-4-4 16,-6-3 4-16,0 6 2 15,0-2-1-15,-16 9 3 16,-9 6 5-16,0 6 11 16,-2 9-16-16,2 0-4 0,5 8-8 15,2 1-9-15,7 0-31 16,4 10-39-16,7 8-85 16</inkml:trace>
  <inkml:trace contextRef="#ctx0" brushRef="#br0" timeOffset="68984.12">30368 14368 406 0,'0'0'86'16,"0"0"-86"-16,0 0 0 15,-52 131 0-15,37-91 6 16,7-9 5-16,2-5-11 16,6-8 0-16,0-3-7 15,0-10-38-15,10 0-7 16,-4-5-46-16,-1 0-103 16</inkml:trace>
  <inkml:trace contextRef="#ctx0" brushRef="#br0" timeOffset="69165.25">30129 14503 306 0,'0'0'186'16,"0"0"-186"-16,0 0-8 16,0 0 5-16,0 0 3 15,0 0 0-15,116 38-3 16,-84-38-38-16,-1 0-47 15,-4 0-10-15</inkml:trace>
  <inkml:trace contextRef="#ctx0" brushRef="#br0" timeOffset="69472.2">30522 14214 348 0,'0'0'93'0,"0"0"-93"16,0 0 0-16,0 0 6 16,135-77-5-16,-106 71 0 15,-4 3-1-15,-5 3 9 16,-7 7-4-16,-1 23 1 16,-10 13 29-16,-2 8-1 15,0 6-20-15,0 6-1 16,-6-1-5-16,-4-4 9 15,4-4-17-15,4-5 0 16,2-11 0-16,0-6-1 16,0-8-15-16,0-6-28 15,0-5-7-15,0-10-37 0,0-3-123 16</inkml:trace>
  <inkml:trace contextRef="#ctx0" brushRef="#br0" timeOffset="69650.91">30533 14493 472 0,'0'0'0'0,"0"0"1"0,0 0-3 16,0 0-1-1,132 0-43-15,-95 0-9 0,7 0-55 16,8 0 15-16</inkml:trace>
  <inkml:trace contextRef="#ctx0" brushRef="#br0" timeOffset="70060.67">31226 14261 506 0,'0'0'24'15,"0"0"-19"-15,0 0-5 0,0 0 1 16,0 0 5 0,-94 116 2-16,88-71 3 0,2 1-4 15,0-2-7-15,4-9 5 16,0-3-4-16,0-11-1 16,17-3-9-16,3-7-3 15,2-7 6-15,-2-4 6 16,0 0-17-16,-5-9 6 15,-1-18 3-15,-5-6-8 16,-7-7 16-16,-2-2 0 16,0-4 2-16,-8-4-2 15,-11 1 3-15,-3 9-3 16,4 4 3-16,2 16-3 16,8 12 12-16,-1 4-7 0,2 4 8 15,0 0-13-15,-1 6-26 16,-3 17-2-16,3 4-1 15,6 3-23-15,2 1-30 16,0-4-82-16</inkml:trace>
  <inkml:trace contextRef="#ctx0" brushRef="#br0" timeOffset="70427.7">31702 14247 484 0,'0'0'42'0,"0"0"-32"16,0 0 21-16,0 0 1 0,0 0-11 15,0 0-18-15,-48 38-1 16,39-4-2-16,2 2 3 16,7-4 1-16,0 3-4 15,0-4-4-15,9-7 3 16,6-4-2-16,6-5-8 15,4-7 10-15,-2-8-1 16,4 0 2-16,0-12 3 16,-2-20-2-16,-3-8 2 15,-9-6 1-15,-6-3-4 16,-7 5 0-16,0-1 3 0,-11 4-2 16,-18 8-1-1,-9 8 3-15,-11 9 1 0,-14 12-4 16,-14 4-5-16,-14 14-35 15,-15 26-46-15,-14 8-87 16</inkml:trace>
  <inkml:trace contextRef="#ctx0" brushRef="#br0" timeOffset="71409.87">23796 15627 255 0,'0'0'57'16,"0"0"-47"-16,0 0-10 15,0 0-2-15,0 0 2 16,0 0 2-16,93 0 0 16,-55 0 9-16,13 0 6 15,14 0 9-15,12 0 8 16,17 0-24-16,24 0 2 0,23 0-3 16,26-12-6-1,24-6-2-15,21-8 1 0,16-11 2 16,21-3 0-16,16-4-3 15,29 0 1-15,18-2 25 16,11-2-5-16,9 8-8 16,2-2-12-16,9 5 4 15,8 3 4-15,2-2-7 16,-7 2 10-16,-10 3-5 16,-12-2-5-16,-13 1-3 15,-15 1 1-15,-14-4-1 16,-24 5 0-16,-20 4 1 15,-24 6-1-15,-40 10 1 0,-40 6-1 16,-41 4 0-16,-40 0-8 16,-26 0 0-16,-17 10-12 15,-10 0 20-15,0 1 0 16,-10 0 10-16,-15 3 3 16,-6 2-13-16,-4-10-25 15,-5 1-17-15,-10 0-9 16,-2-1-37-16,-6-2-83 15</inkml:trace>
  <inkml:trace contextRef="#ctx0" brushRef="#br0" timeOffset="72176.7">27291 15723 358 0,'0'0'25'0,"0"0"-21"16,0 0 14-16,0 0 20 15,0 0 12-15,-98 142-31 16,73-98-5-16,6 1-3 15,1-6-10-15,5-2 2 16,1-5-3-16,6-7 0 16,1-2 0-16,5-13-5 15,0 1-3-15,0-8 4 16,2-1-18-16,11-2 22 16,10 0 0-16,4-12 1 15,2-10 0-15,2-1 1 16,-2 0-1-16,-2 7 2 15,-8 10-2-15,-5 2 10 16,-3 4-3-16,0 0-8 0,1 4 8 16,0 24 2-16,7 6 7 15,-6 6-6-15,1 5-6 16,-4 0 8-16,-1 0-3 16,1-4-10-16,-4-2 5 15,1-7-4-15,3-6-1 16,0-8-4-16,-4-4-28 15,1-8-39-15,-1-2-88 16</inkml:trace>
  <inkml:trace contextRef="#ctx0" brushRef="#br0" timeOffset="72748.69">25186 17459 543 0,'0'0'14'0,"0"0"-14"15,0 0-2-15,122 14 2 16,-73-6 1-16,2 0-1 16,1-4 1-16,6-4-1 15,-1 0 0-15,1 0-11 16,-4-12-19-16,-5-2-19 16,-15 2-52-16,-17-1-95 15</inkml:trace>
  <inkml:trace contextRef="#ctx0" brushRef="#br0" timeOffset="72948.21">25275 17808 415 0,'0'0'82'0,"0"0"-82"15,0 0-20-15,0 0 19 16,125 30 2-16,-85-30 4 15,4 0 0-15,5-11-5 16,5 1-58-16,6 1-68 16,7 3-177-16</inkml:trace>
  <inkml:trace contextRef="#ctx0" brushRef="#br0" timeOffset="73560.28">27058 17249 417 0,'0'0'67'16,"0"0"-59"-16,0 0 10 15,-159-18-2-15,102 18 0 16,-2 0 4-16,4 18-13 15,5 4-7-15,8 11 2 16,5-2-2-16,8 9 0 16,6 0-1-16,10 0 1 15,13-6-1-15,0-1-1 16,4-12-8-16,20-6-11 0,8-7 13 16,4-8 8-16,4 0-3 15,-1-12 3-15,2-16 1 16,-8 1 3-16,-1-5-4 15,-5 2 0-15,-4 8 2 16,0 8-2-16,-3 6-1 16,-5 8 1-16,6 0-1 15,-1 30 1-15,6 14 5 16,3 6 0-16,0 9 6 16,0-5-3-16,-2 2-8 15,-5-11 3-15,-2-3 0 16,-6-9-3-16,-1-5-4 15,-4-10-57-15,-2 0-49 0,-3-14-71 16</inkml:trace>
  <inkml:trace contextRef="#ctx0" brushRef="#br0" timeOffset="73927.75">27295 17271 366 0,'0'0'118'16,"0"0"-118"-16,0 0-1 15,0 0 0-15,72-103 2 16,-46 86 11-16,5 3-1 16,0 1-6-16,2 4 6 0,-7 5-3 15,-2 4 0-15,-1 0-8 16,-6 26 2-16,-1 14 9 15,-9 10 5-15,-7 12-12 16,0 5 14-16,-3 10-9 16,-14 2 4-16,-3-4-7 15,4-6-4-15,3-11 6 16,4-14-2-16,5-8-5 16,4-13-2-16,0-10 1 15,0-1-8-15,0-12-23 16,8 0-12-16,15 0-24 15,3 0-38-15,7-22-150 16</inkml:trace>
  <inkml:trace contextRef="#ctx0" brushRef="#br0" timeOffset="74564.14">27939 17161 359 0,'0'0'71'16,"0"0"-71"-16,0 0-1 15,0 0 1-15,110-103 4 16,-81 89 0-16,4-4 5 0,-4 4-3 16,0-4 5-16,-2 4 4 15,-7 2-14-15,-4 4 2 16,-10 6-1-16,-4-2 1 15,-2 4-2-15,0 0 14 16,0 0 19-16,-2 0-15 16,-18 0-14-16,-7 19-5 15,-9 6 2-15,-3 11 0 16,-3 4-2-16,-1 6 2 16,3 7 0-16,0 1 0 15,4 4-1-15,4 0 4 16,9-9 0-16,7-4-4 15,7-10 1-15,7-12 0 16,2-5-2-16,0-9 0 0,2-1-9 16,13-8 8-16,10 0-1 15,4 0 2-15,4-8 0 16,10-10 1-16,-1 0 1 16,6 5-2-16,2-1-2 15,1 10 2-15,0 3 0 16,1 1-1-16,-1 0 1 15,-9 0 0-15,-6 0 0 16,-9 18 0-16,-11 3-6 16,-12 8 6-16,-4 3 7 15,-7 12 6-15,-31 8 2 0,-11-2 8 16,-11 4-5 0,-6-6-5-16,-6-2-10 0,-2-6 4 15,10-3 2-15,8-15-8 16,9-7 1-16,11-9-2 15,7-6-13-15,3 0-42 16,15-6-73-16,6-19-101 16</inkml:trace>
  <inkml:trace contextRef="#ctx0" brushRef="#br0" timeOffset="77046.48">27144 16906 266 0,'0'0'91'16,"0"0"-81"-16,0 0-6 15,0 0-3-15,-127-25 7 0,107 23 14 16,4-3-8 0,1 1 10-16,1 0 3 0,-3 4 4 15,-1-6-9-15,-5 6-12 16,-6 0 1-16,-6 0-2 15,-5 0-4-15,-5 0-5 16,-4 0-2-16,2 10 2 16,1 7 2-16,-1 2-1 15,-2 6-2-15,0 2 2 16,-5 5 0-16,-1 4-1 16,-5 8 0-16,0 6 0 15,-1 7 4-15,3 1-4 16,5 0 3-16,6 4 3 15,11-2 4-15,7-2-7 16,12-1-1-16,10-3 0 16,7-1-1-16,0 2-1 15,9-7 0-15,18 2-1 0,2-2 1 16,4 2 0-16,5-1 1 16,-1 9 3-16,6 1-4 15,1 2 0-15,6 5-2 16,6-8 4-16,6-8 1 15,5-2-3-15,10-9 0 16,4-9 0-16,8-5 2 16,0-6 0-16,3 0 3 15,-6-9-5-15,1 1 5 16,0-3 3-16,-7-6-7 0,0 2 4 16,-1-4 0-16,2 0-4 15,6 0-1-15,7 0 2 16,2 0 1-16,-5 0-3 15,0-14-1-15,6 3 1 16,1-12 1-16,6-4 1 16,4 4-4-16,-2-3 4 15,2 2-1-15,-4-2-1 16,-2 4-2-16,1-5 2 16,-1 0 1-16,-2-4 1 15,3-9-4-15,4 0 4 16,-3-5-1-16,4-4-1 15,-6-1-2-15,-8-2 2 16,-5 2 0-16,-6 1 0 0,-10 7-1 16,-9-2 0-16,-12 8 1 15,-19-4 2-15,-10 4 0 16,-10-4 2-16,-5-4 6 16,-2 0-6-16,-2-1 2 15,-2 5-5-15,-2 1 2 16,0 2 3-16,0 1-6 15,-12 4 4-15,-7-2 6 16,-4 2-9-16,-1 0 1 16,-5 2-1-16,0-2 1 15,-3-4-2-15,-3 1-4 0,-3 3 4 16,3 6 4-16,-3-2-4 16,-1 6 0-16,0-1 0 15,-5 2 2-15,-4 3-2 16,-3 5 0-16,-8-4-1 15,-9 3 1-15,1-4 0 16,-2 4 0-16,3-4 2 16,-4 4 0-16,1 6-2 15,-2 4-2-15,2 0 2 16,3 4 1-16,-4 0 0 16,1 0-2-16,-2 0 2 15,-3 0 1-15,-2 0-2 16,0 0-1-16,-1-5 1 15,-4-4 1-15,-1-2-1 16,-3 8 0-16,1-6 0 16,-4 9 0-16,-5 0 0 15,-7 0-3-15,-12 12 3 0,-3 7-1 16,-3 3 0-16,2 2-5 16,-7 2-7-16,1 6-7 15,-8 4-8-15,-1 8-8 16,-1 4 1-16,1 2-15 15,2 8-40-15,-2 5-75 16</inkml:trace>
  <inkml:trace contextRef="#ctx0" brushRef="#br0" timeOffset="101849.81">6414 7032 97 0,'0'0'22'0,"0"0"-13"16,0 0 1-16,0 0 10 16,0 0 1-16,0 0-1 0,0 0-4 15,0 0-4-15,-11-14 3 16,11 12 0-16,-2 0 0 15,0 2-9-15,0-3-5 16,-1 3 2-16,1 0 4 16,-1-1 1-16,1 0-4 15,0-4-2-15,0 1 7 16,-1 1-1-16,3 0-7 16,0-1 6-16,-2 0 0 15,2 2-6-15,0-4-1 16,0 0 4-16,0-5-4 15,0-2 0-15,2-1 0 0,10-7 1 16,-1 6 0 0,-2 1 1-16,-1 3-2 0,-2 7 1 15,-4 2 0-15,0 2-1 16,2 0-6-16,3 0 3 16,1 0 2-16,4 11 0 15,-1 1 1-15,1 2 0 16,-2-2 1-16,1 0 1 15,1 2 1-15,-3 4-3 16,-3 6 10-16,1 1-4 16,-7 4 1-16,0 1-4 15,0 2 17-15,0 3-9 16,-13-2-7-16,-6-1 2 16,4-5 1-16,1-10 0 15,6-3-4-15,1-3-1 0,3-3 0 16,0-2-1-16,4-1 0 15,0-1-1-15,0-1 0 16,0-3 0-16,0 2 0 16,0 4-2-16,0 0 2 15,0 4 1-15,0-1 1 16,0-2-2-16,0-1 1 16,0-5-1-16,0 2 0 15,0-3 0-15,0 0 1 16,2 0 3-16,0 0-3 15,4 0 5-15,3 0-4 16,1 0 1-16,5 0 0 16,-2 0-3-16,3 0 5 0,-1 0-5 15,-1 0 1-15,-3 0-1 16,-5 0 0-16,2-3-1 16,-4 3 0-16,-2-1 0 15,0 1 1-15,-2 0 1 16,2-3 0-16,0 1 1 15,-2 2 0-15,0-1 1 16,3-2-3-16,-3 2-3 16,0-1 3-16,0 2-15 15,0-4-43-15,0 3-24 16,0-4-99-16</inkml:trace>
  <inkml:trace contextRef="#ctx0" brushRef="#br0" timeOffset="108643.5">12117 4889 375 0,'0'0'8'0,"0"0"-5"16,0 0-1-16,0 0-2 15,0 0 2-15,0 0 2 16,-8 130 2-16,8-98-3 15,0 1 9-15,0 0 13 16,0-1-6-16,0 0 5 16,-2-4-7-16,-3 1-8 15,1-1-6-15,2-5 0 16,0 2-3-16,0 1 0 16,2 1-4-16,0 0-10 0,0-4-36 15,0 2-49-15,8-17-129 16</inkml:trace>
  <inkml:trace contextRef="#ctx0" brushRef="#br0" timeOffset="109152.57">12740 4959 341 0,'0'0'33'0,"0"0"-29"0,0 0 4 16,0 0 26-1,0 0 6-15,0 0-9 0,0 12-18 16,0 6-5-16,0 8-2 16,0 1-6-16,0 4 6 15,4-3-5-15,1 0 2 16,1 0-3-16,6 0 0 16,3-2-2-16,-2-3-2 15,1-1-12-15,1-5-17 16,1-2-44-16,1-5-39 15</inkml:trace>
  <inkml:trace contextRef="#ctx0" brushRef="#br0" timeOffset="109754.2">13860 4860 310 0,'0'0'17'15,"0"0"-11"-15,0 0 7 16,0 0 22-16,0 0 6 16,0 0-24-16,-80 107-7 15,77-73-7-15,3-1-2 16,0 2 2-16,0 1-1 15,17-2 0-15,3 0-2 0,2-8 2 16,2-2-2-16,1-8 0 16,0-3 0-16,-2-9 0 15,2-4 0-15,-2 0-3 16,-3-7-4-16,-1-14 2 16,0-9-19-16,-6-1 9 15,-4-1-2-15,-4 0 14 16,-5 7-5-16,0-5 6 15,-3 10 0-15,-15-3 4 16,-4 4 2-16,-2 4 2 16,-3 3-4-16,0 1 4 15,2 5 1-15,5 3-3 16,9 3-4-16,3 0-3 16,8 0 2-16,0 0-27 15,0 0-86-15</inkml:trace>
  <inkml:trace contextRef="#ctx0" brushRef="#br0" timeOffset="111712.1">13939 5065 176 0,'0'0'0'0,"0"0"-5"16,0 0-21-16,0 0 3 16,0 0 23-16,0 0 3 15,-31 6 2-15,25-4-3 16,0 3-2-16,1-2 0 16,-1 2 15-16,2 1-1 15,-6 3-7-15,1 1 1 0,-4 2-8 16,2-1 1-1,0-2-1-15,4-3 3 0,5-2-3 16,0-2 4-16,2-2 19 16,0 0-5-16,0 0-5 15,-2 0 7-15,2 0 3 16,-3 0-9-16,3 0-2 16,0 0 0-16,0 0 0 15,0 0 15-15,0 0-4 16,0-14-8-16,14-5 6 15,6-11-14-15,6 1 5 16,-1 0-1-16,-3-4-8 16,-3 3 4-16,-4 4-2 0,-7 2 4 15,0 6-4-15,-4 4-3 16,-4 6 1-16,0 5 3 16,0 3-5-16,0 0 0 15,0 0-1-15,0 4 6 16,0 21-6-16,0 9 2 15,0 14-2-15,0 4 6 16,0 4-4-16,-2 2 9 16,2 3-3-16,0-4-3 15,0 4 2-15,0-5-6 16,-2-4 5-16,-6-4-2 16,2-10-3-16,-1-7 1 0,3-12 0 15,2-6-1-15,2-7-1 16,-2-3-1-16,2-3 1 15,-2 0 0-15,2 0-6 16,0 0 1-16,0 0-8 16,0-9-1-16,10-8-62 15,3-4-70-15</inkml:trace>
  <inkml:trace contextRef="#ctx0" brushRef="#br0" timeOffset="112276.78">14845 4979 72 0,'0'0'118'0,"0"0"-42"16,0 0-45-16,0 0-1 15,0 0 54-15,0 0-54 0,-87-22-19 16,64 30-7-16,0 18-2 15,-2 4-2-15,2 6 7 16,4 4-2-16,7 4-4 16,6-1 4-16,6-4-5 15,0-2 0-15,4-9 0 16,21-6 0-16,6-6 0 16,2-4 0-16,3-8-1 15,4-4 3-15,-2 0-4 16,0-13 0-16,0-16 2 15,-5-7 0-15,-4-6 0 16,-9-2 0-16,-13 1 2 16,-7 5 0-16,-2 6 2 0,-30 3 3 15,-5 6-5-15,-10 2 3 16,0 8 4-16,-2 7-4 16,3 6-5-16,3 0-8 15,3 8-13-15,4 16-70 16,-4 0-188-16</inkml:trace>
  <inkml:trace contextRef="#ctx0" brushRef="#br0" timeOffset="114005.59">12005 5929 260 0,'0'0'32'16,"0"0"-26"-16,0 0-6 15,0 0 0-15,0 0-1 16,0 0 1-16,0 0 0 15,-12 16 1-15,12-16-1 16,0 0 5-16,2 0 6 16,3 0-2-16,0 0-2 15,-1 0-1-15,0 0 1 16,3 0-6-16,2-2 3 16,0-5 3-16,2 2-2 15,-2 2 0-15,2-3-5 0,2 3 6 16,3 0-4-1,1-4-1-15,8 1 3 0,6-6 4 16,14 0 0-16,13-6-3 16,16-2-5-16,15-2 5 15,17-5 1-15,10 2-6 16,13 5 2-16,8 8-1 16,3 8 0-16,-4 4-1 15,-11 0-4-15,-19 20 4 16,-19 7 0-16,-16 0 1 15,-17 3-1-15,-14 2 0 16,-13-4 0-16,-9-1 0 16,-9-8 1-16,-3-7 0 0,-2-6-1 15,0-4 2-15,0-2-2 16,-2 0 4-16,-2 0 6 16,0-14 1-16,0-5-11 15,4-6 0-15,7 1 0 16,5 4-1-16,6 6 0 15,7 3 1-15,4 0 0 16,10-1-1-16,9-1 2 16,7 0-1-16,9-1 1 15,7 0 1-15,3-1-2 16,6 2 0-16,1-5-1 16,0-1-1-16,-5 4-7 0,-4-3-6 15,-3 6 9-15,-8 4-3 16,-12 4 6-16,-13 4-2 15,-9 0 4-15,-10 0 0 16,-5 0 2-16,-8 1-1 16,-1 2 1-16,-3-1 0 15,1-1-1-15,0-1 0 16,-3 0-3-16,-2 3-7 16,0-3-27-16,0 0 1 15,0 0-59-15</inkml:trace>
  <inkml:trace contextRef="#ctx0" brushRef="#br0" timeOffset="115101.55">13577 6785 225 0,'0'0'105'0,"0"0"-98"16,0 0-4-16,0 0 9 16,0 0 38-16,0 0-9 15,80-47-12-15,-62 16-15 16,-5-3-12-16,-1-3 5 16,-3 2 1-16,-5 1-2 15,-2 2-3-15,0 4-2 16,-2 6 3-16,2 8-3 15,-2 4 1-15,0 6-2 16,0 4 2-16,0 0-2 16,6 0-2-16,2 20 2 15,7 16 2-15,6 6 8 16,-1 4-6-16,2 4 3 16,-4 1 1-16,0 0 2 15,-7 6 0-15,-2 0-4 0,-3 2 8 16,0-5-2-16,-4-10-9 15,0-12 3-15,0-10-3 16,0-9-3-16,2-5 0 16,1-4-3-16,-1-3 3 15,6 1-13-15,3-2-51 16,-11 0-149-16</inkml:trace>
  <inkml:trace contextRef="#ctx0" brushRef="#br0" timeOffset="116368.13">12751 8494 334 0,'0'0'16'0,"0"0"-7"16,0 0-5-16,0 0 21 0,-125 24-2 15,94 7-5-15,0 4-2 16,2 9-13-16,6 6 4 15,10 3-6-15,7 1 0 16,6 2-1-16,0 0 2 16,23-2 1-16,9-2-3 15,2-9 1-15,4-14 2 16,3-12-1-16,-1-16 0 16,5-1-4-16,-7-10 5 15,-7-22-1-15,-8-9 1 16,-15-6-3-16,-8-4 4 15,0-2-4-15,-29 3 1 16,-6 2-1-16,-3 8 1 0,3 4 4 16,-2 4-5-16,6 10 1 15,7 4-5-15,6 6 4 16,14 10-47-16,4 2-52 16,0 0-120-16</inkml:trace>
  <inkml:trace contextRef="#ctx0" brushRef="#br0" timeOffset="116743.21">13168 8707 434 0,'0'0'0'15,"0"0"-1"-15,0 0-10 0,0 114 11 16,-3-72 5-16,3 4-5 15,0 0 5-15,0 0 0 16,9 0-4-16,9-7-1 16,4-9-1-16,3-14 1 15,4-10 0-15,0-6-1 16,2 0-1-16,2-22 2 16,-4-11 0-16,-2-4 3 15,-9-6-2-15,-9-1 2 16,-9 3-3-16,0-2 2 15,-18 3-2-15,-15 2 0 16,-5 8 2-16,-5 4-2 16,1 7-4-16,4 5 3 15,2 9-5-15,10 5-26 0,10 0-7 16,9 0-4-16,7 0-43 16,0 12-89-16</inkml:trace>
  <inkml:trace contextRef="#ctx0" brushRef="#br0" timeOffset="117308.66">14052 8847 219 0,'0'0'163'0,"0"0"-163"15,0 0 8-15,0 0-6 16,0-104 8-16,14 57 13 16,1 0-7-16,-4-1-4 15,-2 9-10-15,-2 3 0 16,-5 10 3-16,-2 10-1 15,0 8 0-15,0 6 2 16,0 2 1-16,0 0-3 16,0 0-4-16,0 19 0 15,8 10 4-15,2 5 0 16,1 6 1-16,0 2-4 16,2-4 1-16,3 1-2 15,0-7 0-15,-1-3 0 0,1-4-5 16,-1-5-10-16,5-6-49 15,3-4-46-15,2-6-100 16</inkml:trace>
  <inkml:trace contextRef="#ctx0" brushRef="#br0" timeOffset="118093.18">14778 8731 268 0,'0'0'47'0,"0"0"-41"15,0 0 7-15,0 0 10 0,0 0 32 16,0 0-18 0,65-49-24-16,-38 21 0 0,-2 2-7 15,-6-2 5-15,-3 6-2 16,-7 0-7-16,-3 3-1 16,-2-2-1-16,0 2 1 15,0-6-1-15,0-1 0 16,5-4 0-16,-1 2 0 15,4 3-2-15,-5 8 2 16,-1 4 1-16,1 4 0 16,-2 1-1-16,-1 4-1 15,-2 2 1-15,3 2 0 16,-1 0-11-16,-2 0 11 16,7 12 7-16,0 12 0 0,2 10 0 15,0 8-3 1,3 4 7-16,-1 4-1 0,1-2-9 15,1-6 0-15,-1-6 0 16,-3-8 0-16,-1-9-1 16,-2-7-8-16,-4-8-9 15,0-3-68-15,-4-1-96 16</inkml:trace>
  <inkml:trace contextRef="#ctx0" brushRef="#br0" timeOffset="119308.34">12559 9351 176 0,'0'0'11'0,"0"0"-10"0,0 0 3 16,0 0-1-1,0 0 21-15,0 0-1 0,-31-11-7 16,31 11-8-16,0 6 5 16,4 4-1-16,15-2-5 15,2 2 1-15,8-6 2 16,5-1 9-16,9-3 4 16,7 0 1-16,13-5-10 15,13-15 0-15,20-6-5 16,10-3-1-16,12-2-3 15,5-3-3-15,-5 4 0 16,0 4-2-16,-7 2-2 16,-1 8 2-16,-12 6 0 0,-14 10 0 15,-15 0 0-15,-15 12-3 16,-14 18 3-16,-13 4 0 16,-9 6-1-16,-7 4 1 15,-7 3 2-15,-4-2-2 16,0-5 0-16,0-4 1 15,-6-7-1-15,-5-13 0 16,6-7 3-16,2-6-3 16,3-3 12-16,0 0 7 15,0-12-19-15,3-12 4 16,19-9-2-16,11-5-2 16,10-3 2-16,6-2-2 0,7 1 1 15,4 4 0-15,-2 7-1 16,0 6 0-16,0 9 0 15,2 7 0-15,5 6-2 16,4 3 2-16,-1 0 4 16,-1 8-1-16,-7 12-1 15,-10 4-2-15,-8 2 14 16,-11 2-5-16,-9-1-7 16,-9-2 1-16,-5-3-2 15,-8-6 3-15,0 0-4 16,0-1 2-16,-6-2-5 15,-17 1-1-15,-2 0-74 16,-13 4-84-16</inkml:trace>
  <inkml:trace contextRef="#ctx0" brushRef="#br0" timeOffset="129113.21">12929 10489 73 0,'0'0'33'16,"0"0"-14"-16,0 0 6 16,0 0 4-16,0 0-12 15,0 0-6-15,0 0 11 16,0-48-4-16,0 38-5 15,0 0 5-15,0 1-3 16,0 0 7-16,0 3-1 0,0 0-5 16,0 0 14-1,-4 2-4-15,-4-1-7 0,-2 0 1 16,-1 3-1-16,-1-2-6 16,-1 0 5-16,2 2-11 15,0-2 3-15,0 4 4 16,-3 0-7-16,-1 0-2 15,-1 8-2-15,-4 16 1 16,0 10-4-16,-3 7 0 16,2 9 0-16,-6 6 0 15,6 4 3-15,4 2-3 16,10-6 0-16,7-2 0 0,0-5 0 16,4-9-2-16,21-7 2 15,4-6 0-15,4-14-5 16,3-7 3-16,-2-6 2 15,4 0-2-15,-1-14-1 16,-1-15 6-16,-1-14-5 16,-6-5 9-16,-6-8-7 15,-8-4 4-15,-8-1-1 16,-7 5-2-16,0 8-1 16,-16 10-1-16,-11 8 1 15,-6 8 0-15,0 6 4 16,-3 6-4-16,1 4 1 15,1 4-1-15,8 2-1 16,5 0-17-16,6 0 0 0,3 0 0 16,6 6-33-16,4 4-5 15,0 0-11-15,2 0 21 16,0-1-17-16,0 0-55 16</inkml:trace>
  <inkml:trace contextRef="#ctx0" brushRef="#br0" timeOffset="132294.14">14685 10347 126 0,'0'0'37'0,"0"0"-26"15,0 0 4-15,0 0 16 16,0 0 0-16,0 0-4 0,-58 6 0 16,56-6-11-1,-3 0 3-15,1 0 4 0,-1 0-14 16,0 0 10-16,-1 0-4 15,-1 0-7-15,-1 0-3 16,-6 0-4-16,-1 0 8 16,-8 0-1-16,-4 12-8 15,-4 10 6-15,-4 4-2 16,-3 6-2-16,-1 4-2 16,8 2 2-16,2 0 0 15,10-2 2-15,5-1-4 16,5-1 3-16,9 0 2 15,0 0-1-15,0-4-4 0,7 3 2 16,11-8 2-16,7-4-2 16,4-6-2-16,4-7 0 15,3-4 0-15,-1-4 1 16,3 0 2-16,-3 0-3 16,-4-15 0-16,-4 3-3 15,-2-7 1-15,-2-1-5 16,-8-4 5-16,-1-9 2 15,-4-9 3-15,-3-6 0 16,-5-5 3-16,-2 0-6 16,0 5 2-16,0 4-2 15,-11 10 0-15,-7 8-1 0,-1 7 0 16,-4 12 2 0,0 6 0-16,2 1-1 0,-2 0-6 15,1 13-11-15,4 11-12 16,2 2-11-16,10 0-32 15,6-2-31-15</inkml:trace>
  <inkml:trace contextRef="#ctx0" brushRef="#br0" timeOffset="133544.07">13651 10574 6 0,'0'0'148'0,"0"0"-127"0,0 0-4 16,0 0 12-16,0 0 17 15,0 0-8-15,-115-71 2 16,98 71-9-16,7 0-15 16,-2 0-11-16,1 9-4 15,-3 12 4-15,3 9-5 16,3 10 1-16,3 7-1 15,5 3 1-15,0 0 4 16,5-4-5-16,14-8 2 16,6-8-1-16,4-5-1 15,4-11 2-15,6-5-2 16,1-4 0-16,-1-5 1 0,-1 0-1 16,-5-11-1-16,2-11 1 15,-9-8 15-15,-4-4-14 16,-6-6 0-16,-7-4 3 15,-9-2 0-15,0 0-3 16,0-1 1-16,-16 7 2 16,-10 7-1-16,-8 4 3 15,-4 3-5-15,-2 6 5 16,-2 2-6-16,1 8 5 16,4 4-3-16,6 6-2 15,6 0 0-15,8 14-23 16,1 10-22-16,7 8-14 15,5 1-17-15,4 2-39 0</inkml:trace>
  <inkml:trace contextRef="#ctx0" brushRef="#br0" timeOffset="134314.53">15273 10593 292 0,'0'0'39'0,"0"0"-33"16,0 0-5-16,0 0 2 15,0 0 8-15,0 0 8 16,-11-6-2-16,20-13 19 16,4-10-2-16,-1-3-11 15,-2-1-4-15,-3-2-12 16,-1 1 14-16,-4 3-7 0,2 0-13 16,-4 5-1-16,2 6 0 15,2 7 2-15,0 11-2 16,3 2-8-16,7 0 1 15,3 11 7-15,3 11 0 16,3 8 5-16,-1 4-2 16,0 2 3-16,3 4-5 15,2 4 1-15,-4 0 7 16,2 3 0-16,-7-4-7 16,-5 0 4-16,-3-7-2 15,-1-5-1-15,-3-8-3 16,0-5-3-16,-1-6 2 15,-3-4-7-15,-2-6-28 0,0-1-34 16,0 2-21 0,0-3 9-16</inkml:trace>
  <inkml:trace contextRef="#ctx0" brushRef="#br0" timeOffset="135545.28">12724 11364 238 0,'0'0'33'15,"0"0"-18"-15,0 0 7 16,0 0 0-16,0 0-2 15,0 0-2-15,-44 22-13 16,48-18 0-16,21 2 21 16,15-5 17-16,15-1-12 15,25 0-18-15,30-10 9 0,23-20-12 16,21-8-5 0,18-10 0-16,6-2-1 0,2-2-4 15,0-3 0-15,-12 5-2 16,-14 7 0-16,-14 6 2 15,-16 15-8-15,-14 13 6 16,-16 9 1-16,-21 4-10 16,-17 21-2-16,-19 8 5 15,-21 3 8-15,-11 2 2 16,-5-1-1-16,-11-1 1 16,-16-9 1-16,2-7 0 15,1-8-4-15,8-8 2 16,7-4 8-16,9 0 0 15,0 0-9-15,0-11 0 16,29-14 1-16,10-7-1 0,13-4 0 16,11-3 0-1,9 5 4-15,3 7-4 0,6 5-6 16,-2 4 6-16,-5 5 2 16,-11 7-2-16,-15 6-2 15,-12 0-1-15,-16 0-10 16,-11 2-13-16,-9 10-47 15,0 11 16-15,-24 4-32 16</inkml:trace>
  <inkml:trace contextRef="#ctx0" brushRef="#br0" timeOffset="136043.45">14484 11480 260 0,'0'0'70'0,"0"0"-65"15,0 0-3-15,0 0 1 0,0 0 1 16,0 0 15 0,-31 132 5-16,55-104-5 0,5 3-2 15,7-6 1-15,2-3 1 16,2-6-13-16,7-10 6 16,2-6 1-16,-3 0-9 15,4-1-4-15,-8-20 6 16,1-4-6-16,-6-6 4 15,-6-3-4-15,-8-4 0 16,-10-1 4-16,-13 4 0 16,0 5-2-16,-25 6 1 15,-19 4-3-15,-7 10 11 0,-7 8-5 16,3 2-5-16,-1 0 2 16,4 12-6-16,3 5-1 15,2 8-30-15,8-1-24 16,0 7-44-16,1-6-193 15</inkml:trace>
  <inkml:trace contextRef="#ctx0" brushRef="#br0" timeOffset="141826.5">15868 8350 163 0,'0'0'63'0,"0"0"-52"15,0 0-7-15,0 0 4 16,0 0 9-16,0 0 8 0,0 0-9 16,-123-8 0-16,114 8 13 15,3 0-8-15,-1 0 2 16,0 0-5-16,1 1-3 16,-3 2-4-16,0 1 6 15,-3 0-5-15,2 2 0 16,-2 3-4-16,5 5-8 15,-1 7 4-15,1 7 3 16,3 8-3-16,-1 3 8 16,5 4-6-16,0-2 2 15,0-8-8-15,16-3 5 16,4-2-4-16,4-6 0 0,1-1-1 16,4-5-4-1,0-4 3-15,2-4 1 0,-2-4 0 16,2-4 0-16,-2 0-2 15,0-2 0-15,-2-18 4 16,0-6-3-16,-3-9 2 16,-6-1 1-16,-5-2-2 15,-4-2 1-15,-9 0-1 16,0 2 5-16,0 2-4 16,-11 2 1-16,-13 6-1 15,-5 5 4-15,-8 8-5 16,0 7 3-16,-3 4-8 15,0 4 3-15,7 0 2 0,2 1-36 16,4 18-22-16,4 5-16 16,1 6-81-16</inkml:trace>
  <inkml:trace contextRef="#ctx0" brushRef="#br0" timeOffset="142791.15">14981 9374 169 0,'0'0'89'16,"0"0"-78"-16,0 0-9 0,0 0 1 16,0 0 8-16,0 0 11 15,-3 0-7-15,3 0-15 16,0 0 2-16,0 0 11 15,0 0 1-15,3 0 5 16,4 0-3-16,2 0-6 16,1 0-2-16,9 0-1 15,-2-2 1-15,8-10-3 16,4 1 5-16,6-6-5 16,2 1-5-16,5 1 6 15,4 4-1-15,3-3-5 16,7 4 7-16,4-2-6 15,5-2 3-15,2 2-4 16,-1-4 0-16,1 3 0 0,-3 2 4 16,0 1-3-16,-7 1 2 15,-3 3 5-15,-9 0 11 16,-8 3-4-16,-3 3-9 16,-5-3 1-16,-7 3-2 15,0 0-3-15,0 0-1 16,-1 0 1-16,-4 0 1 15,1 0-3-15,-7 0 0 16,1 0 0-16,-8-1 2 16,0 1-1-16,-1 0-2 15,-3 0 2-15,0 0 0 16,0 0-1-16,0 0-1 16,0 0-1-16,0-4-9 0,0 2-38 15,0-2-28-15,0-3 15 16,-3 4 34-16,-1-5-11 15,2 4-108-15</inkml:trace>
  <inkml:trace contextRef="#ctx0" brushRef="#br0" timeOffset="147583.29">12996 8797 61 0,'0'0'71'16,"0"0"-53"-16,0 0-14 16,0 0-4-16,0 0-2 15,0 0 2-15,-7-65 0 16,3 59 5-16,2-2 11 15,-3 1 19-15,-2-1 9 16,3 1-11-16,0 2 1 16,-1-1 2-16,3 2-20 15,0-6 1-15,-3-3 1 16,2-1-8-16,-1-8 3 16,0-4-1-16,-1-4 5 0,-1-4-6 15,2-4-11-15,-4 0 7 16,2-2-4-16,-3 0-2 15,-5-3-1-15,3 6 0 16,1-2 0-16,0 6 0 16,6 6-4-16,2 6 4 15,2 13 1-15,-3 1 0 16,3 5-1-16,0 0-1 16,0 0 1-16,0-2 0 15,0 4 1-15,0-2-1 16,0 2 2-16,0 0 0 15,0 0-2-15,0-6-2 16,16-2 2-16,14-8 1 0,11 0 0 16,15-5-1-16,9 2 2 15,8 3 0-15,8 0-2 16,4 4 1-16,-2 0-1 16,7-2 0-16,5-3-3 15,1-2 3-15,3-3 2 16,-3 1-2-16,-7 4 0 15,-12-2-3-15,-8 8 3 16,-6-2 0-16,-10 2 0 16,-5 2 0-16,-7 2 0 15,-5 0 0-15,-5 3 0 16,-8 2-3-16,-5 2 3 0,-3 0 0 16,-6 0-2-1,0 0 2-15,-2 0 1 0,-3 0 0 16,-4 0-1-16,2 0-4 15,0 0 3-15,-2 0 1 16,5 13-4-16,-3 10 4 16,3 12 15-16,2 7-3 15,1 2-1-15,3 0-6 16,3-2 6-16,3-4-3 16,-1-1-6-16,-1-1 2 15,1-5-3-15,2-1 2 16,-2 1-3-16,0-6 1 15,-1 2 0-15,-4-7-1 16,-2-2 2-16,-2-2-2 16,-3-6 1-16,-2-3 1 0,-2 0-1 15,0-5 0-15,0 0 4 16,0 0-1-16,0-2-4 16,0 0 0-16,0 0 4 15,0 0 1-15,0 0-5 16,0 0 3-16,0 0-3 15,-4 0 0-15,-2 0-1 16,-6 0 1-16,-3-2 0 16,-6-2-3-16,-3 0 1 15,-2 0-3-15,-3 0 5 0,-3 2 0 16,3 0-1 0,5 0 1-16,1 2 0 0,10 0 2 15,1 0-2-15,6 0 0 16,4 0 0-16,0 0 0 15,2 0-1-15,0 0 1 16,0 0-1-16,0 0-2 16,0 0 0-16,0 0 1 15,8 0 2-15,13 4 3 16,6 8-2-16,-1 0 0 16,3 6 2-16,1-4-2 15,-7 3-1-15,2-4 2 16,-3-3-1-16,-1-4-1 15,-4-2 4-15,-1-4-4 16,-5 0 2-16,0 0 1 0,-7 0-1 16,1 0 0-1,0 0 2-15,-3-14 3 0,0-4-6 16,0-4-1-16,0-2 0 16,-2 2 2-16,2 2-2 15,1 4-1-15,-1 3 1 16,0 2 0-16,0 2-2 15,0 3 0-15,-2 5-5 16,0 1-8-16,0 0-27 16,0 0-52-16,0 0-56 15,0 10-112-15</inkml:trace>
  <inkml:trace contextRef="#ctx0" brushRef="#br0" timeOffset="148400.51">12826 8554 30 0,'0'0'57'16,"0"0"-2"-16,0 0-13 16,0 0-13-16,0 0 6 15,0 0-3-15,-59-72 3 16,56 70-2-16,0 2-15 16,3 0-1-16,0 0-11 15,0 0-4-15,0 0-1 16,6 8 3-16,5 14 4 15,4 6-4-15,3 12 7 16,2 2 2-16,2 2 14 0,-2 0-18 16,1-9 1-16,-2-4-7 15,-3-8 5-15,-1-7-6 16,-3-4-1-16,-5-5 0 16,-3-2 3-16,-2-4 0 15,-2-1-4-15,2 0 3 16,0 0 8-16,-2-9 2 15,5-11-13-15,-3-4 1 16,5 0 3-16,0 0-2 16,1 0-4-16,6 2 4 15,-5 3 0-15,2 0-2 16,-2 3-4-16,-2 1 4 0,-1 3 0 16,-1 6 0-1,-1 3-3-15,3 3-14 0,0 0-49 16,-5 9-64-16</inkml:trace>
  <inkml:trace contextRef="#ctx0" brushRef="#br0" timeOffset="174075.85">28118 8676 320 0,'0'0'0'16,"0"0"-1"-16,0 0 1 15,0 0 15-15,0 0 15 16,0 0-21-16,0 0-9 16,0 0 1-16,0 0 11 15,0 6 19-15,2 3-17 16,2-4-7-16,-2 3 6 0,1 3-5 16,-1 3-2-16,3 4 2 15,-1 2 16-15,1 6-17 16,1 0-4-16,1 4 4 15,-3 2 1-15,-1 5-4 16,-3-2 8-16,0 1-11 16,0 0 6-16,0-1-3 15,0-3-4-15,0 0 3 16,0-2 5-16,0-6-8 16,0-3 6-16,0-8-6 15,0-1 5-15,0-4-5 16,-3-4-2-16,1 0 2 15,2-4 3-15,0 3-1 0,0-2-3 16,0-1 2-16,-5 2 4 16,1-2-5-16,0 0-1 15,-5 0 1-15,-3 0 2 16,2 0-1-16,-4 0-2 16,-4 0 2-16,0 0 0 15,-3 0-1-15,-6 0-3 16,-2 0 3-16,-2 0 1 15,-1 5 0-15,1 1-2 16,0 1 2-16,2-1 0 16,0-4-1-16,-2 2-2 15,0-4 2-15,-3 2 1 0,-1-2 0 16,-4 2-2 0,-5 0 2-16,-10 4 2 0,-6 2-3 15,-2 0-5-15,1 2 5 16,9-4 2-16,2 2 0 15,3-2-4-15,7-2 4 16,-2 2 1-16,1-4-3 16,2 1 0-16,-3-3 0 15,-1 0 3-15,1 0-2 16,-2 0-2-16,-6 0 2 16,-1 0 2-16,-2-3-3 15,-5 0-3-15,0 0 3 16,-5 0 2-16,-3 3-2 15,-8 0 0-15,-6 0 0 16,-3 0 2-16,-2 0-2 16,0 9-2-16,2 1 2 0,-7 1 0 15,1 0 1-15,2-2-2 16,0 0 2-16,3-1-1 16,6-2 0-16,-1 2-3 15,2 0 3-15,-2 1 2 16,2-4-2-16,3 4 0 15,3-4 0-15,2-1 1 16,4 1-1-16,1-3-3 16,1 0 3-16,3-2 2 15,-2 0-1-15,2 0-2 16,-1 0 2-16,1 0 0 0,2 0-1 16,2 0-2-16,3 0 2 15,2 0 2-15,2-2-2 16,2-5 0-16,-2 6 0 15,5-6 1-15,-1 3-1 16,3 1-2-16,-3 0 2 16,3 0 0-16,2 1 0 15,-1-1 0-15,8 2 0 16,-1-2 2-16,3 0-2 16,2-1-3-16,0 0 3 15,4 0 1-15,2-3 0 16,0 4-2-16,3-4 2 15,0 1 1-15,0 3-2 0,0-3-3 16,-2-1 3 0,-1 3 1-16,1-2 0 0,5 0-2 15,-2-1 2-15,-5-1 1 16,-1 2-2-16,-1-3-3 16,-1-1 3-16,7-1 3 15,-3 3-3-15,0-1 0 16,-7 1 0-16,1 2 0 15,0-2 0-15,0 2-2 16,-2 0 2-16,-6 4 0 16,-6-1 0-16,-4 3 0 15,-4 0 0-15,-1-1 2 16,-1 1-2-16,-7 0-3 16,2 0 3-16,2-1 1 0,3-2 0 15,4 1-2-15,0 1 2 16,-1 1 0-16,2 0-1 15,-2 0-2-15,2 0 2 16,-1 0 0-16,-1 0 1 16,6 0-2-16,-2 0 2 15,5 0-1-15,1 0 0 16,7 0-3-16,6 0 3 16,4 0 1-16,4 0 0 15,-4 0-2-15,5 0 2 16,-1 0 0-16,1-5-1 0,-1 1-3 15,2 2 3 1,-1-2 1-16,-2 4-1 0,0-2 0 16,2 2 0-1,3 0 2-15,4 0-2 0,-1 0-3 16,1-2 3-16,-3 0 1 16,-3 0-1-16,-3 0 0 15,-5 0 0-15,-2 2 2 16,-1 0-2-16,-1 0-4 15,-2 0 4-15,0 0 1 16,2 0-1-16,0 0 0 16,0 2 0-16,6-2 0 15,3 0 0-15,5 0-1 16,4 0 1-16,-1 0 0 0,3 0 0 16,1 0 0-16,0 0 0 15,0 0 1-15,-3 0-1 16,-1 0-3-16,1 0 3 15,-5 0 2-15,3 0-2 16,-2 0 0-16,-3 0 0 16,-2 0 1-16,-2 0-1 15,-3 0-3-15,-4 2 3 16,-6 6 0-16,-4 2-1 16,2-2-2-16,-1 2 3 15,7-4 1-15,4 0-1 16,6-2-3-16,11-2 3 15,5-2 1-15,3 0-1 0,2 0-1 16,0 0-6 0,0 0 7-16,0 0 0 0,0 0 0 15,0 0 0 1,0 0 4-16,0 0-4 0,-8 0 0 16,-6 0 0-16,-1-2 0 15,1-4 0-15,-4 2-2 16,0-1 2-16,3-1 1 15,-3 4-1-15,2-4 0 16,3 1 0-16,0 1 1 16,1 0-1-16,1-2-2 15,3 2 2-15,0-4 0 16,2 2 0-16,1 0-1 16,-1-2-2-16,2-2 3 0,-4-3 0 15,2 0-4-15,-1-1 4 16,-1-4-1-16,-4 0 1 15,1-2 0-15,0-3 0 16,0 2 2-16,2-3-2 16,0-1-5-16,0 6 5 15,2-2 1-15,3 3 0 16,0 2-2-16,-1 2 2 16,1 0 0-16,-1-2-1 15,-2-2-2-15,1-2 2 16,-3 0 1-16,3 4 0 15,2 6-2-15,2 4 2 16,0 3 0-16,2 2-1 16,-2-1-3-16,2 2 3 15,0 0 0-15,0 0 0 0,0 0-1 16,0 0-1-16,0 0-1 16,0 0 3-16,0 0-3 15,2 0 3-15,10 0 0 16,-1 0 0-16,5 0 0 15,-1 0 0-15,5 0 0 16,4 0 0-16,3 0-2 16,4 0 2-16,2 0 2 0,2 0-2 15,2 0 0 1,-1 0 0-16,4 0 0 0,-3 0 0 16,4 0-3-1,-1 0 3-15,0 0 1 0,-2 0 1 16,2 0-4-16,-2 0 4 15,2 0-2-15,-2 0 0 16,0 0 0-16,-3 0 0 16,1 2 0-16,-1-2 0 15,2 0 0-15,-2 0 0 16,1 0 0-16,-1 0 0 16,3 0-3-16,-3-5 3 15,-1 3 1-15,0-3 1 16,-3 3-4-16,3 2 4 15,1-4-2-15,1 4 0 16,1-2-2-16,1 2 2 0,-4 0 2 16,2 0-2-16,1-3 0 15,1 0-3-15,0-1 1 16,5 0 2-16,-4-2-10 16,3 0 9-16,-3 3-1 15,-1 3-1-15,-7 0 2 16,-2 0-2-16,0 0 3 15,-4 0 0-15,-2 0-5 16,4 0 5-16,2 0-1 16,-2 0-1-16,2 0 0 15,-2 5 1-15,-2-4 1 0,-2-1 0 16,2 3-3 0,2-3 3-16,0 0 1 0,0 0-1 15,2 0-1-15,0 0-1 16,0 0 2-16,4 0 0 15,-2 0-2-15,5 0 2 16,-1 0 0-16,3 0 0 16,3 0 0-16,-4 0 0 15,1 0 1-15,0 0-1 16,-5 0-1-16,-2 0 1 16,0 0 1-16,1 0-1 15,-1 0 0-15,-4 0 0 16,2 0 1-16,-5 0-1 15,3 3-2-15,0 2 2 16,0-1 1-16,4 0 0 0,0 0-2 16,3-2 4-16,1 0-2 15,1-2-1-15,4 0-1 16,-2 0 1-16,0 0 1 16,-3 0 0-16,3 0-2 15,-3 0 3-15,4 0 1 16,-3 0-3-16,3 0-2 15,3 0 2-15,6 0 2 16,3 0-2-16,2-4 0 16,1 0 1-16,-1-2 0 15,1 2-1-15,3 0-1 16,3-1 1-16,3 2 0 0,4-6 1 16,-2 4-2-16,4-3 2 15,0-1 0-15,-1-1-1 16,2 3-1-16,1-4 1 15,0 3 1-15,-1 3 0 16,-1-4-2-16,-2 4 3 16,-3-1 0-16,-2 0-2 15,1 4-2-15,-7-5 2 16,2 3 2-16,-2-2-1 16,-1 2-2-16,7 0 2 15,3-2 0-15,0-2-1 16,2 0-1-16,-3 0 1 15,-2 0 0-15,-1 4 1 0,-5 0-2 16,-4 0 1-16,0 2 0 16,-3-2 0-16,-2 0-1 15,2 1 1-15,-7 0 1 16,1 3 0-16,-5 0-2 16,-3 0 2-16,-2 0-1 15,-1 0 0-15,-6 0-2 16,1 3 2-16,-2 0 0 15,1 1 1-15,1 0-2 16,-3 2 3-16,3 0-2 16,-2 0 0-16,0 2-4 15,-2 2 4-15,2-4 3 0,4 0-2 16,-4 2-2 0,-3-2 3-16,4 5-2 0,-1-4 0 15,2-2 0-15,4-2 0 16,0-3 3-16,5 0-2 15,-1 0-2-15,4 0 4 16,-1 0 1-16,-3-3-4 16,3-3 2-16,-5 1 0 15,6 1 5-15,-2 2-7 16,-3-2 0-16,-1 2 2 16,0 0-2-16,-4 1 0 15,5-2 0-15,-5-1 0 16,2 0 1-16,0-2 0 15,5 0-2-15,-1-1 2 16,2 0-1-16,-6 1 0 16,-5 2-2-16,-4 2 2 15,-4-4 2-15,0 2-1 0,-2 0-2 16,1 0 2-16,1 3-1 16,-2-4 0-16,6 4 3 15,0-5-3-15,5 3 5 16,4-3-5-16,1 2 2 15,3 0 0-15,1-2 0 16,-3 2-2-16,-2 0-1 16,-2-1 1-16,-4 3 1 15,-3 0 0-15,-2-1-2 16,-2 3 2-16,-5 0-1 0,-1 0 0 16,-4 0-1-16,-3 0 1 15,-3 0 2-15,-2 0-2 16,0 0 0-16,0 0-1 15,0 0 1-15,0 0 0 16,0 0-3-16,0 0 3 16,0 0 0-16,0 0 0 15,0 0 0-15,2 0 2 16,0 3-2-16,0-1 0 16,-2-2-1-16,0 0 1 15,0 0 0-15,0 0 0 16,0 0 1-16,0 0 0 15,0 0 1-15,0 1-2 0,0 3 1 16,-2-2-1 0,-6 2 0-16,1 2 0 0,1-4-1 15,1 4 1-15,-4-2 0 16,2 5 0-16,-1-2-1 16,-2 0 1-16,4-2 1 15,1-1-1-15,5-2 0 16,0-2-1-16,0 0 1 15,0 0 0-15,0 0-4 16,0 0 3-16,0 0 1 16,0 0-2-16,0 0 2 15,0 2-1-15,0 2 1 16,0 0 0-16,0 2-1 0,0 0 1 16,0 3 1-16,0-3-1 15,-2-1 0-15,-2 1 0 16,2 1-2-16,-3-4 2 15,1 1-27-15,-3 3-18 16,0-1-29-16,3 0-20 16,-3-3-61-16</inkml:trace>
  <inkml:trace contextRef="#ctx0" brushRef="#br0" timeOffset="178073.88">29689 10389 181 0,'0'0'90'0,"0"0"-86"15,0 0-4-15,0 0 0 16,0 0 4-16,0 0 5 16,0 0 4-16,104 0-5 15,-92 0 5-15,-4 0 3 16,3 2-11-16,1 4 8 16,1 2 2-16,5 0 2 15,5 0-7-15,-2 0-1 16,8-2 6-16,2 0 1 15,7-4-13-15,5 2 9 16,1-2-7-16,1 0 2 0,-1-2-5 16,6 0 0-16,0 0 1 15,4 0 13-15,6-4-9 16,-4-12 0-16,0 0-7 16,-10-2 5-16,-3 0 1 15,-5-2-3-15,-7-5 0 16,0 2 6-16,-4-6-8 15,0-2 3-15,-1-3 1 16,1-5 1-16,-7 5-5 16,-2 2 1-16,-3 0 1 15,2 2 8-15,4-2-5 16,4 0 4-16,4 2-6 0,2 2 3 16,-2 1-7-16,2 4-2 15,-4 1 2-15,-8 3 1 16,-2 3 0-16,-9 1-1 15,0-6 0-15,-6-1 7 16,-2-6-1-16,2-2-4 16,-2-4 6-16,0-5 9 15,2 2-12-15,-2-1-1 16,0 0-3-16,2 0 5 16,0 0-4-16,-2-2-1 15,3 0-1-15,-3-1 5 16,0-3-4-16,0-6-1 15,0 2 1-15,0-2 12 0,0-1-9 16,0 5-4-16,0 1 3 16,0 2-2-16,0 5 0 15,-7 0-2-15,-5 0-1 16,-1 0 2-16,-5 0 2 16,-1-2-2-16,-4 0 1 15,-2-3 3-15,-4 4-2 16,-2 4-4-16,-2 5 4 15,-3 2 1-15,7 2-3 16,-4 1-4-16,-2 0 4 16,1 1 0-16,-9 2 0 15,1 4-1-15,5 4 0 0,-4 6 1 16,5 2 0 0,1 2-5-16,-3 4 5 0,-4 0-1 15,-5 1-8-15,-5 17 0 16,0 3 4-16,-6 5 4 15,4 2 1-15,5 4-4 16,2 11 4-16,0 7-1 16,5 3-3-16,-2 11-1 15,3-3 2-15,1-1 3 16,5 0 0-16,8 2-5 16,4 10 5-16,6 9-2 15,1 8 4-15,-1 2-4 0,-1-3 4 16,-1-6-2-16,6-4 0 15,3-1-5 1,2-3 2-16,8-4 2 0,0-8-4 16,16-9 4-16,20-1-8 15,6-9 3-15,3 1 1 16,-1 0-4-16,-1 5 6 16,-3-1 2-16,-3 2-2 15,3 0 3-15,3-5 0 16,-1-3-2-16,-1-7-1 15,-1-4-35-15,-3-7-11 16,-1-8-14-16,-1-6-38 16,-6-10-59-16</inkml:trace>
  <inkml:trace contextRef="#ctx0" brushRef="#br0" timeOffset="186844.3">30345 6436 82 0,'0'0'278'16,"0"0"-255"-16,0 0 17 15,-124-66-6-15,113 59-8 16,9 0 7-16,2 1-7 0,0 4-16 15,0 1 6-15,0 1-7 16,0 0-7-16,0 0-1 16,0 0 0-16,22 0 4 15,10 0-5-15,9 9 1 16,9 5-1-16,3 5 0 16,3-4 1-16,-1-1-1 15,-1 0 1-15,-5-2 0 16,-6-2-1-16,-10 1-1 15,-4-1 1-15,-2-1 0 16,-10 1-2-16,-3 1 1 16,-3 3-4-16,-9 2 5 15,-2 2-1-15,0 8 3 16,-11 2-1-16,-18 4 2 0,-6 2-2 16,-2-2-1-16,-3-2 3 15,1 1 2-15,-4-8-5 16,3-1 0-16,6-4 0 15,10-7 0-15,13-5 1 16,7-5-2-16,4-1 0 16,0 0-15-16,10 0-49 15,24 0-44-15,11-19-11 16</inkml:trace>
  <inkml:trace contextRef="#ctx0" brushRef="#br0" timeOffset="187326.6">31274 6264 346 0,'0'0'21'0,"0"0"0"16,0 0-11-16,0 0 6 16,-129 16-6-16,90 13-2 15,-1 6 6-15,-1 7 6 16,8 7-13-16,6 1 6 0,10-1-6 16,8-4 2-16,9-2-9 15,0-6-2-15,2-3 2 16,25-5 1-16,6-8 0 15,7-4-2-15,4-8 2 16,3-6 7-16,2-3-8 16,0 0-4-16,1-19 4 15,-8-6 0-15,-7-10-4 16,-8-1 3-16,-9-4 1 16,-13-4 1-16,-5 0-1 15,0 1-5-15,-21 5 5 16,-8 8 0-16,0 6-9 0,-6 8-3 15,-1 6-14 1,3 2-22-16,-1 8-12 0,12 0-30 16,2 0-129-16</inkml:trace>
  <inkml:trace contextRef="#ctx0" brushRef="#br0" timeOffset="187834.76">31803 6796 323 0,'0'0'41'0,"0"0"-23"16,0 0-14-16,0 0-4 15,0 0-13-15,0 0-11 16,-11-21 21-16,11 18-1 16,0-3 2-16,0 0-26 15,0-7-88-15</inkml:trace>
  <inkml:trace contextRef="#ctx0" brushRef="#br0" timeOffset="188357.95">31810 6226 380 0,'0'0'47'0,"0"0"-19"16,0 0-8-16,0 0-19 0,0 0 10 15,0 0-11-15,48-88 5 16,-38 80-4-16,-8 4-2 16,-2 4 2-16,0 0-3 15,0 0 2-15,-2 2-3 16,-19 16 3-16,-5 12 0 16,-1 4-1-16,5-2 0 15,10 0 1-15,8-6 1 16,4-2-1-16,0-1-6 15,0-3 6-15,16-2 0 16,6 0 0-16,2 0-1 16,8 0-3-16,3 0 3 15,2-3-2-15,-2 2-12 0,-4 1 11 16,-4 0 1 0,-5 2 0-16,-8 2 3 0,-6 2-4 15,-6 0 4-15,-2 0 5 16,0 3-3-16,-20-2 5 15,-9 3 9-15,-7 2-14 16,1-4 0-16,4-5 0 16,6-7 1-16,14-7-3 15,5-5-20-15,6-2-31 16,0 0-36-16,2-12-220 16</inkml:trace>
  <inkml:trace contextRef="#ctx0" brushRef="#br0" timeOffset="188673.65">32327 6417 343 0,'0'0'7'16,"0"0"3"-16,0 0-17 15,0 0 14-15,0 0 3 16,120 0-4-16,-92 0 22 16,1 0-5-16,3-3-16 15,-6-2 0-15,-1-1 0 16,-2 0-7-16,-10 1 0 0,-2-1-10 16,-6 1-5-16,-1-4-16 15,-2-3-16-15,-2-1 18 16,0-4-32-16,0-3-12 15,0 1-1-15,-4-4-23 16</inkml:trace>
  <inkml:trace contextRef="#ctx0" brushRef="#br0" timeOffset="188957.01">32598 6206 30 0,'0'0'80'0,"0"0"-60"16,0 0-12-16,0 0 1 16,0 0 2-16,0 0-7 15,22-24 0-15,-3 24 6 16,2 2 10-16,4 8-7 0,8 6 6 15,4 2-5-15,7 1 5 16,12 0 26-16,0 3-23 16,-4-1-9-16,-2 0 2 15,-10-3-13-15,-16 4 6 16,-11 0-8-16,-7 7 16 16,-6-2 5-16,-10 4 5 15,-23 1-12-15,-16-4 8 16,2 0-19-16,7-6-5 15,13-6 4-15,14-8-1 16,6-6-1-16,7 0-45 16,0-2-41-16,16 0-8 15</inkml:trace>
  <inkml:trace contextRef="#ctx0" brushRef="#br0" timeOffset="189398.12">33574 6368 261 0,'0'0'77'0,"0"0"-67"16,0 0-7-16,0 0 2 15,0 0 19-15,25-114 25 0,-14 71-13 16,0-8-18-1,0-7-3-15,-4-5-7 0,-7-1-5 16,0-2-3-16,-9 2 2 16,-14 10 3-16,8 16-4 15,6 16 0-15,4 16 21 16,5 6-19-16,0 0-3 16,0 2-8-16,0 24 2 15,12 13 6-15,8 11 0 16,0 11 4-16,5 9 7 15,-6 4 2-15,4 2-11 16,-5 4 9-16,-1-1 4 16,-5-2-11-16,-1-14-1 15,-1-8-3-15,-2-15 6 16,-2-9-6-16,-1-4-3 0,-3-5 3 16,0-6 0-1,0-4-3-15,0-2-19 0,5-6-62 16,-7-4-130-16</inkml:trace>
  <inkml:trace contextRef="#ctx0" brushRef="#br0" timeOffset="192791.18">30397 4967 129 0,'0'0'122'0,"0"0"-106"16,0 0 2-16,0 0 2 15,0 0 16-15,0 0-3 16,0 0-15-16,0-53 10 16,-4 48 3-16,2 0-14 15,-1 2 3-15,1 3-6 16,0 0 13-16,0 0-18 0,2 0-7 15,-3 0-2 1,-4 0 0-16,-6 17-4 0,-9 16 4 16,-7 8 0-16,-7 8 5 15,1 2-5-15,-6 4 1 16,-1 5 1-16,2 0 6 16,-3 1-4-16,3-1-8 15,5-8 8-15,4-10 1 16,10-14-5-16,8-10-6 15,9-10 6-15,4-2 1 16,0 0-1-16,0 5-1 16,2 0 1-16,18 7 3 15,7 3-3-15,6-6-3 0,0 2 3 16,2-4 4 0,0 1-4-16,3-1 0 0,-1-2-9 15,4-5-5-15,3-6-38 16,0 0-65-16,4 0-62 15</inkml:trace>
  <inkml:trace contextRef="#ctx0" brushRef="#br0" timeOffset="193210.47">30773 5172 148 0,'0'0'218'0,"0"0"-218"0,0 0 0 16,0 0-3-16,0 0-2 15,0 0 5-15,-85 95 5 16,83-56-3-16,2-1-1 16,0 2-1-16,0-1 13 15,14-2-12-15,1-7 0 16,6-6-1-16,-1-8 5 15,2-4 0-15,0-7-5 16,-1-5 13-16,-2 0 20 16,1-11 0-16,3-19-28 15,2-15 6-15,-6-5 1 16,-3-11-10-16,-9 0 1 0,-7 3-1 16,0 5 11-16,-13 11-13 15,-12 11 4-15,-2 11 0 16,2 13 9-1,-1 7-13-15,-1 0-4 0,3 7-14 16,1 19-8-16,7 10-20 16,10 3-25-16,6 1-12 15,0-2-32-15</inkml:trace>
  <inkml:trace contextRef="#ctx0" brushRef="#br0" timeOffset="193413.49">31270 5484 402 0,'0'0'61'0,"0"0"-52"16,0 0-4-16,0 0 2 16,0 0-4-16,0 0-1 15,-13 8-2-15,11-8 0 16,2-12-27-16,0-4-59 15,0-6-107-15</inkml:trace>
  <inkml:trace contextRef="#ctx0" brushRef="#br0" timeOffset="193977.19">31422 5013 349 0,'0'0'19'0,"0"0"-13"0,0 0 28 16,64-106-5-16,-41 73-7 15,1 4-2-15,-3 2-12 16,-8 7 8-16,0 6-6 16,-6 4-8-16,-7 8 6 15,0 0-6-15,0 2-2 16,0 0-2-16,-22 8 2 15,-12 17 0-15,-3 4 0 0,0 6-1 16,4-1 1-16,9-3 1 16,6 2-1-16,5-3 0 15,1-2 0-15,8-3 2 16,2-2-2-16,2-3-7 16,0-2 7-16,6-4 0 15,17-1-5-15,1 0-2 16,5-5 5-16,9 2 2 15,2 1 0-15,5-5-9 16,1 3 4-16,2 1 4 16,-4 7-8-16,-7 6 5 15,-3 7-7-15,-12 11 9 16,-8 5 1-16,-10 8-8 0,-4 6 9 16,-4 2 9-1,-27-1-5-15,-8-5 22 0,-3-6-12 16,-2-6 5-16,6-10-7 15,4-8-11-15,7-10 2 16,10-5 0-16,5-6-3 16,8-5 0-16,2 0-11 15,2 0-6-15,0-16-65 16,4-12-88-16</inkml:trace>
  <inkml:trace contextRef="#ctx0" brushRef="#br0" timeOffset="194708.55">32142 5231 397 0,'0'0'0'16,"0"0"-24"-16,0 0 24 16,0 0 2-16,127 4 11 15,-81-4-13-15,6 0 8 16,1-1 4-16,0-11-3 16,3-3 14-16,0-3-18 15,0 2 2-15,-5-2-7 0,-6-2-14 16,-6 0-18-1,-10-3 1-15,-13 4-28 16,-13-1 0-16,-3 1-2 0,-7 0 3 16,-18 2-35-16,-6 4 58 15,-2-3 35-15,2 0 54 16,-3 2 25-16,8 6-14 16,5 0-14-16,6 6 10 15,5-1-21-15,6 3-20 16,4-1 0-16,0 1-20 15,0 0-4-15,23 0 2 16,12 6 2-16,7 10 8 16,5 4-4-16,2 0-3 15,-2 6 3-15,-5 4 4 16,-3 2-7-16,-10 2 2 0,-12 0 3 16,-8 0-3-16,-9-1-3 15,0-4 6-15,-11 0-3 16,-12 0 14-16,4-4-16 15,3-5-1-15,7-6 0 16,7-6-1-16,2-5-25 16,0-3-55-16,9 0-38 15</inkml:trace>
  <inkml:trace contextRef="#ctx0" brushRef="#br0" timeOffset="195108.22">33586 4757 349 0,'0'0'27'0,"0"0"14"16,0 0-37-16,0 0-1 15,0 0-3-15,0 0 3 16,-74 114 0-16,67-64-6 15,7 0 6-15,0-2 1 16,5-2 1-16,21-6-4 16,8-6 6-16,6-7 2 15,9-8-7-15,5-6 2 16,-4-9-1-16,-7-4 8 16,-14-3 0-16,-14-23-8 0,-10-8 16 15,4-8-2-15,-9-8-15 16,0-12-1-16,0-2 2 15,0-3-2-15,-14 7-1 16,-23 13 0-16,-21 10 6 16,-18 15-6-16,-15 16-1 15,-14 6-1-15,-18 14-77 16,-12 7-146-16</inkml:trace>
  <inkml:trace contextRef="#ctx0" brushRef="#br0" timeOffset="198210.68">30979 4696 316 0,'0'0'1'0,"0"0"6"16,0 0-7-16,0 0-5 16,0 0 5-16,0 0 12 15,0 0-3-15,-125-52 1 16,107 50-3-16,0 2 10 15,2 0-9-15,1 0-7 16,-3 0 4-16,-2 0-1 16,-4 6-4-16,-1 5 0 15,-2 6 0-15,-2 1 4 0,-2 5-4 16,-4 4-5-16,3-1 5 16,1 2 1-16,4 2 1 15,7 1-4-15,5 2 4 16,3 6 0-16,8-3-2 15,4 2-6-15,0 2 6 16,0 6 2-16,0 4 2 16,0 12-8-16,0 8 8 15,0 3 2-15,-2 4 0 16,2-3-4-16,0-5 2 16,0-3 1-16,16-6-2 15,1-4-6-15,3-1 6 16,3-1 2-16,-1-4-5 0,-2 0-2 15,0-1 2-15,-2-3 8 16,0-1-8-16,2 4 5 16,2-3-3-16,0-2 10 15,5 0-12-15,-4-6-1 16,-2 3 1-16,0-3 2 16,-6 1 2-16,-1 4-8 15,-8-1 8-15,1-2-1 16,-5 0-3-16,-2-5-2 15,2 7 2-15,1-7 5 16,6 1-3-16,4-1-4 16,1-6 4-16,-1-2 2 0,-3-4-4 15,2 0-1-15,-1-3 1 16,1 0 3-16,-4-4-2 16,1 3-2-1,0 4 2-15,2-3 2 0,-2-2-3 16,2 0-5-16,3-4 5 15,-4 0 1-15,7-2-1 16,-2 0-2-16,7-1 2 16,5-5 2-16,0-2-2 15,6-3 0-15,3 3 18 16,-1-2-9-16,1 0-6 16,-5 0-6-16,-2-2 7 15,2 0-3-15,-2 3-1 0,4-2-3 16,1 2 3-1,2-3 0-15,2 0 2 0,-3 0-9 16,5-7 14-16,3-7-3 16,1-2-4-16,6-1-1 15,-4 0 1-15,1 1 4 16,-3 0-3-16,-4 2-2 16,-3-1 2-16,-6 0 2 15,-2-3-3-15,-3-2-3 16,5-3 3-16,0-2 3 15,-2-1-2-15,2 0-2 16,-4-1 2-16,-2 1 1 0,-3 2-2 16,-2 2 1-1,-2 3-1-15,-3 0 5 0,-1 3-3 16,-1 1 0-16,1-2-2 16,-1-1 7-16,-1 3-7 15,1-6 2-15,-9 0-2 16,0 2 5-16,1-6-2 15,0 4-3-15,-3-6 3 16,2 4 4-16,-1-4-7 16,1 1 0-16,-2-1 0 15,-2 0 2-15,0-1-1 16,0-2-1-16,0 0 0 16,-9-2 3-16,-7-1-3 15,-1 2 0-15,-3-5 2 16,-1 1 1-16,0-5 1 0,-4-1-8 15,0-6 8-15,3-3-2 16,0-2-2-16,0 1-3 16,3 2 3-16,6 5 1 15,3 4 1-15,2 2-4 16,4-2 4-16,4 0 1 16,0-5-3-16,0 1-6 15,0-2 6-15,0-2 3 16,0 0-2-16,0 2-2 15,0 2 2-15,0 4-1 16,-7 5 0-16,-3 5-4 16,-2 5 4-16,3 4 1 0,3 5 1 15,-4 5-4 1,1-2 3-16,3 1-1 0,-5-5 0 16,-3 0-5-16,-3-7 5 15,-8 0-3-15,-4 0 3 16,-8-2-3-16,-4 2 3 15,-1-2 1-15,2-4-1 16,-1 0-6-16,6 5 6 16,1 3 0-16,1 9-1 15,4 4 0-15,2 5-6 16,-2 4 6-16,-4 0 1 16,-5 0-8-16,-7 9 8 15,-1 5-4-15,-6 9 1 0,4 2-6 16,-6 0-23-16,3 1 11 15,6-5-8-15,10-5-2 16,12-9-1-16,10 2-12 16,2-1-40-16</inkml:trace>
  <inkml:trace contextRef="#ctx0" brushRef="#br0" timeOffset="201992.12">29229 1796 237 0,'0'0'41'0,"0"0"-32"16,0 0 2-16,0 0 7 16,0 0-3-16,0 0 22 15,0 0-9-15,-35-41-5 16,31 41 6-16,1 0-17 15,-1 0 0-15,-1 0-4 16,3 0-5-16,-3 0-3 16,5 0-6-16,-4 0 6 0,0 0 0 15,-1 5 1-15,-1 4-1 16,-4 5 1-16,-3 4 0 16,-5 8-1-16,-7 5 2 15,-6 6-2-15,-4 7 1 16,-7 8 2-16,-3 3-3 15,7 2 2-15,5-7-1 16,6-5-1-16,10-11 2 16,1-9-2-16,9-6 0 15,5-6-1-15,0-2 1 16,2-5 0-16,0 0 1 16,0 2-1-16,2-1 1 15,13 4 0-15,5-1-1 16,5 2 5-16,2-3-3 15,4-1-1-15,3 3 0 0,1-7-1 16,0 0 0-16,1-2 0 16,-3-2 0-16,-2 2 0 15,-1-2-1-15,-1 2-9 16,0 0-12-16,0 4-66 16,-7 0-39-16</inkml:trace>
  <inkml:trace contextRef="#ctx0" brushRef="#br0" timeOffset="202560.75">29809 1682 260 0,'0'0'90'0,"0"0"-40"15,0 0-38-15,0 0 23 16,0 0-2-16,0 0-26 16,0 26-4-16,0 23 8 0,6 18 3 15,-6 22 2-15,0 13-14 16,0 2 6-16,-2-6-8 16,-2-11 2-16,4-22-2 15,0-13 1-15,0-7-1 16,2-13-3-16,7-11-16 15,-3-14-11-15,-1-7-45 16,0-2-15-16,-5-30-16 16</inkml:trace>
  <inkml:trace contextRef="#ctx0" brushRef="#br0" timeOffset="202789.73">29435 1827 503 0,'0'0'9'0,"129"-67"-8"16,-42 40 5-16,0-2 4 15,-7 7-8-15,-8 4 0 16,-13 2-2-16,-10 6-3 16,-11 2-1-16,-13 4-12 15,-12 4-16-15,-6 0-14 16,-7 0-16-16,0 0-10 15,0 0-32-15</inkml:trace>
  <inkml:trace contextRef="#ctx0" brushRef="#br0" timeOffset="203290.72">30121 1527 363 0,'0'0'8'0,"0"0"-4"16,0 0-5-16,22 155 2 15,-9-82 14-15,3 9 9 16,2 4-19-16,0 4-1 16,-5 2-2-16,1-3 2 15,-8-12-3-15,1-12 1 16,-3-13 3-16,0-14-3 0,-1-10 2 15,-3-12-4 1,3-8 3-16,-3-6-2 0,0-2 4 16,0 0 0-16,0 0 22 15,0-17 11-15,0-14-38 16,0-9 0-16,0-8-2 16,6-8 5-16,9-3-6 15,1 6 7-15,4 9-10 16,-2 8 6-16,-2 15 0 15,-3 11 0-15,-2 8-6 16,-2 2 1-16,2 0 4 16,0 25-12-16,5 8 13 15,-1 9 0-15,1 4 2 16,1-2-2-16,-3-5 0 0,-1-4 0 16,1-4 0-16,-3-7-4 15,1-4 3-15,-6-3-19 16,3-6-71-16,-3-3-29 15</inkml:trace>
  <inkml:trace contextRef="#ctx0" brushRef="#br0" timeOffset="203858.66">30631 2085 364 0,'0'0'48'16,"0"0"-48"-1,0 0-8-15,0 0 8 16,0 0 0-16,49 121 1 0,-33-75 0 16,-3 2 0-16,-7-4 3 15,0 0-4-15,-6-5 2 16,0-6 1-16,0-11-3 16,-4-8 3-16,0-8 0 15,2-6 4-15,2 0-4 16,0 0 13-16,0-14 3 15,0-11-19-15,0-4 0 16,0-3-2-16,0 1-1 16,16 8-1-16,-5 1 2 15,5 0 1-15,1 4-3 16,1-4-2-16,4-3 6 0,3-1 4 16,4-4-1-16,-5-2-3 15,-1 0-3-15,-4-2 3 16,-2-2 0-16,-11 2 0 15,-6-2-8-15,0 3-8 16,0 10 16-16,-11 5 5 16,5 8-4-16,-4 9 6 15,4 1 1-15,-1 1-7 16,-1 23-1-16,0 12 0 16,6 4 0-16,2 4 0 15,0 8 2-15,2 1-2 16,12-2 2-16,1 0-2 0,6-15 0 15,-4-8-13-15,1-12 2 16,2-9-5-16,0-7-22 16,2 0 0-16,3-23-16 15,0-20 25-15,-2-8-42 16,2-12-29-16</inkml:trace>
  <inkml:trace contextRef="#ctx0" brushRef="#br0" timeOffset="204108.6">31199 1787 192 0,'0'0'57'0,"0"0"-4"16,0 0-50-16,0 0-1 16,0 0-2-16,0 0 2 0,11 120 1 15,9-75-3 1,5 5 3-16,0-1-2 0,-6 1 4 16,-1-3-4-16,-7-4 5 15,-4 1-1-15,-7-5 3 16,0-3-4-16,0-2 2 15,-15-9 3-15,-6-6 5 16,2-3-8-16,0-6-4 16,4-5-1-16,1-5-1 15,2-3-19-15,0-23-40 16,3-8-54-16</inkml:trace>
  <inkml:trace contextRef="#ctx0" brushRef="#br0" timeOffset="204510.12">31261 1423 251 0,'0'0'50'0,"0"0"-28"16,0 0-21-16,0 0 5 16,0 0 1-16,56 165 19 15,-35-83-9-15,-2 6 2 16,2 6-1-16,-9 3 6 15,0-1-2-15,-3-3-19 16,0-14 0-16,4-19 0 16,-2-18 1-16,5-19-4 15,-3-11 2-15,0-10 1 0,-1-2 5 16,5-16 17-16,8-28 20 16,6-23-33-16,0-9-10 15,0 0-2-15,-4 8 0 16,-2 17 0-16,-6 18 0 15,-5 19-1-15,-7 14 0 16,-1 0-5-16,2 35-6 16,-2 28 12-16,-1 13 0 15,-5 12 4-15,0 5 6 16,0-3-10-16,0 0 0 16,-5 1-3-16,1-5-20 15,-1-13-37-15,-6-12-120 16</inkml:trace>
  <inkml:trace contextRef="#ctx0" brushRef="#br0" timeOffset="205206.97">28893 3204 334 0,'0'0'29'0,"0"0"18"0,0 0-8 16,0 0-26-16,0 0-2 16,0 0-5-16,-4-22 1 15,28 30-5-15,8 12 1 16,9 6 9-16,9 2-8 16,4 4-2-16,3-4 1 15,1-4-1-15,-2-3 0 16,-3-5-2-16,-11-6 0 15,-8-1 3-15,-12-2-3 16,-13-4-4-16,-5 4 3 0,-4-1 1 16,0 8 0-1,-15 6 1-15,-20 10 8 0,-15 4 2 16,-6 4-4-16,1 2-6 16,4-5 11-16,9 0-8 15,13-5-4-15,6-1 0 16,9-5-1-16,10-4 0 15,4-7-15-15,0-2-25 16,27-11-44-16,16 0-13 16,14-14-63-16</inkml:trace>
  <inkml:trace contextRef="#ctx0" brushRef="#br0" timeOffset="205450.13">29978 3180 466 0,'0'0'35'0,"0"0"-35"16,0 0-1-16,27 127 1 16,-18-60 1-16,0 5 1 15,-1 5-3-15,1 3 2 16,1-4 3-16,1-7-4 15,-3-13-4-15,4-16 3 16,-1-14-3-16,-5-12-44 16,2-8-44-16,-8-6-70 0</inkml:trace>
  <inkml:trace contextRef="#ctx0" brushRef="#br0" timeOffset="206463.25">29352 3284 463 0,'0'0'0'0,"0"0"-1"16,129-40 1-16,-44 15-2 16,2-2 4-16,7-1-4 15,-1 0 2-15,-2-4 0 16,-1-2-1-16,-11 0-6 15,-7 1-13-15,-11 6-37 0,-15 0-17 16,-13 7 11 0,-10 8-4-16,-13 7 26 0,-7 5 41 15,-3 0 15-15,0 0 16 16,5 5-8-16,-3 13-1 16,5 4-3-16,-3 6-1 15,4 7-2-15,4 7 1 16,3 10-2-16,1 11 13 15,0 17-9-15,0 8-7 16,-8 12 2-16,-1 6-7 0,-5 2 4 16,4-5-9-1,6-15 1-15,5-14 0 0,4-20 6 16,-3-18-9-16,-3-13 3 16,-6-14-3-16,-4-7 8 15,-5-2 10-15,0 0 15 16,0-2 13-16,0-16-32 15,-16-7-14-15,-1-4 0 16,-6-7 0-16,1-8 2 16,3-8-2-16,9-11-6 15,3-10 6-15,7-1 1 16,0 3 1-16,2 8-4 16,19 16 0-16,-2 10 2 15,-1 12 0-15,-3 10-3 16,-3 5 1-16,-1 9 2 0,-2 1 0 15,0 0 0-15,2 0-1 16,2 19 1-16,1 10 0 16,1 6-6-16,1 10 6 15,-1 5 6-15,1 5-3 16,-1 11-5-16,-1-5 4 16,-1-2 2-16,-1-9-4 15,-1-15 0-15,-3-12 0 16,0-9 3-16,-6-8-2 15,0-6-2-15,-2 0 2 0,0 0 5 16,2 0-6 0,0 0 0-16,3 0 0 15,1-7-2-15,1-6-20 0,0-4-1 16,2 7 23-16,-1-7 7 16,4 0-7-16,-3 2-10 15,-3-3 10-15,1 4 0 16,-3 3 0-16,-2 4-1 15,-2 5 2-15,0 2-3 16,0 0-1-16,0 0-21 16,3 2-12-16,2 7 33 15,-1 2-11-15,5-7-16 16,-3 0 9-16,-2-4 15 16,2 0 3-16,-2 0-7 15,-2 0 0-15,0 0 10 0,-2 0 13 16,0 0 8-1,0 0-21-15,0-10-12 0,0-1-31 16,0-4-55-16,0-3 56 16,0-4 5-16,0-5-19 15</inkml:trace>
  <inkml:trace contextRef="#ctx0" brushRef="#br0" timeOffset="207242.12">30881 3539 70 0,'0'0'54'15,"0"0"-4"-15,0 0-13 16,-14-125-4-16,10 113 14 15,4 8 21-15,-3 4-23 16,3 0-45-16,0 6 0 0,0 21 7 16,0 13-1-1,21 6 8-15,4 6-12 16,-2 5 13-16,2 1-15 0,-5-4 1 16,-5-4-1-16,-3-9 2 15,-7-10 0-15,-3-11-4 16,0-10 4-16,-2-6 2 15,0-4 1-15,0 0-4 16,0-8 29-16,0-14-13 16,-14-4-17-16,7-5 0 15,7 3-8-15,0 5 3 16,0 2-1-16,17 6 2 16,-2 4 4-16,5 0 1 15,3-2 1-15,6-1-4 16,2-4 4-16,2-1 3 0,-2-4-5 15,-2-3-4-15,-3-2 4 16,-3-4 2-16,-3-5-2 16,-5-6-3-16,-5-4-4 15,-8 1 4-15,-2 3-11 16,0 4 6-16,-23 7 8 16,1 8 0-16,0 12 0 15,0 12-2-15,1 0-3 16,-1 32-3-16,2 14 3 15,2 12-2-15,10 5 7 16,3 1 2-16,5-6-1 16,0-6-2-16,15-8 2 0,10-12 1 15,4-14-2-15,-2-10-6 16,0-8 6-16,0 0 4 16,-4-22 3-16,2-12 11 15,2-10-10-15,0-2 3 16,2 0-11-16,0 0-2 15,2 8 2-15,-2 8 0 16,0 11-1-16,-4 13-1 16,-4 6-5-16,2 6-4 15,0 27 4-15,-2 5 7 16,2 4 1-16,-7 2 3 16,-5 2-4-16,-7 0 0 0,-4 6 0 15,0-2 9 1,-4 0-9-16,-19-7 1 0,-4-10 2 15,-6-3 4-15,2-16-4 16,2-5-6 0,3-9 7-16,7 0-3 0,6-28-1 15,2-14-31-15,6-10-40 16,5-9 7-16,0-3-34 16,0-8-86-16</inkml:trace>
  <inkml:trace contextRef="#ctx0" brushRef="#br0" timeOffset="207641.49">31679 2867 342 0,'0'0'29'15,"0"0"-28"-15,0 0 5 0,0 0 12 16,0 0-15-16,104 135 2 16,-77-68-4-16,-3 6 6 15,3 9-3-15,-3 7-4 16,-1-6 5-16,-9-2 3 15,-6-7-7-15,1-8-2 16,-3-12 2-16,6-18 1 16,1-14-2-16,-7-16 0 15,4-6 0-15,-3 0 7 16,1-14 7-16,8-14 12 16,-3-8-26-16,5 0 8 15,0 6-8-15,0 8-5 16,-3 5 5-16,1 10 0 0,-1 7 0 15,3 0-4-15,7 1-2 16,2 20 6-16,1 7 9 16,-3 4-9-16,-1 0 6 15,-3 2-2-15,-6 0-3 16,-1-4-2-16,-1 2 2 16,-5 2-3-16,2-3 2 15,1-5-43-15,-7-6-96 16</inkml:trace>
  <inkml:trace contextRef="#ctx0" brushRef="#br0" timeOffset="213558.4">24673 702 234 0,'0'0'34'0,"0"0"0"16,0 0-16-16,0 0-4 15,0 0 19-15,0 0-19 16,0 0 3-16,-38-69 2 16,38 67 12-16,0 1-11 0,0 1 2 15,-2 0-17-15,2 0 0 16,0 0-5 0,0 8-11-16,0 17 11 0,0 11 4 15,0 13-4-15,0 5 5 16,7 7-5-16,3 0 13 15,4 5-9-15,-1 5-4 16,1 5 4-16,-3 10 7 16,-5 6-11-16,-1 9 7 15,-5 4-5-15,0 8 11 16,0 4-8-16,0 3-4 16,0 0 4-16,0 15 5 15,-9 6-8-15,-2 6-4 0,5 2 4 16,-2-10 3-16,4-8-5 15,0-7-3 1,0-4 3-16,-3-3 2 0,-3-4 0 16,2-7-4-16,1-6 4 15,-1-6 2-15,0-2-4 16,4 2-4-16,-3 7 4 16,1 8 5-16,0 1-4 15,-2-2-2-15,4 3 2 16,-1-7 6-16,3-1-7 15,0-6 1-15,2-16-1 16,0-12 3-16,0-7 0 16,0-6-5-16,0-6 4 15,0-9 9-15,0-11-10 0,0-10 0 16,0-10-1-16,-4-6 0 16,0-4 0-16,-4 0-2 15,2 0 2-15,-1 0 8 16,-4-6-8-16,-7-8-10 15,1-2-37-15,-1-4-37 16,2 2-65-16</inkml:trace>
  <inkml:trace contextRef="#ctx0" brushRef="#br0" timeOffset="214091.19">23887 4623 333 0,'0'0'16'16,"0"0"-16"-16,0 0-5 15,0 0-9-15,0 0 14 16,0 0 5-16,77-25 9 15,-25 15 5-15,8 1-7 16,13 2 4-16,14 2-14 0,9 2 13 16,12-1-14-1,11-2 2-15,9 0 0 0,5-3 10 16,7-2-5-16,1-3 13 16,6-2-3-16,16 0 11 15,11 1-14-15,8 4-11 16,10 3 3-16,-3-4 0 15,-6 4-5-15,-7-4-2 16,-16-1 2-16,-10-1 7 16,-15-2-5-16,0 0-4 15,-8-2 9-15,-1 0-2 16,-1 2-6-16,-9 2-2 16,-11 7 2-16,-8 7 1 15,-10 0-2-15,-9 0-6 0,-10 0 6 16,-22 0 1-16,-15 0-1 15,-11 0-1-15,-11 0-10 16,-5 0 5-16,-4 0-14 16,0-3-27-16,0-9-26 15,0-11-109-15</inkml:trace>
  <inkml:trace contextRef="#ctx0" brushRef="#br0" timeOffset="-212147.59">24698 4526 108 0,'0'0'59'0,"0"0"8"16,0 0-32-16,0 0-20 15,0 0 1 1,0 0-10-16,0-9 8 0,0 6-1 16,0-4 12-16,0-1-5 15,0-3-15-15,2-1 12 16,0-1 10-16,2-1-16 16,1 1 3-16,0 0-11 15,-1-1 5-15,1 3-8 16,-3-2 2-16,0 1-2 15,0 2 14-15,-2-2-4 16,0-3 2-16,0 0-12 16,4-3 11-16,-1-4-6 15,1 0-5-15,1-2 3 16,-1 0 7-16,1-2-9 16,-1 0-1-16,3-1 1 0,-1 2 8 15,1-1-9-15,0 2 4 16,-3-1-4-16,1 2 10 15,-1-2-9-15,-2 0 4 16,0-2-5-16,0 1 11 16,-2 0-11-16,3 0 1 15,0-2-1-15,-1 2 5 16,-2-1-3-16,2 2-3 16,0-3 2-16,0 1 9 15,0 1-10-15,1 0 2 0,1 0-2 16,-2-1 5-16,0 0-3 15,0 1-3-15,2 0 3 16,-2 2 7-16,-2-2-9 16,0 2 1-16,0 0-1 15,0-5 5-15,0 1-4 16,0 1-2-16,0-2 2 16,0 1 2-16,0 4-3 15,0 4-4-15,0-2 4 16,0 2 4-16,0 0-3 15,2 2-2-15,-2-1 2 16,2 2 1-16,2-1-2 16,-2-4-4-16,5 0 4 0,-1-5 2 15,2 2-1 1,-2-5-2-16,-1-1 2 0,-3 1 2 16,0 2-3-16,-2 2-4 15,0 2 4-15,0 2 4 16,0 0-1-16,0 2-6 15,0 1 6-15,0-4 1 16,0 3-4-16,0-2-4 16,0-3 4-16,4 2 1 15,1-4 0-15,2-3-2 16,-3 2 2-16,3-2 2 16,-5 0-3-16,2 1-5 0,1-7 5 15,-1 5 2 1,1-5 0-16,0 1-4 0,1-1 4 15,3 1-1 1,0 0-1-16,2 4-7 16,0 0 7-16,1 1 2 0,0 3-2 15,1 0 0-15,1 4 0 16,-3-4 1-16,1 4-1 16,1-4-4-16,3 4 4 15,-3-4 3-15,0 4-3 16,1-2 0-16,-6 5 0 15,1 2 1-15,1 0-1 16,0 1-4-16,1-3 4 16,5 1 1-16,-1-4 1 15,1 2-4-15,3-2 4 0,-2 3-2 16,1 0 0-16,-1 0-7 16,4-2 7-16,-1 2 1 15,0-2 0-15,0 2-2 16,-2 1 2-16,2 0 0 15,2-1-1-15,3-1-5 16,2-1 5-16,-3 3 2 16,0-2 0-16,-1 5-4 15,-1 0 4-15,-2 2-2 16,-2 1 0-16,-7 6-7 16,-3 4 7-16,0 0 1 15,-4-1 0-15,5 2-2 0,3 0 2 16,3-2-1-1,9-4 0-15,5 0-5 0,5-2 5 16,-1 0 1-16,0 2 1 16,-4 2-4-16,-4 6 3 15,-5 0-1-15,-4 0 0 16,-1 0-8-16,-1 0 8 16,3 0 3-16,1 0 0 15,3 0-6-15,2-8 6 16,4-3 1-16,0-2-4 15,0 1-3-15,2-2 3 16,0-3 1-16,2 0 1 16,7-4-4-16,-1 0 4 0,2-2 0 15,-1 1-2 1,-7 4-5-16,-4 2 5 0,-8 4 2 16,-1 3-1-16,-3 2-2 15,2 1 2-15,1-2 0 16,-1 0-1-16,6-2-5 15,-1 0 5-15,4-4 2 16,1 1-1-16,0-4-2 16,-2 5 2-16,-5 1 1 15,-5 9-2-15,-4 0-6 16,-2-2 6-16,-2 1 0 16,-1 3-2-16,4 0 0 0,-1 0 1 15,1 0 1 1,-1 0 0-16,3 0-5 0,-1 0 5 15,-3 0 2-15,2 0 1 16,1 0-6-16,-1 0 6 16,4 0-2-16,-1 0-1 15,1 0-4-15,1-3 4 16,1 0 3-16,-1-1-2 16,2 0-2-16,-5 0 2 15,2 2 2-15,-1 2-3 16,1 0-7-16,-1 0 7 15,2 0 1-15,-1 0 2 16,-1 0-6-16,3 0 6 0,-3 0-1 16,1 0-2-1,3 0-6-15,-1 0 6 0,2 0 0 16,-2 0 0-16,-1 0 0 16,-1 0-2-16,1 0 2 15,-1 0 0-15,-3 0-2 16,3 0 2-16,-2 0 3 15,1 0-1-15,3 0-4 16,0-2 4-16,-2-2 0 16,-2 2-2-16,2 2-7 15,4 0 7-15,4 0 1 16,5 0 1-16,-2 0-4 16,-4 0 4-16,2-2-1 15,-7-2-1-15,-3 2-4 0,-4-1 4 16,0 3 1-16,0-1-1 15,-1 1 0-15,8 0-3 16,0 0 2-16,0 0 1 16,1 0-7-16,1 0 7 15,-1 0 2-15,-3 0 1 16,-3 0-6-16,-7 0 6 16,0 1-2-16,-4-1-1 15,0 0-4-15,0 0 4 16,0 0 1-16,2 0 1 15,2 0-4-15,3 0 4 16,1 0 0-16,2 0-2 16,-2 0-4-16,1 0 4 15,-3 0 2-15,-1 0-2 16,0 0 0-16,-1 0 0 16,3 0 0-16,-1 0 0 0,6 0-4 15,-1 0 4-15,4 0 1 16,1 0 2-16,-3-2-6 15,-3-3 6-15,-6 1-3 16,-2 4 0-16,0 0-4 16,-2-2 3-16,0 2 1 15,7-8-39-15,-7 4-71 16,0-4-251-16</inkml:trace>
  <inkml:trace contextRef="#ctx0" brushRef="#br0" timeOffset="-211703.49">27910 710 264 0,'0'0'59'0,"0"0"-23"15,0 0-15-15,0 0-14 16,0 0-4-16,0 0-6 15,0 0-1-15,-2 0 4 16,2 0 3-16,0 0-3 16,0 0 0-16,0 3-7 15,0 5-17-15,0 1 3 16,0-1-14-16,0-2-16 16,0-2 23-16,2-4 21 15,0 1 2-15,1-1 3 0,-1 3-6 16,1-2 3-16,-3-1-20 15,2 3-33-15</inkml:trace>
  <inkml:trace contextRef="#ctx0" brushRef="#br0" timeOffset="-211239.08">27912 927 118 0,'0'0'15'0,"0"0"6"16,0 0-2-16,0 0-6 16,0 0 7-16,0 0 8 15,-2 106-10-15,2-93-3 16,-2 4-11-16,2-2-3 15,-4 3-1-15,2 5 0 16,-1 2-4-16,-1 0-4 16,2 5-18-16,0 6-19 15,-6 2-20-15,4 2 36 16,-2 2 29-16,-3 1 9 16,3-2-2-16,0 0 10 0,2-2-12 15,2-2 11-15,2-3-7 16,0 0-7-16,0-1 0 15,0-4-1-15,0 1-1 16,0-2 0 0,4 1 0-16,-2 0 8 0,0 2 0 15,-2 3 5-15,6 1-3 16,4 2-10-16,6-5-12 16,4-2-22-16,7-2-122 15</inkml:trace>
  <inkml:trace contextRef="#ctx0" brushRef="#br0" timeOffset="-210848.74">28037 2424 95 0,'0'0'2'15,"0"114"0"-15,12-61-2 0,3-7 11 16,3-2 24-16,-1 4 13 16,0 0-21-16,-2 4 19 15,-1 2-25-15,-1-2-14 16,3 2-3-16,-3 1-3 15,0 1-1-15,-4 2 0 16,-5 3-2-16,-1-4 2 16,-3 4 0-16,0-3-3 15,0 4 3-15,-5-2 1 16,-3-4 1-16,1-6-4 16,7-7 1-16,0-11 1 15,0-3 0-15,11 0-8 0,4 1-5 16,1 1 4-16,-3 4-14 15,-1 5 15-15,-4 4-7 16,1 0 11-16,-5-1-12 16,0-3 12-16,-4-5 4 15,0-1 4-15,-4-3-1 16,-15 1 17-16,-6-6 4 16,3-5 5-16,9-6-16 15,6-9-13-15,7-6-10 16,0 0-105-16</inkml:trace>
  <inkml:trace contextRef="#ctx0" brushRef="#br0" timeOffset="-210186.74">24617 4678 279 0,'0'0'38'0,"0"0"-34"15,0 0-4-15,0 0 1 16,0 0-1-16,0 0-5 16,0-19 3-16,-9 16 2 15,5 1 20-15,0 1 4 0,4-2-17 16,0-1-7-16,0-2-10 15,11-4-47-15,13-9 26 16,5-6-69-16</inkml:trace>
  <inkml:trace contextRef="#ctx0" brushRef="#br0" timeOffset="-209935.57">25384 3673 360 0,'0'0'0'0,"0"0"-8"16,0 0-7-16,0 0 5 15,0 0 7-15,91-122 0 16,-73 94 3-16,5 0-2 15,5-2 2-15,3 0 0 16,8-1-2-16,1 1-62 16</inkml:trace>
  <inkml:trace contextRef="#ctx0" brushRef="#br0" timeOffset="-209769.96">26092 3020 303 0,'0'0'17'0,"0"0"-14"16,0 0-3-16,112-103-9 16,-77 75-3-16,-1-2-26 15,-3 0-25-15,2 0-6 16,1-2-13-16</inkml:trace>
  <inkml:trace contextRef="#ctx0" brushRef="#br0" timeOffset="-209574.77">26748 2189 275 0,'0'0'9'15,"0"0"-9"-15,0 0-2 16,0 0-2-16,69-122-13 15,-54 96-58-15,3-4-57 16</inkml:trace>
  <inkml:trace contextRef="#ctx0" brushRef="#br0" timeOffset="-209334.65">27118 1571 342 0,'0'0'0'15,"0"0"-30"-15,0 0-7 16,0 0-7-16,0 0 31 16,84-104 13-16,-43 75-4 15,3-4-21-15,3 1 6 16,-1-2 7-16,-4 4-11 15,-3 3-64-15</inkml:trace>
  <inkml:trace contextRef="#ctx0" brushRef="#br0" timeOffset="-209156.89">27757 990 68 0,'0'0'152'0,"0"0"-131"15,0 0-10-15,0 0-5 16,35-102 5-16,-35 85 11 15,0 4-15-15,0 1-7 16,0-1-4-16,0 1-17 16,2-5 10-16,14-7-17 15,11 0-50-15</inkml:trace>
  <inkml:trace contextRef="#ctx0" brushRef="#br0" timeOffset="-194739.55">812 13433 338 0,'0'0'13'16,"0"0"-1"-16,0 0 0 16,0 0 3-16,0 0 5 0,0 0 21 15,0 0-6 1,0 0-21-16,-58-81-5 0,54 78 0 15,0-1 14-15,4 4-12 16,0 0-11-16,0 0 0 16,0 0-5-16,0 14-12 15,11 12 17-15,15 10 5 16,5 8 1-16,8 2-6 16,-1 1-1-16,4-8 1 15,-1-4 0-15,-4-12 0 16,-1-5-2-16,-7-7-6 15,-2-5 2-15,-5-6-2 16,-5 0 6-16,-6 0 2 16,-1-8 1-16,-8-10 2 15,-2-9-2-15,0 1 0 16,0 2 1-16,0 6-2 16,-2 1-6-16,-5 6 6 0,2 5-1 15,5 6 1-15,0 0-17 16,0 0-31-16,2 11 17 15,19 14 15-15,5 7 11 16,6 6 5-16,3 1 12 16,3 1-12-16,0 6 0 15,-2-2 3-15,-5 6-6 16,-6 2-5-16,-8 0 8 16,-11 0 0-16,-6 1 8 15,0-1-7-15,-4-2 1 16,-21-2-2-16,-4-6 8 15,-4-6 0-15,-2-4-3 0,-3-6 9 16,0-8 0-16,-1-4-7 16,2-4 2-16,6-5-7 15,4-5-2-15,10 0-3 16,8 0-17-16,2-16-37 16,7-6-28-16,0-5-60 15</inkml:trace>
  <inkml:trace contextRef="#ctx0" brushRef="#br0" timeOffset="-193628.83">1620 13971 188 0,'0'0'125'0,"0"0"-89"16,0 0-32-16,0 0 9 15,0 0-7-15,0 0 2 16,0 0-6-16,23 12 8 0,-2-9 1 16,4 0-7-16,-3-3 0 15,4 0-4-15,1 0-6 16,2 0-9-16,0-11-52 16,-4-3-101-16</inkml:trace>
  <inkml:trace contextRef="#ctx0" brushRef="#br0" timeOffset="-192223.07">1180 13508 303 0,'0'0'13'15,"0"0"23"-15,0 0 11 16,0 0-19-16,0 0-7 16,0 0-10-16,-62 50 7 15,55 0-14-15,1 14 2 16,6 4 2-16,0-2 1 15,0-4-3-15,0-2-2 0,15-11-3 16,1-15 0 0,-1-17-1-16,1-12-12 0,-1-5 5 15,6-5 7-15,3-26 3 16,3-18 9-16,0-10-10 16,-3-4 0-16,-6 7-2 15,0 12-3-15,-5 14 3 16,-4 16-1-16,0 12 1 15,0 2-21-15,2 22-29 16,5 17 47-16,1 11 3 16,1 5 0-16,3-3 11 15,-2-4-9-15,4-8-1 16,-1-5-1-16,-4-22 0 0,0-4-5 16,-1-9-2-16,-1 0 7 15,7-21 1-15,0-23 13 16,6-12-1-16,3-14-12 15,-3 8 0-15,-2 12-1 16,-9 22 0-16,-5 15 0 16,-5 13-1-16,0 0-11 15,3 19-2-15,-3 19 10 16,2 12 4-16,-2 8 4 16,-5 6-4-16,-3 1-55 15,0-1-23-15,0-2-162 16</inkml:trace>
  <inkml:trace contextRef="#ctx0" brushRef="#br0" timeOffset="-191589.68">775 15668 417 0,'0'0'22'0,"0"0"-18"15,0 0 9-15,0 0 23 16,0 0 11-16,-5-107-36 16,5 30-5-16,0-7 2 15,0 0 0-15,0 8-4 16,-8 1-2-16,-19 3-2 16,-11 4-3-16,-15 2 1 15,-3 12-3-15,-5 17 0 0,17 16-1 16,11 8 4-1,10 13 0-15,7 0-9 16,6 25 8-16,5 15-8 0,5 15 8 16,0 6 2-16,21 7-1 15,16-4 2-15,12 7-3 16,11-5 0-16,10 6 2 16,-4 5 1-16,-1 2 1 15,-7 6 0-15,-12-9-1 16,-8 5 0-16,-7-10 9 15,-11 0-6-15,-9-4-4 16,-5-8 2-16,-6-7 1 16,0-6 3-16,-8-14-3 15,-11-3 0-15,-6-6 1 16,5-9-3-16,0-6 0 0,2-4-1 16,3-4-3-16,-3 0-20 15,5-12-40-15,5-12-33 16,8-14-30-16</inkml:trace>
  <inkml:trace contextRef="#ctx0" brushRef="#br0" timeOffset="-191258.45">1142 15248 295 0,'0'0'76'16,"0"0"-74"-16,-149 0-2 15,116 4 1-15,8 6 8 16,12-2-4-16,4 6-3 16,9-5-2-16,0 8-3 15,0-1 3-15,9-1 4 16,11 6-4-16,6 0-4 15,9 2 4-15,2 4 5 16,3-2 3-16,-4-3-6 16,-5-4-2-16,-9-4 0 15,-7-5-4-15,-7-1 3 16,-4-3-18-16,-2-5-26 16,-2 4-72-16</inkml:trace>
  <inkml:trace contextRef="#ctx0" brushRef="#br0" timeOffset="-190090.36">947 15500 272 0,'0'0'111'0,"0"0"-98"16,0 0 10-16,0 0-3 15,0 0-8-15,0 0 4 16,-67-98-1-16,67 96-9 16,0 2 8-16,0 0 3 15,0 0 11-15,-3 0-7 0,3 0-17 16,0 0-4-1,0 0-1-15,0 8-8 0,7 8 8 16,17 4 1-16,15 13 2 16,5-3-2-16,10 6-1 15,4 0 1-15,-3-4 2 16,0-2-1-16,-1-3-2 16,-7 0 2-16,-5-6 2 15,-2 6-3-15,-7-4-4 16,-4 9 4-16,-4-5-1 15,-7 0-5-15,-9 2 6 16,-7-1 1-16,-2 3 6 16,0 1 2-16,-22-5-6 15,-10 0-2-15,1-5 6 16,2-4-6-16,6-10-2 0,2-8 1 16,8 0-3-16,1 0-7 15,8 0-34-15,4-22-57 16,0-4-65-16</inkml:trace>
  <inkml:trace contextRef="#ctx0" brushRef="#br0" timeOffset="-189901.1">1560 15879 381 0,'0'0'0'0,"0"0"-18"16,0 0 13-16,112 13 5 16,-66-13-1-16,4 0 1 15,2-19-34-15,1 1-62 16</inkml:trace>
  <inkml:trace contextRef="#ctx0" brushRef="#br0" timeOffset="-188922.08">1976 15444 333 0,'0'0'61'16,"0"0"-61"-16,0 0-2 15,0 0-19-15,0 0 21 16,0 0 7-16,-40-84 6 16,40 84-5-16,0 0-8 15,6 24-2-15,21 15 2 16,4 18 23-16,1 6 4 16,-1 9-7-16,-2 4-10 15,-2-5 3-15,-5 2 0 16,0-12-6-16,-6-8-6 0,-1-16-1 15,-5-11 0 1,-4-16-1-16,-6-10 2 0,0 0-1 16,0 0 9-16,-2-18 18 15,-23-18-23-15,-6-19-2 16,-5-15 4-16,3-11-4 16,-3-13-2-16,4-13-5 15,11 0-1-15,9 5 3 16,12 18-1-16,0 20-3 15,0 23 7-15,2 15 0 16,10 18 0-16,1 8-1 16,5 8-10-16,5 24 10 15,0 12 1-15,-2 9 1 16,-3 5 6-16,-7 1 3 16,-7-6-8-16,1-6-1 0,-3-9-1 15,-2-11 0-15,0-4-3 16,0-15-13-16,0-8-16 15,0 0-5-15,0-5 11 16,0-22-70-16,-7-8-61 16</inkml:trace>
  <inkml:trace contextRef="#ctx0" brushRef="#br0" timeOffset="-188485.15">2258 15280 184 0,'0'0'44'0,"0"0"-21"16,150 143-14-1,-107-89 8-15,-10 3 1 0,-4-7-3 16,-9-1-9 0,-4-14 2-16,-10-4 4 0,-6-3-8 15,0-6-3-15,0-10 9 16,-11-7-8-16,-7-5-2 16,-4 0-2-16,-2-4-5 15,3-13 6-15,5-1 1 16,10-4-6-16,6 0 6 15,0 0-3-15,0-2 2 16,12-2 2-16,5-2 2 16,3 2-3-16,2-10-1 15,0 1 1-15,-1-5 0 16,-8 0-1-16,1-2-3 16,-12 2-11-16,-2 2 2 0,0 6 11 15,-7 5 2-15,-15 8 6 16,-7 10 1-16,2 9-1 15,0 0 7-15,4 9 14 16,8 29-14-16,1 18-11 16,8 16-1-16,2 2 9 15,4 2 0-15,0-7-8 16,20-11-2-16,5-14-2 16,4-12-8-16,6-10-11 15,1-22-39-15,8 0-70 16</inkml:trace>
  <inkml:trace contextRef="#ctx0" brushRef="#br0" timeOffset="-188036.5">2844 15248 438 0,'0'0'0'0,"0"0"-15"15,-48 131 14-15,34-74 1 16,5-3 1-16,3 0 0 16,6-5-1-16,0-9 0 15,0-5-12-15,0-12-4 0,2-13-5 16,2-7-13 0,1-3-9-16,-3-9 43 0,-2-27 23 15,0-18-20-15,0-13 0 16,0-13 4-16,0-12-6 15,0-2 9-15,0-2-4 16,0-3-5-16,-11 7 0 16,-11 4-1-16,4 21 0 15,2 21 0-15,8 28 5 16,3 13 19-16,5 5-10 16,0 29-11-16,0 28-3 15,11 14 15-15,5 19-8 0,-1 4-4 16,6-3-2-1,-2 3-2-15,6-2 0 16,2-9-6-16,2-11-4 0,0-18-11 16,2-15-38-16,0-21-45 15</inkml:trace>
  <inkml:trace contextRef="#ctx0" brushRef="#br0" timeOffset="-187706.32">3056 15071 291 0,'0'0'87'15,"0"0"-84"-15,0 0-3 0,-21 106 0 16,36-61-1 0,16-5 0-16,11-4 2 0,7-1-3 15,5-4 5-15,-1-4 3 16,-2 0-5-16,-8-4-1 15,-9 2 0-15,-15 3-1 16,-13-1 0-16,-6 4 1 16,0 5 1-16,-8 3 20 15,-19-4-12-15,-2 2 3 16,-4-9-8-16,-1-6 8 16,3-10 6-16,4-7-1 15,4-5-17-15,2 0-4 16,7 0-22-16,8-17-51 15,6-11-74-15</inkml:trace>
  <inkml:trace contextRef="#ctx0" brushRef="#br0" timeOffset="-187261.2">3629 14633 215 0,'0'0'243'0,"0"0"-243"16,0 0-35-1,0 0 35-15,0 0 1 0,131-29 4 16,-89 22-5-16,8 1 5 16,1 1-5-16,2 2 0 15,-4-4-5-15,-3 5-12 16,-13 2-64-16,-12 0-37 16</inkml:trace>
  <inkml:trace contextRef="#ctx0" brushRef="#br0" timeOffset="-186872.89">3818 14650 262 0,'0'0'17'0,"0"0"-5"16,0 0-5-1,0 0 18-15,65 129 5 0,-38-70 7 16,-2 19-10-16,-6 18-5 15,-7 19-4-15,-8 16-8 16,0-3 1-16,-2 2 3 16,1-9-6-16,1-19 1 15,0-16-1-15,-1-24-1 16,0-12-7-16,-1-15 1 16,2-14 2-16,0-6-3 15,3-11-6-15,-1-4 2 16,4 0 2-16,1 0 2 0,3 0 8 15,1 0-3 1,3 0 3-16,-3 0-6 0,3 0-1 16,0 0-2-16,2 0-1 15,0 0-4-15,2-4-10 16,3 4-42-16,-1-10-20 16,3 2-53-16</inkml:trace>
  <inkml:trace contextRef="#ctx0" brushRef="#br0" timeOffset="-186465.62">3368 15234 350 0,'0'0'125'0,"0"0"-125"15,0 0-60-15,0 0 59 16,0 0 1-16,0 0 0 16,85-21 5-16,-52 17-4 15,-2-1-1-15,1-3-17 16,-3 2-83-16,-9 2-106 15</inkml:trace>
  <inkml:trace contextRef="#ctx0" brushRef="#br0" timeOffset="-186286.08">3491 15488 366 0,'0'0'67'0,"0"0"-67"15,0 0-14-15,0 0 14 16,0 0 2-16,124 20 6 16,-79-21-8-16,4-16-33 15,-2 0-108-15</inkml:trace>
  <inkml:trace contextRef="#ctx0" brushRef="#br0" timeOffset="-185437.87">4232 14945 445 0,'0'0'18'0,"0"0"-16"15,0 0 1-15,0 0-1 16,0 0 19-16,0 0 4 16,4 116-12-16,19-90-9 15,4-4-4-15,2-6 0 16,-2-5 0-16,-2-6-2 15,-8 0 2-15,-3-5-3 16,-5 0 3-16,-5 0-5 16,-2 0 5-16,-2 0 0 15,0-14-1-15,0-3 2 16,0 4 1-16,0-2-2 16,0 7-5-16,2 6 4 0,8 2-5 15,7 0-10-15,8 6 8 16,4 16 2-16,6 6 6 15,3 7 4-15,-5 5-3 16,-2 0 4-16,-6 5 0 16,-9 8 1-16,-9 1 5 15,-7 4 10-15,0 5-10 16,-19-5 1-16,-10-13-8 16,-4-1 6-16,4-13 5 15,0-12-11-15,5-2-4 16,2-11-1-16,1-4-3 0,4-2-15 15,5 0-21 1,12 0-30-16,0-12-82 0</inkml:trace>
  <inkml:trace contextRef="#ctx0" brushRef="#br0" timeOffset="-184708">4957 15454 216 0,'0'0'170'0,"0"0"-152"16,0 0-18-16,0 0 0 15,0 0 7-15,0 0 3 16,38 0-9-16,-20 0 2 16,1 0-3-16,2 0 0 15,1 0-2-15,3 0-16 16,-1 0-47-16,-2 0-102 0</inkml:trace>
  <inkml:trace contextRef="#ctx0" brushRef="#br0" timeOffset="-184288">5283 15163 345 0,'0'0'10'0,"0"0"-8"15,0-105-1-15,0 59 4 16,-8 0 4-16,2-4 6 16,-7 2-8-16,-3-4-5 15,-5 7 0-15,-2-5-1 16,-6 6-1-16,-3 3 0 15,3 11 0-15,5 10 3 16,9 10 6-16,5 10 11 16,6 0-17-16,4 10 3 15,0 18-6-15,0 8 5 16,16 10-2-16,3 6 8 16,4 2-4-16,4 9-6 15,-1 3 2-15,1 7 0 16,-1 6-3-16,-1-3-1 15,-3-8-1-15,1-9 1 0,-1-21-16 16,2-14-20-16,1-16-8 16,0-8-44-16,-1 0 1 15</inkml:trace>
  <inkml:trace contextRef="#ctx0" brushRef="#br0" timeOffset="-183720.87">5534 15004 284 0,'0'0'122'0,"0"0"-122"15,0 0-10-15,0 0 10 16,0 0 4-16,5 129 3 16,3-85 3-16,1-3 3 15,3-13-13-15,1-8-1 16,1-6 1-16,-2-10 0 15,-1-4-12-15,-3 0 5 16,0 0 7-16,-3-14 5 16,-3-10-5-16,2-9-3 15,-2-3-5-15,-2 5 1 16,0-4-16-16,0 13 7 16,0 8 16-16,0 12 8 15,2 2-8-15,2 0-1 16,0 16-8-16,5 10 9 0,1 5 15 15,4 0-14 1,1-3 1-16,1-3 0 0,-1-12-2 16,2-2 0-16,-4-7-4 15,-4-4 4-15,-2 0 2 16,-1 0 0-16,-4-15 5 16,3-6-2-16,-3-11-5 15,-2-3-1-15,0-1-6 16,2 4 6-16,-2 6 0 15,0 8-1-15,2 10 2 16,-2 8 11-16,2 0-11 16,6 0 0-16,-2 14 0 15,9 8 7-15,1 3 6 0,2-6-13 16,0 2 3-16,0-8-2 16,-3 1-1-16,1-4-4 15,-3-1-11-15,-2 2-19 16,-6 0-144-16</inkml:trace>
  <inkml:trace contextRef="#ctx0" brushRef="#br0" timeOffset="-182555.8">5501 15205 288 0,'0'0'54'16,"0"0"-29"-16,0 0 18 15,0 0 2-15,0 0 0 16,0 0-14-16,-20-9-11 0,20 9-10 15,0 0-10-15,0 9 6 16,13 18-4-16,7 7 8 16,5 6-4-16,-3 4-1 15,2-4-1-15,1-6-3 16,-5-4-2-16,-1-11 1 16,-2-12 0-16,-7-7 0 15,-5 0-3-15,-5 0 3 16,0 0 19-16,0-12 5 15,0-20 2-15,0-8-23 16,0-10-1-16,0 6-2 16,0 4-1-16,0 0 1 0,0 4-1 15,16 2-5 1,4-3 5-16,4 11-3 0,3 2 1 16,0 13 3-16,2 4-9 15,0 7 3-15,-5 0 0 16,3 0-3-16,-5 5 5 15,-4 1-7-15,-2 1 9 16,-5-3-4-16,-5-2-1 16,-1 0 5-16,-5-2 2 15,0 2 2-15,-9 2 16 16,-16 0-16-16,-6 0 2 16,-4 2-4-16,-1 6 1 15,1 2-1-15,-4 4 1 0,6 8-1 16,1-3 0-16,6 0-1 15,6 0 1-15,4-3 0 16,3-2-4-16,7-1 4 16,0 4 0-16,4 0-3 15,2-2 3-15,0 1-4 16,0-2 3-16,0-4 1 16,0-6-5-16,0-2 5 15,0-6 0-15,0 0 0 16,0 0 5-16,0 0-1 15,0 0 9-15,-4 0-11 16,-5-8-2-16,-1-8 0 16,-4 0 6-16,3-10-4 15,-1-2-2-15,3-6-2 0,5-4 2 16,4 2-2-16,0 6-7 16,0 7-1-16,0 10-1 15,0 3-3-15,0 7-3 16,7 3-19-16,-1 0-6 15,8 0-34-15,1 0-12 16,-1 4-149-16</inkml:trace>
  <inkml:trace contextRef="#ctx0" brushRef="#br0" timeOffset="-182191.26">6541 15272 391 0,'0'0'85'0,"0"0"-74"16,0 0 18 0,9 151 7-16,-9-97-6 0,-9 7-10 15,-9-1-16-15,0 1-4 16,3-8-5-16,6-6-14 15,4-7-30-15,5-10-84 16,0-16-208-16</inkml:trace>
  <inkml:trace contextRef="#ctx0" brushRef="#br0" timeOffset="-181334.82">6559 14714 346 0,'0'0'182'0,"0"0"-166"15,0 0-14-15,0 0-2 16,0 0-1-16,0 0-4 16,-11 16 1-16,37 15 4 15,1 5 0-15,4-3 0 16,-4-4 0-16,-2-1-5 16,-3-10 4-16,-7-7 0 15,-1 0 0-15,-7-11-5 16,-3 0-1-16,2 0 6 15,-1 0 1-15,2-14 4 16,0-6 6-16,-1 1-9 16,1 4-1-16,-1 7 0 0,2 8 0 15,5 0-1-15,7 0-2 16,5 14-6-16,10 12 9 16,3 10 1-16,2 3-1 15,0 7 1-15,-2 3 1 16,-7-2-2-16,-4 0-3 15,-10 2 3-15,-10 5 0 16,-7-4 11-16,0 6-3 16,-20-2 2-16,-6-10 1 15,-6-4-1-15,3-12 0 16,0-6-1-16,2-13-4 16,3-5-5-16,2-4-2 15,4 0-7-15,1-4-7 0,7-17-30 16,8 4-43-1,2-4-85-15</inkml:trace>
  <inkml:trace contextRef="#ctx0" brushRef="#br0" timeOffset="-181098.32">7343 15226 399 0,'0'0'0'0,"0"0"-17"15,0 0 2-15,0 0-64 16,120 1-68-16</inkml:trace>
  <inkml:trace contextRef="#ctx0" brushRef="#br0" timeOffset="-180339.25">7708 14596 130 0,'0'0'227'0,"0"0"-184"0,0 0-16 16,0 0 13-1,0 0 12-15,0 0-23 0,-106-62-10 16,88 62-15-16,5 0-4 16,1 5 0-16,3 12 5 15,3 6-5-15,4 4-2 16,2 3-1-16,0 6-3 16,6 0-3-16,21 0 0 15,8 0 9-15,5 0-2 16,8-5-8-16,-2-1 10 15,-3-2 0-15,-6-4 0 16,-10 1 0-16,-8-7-2 0,-9 3 2 16,-5-5 0-1,-5 0-8-15,0-4 8 0,-9 3 4 16,-14-1 5 0,-8 7-9-16,-2-6 0 0,4-8 0 15,0 3-5-15,11-6-44 16,7-2-52-16,7-2-34 15</inkml:trace>
  <inkml:trace contextRef="#ctx0" brushRef="#br0" timeOffset="-179938.73">7943 14640 241 0,'0'0'132'0,"0"0"-132"15,0 0 1-15,0 0-1 16,102 117 4-16,-67-72-1 15,4 0 6-15,-4-4-3 16,-3-2 8-16,-6-15 3 16,-4-9-13-16,-8-9 3 15,-3-3 1-15,-9-3 2 16,-2 0 29-16,0-4 11 0,0-22-25 16,-4-6-23-16,-9-4-2 15,-1-4-4-15,3 0-13 16,2 4-14-16,2 5-21 15,7 9-20-15,0 4-66 16</inkml:trace>
  <inkml:trace contextRef="#ctx0" brushRef="#br0" timeOffset="-179555.69">8379 14622 300 0,'0'0'36'0,"0"0"-36"0,0 0-8 15,0 0 8-15,110 114 5 16,-83-71 8-16,-4-1 4 16,0 2-8-16,-3-12 1 15,-5-2 5-15,-1-12-6 16,-7-8-4-16,-5-3-5 15,-2-7 5-15,0 0 16 16,0 0 19-16,0 0-2 16,-9-23-28-16,-11-5-5 15,-3-9 2-15,2-3-7 0,3-4 1 16,5 6-1 0,3 2-6-16,8 6-3 0,2 4 0 15,0 0 6-15,12 6-16 16,9-3-11-16,6 6 7 15,-2 1 5-15,4-1-33 16,0 10-58-16</inkml:trace>
  <inkml:trace contextRef="#ctx0" brushRef="#br0" timeOffset="-179326.65">8988 14935 389 0,'0'0'11'0,"0"0"-6"16,22 131-5-16,-20-89 0 15,-2-3-1-15,0 0 0 16,0 1-3-16,-7-8-14 15,-2-6-84-15,-1-8-153 16</inkml:trace>
  <inkml:trace contextRef="#ctx0" brushRef="#br0" timeOffset="-178569.84">9177 14414 400 0,'0'0'172'0,"0"0"-172"16,0 0-7-16,0 0-20 15,0 0 25-15,0 0 2 16,25 79 0-16,-1-52 0 15,-2-6-4-15,0-9 3 16,-3-5-10-16,-4-7 2 16,1 0 2-16,-1 0 7 15,1-17 1-15,-1-4 1 16,-1-4 5-16,-1 4-7 16,0 3-2-16,-1 6 2 15,-1 6 0-15,2 6-5 16,7 0-16-16,2 32 10 15,10 4 11-15,3 9 9 16,3 8-6-16,0 1-1 0,-4 7 4 16,-15 2-6-16,-7 5 12 15,-10 7-8-15,-2-7 4 16,0-2 4-16,-20-2-7 16,-14-3 3-16,-3-4 0 15,-4-7-8-15,3-6-2 16,9-13-7-16,8-15-9 15,7-14-24-15,9-2-15 16,5-3-169-16</inkml:trace>
  <inkml:trace contextRef="#ctx0" brushRef="#br0" timeOffset="-177953.46">9950 14865 328 0,'0'0'38'15,"0"0"-6"-15,0 0 2 16,0 0 24-16,0 0-23 16,0 0-19-16,-23-4-12 15,23 4-2-15,0 0-1 16,19 0 4-16,3 7-5 16,7 4 0-16,2-3-3 15,7-7-1-15,4-1-17 16,1 0-31-16,-3-1-6 15,-3-18-20-15,-10 2-160 0</inkml:trace>
  <inkml:trace contextRef="#ctx0" brushRef="#br0" timeOffset="-177398.82">10233 14387 462 0,'0'0'28'0,"0"0"-28"16,0 0-8-16,0 0 8 16,101 141 6-16,-78-86-2 15,2 2-3-15,-2 5 3 16,-6-2 2-16,-3-4-5 15,-5-6-2-15,-1-7 2 16,-3-15 1-16,-2-12-2 16,-3-9-3-16,0-7 3 15,0 0 20-15,0-8-6 16,-21-19-12-16,-3-9-1 16,-6-8 7-16,-5-14-4 15,0-1-4-15,-1-7-1 0,3-2 0 16,6 2-5-1,9 4 3-15,9 8-9 0,9 9 6 16,0 9-5-16,15 6-8 16,12 6 1-16,4 3 16 15,6 12 0-15,-4 9 2 16,0 0-2-16,-2 16 0 16,-9 16 0-16,-2 3 2 15,-9 6 4-15,-6 4 4 16,-5 1 4-16,0 2-3 15,-7-8-2-15,-10-1 1 16,-4-6-8-16,4-7-2 16,1-4-4-16,5-14-7 15,2-4-40-15,2-4-33 0,7 0-126 16</inkml:trace>
  <inkml:trace contextRef="#ctx0" brushRef="#br0" timeOffset="-176938.82">10558 14329 257 0,'0'0'78'16,"0"0"-54"-16,0 0-5 15,78 137-1-15,-49-85 5 16,2 4 14-16,-6 3-4 16,-5-6-18-16,-7-3-7 15,-1-7-6-15,-6-15-1 16,-3-11-1-16,-1-12 0 15,-2-5 13-15,0 0 22 16,0-22 1-16,-19-14-20 16,-2-8-8-16,1-6-6 15,-5-5-2-15,5-1 0 0,2 2-5 16,7 1-12-16,6 12 4 16,5 9 11-16,0 10-8 15,0 5 2-15,3 7-7 16,6 5 6-16,2 0-12 15,7 3-25-15,1-2-21 16,6 2-58-16</inkml:trace>
  <inkml:trace contextRef="#ctx0" brushRef="#br0" timeOffset="-175805.41">10380 13627 407 0,'0'0'26'0,"0"0"14"16,0 0-10-16,0 0-21 15,0 0 2-15,0 0 3 16,-18-13-9-16,30 10 8 0,7 1-5 16,8-2 12-16,4 2-11 15,2-1-7-15,-1 0-2 16,-1 3 0-16,-4 0 0 15,-5 0 0-15,1 0-3 16,-1 3 2-16,-5 8 0 16,2 5-3-16,-2 7 4 15,-1 0 3-15,3 9-1 16,4 9-2-16,-3 4 0 16,5 14 2-16,1 3-2 15,3 10 0-15,4 10 2 16,2 5 2-16,-2 3-4 15,-4 4 1-15,-5-5 1 0,-2-3-2 16,-3-14 1-16,-2-6 1 16,-1-4-2-16,-3-8 3 15,3 4-3-15,-7-5 0 16,-1 1 0-16,0 0-1 16,-6-8-1-16,-2-6-3 15,0-6 4-15,0-10 1 16,0-7 0-16,0-9 0 15,0-3 2-15,0-5 0 16,0 0-2-16,0 4-2 16,0-2 1-16,0 1 1 15,0 2 4-15,-10 4 5 16,-1-5-9-16,-3 3 8 0,-1-1-5 16,-3-1-3-16,-3-5 0 15,-2 0-1-15,-2 1-3 16,1-1 3-16,2 0-6 15,-1 0-5-15,5 0-38 16,5 0-69-16,-3 0-85 16</inkml:trace>
  <inkml:trace contextRef="#ctx0" brushRef="#br0" timeOffset="-167070.65">1082 17692 18 0,'0'0'95'0,"0"0"-56"15,0 0-17-15,0 0-2 16,0 0-6-16,0 0-7 15,0 0-6-15,-2-2 1 16,2-2-2-16,0 4 1 16,0 0 1-16,-2 0 2 15,2 0-2-15,0 0 4 0,0 0 2 16,0 0-3-16,0 0 6 16,0 0 7-16,0 0 10 15,-2 0 4-15,2 0-9 16,0 0-1-16,0 0 3 15,0 0-3-15,0 0 9 16,0 0-8-16,0 0 0 16,0 0-12-16,0 6-11 15,0 16 0-15,10 12 13 16,17 6-6-16,5 6 1 16,-3-1-8-16,2-1 4 15,-4-2-3-15,-3-8-1 16,-6-10 0-16,-4-8 0 15,-6-12-3-15,-4-4 1 0,-4 0 2 16,3-16 10-16,-3-12 4 16,0-20-11-16,0-2-1 15,0 1-1-15,-7 5 0 16,-6 4-2-16,1 12 2 16,4 11 0-16,1 8-1 15,7 5-1-15,0 4-1 16,0 0-6-16,5 16-10 15,17 8 18-15,2 2 2 16,1 0 2-16,-1 2-4 0,-1-2 0 16,-4-3 0-1,2-5 1-15,-3-1-1 0,-1-2-1 16,-5-7-3 0,-3-8 3-16,-5 0-8 0,-2 0-13 15,-2 0 22-15,4 0 3 16,-1-14-3-16,1-12 1 15,-1-1 1-15,-1-1 0 16,-2 3-2-16,4-2-4 16,-1 5 4-16,3 4 0 15,3 4-10-15,5 8-7 16,1 6-6-16,3 0-7 16,5 10 19-16,-4 17-4 15,3 0 15-15,-1-1 5 16,-4 2 3-16,-1-6-2 0,-1-4 1 15,1-5-1 1,-5-3-6-16,-2-7-3 0,0-3-7 16,-2 0 8-16,-1 0 2 15,1 0 8-15,-1-8-4 16,4-6 2-16,1-8-4 16,-5 0-2-16,2 3 0 15,-4 2 1-15,0 3 2 16,3 10-6-16,-1 4 2 15,4 0 0-15,1 0 0 16,2 4-3-16,5 10 4 16,6 3 1-16,3 1 1 0,2-1-2 15,0 2 0 1,-1 3 3-16,-1-2-3 0,-4-4-1 16,-1-6 1-16,-4-2 0 15,0-8-5-15,-5 0 5 16,-4 0 2-16,-2-8 4 15,-7-14 3-15,0-10-2 16,0-1 0-16,0-1-2 16,-14-2-4-16,-12 9 1 15,-5 0-2-15,0 10 7 16,-6 4 4-16,4 7-10 16,0 6 0-16,4 0-1 15,2 0-9-15,9 10 4 16,7 7-4-16,4 2-26 15,7 4-25-15,0-2-5 16,0-7-73-16</inkml:trace>
  <inkml:trace contextRef="#ctx0" brushRef="#br0" timeOffset="-166795.99">2235 17620 346 0,'0'0'35'0,"0"0"-28"15,0 0 1-15,0 0-6 0,0 0 3 16,0 0 6 0,-19 0 2-16,13 0-6 0,2 0-1 15,-4-4-5-15,2 4-1 16,-1-4 0-16,-1 4-11 15,5 0-4-15,1 0-13 16,-1 0 4-16,1 0 12 16,0 0-12-16,2 0-78 15</inkml:trace>
  <inkml:trace contextRef="#ctx0" brushRef="#br0" timeOffset="-166522.36">1770 17726 125 0,'0'0'54'0,"0"0"-21"16,0 0 7-16,0 0 13 15,0 0-20-15,-117 68-19 16,113-68-14-16,4 0-11 16,0 0-37-16,0 0-30 0,0 0 8 15,0-4 44 1,2-6-19-16</inkml:trace>
  <inkml:trace contextRef="#ctx0" brushRef="#br0" timeOffset="-165535.99">2391 17629 241 0,'0'0'50'15,"0"0"-25"-15,0 0 35 0,0 0-15 16,0 0 7-16,-119-36-19 15,110 36-23 1,0 0-3-16,0 17-7 0,-1 15-4 16,2 7 3-16,0 10-3 15,5-3 3-15,3 5-1 16,0-8 1-16,0-7-3 16,9-5-10-16,7-9 5 15,-1-13-1-15,3-4-22 16,-5-5 21-16,-1 0 11 15,-3-5 8-15,-1-18 4 16,2-8-3-16,-6-9-2 16,-1-7-1-16,-3-7-6 15,0-5 5-15,0 1-1 0,-5 0 5 16,-13-4-6-16,-9 3-3 16,-4-3 5-16,-7-2 0 15,-4 2-5-15,4 0-3 16,0 3 3-16,7 11 4 15,6 12-4-15,12 19 0 16,7 6 6-16,6 11-6 16,0 0-3-16,8 32-15 15,24 17 18-15,5 19 14 16,6 4 6-16,-3 6-12 16,4-2 7-16,1 1-2 15,-5-1-10-15,-5-4 2 16,-3-10-3-16,-8-4 2 15,1-7-4-15,-6-11-8 0,0-10 2 16,-6-4-12-16,-2-12-41 16,-2-6-21-16,-5-6-41 15,1-2-125-15</inkml:trace>
  <inkml:trace contextRef="#ctx0" brushRef="#br0" timeOffset="-164258.3">2738 17856 387 0,'0'0'10'15,"0"0"-8"-15,0 0 4 16,0 0 1-16,0 0 11 16,0 0-5-16,131 18-9 0,-104-18-4 15,2-10 0 1,0-2-6-16,4-2-33 0,1-4-114 16</inkml:trace>
  <inkml:trace contextRef="#ctx0" brushRef="#br0" timeOffset="-163769.75">3364 17750 484 0,'0'0'33'0,"0"0"-25"16,0 0 5-1,-27-113-8-15,14 60 0 0,-5-1 2 16,-4-3-4-16,-7 11-2 16,-6-2 1-16,-8 8-1 15,-4 5 2-15,4 8-3 16,8 12-4-16,14 12 0 16,11 3 4-16,10 3-5 15,0 30-4-15,18 20 3 16,24 8 6-16,18 11 0 15,13 1-7-15,10-7 0 16,2 0 7-16,0-4-12 0,-6-4 11 16,-10 0 1-1,-11 3 3-15,-10-1-3 0,-15 4-1 16,-16 6 1 0,-12 3 6-16,-5 2-2 0,-5 1 5 15,-28-9-8-15,-9-8 9 16,-10-9-9-16,-3-17 1 15,-3-9-1-15,2-16 1 16,5-8-2-16,9-8-2 16,6-28-27-16,12-6-1 15,15-14-40-15,9-12-45 16,0-13-76-16</inkml:trace>
  <inkml:trace contextRef="#ctx0" brushRef="#br0" timeOffset="-163441.11">3810 17445 443 0,'0'0'62'16,"0"0"-57"-16,0 0-4 15,0 0 0-15,146-22-1 16,-107 12-3-16,-6 2-5 15,-6 1-55-15,-6 2-26 16,-4 4-97-16</inkml:trace>
  <inkml:trace contextRef="#ctx0" brushRef="#br0" timeOffset="-163239.79">3956 17723 457 0,'0'0'0'0,"0"0"0"0,0 0 1 15,152 21 18-15,-94-21-9 16,2-8-10-16,4-10-6 16,-3-4-35-16,-8 5-105 15</inkml:trace>
  <inkml:trace contextRef="#ctx0" brushRef="#br0" timeOffset="-160938.65">1338 17692 323 0,'0'0'0'16,"0"0"-2"-16,0 0 0 15,0 0 2-15,0 0 4 16,0 0 39-16,-109 4-4 15,109 4-15-15,0 14-24 16,13 10 11-16,10 8 27 16,0 4 0-16,3 6-28 0,1 5 2 15,-1 7-6-15,3 14 9 16,2 4 0-16,-4 4-11 16,0 0 1-16,-7-15 1 15,-7-17-5-15,-1-25-2 16,-8-11 1-16,-1-16 0 15,-3 0 2-15,0-3 4 16,0-33 22-16,-21-20 5 16,-14-28-24-16,-13-14-6 15,-4-7-3-15,-6 2 2 16,2 9-2-16,6 6-4 16,21 2 1-16,19 16 2 15,10 12-9-15,6 14 9 16,23 20-4-16,10 7 5 15,5 17-6-15,5 0-9 0,6 27 2 16,1 17 11-16,-4 10 2 16,-8 13-1-16,-11 4 1 15,-10 5 8-15,-13 1 0 16,-10-7-8-16,0 6 1 16,0-4 5-16,-21-10-6 15,0-8 0-15,-3-13 0 16,6-15-2-16,2-12-7 15,3-14-25-15,2-10-35 16,6-30-128-16</inkml:trace>
  <inkml:trace contextRef="#ctx0" brushRef="#br0" timeOffset="-160290.1">1612 17838 458 0,'0'0'0'16,"0"0"-26"-16,0 0 24 16,92 103 4-16,-68-59-2 15,-3 2 7-15,-2 2-5 16,-3-8 5-16,-1-8-4 16,-1-6-3-16,-5-8 0 15,-5-4 1-15,-2-10 3 16,-2 0-3-16,0-4 5 0,0 0 12 15,0 0 19-15,-2-12-10 16,-11-6-22-16,-3-6-3 16,8-2-1-16,1-5-1 15,7-8-6-15,0-1 1 16,0-6 4-16,17 2 1 16,2 8 0-16,1-4 0 15,-3 8 2-15,-1 1-2 16,-5 9-1-16,-4 4 1 15,0 10-2-15,-7-2-16 16,0 6 5-16,0 4 13 16,0 0 1-16,0-5-1 15,0 5 0-15,-7-1 1 16,-2-6 3-16,-4 2-4 16,-1-3 3-16,-1-2-1 0,-3 2 0 15,3 2-1-15,-1 1-1 16,3 5-4-16,1 0 4 15,3 0 6-15,1 5-6 16,-2 17 0-16,6 1 0 16,4 14 0-16,0 7 0 15,0 8 1-15,14 2 3 16,5 9-1-16,8 5 1 16,2-2-4-16,4-12 2 15,3-10-2-15,2-15-4 16,0-22 2-16,-3-7-3 15,1 0-9-15,-5-7 6 0,-2-22-3 16,-4-7-37 0,-7-4-31-16,-7 1-141 0</inkml:trace>
  <inkml:trace contextRef="#ctx0" brushRef="#br0" timeOffset="-159372.95">1728 18031 188 0,'0'0'47'0,"0"0"-10"16,0 0 3-16,0 0-3 16,0 0-7-16,0 0-19 15,0 4-1-15,14-4 3 16,-1 4 10-16,8 2 13 0,0-6-5 16,6 0-14-16,2 0-2 15,-2 0-14-15,0 0 7 16,0-14-2-16,-3-5 6 15,0-2-1-15,-4-5-4 16,-1-6 1-16,-6 4 0 16,-5-3-7-16,0 5 3 15,-8 2-3-15,0 2 4 16,0 0-1-16,-3 4-3 16,-10 0-1-16,4 10 4 15,-3 3-1-15,4 4 1 16,1 1-3-16,-1 0-1 0,-4 0 0 15,3 0-10-15,-5 1 10 16,-1 18 0 0,2 7 0-16,-5 0-2 0,5 6 0 15,-1-2 2-15,3 3 0 16,5-1-3-16,1 7 3 16,5 5-1-16,0 0-1 15,9 1 0-15,13-4-1 16,2-6 3-16,3-7-3 15,0-6-3-15,2-7 5 16,0-8 1-16,-4-7-4 0,1 0-7 16,-4 0-2-1,-1 0 13-15,-1 0-5 0,-5-13-23 16,-4-1-35-16,-1 1-38 16,-10 8-134-16</inkml:trace>
  <inkml:trace contextRef="#ctx0" brushRef="#br0" timeOffset="-159070.02">1653 17892 186 0,'0'0'80'16,"0"0"-51"-16,0 0-14 16,0 0-5-16,0 0 0 15,0 0 1-15,42 70-11 16,-22-45 3-16,4-3-6 15,1 4 3-15,2 2-17 16,-9-2-119-16</inkml:trace>
  <inkml:trace contextRef="#ctx0" brushRef="#br0" timeOffset="-157156.87">4868 16709 190 0,'0'0'42'0,"0"0"6"16,0 0-12-16,0 0-3 16,0 0 6-16,0 0-6 0,-38-13-8 15,36 13-2 1,-2 0 9-16,4 0-5 0,0 0-19 16,0 0-8-1,0 13 0-15,0 9 9 0,21 15-8 16,6-1 1-16,2-3 0 15,0-4-4-15,-2-8 2 16,0-2-4-16,-2-1 3 16,-4-11-1-16,2 2-3 15,-1-7 0-15,-5-2-11 16,2 0 5-16,-6 0 11 16,-2-6-1-16,-2 1 1 0,-2 3 2 15,-3 2-1-15,1 0-2 16,6 0 0-1,9 21-6-15,8 19 5 0,7 8 4 16,-2 2 3 0,0 0-5-16,-6-1-1 0,-5-9 0 15,-2-5 2-15,-7-4 0 16,-5 1-1-16,-8-1 0 16,0 5 13-16,-3-1 0 15,-19 5-8-15,-3-3 1 16,-6-2-3-16,2-8 1 15,2-9-2-15,2-9 0 16,4-9-4-16,0 0-3 0,3 0-38 16,5-17-50-1,13-16-141-15</inkml:trace>
  <inkml:trace contextRef="#ctx0" brushRef="#br0" timeOffset="-156953.78">5659 17218 303 0,'0'0'13'0,"0"0"-12"15,0 0-1-15,113-6 0 16,-84-5-2-16,4-7-3 0,-1 0-41 15,2 0-56-15</inkml:trace>
  <inkml:trace contextRef="#ctx0" brushRef="#br0" timeOffset="-154203.39">6296 16954 244 0,'0'0'116'0,"0"0"-80"0,0 0-20 16,0 0 9-1,0 0 30-15,0 0-14 0,0 0-27 16,0-8 2 0,0-14-1-16,0-10-6 0,0-12-1 15,0-6 0-15,-3-8 4 16,-5-5-9-16,-5 1-2 15,-5-5-1-15,-5 4 1 16,-1 7-1-16,-3 14-1 16,5 11-2-16,4 9 3 15,5 12 0-15,0 7-1 16,1 3-1-16,-3 0-2 16,-1 3-5-16,-1 25 7 15,3 21-6-15,7 18 8 0,7 19-2 16,0-3 3-1,11-2-1-15,16-9 2 0,4-6-2 16,5-12 0-16,-3-10-4 16,-2-12 3-16,2-10 1 15,-4-4-9-15,0-10 1 16,0-4 1-16,-4-2-4 16,0 2 2-16,-3-4 4 15,-2 0-3-15,-4 0-1 16,-1 0-9-16,-3-10-3 15,-1-7 11-15,-1-6-3 16,0-7-2-16,-4-3 1 16,1 4 7-16,-5 1 4 0,-2 6-4 15,0 0 7 1,0 0 2-16,0-2-2 0,0 8 3 16,0-3 2-16,0 1 6 15,0 5 13-15,-4 4-1 16,2 4 3-16,2 5-10 15,0 0-13-15,0 0-3 16,0 1-16-16,10 16 16 16,13 4 3-16,4 8 3 15,2 1-1-15,0-2-3 16,4 8-1-16,1 4-1 16,-3 4-8-16,-2 0 8 15,-7-4 4-15,-7-7-4 0,-4-12 0 16,-6-11 8-16,-2-6-3 15,-1-4-1-15,-2 0 2 16,0 0 17-16,0-22 13 16,-5-6-26-16,-11-12-1 15,1-4-5-15,3-4-4 16,6 7 0-16,6-4-10 16,0 4 0-16,0 6-6 15,4 4-8-15,15 8-6 16,2 0-12-16,6 7-23 15,4 10-9-15,3 6-117 16</inkml:trace>
  <inkml:trace contextRef="#ctx0" brushRef="#br0" timeOffset="-153901.41">7500 16489 190 0,'0'0'330'0,"0"0"-322"0,0 0-8 16,0 0 0-1,0 0 0-15,19 117 5 0,-7-72-3 16,-1 0-2-16,-1-1 0 16,0-4-11-16,-4 0-45 15,-3-4-56-15,-3 0-71 16</inkml:trace>
  <inkml:trace contextRef="#ctx0" brushRef="#br0" timeOffset="-153722.65">7401 16856 308 0,'0'0'190'0,"0"0"-160"15,0 0-26-15,0 0-4 16,0 0 0-16,0 0-8 16,12-8-4-16,17 8 9 15,8 0-38-15,7-6-22 16,8-2-36-16</inkml:trace>
  <inkml:trace contextRef="#ctx0" brushRef="#br0" timeOffset="-153140.77">7789 16317 389 0,'0'0'137'0,"0"0"-137"15,0 0 0-15,0 0-13 16,0 0 13-16,0 0 2 16,69 88 2-16,-38-52-4 15,-2 0 4-15,-2 4-4 16,-9-8 0-16,-3-6-3 0,-6-16 3 16,-2-8-11-16,-5-2-1 15,1 0 6-15,-3 0 6 16,6 0 6-16,3-8 2 15,5-6 1-15,1-2-6 16,1 15-3-16,3 1-1 16,4 0-6-16,1 6 3 15,5 19 3-15,3 7 0 16,-3 5 1-16,-2 7 2 0,-10 0 2 16,-3 4 1-1,-12 2 5-15,-2 0 2 0,0 2-3 16,-21-2-4-16,-5-6 8 15,-3 0-5-15,-3-7-6 16,-1-10-2-16,2-4-9 16,4-16 6-16,2-7-20 15,12 0-14-15,7-3-51 16,6-25-132-16</inkml:trace>
  <inkml:trace contextRef="#ctx0" brushRef="#br0" timeOffset="-152927.66">8504 16802 268 0,'0'0'44'0,"0"0"-41"15,0 0 1-15,0 0-2 16,0 0 1-16,0 0 0 15,136 24-3-15,-104-24 0 16,1-18-22-16,-2-6-49 16,-4 2-133-16</inkml:trace>
  <inkml:trace contextRef="#ctx0" brushRef="#br0" timeOffset="-152437.64">8769 16273 335 0,'0'0'43'16,"0"0"1"-16,0 0 18 15,0 0-14-15,-114-15-17 16,102 15 0-16,2 0-15 16,6 0-14-16,4-4-1 15,0 4-1-15,0 0 2 0,0 0-2 16,0 0-15-16,2 0 4 16,14 13 9-16,5 8 2 15,6 8-1-15,2 1 0 16,0 6-3-16,0-4 1 15,3 4-6-15,-1 2 9 16,-2 0-1-16,2 0-2 16,-4-2 2-16,-7-4-1 15,-5-6 1-15,-6-2-1 16,-6-8-5-16,-3-6 7 16,0 3 4-16,-3-4 1 15,-19 3 2-15,-7-1-7 0,-2-3 0 16,2-8 0-16,4 0-15 15,5 0-10-15,5-13-76 16,8-10-58-16</inkml:trace>
  <inkml:trace contextRef="#ctx0" brushRef="#br0" timeOffset="-152133.14">8948 16338 352 0,'0'0'1'16,"0"0"-1"-16,0 0 2 16,121 67 0-16,-80-41 7 0,-1 5-4 15,-2 6-3 1,-7-1-1-16,-6-6 7 0,-7-6-8 16,-7-8 7-16,-5-10 3 15,-6-6 7-15,0 0 35 16,0-10 30-16,0-20-31 15,0-14-29-15,-9-2-17 16,-1-2 5-16,-4 8-9 16,1 3-1-16,3 10-2 15,2 4-14-15,3 5-14 16,5 10-24-16,0 4-46 16,0 4-56-16</inkml:trace>
  <inkml:trace contextRef="#ctx0" brushRef="#br0" timeOffset="-151506.14">9404 16142 427 0,'0'0'75'0,"0"0"-75"0,0 0-31 16,0 0 22-1,0 0 9-15,54 102 17 0,-25-62-6 16,-5 0-11-16,1 4 0 16,-6-3 0-16,-5-5 0 15,-7-14 0-15,-3-8 2 16,-2-10-1-16,-2-4 12 16,0 0 16-16,0 0 9 15,-6-23-9-15,-12-10-22 16,0-3-2-16,4-5 5 15,4 10-9-15,1-2 2 16,7 12-3-16,0 4-1 16,2 3-1-16,0 4-19 15,6 2-42-15,16-2-23 0,7 10-23 16,0 0-86-16</inkml:trace>
  <inkml:trace contextRef="#ctx0" brushRef="#br0" timeOffset="-151291.22">9902 16200 331 0,'0'0'28'0,"0"0"5"15,0 0-6-15,75 112 4 16,-50-76-6-16,1 7-16 0,-4 3-9 15,-4-2-2-15,-5 0-20 16,-5-4 8-16,-4-7-25 16,-4-12-80-16</inkml:trace>
  <inkml:trace contextRef="#ctx0" brushRef="#br0" timeOffset="-151112.53">9939 16418 526 0,'0'0'22'0,"0"0"-22"15,0 0-17-15,0 0 14 16,0 0 0 0,0 0 2-16,107 5-8 0,-58-13-96 15,11-6-93-15</inkml:trace>
  <inkml:trace contextRef="#ctx0" brushRef="#br0" timeOffset="-150355.66">10449 15973 585 0,'0'0'17'0,"0"0"-5"16,0 0-12-16,0 0-8 16,0 0 1-16,0 0 5 15,-4 25 2-15,33 11 0 16,2 10 2-16,2 3-2 15,-2-5 2-15,-4-9-2 16,-4-3 0-16,-6-14 0 16,-5-9 0-16,-6-3 0 15,-2-6-5-15,-4 0 3 16,0 0-1-16,0 0 3 16,0 0 11-16,0-15 1 0,0-3-8 15,0 1-4 1,0-2-3-16,5 5 0 0,1 5-5 15,6 5-10-15,7 0 10 16,10-5 5-16,8 9 2 16,3 0 0-16,-3 0-7 15,1 9 4-15,-7 12 1 16,-6 15-8-16,-9 1 8 16,-7 8 3-16,-9 8 9 15,0 5-4-15,-11 6-2 16,-14 3 0-16,-6-6 1 15,-2-3-2-15,-3-8-3 16,-2-1 2-16,0-13 3 0,0-7-4 16,5-10-1-1,8-9 1-15,3-6 1 0,7-4-1 16,-2 0-12-16,7-18-21 16,1-4-43-16,4-6-17 15,5-6-81-15</inkml:trace>
  <inkml:trace contextRef="#ctx0" brushRef="#br0" timeOffset="-149927.68">10993 16409 376 0,'0'0'0'0,"0"0"-12"16,0 0 12-16,0 0 3 15,0 0 20-15,122-8-2 16,-86-2-9-16,-3-2-10 15,-2 1 2-15,-2-1-4 16,-2 3-15-16,-2-5-46 16,-10 2-184-16</inkml:trace>
  <inkml:trace contextRef="#ctx0" brushRef="#br0" timeOffset="-149169.61">11213 15955 405 0,'0'0'153'0,"0"0"-128"16,0 0-22-16,0 0-3 15,0 0 0-15,0 0 0 16,27 125 10-16,-2-76-7 16,-4-10 2-16,2 1 2 15,0-8 7-15,-3-5-10 16,-5-6-2-16,-4-7-2 0,-4-10 3 16,-7 1-2-1,0-5 1-15,0 0 3 0,0 0 9 16,0 0 0-1,0 0-8-15,-9 0-3 0,-6 0-3 16,1 0-6-16,1 0-1 16,0-5-3-16,-6-3 7 15,1-6-7-15,-1-8-12 16,-2-6 10-16,1-6 3 16,-2-12-1-16,-2-6 7 15,1-2-14-15,8-4 10 16,5 8 6-16,8 6-10 15,2 3 5-15,0 1 1 16,14 8-2-16,1 10 5 16,4 10 4-16,-4 2-2 15,1 10 0-15,-1 0 2 0,1 0-2 16,-3 0 0-16,-3 17-7 16,-4 4 3-16,-6 8 4 15,0 4 0-15,0 3 9 16,-6 4-3-16,-13-1 2 15,-1-3 1-15,5-4-9 16,1-6 0-16,3-12-14 16,5-6-18-16,3-4-129 15</inkml:trace>
  <inkml:trace contextRef="#ctx0" brushRef="#br0" timeOffset="-148839.93">11450 15892 124 0,'0'0'219'0,"0"0"-205"16,71 101-6-16,-55-64-5 15,-5 3 16-15,-3-8 28 16,-6-3-29-16,1 0-15 16,-3-10-3-16,0-2 0 15,0-5 5-15,-5-12 2 16,-12 0 23-16,-6 0 5 15,-1-22-17-15,-1-14 2 16,8-8-5-16,10-8 3 0,7-4-3 16,0 4-13-1,22 2 5-15,0 6 0 0,5 3-7 16,-4 11-1 0,-4 8-5-16,-5 6 3 0,-5 8-10 15,-5 8-37-15,-4 0-36 16,0 4-24-16,-11 19-179 15</inkml:trace>
  <inkml:trace contextRef="#ctx0" brushRef="#br0" timeOffset="-148536.49">6394 17379 75 0,'0'0'0'0,"0"0"-75"15</inkml:trace>
  <inkml:trace contextRef="#ctx0" brushRef="#br0" timeOffset="-148123.59">6394 17379 38 0,'-194'-28'16'0,"136"50"8"15,-1-8 1-15,3-8 38 16,4-6-11-16,6 0-26 15,7 0-16-15,6-1-10 16,6-12 0-16,5 3 19 16,2 6 13-16,2 4-1 15,1 0-1-15,-2 0 7 16,4 0-2-16,-3 0-15 16,5 10-5-16,-1-2-10 15,8-4-3-15,4 1-1 0,2-5-1 16,0 0 2-16,0 0 2 15,12 0-1-15,27 6-2 16,21 1 19-16,34-7 5 16,39 0-18-16,46 0 11 15,45-26-15-15,42-14 8 16,23-6-3-16,16-6-3 16,23-6 3-16,11-5-3 15,13 1-4-15,-1 2-2 16,-23-2 2-16,-20 13 3 15,-23 4 3-15,-13-4-6 16,-11 5 0-16,-18-1-1 0,-30 0-1 16,-33 5 0-1,-37 10-5-15,-41 12 3 0,-39 14-7 16,-36 4-25 0,-27 22-71-16,-32 18-20 0</inkml:trace>
  <inkml:trace contextRef="#ctx0" brushRef="#br0" timeOffset="-147506.35">7824 17700 563 0,'0'0'0'16,"0"0"-23"-16,132-26 21 15,-58 4 2-15,-1 4 4 16,-2 0-3-16,-9 4-2 16,-6 5 2-16,-13 9 2 0,-14 0-3 15,-12 0-3-15,-8 0 1 16,-6 0-3-16,-3 23 5 16,0 7 4-16,-12 3 6 15,-3 2-3-15,3-9-7 16,8-8-1-16,4-3-3 15,0-8-5-15,16-3-12 16,18 2 9-16,12-6 12 16,16 0 1-16,8 0 1 15,5 0-2-15,-6 0 2 16,-9 8 1-16,-10 2-2 16,-17 11 2-16,-12-2-1 0,-11 7 9 15,-10 6 18 1,0 13 6-16,-20 9 3 0,-20 8-8 15,-7 4-15-15,-2-4 2 16,6-12-4-16,12-19 2 16,10-18-15-16,2-9-7 15,7-4-18-15,4-12-34 16,6-15-68-16,2-18-294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1:56:41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3776 780 19 0,'0'0'26'0,"0"0"17"16,0 0 4-16,0 0-22 15,0 0-20-15,0 0-5 16,0 0-14-16,0 0-55 16</inkml:trace>
  <inkml:trace contextRef="#ctx0" brushRef="#br0" timeOffset="1949.45">3756 301 66 0,'0'0'96'0,"0"0"-57"16,0 0-3-1,0 0-7-15,0 0-18 0,0 0 9 16,-54-77-4-16,50 70-14 16,-2-2 0-16,1 5-2 15,3 2 4-15,-2 2-3 16,1 0 8-16,0 0 2 15,-1 0 5-15,-2 0 5 16,-5 0-13-16,-1 0-4 16,-1 0 4-16,1 0-8 15,-1 2 8-15,1 5 10 16,-5 2-3-16,-3 8-12 16,1 4-1-16,-6 9-2 15,-2 9 2-15,2 3-1 16,2 0-2-16,0 2 2 0,3 0 3 15,5-1-4-15,-2-6-2 16,9 3 2-16,1-8 5 16,5 0-5-16,2-3 0 15,0-3-2-15,5 2 1 16,10 0 1-16,3-1-2 16,1 6 2-16,2 1 2 15,-3 5-1-15,-1 8-2 16,-1-1 2-16,-5 4 3 15,-4-3-4-15,-5-1-1 0,-2-2 1 16,0 0 6-16,-9 1-5 16,-8 4-1-16,-4 0 2 15,3 1 9-15,1 4-10 16,-1 4 0-16,0 6-1 16,2 4 3-16,1 2-1 15,3-5-4-15,4-10 4 16,6-6 2-16,2-11-4 15,0-4-3-15,0-4 3 16,13-2 0-16,9-2-5 16,5 2 4-16,6-1 1 15,3 1 2-15,2 0-2 16,2-2-5-16,9 3 5 16,2-7-3-16,5-1 2 15,7-7-1-15,3-6-7 0,3-3 7 16,7-5-11-16,0 0-3 15,-3 1 16-15,-6-1 0 16,-6 0 0-16,-9 0 0 16,-2 0-2-16,-4 0-2 15,1-10 2-15,-2-6-7 16,-3-4 9-16,3-5-1 16,-5 2-3-16,0-4 4 15,-4-1 0-15,-3 2 5 16,-4-2-2-16,-4 2-2 15,-3 2 3-15,-4 3 3 16,2 0-5-16,-1-3-4 16,6-6 4-16,6-6 1 15,5-5-3-15,2-8 0 0,0-4 0 16,0-3 4-16,-1 0-4 16,-1-3-2-16,-2-2 2 15,-3 3 2-15,-5-3-2 16,-5 6 0-16,-5 2 0 15,-3 8 1-15,-7 2-1 16,-2 6 0-16,-4 4 0 16,0-1 3-16,0-2-3 15,0-5 1-15,0 1 5 16,0 0-4-16,0 0 1 16,0 0-4-16,0-10 2 0,0-8 4 15,0-11-5 1,0-5 0-16,0 0 0 0,6 8 2 15,2 11-2-15,-8 14 0 16,0 13 0-16,0 6 10 16,-2 4-7-16,-18 2 9 15,-9 2-8-15,-9 3 0 16,-7 8-3-16,-3 0-2 16,-8 3 2-16,0 0 7 15,3 0-8-15,1 0 0 16,10 4 3-16,8-4 6 15,13 0-8-15,2 0-2 16,9 0 3-16,-2-4 3 16,3-7-5-16,3-7-2 0,-3-4 2 15,4-5 0-15,-2 1-5 16,1 1 4-16,-7-2 1 16,-5 7 2-16,-9 0-2 15,-7 2 3-15,-5-1-3 16,-6 4 5-16,0 0-4 15,-2 2-2-15,3 6 2 16,-3 0 1-16,3 5-2 16,-1 2-5-16,0 0 5 15,-6 0 3-15,0 0-3 16,-5 0 0-16,0 0 0 16,3 0 1-16,4 0-1 15,6 0-5-15,12 12 1 0,4 12-4 16,8 0-15-16,3 4 7 15,7 5-60-15,5 6-9 16,4-1-33-16</inkml:trace>
  <inkml:trace contextRef="#ctx0" brushRef="#br0" timeOffset="4033.53">4348 792 31 0,'0'0'5'15,"0"0"-5"-15,0 0 1 16,0 0 0-16,0 0 6 16,0 0 41-16,-12-60-6 0,9 45-10 15,3 0-3 1,0 2-7-16,-2 1 9 0,0 8-1 15,-3-2-17-15,0 5 9 16,-1-2-6-16,0 2 10 16,-6 1-11-16,-1 0-10 15,0 0 8-15,-1 0-2 16,1 0-4-16,1 5-7 16,1 8 4-16,1 1-4 15,-2 8 0-15,3 8-1 16,-2 4 1-16,4 5 2 15,5 0-1-15,0-5-2 0,2-6 2 16,0-8-2-16,0-3 1 16,0-4-9-16,6 1 9 15,4-2 0-15,-2 0 0 16,1 0-1-16,-1 1 1 16,-4 0 3-16,0 4-3 15,-2 1-1-15,-2 3 1 16,0 5 7-16,0 3-7 15,0 3 0-15,0 2 3 16,0 2 0-16,0 1-3 16,0 3-3-16,0-7 3 15,0-3 0-15,0-6 0 16,9-6-2-16,3-1-6 16,5-5 7-16,-1 0-5 15,3-2-4-15,4 0 10 0,2-4 0 16,2 0 0-16,2 0 0 15,0-5 0-15,0 2 3 16,-3-3-3-16,5 0-4 16,0 0 4-16,0 0 10 15,0-12-10-15,-4-4 6 16,-2 0-5-16,-5 2 8 16,-3 0-9-16,0 1 2 15,-2 1-2-15,-1-3 3 16,-1-3-1-16,-2-3-4 15,-2 1 4-15,0-4 2 16,-5-3-4-16,-2 0-3 16,-2 1 3-16,0-4 2 0,0 0-2 15,0-2 0-15,2-4 0 16,6-1 0-16,-2 4 0 16,-2 2-6-16,1 5 6 15,-3 8 0-15,-2 3 1 16,0-4-2-16,0 1 2 15,0-2 2-15,0 0-3 16,0 3-4-16,0-4 4 16,0 5 3-16,0 0-3 15,0 2 0-15,-4 0 0 16,-1-3 1-16,1-6-1 16,0-2-3-16,-4-2 3 0,0 0 0 15,1 2 2 1,-4 2-4-16,2 3 4 0,-4 2-1 15,2 2-1-15,-3 3 0 16,-1 5 0-16,-1-3 0 16,-5 5 2-16,0-2-4 15,-4 4 3-15,-4 0-1 16,0 4 4-16,2 0-2 16,3 0-2-16,4 0 0 15,4 4 0-15,1 4 0 16,3-2-2-16,1 0 2 15,1-3 0-15,-2 1-3 16,3-1 3-16,-2 1 1 16,2 2-1-16,2 0-7 0,1 4-9 15,-1 2 8-15,2 0-33 16,3 6-4-16,0 0 10 16,2 2-4-16,0 0-20 15,0 3-61-15</inkml:trace>
  <inkml:trace contextRef="#ctx0" brushRef="#br0" timeOffset="7418.05">4872 2307 225 0,'0'0'56'16,"0"0"-29"-16,0 0 2 16,0 0 8-16,0 0-4 15,0 0 0-15,0 0-11 16,-2-5-22-16,2 5 3 16,0 0-2-16,0 24 0 15,0 14 4-15,0 8-4 0,0 1 7 16,0-6-7-1,0-9 1-15,0-10 0 0,0-11-1 16,0-10 0-16,0-1-2 16,0 0 2-16,0 0-1 15,0 0 4-15,0-12-3 16,0-16 4-16,0-6-5 16,2-8-1-16,8 4-4 15,-2 2 2-15,3 10 3 16,-4 10 0-16,2 5-7 15,-2 9 4-15,1 2-5 16,6 0 6-16,-1 2 2 0,3 19 0 16,1 3 2-1,0 2 0-15,-4 1 1 0,-3-6-2 16,2-4-1-16,-5-4-2 16,-1-1-8-16,0-2-34 15,2 0-33-15,-2-2-3 16,-3-8-133-16</inkml:trace>
  <inkml:trace contextRef="#ctx0" brushRef="#br0" timeOffset="7635.89">5191 2264 403 0,'0'0'17'0,"0"0"-5"16,0 0-12-16,0 0-12 15,0 0 3-15,0 0-8 16,2 13-12-16,18-13 29 16,0 0-6-16,1-1-2 15,-11-8 6-15,-1 6-19 16,-5 3-26-16,-4 0-10 16,0 13-62-16</inkml:trace>
  <inkml:trace contextRef="#ctx0" brushRef="#br0" timeOffset="7785.2">5146 2523 267 0,'0'0'88'16,"0"0"-73"-16,0 0-15 0,0 0-5 15,0 0 5-15,0 0 2 16,40-41-2-16,-17 22-7 16,-1-2-20-16,-1-1-46 15,-4 0 19-15,-1 0-70 16</inkml:trace>
  <inkml:trace contextRef="#ctx0" brushRef="#br0" timeOffset="8063.5">5371 1994 238 0,'0'0'43'0,"0"0"-29"0,0 0-14 16,0 0 3-1,0 0 2-15,0 0 14 0,41 81 5 16,-33-29 13-16,1 4-13 16,-5 7 0-16,2 1-9 15,-4-8-6-15,0-6-6 16,-2-12-1-16,0-12 0 16,2-10-2-16,0-10-2 15,-2-4-5-15,5-2-31 16,-3 0-22-16,2 0 15 15,-2 0-38-15,0-12 21 16</inkml:trace>
  <inkml:trace contextRef="#ctx0" brushRef="#br0" timeOffset="8484.28">5547 2139 253 0,'0'0'41'16,"0"0"-8"-16,0 0-7 15,0 0 7-15,0 0-8 16,0 0-12-16,-4 37-6 0,4 7-4 16,0 10-3-16,0-1 2 15,0-6-2-15,4-7 0 16,10-10-4-16,-3-8 4 15,-2-8 0-15,2-6-9 16,-2-6 7-16,-3-2 2 16,-1 0 0-16,-1 0 10 15,0-21 5-15,-4-10-3 16,0-9-12-16,0-4-2 16,0-4 1-16,-2 2 1 15,-13 10 0-15,-1 6-6 16,1 7 4-16,-3 11 2 15,7 6 0-15,0 4 4 16,4 2-8-16,2 0 2 0,3 0-40 16,2 18-54-16,0 7 18 15,0-2-23-15</inkml:trace>
  <inkml:trace contextRef="#ctx0" brushRef="#br0" timeOffset="8866.41">5913 2073 293 0,'0'0'0'15,"0"0"0"-15,0 0 7 16,20 125-7-16,-20-74 3 16,5 2 0-16,1-11 4 15,5-4-3-15,5-7 2 0,1-10 6 16,3-5 2-16,3-8-5 15,2-8-9-15,-2 0 1 16,0-1-1-16,-3-26 17 16,-4-3-10-16,0-12 2 15,-6-6-9-15,-3-5 0 16,-7 2-1-16,0 4 0 16,0 14 1-16,-13 10 2 15,-14 9 2-15,-8 8 4 16,-3 6-4-16,-3 0 3 15,-1 0-6-15,2 13-1 16,5 6-12-16,8 1-5 0,7-2-36 16,11-5 12-1,9-3-24-15,0-1-46 0</inkml:trace>
  <inkml:trace contextRef="#ctx0" brushRef="#br0" timeOffset="10650.66">7020 10 337 0,'0'0'26'0,"0"0"-3"15,0 0-19-15,0 0 9 16,0 0 5-16,0 0-2 0,-60 0-4 16,60 0-6-1,0 0-4-15,4 16-2 0,21 32-2 16,8 20 2-16,7 14 0 16,3 2-2-16,1 3 2 15,1-1 0-15,-3 0 3 16,-2-11-3-16,-7-7-1 15,-6-14 1-15,-4-8 0 16,-8-4 3-16,-3 0-3 16,-6 6 2-16,-4 8 1 15,-2 7-3-15,0 7 3 16,-4-5-2-16,-12-2-1 0,1-9-1 16,-1-6 1-16,5-4-4 15,0-1 2-15,5-5 0 16,3-3-3-16,0-2 5 15,3-7 0-15,0-6-4 16,0-6-9-16,0-4-12 16,10 0 21-16,-1 2 3 15,4 5-7-15,5 2 8 16,2 9-1-16,4 4 3 16,3 2-2-16,2 0 0 15,4 1 3-15,-2-3-3 16,3-4-3-16,2 2 3 15,2 0 0-15,0 1-3 16,3 4 3-16,-2-1 0 0,1 2 0 16,2-4 0-16,1-3-4 15,1-11 2-15,-4-15-12 16,3-3-24-16,-8-17 36 16,5-22 2-16,1-5 2 15,-1-1-2-15,2 2 4 16,-5 5-3-16,-2 6 2 15,-4 2 0-15,0-1-1 16,0 1 0-16,0-2 2 16,5-4-4-16,1-4 0 15,5-4 0-15,3-2 9 0,-3 4-3 16,4 2 13 0,-13 10-6-16,-2 5-11 15,-12 8-3-15,-2 2 4 0,-5 0-3 16,2-4 0-16,2-1 4 15,-3-7-3-15,5-6 1 16,2-5 0-16,1-8-2 16,2-4 2-16,6-8-1 15,2-4 0-15,3-7 2 16,-1 0-4-16,1 0 2 16,-2-2-1-16,-7 6 0 15,-2 3 0-15,-7 1 0 16,-5 1 0-16,-7 4 1 15,-2 4-1-15,-2 1 5 16,0 8 1-16,0 3-1 16,0 1-3-16,-8 3 1 15,-13 3-3-15,-2-2 3 0,-12 1-3 16,-5 0 0-16,-4 0 8 16,-3 4-8-16,-3 5 0 15,-2 13 6-15,3 3-6 16,7 9-1-16,6 0-1 15,9 0 4-15,7 0-2 16,3 0 0-16,3 0-5 16,1 0 4-16,1 0-3 15,1 0 4-15,-2 0 1 16,-5 0 1-16,-7 0-1 16,-6 0-1-16,-15 0-7 0,-14 0 6 15,-7 0-14-15,-5 0-6 16,1 0 21-16,0 0 0 15,-3 0 1-15,1 0 0 16,-4 0 2-16,-2 0-3 16,0 0 0-16,4 0-30 15,11 0 9-15,10 0 18 16,12 0-1-16,3 0 4 16,6 0-8-16,2 0-29 15,-3 0-115-15</inkml:trace>
  <inkml:trace contextRef="#ctx0" brushRef="#br0" timeOffset="11816.8">8388 2256 68 0,'0'0'146'0,"0"0"-131"15,0 0 2-15,0 0 17 16,0 0-17-16,0 0 16 16,0 0 2-16,54-93 4 15,-52 93-21-15,0 0-15 16,0 0-3-16,5 4 0 15,2 11 7-15,2 2 2 16,1 10-3-16,-4 0 4 16,1 2-7-16,-3-4-1 15,0-3-1-15,-2-5 1 16,-2-7-2-16,0-8-3 16,0-2-6-16,1 0 6 0,1 0-1 15,5-25 3-15,4-12 1 16,7-11 0-16,2-2-8 15,1 1 7-15,0 11-3 16,-8 15 3-16,-1 12 1 16,-6 9-10-16,1 2-8 15,-3 0 15-15,2 19 3 16,0 6 14-16,-1 9-7 16,-3 1 5-16,0-6-9 15,4 2-2-15,-2-9-1 16,3-6 0-16,5-2-50 15,-1-7-42-15,-2-4-54 16</inkml:trace>
  <inkml:trace contextRef="#ctx0" brushRef="#br0" timeOffset="12045.62">8965 2033 413 0,'0'0'34'0,"0"0"-34"0,0 0-11 15,0 0 11 1,0 0 0-16,0 0 4 0,133-66-4 16,-112 60-3-16,-1 3-3 15,-7 3-34-15,-4 0-49 16,-4 7-64-16</inkml:trace>
  <inkml:trace contextRef="#ctx0" brushRef="#br0" timeOffset="12201.21">9057 2153 376 0,'0'0'24'0,"0"0"-24"15,0 0-25-15,0 0 17 16,0 0 8-16,0 0-16 15,66 2 7-15,-39-22-10 0,-4 0-52 16,-1 0-55-16</inkml:trace>
  <inkml:trace contextRef="#ctx0" brushRef="#br0" timeOffset="12419.83">9320 1867 246 0,'0'0'82'0,"0"0"-65"15,0 0-17-15,0 0-4 16,0 0 4-16,0 0 12 16,33 74 7-16,-26-36-2 15,-1 4 0-15,-4 0-1 16,0 2-4-16,1-3-5 16,-3-7-1-16,2-10-6 0,3-10-4 15,4-8-50 1,6-6-58-16,1 0-155 0</inkml:trace>
  <inkml:trace contextRef="#ctx0" brushRef="#br0" timeOffset="12784.1">9663 1949 313 0,'0'0'3'16,"0"0"2"-16,0 0-5 15,0 103 0-15,0-80 16 16,6-3 18-16,1 0-29 0,5-5 6 16,-4-4-9-1,1-3 3-15,2-6-5 0,-2-2-12 16,0 0 5-16,-1-6 7 16,2-18 1-16,-1-12-1 15,-3-4-1-15,-6-3 1 16,0 4 0-16,-2 5-4 15,-13 6 4-15,-5 5 8 16,1 9-8-16,2 7 18 16,-1 2 4-16,3 5 6 0,-1 0-24 15,3 11-4 1,3 11-15-16,4 4-1 16,6 2-13-16,0-4-31 15,0-2-31-15,26-11-36 0</inkml:trace>
  <inkml:trace contextRef="#ctx0" brushRef="#br0" timeOffset="13110.2">10079 1849 160 0,'0'0'281'15,"0"0"-281"-15,0 0-11 16,0 0 3-16,0 0 8 15,0 0 7-15,-29 122-6 16,29-88 1-16,0-4 3 0,0-8 9 16,4-6-14-16,12-7-2 15,5-8-4-15,-4-1 4 16,3 0 2-16,-2-10 9 16,-2-14 0-16,-5-4 2 15,-4-4-5-15,-7 1-5 16,0 4 9-16,0 3 4 15,-7 4-13-15,-4 4 2 16,0 3-2-16,-1 10-2 16,4 0-9-16,3 3-19 15,1 0-37-15,2 8-76 16</inkml:trace>
  <inkml:trace contextRef="#ctx0" brushRef="#br0" timeOffset="14602.43">12202 10 416 0,'0'0'13'16,"0"0"-10"-16,0 0-2 16,0 0-1-16,-131 0 0 15,102 0 5-15,-6 0-4 16,-3 0 1-16,2 0 2 15,-2 0-2-15,2 0-2 16,3 17 0-16,4 29 0 16,9 11 2-16,15 5-2 0,5-6 0 15,10-9-8-15,23-9-3 16,11-8-25-16,8-10 28 16,-1-4 8-16,0-7 2 15,-9 0-1-15,-8 5-2 16,-6 1 1-16,-5 10-2 15,-7 10 2-15,-9 14-16 16,-5 11 9-16,-2 8 3 16,0 7-14-16,-11-1 17 15,-5 4 2-15,-1 4 1 0,1 0-1 16,3 5 3 0,-1 1 4-16,7-10 3 0,5-7-11 15,2-17 0 1,0-18-3-16,13-10 2 0,12-8 1 15,4-4-10-15,4-4 8 16,3 0 1-16,7-2 1 16,-2 0-2-16,7 0 0 15,2 2 2-15,4 4 5 16,-2 4-5-16,3 8-1 16,-6 2 1-16,0 2 1 15,-2 2-1-15,-4 0 0 16,1 1 2-16,5-5-2 0,2 0 0 15,11-1 0 1,5-6 4-16,7-3-4 16,1-7 0-16,4-2 0 0,-2-6 2 15,2-3-2-15,3 0 1 16,0 0-1-16,1-12 6 16,-4-3-2-16,-4-5-8 15,-9-4 8-15,-6-3-3 16,-6-2-1-16,-10-6-6 15,-4-3 6-15,-1-1 8 16,-8-4-7-16,0 1-2 16,0 0 2-16,-2-4 1 15,3-1-2-15,-3-3-3 16,2-4 3-16,2 0 3 0,-2-4-3 16,-2 0 0-16,-2-4 0 15,-5-5 0-15,-2-1 0 16,-5 1 2-16,-1-2-2 15,-5 7 20-15,-3 2-8 16,-4-4-8-16,-2 3-3 16,0 4 3-16,0-4-2 15,-10 5-1-15,-11 2 4 16,0-2 14-16,-6 3-19 16,-2 3 0-16,0 3 3 15,-2 3-1-15,-3-3 0 16,-1 3-2-16,-1 10-1 15,-5 12-11-15,-7 12-21 0,-12 10 32 16,-10 0-16-16,-5 0 0 16,-6 0 0-16,6 0 17 15,2 0 0-15,1 0 18 16,5 0-5-16,0 0 1 16,-2 0-4-16,-3 0-4 15,-5 0-6-15,-4 0 4 16,2 0-4-16,9 0 9 15,10 0-9-15,9 0 0 16,8 0-30-16,8 0-18 16,6 0-4-16,9 0-23 15,9 0-110-15</inkml:trace>
  <inkml:trace contextRef="#ctx0" brushRef="#br0" timeOffset="15249.57">14346 1791 323 0,'0'0'79'15,"0"0"-71"-15,0 0-6 16,0 0-2-16,0 0 20 16,27 117-4-16,-18-68-8 15,-1-4 6-15,2-1 5 0,-4-2-18 16,1-9-1-16,1-1 2 15,-3-8 4-15,0-6-6 16,-1-7-6-16,-1-8 5 16,1-3-10-16,0 0-19 15,3-3 25-15,4-20 5 16,0 2 12-16,2 3-12 16,-1 1-1-16,1 7 1 15,5 0 0-15,2 6 0 16,4 4-5-16,3 0-13 15,2 16 18-15,0 9-2 16,-2 2 4-16,0 1 1 0,-2-1 2 16,-2-5-5-16,4-3-9 15,0-3-79-15,-7-13-102 16</inkml:trace>
  <inkml:trace contextRef="#ctx0" brushRef="#br0" timeOffset="15420.54">15088 1851 459 0,'0'0'70'0,"0"0"-70"16,0 0-27 0,0 0 13-16,0 0 7 0,0 0-9 15,136-5-15-15,-96-7-40 16,-8 2-48-16</inkml:trace>
  <inkml:trace contextRef="#ctx0" brushRef="#br0" timeOffset="15585.11">15184 1994 372 0,'0'0'39'0,"0"0"-37"15,0 0 4-15,0 0-6 16,0 0 0-16,0 0-9 15,31 47-9-15,4-47 16 16,3-6-10-16,5-10-47 16,-7-1-32-16</inkml:trace>
  <inkml:trace contextRef="#ctx0" brushRef="#br0" timeOffset="15965.33">15747 1634 399 0,'0'0'81'0,"0"0"-33"16,0 0-26-16,0 0-22 16,0 0 6-16,0 0-6 15,-8 68-6-15,8-40 6 16,0-6 0-16,0 4 1 16,2 1-2-16,2-4 2 15,-2 6 4-15,2-3-5 16,0 4-4-16,-2-2 3 15,-2 2-3-15,0 1-62 16,0-2-17-16,0 3-48 16,0-13-72-16</inkml:trace>
  <inkml:trace contextRef="#ctx0" brushRef="#br0" timeOffset="16400.02">16000 1602 445 0,'0'0'43'0,"0"0"-43"16,0 0-7-16,0 0 7 15,0 126 0-15,0-97-1 16,0-3 1-16,11 1 4 0,-1 4-2 15,2-1-4-15,1-2 4 16,0-2-2-16,3-6 0 16,2-7-31-16,0-8-8 15,-2-5-9-15,1-2 28 16,-1-24 20-16,1-8 5 16,-1-7 5-16,-3 0-8 15,-8 0 4-15,-5 3 14 16,0 0 3-16,0 5-15 15,-3-2-1-15,-5 9-7 16,-3 6 2-16,-1 8 8 0,1 7 1 16,1 5 14-16,-2 0-25 15,1 6-6-15,-1 15-9 16,8 2-38-16,0 6-43 16,4-9-69-16</inkml:trace>
  <inkml:trace contextRef="#ctx0" brushRef="#br0" timeOffset="16767.38">16460 1583 398 0,'0'0'0'15,"0"0"-34"-15,0 0 33 16,-31 127 1-16,31-99 1 16,0 0 9-16,0 0-10 15,16-3 0-15,4-6 0 16,2 0-1-16,-2-9 1 16,3-4-7-16,-4-6 4 15,-5 0 3-15,3-4 7 16,-1-24 5-16,0-5-8 15,-7-5 4-15,-7-4-5 16,-2 4 5-16,-2 6 3 16,-18 4 11-16,-5 8 0 0,0 8-15 15,4 8-1-15,-2 4-6 16,3 0-25-16,3 16-47 16,3 10-36-16</inkml:trace>
  <inkml:trace contextRef="#ctx0" brushRef="#br0" timeOffset="18118.72">21144 10 403 0,'0'0'55'16,"0"0"-25"-16,0 0 4 15,-159 0-32-15,104 0-2 16,-7 0 0-16,-6 0-1 16,6 0-2-16,5 0 2 15,5 0 2-15,5 0 5 0,7 0-6 16,0 10-4-16,9 30 4 15,7 6 0-15,13-2-16 16,11-8 0-16,0-8-6 16,17-4 19-16,14-1-14 15,3-8-12-15,-3 1 9 16,-2-2 10-16,-5 3 0 16,-3-3 7-16,-2 1 3 15,0 2 5-15,-2 1-3 16,1 8 3-16,-2 6-4 15,-5 8 4-15,-5 6-2 16,-6 4-2-16,0 2 0 16,-15 4 11-16,-9 7-9 0,-3-1 4 15,2 6 8-15,8 4-6 16,1 2-9-16,5 3 0 16,3-5 0-16,8-11 1 15,0-11-1-15,12-17-10 16,15-5 3-16,6-8 3 15,5-3-10-15,9-5 9 16,8-5 5-16,5-4-2 16,7-3-14-16,1 0 1 15,-4 0 15-15,-6 5 0 16,-7 8-2-16,-2-1 2 16,-7 2 0-16,-1 5-1 0,-1-1 1 15,2 3-4 1,1 1 4-16,5 0 4 0,-1 1-3 15,2 2-2-15,-2-1 2 16,-3-2 1-16,-3-1-2 16,-1-4-3-16,2-3 3 15,7-10 5-15,7-4-4 16,13 0-2-16,4-27 1 16,10-8-1-16,-2-5-1 15,-4-4-4-15,-6-2 6 16,-9 1 2-16,-4 4 2 15,-8 1-4-15,-6-1 0 16,1-5 9-16,-5-7-9 0,2-6-2 16,-1-9 2-1,-4-5 9-15,-6-2-8 0,-4 6 10 16,-4-3-1-16,-8 4 4 16,-11 1-14-16,-4 3 1 15,0 4-1-15,-21 6 4 16,-16 4-4-16,-7 4 0 15,-5 2 3-15,-4 0 4 16,-1-2-5-16,0-3 4 16,3 1 10-16,2 2-3 15,2 0-10-15,5 6-3 16,0 13 2-16,4 12-6 0,4 9 0 16,5 6-7-16,8 0 11 15,2 0-5-15,1 0 5 16,-3 0 0-16,-13 0-16 15,-9 0 15-15,-17 0-25 16,-11 0 0-16,-7 0-14 16,-4 0 15-16,6 0-20 15,11 0 4-15,21 6 11 16,15 24-30-16</inkml:trace>
  <inkml:trace contextRef="#ctx0" brushRef="#br0" timeOffset="18665.05">21668 1902 224 0,'0'0'47'0,"0"0"-45"15,0 0 2-15,0 0 18 16,9 103 9-16,-9-57-5 15,0-1-8-15,0-6 10 16,0-7-8-16,0-11-15 16,0-14 1-16,0 0-3 15,0-7-6-15,2 0 1 16,2 0-6-16,5-14 8 16,7-11 17-16,4-3-16 15,4-6-1-15,-2-2-1 16,1 2-1-16,-1 5 2 15,-4 10-5-15,-5 9 5 16,-2 8 0-16,-2 2-3 0,3 0 3 16,1 20 0-1,2 4 15-15,5 5-9 0,1 0-4 16,0-1 0-16,4-6 0 16,4-6-2-16,2-6-18 15,5-8-33-15,-3-2-39 16</inkml:trace>
  <inkml:trace contextRef="#ctx0" brushRef="#br0" timeOffset="18854.72">22398 1860 455 0,'0'0'40'0,"0"0"-40"16,0 0-20-16,0 0 10 15,0 0 8-15,0 0-12 16,114-5 12-16,-81-8-18 16,-8 5-31-16,-14 5-33 15,-11 3-72-15</inkml:trace>
  <inkml:trace contextRef="#ctx0" brushRef="#br0" timeOffset="18999.16">22347 2017 284 0,'0'0'29'15,"0"0"-9"-15,0 0-20 16,0 0-2-16,0 0 1 16,0 0 1-16,71 38 0 0,-29-41 1 15,6-11-1-15,-2-3-3 16,-1 1-85-16</inkml:trace>
  <inkml:trace contextRef="#ctx0" brushRef="#br0" timeOffset="19291.31">22975 1698 111 0,'0'0'278'0,"0"0"-219"15,0 0-48-15,0 0 9 16,0 0 3-16,0 0-12 16,0 85 2-16,0-40 3 15,0 1-7-15,0 1-7 16,0-5-4-16,0-4 6 16,0-4-8-16,0-6 4 15,0-6-40-15,0-11-40 16,11-11-73-16</inkml:trace>
  <inkml:trace contextRef="#ctx0" brushRef="#br0" timeOffset="19649.23">23149 1776 460 0,'0'0'0'0,"0"0"-8"15,-24 102 6-15,24-73 1 16,0-1 1-16,4-5-9 16,14 0 9-16,0-8 5 15,2-2-5-15,3-5-2 16,-2-8 2-16,4 0 6 16,2-2-6-16,-3-18-1 0,1-8 1 15,-8-2 4-15,-1-2 0 16,-5-6-8-16,-6 2 8 15,-3 1-1-15,-2 3-2 16,0 8-1-16,-18 3 2 16,-6 9 11-16,-1 7-12 15,-6 5-1-15,-3 2-8 16,1 27-4-16,0 4-23 16,8 2-35-16,9-2 0 15,16-9-73-15</inkml:trace>
  <inkml:trace contextRef="#ctx0" brushRef="#br0" timeOffset="20032.63">23731 1680 460 0,'0'0'7'0,"0"0"-7"16,0 0 5-16,0 0 0 15,0 0 2-15,0 0 7 16,-47 89 7-16,47-56-2 16,0 2-16-16,11 1 0 15,9-7 1-15,7-2 3 16,8-5-7-16,7-4-4 16,3-8 4-16,-3-6 4 0,1-4-4 15,-5 0-3-15,-5-25 3 16,-4-4 9-16,-6-6-9 15,-10-7-2-15,-9 3 2 16,-4 0 12-16,-2 7 3 16,-27 9 11-16,-6 8-19 15,-3 7 9-15,-3 8-16 16,3 0-4-16,-1 2-13 16,-3 16-19-16,-6 4-50 15,-3 6-40-15,-4-10-126 16</inkml:trace>
  <inkml:trace contextRef="#ctx0" brushRef="#br0" timeOffset="23633.69">9445 692 282 0,'0'0'25'0,"0"0"6"16,0 0-14-16,0 0 7 15,0 0-17-15,0 0 5 16,-125 128 2-16,102-64-4 16,1 9 5-16,7 0-9 15,5 2 9-15,10 1-1 16,0-6-10-16,0-6-8 15,16-10 5-15,7-11-2 16,3-14 1-16,3-7-5 16,0-8 5-16,4-5 0 0,-4-7-1 15,-2-2 1-15,-5 0 10 16,-3-6 0-16,-6-6-3 16,-9-9-5-16,-4-5 10 15,0-3 0-15,-13-10-9 16,-12 1-2-16,-4 4-1 15,-2 8 0-15,2 8-1 16,2 8 2-16,7 6-2 16,7 4-6-16,4 0-50 15,5 20-12-15,4 8-20 16,0 4 1-16,0 2-18 16</inkml:trace>
  <inkml:trace contextRef="#ctx0" brushRef="#br0" timeOffset="24084.09">9659 836 279 0,'0'0'59'0,"0"0"-41"16,0 0-8-16,-8-123 10 16,10 90 10-16,14 1-21 15,-1 7 3-15,2 10-6 16,-2 6-2-16,1 9-4 15,0 0-1-15,-1 6 1 16,1 15 5-16,1 6-1 16,1 12 1-16,2 8 7 15,-2 12-2-15,5 10 1 16,-4 4-9-16,6 7 12 0,2-1-7 16,-3-7-4-16,3-14-2 15,-3-16-1-15,-1-12 0 16,-5-12-10-16,-7-1-19 15,-5-9-18-15,0-3-24 16,-6 1-57-16,0-6-107 16</inkml:trace>
  <inkml:trace contextRef="#ctx0" brushRef="#br0" timeOffset="24257.62">9819 1213 400 0,'0'0'53'16,"0"0"-53"-16,0 0 0 16,0 0 9-16,0 0-9 15,124-17-3-15,-63 6-7 16,-1 5-76-16,-2-4-85 16</inkml:trace>
  <inkml:trace contextRef="#ctx0" brushRef="#br0" timeOffset="27832.61">15010 671 148 0,'0'0'31'16,"0"0"-18"-16,0 0-13 16,0 0-16-16,0 0 2 15,0 0-7-15,0 0 21 0,-7-70-2 16,7 63 1-16,0-8-2 15,0 5 3-15,0 0-2 16,0 6 2-16,0 4-90 16</inkml:trace>
  <inkml:trace contextRef="#ctx0" brushRef="#br0" timeOffset="30068.57">15140 363 211 0,'0'0'69'15,"0"0"-35"-15,0 0-12 16,0 0 25-16,0 0-10 15,-114 51-27-15,69 12-8 16,-4 19 13-16,-2 14 0 0,4 9-6 16,9 2 9-16,12-4-4 15,10-4 5-15,16-11-19 16,0-14-2-16,4-20 2 16,23-14-1-16,4-16-2 15,5-14 0-15,1-10 1 16,6 0 2-16,-1-34 6 15,-4-12-6-15,-2-10 7 16,-12-3 0-16,-8 8-3 16,-14 7-1-16,-2 12 2 15,-2 11 16-15,-18 7-13 16,-5 13 1-16,-3 1 0 0,-6 1-9 16,-4 30-8-1,-4 6-2-15,4 4-18 0,9-1-1 16,11-4-28-16,16-4-30 15,2-10-18-15,16-11-5 16</inkml:trace>
  <inkml:trace contextRef="#ctx0" brushRef="#br0" timeOffset="30415.62">15451 864 307 0,'0'0'44'0,"0"0"-44"0,0 0-5 16,0 0 5-16,13 122 4 16,-2-84 24-16,3-4-8 15,4-5-20-15,4-8 4 16,0-10-4-16,-1-7-5 16,-2-4 5-16,0 0 15 15,-2-21 12-15,1-18 3 16,0-13-15-16,-5-11 12 15,-9-1-3-15,-4 1-9 16,0 8 4-16,-2 10-12 16,-18 12 4-16,-6 11 3 15,-1 7-3-15,2 12-3 16,-1 3-8-16,3 7-19 16,1 33-13-16,2 18-33 0,4 15-19 15,7-3-59-15</inkml:trace>
  <inkml:trace contextRef="#ctx0" brushRef="#br0" timeOffset="31432.55">23372 287 152 0,'0'0'89'16,"0"0"-35"-16,0 0-1 15,0 0 7-15,0 0 7 16,0 0-30-16,0 0-27 16,-20-47-1-16,40 33-3 15,5 2-5-15,4 4-2 16,-2 6 1-16,-1 2-4 15,-2 0 4-15,-1 24-5 16,1 15 5-16,-8 8 10 0,-2 17-7 16,-2 10 9-1,-3 5-10-15,7 1 12 0,-1-5-12 16,1-12 1-16,-1-10-3 16,-3-3 0-16,-3-6-2 15,-7 0-17-15,-2-1-46 16,0-3-74-16,-15-11-110 15</inkml:trace>
  <inkml:trace contextRef="#ctx0" brushRef="#br0" timeOffset="31636.95">23374 900 346 0,'0'0'58'0,"0"0"-58"0,0 0-95 16,0 0 95-16,0 0 6 16,0 0-5-16,154-12 16 15,-96-2-10-15,7-2-7 16,5-4 0-16,7-4-38 16,-2-7-98-16</inkml:trace>
  <inkml:trace contextRef="#ctx0" brushRef="#br0" timeOffset="32031.4">24506 419 376 0,'0'0'0'15,"0"0"-69"-15,0 0 65 16,-18 119 4-16,7-48 11 15,0 8 8-15,6-1-16 16,5-11 1-16,0-12-2 16,14-19 1-16,13-14-3 15,-3-16-12-15,3-6 12 0,-3 0 17 16,-1-10-11 0,-4-11 11-16,-3-4 6 0,-3-4 2 15,-3-6-8-15,-6-3-8 16,-4-4 13-16,0-4 0 15,0-2-8-15,-16 1 18 16,-9 5-6-16,0 11 6 16,-7 4-28-16,3 8-2 15,-2 10-2-15,-2 5 0 16,-2 4-22-16,4 10-13 16,0 26-44-16,3 12-46 15,-1-6-190-15</inkml:trace>
  <inkml:trace contextRef="#ctx0" brushRef="#br0" timeOffset="42877.11">9727 1716 12 0,'0'0'0'0,"0"0"-12"16</inkml:trace>
  <inkml:trace contextRef="#ctx0" brushRef="#br0" timeOffset="43532.51">10213 601 43 0,'0'0'0'0,"0"0"-5"0,-147-100 5 16,93 68 12-16,3 2 12 15,2-1 6-15,0 8-11 16,0 5-19-16,0 2-7 16,3 7 2-16,1 5-17 15,1 4 11-15,3 0 11 16,3 13 2-16,7 7-1 16,6 4-2-16,8 0 2 15,3 3-2-15,3 0-1 16,0-5-9-16,-2 0 11 15,0-1 0-15,-1-7 0 16,-1 7 3-16,1-2-1 16,-1 0 4-16,-6 8-6 15,-1 1-4-15,-2 0 4 0,-3-1 0 16,2 4 1-16,5-1-2 16,-2 4 2-16,2 4-1 15,-5 4 0-15,3 6-2 16,-2-6 2-16,4-2 8 15,1-5-3-15,6-8 0 16,3 2-2-16,-2-1 7 16,7 0-10-16,1 1-4 15,2 4 4-15,2-1 0 16,0-3-1-16,0 4-6 16,0-1-9-16,0 5 6 0,2 1-30 15</inkml:trace>
  <inkml:trace contextRef="#ctx0" brushRef="#br0" timeOffset="44516.14">9651 1713 0 0,'0'0'0'16,"0"0"1"-16,0 0-1 16,0 0 4-16,0 0 1 15,0 0 1-15,97 23 4 0,-84-21 2 16,5-2-1-16,-1 0-10 15,-1 0 3-15,2 0-4 16,-2 0-1-16,-1 0 1 16,-1 0 0-16,1 0 3 15,1 0 0-15,-1-2-2 16,1-4 5-16,1 0-3 16,2-2 0-16,3 0-2 15,2-2 0-15,5 0 0 16,2-2-2-16,0 0 2 15,-2 0 2-15,-2-2-3 16,-2 2 0-16,-5 0 0 0,0 0 2 16,-2 2-1-16,-1-2-2 15,-1 3 2-15,-1 2 0 16,-1-1-1-16,-1-2-2 16,1 2 2-16,-3-6 1 15,2 0 3-15,1-7-4 16,1-1 15-16,1-4 7 15,1-2-14-15,1 1-6 16,-2 0-2-16,-5 6 1 16,0-2-1-16,-4 4-1 15,-4 5 1-15,-3-3-2 16,0-2 2-16,0-2-8 16,-6-9 8-16,-7-7 6 15,0-2 1-15,0-3 0 0,2-1 0 16,-1 3 7-16,8 3-8 15,-1-1-4 1,5 1 3-16,0 1 0 0,0 6-4 16,0 2-2-16,0 9 2 15,0-1 0-15,0 4 0 16,-2 3-1-16,-9-1 2 16,-3-3 8-16,-3 4 5 15,-3-1-15-15,-3-4 3 16,0-3 3-16,-4 3-5 15,0-1 2-15,0 0 6 0,2 3-1 16,3 0-1 0,7 8-4-16,1 0-3 0,3 4-5 15,0 4-13-15,1 0-4 16,0 0-11-16,3 0-35 16</inkml:trace>
  <inkml:trace contextRef="#ctx0" brushRef="#br0" timeOffset="53931.95">9772 649 33 0,'0'0'62'0,"0"0"-18"15,0 0-14-15,0 0-3 16,0 0-2-16,0 0-2 16,0 0-10-16,0 0-11 15,0 0 6-15,-3 0 3 16,3 0-10-16,0 0 4 15,0-1-3-15,0 1 4 16,0 0-3-16,0-3-3 16,0 3 7-16,0 0 5 15,0 0-3-15,-2 0 9 16,2 0-4-16,-2 0 5 0,0 0-5 16,2 0-11-16,-2 0 2 15,-3 0 1-15,3-1-5 16,-2-1-2-16,-1 2 2 15,2-3 1-15,1 3-2 16,0 0-2-16,0 0 2 16,2 0 2-16,-2 0-2 15,0 0-1-15,-3 0 1 16,1 6 2-16,-3 8-2 16,-4 7-2-16,2-2 2 0,-3-1 0 15,2 4 1 1,1 3-2-16,-3 0 2 0,6 5 2 15,-1-5-3-15,3 1-3 16,4-4 3-16,0 3 1 16,0-4 0-16,0 4-2 15,0 6 2-15,0 5 2 16,0 4-3-16,2 1-3 16,5-3 3-16,-3 0 1 15,3-2 1-15,0 0-4 16,-1-1 4-16,3-4-1 15,1-3-1-15,-2-4-3 16,3-3 3-16,-2-7-1 0,2-5-1 16,0 0-1-1,1-3 0-15,1-1 3 0,3-1 0 16,-1 0-3 0,3-1 3-16,0-3 0 0,2 0-2 15,-1 0-3-15,2 0 2 16,-1 0 3-16,3 0 3 15,-4-11 0-15,4-3 1 16,1 0-8-16,-2-4 8 16,3-1 3-16,-1 1-6 15,-3-1 2-15,-6 5-3 16,-3 2-2-16,-6 0 2 16,1 0 2-16,-1-2 1 15,-4 0-3-15,0-3 0 0,-2-4 6 16,0-1-5-16,0 0 1 15,0 0 3-15,-13 2 4 16,-5 2-3-16,1 1-4 16,-10 3 2-16,-2 0 3 15,-4 3-2-15,-3 0-5 16,-2 4 0-16,2 0-1 16,3 6 1-16,6 1-1 15,3 0-4-15,2 0 3 16,3 0 0-16,2 5-7 15,-1 5 9-15,3 1-1 16,1 0 2-16,1-2-2 16,3-1 2-16,4-3 2 0,1-2-3 15,3 0-4 1,0 3 4-16,2-1 0 0,0 3-4 16,0-5 2-16,0 0-5 15,0-3 0-15,0 0-9 16,9 0-4-16,7 0 10 15,1-10 0-15,1-6 9 16,5 2 0-16,-4 0 2 16,2 4 6-16,1 4-7 15,0 4-3-15,0 2-1 16,3 0 3-16,0 6-7 16,2 7 3-16,1 1 5 15,1 3 6-15,0-3-6 16,-4 2-1-16,-5-5 1 0,-5 4 0 15,-1-1 2 1,-3 0-2-16,-5 4 1 0,2 0 5 16,-8 3-5-16,0 6 3 15,0 1-2-15,0-2 3 16,-12-2-3-16,-3-2-2 16,-6-1 0-16,1-3 3 15,-2 0-3-15,-2-4-2 16,-1-5 2-16,0-3 0 15,-2-2 2-15,2-4-4 16,0 0 3-16,-2 0-3 0,4 0 2 16,-1-4-5-1,0-11 3-15,-1-3 1 0,1-5-4 16,-1-3 3 0,2 0-1-16,2-6 3 0,0-2 1 15,3-5-1-15,7 0 0 16,3-5-3-16,8-2 0 15,0-1-4-15,0 0 9 16,0-2-4-16,8 2 2 16,1 8-3-16,-2-3 3 15,-2 6 0-15,-3 0 0 16,4 1 0-16,1 8-3 16,2 3 1-16,0 3 0 15,-3 7-9-15,1-1 3 16,-1 3 8-16,2 3-5 15,-6 1 5-15,2 0 0 0,-1 3 1 16,-1 3-1-16,0-3-3 16,2-1 3-16,-2-2 1 15,0 0-1-15,4 4 0 16,-4-3 0-16,0 0 2 16,2 0-2-16,1-6-3 15,-1 5 3-15,0 4 2 16,-4 0-1-16,0 4-1 15,0 0 0-15,0 0 7 16,0 0-5-16,0 0-2 16,0 0 4-16,0 0 1 0,0 0-3 15,0 0-1 1,0 0-1-16,-4 0 0 0,0 0-4 16,-1 8-10-1,-1 4 8-15,-2 0-13 0,2-1-23 16,2 4-2-16,2-7-11 15</inkml:trace>
  <inkml:trace contextRef="#ctx0" brushRef="#br0" timeOffset="58701.54">9560 1087 118 0,'0'0'83'15,"0"0"-71"-15,0 0-3 0,0 0-4 16,0 0 8-16,41-121 2 15,-29 97 3-15,2-1-7 16,1 0-11-16,2 2 1 16,-2 0 1-16,1 3 2 15,-3 6-4-15,-5 4 0 16,-3 4 0-16,-2 6 2 16,-3 0-2-16,0 0 0 15,0 0 0-15,0 0 4 16,0 0-2-16,-8 6 4 15,-19 11 19-15,-12 4-25 16,-15 6-13-16,-8 0 3 16,-1-1 8-16,8-4 2 0,10-7 3 15,14-8-1 1,14-5 3-16,11-2 0 0,6 0-4 16,0 0-1-16,14 0-14 15,24-5 14-15,18-12 2 16,8-7-2-16,7-6 0 15,1-10 4-15,-5 0-3 16,-2 0 1-16,-10 3-2 16,-6 7 6-16,-8 9-4 15,-12 5 2-15,-10 8-4 16,-10 5 6-16,-4 3 1 16,-5 0 30-16,0 0 9 0,0 0-12 15,0 3-21-15,0 1-4 16,0 11-6-16,0 16 0 15,0 13-2-15,0 18-2 16,2 12 3-16,11 12 1 16,5 13-2-16,0 5 2 15,0 1-1-15,-5-10 5 16,-4-14-7-16,-2-18 9 16,-1-15-9-16,1-17 6 15,-5-11-6-15,2-10 0 16,-4-6 0-16,2-2 5 15,-2-2-5-15,4 0 4 16,-4 0-4-16,0 0 10 16,0-9 0-16,0-8-10 15,0-3 2-15,-12-6-1 0,-5-2 1 16,-6-2-4-16,-4-2-2 16,-8-3 2-16,-5-1 1 15,-7 4-10-15,-3 2 10 16,0 10-2-16,4 6 2 15,7 6-4-15,5 4 5 16,10 3 2-16,6 1-2 16,4 0-1-16,8 0 1 15,4 0 2-15,0-3 0 16,2 0-4-16,0-2-5 16,0 1 3-16,0 0-1 15,0 0-4-15,13-4 9 0,18 0 8 16,14-1-8-16,8 1 0 15,5-5 2-15,8 3-1 16,4-3-1-16,-1 0-2 16,0-3 2-16,-9 0 2 15,-6 0 0-15,-14 3-4 16,-14 6 4-16,-13 3-2 16,-7 4 0-16,-6 0 2 15,0 0 1-15,-10 0 6 16,-21 0-2-16,-13 10-7 15,-14 7 0-15,-7 0 2 16,-6 3-2-16,-3 0-4 16,5 0 4-16,9 0 0 15,4-2 2-15,16-2-4 16,9-3 1-16,13-6 1 0,11-3 0 16,7-4-3-16,0 0 2 15,0 0-10-15,0 0-11 16,3 0 16-16,11-5 6 15,3 0 1-15,3-1-1 16,0-2 0-16,6-2 0 16,6-4 0-16,4-2 3 15,8-4-3-15,6-4 4 16,0-3-4-16,6-2 0 16,-4-4-2-16,-4 4 2 0,-3 4 2 15,-11 3-1 1,-12 9-2-16,-11 7 4 0,-11 6-2 15,0 0 3-15,0 0-2 16,-25 0 8-16,-10 13-1 16,-13 5-9-16,-2 5 0 15,-2 0 0-15,6 1 2 16,5-4-2-16,6-3-2 16,8-4 2-16,2-2 0 15,10-5-2-15,9 0-2 16,1-4-26-16,5 0-7 15,0 0-35-15,0-2 5 16,0 2 1-16,9-2-76 16</inkml:trace>
  <inkml:trace contextRef="#ctx0" brushRef="#br0" timeOffset="59551.72">9364 983 300 0,'0'0'0'0,"0"0"-20"15,0 0 8-15,0 0 12 16,0 0 11-16,0 0 3 16,118-83-8-16,-80 60 4 15,9 0 2-15,-3-7-11 16,1 0 4-16,-5-2 3 16,-6 6-2-16,-8 2-3 15,-6 4-1-15,-6 10 1 16,-8 4-3-16,-1 6 0 15,-5 0 0-15,2 0-4 16,5 12-1-16,2 13 5 16,4 11 1-16,5 7 16 15,-1 3-2-15,4 4-10 16,1 8 4-16,3 9 0 0,4 4 10 16,-1 6-4-16,-1-7-14 15,0-7 13-15,-5-12-7 16,-5-8-4-16,0-8 4 15,-5-6 1-15,-2-7 1 16,-3-7 3-16,-5-5-10 16,0-3 2-16,-2-3-4 15,0-2 3-15,0 0-3 16,0-2 3-16,0 0 1 16,0 0 6-16,0 0-4 15,0 0 6-15,-9 0-9 16,-9 0-2-16,-7 0-1 0,-1-2 1 15,-8-8-1-15,-6-4 0 16,-4-4 0-16,-5 1 0 16,0 0 0-16,2 2 0 15,7 3 0-15,11 2 1 16,9 2-1-16,9 5 0 16,5-2-2-16,6 2 1 15,0-1 1-15,0-1-10 16,0 3 10-16,0 0 0 15,0-4-3-15,17-4 2 16,8-5 2-16,12-6 2 16,8 1-3-16,4-2 0 15,7-2 0-15,2-2 1 0,0 2 0 16,-6 0-1-16,0 1 0 16,-7 8 0-16,-12 1 0 15,-3 5-5-15,-9 8-8 16,-3-1-37-16,-9 2-110 15</inkml:trace>
  <inkml:trace contextRef="#ctx0" brushRef="#br0" timeOffset="84848.96">7710 6829 228 0,'0'0'32'16,"0"0"-14"-16,0 0-4 16,0 0-3-16,0 0 16 15,0 0 0-15,0 0-8 16,0 0 1-16,0 0-8 16,-50-40 4-16,50 40-7 0,0 0-6 15,0-1-1 1,0 1 5-16,0 0-3 0,0 0-4 15,0 0 2-15,0 0-2 16,0 0 0-16,0 0-4 16,9 9 4-16,9 5 2 15,3 7 0-15,4 1-2 16,2-3 1-16,2 6-1 16,4-6 0-16,3 4 1 15,-1-4-1-15,6-4 0 16,1-7 4-16,7-4-4 15,8-4-1-15,6 0 1 0,7 0 0 16,-4 0 1-16,5-6-2 16,1-2 2-1,-3-1 1-15,2 6-2 0,-6 3-4 16,-5 0 2-16,-6 0 1 16,-8 1-12-16,-5 10 10 15,-6 3 3-15,-4 4-2 16,0 6 1-16,-4 4-7 15,-2 0 8-15,-1-2 0 16,-4 0-1-16,-5-2 0 16,-1-3 1-16,-3-3 0 15,-1-2 0-15,-2-2 0 16,1-2 0-16,-3-4 0 16,4-2 0-16,-6-3 0 15,3-3 0-15,1 0 0 0,4 0-1 16,3-1 1-1,3-14 5-15,4 0 0 0,5 1-3 16,8 0 1-16,6 1-3 16,8 4 4-16,11-4-4 15,12 3-1-15,10-6 1 16,7 2 1-16,2 3-1 16,1-2 0-16,-1 5 0 15,0-2 0-15,-1 2 0 16,-1 0-2-16,-2 2 2 0,-5 6 0 15,-2 0-3 1,-4 0-37-16,-5 0 36 0,-6 0 3 16,-5 0-15-16,0 0 5 15,-2 0-1-15,3 0 12 16,-1 1 5-16,-5-1-3 16,5 3-1-16,0-3 5 15,0 0-6-15,1 0-7 16,-3 0 0-16,-2 0 4 15,-3 0 6-15,0 0 1 16,1 0-4-16,-3 0 11 16,5 0-11-16,-3 0-1 15,1 0 1-15,2 0 1 16,2 0 0-16,2 0-2 16,2 0 2-16,-2 0-1 0,-2 0 0 15,-7 0-3 1,-2 0 3-16,-4 0-5 0,-5 0 0 15,-8 0-4-15,-9-5 5 16,-7-1-7-16,-7 3-27 16,-5 2-47-16,4-4-105 15</inkml:trace>
  <inkml:trace contextRef="#ctx0" brushRef="#br0" timeOffset="91094.58">8653 1748 452 0,'0'0'16'0,"0"0"5"16,0 0 8-16,0 0-4 15,0 0 6-15,0 0 2 16,0 0-12-16,-18-15 1 15,18 10-19-15,0 3-3 16,2 0-8-16,16-1-56 16,16 3-25-16,-1-2-53 15</inkml:trace>
  <inkml:trace contextRef="#ctx0" brushRef="#br0" timeOffset="91980.21">13667 1146 573 0,'0'0'7'0,"0"0"12"15,0 0-19-15,0 0-20 16,0 0-47-16,0 0-13 16,-45 5 13-16,42 31 4 15,-14-12-158-15</inkml:trace>
  <inkml:trace contextRef="#ctx0" brushRef="#br0" timeOffset="92619.72">21623 888 594 0,'0'0'8'16,"0"0"-12"-16,0 0 4 15,0 0-92-15,0 0-47 0,0 0-9 16</inkml:trace>
  <inkml:trace contextRef="#ctx0" brushRef="#br0" timeOffset="95280.34">27253 1057 95 0,'0'0'4'16,"0"0"14"-16,0 0-5 15,0 0 0-15,0 0 1 16,0 0-3-16,-27-61 13 16,23 53-4-16,0 0-17 15,0-2 11-15,-2 4-6 16,4-1-8-16,-2 2-2 15,-1 1-12-15,3 0 14 16,-2 2-1-16,4 0 3 16,-2 2 2-16,0-2 11 15,-1 2-3-15,1 0-5 16,0-2-5-16,-1 0 10 16,1-5 1-16,-2 1-1 0,-3 2 10 15,1-5-9-15,-3-1 8 16,-5-2 11-16,-1-4-25 15,-10-4 5-15,1 2 12 16,-8-2-22-16,-1 4 3 16,-2 2-2-16,-6 3 3 15,1 9-6-15,0 2 2 16,0 0-1-16,6 0 5 16,6 11-5-16,10 7-1 15,9-4 1-15,4 0 0 16,5 0-1-16,0 2-11 15,24 4 9-15,15 11-3 16,7 2-2-16,10 5 7 0,2 4 5 16,0 2-4-1,-3 0-1-15,-3 0 0 0,-10 0 0 16,-6 1 0-16,-12 2-3 16,-14-2 3-16,-10 2 3 15,0 0 5-15,-32 2-7 16,-13 1 3-16,-7-5-1 15,-6-2-1-15,2-11 0 16,6-12-2-16,8-10 0 16,13-9 3-16,9-1-3 15,11-1-6-15,9-25 1 16,0-10-22-16,19-14 0 16,22-11 1-16,11-4 18 0,3 0 5 15,-3 9-13 1,-11 14 6-16,-4 16 10 0,-8 16 6 15,-7 10-6-15,-2 2-5 16,-3 30 5-16,4 6 6 16,-3 9 10-16,1 0-15 15,6-3 6-15,4-1-4 16,6-8 1-16,3-6-4 16,-4-9 3-16,-2-8 4 15,-13-8-7-15,-7-2 6 16,-6-2-5-16,-6 0 25 15,0-8 24-15,0-20-38 16,-20-10-11-16,-11-6 1 0,-7-6-2 16,-2 1-2-16,2 4 2 15,2 2 6-15,7 9-4 16,4 8-2-16,10 8 0 16,7 6 0-16,-2 7-3 15,10 5-29-15,0 0-15 16,0 13 10-16,0 18 30 15,16 4 7-15,7 5 0 16,4-4 4-16,6-5-4 16,5-8-22-16,-5-6 3 15,2-10 18-15,-1-7-8 16,-5 0 9-16,-2 0 8 16,-7-18 29-16,2-9-14 15,-2-11-12-15,3-10 3 0,-4-3-9 16,-3-11-3-16,-3-7-4 15,-3-7 4-15,-10-4 2 16,0-1-4-16,-10 2-3 16,-17-2 3-16,-2 3-3 15,3 6-6-15,1 18 3 16,12 18 6-16,6 20 7 16,7 16-7-16,0 14-29 15,0 32 6-15,23 27 23 16,8 19 0-16,6 10 0 15,11 10 2-15,7 2 2 16,3 0-4-16,0-3-2 16,-2-4 2-16,-9-1 5 15,-12-2-2-15,-15 0 0 0,-13-4-1 16,-7-8 10-16,-12-3-9 16,-27-7 3-16,-15-4-3 15,-13-6 15-15,-6-13-15 16,-8-15 8-16,-8-10-4 15,-2-11 12-15,2-8-4 16,9-13-14-16,18-2 5 16,19-18 5-16,16-18-11 15,16-12 0-15,11-15-16 16,0-9 8-16,31-8-48 16,19-1 8-16,12 2-7 0,11 4-36 15</inkml:trace>
  <inkml:trace contextRef="#ctx0" brushRef="#br0" timeOffset="95534.49">28102 523 280 0,'0'0'7'0,"0"0"12"16,0 0-5-16,0 0-3 15,0 0-4-15,0 0-5 16,82 154 24-16,-53-25 11 16,0 17-18-16,0 4-2 0,-4-1-9 15,-2-11 3-15,-6-21-11 16,1-25-5-16,2-26 4 16,2-23-6-16,-1-24-36 15,-11-15-11-15,-7-4-36 16</inkml:trace>
  <inkml:trace contextRef="#ctx0" brushRef="#br0" timeOffset="95716.94">27891 1233 392 0,'0'0'0'0,"0"0"-13"16,0 0 5-1,0 0 7-15,131 12 1 0,-69-12 10 16,14 0-10-16,6-14-17 16,1-4-57-16</inkml:trace>
  <inkml:trace contextRef="#ctx0" brushRef="#br0" timeOffset="96668.55">28978 867 382 0,'0'0'37'15,"0"0"-37"-15,0 0-2 16,0 0 2-16,102 138 16 15,-48-56-15-15,6 8 6 16,-8 0-3-16,-13 1 7 16,-12-8-11-16,-12-5 1 0,-7-14-1 15,-6-15 10 1,-2-15-9-16,0-18-2 0,0-10 2 16,0-6 17-16,0 0 11 15,2-25 3-15,9-24-24 16,9-11-1-16,2-11-7 15,5 1-3-15,2 1 3 16,2 2-3-16,2 11 0 16,-4 14-14-16,0 15 17 15,-4 19 0-15,-5 8 0 16,-2 7-10-16,-2 31 8 16,-3 18 2-16,-7 12 0 15,-6 7-1-15,0 0 1 16,0 4 6-16,0-5-4 15,0-6-4-15,0-10 4 0,0-13 0 16,0-18-2-16,8-13-7 16,11-9 7-16,8-5-2 15,6-6 6-15,7-30-6 16,1-17 6-16,-8-11 3 16,-8-4-7-16,-17-5-4 15,-5 3 4-15,-3 5 5 16,0 6-3-16,-23 14-2 15,-6 10 3-15,-6 11 15 16,-7 12-18-16,-4 8-4 0,2 4 4 16,7 0 0-1,6 12-9-15,12 3 0 0,13 2-21 16,6-3-16-16,0-2-3 16,15 0-7-16,12-4 12 15,6-6 27-15,4-2-79 16,0 0 5-16</inkml:trace>
  <inkml:trace contextRef="#ctx0" brushRef="#br0" timeOffset="97231.77">30092 699 291 0,'0'0'54'0,"0"0"-17"0,27-105 18 15,-23 88-22-15,-2 9 1 16,0 8-21-16,3 2-13 15,6 36-4-15,7 23 4 16,6 25 1-16,3 22 7 16,0 16-1-16,-7 12-7 15,-9 9-3-15,-9-5-1 16,-2-5 4-16,0-16-36 16,0-30-18-16,0-27-2 15,0-31 20-15,5-24-10 16,1-7 26-16,-6-11 20 15,0-28-6-15,0-12 2 16,-21-12 4-16,-8-6 37 16,-8-11-16-16,2-1-8 0,1 3-11 15,9 7 14-15,13 17 19 16,7 16-17-16,5 15 17 16,5 6-5-16,19 4-25 15,7 7-5-15,7 3 0 16,0 3 1-16,0 0-1 15,0 8-10-15,0 14 10 16,-3 1-2-16,1 7 2 16,-7 5-2-16,-7 5 1 15,-4 6 1-15,-2 3 11 16,-6-1 3-16,2 2-10 16,-3-2 3-16,-7 0-7 0,-2-4 0 15,0-13-6-15,0-8 5 16,0-13-25-16,0-10-39 15,0 0 47-15,0-26 17 16,0-20-79-16,0-12-15 16,0-10 57-16,0-11 24 15,0-5-23-15</inkml:trace>
  <inkml:trace contextRef="#ctx0" brushRef="#br0" timeOffset="97357.26">30509 1123 142 0,'0'0'84'0,"0"0"10"15,0 0-50-15,0-104 31 16,0 101-25-16,0 3-22 15,0 0-13-15,0 0-15 16,0 0-28-16,0 12-21 0,15 6 4 16,3-1-13-16,7-7 7 15,-1-5-49-15</inkml:trace>
  <inkml:trace contextRef="#ctx0" brushRef="#br0" timeOffset="97781.37">30731 1087 254 0,'0'0'40'0,"0"0"-19"16,0 0 27-16,0 138-17 16,0-88 4-16,0 0-27 15,0 2-7-15,0 1-1 16,0-1 7-16,0-4-4 16,0-2-6-16,0-6 6 0,0-10-2 15,3-10-1-15,9-10-20 16,7-10 15-16,-1 0 5 15,6-10 5-15,7-26 22 16,0-14-21-16,8-9-6 16,-2-3-6-16,-8 2-2 15,0 7 8-15,-11 9 11 16,0 13-11-16,-7 15 14 16,-9 10-10-16,-2 6-1 15,0 0-3-15,0 12-11 16,0 15 11-16,0 4 12 15,0 9-11-15,0 4-2 0,0 5 2 16,0 1 7 0,-9 2-8-16,-4 7-7 0,-3-8 6 15,10-13-6-15,6-16-39 16,4-22 14-16,36-5-23 16,9-38 35-16,5-17-49 15,-3-8-29-15</inkml:trace>
  <inkml:trace contextRef="#ctx0" brushRef="#br0" timeOffset="98182.28">31313 1229 306 0,'0'0'86'16,"0"0"-21"-16,0 0-22 15,0 0-37-15,0 0-5 0,0 0-2 16,-81 103 2 0,61-52 5-16,5-1-6 15,2-3-6-15,6-3 6 0,-2-8 3 16,9-13-3-16,0-2 0 15,0-11-6-15,4-4 3 16,12-5 0-16,4-1-6 16,4 0 9-16,1 0 9 15,6 0-9-15,-4 3-5 16,-2 19-13-16,-4 14 12 16,-2 15-3-16,-4 17 9 15,-1 12 5-15,-1 14 2 16,-2 10-4-16,-4 6-6 15,-7 3 6-15,0-5-1 16,-14-8-2-16,-19-9 3 0,-9-10-3 16,-12-4 15-1,-11-11-15-15,-3-12 5 0,-3-16-4 16,3-16 11-16,6-16-10 16,11-6 0-16,4-12-2 15,9-22 0-15,11-16-40 16,16-10-35-16,11-16-72 15</inkml:trace>
  <inkml:trace contextRef="#ctx0" brushRef="#br0" timeOffset="98446.86">31837 1463 538 0,'0'0'19'0,"0"0"-14"16,0 0-5-16,0 0-4 15,139-47-24-15,-105 47 22 16,4 0 2-16,7 5-1 16,2 1 5-16,1-6 3 15,2 0-3-15,-6 0 0 16,-7 0-28-16,-5-4-33 15,-10-7-68-15,-13-7-107 16</inkml:trace>
  <inkml:trace contextRef="#ctx0" brushRef="#br0" timeOffset="98731.28">32070 1014 419 0,'0'0'15'0,"0"0"-15"15,0 0-12-15,0 0 12 16,168 28 0-16,-112 4-2 16,-4 7-1-16,-4 9 6 15,-9 6 6-15,-3 4 5 16,-9 2-5-16,-7 1 8 16,-11-7 7-16,-9-6-16 15,0-8 8-15,0-5-5 0,-15-4 20 16,-10-3-10-16,0 0-15 15,-4 0 2-15,-4 0-4 16,0-2-4-16,-1 0-1 16,1-1-25-16,4-2-38 15,-2-10-137-15</inkml:trace>
  <inkml:trace contextRef="#ctx0" brushRef="#br0" timeOffset="99007.1">32643 1831 128 0,'0'0'385'0,"0"0"-385"16,0 0-9-16,0 0-112 0,0 0-186 16</inkml:trace>
  <inkml:trace contextRef="#ctx0" brushRef="#br0" timeOffset="99172.16">33657 1807 578 0,'0'0'18'15,"0"0"-18"-15,0 0-41 16,0 0-52-16,0 0-302 15</inkml:trace>
  <inkml:trace contextRef="#ctx0" brushRef="#br0" timeOffset="128247.45">2206 11419 151 0,'0'0'23'15,"0"0"-22"-15,0 0 5 16,0 0-4-16,0 0 1 16,0 0 5-16,0 0 4 15,0 0-9-15,0 0 0 16,0 0-2-16,-14 0 4 0,12 0 2 15,2 0 1-15,-3 0 5 16,1 0 1-16,0 0-6 16,-2 4 4-16,2 5 1 15,-3 3 2-15,0 2-8 16,1 2-6-16,2 7 7 16,2 8 16-16,0 5-9 15,0 10-4-15,0 15-3 16,-3 11 8-16,-1 11-7 15,2 5-6-15,2-5 3 16,0-2 2-16,0-6-8 16,0-6 5-16,0-7-5 0,0-12 5 15,0-12-5-15,0-14-3 16,0-8 3-16,2-6 0 16,0-4 1-16,0 0-2 15,-2 0 2-15,5 4 0 16,-1-2-1-16,-2 5-4 15,10-1 0-15,1 2 1 16,7 0-4-16,5 0 3 16,-1 0 1-16,3-2 1 15,-3-1 2-15,5-1-3 16,3-1 3-16,5-1-4 16,6 2 11-16,10 5-10 15,7 2 6-15,14 3-1 0,8 1-2 16,5 2-2-1,2-3 2-15,0-2 0 0,-4-2 1 16,-9-4-2-16,-4-2 2 16,-8-2 0-16,-6-4-1 15,-3 2-8-15,-3 2 8 16,-5-2 3-16,-5 0-2 16,-11-1-2-16,-8-5-2 15,-8 0 2-15,-9 0-4 16,0 0 5-16,-6 0 5 15,0-23 17-15,0-12-12 16,0-12-5-16,-8-7-4 0,-7-6 7 16,1-7-5-1,1-4-2-15,2-5 0 16,4-8 1-16,5 1-2 0,2-2-2 16,0 2 2-16,0 1 1 15,7 5-1-15,6 6-1 16,0 9 1-16,-1 11 0 15,-4 4 0-15,-1 7-1 16,-3 7 2-16,-4-3 0 16,0 7-1-16,0 0-2 15,0 2 2-15,0 1 3 16,0 6-2-16,0 4 3 16,-8 2-2-16,-3 1 22 0,-3 2-15 15,-1 0-1-15,-3-1-5 16,-2 1 6-16,-2-2-6 15,-7-1-3-15,-5 5 0 16,-9 0 1-16,-12 4-1 16,-12 2 6-16,-15 3 9 15,-14 0-10-15,-9 6-3 16,-6 14 5-16,-3 2-7 16,10 6 7-16,7 4-6 15,11 1-1-15,10-3 0 16,11-2 0-16,7-6-2 15,14-8-4-15,13-4 2 16,11-6 4-16,11-4 0 16,7 0-9-16,2 0-6 0,0 0-16 15,0 0-30-15,6 0-35 16,15-6-36-16</inkml:trace>
  <inkml:trace contextRef="#ctx0" brushRef="#br0" timeOffset="144097.32">5119 11397 220 0,'0'0'1'16,"0"0"2"-16,0 0-2 16,0 0 6-16,0 0-7 15,0 0 26-15,0 0 9 16,0 0-8-16,-44-64-10 16,44 63-11-16,0 1 4 15,0 0 4-15,-2 0-11 16,0 0 7-16,2 4-9 15,-2 25 14-15,2 28-15 16,-6 27 0-16,4 32 3 16,-4 27 8-16,-5 18-9 15,-3 13 0-15,-3-4 0 0,-8-9 5 16,0-17-6-16,3-22 0 16,2-28 3-16,7-24-1 15,8-25-3-15,5-25 0 16,0-12-5-16,0-8 3 15,2 0-4-15,12 0 4 16,1 0 2-16,6-11 6 16,6 0-4-16,6-1-2 15,9-1 2-15,7 4 4 16,9 0-6-16,7 5-1 16,8 4 1-16,12 0 2 15,2 0 0-15,7 0-4 0,6 0 4 16,9-7-1-1,6-5-1-15,6-5-8 0,-5-3 8 16,-14-2-4-16,-8 0 3 16,-12 2-1-16,-13 2-8 15,-15 5-11-15,-19 2 21 16,-16 5-4-16,-11 2 4 16,-8-2 4-16,0-2-3 15,0-7 13-15,-20-12-9 16,-2-7 1-16,-2-10-3 15,-3-4-3-15,4-10 10 16,4-11-7-16,5-7-3 16,12-6 0-16,2-4 0 15,0-2 3-15,20 1-3 16,3 3-5-16,-2 4 5 0,2 5 2 16,-1 2-2-16,0 0 0 15,-4-4 0-15,0 8 1 16,-5 7-1-16,-8 8-3 15,-5 11 3-15,0 11 2 16,0 10-2-16,-25 6-1 16,-15 8 1-16,-18 8 8 15,-17 0-7-15,-17 6-1 16,-13 20 4-16,-15 1 0 16,-14-2-3-16,-1-6-2 0,-2-7 2 15,15-1 6 1,17-1-7-16,16 4-5 0,18 3 5 15,20-5 0-15,19 4-7 16,16 0-22-16,16-1-28 16,6 6-30-16,27-1-15 15</inkml:trace>
  <inkml:trace contextRef="#ctx0" brushRef="#br0" timeOffset="145181.03">8221 11287 237 0,'0'0'22'0,"0"0"-3"16,0 0 2-16,0 0-5 15,0 0-9-15,0 0 1 16,-4 52 6-16,-5-13-7 15,-3 11 5-15,2 12 1 16,-2 12 9-16,-1 12-12 16,-3 11-5-16,1 9 6 0,-1 6 1 15,1 9-12 1,-2 5 0-16,-4-4 4 0,-2-8 3 16,3-18-7-16,9-24 1 15,11-22-1-15,0-15 0 16,4-15-1-16,17-8-5 15,10-2 6-15,11-1 4 16,10 0-4-16,14 3 0 16,10-10 0-16,8-2 0 15,8 0 2-15,4-6-8 16,7-10 6-16,3-4-4 16,2-2 1-16,-2-8-2 15,-4 0 5-15,1-2 2 0,-3 4-1 16,-8 9-2-16,-7 9 2 15,-14 9 0-15,-15 1-1 16,-14 0-8-16,-11 0-3 16,-13 4 5-16,-9 0-6 15,-5-2 10-15,-4-2 2 16,0 0 0-16,-2-28 0 16,-13-14 3-16,1-16 6 15,1-19 5-15,-1-15-12 16,10-14 5-16,4-15-4 15,0-4 13-15,0 6-14 16,16 10 0-16,3 15-1 16,2 12 2-16,-1 6-3 15,-1 3 0-15,4 10 0 0,-5 6 0 16,-3 13 0-16,-6 7-6 16,-7 6 6-16,-2 5 3 15,0 4 0-15,-11 2-6 16,-16 4 6-16,-12 0-1 15,-15 5-2-15,-15 6-2 16,-14 3 2-16,-12 2 0 16,-10 2 3-16,-9 20-6 15,0 6 6-15,-1 6 0 16,1 4-3-16,0 1-3 16,6 1 3-16,2-3 0 15,9-7-8-15,12-10-13 16,14-10-20-16,19-1-8 15,14 2-126-15</inkml:trace>
  <inkml:trace contextRef="#ctx0" brushRef="#br0" timeOffset="146466.45">2831 12672 157 0,'0'0'14'15,"0"0"3"-15,0 0 6 16,0 0 1-16,0 0-5 16,0 0 7-16,-37-19-4 15,37 19-12-15,0 0 8 16,0 0-5-16,0 0 3 16,0 0-10-16,0 0-6 0,0 2-2 15,0 24 2 1,17 18 0-16,19 24 0 0,13 22 2 15,9 16-1-15,9 1 0 16,4 1-1-16,7-1 0 16,5 1 4-16,-4-2-4 15,0-16 0-15,-4-19 2 16,-3-23-1-16,-5-16-1 16,0-9-2-16,1-6 2 15,3-11 2-15,8-6-2 16,1 0-1-16,0 0 1 15,-6-2 5-15,-5-2-5 16,-13-2-8-16,-10 6-20 16,-4 0-37-16,-11 0-90 15</inkml:trace>
  <inkml:trace contextRef="#ctx0" brushRef="#br0" timeOffset="146799.13">4897 12799 147 0,'0'0'0'0,"0"0"-130"15</inkml:trace>
  <inkml:trace contextRef="#ctx0" brushRef="#br0" timeOffset="147083.54">4897 12799 41 0,'131'4'39'0,"-119"-4"3"16,1 0-26-16,-5-7-3 16,2-2 3-16,-4 7 5 15,-3 2-10-15,-1 0 8 16,0 0 5-16,0 8 5 15,2 7 0-15,1 2-12 16,-2 1 1-16,-1 3 6 16,-2 1-9-16,2 8 14 15,0 6-7-15,-2 9-15 16,2 12 2-16,3 5 0 16,-1 11 1-16,0 7-5 0,3 6-3 15,0 0-1 1,-2-6-1-16,-1-15-6 0,2-14 6 15,1-8-4-15,2-5-22 16,7-7-57-16,2-18-83 16</inkml:trace>
  <inkml:trace contextRef="#ctx0" brushRef="#br0" timeOffset="147870.57">8537 12511 190 0,'0'0'145'16,"0"0"-131"-16,0 0-13 15,0 0 0-15,0 0 0 16,0 0 6-16,21 0-3 16,-15 0-2-16,1 1-1 15,0 14 9-15,-5 9 11 16,-2 9 1-16,0 14 6 0,-16 3-13 16,-19 8-11-16,-11 11-2 15,-18 6-2-15,-18 16 3 16,-16 7-2-16,-18 2-1 15,-8 5 3-15,-11-1-1 16,-2-4 13-16,0-6-5 16,8-16-2-16,6-11-5 15,8-17 0-15,1-14-3 16,7-12 1-16,7-14 17 16,4-4-5-16,5 2-10 15,4 2 20-15,7-2-8 0,4 3-6 16,7-4-8-16,7 7 3 15,8-6-4-15,10 2 0 16,15-5-1-16,11-5-1 16,9 0-8-16,9 0-28 15,0 0-38-15,0 0-36 16,0 0-66-16</inkml:trace>
  <inkml:trace contextRef="#ctx0" brushRef="#br0" timeOffset="177851.32">2591 17870 69 0,'0'0'158'0,"0"0"-146"15,0 0-3-15,0 0-3 16,0 0 4-16,0 0 10 15,0 0-6-15,0 0-13 16,-38-18 2-16,38 18 1 16,0 0 3-16,0 0 1 15,0 0-6-15,0 0 5 16,-2 0 3-16,2 0-9 16,0 0 2-16,0 0-3 15,0 0 2-15,0 0-2 16,0 0-1-16,0 0 1 15,0 0 0-15,0 0 0 16,0 0-1-16,0 0-2 0,0 0 3 16,13 0-1-16,3 0-5 15,1 0 6-15,3 0 2 16,1 0-2-16,3 0 0 16,2 0 0-16,6 0 1 15,1 0-1-15,8 0-1 16,-1 0 1-16,7 0 1 15,-1 0-1-15,1 0 0 16,4 0 0-16,3 0 1 16,-1 0-1-16,0 0-1 15,-1 0 1-15,-1 0 3 0,0-4-3 16,3-2 0-16,-1 2 0 16,5-4 2-16,3 7-2 15,3-1-1-15,3-1 1 16,2-1 0-16,3 4 0 15,-4 0 0-15,6 0 0 16,0 0 1-16,3 0-1 16,2 0-1-16,-2 0 1 15,2 0 0-15,-11 0 0 16,-1 0-1-16,-7 0 1 16,0 0 2-16,-4 0-2 15,2-3-1-15,0-2 1 16,0-1 0-16,0-2-1 0,2 4 1 15,0 4 1-15,0 0 0 16,0 0-1-16,-2 0-1 16,0 0 1-16,1 8 0 15,-4 2 0-15,2-2-1 16,2-8 2-16,-4 0 0 16,1 0-1-16,-2 0-1 15,-6-3 1-15,2-12 1 16,-1 3-1-16,2 6 0 15,5-2 0-15,-2 8 0 16,-2 0 0-16,0 0-1 16,2 0 1-16,-1 0 0 0,-2 0 0 15,3 0-1-15,-7 0 1 16,-1 0 2-16,4 0-2 16,-4-3-2-16,5-3 2 15,-9-3 0-15,-4 5 1 16,-1 0-2-16,-4-2 2 15,5 6 0-15,3 0-1 16,5 0-4-16,-2 0 4 16,-4 0 2-16,0 0-1 15,0 0-2-15,-2 0 2 16,0 0 0-16,-4 0-1 16,-1 0 0-16,-2 0 0 15,3 0 0-15,-1 0 0 0,-2 0 0 16,0 0 0-1,-2 0 1-15,3 0-1 16,1 0 1-16,5 0-1 16,-1 0 0-16,4 6-1 0,-3-2 1 15,-3 0 1-15,3 0 0 16,-5 2-1-16,4 2-7 16,-4 4 7-16,-2-2 2 15,0-6-1-15,0 6-1 16,7-5 0-16,6 7 2 15,-1-3-2-15,1 1-5 16,-6-2 5-16,-5-3 2 16,-1-5 0-16,-4 3-2 15,7 0 0-15,-4 4 1 0,0 2-1 16,-2-4-3-16,-3-1 3 16,1 1 1-16,-2-1-1 15,4 0 0-15,-2 2 1 16,4-6 1-16,0 3-2 15,0 1-3-15,0-4 3 16,0 0 0-16,-6 0 0 16,2 0 0-16,-1 0 0 15,-1 0 2-15,-1 0-2 16,-1 0-3-16,-2 0 3 16,-2 0 2-16,-1 0-2 15,-1 0 0-15,-1 0 1 16,1 0 0-16,2 0-1 15,3 0-1-15,2 0 1 0,1 0 0 16,6 0 0-16,-4 0 0 16,0 7 0-16,2-3 2 15,2 0-2-15,-2 4-2 16,-2-2 2-16,-8-6 0 16,-3 4 2-16,-5-4-2 15,-5 0 0-15,0 0 1 16,-2 0-1-16,-2 0-1 15,0 0 1-15,1 0 0 16,-3 0-2-16,2 0 1 16,-2 0-6-16,0 0-23 15,0 0-66-15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2:00:53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20848 11201 39 0,'0'0'34'15,"0"0"-10"-15,0 0-9 0,0 0-8 16,0 0 2-16,0 0-2 16,0 0-5-16,0 0 15 15,0 0-5-15,0 0 2 16,0 0-2-16,-21-12-4 16,19 12 6-16,-2-2 11 15,4 0-2-15,-2 2-7 16,-1-3-14-16,3 3 7 15,0 0-6-15,0-1-2 16,0 1 4-16,0-2 4 16,-2-1-7-16,-2 2 5 15,0 1-4-15,0-3 12 0,0 2-8 16,2 1-6-16,0-2 7 16,2 2 0-16,-2 0-6 15,0 0 6-15,2 0-8 16,0 0 7-1,0 0-7-15,0 0 1 0,-3 0-1 16,1 0 5-16,0 0-4 16,-4 0 4-16,-6 6-5 15,1 10 9-15,-5 7-9 16,1 2 0-16,-1 1 0 16,-1 1 7-16,0 0-6 15,5-3 0-15,-2 2 1 16,3-5 3-16,2-3-5 15,5-4-2-15,-1-4 2 0,2-2 1 16,3-6 0-16,0-2-2 16,0 0 2-16,0 0 1 15,0 0-2-15,0 0-2 16,0 0 2-16,0 0 0 16,0 0 0-16,0-10-1 15,0-4 2-15,0-1 4 16,0-2-5-16,0 0 0 15,0 1 0-15,0 0 3 16,0 4-1-16,0 1-4 16,0 0 4-16,0 1-2 15,0 0 0-15,0 0-2 0,3 2 2 16,0 5 2 0,-1 0-1-16,0 1-2 0,2 2 1 15,1-1-2-15,1 1 2 16,3 0-8-16,5 0 8 15,1 0 0-15,5 0 0 16,5 0-4-16,4 0 4 16,0 9 5-16,4 5-5 15,3 4-3-15,-3 3 3 16,0-2 2-16,-4 3 0 16,0 1-4-16,-6-4 4 15,-6-2-2-15,-3-3 0 16,-5-2-6-16,-5-6 6 15,-2-3 3-15,-2 2-2 16,0-5 1-16,-6 1 4 0,-19 2 3 16,-8-3-9-16,-7 2-4 15,-2-2 4-15,-3 2 4 16,3 0-3-16,3-2-2 16,6 2 2-16,4-2 3 15,7 0-1-15,6 0-2 16,8 0 1-16,6 0-2 15,2 0 0-15,0 0-11 16,0 0-24-16,0 0-28 16,4 0-34-16,7 2-56 0</inkml:trace>
  <inkml:trace contextRef="#ctx0" brushRef="#br0" timeOffset="658.34">20877 11897 261 0,'0'0'56'0,"0"0"-46"15,0 0-4-15,0 0-5 16,0 0 6-16,0 0-4 16,-9 34 1-16,9-1-3 15,0 4 15-15,0 1-8 16,0 1 2-16,0-5-3 0,-2-6 6 15,2 0-13-15,-3-6 0 16,3-3 0-16,-2 0 2 16,-1-3-2-16,-1 0-1 15,0-6-23-15,-1 0-19 16,1-4-26-16,-2-6-48 16</inkml:trace>
  <inkml:trace contextRef="#ctx0" brushRef="#br0" timeOffset="913.53">20673 12153 167 0,'0'0'28'0,"0"0"-16"16,0 0-12-16,0 0 2 15,0 0 11-15,0 0 18 16,54 0 2-16,-27 0-16 15,-2 0-11-15,2 0 2 16,-6 0-3-16,-3 0 1 16,0-3-12-16,-2-7 12 15,-1-2-10-15,3 3 4 16,-5 2-29-16,1 3-35 16,-8 2-62-16</inkml:trace>
  <inkml:trace contextRef="#ctx0" brushRef="#br0" timeOffset="1205.33">20642 11866 211 0,'0'0'22'0,"0"0"-3"15,119-17 1-15,-78 7-7 0,2-3 5 16,-5-1 3-16,-2 0-17 16,-5 0-4-16,-4 2 2 15,-9 7-4-15,-7 3-4 16,-5 2-38-16,-6 0-84 15</inkml:trace>
  <inkml:trace contextRef="#ctx0" brushRef="#br0" timeOffset="2682.4">19441 12427 312 0,'0'0'47'0,"0"0"-28"0,0 0-19 16,0 0 4-16,0 0 12 16,0 0-15-16,-6 110 7 15,6-54 4-15,0-2 12 16,0-2-12-16,0-6-5 16,0-8 1-16,0-10 1 15,0-6-8-15,0-5-2 16,0-8 2-16,0-3 2 15,0-3-3-15,0-3-4 16,0 0 4-16,0 0 0 16,0 0-2-16,-7-15-20 0,-1-5-14 15,2-4 19-15,2-2 6 16,4 1-2-16,0-2 13 16,0 5 0-16,0 4 1 15,4 2-5-15,6 5 8 16,1-2-1-1,5 3-3-15,-1 0-2 0,5 4 2 16,0 2 8-16,2 2-8 16,-3-1 0-16,-2 3 1 15,-1 0 1-15,-3 0-2 16,1 0 0-16,-6-1 0 16,1-3 1-16,-2 0-1 15,-2-2 0-15,-1-2 0 0,-2-2 8 16,-2-7-8-1,0-1 3-15,0-2-3 0,0-1 2 16,-2 0-1-16,-10 3-2 16,-1-2-2-16,5 5 3 15,-4 3 0-15,6 1-4 16,-1 7 4-16,5 1-2 16,0 3 4-16,0 0-4 15,2 0 4-15,0 5 0 16,0 18-2-16,0 4 0 15,4 5 0-15,9 5 5 16,1-2-2-16,-3 2-4 16,2-5 2-16,-2-2 8 15,0-2-9-15,3-3-1 0,-3-4 1 16,0-3 3-16,-2-2-3 16,-2-4-4-16,-1-6-33 15,1-2-61-15</inkml:trace>
  <inkml:trace contextRef="#ctx0" brushRef="#br0" timeOffset="5049.43">20114 12394 62 0,'0'0'137'0,"0"0"-79"15,0 0-16-15,0 0 9 16,0 0 3-16,0 0-19 15,-26-7-2-15,21 7-21 16,5 4-6-16,0 19-6 16,0 9 5-16,0 6-3 15,0-1 5-15,0-3-5 16,0-2-2-16,0-3 1 16,2 0 4-16,1-2-5 15,-3-4-2-15,2-3 2 16,-2-6 1-16,2-8-1 15,-2-4 0-15,2-2 1 0,1 0 4 16,-3 0-5 0,0-6 0-16,0-14 0 0,0-8 1 15,0-4 0-15,0-3 2 16,0 0-3-16,0-3 0 16,0 3-2-16,0 2-4 15,0-2 6-15,0 3 0 16,0 5-4-16,0 6 4 15,9 2-1-15,-3 11 1 16,5 3 0-16,3 3-9 16,3 2 6-16,4 0 1 15,-3 15-3-15,1 4 5 0,2 8 1 16,-8 0 0-16,0 5-2 16,-4 5 5-16,-5-1-1 15,-4 2 5-15,0 0-5 16,0 0-1-16,-8-2 4 15,-13-4 2-15,0-2-8 16,-6-9 3-16,2-7-2 16,1-5 1-16,3-9-1 15,6 0-1-15,2 0 0 16,4-6-9-16,2-10-37 16,7 2-41-16,0 2-9 15</inkml:trace>
  <inkml:trace contextRef="#ctx0" brushRef="#br0" timeOffset="25048.17">2096 4664 123 0,'0'0'90'0,"0"0"-84"0,0 0 1 16,0 0-6-1,0 0 1-15,0 0 3 16,0 0 6-16,0 0-11 0,-13-24 3 15,13 22 6 1,0 2-4-16,0 0-3 0,-2 0 1 16,-1 0-3-16,3 0 0 15,-2 0-1-15,2 0 1 16,0 0 1-16,0 4 1 16,0 13 10-16,0 6-2 15,2 9 6-15,7 8-6 16,2 9-5-16,0 4 10 15,-4 8-3-15,2-3-5 16,-5 3-5-16,1 0-1 16,-1-7 3-16,1-3-4 15,-3-8 0-15,1-12 0 16,-3-11 1-16,2-12 0 0,0-6-1 16,0-2 1-16,-2 0 13 15,0-17 13-15,0-16-23 16,0-10 1-16,-2-4-4 15,-5-4-1-15,-4 1-2 16,0-2-5-16,-3-4 5 16,1-4-5-16,0-5-9 15,1 1 13-15,6 3-6 16,4 2 8-16,2 7-2 16,0 10-4-16,0 8 7 15,8 10-1-15,4 6-5 0,-3 7 5 16,-1 5 1-1,-1 6-2-15,2 0-8 16,2 12-14-16,3 21 24 0,1 9 0 16,-4 4 0-16,1 4 0 15,-8-2 0-15,-2-2 3 16,-2-4-5-16,0-11 7 16,0-1-4-16,0-17 0 15,0-3 2-15,0-3-3 16,0-5 3-16,2-1-3 15,7 2-3-15,3 2-12 16,7 2 8-16,6 2-27 0,6 7 21 16,9 5 8-1,9 7-11-15,1 6 13 0,-2 3 3 16,-3-4 0 0,-11-1 0-16,-7-3 4 0,-6-4-1 15,-7 0 8-15,-8-8 5 16,-3 4 14-16,-3-2 0 15,0-1-16-15,-7 1 0 16,-15-3 20-16,-7-2-26 16,-7-5 1-16,-4 0-4 15,-3-3-5-15,1-3 0 16,9 2-14-16,8-3-10 16,10-2-13-16,6 0-61 15</inkml:trace>
  <inkml:trace contextRef="#ctx0" brushRef="#br0" timeOffset="25583.18">2705 4969 280 0,'0'0'21'0,"0"0"-10"0,0 0-8 16,0 0-3-16,0 0 1 15,-123 110 4-15,117-63 1 16,6 3-5-16,0-4 2 15,0-7-3-15,2-8 0 16,8-9-1-16,7-10 1 16,-2-10-9-16,-1-2 3 15,-2 0 6-15,1-11 5 16,-1-13 5-16,-3-5-10 16,-3-7 3-16,-6-1-3 0,0-1 1 15,0 2-2 1,0 4-2-16,0 8 3 0,0 10 1 15,0 8 2-15,-4 6 5 16,4 0-5-16,0 0-2 16,0 12 4-16,0 6-4 15,9 0 3-15,5 0-3 16,3-2 0-16,-1-3-1 16,1 4 0-16,1-4-3 15,1-1-12-15,-2-5-38 16,1-1-34-16</inkml:trace>
  <inkml:trace contextRef="#ctx0" brushRef="#br0" timeOffset="26065.81">2992 4942 316 0,'0'0'30'16,"0"0"-23"-16,0 0-7 15,0 0-1-15,0 0 1 16,0 0 1-16,-107 56 6 16,98-26-2-16,4 1-4 15,3-5 0-15,2-6 2 16,0-6-3-16,0-5 0 16,0-8-7-16,4-1 3 15,8 0 1-15,1 0 3 16,3-6 3-16,1-12-3 0,0 2 4 15,-2 2-4-15,-1 0 2 16,-4 4-4-16,3 1 4 16,-1 3-2-16,-1 6 0 15,7 0-2-15,4 0-4 16,7 19 2-16,4 10 3 16,6 13-2-16,0 11 6 15,-5 10-2-15,-5 11 2 16,-9 2-3-16,-11-4 2 15,-9-8 4-15,0-8 2 16,-2-8 3-16,-23-5 9 16,-6-7 2-16,-5-8-10 15,-4-8-9-15,0-8 0 0,-2-10-3 16,2-2-2-16,-3-4-10 16,5-18-29-1,11-7-11-15,12 2-6 0,15-5-184 16</inkml:trace>
  <inkml:trace contextRef="#ctx0" brushRef="#br0" timeOffset="26582.4">3245 4784 337 0,'0'0'0'0,"0"0"-7"16,0 0 0-16,0 0 7 16,0 0-2-16,-113 84 2 15,113-71 6-15,0 3-5 16,0 0-2-16,3 3-2 16,7-3 0-16,1 1 2 15,-1-9-6-15,1-4-1 16,-5-2 5-16,1-2-5 15,-2 0 3-15,-1 0 5 16,3 0 6-16,1 0-1 16,6 0-4-16,6-8 1 15,2 4-2-15,5 0 0 0,4 4-1 16,5 0 0-16,4 6-1 16,0 17 2-16,2 6-1 15,1 9 1-15,-3 8 4 16,-2 18 1-16,-9 10 1 15,-7 11-4-15,-11 4 11 16,-9-3-8-16,-2-8-4 16,-4-6 2-16,-25-4 24 15,-2-11-18-15,-5-12-3 16,-2-11-5-16,3-16 6 16,1-14-7-16,0-4-5 15,3-4-2-15,5-22-20 16,4-8-11-16,8 0-38 0,9-6-146 15</inkml:trace>
  <inkml:trace contextRef="#ctx0" brushRef="#br0" timeOffset="26858.91">3536 4854 224 0,'0'0'17'0,"0"0"10"16,0 0-15-16,66 117-3 16,-43-81 24-16,-4 2-7 15,0-5-16-15,-1-4 2 16,-3-5-12-16,1-8 6 15,-3-4-6-15,-5-4-4 16,2-3-24-16,-8-5-68 16</inkml:trace>
  <inkml:trace contextRef="#ctx0" brushRef="#br0" timeOffset="27065.49">3509 4748 305 0,'0'0'126'0,"0"0"-123"16,0 0-3-16,0 0-31 15,0 0 3-15,0 0 11 16,49 20 12-16,-18-34 3 16,5-6-46-16,-5 2-30 15,-6 9-72-15</inkml:trace>
  <inkml:trace contextRef="#ctx0" brushRef="#br0" timeOffset="27415.33">3743 4738 4 0,'0'0'101'16,"0"0"-52"-16,0 0 0 16,53 115-15-16,-35-90-12 15,3-2 10-15,0 1-16 16,2 2-1-16,-3 0 0 16,-3 0 0-16,2-6-11 0,-7-1-2 15,0-2-1-15,-5-3 6 16,-5-6-5-16,-2-5-2 15,2-3 4-15,-2 0 6 16,0 0 4-16,0 0-11 16,0-13-3-16,0-7-3 15,0-10-12-15,0-5-2 16,0 2-7-16,0 3-1 16,15 5 22-16,1 9 1 15,-1 8 2-15,-3 8 5 16,-1 0-5-16,-3 0 0 15,6 21 15-15,4 2 5 0,-4 7-7 16,3 1-5-16,-3 1-8 16,-1-2 7-16,3-2-7 15,-1 0-4-15,1-6-3 16,-1-5-29-16,1-4-54 16</inkml:trace>
  <inkml:trace contextRef="#ctx0" brushRef="#br0" timeOffset="28351.72">4478 4901 135 0,'0'0'192'0,"0"0"-164"16,0 0-25-16,0 0 25 16,0 0 15-16,-134-74-5 15,112 71-16-15,2 3-1 16,6 0-21-16,3 7-3 15,3 21 3-15,0 14 5 16,2 8-5-16,2 6-5 16,4-4 5-16,0-6 0 15,0-12-1-15,13-10-2 16,3-9-11-16,2-12 5 16,-1-3 0-16,6 0 0 15,-4-9 9-15,1-16 11 0,-1 0-9 16,-4-6-2-1,-1 5 1-15,-1 0-2 0,3 6 1 16,-3 4-17-16,3 5 9 16,1 8-1-16,8 3-1 15,6 0 8-15,9 0-11 16,5 12 9-16,3 8 3 16,6 4-5-16,0 15 5 15,-6 6 0-15,-5 15-21 16,-12 15 21-16,-11 3-1 15,-11 0 0-15,-9-8 2 16,0-10-6-16,-11-12 6 16,-18-7 6-16,-7-9 1 15,-10 0 23-15,-8-8-27 16,-6-9 18-16,0-2 2 0,2-9-20 16,6-4 10-1,6 0-5-15,10 0-6 0,9 0-4 16,9-8-4-16,10-4-15 15,5-6-13-15,3-3-44 16,13-6-86-16</inkml:trace>
  <inkml:trace contextRef="#ctx0" brushRef="#br0" timeOffset="29315.88">5320 4128 456 0,'0'0'6'16,"0"0"12"-16,0 0-14 16,-124 18 4-16,92 28-7 15,-6 25 3-15,-4 25 2 16,6 12-5-16,12 4 6 15,11-1-1-15,11-4-5 16,2-9-1-16,0-16 1 16,19-18 0-16,12-16-1 15,10-20-9-15,1-10 5 16,2-10 2-16,-1-8-2 0,-3 0 3 16,-3-17 1-16,-3-17 1 15,-3-13 0-15,-2-13 0 16,-4-11-1-16,-9-11 0 15,-8-8-1-15,-3-6 0 16,-5-4 0-16,0-3-2 16,-7 2 3-16,-17 7-11 15,-10 9 6-15,-3 9-1 16,-4 13-9-16,7 19 14 16,9 21 1-16,8 14 3 0,13 9-3 15,4 19-3 1,0 38 3-16,7 37 1 0,9 30 1 15,1 19-2-15,5 6 1 16,5-10 4-16,2-11-5 16,3-19 0-16,-1-21 0 15,0-21 0-15,2-25-2 16,1-20-8-16,1-16-10 16,-2-6-33-16,-1-18 10 15,-6-20-59-15,4-13-127 16</inkml:trace>
  <inkml:trace contextRef="#ctx0" brushRef="#br0" timeOffset="29664.89">5719 4566 378 0,'0'0'32'0,"0"0"-25"16,-22 101-7-16,11-42 2 15,-1 7-2-15,6 5 0 16,4-3 2-16,2-8-2 15,0-10 0-15,0-18-1 16,0-14 0-16,6-14-18 16,6-4 13-16,-1-4 6 15,-3-26 3-15,4-12 10 16,-1-8-12-16,-3-6-1 16,-1 6 0-16,-2 7-3 15,-5 11 3-15,0 12 2 0,0 9-1 16,0 11-2-1,0 0-2-15,4 7-7 0,5 21 9 16,7 8 2-16,6 4 5 16,7 1-6-16,6-5 0 15,4-6-6-15,5-8-17 16,0-12-15-16,-1-10-37 16,-1 0-66-16</inkml:trace>
  <inkml:trace contextRef="#ctx0" brushRef="#br0" timeOffset="29981.68">6011 4522 312 0,'0'0'2'16,"0"0"6"-16,-125-5 3 0,112 34-4 16,11 11 1-16,2 6 3 15,8 0-11-15,28-4 5 16,18-5-5-16,10-10 0 15,5-2-1-15,-2-10 1 16,-5-3 0-16,-6 0 0 16,-11-1 0-16,-12 3 0 15,-15 4 0-15,-12 1 1 16,-6 6 6-16,-2 1 18 16,-27-1 2-16,-9 2-10 0,-6-5-17 15,-1-6 7 1,3-4-5-16,7-4-2 0,12-4-13 15,12-4-25-15,11 0-7 16,0-8-81-16</inkml:trace>
  <inkml:trace contextRef="#ctx0" brushRef="#br0" timeOffset="30382.31">6385 4557 365 0,'0'0'42'16,"0"0"-30"-16,0 0-4 16,0 0-1-16,-136-55 2 15,118 52-5-15,5 3-4 16,9 0-4-16,4 0 1 16,0 8 0-16,0 14-1 0,17 6 4 15,8 5 1-15,10-3-1 16,10 0-2-16,6 0-3 15,9-3 5-15,0 0 0 16,-2-1-4-16,-6 2 4 16,-12 2-1-16,-13 3 0 15,-17-2-1-15,-10 0-2 16,0-3 4-16,-15 4 1 16,-22-2 2-16,-11-2-1 15,-5-4 0-15,2-8 0 0,8-8-2 16,12-3 2-1,12-5-5-15,9 0-8 0,10-3-31 16,0-23-17-16,10-10-15 16,21-6-48-16</inkml:trace>
  <inkml:trace contextRef="#ctx0" brushRef="#br0" timeOffset="30547.15">6715 4680 258 0,'0'0'22'0,"0"0"-9"15,0 0 10-15,0 0-9 16,64 121 2-16,-39-88 3 16,0 0-5-16,2-3-11 15,-4 2 1-15,2-7-8 16,-5-6 1-16,-4-13-26 0,-7-6-50 16,-2-6-40-16</inkml:trace>
  <inkml:trace contextRef="#ctx0" brushRef="#br0" timeOffset="30697.43">6644 4429 200 0,'0'0'229'15,"0"0"-200"-15,0 0-15 16,0 0 0-16,0 0-14 16,0 0-2-16,-33-12-34 15,52 21-5-15,8 6-23 16,4-7-97-16</inkml:trace>
  <inkml:trace contextRef="#ctx0" brushRef="#br0" timeOffset="31315.01">7072 4676 157 0,'0'0'140'0,"0"0"-140"15,0 0-3-15,0 0 3 16,0 0 22-16,0 0 22 16,29-124-1-16,-29 57-17 15,0-5-7-15,0 0-16 0,-21 0 4 16,-12 6-3-16,-10 5-3 16,-3 14-1-16,-4 11 0 15,13 18 3-15,12 9-3 16,19 9-8-16,6 25 3 15,10 28 2-15,22 23 3 16,4 22-1-16,2 7 1 16,8 5 0-16,8 0 0 15,4-9-2-15,-2-1 2 16,-3-1 2-16,-4-1-2 0,-12 4 0 16,-12 5 1-1,-16 0-1-15,-9 6 0 0,-15-7-2 16,-25-13 2-1,-10-17 2-15,-1-26-2 0,2-20 1 16,2-24 1 0,5-6 2-16,7-24-4 0,6-27-6 15,10-14 6-15,17-22 0 16,2-16-13-16,14-10-17 16,24-2-19-16,6 10-1 15,5 10-4-15,-2 17 8 16,-2 14 39-16,-5 18 7 15,-11 18 36-15,-7 15 0 16,-5 13-22-16,0 1-4 16,0 30 5-16,1 8 5 0,0 3-5 15,2 2-3 1,-2-2-9-16,4-10-3 0,0-8 2 16,-2-10-2-16,-1-14 0 15,-6 0-48-15,-3-10-14 16</inkml:trace>
  <inkml:trace contextRef="#ctx0" brushRef="#br0" timeOffset="31479.49">7232 4484 431 0,'0'0'21'16,"0"0"-21"-16,0 0 0 0,0 0-15 15,0 0-32-15,0 0-20 16,2 89-63-16</inkml:trace>
  <inkml:trace contextRef="#ctx0" brushRef="#br0" timeOffset="31833.93">7521 4828 341 0,'0'0'15'15,"0"0"-15"-15,0 0 0 16,0 0 0-16,0 0-5 16,0 0 5-16,125 75 15 15,-98-105 7-15,-5-15-12 0,1-9-9 16,-8-4 4-16,-9 2-5 16,-6 6-6-16,0 7 6 15,-21 11-2-15,-10 8 2 16,0 12 0-16,2 12 4 15,4 4 13-15,0 39-10 16,3 20-4-16,4 8-3 16,4 9 5-16,12-2-5 15,2-9 0-15,0-11-2 16,16-18 1-16,11-17-11 16,2-15-9-16,5-8 12 15,3 0 2-15,1-17-15 0,2-18-24 16,3-8-65-16</inkml:trace>
  <inkml:trace contextRef="#ctx0" brushRef="#br0" timeOffset="32130.63">7972 4646 310 0,'0'0'25'0,"0"0"-15"15,0 0-9-15,73 118-1 16,-53-84 2-16,-3-1 10 15,4 0-2-15,-3-2-9 16,-7-5 0-16,-5-5 1 16,-3-9 0-16,-3-7 0 15,0-5 33-15,0-2 12 16,-16-23-42-16,-6-10 3 0,-1-9 10 16,4-6 1-16,5-2-18 15,5 4-2-15,9 4 5 16,0 5-3-16,3 7-1 15,23 4-6-15,10 3-8 16,9 6-5-16,8 1-57 16,7 8-36-16,2-2-50 15</inkml:trace>
  <inkml:trace contextRef="#ctx0" brushRef="#br0" timeOffset="32581.62">8785 3944 443 0,'0'0'28'15,"0"0"-17"-15,-90 119-10 16,59-29-1-16,0 22 3 16,2 22 15-16,12 9 16 15,8 3-21-15,9-3 0 16,0-7 2-16,11-11-12 0,18-11-3 16,8-16 3-1,13-12-9-15,10-17 5 0,2-18-61 16,1-13-39-1,-5-27-89-15</inkml:trace>
  <inkml:trace contextRef="#ctx0" brushRef="#br0" timeOffset="37047.24">9102 4365 273 0,'0'0'28'0,"0"0"-1"0,0 0-14 16,0 0 9-16,0 0 25 16,0 0-28-16,0 0-17 15,10 52 15-15,11 23 6 16,-6 6-7-16,-2 6-16 16,-1 0 6-16,-4-10 1 15,1-4-6-15,-2-11 1 16,0-16 1-16,-3-17-2 15,-2-15-2-15,-2-7 5 16,2-7-2-16,-2 0 3 16,0 0 6-16,0-21 24 15,-2-21-22-15,-9-11-13 0,0-13 0 16,-2-9 5-16,4-9-5 16,2-4 0-1,5-4-3-15,2 1 2 0,0 9 0 16,11 12 0-16,16 13-1 15,-1 18-10-15,3 17 10 16,4 13 1-16,4 9-11 16,5 11 3-16,2 29 3 15,1 14-5-15,-7 12 10 16,-9 6 0-16,-11 6 1 16,-18 3 0-16,0 1 2 0,-14 0-2 15,-19-3 4 1,-7-6-4-16,-1-8 0 0,6-14 2 15,1-10 0-15,10-15-2 16,6-12-5-16,8-8 4 16,4-6-8-16,6 0-15 15,0 0-6-15,14-12-5 16,15-4 35-16,5 0 0 16,5 4-3-16,9 4 3 15,-2 2 0-15,3 2 0 16,-5-2-2-16,-6-2 4 15,-4-4-2-15,-2-8 0 16,-4-4 0-16,-6-7 0 0,-4-8 1 16,-5-8 0-1,-6-3-2-15,-4-4 2 0,-3 1-1 16,0 3 0-16,-12 6-3 16,-7 9 3-16,-2 11-1 15,1 12 4-15,3 9 4 16,1 3-6-16,1 24 7 15,-4 25-6-15,-1 13 1 16,1 11-3-16,5 0 4 16,9 0-4-16,5-5 0 15,0-4-6-15,14-8-6 16,8-16-31-16,9-14-45 16,10-14-21-16</inkml:trace>
  <inkml:trace contextRef="#ctx0" brushRef="#br0" timeOffset="37455.89">10099 4596 348 0,'0'0'16'16,"0"0"-7"-16,0 0-9 15,0 0 5-15,-116 57-5 16,101-24 12-16,8 5 9 15,7 4-20-15,0 3 0 16,0 3 2-16,9-3-2 16,9-1-2-16,2-8-9 0,5-11 0 15,-1-13-12-15,2-8-6 16,-3-4 28-16,-1 0-1 16,1-10 2-16,-4-13-2 15,2-6 4-15,-4-7-1 16,1 0-2-16,1-4 1 15,-7 7 3-15,-1 12 6 16,-3 6 3-16,-2 13 5 16,1 2-18-16,1 0 0 15,6 21 4-15,1 6 10 16,6 5-3-16,-1 3-3 16,-1-3-7-16,0-2-2 0,-6-6-1 15,-4-7-6 1,-9-10-52-16,0-5-26 0,0-2-78 15</inkml:trace>
  <inkml:trace contextRef="#ctx0" brushRef="#br0" timeOffset="37600.49">10199 4457 333 0,'0'0'31'0,"0"0"-6"16,0 0-25-16,0 0-18 15,0 0-7-15,0 0-44 16,7 81-151-16</inkml:trace>
  <inkml:trace contextRef="#ctx0" brushRef="#br0" timeOffset="38664.53">9580 4461 457 0,'0'0'2'15,"0"0"17"-15,-122-100-6 16,104 64-9-16,9 6 2 0,4 14-4 15,3 12 23-15,2 4-22 16,0 16-3-16,-6 38 0 16,-8 35 11-16,-17 25-10 15,-9 10 0-15,2-5 0 16,9-21 7-16,17-22-8 16,10-20 2-16,2-24-2 15,6-18 0-15,25-14-8 16,11-14 8-16,14-36 9 15,17-22 5-15,9-14-14 16,3-8 0-16,-7-1 0 16,-7 11 0-16,-11 11-3 15,-11 17-2-15,-11 24-5 16,-9 24-5-16,-8 8-16 0,-9 42-7 16,-5 24 38-16,-7 17 7 15,0 7-5-15,0-2-3 16,-11-6 2-16,7-18 3 15,4-17-4-15,0-20-4 16,4-14 3-16,14-13 1 16,4-2 0-16,11-34 1 15,12-21-1-15,7-12 0 16,3-8-1-16,-4 3-20 16,-9 10-5-16,-10 14 13 15,-12 17 5-15,-9 22 6 16,-8 11 0-16,-1 14 2 15,0 28 4-15,0 12 17 0,3 13-2 16,-3 4-5-16,-2 2-13 16,0-5-1-16,4-10 3 15,7-8-6-15,3-16 0 16,3-6-59-16,6-20-69 16</inkml:trace>
  <inkml:trace contextRef="#ctx0" brushRef="#br0" timeOffset="39249.43">10889 4123 349 0,'0'0'25'0,"0"0"5"16,-148-46-2-16,105 46-15 15,10 0-9-15,6 24 2 16,8 12-2-16,7 6-4 16,12 8 0-16,0 0-3 15,29-4 2-15,23-4-3 16,8-4-2-16,11-2 6 15,7-1 5-15,-3-1-5 16,2-2 0-16,-6-1 0 16,-13 6 5-16,-7 1-5 15,-19-2-2-15,-15 2 2 16,-15-3-1-16,-2-1 5 16,-19-2-4-16,-20-2 2 0,-5-1 5 15,-6-2-7-15,-2-5 0 16,-2-5 0-16,4-2 3 15,11-7-2-15,10-6-2 16,8-2-2-16,8 0-11 16,7-16-70-16,6-10-77 15</inkml:trace>
  <inkml:trace contextRef="#ctx0" brushRef="#br0" timeOffset="39847.18">11282 4046 398 0,'0'0'50'16,"0"0"-50"-16,0 0-3 15,0 0 3-15,99 171 5 16,-48-90-2-16,9 5 2 16,2-7 7-16,-2 0 1 15,-2-4-12-15,-10-6 3 16,-11-8-4-16,-8-11 5 16,-9-15-5-16,-6-14-1 0,-8-15 1 15,-2-6-1 1,-4-5 2-16,0-22-2 0,-13-20 2 15,-7-11 7-15,-5-18-6 16,1-13-1-16,-2-11 0 16,1-8 1-16,5 5-1 15,7 10-2-15,3 13 2 16,4 14-1-16,3 16 0 16,3 10-5-16,0 15 5 15,0 11-2-15,3 7-20 16,3 7-17-16,2 0-35 15,2 7-4-15,5 13-55 16</inkml:trace>
  <inkml:trace contextRef="#ctx0" brushRef="#br0" timeOffset="40315.18">12374 4054 308 0,'0'0'19'0,"0"0"5"15,0 0 27-15,-20-106 7 16,-5 94-18-16,-6 4-8 16,-7 8-11-16,-1 0-18 15,-4 29-3-15,3 17 6 16,0 17-4-16,2 17-2 15,7 9 0-15,7 8 0 16,5-1 0-16,13-7 5 16,6-4-4-16,2-15 0 0,31-14 0 15,10-16-1 1,6-11-5-16,0-15 3 0,-5-7-11 16,1-7-39-1,-7-2-2-15,-3-17-34 0,-5-10-160 16</inkml:trace>
  <inkml:trace contextRef="#ctx0" brushRef="#br0" timeOffset="40587.36">12973 4753 411 0,'0'0'10'16,"19"118"-6"-16,-19-41 0 15,0 9-2-15,-29 9 5 16,-7 11-7-16,-7 9-2 15,-1-9-120-15</inkml:trace>
  <inkml:trace contextRef="#ctx0" brushRef="#br0" timeOffset="42984.35">13607 4110 274 0,'0'0'34'16,"0"0"-29"-16,0 0 19 0,0 0-18 15,0 0-6 1,0 0 22-16,0-26 9 0,0 26-23 16,0 0-6-16,0 0-1 15,0 0 11-15,0 0 2 16,0 0-8-16,0 11-4 15,12 25 5-15,7 19-6 16,3 18 8-16,0 4-7 16,-6 6 9-16,3-9-9 15,-3-6 1-15,-1-7-2 16,-1-13 3-16,-3-11-3 16,-1-12-2-16,-4-9 2 15,-4-5 3-15,1-10-4 16,-1-1 1-16,-2 0 2 0,2 0 22 15,-2 0-7 1,0-6 2-16,0-10-18 0,0-6 4 16,-7-4-6-16,-4-5-3 15,0-12 3-15,2-6 0 16,3-4 0-16,6-5-3 16,0 1-6-16,0 3 6 15,17 5 3-15,6 10-11 16,-1 5 9-16,0 9 0 15,-2 12-2-15,-2 7 3 16,0 6-6-16,4 0 6 0,1 19-7 16,0 24-4-1,2 11 12-15,-4 14 0 0,-6 4 3 16,-6 0-6-16,0-7 6 16,-3-9 1-16,3-11-4 15,-2-8-5-15,2-11 5 16,-2-8 0-16,-1-8-14 15,-2-4-10-15,2-4-31 16,2-2-27-16</inkml:trace>
  <inkml:trace contextRef="#ctx0" brushRef="#br0" timeOffset="43321.67">14467 4419 436 0,'0'0'53'0,"0"0"-53"16,0 0 2-16,0 0-3 15,0 0 2-15,0 0-2 16,97-16 3-16,-57 11-2 0,8-7 0 16,-2-3-24-16,-1-1-8 15,-7 0-13-15,-12 6-38 16,-8 6-78-16</inkml:trace>
  <inkml:trace contextRef="#ctx0" brushRef="#br0" timeOffset="43517.22">14491 4653 374 0,'0'0'5'0,"0"0"-5"15,0 0-11-15,0 0 9 16,0 0 2-16,0 0 13 16,132 23-13-16,-95-43-1 15,7 2-53-15,8-4-88 16</inkml:trace>
  <inkml:trace contextRef="#ctx0" brushRef="#br0" timeOffset="44088.42">15435 3888 360 0,'0'0'117'16,"0"0"-79"-16,0 0-38 15,0 0-6-15,0 0 6 16,0 0 21-16,54 154 2 15,-29-83-13-15,-4 1 1 16,0 4-10-16,-3-2 1 16,-7 0-2-16,-3-7 8 15,0-9-8-15,-4-2-2 16,1-12 2-16,-3-6 4 0,-2-12-4 16,2-10-2-16,-2-10-20 15,0-2 0-15,2-4-27 16,-2 0-14-16,0 0-38 15,2 0-167-15</inkml:trace>
  <inkml:trace contextRef="#ctx0" brushRef="#br0" timeOffset="44797.45">15940 4159 323 0,'0'0'111'15,"0"0"-73"-15,0 0-38 16,0 0 3-16,0 0-6 16,0 0 4-16,-23 144-1 15,19-80 5-15,4-5-3 16,0-9-1-16,8-10 5 16,13-4 10-16,0-9-6 15,2-4-9-15,2-8 1 0,1-4-1 16,-1-9 5-1,-3-2-6-15,0 0 1 0,-1-8 3 16,-2-18-4-16,-1-10-12 16,-3-8-7-16,-1-9 11 15,-5-3-3-15,-3-5 9 16,-6-1 2-16,0-7 1 16,-2 2-1-16,-19 1-2 15,-6 8 2-15,-2 12 5 16,-2 16-2-16,-1 12 25 15,-1 9-4-15,0 9-9 16,-2 0-13-16,4 13 2 16,5 10-8-16,4-4 4 0,8 1-19 15,10 0-16 1,4-2-6-16,0 5-11 0,18 1-5 16,9 5-34-16</inkml:trace>
  <inkml:trace contextRef="#ctx0" brushRef="#br0" timeOffset="46097.1">16821 4664 407 0,'0'0'86'15,"0"0"-81"-15,0 0 2 16,0 0 4-16,0 0 32 16,0 142-23-16,0-94-18 15,-6 5 2-15,-19 5-1 16,-8 5-3-16,-7 0-2 15,-10 1-33-15,9-6-77 0,3-15-227 16</inkml:trace>
  <inkml:trace contextRef="#ctx0" brushRef="#br0" timeOffset="53437.46">17659 3860 271 0,'0'0'56'16,"0"0"-34"-16,0 0-19 15,0 0 0-15,-31 110 18 16,31-54 18-16,0 10-17 15,0 17-3-15,0 13-8 16,-3 6 10-16,-3 1-9 16,-3-15-7-16,5-14 2 15,2-18 4-15,2-16-11 16,0-15 0-16,0-14 2 16,0-5 2-16,0-6-4 15,0 0 0-15,0-8 15 16,2-24 10-16,9-16-23 0,7-8-2 15,11-4 3-15,7-5 0 16,3 7-3-16,1 4-7 16,1 8 1-16,-1 10 6 15,0 12-9-15,3 10-1 16,-1 12 6-16,4 2 2 16,-5 5 2-16,-6 22-7 15,-8 9 4-15,-10 8 0 16,-12 0-5-16,-5 0 8 15,0-1 4-15,-24-3 3 0,-12 0-4 16,-9 2-3 0,-13-2 3-16,-9-2 0 15,1-3-2-15,6-10-2 0,10-7 2 16,17-8-3-16,18-8 1 16,15-2-42-16,0 0-7 15,2-12-65-15,27-16-14 16</inkml:trace>
  <inkml:trace contextRef="#ctx0" brushRef="#br0" timeOffset="53813.88">18140 4443 293 0,'0'0'15'16,"0"0"-3"-1,0 0-2-15,25 135-10 16,-18-93 5-16,-1-6 11 0,1 0-2 15,4-8-6-15,2-6-8 16,3-4 1-16,-1-8 0 16,4-6 0-16,-2-4-2 15,1 0 2-15,5-13 2 16,-2-12-1-16,0-7 3 16,-3-6-5-16,-9-5 4 15,-3-1-3-15,-6 0-2 16,0-2 2-16,0 5 4 15,-2 4-5-15,-21 11 2 16,-3 8-2-16,0 12 23 0,-8 6-8 16,5 0-5-16,4 12-7 15,3 8-2-15,9 4-1 16,3-5-28-16,6 2-5 16,4-5 8-16,0-1-46 15,0-7-23-15</inkml:trace>
  <inkml:trace contextRef="#ctx0" brushRef="#br0" timeOffset="54198.03">18558 4339 196 0,'0'0'52'0,"0"0"-34"0,0 0 11 15,0 0-2 1,0 0-4-16,2 104 2 0,-2-69-19 15,0 1 4-15,0 0 7 16,6-2-16-16,9-4 5 16,3-6-2-16,5-3 5 15,4-10-9-15,-1-3 0 16,1-6 1-16,-3-2 0 16,-1 0 3-16,-4-8 0 15,0-14-1-15,-7-11 1 16,0-2-4-16,-10-5 0 15,-2 0 0-15,0-1 8 16,0 8-8-16,-8 3 12 16,-17 5 3-16,-6 9 8 15,-5 4-5-15,-4 6-14 0,2 6 16 16,-2 0-13-16,5 0-7 16,-2 16-5-16,6 7-18 15,5 2-24-15,6 8-23 16,9-3-91-16</inkml:trace>
  <inkml:trace contextRef="#ctx0" brushRef="#br0" timeOffset="54831.03">18867 3584 386 0,'0'0'55'15,"0"0"-19"1,0 0-16-16,0 0-20 0,0 0-2 15,0 0 2-15,4 119 20 16,18-33-2-16,3 17-10 16,-5 9 6-16,1 1-1 15,-2-7-13-15,8-12 3 16,8-18-1-16,3-17-1 16,7-19-2-16,-1-16-3 15,1-12-17-15,-5-12-36 16,-7 0-59-16,-12-14-233 15</inkml:trace>
  <inkml:trace contextRef="#ctx0" brushRef="#br0" timeOffset="55022.19">18708 4315 528 0,'0'0'0'15,"0"0"-33"-15,0 0 9 16,0 0 10-16,130 40 6 16,-65-40 7-16,8-14-22 15,5-4-31-15,0-4-3 16,-9 0-64-16</inkml:trace>
  <inkml:trace contextRef="#ctx0" brushRef="#br0" timeOffset="55497.02">19671 4082 330 0,'0'0'46'15,"0"0"-30"-15,0 0 7 16,0 0 10-16,0 0-2 16,-158-69-8-16,100 69 4 15,-2 3-4-15,6 15-17 0,12 7-6 16,11 4-2-16,11 6 2 16,11 5 0-16,9 4-5 15,0 0 4-15,20-4-7 16,23-6-5-16,12-8 1 15,10-6-7-15,8-9 16 16,0-8 3-16,-1-2-5 16,-14 6 5-16,-16 3 0 15,-17 6-2-15,-16 4 1 16,-9 2-4-16,0 5 5 16,-16 1 9-16,-20 4-3 0,-8-1 7 15,-10 0-8 1,0-3-3-16,4-7-2 0,7-8-2 15,7-7-4-15,7-6-31 16,12 0-43-16,13-8-40 16</inkml:trace>
  <inkml:trace contextRef="#ctx0" brushRef="#br0" timeOffset="55949.01">19794 4353 323 0,'0'0'8'0,"0"0"-6"16,67 153 1 0,-45-105 12-16,2-2 12 15,1 0-7-15,-9 0-18 0,-6-4 8 16,-3-6-4-16,-7-8-2 16,0-6 6-16,0-8 0 15,-4-6-2-15,-17-8 3 16,-2 0 1-16,-11-11 19 15,1-26-11-15,2-13-10 16,4-21-5-16,6-18 3 16,8-22-8-16,6-13 0 15,7-6-5-15,0 3 3 16,18 19-4-16,22 30-6 16,9 32 12-16,-2 32 0 15,-6 14-4-15,-8 10 3 0,-2 18-3 16,-2 4 3-1,-5 5 0-15,-8 6-5 0,-12 3 6 16,-4 7 0-16,-6 3 2 16,-23 2-1-16,-7-2 2 15,-1-6 1-15,0-8-4 16,8-8-2-16,3-8 1 16,8-9-9-16,5-15-45 15,3-2-11-15,10-2-14 16,0-25-219-16</inkml:trace>
  <inkml:trace contextRef="#ctx0" brushRef="#br0" timeOffset="56379.98">20177 3930 87 0,'0'0'0'15,"0"0"-73"-15</inkml:trace>
  <inkml:trace contextRef="#ctx0" brushRef="#br0" timeOffset="56791.59">19912 3909 166 0,'0'0'135'0,"0"0"-112"16,0 0-13-16,0 0 0 0,0 0-6 16,0 0 6-1,38-88-5-15,-30 77-5 0,-3 1-10 16,-3 3-9-16,-2 3-23 16,0 4-54-16</inkml:trace>
  <inkml:trace contextRef="#ctx0" brushRef="#br0" timeOffset="57117.06">20083 3363 291 0,'0'0'49'16,"0"0"-32"-16,0 0-11 16,0 0 2-16,0 0-1 15,0 0-3-15,0 0-3 16,0 0-1-16,0 0 0 16,0 0-1-16,0 0 1 15,0 0 6-15,0 0-4 16,0 0-3-16,0 0 3 15,0 0 3-15,0 0-5 0,0 0-37 16,0 0-51 0,0 0-6-16</inkml:trace>
  <inkml:trace contextRef="#ctx0" brushRef="#br0" timeOffset="57849">19948 3446 314 0,'0'0'132'0,"0"0"-103"16,0 0-9-16,0 0 1 16,0 0-17-16,0 0 6 15,0 71 31-15,13 8-8 16,-5 32-18-16,-8 20-12 0,0 11 9 15,-6 5 4-15,-14-9-9 16,4-14 2-16,8-17-7 16,8-27 8-16,0-16-10 15,8-20 1-15,19-14-1 16,4-12 4-16,5-12-2 16,4-6-2-16,0 0 0 15,5-14 4-15,-2-12-4 16,3-8-17-16,-9-8-23 15,-8-1-60-15,-15-7-108 0</inkml:trace>
  <inkml:trace contextRef="#ctx0" brushRef="#br0" timeOffset="58051.99">19749 4059 394 0,'0'0'197'15,"0"0"-166"-15,0 0-31 16,0 0-2-16,0 0 2 16,0 0 2-16,51-2-1 15,-1-11-1-15,7-5 0 16,5 2-2-16,-6-2-34 16,-6 4-38-16,-13 0-14 15,-1-4-47-15</inkml:trace>
  <inkml:trace contextRef="#ctx0" brushRef="#br0" timeOffset="58732.85">20248 3934 278 0,'0'0'24'0,"0"0"-20"16,74 157 6-16,-49-94-10 16,4 6 8-16,-4 0 3 15,0-2-10-15,-4-5 9 16,-6-5 1-16,-8-7-8 15,-5-8 15-15,-2-8-8 16,0-8 2-16,0-8 2 16,-14-10-9-16,-3-8 14 0,-8 0 10 15,1-8-24-15,-3-20-5 16,7-13 0-16,6-9 0 16,14-6-2-16,0-4 4 15,11 0 2-15,24-1-4 16,2 4-5-16,5 3-7 15,3 10 11-15,-3 8-2 16,-6 16-4-16,-7 5-7 16,-4 9 12-16,-3 0-1 15,-3 3-2-15,2 0 3 16,-6 3-5-16,-8 0-4 16,-4 0-4-16,-3 22 8 15,0 11 7-15,0 10 7 0,0 12-5 16,-5 7 3-16,-9 4-5 15,-1-2 10 1,-1-1-4-16,3-13-5 0,6-8 5 16,7-12 2-16,0-6-6 15,0-10-4-15,0-7 2 16,9-2 0-16,4-5-2 16,3-2 2-16,4-26 0 15,5-14 0-15,-1-11 4 16,-3-1-4-16,-11-4 0 15,-7-1 5-15,-3 0 1 16,0 1-5-16,0 7 8 16,-5 11 0-16,3 19-8 15,2 9 10-15,-2 12-5 16,2 0-3-16,0 5-3 0,0 20 0 16,9 8 4-16,13 9 12 15,5 1-9-15,2-1-2 16,0 0-4-16,-3-4 2 15,-4-4-3-15,-1-3-27 16,-10-9-40-16,-5-9-42 16</inkml:trace>
  <inkml:trace contextRef="#ctx0" brushRef="#br0" timeOffset="59197.05">21184 4161 368 0,'0'0'61'0,"0"0"-61"15,0 0 3-15,-4 154-3 16,-14-87 5-16,5-6 1 16,8-1 1-16,5-2 0 15,0-3-2-15,0-7 28 16,0-9-15-16,0-14-13 16,0-9-4-16,0-7 2 15,0-9-3-15,0 0 9 16,-9-5 39-16,-9-21-39 15,-11-12-8-15,-4-10 7 16,0-12-7-16,-2-18 2 16,7-19-3-16,6-12 0 0,18-2-1 15,4 8-5-15,37 15-5 16,30 24 11-16,0 20-1 16,-7 22 0-16,-13 12-4 15,-14 10 3-15,1 0 1 16,-3 0-1-16,-4 16-8 15,-12 12 8-15,-13 12 0 16,-2 8 4-16,-9 7 0 16,-20 3 7-16,-13 1-1 15,-3-2 1-15,-1-11-9 16,5-14 5-16,17-14-5 16,13-10 0-16,11-8-1 0,0 0-29 15,0-17-71 1,4-12-108-16</inkml:trace>
  <inkml:trace contextRef="#ctx0" brushRef="#br0" timeOffset="59378.09">21489 3964 445 0,'0'0'26'15,"0"0"-24"-15,0 0 14 16,0 0-4-16,129-24 4 15,-99 22-11-15,-1 2-5 16,0 0 0-16,0 0-8 16,-8 0-20-16,-7 0-94 15,-7 6-54-15</inkml:trace>
  <inkml:trace contextRef="#ctx0" brushRef="#br0" timeOffset="59564.51">21456 4255 364 0,'0'0'32'0,"0"0"-31"16,0 0-1-16,0 0 25 15,0 0 10-15,0 0 0 16,154 16-27-16,-104-41-3 0,-4 2-5 16,-7-2-3-1,-5 8-67-15,-7-1-130 16</inkml:trace>
  <inkml:trace contextRef="#ctx0" brushRef="#br0" timeOffset="60117.96">22265 3413 319 0,'0'0'250'0,"0"0"-234"16,0 0-11-16,53 146-5 16,-26-54 4-16,-3 3 16 15,3-7-7-15,-2-6-11 16,-3-12-2-16,-7-3 2 15,-5-11-2-15,-8-11-33 16,-2-13-62-16,-12-11-36 16,-17-21-199-16</inkml:trace>
  <inkml:trace contextRef="#ctx0" brushRef="#br0" timeOffset="60309.79">21857 3557 542 0,'0'0'49'0,"0"0"-49"16,0 0-21-16,0 0 21 15,154 27 3-15,-77-42 1 16,8-9-4-16,13-2-2 16,-7-4-20-16,-10 4-36 15,-16 9-65-15,-23 8-74 16</inkml:trace>
  <inkml:trace contextRef="#ctx0" brushRef="#br0" timeOffset="60982.05">22653 3748 348 0,'0'0'2'15,"62"134"-2"-15,-34-59 0 16,-7-6 0-16,-8 1 15 15,-6-2 0-15,-5-5 8 16,-2-12-6-16,0-16-13 0,0-16 5 16,0-10 3-16,0-9-1 15,0 0 25-15,0-2 8 16,0-26-30-16,0-8-14 16,0-8-7-16,0-6-1 15,0 4-13-15,23-1-2 16,3 7 14-16,3 6-4 15,2 6 11-15,0 8 1 16,-4 8-6-16,0 8 5 16,-5 4 2-16,-5 10-2 15,2 22 0-15,-9 10 4 16,0 1-1-16,1 3-1 16,-3-2 0-16,6-7 0 15,2-2 2-15,0-11-1 16,-1-8-2-16,3-9-1 0,-1-7 2 15,4 0 0-15,3-5-1 16,3-21 1-16,4-8 2 16,7-6-1-16,2-9-1 15,3 1-12-15,-8 1-18 16,-6 0-16-16,-11 1 31 16,-9 6 15-16,-7 2 4 15,-2 0-3-15,0 3 2 16,-24-2-2-16,-10 2-2 15,1 13 1-15,2 11 0 0,8 11 5 16,10 5 42 0,1 36-38-16,-3 18 4 15,-1 14 10-15,-1 5 8 0,7 1 14 16,8-7-17-16,2-3-7 16,0-6-4-16,16-12-12 15,11-10-5-15,7-11 0 16,5-12-4-16,9-12 4 15,2-6-20-15,4-8-34 16,2-18-79-16</inkml:trace>
  <inkml:trace contextRef="#ctx0" brushRef="#br0" timeOffset="66349.03">23900 3451 257 0,'0'0'0'16,"0"0"-15"-16,0 0 15 15,107 134 3-15,-47-76 34 16,7 6 18-16,2 5-18 15,-4 5-3-15,-12 4 13 16,-11 3-21-16,-10 2-10 16,-12 2-11-16,-16 1 8 15,-4 8 2-15,-18 6-3 16,-26 4 8-16,-14-4 10 16,-2-2-13-16,6-15-8 15,8-15-9-15,8-15 6 16,13-18-6-16,5-10-14 0,7-9-89 15,5-13-120-15</inkml:trace>
  <inkml:trace contextRef="#ctx0" brushRef="#br0" timeOffset="69947.06">25446 1445 320 0,'0'0'10'15,"0"0"2"-15,0 0-12 16,0 0 4-16,-29-116-4 0,25 98 9 16,-5 2 0-1,-2 0 5-15,-5 0 21 0,-4 2 8 16,0 6-24-16,0 8-2 16,5 0 2-16,3 10-5 15,3 34-14-15,1 26-3 16,6 23 3-16,2 23 6 15,0 17-6-15,13 17 9 16,14 16-4-16,2 2 9 16,0-1-8-16,-5-12-4 15,-6-17 4-15,-10-14 1 16,-8-8-6-16,0-9-1 16,-13-11 2-16,-20-6 5 0,-10-8-7 15,-1-14 0 1,-6-13 0-16,11-15 3 0,7-15-2 15,12-12-2-15,16-7 2 16,4-6-5-16,0 0-5 16,0 0-22-16,2-2 20 15,12-8 7-15,5 0 1 16,6 4 2-16,4 6 2 16,2 0 0-16,2 14-1 15,8 16 0-15,8 10 0 16,9 19 7-16,4 16-6 15,-6 15 11-15,-10 13-4 16,-9 1 9-16,-18 4 0 16,-9-1-8-16,-10-9 2 15,0-10 1-15,0-17-11 0,-8-18-2 16,2-16 4-16,-5-11-8 16,1-13-10-16,0-8-48 15,-15-4-19-15,-8-1-83 16</inkml:trace>
  <inkml:trace contextRef="#ctx0" brushRef="#br0" timeOffset="72397.49">25772 1202 308 0,'0'0'123'0,"0"0"-95"15,0 0-9-15,0 0 26 16,0 0-35-16,0 0-10 16,0 0 0-16,-52 39 2 15,35 27 0-15,-1 9 0 16,5-4-2-16,13-14 5 16,0-7-5-16,4-8-3 15,11-10 3-15,-3-6 2 16,3-10-2-16,-4-8 0 15,-2-4-3-15,2-4 3 0,-2 0 0 16,7-6 0-16,-1-19 0 16,3-13 2-16,3-11-2 15,-8 0-5-15,1 4-1 16,-6 5 6-16,3 9 0 16,-2 14-3-16,-2 9 3 15,-5 5 0-15,2 3-12 16,7 3-2-16,5 20 10 15,6 12 4-15,3 7 0 16,-3-1-3-16,3 2 3 16,-6-3 0-16,2-8 2 15,-1-8-4-15,-3-8 4 0,-3-8-1 16,-3-6-1-16,3-2-5 16,-1 0 5-16,2-12 5 15,8-18-5-15,-3-4 0 16,-1-5-7-16,0 0 2 15,-5 1 2-15,-2 6-2 16,1 6 5-16,-3 10 1 16,-3 9 0-16,-3 7-2 15,-2 0-5-15,0 14 1 16,0 15 4-16,3 7-1 16,4-1 2-16,2 0 0 0,2-1 1 15,5-4-2 1,0-4 2-16,2-4-1 0,0-4 0 15,3-3-4-15,0-9 4 16,0-3 0-16,-5-3 0 16,0 0 0-16,-5 0 1 15,-4-9 4-15,-5-6-5 16,-1-6 2-16,-3 2-2 16,0-6 2-16,0 2-2 15,0 1 0-15,-7 2 0 16,1 2 4-16,1 6-4 15,3 6-1-15,0 1 1 16,2 5 0-16,0 0 0 0,0 0-3 16,0 0 0-1,0 21 3-15,0 6 0 0,0 4-1 16,9 7 1-16,1-2 0 16,7-2 0-16,-2-6 0 15,5-7 0-15,-3-5 0 16,4-5 0-16,-5-4-1 15,-3-4 1-15,0-3 0 16,-4 0 3-16,0 0-3 16,-1-2 5-16,2-16 2 15,-3-4-2-15,-5-4-5 16,-2 0 6-16,0-4 2 16,0-2-7-16,-19 4 3 15,0 0-3-15,-6 2 1 16,1 8-2-16,-1 6-4 15,6 6 3-15,2 6-1 0,2 0-27 16,4 16-13-16,2 8-14 16,5 2 11-16,4-4-4 15,0-4-30-15,19-8-17 16</inkml:trace>
  <inkml:trace contextRef="#ctx0" brushRef="#br0" timeOffset="73414.3">26925 1527 125 0,'0'0'52'16,"0"0"17"-16,0 0-15 0,0 0-17 16,0 0-10-1,0 0 0-15,39-79 2 0,-64 80-20 16,-4 21-8-16,2 10 3 16,1 3-2-16,5 4-1 15,8 3-1-15,5-3-3 16,5 1 3-16,3-5 0 15,0-8-3-15,0-7-1 16,16-12-1-16,6-8 5 16,-2 0 2-16,2-18 1 15,-4-18 2-15,-3-12 8 16,2-6-11-16,-7-8 1 16,-1-2 3-16,-4-3-2 15,-5-1-4-15,0-7 2 16,-2 0-2-16,-18-2 0 0,4 3 1 15,5 12-1-15,6 20 2 16,5 20-1-16,0 22-1 16,0 0-8-16,0 25-3 15,0 17 11-15,16 10-1 16,0 9 1-16,4 4 0 16,-3 1 1-16,-3 0-1 15,1-1 0-15,-4-3 0 16,1-7 0-16,1-4 0 15,-1-7 0-15,-2-6 0 16,3-8 1-16,-3-8-1 0,-4-6-1 16,3-7 1-1,-5-3 0-15,1-4-6 0,0 5 6 16,-1-2 2-16,1-4 0 16,-3 3-2-16,2-4-4 15,0 0 4-15,3 0 0 16,2 0 4-16,2 0-4 15,3-5 5-15,-1-18 1 16,2 1-6-16,1-6 3 16,3-5-2-16,-4 0-1 15,-5-3 2-15,0-1-2 16,-4 5 0-16,-6 5 3 16,0 6-3-16,0 7 2 15,0 7 1-15,0 4-3 0,0 3-2 16,-8 0-3-1,-4 6 0-15,-3 20 2 0,1 13 3 16,5 3-4-16,3 5 4 16,2 3 0-16,4-6-3 15,0-5 3-15,0-13-1 16,10-10-9-16,11-5 9 16,-2-8-1-16,4-3 2 15,-3 0 4-15,0 0-3 16,0-22 5-16,0-6-2 15,-5-11-2-15,-1-4-1 16,-1-8 3-16,0-5-2 0,1-1 2 16,-7-8-4-16,-3-4 0 15,-4-6 3-15,-2-3-1 16,-21 2-2-16,6 11-1 16,3 21 1-16,10 26 1 15,2 18-1-15,-1 10-5 16,3 33-1-16,0 12 6 15,5 12-1-15,13 3 2 16,2-1 1-16,2-4-2 16,3-1-1-16,-1-4 1 15,-1-1 0-15,-1-5-19 16,-4-8-39-16,-1-4-41 16,-1-10-53-16</inkml:trace>
  <inkml:trace contextRef="#ctx0" brushRef="#br0" timeOffset="73732.55">28022 1405 371 0,'0'0'20'0,"0"0"-14"16,29-104-4-16,-14 58 6 15,1-4-2-15,-7 0 6 16,-5 3 0-16,-4 12-12 16,0 8 10-16,0 18 8 15,0 9-14-15,4 1-4 0,2 35-11 16,-2 14 11-16,-2 15 10 16,-2-2-8-16,0 0-2 15,2-7 2-15,1-1-1 16,1-4-1-16,-2-2-4 15,-2-1-18-15,0 2-73 16,-11-5-105-16</inkml:trace>
  <inkml:trace contextRef="#ctx0" brushRef="#br0" timeOffset="75414.42">25874 2216 446 0,'0'0'31'15,"0"0"-7"-15,0 0-22 16,0 0-2-16,0 0-3 16,0 0 3-16,-15 147 5 15,5-76-5-15,2 2 1 16,3-11-1-16,5-17 4 15,0-8-3-15,0-13-2 16,0-14 1-16,2-6-4 16,3-4 4-16,1 0 0 0,8-16 3 15,3-18 16-15,4-10-18 16,1-3-1-16,0 3 3 16,-4 6-3-16,0 12 0 15,-5 10-4-15,-2 11 4 16,3 5-2-16,1 1-12 15,8 23 9-15,1 8 4 16,1 5 1-16,-1 1 0 16,-2-5-1-16,1-3 1 15,-1-9 2-15,-2-5-2 16,-2-9 0-16,-1-4-1 16,-1-3 1-16,5 0 0 0,-2-15-6 15,2-8 4 1,-1-5-1-16,-3-3-5 0,-1 4 5 15,-3-2 3-15,-6 7 0 16,-1 6 0-16,-3 6-3 16,0 8 3-16,-1 2 0 15,0 0-2-15,4 2-2 16,5 16-1-16,-1 5 5 16,1-1 0-16,-3-1-1 15,4-2 1-15,1-5 0 16,1-7-1-16,1 0 0 15,3-6-4-15,-3-1 5 0,4 0 0 16,-4-1-5 0,1-12 5-16,-1-1 0 15,-1 2 1-15,-4 2-2 0,-3 6 2 16,-3 4-2-16,2 0 1 16,-2 0-11-16,2 16 6 15,1 8 3-15,1 6 4 16,2-1-4-16,1-3 4 15,0-4 0-15,0-5-2 16,2 0-3-16,1-5 3 16,-1-5 6-16,-2-6-5 15,1-1-2-15,-4 0 3 16,-1 0 2-16,-3-16 4 16,1-11-6-16,-5-5-2 15,0-4 3-15,0 0-2 0,0-2-2 16,-9 4 2-16,-6 8 1 15,-3 6-2-15,2 9-2 16,0 2 2-16,6 9 0 16,3 0-30-16,-3 4-36 15,6 20 6-15,0 4-11 16,4 3 39-16,0-6-133 16</inkml:trace>
  <inkml:trace contextRef="#ctx0" brushRef="#br0" timeOffset="76068.62">26966 2541 317 0,'0'0'29'16,"0"0"-26"-16,0 0 12 16,0 0-13-16,0 0 4 15,0 0-7-15,-9 37 2 16,2-11 3-16,5 2-4 15,0 1-2-15,2-3 1 16,0-2 0-16,0-4-12 16,0-7-1-16,0-8-9 15,0-5 18-15,0 0-3 16,6-10 8-16,3-21 11 16,3-8 0-16,1-11-6 15,1-5 4-15,1-2-8 16,-1-6 8-16,-4 1-9 0,-1 0 0 15,-7-1 0-15,-2 8-2 16,0 8-7-16,0 13 3 16,0 18 6-16,0 14 0 15,0 2 0-15,-2 23-11 16,-9 18 11-16,0 13 3 16,0 4-3-16,6 3 0 15,5 1 0-15,0 2 8 16,0 0-8-16,9 2 2 15,3-4-2-15,1-5 2 16,1-11-2-16,1-12-1 16,1-14-2-16,-1-10 3 15,1-10 5-15,-3 0-5 0,-2-4 9 16,0-22-2-16,2-10-6 16,-4-10-2-16,-2-9-5 15,-4 1 6-15,-3-4-11 16,0 6-4-16,0 10-5 15,0 10 13-15,-3 16 7 16,1 12 17-16,2 4-7 16,0 13-3-16,-2 18-4 15,-1 13-2-15,1 6-1 16,0 3 7-16,2-2-6 16,0-4-2-16,0-5 4 15,0-6-7-15,9-7-13 0,0-8-85 16</inkml:trace>
  <inkml:trace contextRef="#ctx0" brushRef="#br0" timeOffset="76697.21">27376 2613 259 0,'0'0'38'15,"0"0"-15"-15,0 0-23 16,0 0 7-16,0 0 2 15,0 0-4-15,48-69-1 16,-48 69-3-16,3-10 8 16,8 0 2-16,-2-6-2 0,3 4-4 15,-4 0 4-15,-1 2-8 16,-3 5-2-16,0-1 2 16,-4 1-4-16,0 5-2 15,0-1 5-15,0 1 7 16,0 0 7-16,0 0-13 15,3 0-1-15,-3-3 2 16,0 3-5-16,0 0 3 16,0 0-11-16,0 0 11 15,0 0 8-15,0 0-6 16,0 0-4-16,0 0 0 16,0-2 1-16,0 0-14 15,3 0-1-15,-1 0 14 16,0-6 2-16,-2 0 1 0,0-6-1 15,0 0 0-15,0-4 5 16,0 0-5-16,0-6 0 16,-12-6 0-16,-3-6 3 15,-3-5-2-15,-2-9-2 16,-2 3 2-16,-5-6 0 16,2 6-1-16,6 5 1 15,5 17 9-15,8 15 33 16,3 10-32-16,-1 4-11 15,4 25-6-15,0 16 6 16,0 23 0-16,0 14-1 16,0 8 1-16,4 2 8 15,9 1-6-15,-1-3 0 0,-1-3-1 16,-5-13 3-16,6-20-4 16,5-16-21-16,6-16-10 15,8-10-14-15,2-7-89 16</inkml:trace>
  <inkml:trace contextRef="#ctx0" brushRef="#br0" timeOffset="77249.64">27910 2371 407 0,'0'0'81'16,"0"0"-53"-16,0 0-25 15,0 0-6-15,0 0 6 16,0 0 0-16,50-89-3 15,-28 83-6-15,0 4 6 16,0 2 0-16,-1 0 0 16,0 3-1-16,-5 22-1 15,-5 11 2-15,-9 10 2 16,-2 10-2-16,-2 5 4 16,-19 4 9-16,-2-4-12 0,3-3 2 15,7-10-1 1,6-8 3-16,7-6-5 0,0-8-5 15,0-6 5-15,0-8-3 16,0-1-44-16,2-4-33 16,-2 1-51-16</inkml:trace>
  <inkml:trace contextRef="#ctx0" brushRef="#br0" timeOffset="77507.12">27023 3251 450 0,'0'0'1'0,"0"0"-1"16,0 0-68-16,0 0 49 16,0 0 4-16,0 0-60 15,0 43-79-15</inkml:trace>
  <inkml:trace contextRef="#ctx0" brushRef="#br0" timeOffset="77671.6">27015 3507 181 0,'0'0'18'0,"0"0"-16"15,0 0-1-15,0 0 0 16,0 0 3-16,0 0-8 16,2 108 2-16,-2-102-29 15</inkml:trace>
  <inkml:trace contextRef="#ctx0" brushRef="#br0" timeOffset="78814.55">26046 4365 417 0,'0'0'70'16,"0"0"-70"-16,0 0-3 15,0 0 3-15,0 134 6 16,-23-66-5-16,-1 5-2 15,1-17 2-15,12-18 3 16,11-15-4-16,0-12-7 16,9-9 5-16,11-2 0 15,3 0 4-15,8-30-2 16,5-14 1-16,10-14 9 0,1-7-10 16,-7 3-5-16,-5 4 5 15,-8 10 0-15,-6 12 1 16,-8 13-2-16,-8 18 2 15,-3 5-2-15,-2 0 1 16,4 22-11-16,3 6 11 16,1 9 6-16,-3 2-5 15,0 1-2-15,2-1 2 16,-1-12 3-16,5-4-4 16,-2-8-3-16,0-4 3 15,0-10 0-15,-1-1-3 0,4 0-2 16,-1-14 5-1,5-16-3-15,-1-7-6 0,1-6-3 16,-1 0 12-16,1-2-2 16,-1 7 4-16,-5 11-2 15,-6 20 0-15,-4 7 6 16,2 6-6-16,5 20-6 16,2 2 6-16,5 7 5 15,-4 1-2-15,-1 0-6 16,5-4 6-16,-1-9-1 15,1-5-2-15,1-7-5 16,-1-3 5-16,-1-8 0 0,3 0-4 16,-3 0 2-1,5-12 2-15,1-10-4 0,0-7 3 16,-4 0-10-16,-1 2 11 16,-4 4 6-16,-5 6-4 15,-3 14 1-15,-2 3 1 16,0 0 4-16,0 12-8 15,0 6-6-15,4 8 6 16,4 11 6-16,-4 6-4 16,2-4-4-16,5-6 4 15,5-10 0-15,2-4-2 16,-2-7-5-16,0-6 5 16,-3-6 0-16,-5 0 3 0,2 0-3 15,-8-12 14 1,-2-10 11-16,0-8-18 0,0-6-5 15,-2-4 4-15,-14-1-2 16,-5 2 1-16,2 4-9 16,-6 7 8-16,-8 10-4 15,-5 13 0-15,-5 5-2 16,4 0 1-16,7 5-10 16,12 13-25-16,9 4-11 15,3 2-36-15,8 2-76 16</inkml:trace>
  <inkml:trace contextRef="#ctx0" brushRef="#br0" timeOffset="80148.39">27322 4435 118 0,'0'0'104'15,"0"0"-81"-15,0 0-7 0,0 0 28 16,0 0 0-1,0 0-5-15,-42-64-13 0,5 64 1 16,-4 27-17-16,-1 9 1 16,2 12-11-16,1 5-2 15,6 10 2-15,2 3 2 16,4-2-1-16,10-6-2 16,5-12 1-16,10-14-3 15,2-15-6-15,9-12-10 16,20-5 19-16,9-8 0 15,4-22 2-15,3-9-3 16,-3-11 2-16,-2-9 4 0,-1-3-5 16,-8-4 0-16,-5-7 0 15,-6-5 12-15,-9-7-12 16,-4-5 7-16,-7-3-4 16,0-7 4-16,-7-3-7 15,-13 12-7-15,2 21 7 16,9 37 13-16,5 33-8 15,4 17-5-15,0 44-2 16,4 21 2-16,7 28 0 16,-9 15 1-16,1 3-1 15,2-9 1-15,1-19 0 16,3-14-2-16,5-16 2 0,3-10 1 16,1-15-2-16,6-18-5 15,5-12 5 1,8-15 0-16,9-3-3 0,1-29-1 15,-1-12 7-15,-8-6-3 16,-13-2 0-16,-9-2-1 16,-10-2 1-16,-6-2 2 15,0-1 3-15,0 7-4 16,-14 9 2-16,-1 20 6 16,-1 17 3-16,5 6 2 15,-1 17-8-15,0 26-1 16,-1 17 0-16,-5 7-5 15,7 0 5-15,4-8 0 16,7-15-5-16,0-10-1 16,9-6 1-16,6-7 0 15,1-4-2-15,2-5 2 0,2-3 0 16,4-8-1-16,6-1-8 16,3 0-5-16,0-22 8 15,3-8-7-15,-5 0-11 16,-6-6 3-16,-5 2-2 15,-5-1 18-15,-1 2 5 16,-3-3 0-16,5-7 9 16,3-8 6-16,4-12-11 15,4-9 3-15,0-2 1 16,-8 6-4-16,-3 13 3 16,-12 17-3-16,-4 17 16 0,0 4-8 15,-8-2-10 1,-6-2-2-16,10-1 1 15,-1 8 2-15,1 10-3 0,4 4 3 16,-2 0-2-16,2 0-1 16,0 0-4-16,0-6 3 15,0-6 1-15,0-7 3 16,0 2-3-16,0-5 1 16,-2-2 1-16,-3-10-2 15,-4-7 0-15,-4-10-1 16,-6-10 2-16,-3-3-1 15,-4-2 0-15,-1-2-1 16,5 7 1-16,7 24 6 16,7 24 5-16,2 13 9 0,6 13-20 15,0 27-6-15,0 18 2 16,6 36 8-16,10 32-3 16,-1 13 0-16,3 1 3 15,-2-7-4-15,-7-5 0 16,-7-2 2-16,-2-9-2 15,0-17 0-15,5-24 1 16,12-24-1-16,8-18-3 16,10-14-8-16,2-8-17 15,-6-12-13-15,-10 0-49 16,-5 0-160-16</inkml:trace>
  <inkml:trace contextRef="#ctx0" brushRef="#br0" timeOffset="80679.62">28477 4104 434 0,'0'0'56'0,"0"0"-14"16,0 0 11-16,0 0-28 15,0 0-19-15,0 0-6 16,11 130 4-16,-11-59-1 16,0 8-3-16,0-7 1 15,0-8-1-15,0-6 0 16,-3-10-34-16,-7-7-36 16,-6-12-29-16,5-14-23 15,6-10-88-15</inkml:trace>
  <inkml:trace contextRef="#ctx0" brushRef="#br0" timeOffset="81000.82">28670 4265 495 0,'0'0'48'0,"0"0"-48"16,0 0-5-16,0 0 3 15,7 134 4-15,-9-72-1 16,-7-1-1-16,9-11 1 15,0-12-1-15,17-16 0 16,12-8 0-16,2-10 0 16,-1-4-8-16,3 0 8 15,0-20 0-15,-2-12 4 16,-4-10-1-16,-2-8 0 16,-9-7-1-16,-5-1-2 15,-11-1 3-15,0-2-2 0,-7 7 8 16,-20 10-7-16,-6 16 6 15,-12 11 5-15,-6 17-3 16,-9 0-10-16,-10 31-22 16,-3 23-51-16,-6 11-94 15</inkml:trace>
  <inkml:trace contextRef="#ctx0" brushRef="#br0" timeOffset="91368.3">28646 1369 62 0,'0'0'37'0,"0"0"-23"16,0 0-5-16,0 0-9 15,0 0-19-15,0 0-8 16,0 0 27-16,-3-14 0 16,3 12-2-16,0 2 2 15,0-2 13-15,0 2 16 16,0 0-4-16,0-2-14 16,0 2-6-16,0 0-5 0,0 0-45 15,0 0-1-15,0 0 29 16,0-3 12-16,3 3 5 15,-3 0 15-15,2 0-5 16,-2 0 29-16,0 0 0 16,0 0-4-16,0 0-1 15,0 0-6-15,0 0 1 16,0 0-7-16,0 0 7 16,0 0-2-16,0-1-12 15,0 0 1-15,0-2 10 16,0 1-11-16,0 1-4 15,2-1-9-15,10-5 3 16,3 5-5-16,12 2 4 16,6 0-4-16,7 0 3 0,5 0-2 15,3 12-2-15,0 0 2 16,-2-2 2-16,-3 0-3 16,-5-1-2-16,-9-3 2 15,-11-3 1-15,-7-1-1 16,-9-2 0-16,-2 3-5 15,0-2-4-15,0 2-39 16,0 0-39-16,-7 4 10 16,-9-3-69-16</inkml:trace>
  <inkml:trace contextRef="#ctx0" brushRef="#br0" timeOffset="91745.91">28971 1255 264 0,'0'0'27'0,"0"0"-21"16,0 0-6-16,0 0-10 16,0 0 10-16,0 0 0 15,69 44-1-15,-31-36 1 16,2-4 15-16,-2 0 3 15,-2-2-4-15,-9 2-11 16,2 2 1-16,-8 5 5 16,-3-3-9-16,-7 7 1 15,-3 1-1-15,-8 2 7 0,0 4 3 16,0 5-3-16,-6 3 7 16,-9-2 8-16,-1 0-17 15,1-4 9-15,4-4-14 16,2-4 4-16,4-6-4 15,5 0-12-15,0-6-29 16,0 1-16-16,5-5-31 16,11 0-24-16</inkml:trace>
  <inkml:trace contextRef="#ctx0" brushRef="#br0" timeOffset="92815.74">29624 930 378 0,'0'0'25'15,"0"0"6"-15,0 0 10 16,0 0-7-16,0 0-15 15,0 0-7-15,-69-53-12 16,69 68-5-16,0 19 3 16,0 14 2-16,2 12 4 15,7 1-3-15,2 1 0 16,-4-8-1-16,2-10 1 16,-1-11 0-16,1-14-1 0,1-9-6 15,-4-6 6-15,-2-2-2 16,1-2-5-16,-1 0 5 15,-2 0 2-15,6-6 2 16,-2-6-2-16,1-2-3 16,1 2 0-16,4 2-6 15,1 6-9-15,3 4-4 16,6 0 11-16,2 29 8 16,1 9-2-16,2 7 1 15,-7 4 4-15,-2-1 0 16,-4-2 0-16,-8 3 0 15,-6-5 1-15,0 0-1 16,0-5 7-16,-23-1-5 0,-6-2 11 16,-6-5-3-16,2-12-9 15,4-5 0-15,6-6 2 16,8-8-2-16,5 0-1 16,2 0-20-16,3 0-30 15,3-9-7-15,2-5-44 16</inkml:trace>
  <inkml:trace contextRef="#ctx0" brushRef="#br0" timeOffset="93416.08">30083 1502 386 0,'0'0'81'0,"0"0"-66"15,0 0-7-15,0 0-7 16,0 0 0-16,0 0-1 16,58 4 1-16,-38 0 1 15,0-2-2-15,0 0-5 16,0-2-10-16,0 0-49 16,1 0-41-16</inkml:trace>
  <inkml:trace contextRef="#ctx0" brushRef="#br0" timeOffset="93747.58">30386 1373 315 0,'0'0'25'0,"0"0"-17"15,0 0-5-15,0 0 1 16,0-122 0-16,0 84 19 15,5-4 9-15,-1-6-25 16,-2-1 3-16,2 8 9 16,1 13-2-16,-3 11-2 15,0 12-9-15,-2 5 1 16,3 0-7-16,-1 18-13 16,0 19 13-16,1 12 5 0,-3 8 3 15,2 0-8-15,0-3 7 16,2-2-6-16,-2-6-1 15,3-4-6-15,-3-4-15 16,-2-1-49-16,0 1-15 16,0-8-211-16</inkml:trace>
  <inkml:trace contextRef="#ctx0" brushRef="#br0" timeOffset="94533.51">28714 2574 363 0,'0'0'26'0,"0"0"-26"0,0 0-9 15,0 0 8-15,0 0 2 16,125 49 5-16,-78-45-6 16,7-4-3-16,4 0 3 15,5 0 6-15,-3-8-6 16,-7-10-32-16,-4 1-106 16</inkml:trace>
  <inkml:trace contextRef="#ctx0" brushRef="#br0" timeOffset="94817.21">29240 2342 378 0,'0'0'0'0,"0"0"-15"16,0 0 15-16,0 0-3 15,147 52 3-15,-97-26 3 16,-4 4-3-16,-3-2 3 15,-1-2 2-15,-4-4 11 16,-9-4-14-16,-9-4 0 16,-9-2-2-16,-9-1 0 15,-2-1 5-15,0 1-4 16,-6 4 14-16,-17 0 2 16,-6 5-15-16,-2 1-2 0,3-3-6 15,3-2-28-15,9-4-90 16</inkml:trace>
  <inkml:trace contextRef="#ctx0" brushRef="#br0" timeOffset="95247.62">29900 2227 410 0,'0'0'4'15,"0"0"2"-15,0 0-6 16,0 0-4-16,0 0 4 0,-91 136 3 16,64-83-1-16,7 1-4 15,11-5 4-15,9-5 2 16,0-6-4-16,0-11-6 16,20-9 3-16,0-7 1 15,0-11-7-15,3 0 9 16,-2-3 0-16,6-14 7 15,0-6-7-15,0 0-4 16,0 2 4-16,-2 8-1 16,-8 7 2-16,-1 6-2 15,-3 0-3-15,-1 6 4 16,-2 14 0-16,-3 5 1 0,-5 5 1 16,-2 5 19-1,0 0-12-15,-15 2-4 0,-6-3 2 16,4-2 2-16,-5-4-9 15,3-4-1-15,4-4 0 16,1-6-27-16,6-6-34 16,3-4-64-16</inkml:trace>
  <inkml:trace contextRef="#ctx0" brushRef="#br0" timeOffset="95443.58">30119 2807 357 0,'0'0'10'0,"0"0"-7"15,0 0-3-15,0 0 0 0,0 0 2 16,0 0-2-16,58 18 0 16,-43-18-1-16,5 0-5 15,-2 0-15-15,2-2-37 16,0-6-156-16</inkml:trace>
  <inkml:trace contextRef="#ctx0" brushRef="#br0" timeOffset="95781.79">30328 2563 356 0,'0'0'8'16,"0"0"-8"-16,0 0 7 15,0 0 4-15,0 0-11 16,0 0 7-16,46-53-4 16,-34 53 12-16,-3 0-7 15,-3 0-8-15,1 4 2 16,-5 12 5-16,1 6-6 16,-3 7 10-16,0 4-1 15,0 7 10-15,-7 1-15 16,-4 2-4-16,0-6 3 15,4-5-1-15,7-6-3 16,0-6 0-16,0-2-7 0,7-4 7 16,10 0-3-1,10-1-9-15,0-2-14 0,2 1-26 16,2-2-115-16</inkml:trace>
  <inkml:trace contextRef="#ctx0" brushRef="#br0" timeOffset="96339.84">29240 4301 336 0,'0'0'51'16,"0"0"-14"-16,0 0-37 15,0 0-9-15,0 0 7 16,0 0 4-16,52 28 5 16,-19-18-7-16,10-4 0 0,1 0 2 15,6-4 1-15,5-2 0 16,5 0-3-16,2-4-48 15,4-10-41-15</inkml:trace>
  <inkml:trace contextRef="#ctx0" brushRef="#br0" timeOffset="96654.19">29655 4104 378 0,'0'0'0'16,"0"0"-55"-16,0 0 55 15,0 0 1-15,0 0 11 16,150 57-4-16,-108-39-4 16,1 1 4-16,-6 2 3 15,-3-1-11-15,-8-2 4 16,-8-4-2-16,-7 4 7 15,-6-4-3-15,-5 2 3 16,0 0 9-16,-7 4 13 16,-15-2-27-16,-3 0-4 15,0-4 0-15,6-6-35 16,3-2-45-16,7-6-130 0</inkml:trace>
  <inkml:trace contextRef="#ctx0" brushRef="#br0" timeOffset="97097.29">30201 4014 380 0,'0'0'49'15,"0"0"-23"-15,0 0-25 16,0 0-2-16,0 0-8 15,0 0 4-15,-2 90 5 16,2-46 6-16,0 0-4 16,0-2-4-16,0-3 4 15,0-5 0-15,4-5-2 0,7-8-4 16,-2-9 4-16,3-8-1 16,1-4-5-16,7 0 5 15,3-12 1-15,5-8-1 16,1 0 1-16,-5 6-6 15,-3 5 6-15,-8 7 0 16,-4 2-1-16,-2 2-8 16,-3 23 9-16,0 7 2 15,-1 6 8-15,-3 4-10 16,0-1 3-16,0 0 8 16,-5-1-11-16,-13-3 4 0,3-3-4 15,-3-3 4-15,3-8-4 16,1-5-54-16,3-4-21 15,7-11-72-15</inkml:trace>
  <inkml:trace contextRef="#ctx0" brushRef="#br0" timeOffset="97299.74">30575 4511 479 0,'0'0'0'0,"0"0"-38"0,0 0 38 16,0 0 0-16,0 0 0 15,119 45-8-15,-82-45-8 16,5 0 1-16,6-8-8 16,-2-11-33-16,-3 1-8 15</inkml:trace>
  <inkml:trace contextRef="#ctx0" brushRef="#br0" timeOffset="97780.43">30871 4157 399 0,'0'0'0'16,"0"0"-5"-16,0 0-19 15,0 0 24-15,0 0-10 16,139-53-6-16,-119 53 10 16,-5 0 1-16,-2 0 5 15,1 0 2-15,-3 6-1 16,-5-2-2-16,0 5-1 16,-6-1-15-16,0 3 6 15,0 8 6-15,0 2 5 16,0 4 6-16,0-1-6 15,0-7-19-15,0-2-35 16,0-5 4-16,2-2-1 16,9 0 51-16,3 4 26 15,-1 0 22-15,0 4-16 16,0 4 3-16,0 7-21 0,1-2 5 16,-7 6-3-16,-7-2-8 15,0 2 11-15,-14 0 6 16,-12 0-3-16,-7-1 2 15,-6 0-19-15,1 0 4 16,1-4-9-16,3-6-3 16,8-7 2-16,9-7-2 15,7-6-27-15,10 0-4 16,0-11-40-16,0-15-26 16</inkml:trace>
  <inkml:trace contextRef="#ctx0" brushRef="#br0" timeOffset="99992.69">31145 4146 244 0</inkml:trace>
  <inkml:trace contextRef="#ctx0" brushRef="#br0" timeOffset="100262.79">31145 4146 244 0,'-127'-136'63'0,"127"135"-42"0,0 1-1 0,0 0-2 0,-2 0-5 0,0 0 4 0,2 0-10 15,0 0-6-15,0 19 0 16,0 13 5-16,0 9 28 15,0 3-11-15,0 3-9 16,0 2 2-16,4 2-1 16,1 2-12-16,-3 0 6 15,3 1-8-15,-5-3 10 16,0 2-2-16,0-5-5 16,0-4 7-16,0-8-5 15,0-9-5-15,0-8-2 16,0-9 3-16,0-6-2 15,0-1 0-15,0-3-8 16,0 0-2-16,0 0-2 16,0-13-24-16,-5-5-43 0,1 5-44 15</inkml:trace>
  <inkml:trace contextRef="#ctx0" brushRef="#br0" timeOffset="100997.37">31255 4013 331 0,'0'0'41'0,"0"0"-11"16,0 0-9 0,0 0-10-16,0 0 1 15,0 0-12-15,0 0 1 16,-116 88-1-16,99-44 9 0,5 3-2 16,3 3 1-16,5 3-6 15,2-6 6-15,2 0-8 16,0-4-3-16,0-8 3 15,0 0 1-15,0-5-1 16,2-6 0-16,7-7-7 16,1-4 7-16,4-7 0 15,-3-4-1-15,5 0 1 0,-1-2 6 16,8 0-5 0,2-6 2-16,1-14-2 0,2-4 6 15,5-5-7-15,-8-3-2 16,2-4 2-16,-6-4 0 15,-6 0 1-15,-3 0-2 16,-6 2 2-16,-4 4 3 16,-2 4-4-16,0 4 1 15,0 6 3-15,-8 2 12 16,-15 6-12-16,-6 0 7 16,-4 1-10-16,1 6 10 15,8 0-11-15,4 5-1 16,6-1-3-16,4 1-6 15,-2 0-31-15,3 0 5 16,-2 4-31-16,2 12-6 0,-2-2-173 16</inkml:trace>
  <inkml:trace contextRef="#ctx0" brushRef="#br0" timeOffset="103047.57">30974 636 351 0,'0'0'0'16,"0"0"0"-16,0 0 1 15,0 0 0-15,0 0-2 16,-103 133 2-16,90-70 3 16,2 7-1-16,6 12 3 15,5 7 9-15,0 9 2 0,5 6-9 16,17 7 3-16,7 5-8 16,2 3 6-16,5 4-4 15,2-3-3-15,0 7-2 16,2-3 2-16,-3-6-2 15,2-7 0-15,1-19 0 16,2-14-2-16,3-14 2 16,-1-10-7-16,-1-11 7 15,-5-17-9-15,-9-12 0 16,-10-8 3-16,-3-6 6 0,-9 0 2 16,-3-17 7-1,-4-10 4-15,0-4-4 0,0-1 2 16,-9 5 0-16,-1 6 4 15,-2 7-6-15,8 8 10 16,-1 6-10-16,5 0-9 16,-2 5 0-16,2 25 0 15,0 12 1-15,0 10-2 16,0 6 2-16,4 0 2 16,12 4-3-16,4 2 0 15,2 4 0-15,5 4 7 16,4 11-6-16,1 5 1 15,3 7 0-15,-2 5 5 16,-6 2 0-16,-2 5-3 16,-3 0 5-16,-6 2 3 15,0-4-10-15,-3-7 4 0,-2-3-2 16,0 1 8-16,-4-3-7 16,-3 1-3-16,-4-3 6 15,0-9 4-15,0-6-11 16,-13-7 2-16,-1-15-2 15,6-14 3-15,1-14-4 16,3-15-2-16,1-4 2 16,3-7 0-16,0 0-2 15,0 0-9-15,0 0-10 16,-5-3 6-16,-1-11-45 16,-9-1-40-16,1-6-32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1T12:12:29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9609 7602 221 0,'0'0'12'0,"0"0"-1"15,0 0 4-15,0 0 7 16,0 0 24-16,0 0-20 0,0 0 12 16,-38-24-16-16,36 21-6 15,0 3 3-15,0 0 0 16,-1 0-11-16,1 0-4 16,2 17-2-16,0 13 1 15,0 11 0-15,0 9-2 16,0 1 4-16,0-1 5 15,0-1-7-15,0-8-2 16,-2-4 1-16,2-13 4 16,0-7-6-16,0-8-1 15,0-7 1-15,0-2 3 16,0 0 0-16,0 0-4 0,0-21 2 16,0-8 4-16,7-10-5 15,4-9-7-15,0-2-1 16,3-2-1-16,-2 1-12 15,2 2 16-15,-3 6 0 16,2 6 1-16,-1 9 0 16,1 10 2-16,-1 7 2 15,1 11 0-15,-3 0-4 16,4 8-5-16,1 14 9 16,1 3 5-16,0 3-2 15,0 5-2-15,-6 6 1 16,4 2 2-16,-3 3-1 15,0 2-3-15,1-8 1 0,-2-7-2 16,7-3-9 0,-2-7-43-16,1-6-34 0,-1-2-33 15</inkml:trace>
  <inkml:trace contextRef="#ctx0" brushRef="#br0" timeOffset="208.56">10010 7979 367 0,'0'0'0'16,"0"0"-1"-16,0 0-21 16,0 0 18-16,125 14 4 15,-80-19 0-15,3-11-17 16,0 1-35-16,-8-4 1 15,-7 3-50-15</inkml:trace>
  <inkml:trace contextRef="#ctx0" brushRef="#br0" timeOffset="632.64">10436 7864 278 0,'0'0'41'16,"0"0"-39"-16,0 0-1 0,0 0 4 16,0 0-2-16,0 0-2 15,46-20 1-15,-32 4-1 16,-1-1-1-16,-3 0 3 16,-8-1-3-16,-2-1 0 15,0 2 0-15,0 3 0 16,-8 1 0-16,-9 7 3 15,-5 3 0-15,-5 3 3 16,2 0 4-16,-4 3-5 16,5 20-3-16,4 3 4 0,2 2-3 15,7 2-2 1,4 3 3-16,7-2-2 0,0 1 4 16,0 1 3-16,11-5-8 15,7-2 3-15,5-4-4 16,1-5-3-16,3-4 0 15,4-5-13-15,0-8-1 16,0 0-18-16,0-8-12 16,-6-16 6-16,-3-4-70 15</inkml:trace>
  <inkml:trace contextRef="#ctx0" brushRef="#br0" timeOffset="915.99">10567 7613 221 0,'0'0'27'0,"0"0"-1"0,0 0-5 16,0 0 4 0,0 0 3-16,0 0-3 0,-77-80-16 15,90 80-8-15,20 14 2 16,7 11 1-16,7 5-2 16,-1 6 2-16,-1 0-4 15,-5 3 2-15,-4 1 0 16,-7-5-2-16,-9-1 2 15,-7-3 7-15,-11-3 4 16,-2-6-8-16,0-4 28 16,-11-4-13-16,-6-6-7 15,-3-4-13-15,-5-4 0 16,0 0-29-16,-4 0-17 0,0-11-38 16,6-7-39-16</inkml:trace>
  <inkml:trace contextRef="#ctx0" brushRef="#br0" timeOffset="1400.87">10627 7291 338 0,'0'0'30'0,"0"0"-25"15,0 0 0-15,0 0-5 16,0 0 1-16,0 0 16 0,73 98 16 15,-34-35-14 1,3 4-10-16,5-3-4 0,0-1 2 16,-5-6-6-16,-4-6 1 15,-9-5-1-15,-7-10 1 16,-2-8 0-16,-11-11-2 16,-5-7 1-16,-4-7 1 15,0-3 0-15,0 0 0 16,-11 0 14-16,-9-17-13 15,1-4-1-15,0-5-3 16,6-4 1-16,7 0 0 16,6 3-3-16,0-3-3 0,4 3 6 15,21 1 0 1,3-4-6-16,3 6 5 0,6 4 1 16,-6 8-1-16,2 12 1 15,-2 0-8-15,3 19 5 16,-5 14 2-16,-2 4 1 15,-4 4 4-15,-5-2 6 16,-1-6 2-16,-4-5-12 16,-3-5 3-16,0-9-6 15,-1-8 3-15,-5-6-25 16,0 0-52-16,-4-6-25 16</inkml:trace>
  <inkml:trace contextRef="#ctx0" brushRef="#br0" timeOffset="1558.56">11184 7433 292 0,'0'0'175'15,"0"0"-165"-15,0 0-6 16,0 0-3-16,0 0-1 16,0 0-4-16,-24 0-49 15,46 0-13-15,5 0-59 16</inkml:trace>
  <inkml:trace contextRef="#ctx0" brushRef="#br0" timeOffset="2115.83">11434 7459 229 0,'0'0'136'16,"0"0"-123"-16,20 110 5 16,-9-63 2-16,1-2 24 15,1 0-9-15,-3-4-25 16,9-10-2-16,-1-5-3 15,1-8 0-15,2-8-5 16,-4-6-1-16,-1-4 1 16,-3 0 1-16,3 0 2 15,-1-16-3-15,1-7 5 16,-1-10-5-16,-1-1-7 16,-3 0-5-16,-1 1 1 15,-4 12-8-15,-4 3 10 16,0 7 9-16,-2 9 0 15,3 2 0-15,-3 0-1 16,4 2-9-16,0 23 10 0,8 7 7 16,1 4-3-16,3-2 1 15,3-4 5-15,2-1-3 16,1-10-7-16,0-7-4 16,-2-6 4-16,-1-6 0 15,-2 0 0-15,-3 0 0 16,1-20 4-16,1-8-1 15,-1-6-3-15,1-2-3 16,-3 0 0-16,-4 6 1 16,-2 6-13-16,0 9 13 15,-3 12 2-15,2 3-2 16,-1 9-9-16,1 22 11 0,2 3 18 16,-4 0-8-16,5-3-9 15,4-8 1-15,5-2-2 16,2-8 0-16,5-5 0 15,1-6 0-15,-4-2-25 16,3-2 11-16,-2-15-74 16,-6-8-80-16</inkml:trace>
  <inkml:trace contextRef="#ctx0" brushRef="#br0" timeOffset="2518.94">12345 7522 310 0,'0'0'47'0,"0"0"-26"16,0 0-3-16,0 0 8 15,0 0-15-15,0 0 2 16,-95 127 19-16,83-76-10 16,8-4-18-16,4-6 7 15,0-7-3-15,0-7-5 16,14-9-3-16,-2-11-9 15,5-4 8-15,-2-3 0 16,1 0-7-16,1-21 8 16,1-13-9-16,-3-8-10 15,-1 0-14-15,-5 4 2 0,-7 8 24 16,0 9 4 0,-2 5 6-16,0 11 2 0,0 5 1 15,0 0-4-15,4 22 0 16,8 6 24-16,6 1-2 15,2 2-17-15,5-5-5 16,-2-4 3-16,4-2 1 16,-2-4-6-16,-3-8-34 15,-1-6-21-15,-2-2-57 16,-3-12-169-16</inkml:trace>
  <inkml:trace contextRef="#ctx0" brushRef="#br0" timeOffset="3382.88">12439 7186 380 0,'0'0'66'15,"0"0"-50"-15,0 0-10 16,2 165-5-16,18-88 17 16,6 2 4-16,9 2-7 15,-2-3-8-15,5-4-5 16,-7-8 0-16,-2-8 1 15,-4-8-1-15,-10-11-2 16,-1-13 0-16,-8-12 0 16,-4-14-5-16,0 0-24 0,1-17 29 15,1-15-4 1,4-12-3-16,9 0-7 0,1 2 9 16,1-2-16-1,4 6-13-15,-1 6 21 0,-2 8 10 16,0 14-6-16,-3 10 4 15,-3 0 4-15,-3 24 2 16,-1 12 12-16,-4 6 8 16,1 4-14-16,-1-2 11 15,1-3-5-15,4-4-4 16,2-5 1-16,-1-6-6 16,1-5-2-16,-2-10-2 15,3-6-8-15,-6-5 8 16,8 0 1-16,-3-12 1 15,1-13-2-15,-3-6 0 16,-9-4-3-16,-2-5 3 16,0 2-4-16,-18-2 4 0,-6 2 0 15,-5 0-1-15,2 3 1 16,1 6 0-16,5 8-2 16,6 8 2-16,3 7-5 15,8 4 5-15,2 2 0 16,2 0-41-16,0 0-27 15,0 0 37-15,8 0 4 16,11 0 6-16,8-6 21 16,-1-6 4-16,10-1-1 15,6 6-2-15,3 7 12 0,1 0 3 16,-3 16-14 0,-7 16 0-16,-5 8 0 0,-6 4 3 15,-10 2 5-15,-1 0 1 16,-8-2 5-16,-4-2 1 15,0-10-3-15,-2-10-10 16,0-9 0-16,0-9 15 16,0-4 15-16,0 0 2 15,0-8-6-15,-6-19-25 16,-4-6-1-16,4-7 2 16,6-5-3-16,0 1-3 15,0 4 0-15,12 6-11 16,3 4-9-16,1 9-15 15,3 2-18-15,-1 8 2 16,2 3-5-16,5 4 5 0,-1-1-17 16,1-1 23-16,-3 0 18 15</inkml:trace>
  <inkml:trace contextRef="#ctx0" brushRef="#br0" timeOffset="3672.91">13582 7429 116 0,'0'0'58'16,"0"0"-11"-16,0 0-2 15,0 0 8-15,0 0-17 16,0 0-17-16,-50-70-3 16,46 72-15-16,2 23 8 15,0 14-4-15,2 8-3 16,0-2 1-16,14 4-2 0,17-5 12 16,7-2-13-16,3-6 6 15,-1-4-6-15,1-2 8 16,-8-6 1-16,-8-4-3 15,-12-6-4-15,-6-4 8 16,-7-4 7-16,0 2 10 16,-24 3-8-16,-11-4-14 15,-4 6-3-15,1-8-2 16,7 1-4-16,6-6-3 16,10 0-39-16,10 0-24 15,5-7-71-15</inkml:trace>
  <inkml:trace contextRef="#ctx0" brushRef="#br0" timeOffset="3884.56">14141 7497 327 0,'0'0'59'0,"0"0"-55"16,0 0-4-16,0 0 2 15,0 0 2-15,125-14 12 16,-85 9-14-16,-2 2-2 16,0 0 1-16,-7-3-1 15,-11 3-64-15,-11 3-15 0</inkml:trace>
  <inkml:trace contextRef="#ctx0" brushRef="#br0" timeOffset="4082.81">14268 7660 470 0,'0'0'27'16,"0"0"-27"-16,0 0 0 16,0 0 4-16,0 0 4 15,141 3-6-15,-95-9-2 16,-3-1-14-16,1 3-31 0,-6-2-154 15</inkml:trace>
  <inkml:trace contextRef="#ctx0" brushRef="#br0" timeOffset="4423.79">15050 7269 391 0,'0'0'170'0,"0"0"-128"15,0 0-33-15,0 0-9 16,0 0 0-16,0 0 16 16,24 132-10-16,-12-78 3 15,-6 1-9-15,-3-4 1 16,1-1-3-16,2-7-6 16,2-7-61-16,5-6-74 15,5-16-144-15</inkml:trace>
  <inkml:trace contextRef="#ctx0" brushRef="#br0" timeOffset="4814.59">15438 7385 386 0,'0'0'43'0,"0"0"-41"15,0 0 0-15,0 0 2 16,0 0 59-16,13 128-21 15,-8-69-23-15,1-3-11 16,3-6 4-16,5-6-4 16,3-9-1-16,6-8-7 15,-1-8-2-15,3-12 2 0,1-7-2 16,3 0 0 0,0-13 1-16,-2-20-5 0,-3-11 5 15,-5-8-3-15,-9-3-4 16,-10-1 8-16,0 5 1 15,-6 0 0-15,-23 7-2 16,-9 11 4-16,2 8-2 16,-4 13 7-16,4 9 0 15,3 3 2-15,4 0-4 16,9 13-6-16,7 8-7 16,6 2-17-16,7 4-29 15,0-2-73-15,20 2-120 16</inkml:trace>
  <inkml:trace contextRef="#ctx0" brushRef="#br0" timeOffset="5166.49">15942 7365 448 0,'0'0'21'0,"0"0"-9"16,0 0 14-16,0 0-13 15,0 0 11-15,0 0-1 16,-50 148-2-16,50-98-11 16,0-3-9-16,16-7 2 15,4-8 1-15,7-4-1 16,2-6-6-16,4-7 7 0,7-9-2 16,1-6-2-1,-2 0 2-15,-1-23-2 0,-5-8 0 16,-8-12 2-16,-9-2-4 15,-9-3 4-15,-7 1 0 16,0 3-2-16,-7 5 2 16,-13 9-1-16,-3 9 17 15,-4 14-2-15,-4 7-3 16,-4 3-13-16,-7 28-10 16,2 15-51-16,-7 1-154 15</inkml:trace>
  <inkml:trace contextRef="#ctx0" brushRef="#br0" timeOffset="50755.85">4159 16637 33 0,'0'0'53'0,"0"0"-45"16,0 0 27-16,0 0-14 16,0 0-14-16,0 0 2 15,0 0-4-15,0 0-2 0,0 0-2 16,0 0-1-16,0 0 2 15,-93 0 0-15,91 0-2 16,-1 0 0-16,3 0 0 16,-2 0-28-16,2 0-36 15,-2 0-5-15</inkml:trace>
  <inkml:trace contextRef="#ctx0" brushRef="#br0" timeOffset="52381.61">4153 16561 108 0,'0'0'34'0,"0"0"-21"16,0 0-10-16,0 0 0 16,0 0-2-16,0 0 13 15,-7-30 16-15,7 26-9 16,-2 2 3-16,2-2-9 15,0 4-1-15,0-4-9 16,0 4-3-16,0 0-1 16,0-5 3-16,0 5-2 15,-3 0-4-15,3 0 4 16,0 0-1-16,0 0-1 16,0 0-2-16,0 0 2 15,0 0 1-15,0 0 0 0,0 0-2 16,0 0-1-16,0 0 2 15,0 0-8-15,0 0-16 16,0 0 2-16,0 0 21 16,0-3-3-16,0 3 2 15,0 0 2-15,0 0 0 16,0 0 0-16,0 0 0 16,0 0 0-16,0-3 0 15,0 3 0-15,0 0 0 16,0 0-7-16,0 0-2 15,0 0-8-15,0 0-4 16,3 0 0-16,-1 0 2 16,0 0-8-16,1 0 8 0,-1 0 14 15,-2 0 5 1,2 0 5-16,-2 0-2 0,0 0 9 16,0 0 10-16,0-2-1 15,0 2 3-15,0 0-13 16,0 0-1-16,0 0-5 15,0 0-4-15,0 0 6 16,0 0-2-16,0 0-5 16,0 0 0-16,0 0-4 15,0 0 3-15,0-5 1 16,0 5-6-16,0-4 5 16,0 4 1-16,0 0-10 0,2 0 4 15,0 0-2-15,-2 0 8 16,0 0-1-16,0 0 1 15,0 0 0-15,0 0 12 16,0 0-4-16,0 0 3 16,0 0 1-16,0 0 5 15,0 0-1-15,0 0-12 16,0 0 2-16,0 22 10 16,0 10-13-16,-4 12 2 15,-7 9-3-15,-3-3 6 16,1-3-1-16,-1 3-6 15,1-6 3-15,-1 0 2 16,4-7-5-16,1-13-2 0,3-8 3 16,2-6 0-1,4-10-2-15,0 0 0 0,0 0-3 16,0-8 3-16,0-12 0 16,0-6 0-16,0-7 0 15,0-5 3-15,0-1-3 16,0-3-4-16,0-2 4 15,0-1-1-15,4 9-1 16,2 4 1-16,1 10 2 16,-3 4 2-16,2 7-3 15,-1 5-1-15,-2 1 1 16,-1 5 1-16,0 0-1 0,5 0 0 16,3 0-10-1,11 6 9-15,3 16 1 0,5 5 4 16,5-2-1-16,-5 7 2 15,2-6-5-15,-4-3 0 16,-8-5 0-16,0-4 3 16,-11-4-3-16,-4-2-3 15,-4 0 3-15,0 6 6 16,0 0 8-16,-17 4 0 16,-12 8-11-16,-4 0 10 15,-6-2-2-15,4-2-5 16,6-8 5-16,4-3-3 15,12-2-6-15,7-9-4 16,3 0-2-16,3 0-10 16,0 0-23-16,0 0-47 0,22 0-9 15,5-4 29-15</inkml:trace>
  <inkml:trace contextRef="#ctx0" brushRef="#br0" timeOffset="52714.75">4460 16758 209 0,'0'0'11'15,"0"0"-11"-15,0 0 5 0,0 0 3 16,0 0 1 0,0 0 6-16,15-107 2 15,-15 71-7-15,0 4-1 0,0-3 0 16,0 4-6-16,0 1-3 15,0 5 1-15,0 10 3 16,0 9-1-16,0 6-3 16,0 0-1-16,0 0 1 15,10 26 5-15,7 11 8 16,1 13 0-16,2 7-4 16,-2 1-9-16,-2-5-1 15,-3-7 1-15,-2-6 1 16,1-6-1-16,-6-2-6 15,-2-4-56-15</inkml:trace>
  <inkml:trace contextRef="#ctx0" brushRef="#br0" timeOffset="53430.51">4157 17495 316 0,'0'0'29'0,"0"0"-18"16,0 0-10-16,0 0-2 15,0 0 1-15,0 0-1 16,-78 111 2-16,67-71 3 15,2 0-4-15,3-3 0 16,-2-6 0-16,6-5 3 16,2-12-3-16,0-6 0 15,0-8 0-15,0 0-3 16,0 0-1-16,0 0-14 0,0-12 18 16,0-11 13-16,0-14-12 15,0-12-2-15,0 5 0 16,0 13 1-16,0 5 0 15,0 4-1-15,0 3 1 16,0-3 1-16,0 0 0 16,0 0-2-16,8 8 2 15,0 4 0-15,1 10-1 16,5 0-8-16,1 0 6 16,5 18 2-16,4 4 2 0,3 2 4 15,-5 2-5-15,1 1 6 16,-8-9-7-16,-5-4-1 15,-2-2 1-15,-3-6 2 16,-3-2-1-16,-2 5-2 16,0-4 2-16,0 7 3 15,0 6 2-15,-11-3-6 16,-5 2 0-16,5-3 0 16,-1-1-12-16,4-6-18 15,6-1-27-15,-3-2-16 16</inkml:trace>
  <inkml:trace contextRef="#ctx0" brushRef="#br0" timeOffset="53814.99">4331 17356 289 0,'0'0'27'15,"0"0"-27"-15,0 0 5 16,0 0-6-16,0 0 2 16,0 0 2-16,9-39-3 15,2 39 0-15,3 0 0 16,-2 0-2-16,5 8 1 16,0 10 1-16,-3 0 6 15,-1 4 0-15,-3 4-6 0,0 2 9 16,-1 7 1-16,-3 1 10 15,4 4-13-15,-4-8 4 16,-1 0-5-16,1-10-2 16,1-6-4-16,-3-6-4 15,3-6 4-15,2-4 0 16,0 0-14-16,2 0 0 16,0 0-3-16,-2 0-4 15,-2-4-18-15,0 4-83 16</inkml:trace>
  <inkml:trace contextRef="#ctx0" brushRef="#br0" timeOffset="54070.3">4357 18012 266 0,'0'0'28'0,"0"0"-28"15,0 0 0-15,0 0-12 16,0 0 11-16,0 0 2 16,0 0 3-16,0 0-4 0,0 0-6 15,0 0-17 1,0 0-31-16,0 0-35 0</inkml:trace>
  <inkml:trace contextRef="#ctx0" brushRef="#br0" timeOffset="54263.94">4386 18177 162 0,'0'0'14'16,"0"0"-14"-16,0 0-15 15,0 0-32-15,0 0 37 16,0 0 9-16,-2 50-1 16,2-41 2-16,0 4 4 15,0 14-4-15,0-1 0 0,0 5-94 16</inkml:trace>
  <inkml:trace contextRef="#ctx0" brushRef="#br0" timeOffset="55300.66">3959 18056 91 0,'0'0'1'0,"0"0"-2"16,0 0-3-16,0 0-42 15,0 0 5-15</inkml:trace>
  <inkml:trace contextRef="#ctx0" brushRef="#br0" timeOffset="56315.27">3959 18056 6 0,'-27'-79'0'0,"25"75"0"16,0-1 0-16,-1-1 0 0,1-1-2 15,0 3 2-15,2 4 5 16,0 0 27-16,-3 0 2 16,3 0 4-1,0 0 0-15,0 0-18 0,-2 0-8 16,2 0-6-16,0 0-6 15,0 8 0-15,0 1 3 16,0 4 6-16,7 1-1 16,0 0-4-16,0 4 2 15,-1 0 4-15,1 4 1 16,-3 9-5-16,1 4-4 16,0 5 11-16,-3 9-3 0,-2-4-8 15,0 10 6-15,0-7 3 16,0 6-2-16,0 1 3 15,0-4-9-15,0-5 5 16,0-5-5-16,-5-16-2 16,0-3-1-16,3-9 2 15,2-7-1-15,0 2-2 16,0-4 2-16,0-2 1 16,0 2-2-16,0 0-3 15,0 2 3-15,0-3 1 16,0 6 1-16,0-1-4 15,0-2 4-15,0 2 0 16,0-2-2-16,0-5-4 0,0-1 4 16,0 3 3-1,0-3-2-15,0 0-2 0,0 0 2 16,0 0 1-16,0 0-2 16,0 0-1-16,0-4 1 15,-2-6-2-15,0-8-1 16,-3 0 2-16,3-4 1 15,-2-10 0-15,2-7 0 16,0-6-7-16,-1-3 7 16,1 3-1-16,0-5 1 15,2 5-1-15,0-4 1 16,0 5 1-16,0 7-1 0,0 5-2 16,0 2 2-16,0 12 2 15,0 4-1-15,0 7-2 16,0 7 2-16,0-5 3 15,0 5 2-15,0 0-5 16,0 0 3 0,0 0-4-16,0 0-1 0,0 5-6 15,11 12 7-15,6 13 5 16,6 11-2-16,3 4-1 16,4 4-2-16,1 1 5 15,0 1-4-15,2-3-1 16,-4-4 0-16,-2-5 5 15,-4-3-5-15,-6-6-2 16,-5-2 2-16,-6-6 3 16,-2-3-3-16,-1-8-1 0,-3 0 1 15,0 1 9-15,0-2-1 16,-19-2-8-16,-6-5 5 16,-10 0 8-16,-5-3-7 15,3 0 2-15,1 0-6 16,7 0 6-16,11 0-7 15,5 0 1-15,7 0-1 16,3 0-1-16,0-3-4 16,3 2 0-16,0-5-10 15,0 2-2-15,0 0 3 16,0 0-10-16,0-6 10 16,12-2 6-16,5-4-39 0,2-2-15 15,1-5-76-15</inkml:trace>
  <inkml:trace contextRef="#ctx0" brushRef="#br0" timeOffset="57648.01">4280 18079 11 0,'0'0'36'0,"0"0"-30"16,0 0-6-16,0 0 1 16,0 0-1-16,0 0 7 15,0 10-6-15,0-6 1 0,0 1 0 16,0-2-1-16,0 0-1 16,0-1-1-16,0 7 1 15,0-1 3-15,0-2 1 16,0 8 11-16,0-2 13 15,0 6 12-15,0 8-13 16,0-2-4-16,0 11-3 16,0-4-8-16,-3 6-5 15,3-1 0-15,0 0-1 16,0-5 4-16,0 4-10 0,0 1 3 16,0 4-3-16,0 4 7 15,0-11-7-15,0-12 0 16,3-3 1-16,-3-10 2 15,0-3-3-15,0-3-2 16,0-2 2-16,0 0 1 16,0 4-1-16,2-1 0 15,-2 6 0-15,2-1 4 16,-2-2-4-16,0 4-3 16,0-7 3-16,0 2 3 15,0-1-2-15,0-4-2 16,0 4 2-16,0-4 2 15,0 4-3-15,0-2-4 16,0 0 4-16,0 0 1 16,0-2-1-16,0 0 0 0,0 4-4 15,0-4-1-15,0 0-43 16,4 8-75-16</inkml:trace>
  <inkml:trace contextRef="#ctx0" brushRef="#br0" timeOffset="71229.13">5196 17218 10 0,'0'0'34'0,"0"0"-18"0,0 0-9 15,0 0 1-15,0 0 3 16,0 0-6-16,0 0-1 16,0-9 0-16,2 1-4 15,0-2-6-15,2-4 6 16,-2-2 0-16,3 2-2 15,-1-4-8-15,0 4 10 16,2-4-12-16,-4 9-31 16</inkml:trace>
  <inkml:trace contextRef="#ctx0" brushRef="#br0" timeOffset="72281">4433 16856 303 0,'0'0'7'16,"0"0"-4"-16,0 0 3 16,-82-134 10-16,82 95-13 15,0 11 0-15,0 15 5 16,0 8-5-16,0 5-3 15,0 5 0-15,0 39 8 16,0 24 12-16,0 20-8 16,-9 16-10-16,-7 2 1 0,-1-3 0 15,-2-17-1 1,6-16-2-16,3-25 1 0,4-14 0 16,6-20-1-16,0-11-2 15,0 0-17-15,14-19 7 16,9-21 12-16,5-22 2 15,6-6-2-15,-3-8-21 16,-2 1 11-16,-3 21-5 16,-5 18 15-16,-8 26 0 15,-2 10-5-15,-6 28 5 16,-5 38 5-16,0 19 19 16,0 13-3-16,0 0 3 15,0-8-8-15,-2-14-3 16,2-13-13-16,0-15 2 0,0-21-2 15,4-12 0-15,7-15-16 16,0 0 7-16,5 0 9 16,4-18 9-16,7-10-9 15,4-6-3-15,13-8-50 16,12-7-16-16,2-13-113 16</inkml:trace>
  <inkml:trace contextRef="#ctx0" brushRef="#br0" timeOffset="73874.58">15092 10 278 0,'0'0'74'0,"0"0"-36"16,0 0-25-16,0 0 9 15,0 0 0-15,0 0-12 16,-82 28-9-16,58 15-1 16,-3 10 1-16,-4 5 2 15,2 6-3-15,0-1 0 16,4-4 0-16,5 0 0 15,5-11-2-15,4-10 1 16,3-12-3-16,4-12 4 0,4-10 0 16,0-4-10-16,0 0-19 15,0-4 11-15,9-26-1 16,7-14 19-16,8-12 0 16,1-6-23-16,-3 10 20 15,-2 9-6-15,-9 15 9 16,-1 8-1-16,-8 6-2 15,2 4 3-15,-4 0 1 16,0 4 1-16,0 2 4 16,0 4-5-16,0 0 7 0,0 0-8 15,0 22 2 1,0 20-2-16,0 24 6 0,0 25 15 16,-12 10-11-1,-1 2-9-15,5-10 6 0,-2-12-4 16,6-16 0-16,4-19-3 15,0-14 1-15,0-16 0 16,0-10-1-16,0-6-10 16,0 0 3-16,0 0 7 15,0-22 20-15,6-14-7 16,4-10-10-16,1-10-3 16,-3-5-5-16,2-4-9 15,-4-5 4-15,-1-5 3 16,-1-1-23-16,2 6 24 15,4 7-5-15,-1 18 6 0,-1 12-2 16,0 16 6-16,-6 8 1 16,-2 7 0-16,0 2 0 15,0 0-2-15,0 0-5 16,-8 6 7-16,-13 12 18 16,-16 7-14-16,-7 0-1 15,-5 4 0-15,5-7 0 16,6-2-2-16,7-6 8 15,8-4-3-15,10-4-6 16,4-2-4-16,7-2-6 16,2 2-34-16,0-2-64 15,0 0-5-15</inkml:trace>
  <inkml:trace contextRef="#ctx0" brushRef="#br0" timeOffset="74647.96">15331 617 260 0,'0'0'31'0,"0"0"-22"15,0 0-8 1,11-142 3-16,1 90-3 0,-4 0 13 15,3-2 3-15,1 6-13 16,-4 3 7-16,-1 11-4 16,-3 13 6-16,-2 8-9 15,-2 9-1-15,0 4-6 16,0 0 2-16,0 0-15 16,0 15 15-16,2 8 1 15,3 13 5-15,0 11 0 16,2 4-2-16,-1 6 7 15,1 6 1-15,-1-5-9 16,-1-4 0-16,4-1-1 16,-3-7-1-16,1-2-3 15,-3-1-31-15,-4-9-31 0,0-2-50 16</inkml:trace>
  <inkml:trace contextRef="#ctx0" brushRef="#br0" timeOffset="75156.42">15090 1498 241 0,'0'0'0'16,"0"0"-102"-16</inkml:trace>
  <inkml:trace contextRef="#ctx0" brushRef="#br0" timeOffset="75432.75">15068 1708 274 0,'0'0'6'0,"0"0"-2"16,0 0-4-16,0 0-5 15,0 0-1-15,0 0-22 0,6 119-3 16,10-101 0-16,-3-3-1 16,1 8-1-16,-3-1-48 15</inkml:trace>
  <inkml:trace contextRef="#ctx0" brushRef="#br0" timeOffset="75549.99">15215 2346 260 0,'0'0'4'16,"0"0"-8"-16,0 0-1 15,-11 123-109-15</inkml:trace>
  <inkml:trace contextRef="#ctx0" brushRef="#br0" timeOffset="76284.17">14972 3287 123 0,'0'0'174'0,"0"0"-155"16,0 0-16-16,0 0-3 15,0 0 12-15,0 0 0 16,-111 102-7-16,77-54 10 16,3 4-4-16,3 0-3 15,3-2-3-15,7-6-4 16,5-12 0-16,5-10 0 16,8-9 0-16,0-12-2 15,0-1-6-15,0 0-1 16,0-21 6-16,10-20 1 0,11-9 1 15,4-10 0-15,0-2-9 16,-3-5 9-16,-4-1-3 16,-2-2-2-16,-5 4-8 15,0 6 9-15,-2 12 4 16,0 12 3-16,-5 14-1 16,-2 13 6-16,0 9-6 15,6 0-2-15,2 10-5 16,9 21 5-16,0 9 4 15,1 6 0-15,5 4-3 16,2 4 1-16,4 2-1 16,3-2 2-16,1 7-3 15,3-1 0-15,-3-4 0 0,1-6 0 16,-9-9 1-16,-3-10-1 16,-8-10 0-16,-7-10 2 15,-7-4-2-15,-2-6 0 16,-2 3 5-16,-23-4 3 15,-6 0-7-15,-9 0 6 16,-3 0 2-16,-3 0 1 16,3 0-10-16,8-4 2 15,3-1 0-15,13-4-2 16,5 5-19-16,12-2-41 16,2-2-69-16</inkml:trace>
  <inkml:trace contextRef="#ctx0" brushRef="#br0" timeOffset="76574.95">15442 3174 341 0,'0'0'56'16,"0"0"-45"-16,0 0-5 16,0 140-5-16,7-85 13 0,0 1 0 15,-5 0-5 1,0 1 6-16,-2 0-12 0,0 1 2 16,0-5-5-16,0-10-9 15,4-10 8-15,-1-13-42 16,3-6-39-16,8-14-46 15</inkml:trace>
  <inkml:trace contextRef="#ctx0" brushRef="#br0" timeOffset="76947.67">15850 3207 345 0,'0'0'27'0,"0"0"-26"15,0 0 4-15,-22 131-5 16,11-77 0-16,1 2 4 16,6-2 3-1,4-4-4-15,0-10-4 0,0-9 2 16,7-13-1-16,6-10 0 16,5-6 0-16,0-2 5 15,4-12 5-15,0-20-10 16,-2-6 9-16,-1-2-9 15,-9-4-5-15,-5 2-15 16,-3 1 0-16,-2 2 17 16,0-1 1-16,-2 5 1 15,-15 4 1-15,-2 10 0 0,1 9 8 16,1 7-6-16,-1 5-2 16,2 0-11-16,3 11-33 15,0 16-3-15,2-2-13 16,1 7-31-16</inkml:trace>
  <inkml:trace contextRef="#ctx0" brushRef="#br0" timeOffset="77365.35">16169 3213 316 0,'0'0'25'16,"0"0"-20"-16,0 0-5 16,0 0 5-16,0 0 3 15,-52 125 8-15,46-78-8 16,3-3-2-16,3 0 1 16,0-4-1-16,0-4-4 15,13-6-3-15,3-10 2 16,5-4-1-16,0-10 0 15,6-6 0-15,-4 0 11 16,2-18 4-16,-1-12-15 16,-7-5 6-16,0-5-4 15,-7-4 3-15,-8 1-5 16,-2-4-3-16,0 2 3 0,-6 4 0 16,-17 9-4-16,-6 7 4 15,-4 13 0-15,-2 3 0 16,1 9 0-16,3 0-2 15,2 0-3-15,7 7-14 16,4 7-39-16,6 11-21 16</inkml:trace>
  <inkml:trace contextRef="#ctx0" brushRef="#br0" timeOffset="82333.92">8123 1119 38 0,'0'0'16'15,"0"0"-16"-15,0 0 1 16,0 0-1-16,0 0 0 0,0 0 46 15,0-24-14-15,-2 20-4 16,0-3-8-16,0 4-12 16,2-1 2-16,-3 1 23 15,0 3-17-15,3 0-5 16,0-1-2-16,-2 1-9 16,2 0 9-16,-2 0-7 15,2 0-2-15,0 14-1 16,0 10 1-16,0 6 4 15,0 8 0-15,0-2 3 16,0 6-2-16,7 6-5 16,0 6 12-16,-3 10-3 15,1 7-8-15,-5 4 2 16,0-4 2-16,0-7-2 0,0-10-3 16,0-11 3-16,0-13 0 15,0-6-3-15,0-6 3 16,0-6-3-16,0-3 0 15,0-7 2-15,0 1-2 16,0-3 2-16,0 0 4 16,0 0 4-16,0 0-3 15,0 0 1-15,0 0 0 16,0 0-3-16,0 0-7 16,0 0 3-16,0 0-1 15,0 0 0-15,0 0-5 16,0 0 4-16,6 0-4 15,10 0 1-15,6 0 2 0,14 0 4 16,8-8-2-16,15-9 0 16,11 0 0-16,11-6 0 15,8 2 1-15,5-4 1 16,2 1-4-16,6-2 4 16,7-4 1-16,6-1-3 15,13-2-2-15,16 3 2 16,20-1 2-16,19 8 0 15,14 5-4-15,7 3 4 16,-7 14 0-16,-12 1-2 16,-20 0-4-16,-16 16 4 0,-14 0 0 15,-8-4-6 1,-1-5 2-16,1 2-1 0,-2-1 2 16,-9-2 3-1,-12 2-8-15,-6 4 8 0,-8-2-2 16,-6 4-6-16,-6-4 2 15,-13 0 6-15,-8 0 2 16,-5 0-2-16,-7 0-3 16,-9-2 3-16,-5 0 1 15,-4-4 0-15,-6 2-2 16,0-2 2-16,-3 0 2 16,-3-2-3-16,1-2-3 0,-3 0 3 15,5 3 0 1,-3-3 0-16,6 0-1 0,0 0 2 15,2 0 2-15,2-3-3 16,-1-3-3-16,3-2 3 16,-5 2 0-16,2 0 3 15,-1 0-6-15,-6 0 6 16,2 0-2-16,-7 0-1 16,-2 3-3-16,-3 0 3 15,-3 0 0-15,-2 3 0 16,0-1-1-16,0 0 2 15,0-4 3-15,2-1-4 16,-2-2 0-16,2-4 0 16,-2-2 0-16,-2-4 2 15,2-6-3-15,-2-4 2 0,0-5 4 16,0-5-2-16,0-1 3 16,0-11 3-16,0-8-3 15,0-11-4-15,0-4-1 16,0-7 1-16,5 0 2 15,11 4-4-15,1 4-1 16,3 6 1-16,-2 6 1 16,0 6 3-16,-1-1-8 15,-1 3 8-15,-1 8-2 16,-5 2-2-16,-4 10-2 16,-1 7 2-16,-5 10 3 15,0 7 0-15,0 6 1 16,0-2 3-16,0 2-3 0,-7 0-4 15,-9 0 0-15,-1 2 6 16,-3 0 0-16,-5 0-3 16,-4 0-3-16,-2 0 0 15,-9 10 1-15,-9 8-1 16,-9 6 2-16,-11 4-2 16,-11 4 2-16,-11 4 0 15,-15 6-4-15,-13 6-1 16,-16 3 0-16,-9 3-6 15,-13-2 5-15,-11 2 4 16,-2-3 0-16,3 2-2 16,7-4 2-16,8-6-3 0,5-4 3 15,4-7 0 1,5 0-3-16,7-2 3 0,6 2 0 16,9-2 2-1,9-3-4-15,17-4 4 0,9-5 0 16,14-6-2-16,14-7-2 15,5-5 2-15,11 0 1 16,5 0-1-16,-1-1-1 16,0-12 1-16,2 0 0 15,2-1 0-15,2 3-3 16,-2-4 3-16,-3 1 0 16,1 4 0-16,2 1 0 0,-2 8-3 15,0 1 3 1,0 0 0-16,0 0-7 0,2 0 7 15,5 0 2-15,1 0-2 16,3 0 0-16,-3-1 0 16,-3-10 5-16,-3-1-5 15,-2-4-4-15,-2 0 4 16,-1-4 4-16,6 3-3 16,1 2-2-16,2 2 2 15,2 3 2-15,3 4-3 16,-2 3-3-16,-2-3 3 15,-1 3 2-15,2 2-2 16,4 1 0-16,3 0 0 16,3 0 4-16,1 0-4 15,-1-3 0-15,-2 2 0 16,-1-3 3-16,-4 0-2 0,2-2-2 16,-4-1 2-16,2 3 2 15,-2 4-3-15,-1 0-4 16,3 0 4-16,3 0 0 15,1 0 1-15,3 0-3 16,4 0 4-16,-1 0 3 16,4 0-5-16,-3 0-2 15,0 3 2-15,-4-2 0 16,-3 2 1-16,1 1-2 16,-4 2 2-16,6-2 0 15,-3 4-1-15,3 5-24 16,5 6 9-16,1 6-51 0,2 8 11 15,3-3-68-15</inkml:trace>
  <inkml:trace contextRef="#ctx0" brushRef="#br0" timeOffset="83041.39">9027 1217 201 0,'0'0'54'0,"0"0"-48"0,0 0-6 16,0 0 0-16,0 0 6 15,0 128-5-15,0-82 18 16,0-1-11-16,0 1 6 15,0-4-9-15,0-4-3 16,0-4-2-16,0-6 4 16,0-4-3-16,0-3-2 15,0-8 2-15,3-5-3 16,5-4-15-16,2-2-17 16,3-2-2-16,-1 0-36 15</inkml:trace>
  <inkml:trace contextRef="#ctx0" brushRef="#br0" timeOffset="83377.02">9551 1121 180 0,'0'0'54'16,"0"0"-51"-16,0 0-1 0,0 0 3 15,0 124 5 1,2-92 2-16,3-2 2 0,4 4 1 16,0-2-13-1,-1 4 8-15,-1 0-2 0,0 1 5 16,-4 0-11-16,1-2-1 15,-2-3-1-15,2 1 5 16,1-8-5-16,1-3 0 16,6-4-9-16,3-4-36 15,3-4-39-15</inkml:trace>
  <inkml:trace contextRef="#ctx0" brushRef="#br0" timeOffset="83752.64">10596 1002 119 0,'0'0'113'0,"0"0"-107"0,0 0-6 16,0 0 6-16,11 137 21 16,-11-80 0-16,0 6-8 15,2-3-3-15,1-2-11 16,2-5 5-16,-3-7 1 15,4-6-10-15,3 2-1 16,3-2 0-16,0-4-4 16,2-6-12-16,-3-12-47 15,0-10-48-15</inkml:trace>
  <inkml:trace contextRef="#ctx0" brushRef="#br0" timeOffset="84091.61">11425 832 258 0,'0'0'10'15,"31"110"-7"-15,-10-36-1 16,0 9-4-16,6 3 4 0,0 2 3 16,0 0-5-16,0-10 0 15,-5-11 0-15,-5-9 3 16,0-9-3-16,-7-8-1 15,-5-1-34-15,-1-8-69 16</inkml:trace>
  <inkml:trace contextRef="#ctx0" brushRef="#br0" timeOffset="84399.73">12269 676 240 0,'0'0'12'0,"29"107"-12"16,-11-27 1-16,5 7 0 15,-6 5 7-15,1-1 1 16,0-9-6-16,0-6 7 16,2-9-3-16,0-13-7 15,2-7 0-15,-7-10-6 0,-1-7-13 16,-5 2-61 0</inkml:trace>
  <inkml:trace contextRef="#ctx0" brushRef="#br0" timeOffset="85471.42">12703 1480 149 0,'0'0'49'0,"0"0"-44"16,0 0-5-16,0 0-19 16,0 0 19-16,0 0 2 15,8 0 15-15,1 0-11 0,-3 0-1 16,4 0-5-16,-2 0 0 16,-1 0 1-16,3 6 13 15,4 0-5-15,2-2-8 16,6-1 4-16,3 1 4 15,6-4-8-15,7 0 6 16,7 0 0-16,5 0 2 16,4 0-9-16,2 0 0 15,-3 0 0-15,-2-1 2 16,-1-3 1-16,-6-5-3 16,3 3 3-16,-5-3 6 15,0 2-9-15,-6 3 3 16,-2 4-3-16,-1 0 6 0,-6 0-3 15,0 0-6-15,-6 0 6 16,-4 0-2-16,-5 0-1 16,-5 0-2-16,0 0 2 15,-2 0 2-15,-5 0-2 16,2 0 0-16,-2 0-5 16,0 0 5-16,0 0-2 15,0 0-10-15,0 0 10 16,0 0-2-16,0 0-3 15,0 0-20-15,0 0-44 16,0 0-25-16</inkml:trace>
  <inkml:trace contextRef="#ctx0" brushRef="#br0" timeOffset="86481.35">13896 177 154 0,'0'0'0'0,"0"0"2"15,-13 131-2-15,11-70 2 16,0 3 3-16,2 5 18 16,0 4 6-16,0 10-3 15,0 5-10-15,2 6-1 16,13 8 0-16,-1-2-9 16,1 2-1-16,3-8 3 15,-7-11-7-15,-3-6-2 16,-2-5 2-16,-6-6 4 15,0-2-5-15,-6-6 0 0,-11-6 0 16,-1-11 3-16,-5-9-1 16,4-10-3-16,-1-8 2 15,2-5 5-15,2 0-6 16,3-8-2-16,-1-1 2 16,6 0 6-16,-3 0-6 15,3 0-3-15,4 0-8 16,0 0 8-16,4-4-1 15,0 1 0-15,0 0 4 16,0 2 0-16,0-3-7 16,0 1 3-16,6 3-8 15,2 0 12-15,0 0-2 16,8 3-8-16,4 19 10 0,7 10-1 16,4 16 2-1,4 16 4-15,3 16 3 0,3 8 5 16,1 15-4-16,0 13-8 15,-1 16 2-15,-4 14 11 16,-3 11 2-16,-8-2-12 16,-4 0-3-16,-4 2 15 15,-7 4-2-15,-1-4-9 16,-2-7 8-16,3-23-2 16,-1-29-9-16,0-31-1 15,1-27 1-15,-3-15 3 16,0-15-5-16,-5-10-5 0,1 0 4 15,-4-4-1-15,0-23-6 16,0-4-56-16,0-6-35 16</inkml:trace>
  <inkml:trace contextRef="#ctx0" brushRef="#br0" timeOffset="87249.87">14139 827 337 0,'0'0'4'16,"0"0"-4"-16,0 0-29 15,0 0 29-15,122 9 2 16,-86-9-2-16,1 0 0 0,2-10 0 15,-1 0 2-15,-3 0-2 16,-1 0-3-16,-8 2-18 16,-3 3-36-16,-8 5-53 15</inkml:trace>
  <inkml:trace contextRef="#ctx0" brushRef="#br0" timeOffset="88289.54">14424 3473 233 0,'0'0'48'0,"0"0"-42"16,0 0 2-16,0 0 19 15,0 0-7-15,0 0-12 16,0 2-8-16,2-2-1 16,10 0-2-16,3 0 3 15,3 0 9-15,7-6-5 16,-2-9-4-16,9 2-15 16,4 1-29-16,-3-4-81 15</inkml:trace>
  <inkml:trace contextRef="#ctx0" brushRef="#br0" timeOffset="89721.47">16216 676 224 0,'0'0'28'0,"0"0"-28"16,0 0 2-16,0 0-3 15,0 0 2-15,0 0 4 16,0 0-5-16,0 0-5 0,2 0 5 15,2 0 4-15,-2 0-3 16,1 0-2-16,-1 0 2 16,2 0 4-16,0 0 0 15,3 0-5-15,7 0 5 16,3 0 5-16,6 0-9 16,8 0 2-16,6 0-3 15,9 0 12-15,12-5-4 16,8-8-8-16,7 0 5 15,12-2 1-15,5-2-5 16,-3 0-2-16,-6 2 2 16,-6 5 2-16,-11 2-3 15,-10 4-6-15,-12 1 6 0,-9 3 0 16,-10 0 0-16,-8 0-1 16,-8 0-8-16,-2 0 1 15,-3 0-4-15,0 0 2 16,0 0 5-16,-2 0 2 15,2 0-15-15,0 0-4 16,3 0-57-16</inkml:trace>
  <inkml:trace contextRef="#ctx0" brushRef="#br0" timeOffset="92429.83">17860 556 51 0,'0'0'56'15,"0"0"-33"-15,0 0-2 16,0 0-4-16,0 0 22 15,0 0-7-15,-14-4-20 16,14 4-5-16,0 0 4 16,-2-1-1-16,2-1 6 15,0 2-9-15,0-3 10 16,0 2-6-16,0 0-6 16,0-1 5-16,0-1 3 15,0 2-12-15,0-2 8 16,0-1-9-16,0 0 10 15,0-4-10-15,0-2 2 0,0-4-2 16,0-6 2-16,0-3 2 16,0 0-8-16,2-5 8 15,3-2-2-15,2-3-2 16,1-4-6-16,-1 0 6 16,0-3 4-16,0 4-3 15,-3 0-2-15,-2 8 2 16,-2 2 0-16,0 8-1 15,0 8-2-15,0 2 2 16,0 6 10-16,0 2-10 16,0 0 0-16,0 0 3 15,0 0 0-15,0 0-3 16,2 0-12-16,5 6 8 0,5 18-1 16,0 10 6-16,2 6-2 15,-3 4 2-15,-2 3 8 16,-1-4-3-16,0-3-4 15,-4-5 1-15,1-2 3 16,-1-6-4-16,-2-5-4 16,0-2 4-16,2-6 2 15,-1-2-4-15,2-2 1 16,-1-2-1-16,3 0 0 16,-1 4-29-16,3 8-19 15,-9-8-94-15</inkml:trace>
  <inkml:trace contextRef="#ctx0" brushRef="#br0" timeOffset="93023.21">16316 1758 271 0,'0'0'42'16,"0"0"-40"-16,0 0-2 15,0 0-3-15,0 0 3 16,160-18 4-16,-100 12-3 15,11-2-2-15,8-2 2 16,0-2 3-16,-2-2-4 16,-4 0-6-16,-4-5-1 0,-4-2-21 15,0 1-19 1,-3-2-24-16,0 4-54 0</inkml:trace>
  <inkml:trace contextRef="#ctx0" brushRef="#br0" timeOffset="93631.03">18301 1133 268 0,'0'0'23'0,"0"0"-1"16,0 0 5-16,0 0-15 15,0 0 17-15,0 0-16 0,-129-22 5 16,110 22-14 0,-2 6-1-16,-2 18-3 0,-4 6 2 15,0 7 0-15,3 4-4 16,7-5 4-16,6-2-2 15,11-7 0-15,0-2-4 16,0-5-8-16,11-6 1 16,11-2 1-16,0-3 6 15,2-8-7-15,1-1 10 16,0 0 1-16,-1-15 0 16,0-9 4-16,1-6 4 15,-3-7-8-15,-1-2 0 16,-8-2 4-16,-5 5-4 15,-8 4 0-15,0 4 1 0,0 6-1 16,-17 1 0-16,-8 7-4 16,-6 13-23-16,-6 1-47 15,-8 15 1-15</inkml:trace>
  <inkml:trace contextRef="#ctx0" brushRef="#br0" timeOffset="94122.43">16496 2264 267 0,'0'0'6'16,"0"0"-6"-16,0 0 0 16,0 0 1-16,121 6 18 15,-64-6 5-15,11 0-17 16,13-8-3-16,11-10-4 15,3-9 3-15,11-1 0 16,-2-6-6-16,-2-2-25 16,-3-1-6-16,-13 0-22 15,-12 7-119-15</inkml:trace>
  <inkml:trace contextRef="#ctx0" brushRef="#br0" timeOffset="94614.83">18412 1837 246 0,'0'0'26'0,"0"0"-18"16,0 0 6-16,0 0 19 15,0 0-10-15,0 0-22 16,-126-30 24-16,112 36-22 16,1 14 1-16,4 4-4 15,7 6-1-15,2-3 1 16,0 5-6-16,0-1 0 15,0-7 2-15,6-4-13 16,7-3 14-16,3-9-2 16,2-2 0-16,2-6 5 15,0 0 1-15,4-8 4 16,-1-21-3-16,1-7 2 0,-3 1 0 16,-6-1-4-16,-9 2 3 15,-6 9 0-15,0 3 6 16,-4 2-6-16,-21 5-3 15,-2 6-6-15,-6 6-1 16,-2 3-33-16,-12 11-10 16,-4 25-29-16</inkml:trace>
  <inkml:trace contextRef="#ctx0" brushRef="#br0" timeOffset="94955.15">16688 2882 291 0,'0'0'54'16,"0"0"-54"-16,0 0-63 16,0 0 27-16,0 0 23 15,0 0 6-15,11 3 5 16,9-3-29-16,5 0-7 15,8 0-48-15</inkml:trace>
  <inkml:trace contextRef="#ctx0" brushRef="#br0" timeOffset="95099.34">17336 2759 168 0,'0'0'3'0,"0"0"-3"0,0 0-29 16,0 0-59-16</inkml:trace>
  <inkml:trace contextRef="#ctx0" brushRef="#br0" timeOffset="95856.48">16862 3443 280 0,'0'0'29'0,"0"0"-19"16,0 0-7-16,0 0-6 16,158-2 6-16,-100-4 2 15,4 2 6-15,9-2-11 16,0 2 8-16,6-3-4 15,-6 4-4-15,-2-6 0 0,-7 2-36 16,-4-6-32-16,-2 2-108 16</inkml:trace>
  <inkml:trace contextRef="#ctx0" brushRef="#br0" timeOffset="97014.63">18554 3176 254 0,'0'0'38'16,"0"0"-15"-16,0 0 18 16,0 0-16-16,0 0-12 0,0 0 7 15,-64 0-10-15,51 20-7 16,2 8-3-16,2 7 2 16,0 0-1-16,5 2-1 15,4-4 6-15,0-2-6 16,0-8 0-16,10 2 0 15,13-9 0-15,4-2 0 16,0-3-4-16,0-10 1 16,-2-1-16-16,0 0 15 15,0 0-11-15,0-18 15 16,-6-4 0-16,-3-9 5 16,-1-1-5-16,-5 1 0 0,-4-4 0 15,-6 6 0 1,0 1 3-16,-2 5 0 0,-23 6 3 15,-4 7 0-15,-4 3 1 16,-3 7-1-16,7 0-6 16,3 0 0-16,10 0-28 15,7 2-57-15,9 3-53 16</inkml:trace>
  <inkml:trace contextRef="#ctx0" brushRef="#br0" timeOffset="108590.85">19878 659 272 0,'0'0'23'16,"0"0"-19"-16,0 0 6 15,0 0 12-15,0 0-9 16,0 0 1-16,0 0 3 15,0 0 6-15,-31-26-10 16,31 26-13-16,0 0 4 16,0 0 0-16,0 0 0 0,0 0-4 15,0-3 2 1,3-4 2-16,18-3-3 0,6-7 1 16,7 2-2-16,-1-3 1 15,2 6 0-15,2 6-1 16,-2 6-5-16,1 4 5 15,-1 26-4-15,3 12-5 16,1 17 9-16,-8 10 0 16,-7 12 3-16,-8 9-3 15,-10 1 2-15,-4-6 0 16,-2-8 2-16,0-11-2 16,0-14 0-16,0-10 0 15,2-6-1-15,-2-7-1 16,5-10-4-16,-1-3-2 15,1-5-39-15,-2-2-49 0,-3-9-97 16</inkml:trace>
  <inkml:trace contextRef="#ctx0" brushRef="#br0" timeOffset="108787.03">19961 1294 371 0,'0'0'0'0,"0"0"-43"15,0 0 39-15,160 7-39 16,-84-7-4-16,9 0-12 16,3-10-38-16</inkml:trace>
  <inkml:trace contextRef="#ctx0" brushRef="#br0" timeOffset="109929.57">22131 898 240 0,'0'0'33'0,"0"0"-28"16,0 0-5-16,0 0-3 15,0 0 3-15,0 0 17 16,20-29-1-16,-4 0 12 16,1-7 4-16,3-6-18 0,-1-7 12 15,-4-2-12 1,-1-3-4-16,-4-2 1 0,-5 6-8 15,-3 3-1-15,-2 0-2 16,0 10 5-16,0 3-5 16,0 10 5-16,0 8-5 15,0 7 0-15,0 5 4 16,0 4-4-16,4 0 0 16,1 0-13-16,4 13-7 15,6 14 20-15,6 16 0 16,-2 9 2-16,4 10 1 15,-5 6 8-15,-5 0-5 16,1 1-6-16,-6-6 6 16,1-8 0-16,1-9-3 0,-4-6-3 15,-2-9 3-15,3-2-2 16,2-5-1-16,0-2-33 16,4 1-24-16,1-9-63 15</inkml:trace>
  <inkml:trace contextRef="#ctx0" brushRef="#br0" timeOffset="110499.23">23216 727 292 0,'0'0'18'0,"0"0"6"16,-27-104 2-16,9 75-11 0,1 0 7 16,-4 8-12-16,2 0 2 15,1 4 1-15,-1 7-13 16,7 8-3-16,1 2 3 16,-3 0 0-16,3 11-5 15,-1 17 5-15,-1 14 1 16,3 0-1-16,2 0-5 15,6 1 2-15,2-6 1 16,0 4-1-16,4-5 1 16,19 0-3-16,4-2 5 15,2 0 0-15,4 0 2 16,-4-5-2-16,-2 1 3 16,-2-1-2-16,-10-2-1 15,-7-8 3-15,-4-5-3 16,-4-2 0-16,0 2 0 0,-27 9 17 15,-12 1-10-15,-7 2-6 16,1-4-1-16,1-1-15 16,4-4-26-16,9-5-80 15</inkml:trace>
  <inkml:trace contextRef="#ctx0" brushRef="#br0" timeOffset="112197.74">19914 2627 390 0,'0'0'26'15,"0"0"-26"-15,0 0-3 16,0 0-43-16,0 0 45 0,0 0 0 16,26-25 2-1,-1 24-1-15,0-1 4 0,2-2-2 16,-3-3 0-16,1 1 3 16,-8 1-2-16,-1 1 3 15,-7 0-5-15,-5 1 6 16,-4 3-7-16,0 0 1 15,0 0-2-15,0 0 2 16,-8 3 0-16,-15 16-1 16,-6 10-2-16,-2 5 2 15,0 0 0-15,6 2-2 16,3 0 2-16,4-4 2 16,7-4-2-16,4-6 0 0,7-4-8 15,0-8 3 1,0-1 2-16,2-3-9 0,12-5 11 15,1 4 1-15,5-4 1 16,5 4-1-16,4 2-1 16,5 4 1-16,3 4 0 15,1 6-7-15,0 2 5 16,0 0 2-16,-5-1 0 16,-4-2-3-16,-9-8 4 15,-8 0-1-15,-8-6 0 16,-4-1-3-16,0 1 3 15,0 3 7-15,-20 1 4 16,-2 0-6-16,-5 3-1 16,-2-5-1-16,0 3 3 0,0-1-3 15,0-2-3-15,4 2 0 16,3-2 0-16,5 0-3 16,3-2-15-16,7-4 2 15,3-2-24-15,2 0-4 16,2 0 19-16,0 0-50 15</inkml:trace>
  <inkml:trace contextRef="#ctx0" brushRef="#br0" timeOffset="113080.26">20012 2482 5 0,'0'0'164'0,"0"0"-118"16,0 0-22-16,-2-102-1 15,-2 92 13-15,-2 9 12 16,2 1-22-16,0 0-25 15,-5 29 8-15,1 17 0 16,-4 18-4-16,-1 9-3 16,-1 3 2-16,3-2 2 15,0-9-1-15,2-6-5 16,2-11 4-16,3-12-2 16,4-16-2-16,0-9-3 0,0-10 3 15,0-1-1 1,6 0 1-16,15-9 14 15,6-21-11-15,4-8-2 0,2-7-1 16,1 1-11-16,-3 6-4 16,-4 9 7-16,-8 6 6 15,-7 15 2-15,-4 8-6 16,-3 0-3-16,1 6-5 16,4 20 10-16,-4 8 4 15,1 4 6-15,-5 6-6 16,-2-1 1-16,0 0 2 15,0-1 5-15,-9-2-1 16,-5-1-5-16,6-7-2 16,1-7 6-16,5-10-6 0,2-7 0 15,0-6 2 1,0-2-3-16,0 0 1 0,0 0 0 16,7 0 5-16,6-14 7 15,7-8-11-15,5-4-1 16,8-2-1-16,-4 3 1 15,0 12 0-15,-9 7-5 16,-9 6 2-16,-7 0-4 16,-1 7 1-16,-3 18 3 15,0 4 6-15,0 2 1 16,-3 3 5-16,-9-4-9 16,2-2 5-16,3-2-5 15,5-6-2-15,2-3-14 16,0-4-51-16,0-7-41 15</inkml:trace>
  <inkml:trace contextRef="#ctx0" brushRef="#br0" timeOffset="113580.36">21012 2488 289 0,'0'0'13'0,"0"0"-7"16,0 0 42-16,-46-106-18 16,15 94-14-16,-5 12-1 15,-5 0-11-15,2 14 11 16,3 22-11-16,1 8-3 15,6 12 6-15,6 2-4 16,8 3-2-16,5-6-1 16,10-16 5-16,0-9-7 15,0-12 2-15,14-10-19 16,1-8 12-16,4 0 7 16,0 0 0-16,4-22 5 15,1-4-2-15,3-7 0 16,-2 2-3-16,-1 8-7 0,-4 10 7 15,-4 13 0-15,-3 0-10 16,0 28-8-16,-1 16 18 16,3 12 7-16,-1 2-2 15,1 0-3-15,1-4 0 16,-1-5 1-16,1-8-2 16,1-1-2-16,-1-11 2 15,-1-7-4-15,4-8-6 16,-2-8-51-16,-1-6-48 15</inkml:trace>
  <inkml:trace contextRef="#ctx0" brushRef="#br0" timeOffset="114031.37">21197 2413 310 0,'0'0'54'16,"0"0"-47"-16,0 0 5 15,0 0-12-15,83-119 0 16,-61 102 3-16,-2 10 5 16,-4 4-6-16,-5 3-2 15,0 0 0-15,-2 21 0 16,-2 3 1-16,-3 2 2 16,-4 5 1-16,0-2-3 15,0 3-1-15,-2 2 1 16,-11 3-1-16,-3-1 0 15,3-3 4-15,1-1-8 0,8-7 8 16,4-7-6-16,0-6 2 16,22-8-20-16,14 2 14 15,7 0 2-15,1 0-17 16,-2 9 7-16,-4-1 5 16,-6 9 6-16,-13 3 2 15,-3 2-10-15,-12 6 11 16,-4 4 9-16,0 3 1 15,-24 2 10-15,-10-1-13 16,-3-2 7-16,3-7-4 16,5-7-9-16,7-8 1 15,3-5-2-15,9-6 0 16,3-6-12-16,7-1-56 0,0 0-22 16</inkml:trace>
  <inkml:trace contextRef="#ctx0" brushRef="#br0" timeOffset="114480.57">22803 2394 368 0,'0'0'23'15,"0"0"0"-15,0 0-23 16,0 0 3-16,0 0-3 16,-77 119 7-16,50-62-4 15,4 5 6-15,11 5-9 16,7-3 14-16,5-6-14 16,0-12 1-16,13-12-1 15,5-14 0-15,2-12-2 16,2-8 2-16,5 0 1 15,7-34 16-15,8-16-17 16,3-14 4-16,-6-6-4 16,-7-2 6-16,-12 3-4 0,-14 6 3 15,-6 4-2-15,0 9 16 16,-20 6-9-16,-15 9-9 16,-7 12 2-16,-3 16 7 15,-2 7-9-15,2 3-2 16,7 24-12-16,7 2-6 15,14 5-24-15,15 3-7 16,2 1-27-16,13-1-10 16</inkml:trace>
  <inkml:trace contextRef="#ctx0" brushRef="#br0" timeOffset="114869.36">23495 2573 353 0,'0'0'86'16,"0"0"-68"-16,26-107-18 16,-23 73 9-16,-3-2 3 15,0 4 24-15,-25 4-6 16,-2 6-22-16,0 6 2 16,6 7-1-16,5 9-8 15,3 0-2-15,1 3-2 16,1 21-3-16,2 10-3 15,9 8-2-15,0 4 10 16,0 8 0-16,24 0 1 16,3 1-2-16,4-5 4 15,-4-6-2-15,-4-8 0 16,-3-8-4-16,-3-2 4 0,-6-6 1 16,-4-4 2-16,-4-2-6 15,-3-3 6-15,-10 6 0 16,-23 5-1-16,-14 2-1 15,-6 2-1-15,-10-4 0 16,-1-2-32-16,-1-1-39 16,5-8-45-16,9-11-91 15</inkml:trace>
  <inkml:trace contextRef="#ctx0" brushRef="#br0" timeOffset="116146.95">23931 10 242 0,'0'0'32'0,"0"0"-28"16,0 0-2-16,0 0 4 15,0 0-5-15,0 0 1 16,-56 0 2-16,50 0 25 16,-1 0-2-16,5 26-9 15,2 32-6-15,0 22 0 16,20 16-11-16,16 7-1 0,8 5 5 15,12-6-4-15,4-8-1 16,9-13 0-16,4-9 0 16,8-6 8-16,-3-4-8 15,-2-9 1-15,-10-12 0 16,-8-9-2-16,-10-14-6 16,-11-7-4-16,-6-5-6 15,-11-6 12-15,-2 0-6 16,-7 0 8-16,-4 0 6 15,-7-6 0-15,0 0-3 16,0 1 5-16,0 2-4 16,0 3 14-16,0 0-9 0,-5 0-2 15,1 0-2 1,-3 0 5-16,-1 12-7 0,-4 8 0 16,-1 6 0-16,-2 6 0 15,-1 8 3-15,-3 6-6 16,4 4 6-16,1 7-1 15,1 2-2-15,5 6 2 16,4 3 0-16,4 10 6 16,0 10-8-16,0 9 0 15,17 5 4-15,5 8-2 16,5 3-2-16,-2-5 0 16,-8-7 0-16,4-14 2 15,-6-11 1-15,-4-15-6 16,2-14 6-16,-4-10 0 15,-4-14 3-15,0-8-5 0,-5-7 3 16,2-2 2-16,-2-4-5 16,0 0-2-16,0-2-5 15,0 0-11-15,0 0-26 16,-25-22-252-16</inkml:trace>
  <inkml:trace contextRef="#ctx0" brushRef="#br0" timeOffset="117666.97">25569 1289 316 0,'0'0'5'0,"0"0"-4"16,0 0-1-16,0 0 6 16,0 0-4-16,0 0-2 15,-18 0 1-15,36 0 20 16,11 0 7-16,8 0-17 16,8 0-2-16,7 13 4 15,3 4-13-15,13-3 4 16,7-3-4-16,12-9 13 15,11-2-9-15,4 0-1 0,1-7 3 16,-12-11 2-16,-9-1-8 16,-13 0 0-16,-11 1 0 15,-6-1-1-15,-13 4-24 16,-7 1-20-16,-8 2 0 16,-12 2-22-16,-12 2-13 15</inkml:trace>
  <inkml:trace contextRef="#ctx0" brushRef="#br0" timeOffset="118113.74">26366 926 288 0,'0'0'22'16,"0"0"-22"-16,0 0-18 16,0 0 12-16,0 0 6 15,0 0 2-15,58 70 3 16,-22-46 5-16,4 2 9 16,9 1-7-16,5-1 4 15,4-1-3-15,0 2-1 16,4-3 0-16,-5-3-11 0,-3 4 3 15,-4-2 7-15,-15-2-10 16,-6 2-1 0,-12-4 2-16,-5-1 0 0,-5 2-2 15,-7 2 0-15,0 2 0 16,0 2 13-16,-7 1-5 16,-13 0 4-16,-7 0 0 15,-9 2 8-15,-4 0-12 16,-5 1-7-16,-1-2-1 15,1 0 0-15,5-1-3 16,5 0-28-16,1 1-43 16,5-10-67-16</inkml:trace>
  <inkml:trace contextRef="#ctx0" brushRef="#br0" timeOffset="119246.96">28006 1241 216 0,'0'0'37'16,"0"0"-37"-16,0 0 0 16,0 0 6-16,0 0 2 0,0 0 25 15,12 8 7-15,-8-8-7 16,0 0-3-16,1 0 3 16,-1 0-6-16,6-8 12 15,3-12-8-15,7-12-8 16,1-11-17-16,2-2 6 15,2-10-9-15,-1-3 0 16,1-3-3-16,-1 1 6 16,1-3-6-16,-5 1 0 15,-3 0 0-15,2-1 3 16,-7 7-3-16,5 8-6 16,-7 8 6-16,2 13 2 15,-5 12-2-15,-5 7 0 16,-2 8-6-16,0 0 3 15,0 2-15-15,0 28-3 0,2 16 21 16,2 18 13-16,3 16-12 16,2 11 0-16,0 6 0 15,2 4 8-15,3-2-9 16,-1-5 3-16,0-10-3 16,-2-12 5-16,0-11-3 15,-5-14-4-15,2-6 4 16,-4-10 3-16,-2-6-5 15,-2-7-3-15,0-4-10 16,0-4-20-16,0-1-54 0,0 0-10 16,0-9-61-1</inkml:trace>
  <inkml:trace contextRef="#ctx0" brushRef="#br0" timeOffset="119796.38">29435 1113 346 0,'0'0'12'15,"0"0"12"-15,0 0-23 16,-18-125-1-16,-12 98 6 16,-7 0 5-1,-3 3 4-15,-5 4-14 0,5 4 12 16,5 5 16-16,-1 8-28 16,5 3-1-16,0 0 3 15,0 11 0-15,4 12-3 16,4 3-7-16,7 6 7 15,7 2 0-15,7 0-1 16,2 1-3-16,0-2-1 16,14 2 3-16,15 3 2 0,7 0-5 15,6 2 5-15,7 3 0 16,2-2 2-16,-2 1-4 16,-9-2 4-16,-7-1 0 15,-10-9-2-15,-10-5-5 16,-8-4 5-16,-5-3 17 15,0 2-7-15,-33 2 33 16,-15 2-16-16,-14-2-3 16,-9 0-14-16,-1-4-9 15,10 2 8-15,9-6-5 16,8-1-4-16,12-6-14 16,8-3-62-16,8-4-110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3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f93e0ce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a1f93e0ce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6" name="Google Shape;196;ga1f93e0ce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522aaa2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9c522aaa2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9c522aaa2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522aaa2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9c522aaa2e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g9c522aaa2e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522aaa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9c522aaa2e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g9c522aaa2e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522aaa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9c522aaa2e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g9c522aaa2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c522aaa2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9c522aaa2e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2" name="Google Shape;242;g9c522aaa2e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522aaa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9c522aaa2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g9c522aaa2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c522aaa2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9c522aaa2e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8" name="Google Shape;258;g9c522aaa2e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522aaa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9c522aaa2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9c522aaa2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522aaa2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c522aaa2e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4" name="Google Shape;274;g9c522aaa2e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8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f93e0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f93e0c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f93e0c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522aaa2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9c522aaa2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8" name="Google Shape;178;g9c522aaa2e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51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9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3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2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nova.github.io/random-forest-viz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ustomXml" Target="../ink/ink10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customXml" Target="../ink/ink1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customXml" Target="../ink/ink14.xml"/><Relationship Id="rId4" Type="http://schemas.openxmlformats.org/officeDocument/2006/relationships/hyperlink" Target="https://learning.oreilly.com/library/view/hands-on-machine-learning/9781492032632/ch07.html#ensembles_chapte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7.html#ensembles_chap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how-does-xgboost-work-748bc75c58aa" TargetMode="Externa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Ensembling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418169" y="535570"/>
            <a:ext cx="8850117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realizan</a:t>
            </a:r>
            <a:r>
              <a:rPr lang="en-GB" dirty="0">
                <a:solidFill>
                  <a:srgbClr val="FF0000"/>
                </a:solidFill>
              </a:rPr>
              <a:t> las </a:t>
            </a:r>
            <a:r>
              <a:rPr lang="en-GB" dirty="0" err="1">
                <a:solidFill>
                  <a:srgbClr val="FF0000"/>
                </a:solidFill>
              </a:rPr>
              <a:t>predicciones</a:t>
            </a:r>
            <a:r>
              <a:rPr lang="en-GB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855899" y="1813194"/>
            <a:ext cx="26810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Hard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Se calcula la moda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0978F-2855-4572-ADAC-A417B28AFDFD}"/>
              </a:ext>
            </a:extLst>
          </p:cNvPr>
          <p:cNvSpPr txBox="1"/>
          <p:nvPr/>
        </p:nvSpPr>
        <p:spPr>
          <a:xfrm>
            <a:off x="7113527" y="1780959"/>
            <a:ext cx="3040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Soft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La clase que tenga la probabilidad más alta dentro de los outputs de todos los modelos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F0D0C6-D4AD-41AD-8B3C-AC38BEB3DFB7}"/>
              </a:ext>
            </a:extLst>
          </p:cNvPr>
          <p:cNvSpPr txBox="1"/>
          <p:nvPr/>
        </p:nvSpPr>
        <p:spPr>
          <a:xfrm>
            <a:off x="4114006" y="4291390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Regresión</a:t>
            </a:r>
          </a:p>
          <a:p>
            <a:r>
              <a:rPr lang="es-ES" sz="1100" i="1" dirty="0">
                <a:solidFill>
                  <a:schemeClr val="bg1"/>
                </a:solidFill>
              </a:rPr>
              <a:t>Se calcula la media de todos los outputs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FB9617-F847-4173-BEA4-FC7C745EF185}"/>
              </a:ext>
            </a:extLst>
          </p:cNvPr>
          <p:cNvSpPr/>
          <p:nvPr/>
        </p:nvSpPr>
        <p:spPr>
          <a:xfrm>
            <a:off x="935800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0610E2-AEF6-4E90-9282-27707A45DAAC}"/>
              </a:ext>
            </a:extLst>
          </p:cNvPr>
          <p:cNvSpPr/>
          <p:nvPr/>
        </p:nvSpPr>
        <p:spPr>
          <a:xfrm>
            <a:off x="1752546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B96569-EBA2-47C3-9D97-A646A70E5533}"/>
              </a:ext>
            </a:extLst>
          </p:cNvPr>
          <p:cNvSpPr/>
          <p:nvPr/>
        </p:nvSpPr>
        <p:spPr>
          <a:xfrm>
            <a:off x="2569292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08EF3F9-F454-4CBF-9F3A-F84FC57C6EF3}"/>
              </a:ext>
            </a:extLst>
          </p:cNvPr>
          <p:cNvSpPr/>
          <p:nvPr/>
        </p:nvSpPr>
        <p:spPr>
          <a:xfrm>
            <a:off x="3386038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F30B2A-D618-4AF2-A419-20A872F4D5E1}"/>
              </a:ext>
            </a:extLst>
          </p:cNvPr>
          <p:cNvCxnSpPr>
            <a:cxnSpLocks/>
          </p:cNvCxnSpPr>
          <p:nvPr/>
        </p:nvCxnSpPr>
        <p:spPr>
          <a:xfrm>
            <a:off x="1299784" y="2754229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2B1805-CBF6-4C19-AE35-5598D53AF12A}"/>
              </a:ext>
            </a:extLst>
          </p:cNvPr>
          <p:cNvSpPr txBox="1"/>
          <p:nvPr/>
        </p:nvSpPr>
        <p:spPr>
          <a:xfrm>
            <a:off x="1020139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7879C3-F4D9-4D0C-8016-A945C352DB7F}"/>
              </a:ext>
            </a:extLst>
          </p:cNvPr>
          <p:cNvSpPr txBox="1"/>
          <p:nvPr/>
        </p:nvSpPr>
        <p:spPr>
          <a:xfrm>
            <a:off x="1836885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92A8DF-E3DA-41D6-9BC4-D8BCFDB9B356}"/>
              </a:ext>
            </a:extLst>
          </p:cNvPr>
          <p:cNvSpPr txBox="1"/>
          <p:nvPr/>
        </p:nvSpPr>
        <p:spPr>
          <a:xfrm>
            <a:off x="2653631" y="30356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B33478-AE1D-4EBE-B431-D47505A09F74}"/>
              </a:ext>
            </a:extLst>
          </p:cNvPr>
          <p:cNvSpPr txBox="1"/>
          <p:nvPr/>
        </p:nvSpPr>
        <p:spPr>
          <a:xfrm>
            <a:off x="3470377" y="3024510"/>
            <a:ext cx="55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NO SPAM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DA2E2A-7508-433D-8DCD-C7CBDDBCEC01}"/>
              </a:ext>
            </a:extLst>
          </p:cNvPr>
          <p:cNvCxnSpPr>
            <a:cxnSpLocks/>
          </p:cNvCxnSpPr>
          <p:nvPr/>
        </p:nvCxnSpPr>
        <p:spPr>
          <a:xfrm>
            <a:off x="2116529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75069DD-6323-417A-B4E2-7FBD7B890469}"/>
              </a:ext>
            </a:extLst>
          </p:cNvPr>
          <p:cNvCxnSpPr>
            <a:cxnSpLocks/>
          </p:cNvCxnSpPr>
          <p:nvPr/>
        </p:nvCxnSpPr>
        <p:spPr>
          <a:xfrm>
            <a:off x="2933276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3364A1E-40C6-476F-AA17-56D866FDC177}"/>
              </a:ext>
            </a:extLst>
          </p:cNvPr>
          <p:cNvCxnSpPr>
            <a:cxnSpLocks/>
          </p:cNvCxnSpPr>
          <p:nvPr/>
        </p:nvCxnSpPr>
        <p:spPr>
          <a:xfrm>
            <a:off x="3750021" y="2754229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rir llave 8">
            <a:extLst>
              <a:ext uri="{FF2B5EF4-FFF2-40B4-BE49-F238E27FC236}">
                <a16:creationId xmlns:a16="http://schemas.microsoft.com/office/drawing/2014/main" id="{86F342A8-0725-4FF1-9061-94641BC38A2C}"/>
              </a:ext>
            </a:extLst>
          </p:cNvPr>
          <p:cNvSpPr/>
          <p:nvPr/>
        </p:nvSpPr>
        <p:spPr>
          <a:xfrm rot="16200000">
            <a:off x="2362886" y="2066906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E9C0DB-36B0-49CB-803D-9AA325475D68}"/>
              </a:ext>
            </a:extLst>
          </p:cNvPr>
          <p:cNvSpPr txBox="1"/>
          <p:nvPr/>
        </p:nvSpPr>
        <p:spPr>
          <a:xfrm>
            <a:off x="1683742" y="3768189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Moda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CA41552-0D19-437C-8978-B65134C1176F}"/>
              </a:ext>
            </a:extLst>
          </p:cNvPr>
          <p:cNvSpPr/>
          <p:nvPr/>
        </p:nvSpPr>
        <p:spPr>
          <a:xfrm>
            <a:off x="7202305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4A825F-CD9E-410B-B514-7F08698F7EA0}"/>
              </a:ext>
            </a:extLst>
          </p:cNvPr>
          <p:cNvSpPr/>
          <p:nvPr/>
        </p:nvSpPr>
        <p:spPr>
          <a:xfrm>
            <a:off x="8019051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3EAB5A6-3B02-4F77-9E62-858EAE15EE2D}"/>
              </a:ext>
            </a:extLst>
          </p:cNvPr>
          <p:cNvSpPr/>
          <p:nvPr/>
        </p:nvSpPr>
        <p:spPr>
          <a:xfrm>
            <a:off x="8835797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DF4F25B-62E4-44A0-AC81-21908BE5CF68}"/>
              </a:ext>
            </a:extLst>
          </p:cNvPr>
          <p:cNvSpPr/>
          <p:nvPr/>
        </p:nvSpPr>
        <p:spPr>
          <a:xfrm>
            <a:off x="9652543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DADD059-988A-4A5B-9805-EAC1FB3FD1A9}"/>
              </a:ext>
            </a:extLst>
          </p:cNvPr>
          <p:cNvCxnSpPr>
            <a:cxnSpLocks/>
          </p:cNvCxnSpPr>
          <p:nvPr/>
        </p:nvCxnSpPr>
        <p:spPr>
          <a:xfrm>
            <a:off x="7566289" y="2844444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45B76FF-1B26-4D51-9D18-C6878955C413}"/>
              </a:ext>
            </a:extLst>
          </p:cNvPr>
          <p:cNvSpPr txBox="1"/>
          <p:nvPr/>
        </p:nvSpPr>
        <p:spPr>
          <a:xfrm>
            <a:off x="7286644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C80F5C-14F7-4215-8CCA-1225EFFE18AB}"/>
              </a:ext>
            </a:extLst>
          </p:cNvPr>
          <p:cNvSpPr txBox="1"/>
          <p:nvPr/>
        </p:nvSpPr>
        <p:spPr>
          <a:xfrm>
            <a:off x="8103390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6F9D3D-9479-48EA-A3D8-254577D79334}"/>
              </a:ext>
            </a:extLst>
          </p:cNvPr>
          <p:cNvSpPr txBox="1"/>
          <p:nvPr/>
        </p:nvSpPr>
        <p:spPr>
          <a:xfrm>
            <a:off x="8920136" y="3125816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91CABA4-B156-4D5C-95D8-8B7256B8A19A}"/>
              </a:ext>
            </a:extLst>
          </p:cNvPr>
          <p:cNvSpPr txBox="1"/>
          <p:nvPr/>
        </p:nvSpPr>
        <p:spPr>
          <a:xfrm>
            <a:off x="9736882" y="3114725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85%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A44798A-4829-419F-8F06-231E69931823}"/>
              </a:ext>
            </a:extLst>
          </p:cNvPr>
          <p:cNvCxnSpPr>
            <a:cxnSpLocks/>
          </p:cNvCxnSpPr>
          <p:nvPr/>
        </p:nvCxnSpPr>
        <p:spPr>
          <a:xfrm>
            <a:off x="8383034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1771828-7E37-4CA7-8F72-374F9E29FD88}"/>
              </a:ext>
            </a:extLst>
          </p:cNvPr>
          <p:cNvCxnSpPr>
            <a:cxnSpLocks/>
          </p:cNvCxnSpPr>
          <p:nvPr/>
        </p:nvCxnSpPr>
        <p:spPr>
          <a:xfrm>
            <a:off x="9199781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946F445-9A52-44F8-B527-6A1447F67192}"/>
              </a:ext>
            </a:extLst>
          </p:cNvPr>
          <p:cNvCxnSpPr>
            <a:cxnSpLocks/>
          </p:cNvCxnSpPr>
          <p:nvPr/>
        </p:nvCxnSpPr>
        <p:spPr>
          <a:xfrm>
            <a:off x="10016526" y="2844444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rir llave 76">
            <a:extLst>
              <a:ext uri="{FF2B5EF4-FFF2-40B4-BE49-F238E27FC236}">
                <a16:creationId xmlns:a16="http://schemas.microsoft.com/office/drawing/2014/main" id="{DDC8794E-5666-45CC-BBEE-4F4118501330}"/>
              </a:ext>
            </a:extLst>
          </p:cNvPr>
          <p:cNvSpPr/>
          <p:nvPr/>
        </p:nvSpPr>
        <p:spPr>
          <a:xfrm rot="16200000">
            <a:off x="8629396" y="235459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E81C0B-F67B-4384-ABE5-56C0EB84BBC6}"/>
              </a:ext>
            </a:extLst>
          </p:cNvPr>
          <p:cNvSpPr txBox="1"/>
          <p:nvPr/>
        </p:nvSpPr>
        <p:spPr>
          <a:xfrm>
            <a:off x="7950252" y="4055882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Max de la media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1A18544-7267-429D-9645-1F03C3BBEF5A}"/>
              </a:ext>
            </a:extLst>
          </p:cNvPr>
          <p:cNvSpPr txBox="1"/>
          <p:nvPr/>
        </p:nvSpPr>
        <p:spPr>
          <a:xfrm>
            <a:off x="6727355" y="313968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34D9BAD-97DA-4C79-BD2E-D216DBA17356}"/>
              </a:ext>
            </a:extLst>
          </p:cNvPr>
          <p:cNvSpPr txBox="1"/>
          <p:nvPr/>
        </p:nvSpPr>
        <p:spPr>
          <a:xfrm>
            <a:off x="6625255" y="3382154"/>
            <a:ext cx="66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NO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9DEBED6-0FC6-4D14-B8BC-58BD43BBA1C9}"/>
              </a:ext>
            </a:extLst>
          </p:cNvPr>
          <p:cNvSpPr txBox="1"/>
          <p:nvPr/>
        </p:nvSpPr>
        <p:spPr>
          <a:xfrm>
            <a:off x="7302180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F92AF3C-6FC6-4E37-8D8E-171523BE26C2}"/>
              </a:ext>
            </a:extLst>
          </p:cNvPr>
          <p:cNvSpPr txBox="1"/>
          <p:nvPr/>
        </p:nvSpPr>
        <p:spPr>
          <a:xfrm>
            <a:off x="8915698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B51E850-DF47-48D5-A6B6-8EA931A41630}"/>
              </a:ext>
            </a:extLst>
          </p:cNvPr>
          <p:cNvSpPr txBox="1"/>
          <p:nvPr/>
        </p:nvSpPr>
        <p:spPr>
          <a:xfrm>
            <a:off x="8105610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BF88539-4819-46A0-8235-F65DB991D9B9}"/>
              </a:ext>
            </a:extLst>
          </p:cNvPr>
          <p:cNvSpPr txBox="1"/>
          <p:nvPr/>
        </p:nvSpPr>
        <p:spPr>
          <a:xfrm>
            <a:off x="9736882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15%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44EE57D-407B-418A-B561-57330F4758E8}"/>
              </a:ext>
            </a:extLst>
          </p:cNvPr>
          <p:cNvSpPr txBox="1"/>
          <p:nvPr/>
        </p:nvSpPr>
        <p:spPr>
          <a:xfrm>
            <a:off x="10705006" y="2844008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Media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443088A-91D0-44CB-A575-31AD98E3C2E1}"/>
              </a:ext>
            </a:extLst>
          </p:cNvPr>
          <p:cNvSpPr txBox="1"/>
          <p:nvPr/>
        </p:nvSpPr>
        <p:spPr>
          <a:xfrm>
            <a:off x="10705005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64%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92850B-5AE9-47B6-9A74-EF12C2F95295}"/>
              </a:ext>
            </a:extLst>
          </p:cNvPr>
          <p:cNvSpPr txBox="1"/>
          <p:nvPr/>
        </p:nvSpPr>
        <p:spPr>
          <a:xfrm>
            <a:off x="10705004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36%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A080CEA-EE65-43C3-A444-20DC4FD7A7B3}"/>
              </a:ext>
            </a:extLst>
          </p:cNvPr>
          <p:cNvSpPr/>
          <p:nvPr/>
        </p:nvSpPr>
        <p:spPr>
          <a:xfrm>
            <a:off x="4180593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B26580-1814-482B-8ACE-AEFAF2903C7C}"/>
              </a:ext>
            </a:extLst>
          </p:cNvPr>
          <p:cNvSpPr/>
          <p:nvPr/>
        </p:nvSpPr>
        <p:spPr>
          <a:xfrm>
            <a:off x="4997339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A0B0198-440C-4170-8E3A-96D3EEDFF695}"/>
              </a:ext>
            </a:extLst>
          </p:cNvPr>
          <p:cNvSpPr/>
          <p:nvPr/>
        </p:nvSpPr>
        <p:spPr>
          <a:xfrm>
            <a:off x="5814085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6FE63EDF-9D79-4DBB-B042-A86826AAD1B8}"/>
              </a:ext>
            </a:extLst>
          </p:cNvPr>
          <p:cNvSpPr/>
          <p:nvPr/>
        </p:nvSpPr>
        <p:spPr>
          <a:xfrm>
            <a:off x="6630831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751E8E07-CF48-47EF-8401-86C920B158EA}"/>
              </a:ext>
            </a:extLst>
          </p:cNvPr>
          <p:cNvCxnSpPr>
            <a:cxnSpLocks/>
          </p:cNvCxnSpPr>
          <p:nvPr/>
        </p:nvCxnSpPr>
        <p:spPr>
          <a:xfrm>
            <a:off x="4544577" y="5337712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EF7D0EB-F558-487C-B8C1-690495E29609}"/>
              </a:ext>
            </a:extLst>
          </p:cNvPr>
          <p:cNvSpPr txBox="1"/>
          <p:nvPr/>
        </p:nvSpPr>
        <p:spPr>
          <a:xfrm>
            <a:off x="4264932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1000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980E2E4-DD07-4965-82F5-3ADB90A63773}"/>
              </a:ext>
            </a:extLst>
          </p:cNvPr>
          <p:cNvSpPr txBox="1"/>
          <p:nvPr/>
        </p:nvSpPr>
        <p:spPr>
          <a:xfrm>
            <a:off x="5081678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ECE8959-3625-4D96-812D-A07A283BD2A2}"/>
              </a:ext>
            </a:extLst>
          </p:cNvPr>
          <p:cNvSpPr txBox="1"/>
          <p:nvPr/>
        </p:nvSpPr>
        <p:spPr>
          <a:xfrm>
            <a:off x="5898424" y="5619084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2265861-131B-46C6-803A-AFCE788FAEED}"/>
              </a:ext>
            </a:extLst>
          </p:cNvPr>
          <p:cNvSpPr txBox="1"/>
          <p:nvPr/>
        </p:nvSpPr>
        <p:spPr>
          <a:xfrm>
            <a:off x="6715170" y="5607993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700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F0FBDE4-502A-4B80-905C-0E16049B1BFF}"/>
              </a:ext>
            </a:extLst>
          </p:cNvPr>
          <p:cNvCxnSpPr>
            <a:cxnSpLocks/>
          </p:cNvCxnSpPr>
          <p:nvPr/>
        </p:nvCxnSpPr>
        <p:spPr>
          <a:xfrm>
            <a:off x="5361322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5D66A8CF-BFDB-4FC6-AB26-5D29BFA97B8E}"/>
              </a:ext>
            </a:extLst>
          </p:cNvPr>
          <p:cNvCxnSpPr>
            <a:cxnSpLocks/>
          </p:cNvCxnSpPr>
          <p:nvPr/>
        </p:nvCxnSpPr>
        <p:spPr>
          <a:xfrm>
            <a:off x="6178069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D9C13F3-A2E5-41D1-9C59-5DDC8E9C321F}"/>
              </a:ext>
            </a:extLst>
          </p:cNvPr>
          <p:cNvCxnSpPr>
            <a:cxnSpLocks/>
          </p:cNvCxnSpPr>
          <p:nvPr/>
        </p:nvCxnSpPr>
        <p:spPr>
          <a:xfrm>
            <a:off x="6994814" y="5337712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rir llave 99">
            <a:extLst>
              <a:ext uri="{FF2B5EF4-FFF2-40B4-BE49-F238E27FC236}">
                <a16:creationId xmlns:a16="http://schemas.microsoft.com/office/drawing/2014/main" id="{9B19CCD7-3C0A-46FD-B802-2760D623B236}"/>
              </a:ext>
            </a:extLst>
          </p:cNvPr>
          <p:cNvSpPr/>
          <p:nvPr/>
        </p:nvSpPr>
        <p:spPr>
          <a:xfrm rot="16200000">
            <a:off x="5607679" y="465038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033B82C-F69B-4404-9919-FBB54218A5C6}"/>
              </a:ext>
            </a:extLst>
          </p:cNvPr>
          <p:cNvSpPr txBox="1"/>
          <p:nvPr/>
        </p:nvSpPr>
        <p:spPr>
          <a:xfrm>
            <a:off x="4928535" y="6351672"/>
            <a:ext cx="1651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925</a:t>
            </a:r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ECC769D-74BF-FDBB-0546-845C791190ED}"/>
                  </a:ext>
                </a:extLst>
              </p14:cNvPr>
              <p14:cNvContentPartPr/>
              <p14:nvPr/>
            </p14:nvContentPartPr>
            <p14:xfrm>
              <a:off x="142560" y="226800"/>
              <a:ext cx="12048840" cy="64638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ECC769D-74BF-FDBB-0546-845C791190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200" y="217440"/>
                <a:ext cx="12067560" cy="64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81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93e0ce7_0_9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Voting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0" name="Google Shape;200;ga1f93e0ce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07" y="2080198"/>
            <a:ext cx="8355993" cy="380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Bagging y Pasting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522aaa2e_0_44"/>
          <p:cNvSpPr txBox="1"/>
          <p:nvPr/>
        </p:nvSpPr>
        <p:spPr>
          <a:xfrm>
            <a:off x="684500" y="1653350"/>
            <a:ext cx="105210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esta técnica se entrenan un conjunto de modelos, mediante muestras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reemplazamiento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cada predicción todos los modelos dan un output, y como si de un sistema de votación se tratase, se escoge como output final el más frecuente.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 soft voting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 técnica se usa tanto en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clasificación, como en regresión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en clasificación utiliza la moda para elegir output, en regresión es la media de los outputs de todos los modelos.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trabaja con el mismo modelo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9c522aaa2e_0_4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Bagging (Boostrap Aggregating)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4" name="Google Shape;214;g9c522aaa2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999" y="3551525"/>
            <a:ext cx="4766625" cy="2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9c522aaa2e_0_44"/>
          <p:cNvSpPr txBox="1"/>
          <p:nvPr/>
        </p:nvSpPr>
        <p:spPr>
          <a:xfrm>
            <a:off x="808325" y="5211700"/>
            <a:ext cx="46401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 escogemos el argumento “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 funcionar mejor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D956FDB-D020-A160-400B-AB843DA8FD8B}"/>
                  </a:ext>
                </a:extLst>
              </p14:cNvPr>
              <p14:cNvContentPartPr/>
              <p14:nvPr/>
            </p14:nvContentPartPr>
            <p14:xfrm>
              <a:off x="774720" y="3600"/>
              <a:ext cx="11342160" cy="64591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D956FDB-D020-A160-400B-AB843DA8FD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360" y="-5760"/>
                <a:ext cx="11360880" cy="647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c522aaa2e_0_53"/>
          <p:cNvSpPr txBox="1"/>
          <p:nvPr/>
        </p:nvSpPr>
        <p:spPr>
          <a:xfrm>
            <a:off x="684500" y="1877875"/>
            <a:ext cx="5418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aunque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podría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ser un KNN, SVM…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conjunto de training (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boostrapping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output. Si es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final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outputs.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9c522aaa2e_0_5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funciona</a:t>
            </a:r>
            <a:r>
              <a:rPr lang="en-GB" dirty="0">
                <a:solidFill>
                  <a:srgbClr val="FF0000"/>
                </a:solidFill>
              </a:rPr>
              <a:t> el Bagging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23" name="Google Shape;223;g9c522aaa2e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875" y="2020750"/>
            <a:ext cx="4366475" cy="408922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9E94A55-ACB7-4037-00B8-B22648613450}"/>
                  </a:ext>
                </a:extLst>
              </p14:cNvPr>
              <p14:cNvContentPartPr/>
              <p14:nvPr/>
            </p14:nvContentPartPr>
            <p14:xfrm>
              <a:off x="742680" y="228960"/>
              <a:ext cx="10710720" cy="44038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9E94A55-ACB7-4037-00B8-B226486134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320" y="219600"/>
                <a:ext cx="10729440" cy="442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522aaa2e_0_78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Random Forest Demo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chemeClr val="hlink"/>
                </a:solidFill>
                <a:hlinkClick r:id="rId3"/>
              </a:rPr>
              <a:t>https://waternova.github.io/random-forest-viz/</a:t>
            </a:r>
            <a:endParaRPr sz="28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522aaa2e_0_66"/>
          <p:cNvSpPr txBox="1"/>
          <p:nvPr/>
        </p:nvSpPr>
        <p:spPr>
          <a:xfrm>
            <a:off x="684500" y="1877875"/>
            <a:ext cx="10235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el random forest.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c522aaa2e_0_66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Random Forest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g9c522aaa2e_0_66"/>
          <p:cNvSpPr txBox="1"/>
          <p:nvPr/>
        </p:nvSpPr>
        <p:spPr>
          <a:xfrm>
            <a:off x="684500" y="2877900"/>
            <a:ext cx="4744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una cantidad de árboles que entrenaremos.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árbol escoge un conjunto aleatorio de features para realizar cada split. Este número lo podemos configurar en sklearn.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Aplicamos boostrapping, es decir, cada árbol entrena con una muestra aleatoria con reemplazamiento del conjunto de train.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vez entrenados los árboles, aplicamos el sistema de votación de bagging para las predicciones.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9c522aaa2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17" y="2766275"/>
            <a:ext cx="4408808" cy="3306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6B966D1-22B3-ABDC-F3B1-EBACC0A3515A}"/>
                  </a:ext>
                </a:extLst>
              </p14:cNvPr>
              <p14:cNvContentPartPr/>
              <p14:nvPr/>
            </p14:nvContentPartPr>
            <p14:xfrm>
              <a:off x="1409760" y="3600"/>
              <a:ext cx="9187200" cy="67485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6B966D1-22B3-ABDC-F3B1-EBACC0A351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0400" y="-5760"/>
                <a:ext cx="9205920" cy="676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522aaa2e_0_133"/>
          <p:cNvSpPr txBox="1"/>
          <p:nvPr/>
        </p:nvSpPr>
        <p:spPr>
          <a:xfrm>
            <a:off x="684500" y="1653350"/>
            <a:ext cx="102351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es el feature importance. Nos da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a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ha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suerte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 lo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1,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las features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estarán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cercanas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 (el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sumatorio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es 1, no es un %).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9c522aaa2e_0_13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6" name="Google Shape;246;g9c522aaa2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50" y="3681550"/>
            <a:ext cx="3345099" cy="2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c522aaa2e_0_133"/>
          <p:cNvSpPr txBox="1"/>
          <p:nvPr/>
        </p:nvSpPr>
        <p:spPr>
          <a:xfrm>
            <a:off x="6826600" y="6075975"/>
            <a:ext cx="49356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importance para predicción de números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9c522aaa2e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0" y="3764600"/>
            <a:ext cx="5770750" cy="213760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1F68EE4-E235-863D-37FC-DFE6BA75EAAD}"/>
                  </a:ext>
                </a:extLst>
              </p14:cNvPr>
              <p14:cNvContentPartPr/>
              <p14:nvPr/>
            </p14:nvContentPartPr>
            <p14:xfrm>
              <a:off x="52200" y="20880"/>
              <a:ext cx="11234520" cy="68374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1F68EE4-E235-863D-37FC-DFE6BA75EA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40" y="11520"/>
                <a:ext cx="11253240" cy="685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522aaa2e_0_5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522aaa2e_0_84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bagging,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teníamos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cuyos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servían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el output final.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boosting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por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Básicamente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recibiendo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9c522aaa2e_0_8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2" name="Google Shape;262;g9c522aaa2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75" y="3571900"/>
            <a:ext cx="5955026" cy="280712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27F14C7-A8B0-ACC9-5850-7A38341022DC}"/>
                  </a:ext>
                </a:extLst>
              </p14:cNvPr>
              <p14:cNvContentPartPr/>
              <p14:nvPr/>
            </p14:nvContentPartPr>
            <p14:xfrm>
              <a:off x="1102680" y="219240"/>
              <a:ext cx="8692560" cy="61596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27F14C7-A8B0-ACC9-5850-7A38341022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3320" y="209880"/>
                <a:ext cx="8711280" cy="617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22aaa2e_0_1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Concurso de la tele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963" y="280630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806" y="2806307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9c522aaa2e_0_1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9303" y="2806308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4354" y="2806320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c522aaa2e_0_10"/>
          <p:cNvSpPr txBox="1"/>
          <p:nvPr/>
        </p:nvSpPr>
        <p:spPr>
          <a:xfrm>
            <a:off x="2440313" y="34146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1</a:t>
            </a:r>
            <a:endParaRPr sz="1300"/>
          </a:p>
        </p:txBody>
      </p:sp>
      <p:cxnSp>
        <p:nvCxnSpPr>
          <p:cNvPr id="101" name="Google Shape;101;g9c522aaa2e_0_10"/>
          <p:cNvCxnSpPr/>
          <p:nvPr/>
        </p:nvCxnSpPr>
        <p:spPr>
          <a:xfrm>
            <a:off x="2530832" y="3364975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g9c522aaa2e_0_10"/>
          <p:cNvSpPr txBox="1"/>
          <p:nvPr/>
        </p:nvSpPr>
        <p:spPr>
          <a:xfrm>
            <a:off x="36515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cxnSp>
        <p:nvCxnSpPr>
          <p:cNvPr id="103" name="Google Shape;103;g9c522aaa2e_0_10"/>
          <p:cNvCxnSpPr/>
          <p:nvPr/>
        </p:nvCxnSpPr>
        <p:spPr>
          <a:xfrm>
            <a:off x="2530817" y="419119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g9c522aaa2e_0_10"/>
          <p:cNvCxnSpPr/>
          <p:nvPr/>
        </p:nvCxnSpPr>
        <p:spPr>
          <a:xfrm>
            <a:off x="2530822" y="377202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g9c522aaa2e_0_10"/>
          <p:cNvCxnSpPr/>
          <p:nvPr/>
        </p:nvCxnSpPr>
        <p:spPr>
          <a:xfrm>
            <a:off x="2530813" y="465480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g9c522aaa2e_0_10"/>
          <p:cNvCxnSpPr/>
          <p:nvPr/>
        </p:nvCxnSpPr>
        <p:spPr>
          <a:xfrm>
            <a:off x="2530831" y="5099976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g9c522aaa2e_0_10"/>
          <p:cNvSpPr txBox="1"/>
          <p:nvPr/>
        </p:nvSpPr>
        <p:spPr>
          <a:xfrm>
            <a:off x="5036385" y="3395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08" name="Google Shape;108;g9c522aaa2e_0_10"/>
          <p:cNvSpPr txBox="1"/>
          <p:nvPr/>
        </p:nvSpPr>
        <p:spPr>
          <a:xfrm>
            <a:off x="2440313" y="382771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2</a:t>
            </a:r>
            <a:endParaRPr sz="1300"/>
          </a:p>
        </p:txBody>
      </p:sp>
      <p:sp>
        <p:nvSpPr>
          <p:cNvPr id="109" name="Google Shape;109;g9c522aaa2e_0_10"/>
          <p:cNvSpPr txBox="1"/>
          <p:nvPr/>
        </p:nvSpPr>
        <p:spPr>
          <a:xfrm>
            <a:off x="2440313" y="42691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3</a:t>
            </a:r>
            <a:endParaRPr sz="1300"/>
          </a:p>
        </p:txBody>
      </p:sp>
      <p:sp>
        <p:nvSpPr>
          <p:cNvPr id="110" name="Google Shape;110;g9c522aaa2e_0_10"/>
          <p:cNvSpPr txBox="1"/>
          <p:nvPr/>
        </p:nvSpPr>
        <p:spPr>
          <a:xfrm>
            <a:off x="2440313" y="4723488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4</a:t>
            </a:r>
            <a:endParaRPr sz="1300"/>
          </a:p>
        </p:txBody>
      </p:sp>
      <p:pic>
        <p:nvPicPr>
          <p:cNvPr id="111" name="Google Shape;111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813" y="2806325"/>
            <a:ext cx="434059" cy="485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9c522aaa2e_0_10"/>
          <p:cNvCxnSpPr/>
          <p:nvPr/>
        </p:nvCxnSpPr>
        <p:spPr>
          <a:xfrm>
            <a:off x="2530831" y="554515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9c522aaa2e_0_10"/>
          <p:cNvSpPr txBox="1"/>
          <p:nvPr/>
        </p:nvSpPr>
        <p:spPr>
          <a:xfrm>
            <a:off x="2440313" y="516866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5</a:t>
            </a:r>
            <a:endParaRPr sz="1300"/>
          </a:p>
        </p:txBody>
      </p:sp>
      <p:pic>
        <p:nvPicPr>
          <p:cNvPr id="114" name="Google Shape;114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781" y="277467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2329" y="2774682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c522aaa2e_0_10"/>
          <p:cNvSpPr txBox="1"/>
          <p:nvPr/>
        </p:nvSpPr>
        <p:spPr>
          <a:xfrm>
            <a:off x="42919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7" name="Google Shape;117;g9c522aaa2e_0_10"/>
          <p:cNvSpPr txBox="1"/>
          <p:nvPr/>
        </p:nvSpPr>
        <p:spPr>
          <a:xfrm>
            <a:off x="57468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8" name="Google Shape;118;g9c522aaa2e_0_10"/>
          <p:cNvSpPr txBox="1"/>
          <p:nvPr/>
        </p:nvSpPr>
        <p:spPr>
          <a:xfrm>
            <a:off x="6457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9" name="Google Shape;119;g9c522aaa2e_0_10"/>
          <p:cNvSpPr txBox="1"/>
          <p:nvPr/>
        </p:nvSpPr>
        <p:spPr>
          <a:xfrm>
            <a:off x="713991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0" name="Google Shape;120;g9c522aaa2e_0_10"/>
          <p:cNvSpPr txBox="1"/>
          <p:nvPr/>
        </p:nvSpPr>
        <p:spPr>
          <a:xfrm>
            <a:off x="7878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1" name="Google Shape;121;g9c522aaa2e_0_10"/>
          <p:cNvSpPr txBox="1"/>
          <p:nvPr/>
        </p:nvSpPr>
        <p:spPr>
          <a:xfrm>
            <a:off x="36632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2" name="Google Shape;122;g9c522aaa2e_0_10"/>
          <p:cNvSpPr txBox="1"/>
          <p:nvPr/>
        </p:nvSpPr>
        <p:spPr>
          <a:xfrm>
            <a:off x="429193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3" name="Google Shape;123;g9c522aaa2e_0_10"/>
          <p:cNvSpPr txBox="1"/>
          <p:nvPr/>
        </p:nvSpPr>
        <p:spPr>
          <a:xfrm>
            <a:off x="78783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4" name="Google Shape;124;g9c522aaa2e_0_10"/>
          <p:cNvSpPr txBox="1"/>
          <p:nvPr/>
        </p:nvSpPr>
        <p:spPr>
          <a:xfrm>
            <a:off x="5036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5" name="Google Shape;125;g9c522aaa2e_0_10"/>
          <p:cNvSpPr txBox="1"/>
          <p:nvPr/>
        </p:nvSpPr>
        <p:spPr>
          <a:xfrm>
            <a:off x="57468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6" name="Google Shape;126;g9c522aaa2e_0_10"/>
          <p:cNvSpPr txBox="1"/>
          <p:nvPr/>
        </p:nvSpPr>
        <p:spPr>
          <a:xfrm>
            <a:off x="6457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7" name="Google Shape;127;g9c522aaa2e_0_10"/>
          <p:cNvSpPr txBox="1"/>
          <p:nvPr/>
        </p:nvSpPr>
        <p:spPr>
          <a:xfrm>
            <a:off x="7139910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8" name="Google Shape;128;g9c522aaa2e_0_10"/>
          <p:cNvSpPr txBox="1"/>
          <p:nvPr/>
        </p:nvSpPr>
        <p:spPr>
          <a:xfrm>
            <a:off x="36632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9" name="Google Shape;129;g9c522aaa2e_0_10"/>
          <p:cNvSpPr txBox="1"/>
          <p:nvPr/>
        </p:nvSpPr>
        <p:spPr>
          <a:xfrm>
            <a:off x="42919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0" name="Google Shape;130;g9c522aaa2e_0_10"/>
          <p:cNvSpPr txBox="1"/>
          <p:nvPr/>
        </p:nvSpPr>
        <p:spPr>
          <a:xfrm>
            <a:off x="5036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1" name="Google Shape;131;g9c522aaa2e_0_10"/>
          <p:cNvSpPr txBox="1"/>
          <p:nvPr/>
        </p:nvSpPr>
        <p:spPr>
          <a:xfrm>
            <a:off x="57468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2" name="Google Shape;132;g9c522aaa2e_0_10"/>
          <p:cNvSpPr txBox="1"/>
          <p:nvPr/>
        </p:nvSpPr>
        <p:spPr>
          <a:xfrm>
            <a:off x="6457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3" name="Google Shape;133;g9c522aaa2e_0_10"/>
          <p:cNvSpPr txBox="1"/>
          <p:nvPr/>
        </p:nvSpPr>
        <p:spPr>
          <a:xfrm>
            <a:off x="7139910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4" name="Google Shape;134;g9c522aaa2e_0_10"/>
          <p:cNvSpPr txBox="1"/>
          <p:nvPr/>
        </p:nvSpPr>
        <p:spPr>
          <a:xfrm>
            <a:off x="7881372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5" name="Google Shape;135;g9c522aaa2e_0_10"/>
          <p:cNvSpPr txBox="1"/>
          <p:nvPr/>
        </p:nvSpPr>
        <p:spPr>
          <a:xfrm>
            <a:off x="3651535" y="46927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6" name="Google Shape;136;g9c522aaa2e_0_10"/>
          <p:cNvSpPr txBox="1"/>
          <p:nvPr/>
        </p:nvSpPr>
        <p:spPr>
          <a:xfrm>
            <a:off x="574688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7" name="Google Shape;137;g9c522aaa2e_0_10"/>
          <p:cNvSpPr txBox="1"/>
          <p:nvPr/>
        </p:nvSpPr>
        <p:spPr>
          <a:xfrm>
            <a:off x="429193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8" name="Google Shape;138;g9c522aaa2e_0_10"/>
          <p:cNvSpPr txBox="1"/>
          <p:nvPr/>
        </p:nvSpPr>
        <p:spPr>
          <a:xfrm>
            <a:off x="5036385" y="46691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9" name="Google Shape;139;g9c522aaa2e_0_10"/>
          <p:cNvSpPr txBox="1"/>
          <p:nvPr/>
        </p:nvSpPr>
        <p:spPr>
          <a:xfrm>
            <a:off x="6457385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0" name="Google Shape;140;g9c522aaa2e_0_10"/>
          <p:cNvSpPr txBox="1"/>
          <p:nvPr/>
        </p:nvSpPr>
        <p:spPr>
          <a:xfrm>
            <a:off x="7139910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1" name="Google Shape;141;g9c522aaa2e_0_10"/>
          <p:cNvSpPr txBox="1"/>
          <p:nvPr/>
        </p:nvSpPr>
        <p:spPr>
          <a:xfrm>
            <a:off x="7911947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2" name="Google Shape;142;g9c522aaa2e_0_10"/>
          <p:cNvSpPr txBox="1"/>
          <p:nvPr/>
        </p:nvSpPr>
        <p:spPr>
          <a:xfrm>
            <a:off x="36515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3" name="Google Shape;143;g9c522aaa2e_0_10"/>
          <p:cNvSpPr txBox="1"/>
          <p:nvPr/>
        </p:nvSpPr>
        <p:spPr>
          <a:xfrm>
            <a:off x="5036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4" name="Google Shape;144;g9c522aaa2e_0_10"/>
          <p:cNvSpPr txBox="1"/>
          <p:nvPr/>
        </p:nvSpPr>
        <p:spPr>
          <a:xfrm>
            <a:off x="7139910" y="516147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5" name="Google Shape;145;g9c522aaa2e_0_10"/>
          <p:cNvSpPr txBox="1"/>
          <p:nvPr/>
        </p:nvSpPr>
        <p:spPr>
          <a:xfrm>
            <a:off x="79119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6" name="Google Shape;146;g9c522aaa2e_0_10"/>
          <p:cNvSpPr txBox="1"/>
          <p:nvPr/>
        </p:nvSpPr>
        <p:spPr>
          <a:xfrm>
            <a:off x="6457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7" name="Google Shape;147;g9c522aaa2e_0_10"/>
          <p:cNvSpPr txBox="1"/>
          <p:nvPr/>
        </p:nvSpPr>
        <p:spPr>
          <a:xfrm>
            <a:off x="574688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8" name="Google Shape;148;g9c522aaa2e_0_10"/>
          <p:cNvSpPr txBox="1"/>
          <p:nvPr/>
        </p:nvSpPr>
        <p:spPr>
          <a:xfrm>
            <a:off x="429193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9" name="Google Shape;149;g9c522aaa2e_0_10"/>
          <p:cNvSpPr txBox="1"/>
          <p:nvPr/>
        </p:nvSpPr>
        <p:spPr>
          <a:xfrm>
            <a:off x="2310613" y="5629475"/>
            <a:ext cx="12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% ACIERTOS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9c522aaa2e_0_10"/>
          <p:cNvSpPr txBox="1"/>
          <p:nvPr/>
        </p:nvSpPr>
        <p:spPr>
          <a:xfrm>
            <a:off x="35356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1" name="Google Shape;151;g9c522aaa2e_0_10"/>
          <p:cNvSpPr txBox="1"/>
          <p:nvPr/>
        </p:nvSpPr>
        <p:spPr>
          <a:xfrm>
            <a:off x="41760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2" name="Google Shape;152;g9c522aaa2e_0_10"/>
          <p:cNvSpPr txBox="1"/>
          <p:nvPr/>
        </p:nvSpPr>
        <p:spPr>
          <a:xfrm>
            <a:off x="4890412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3" name="Google Shape;153;g9c522aaa2e_0_10"/>
          <p:cNvSpPr txBox="1"/>
          <p:nvPr/>
        </p:nvSpPr>
        <p:spPr>
          <a:xfrm>
            <a:off x="56309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4" name="Google Shape;154;g9c522aaa2e_0_10"/>
          <p:cNvSpPr txBox="1"/>
          <p:nvPr/>
        </p:nvSpPr>
        <p:spPr>
          <a:xfrm>
            <a:off x="6341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5" name="Google Shape;155;g9c522aaa2e_0_10"/>
          <p:cNvSpPr txBox="1"/>
          <p:nvPr/>
        </p:nvSpPr>
        <p:spPr>
          <a:xfrm>
            <a:off x="7085937" y="558307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6" name="Google Shape;156;g9c522aaa2e_0_10"/>
          <p:cNvSpPr txBox="1"/>
          <p:nvPr/>
        </p:nvSpPr>
        <p:spPr>
          <a:xfrm>
            <a:off x="7762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7" name="Google Shape;157;g9c522aaa2e_0_10"/>
          <p:cNvSpPr txBox="1"/>
          <p:nvPr/>
        </p:nvSpPr>
        <p:spPr>
          <a:xfrm>
            <a:off x="8392588" y="293195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9c522aaa2e_0_10"/>
          <p:cNvSpPr txBox="1"/>
          <p:nvPr/>
        </p:nvSpPr>
        <p:spPr>
          <a:xfrm>
            <a:off x="861686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59" name="Google Shape;159;g9c522aaa2e_0_10"/>
          <p:cNvSpPr txBox="1"/>
          <p:nvPr/>
        </p:nvSpPr>
        <p:spPr>
          <a:xfrm>
            <a:off x="8616860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0" name="Google Shape;160;g9c522aaa2e_0_10"/>
          <p:cNvSpPr txBox="1"/>
          <p:nvPr/>
        </p:nvSpPr>
        <p:spPr>
          <a:xfrm>
            <a:off x="8646635" y="46835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1" name="Google Shape;161;g9c522aaa2e_0_10"/>
          <p:cNvSpPr txBox="1"/>
          <p:nvPr/>
        </p:nvSpPr>
        <p:spPr>
          <a:xfrm>
            <a:off x="86466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2" name="Google Shape;162;g9c522aaa2e_0_10"/>
          <p:cNvSpPr txBox="1"/>
          <p:nvPr/>
        </p:nvSpPr>
        <p:spPr>
          <a:xfrm>
            <a:off x="86228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63" name="Google Shape;163;g9c522aaa2e_0_10"/>
          <p:cNvSpPr txBox="1"/>
          <p:nvPr/>
        </p:nvSpPr>
        <p:spPr>
          <a:xfrm>
            <a:off x="8439013" y="5583075"/>
            <a:ext cx="7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sz="1500" b="1">
              <a:solidFill>
                <a:srgbClr val="FFFF00"/>
              </a:solidFill>
            </a:endParaRPr>
          </a:p>
        </p:txBody>
      </p:sp>
      <p:sp>
        <p:nvSpPr>
          <p:cNvPr id="164" name="Google Shape;164;g9c522aaa2e_0_10"/>
          <p:cNvSpPr txBox="1"/>
          <p:nvPr/>
        </p:nvSpPr>
        <p:spPr>
          <a:xfrm>
            <a:off x="684500" y="1653350"/>
            <a:ext cx="10307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un concurso de la tele tenemos varios participantes. Se trata de acertar preguntas. Cuantas más aciertes, más dinero ganas. Veamos cómo lo hacen los participantes: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9c522aaa2e_0_10"/>
          <p:cNvSpPr txBox="1"/>
          <p:nvPr/>
        </p:nvSpPr>
        <p:spPr>
          <a:xfrm>
            <a:off x="684500" y="6090275"/>
            <a:ext cx="1030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7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concursantes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extrapolar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ensemblings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c522aaa2e_0_98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conjunto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(junto con sus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sirven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input para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error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pone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bien que lo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haga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le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α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teniendo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peso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uno, α.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9c522aaa2e_0_98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0" name="Google Shape;270;g9c522aaa2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46" y="3708335"/>
            <a:ext cx="5020896" cy="23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ls2 0707">
            <a:extLst>
              <a:ext uri="{FF2B5EF4-FFF2-40B4-BE49-F238E27FC236}">
                <a16:creationId xmlns:a16="http://schemas.microsoft.com/office/drawing/2014/main" id="{1C724DC3-2F55-4AE4-B98A-D9F9F028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4" y="3633167"/>
            <a:ext cx="4528896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044E8D4-6130-104D-35D2-F9A0FCC73E6B}"/>
                  </a:ext>
                </a:extLst>
              </p14:cNvPr>
              <p14:cNvContentPartPr/>
              <p14:nvPr/>
            </p14:nvContentPartPr>
            <p14:xfrm>
              <a:off x="915120" y="3600"/>
              <a:ext cx="10233720" cy="52290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044E8D4-6130-104D-35D2-F9A0FCC73E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760" y="-5760"/>
                <a:ext cx="10252440" cy="524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59282F-CDBA-40FB-A7DE-FD21AA5B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530" y="4001109"/>
            <a:ext cx="1684773" cy="14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338FD65-55E4-4864-A71B-5739F65E6629}"/>
              </a:ext>
            </a:extLst>
          </p:cNvPr>
          <p:cNvSpPr/>
          <p:nvPr/>
        </p:nvSpPr>
        <p:spPr>
          <a:xfrm>
            <a:off x="3257365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98B2FD-5BD7-4C65-8BA2-717074986295}"/>
              </a:ext>
            </a:extLst>
          </p:cNvPr>
          <p:cNvSpPr/>
          <p:nvPr/>
        </p:nvSpPr>
        <p:spPr>
          <a:xfrm>
            <a:off x="4979633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0638E6-5FB9-4588-8625-2FB283A41441}"/>
              </a:ext>
            </a:extLst>
          </p:cNvPr>
          <p:cNvSpPr/>
          <p:nvPr/>
        </p:nvSpPr>
        <p:spPr>
          <a:xfrm>
            <a:off x="6701901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DBA9E00-3560-45A1-B0D8-AB85DC07BE12}"/>
              </a:ext>
            </a:extLst>
          </p:cNvPr>
          <p:cNvSpPr/>
          <p:nvPr/>
        </p:nvSpPr>
        <p:spPr>
          <a:xfrm>
            <a:off x="8424169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4BD8B82-AF4B-4785-8FF9-EA00A002132B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4118499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7C8A59C-F210-4AC6-AB56-FE8BAB55161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840767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1B55F61-7F43-4360-B027-5951E3F0D0E9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563035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EABBCFE-A4D4-484B-9651-FCE1CFB1454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396231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DF2340A-B768-4B2F-AE89-CBC729EA167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285303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0C4D02-A0D4-4747-B1BB-E2690795F775}"/>
              </a:ext>
            </a:extLst>
          </p:cNvPr>
          <p:cNvSpPr txBox="1"/>
          <p:nvPr/>
        </p:nvSpPr>
        <p:spPr>
          <a:xfrm>
            <a:off x="2946646" y="6388999"/>
            <a:ext cx="664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y =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s-ES" dirty="0">
                <a:solidFill>
                  <a:schemeClr val="bg1"/>
                </a:solidFill>
              </a:rPr>
              <a:t>*(Modelo_1)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s-ES" dirty="0">
                <a:solidFill>
                  <a:schemeClr val="bg1"/>
                </a:solidFill>
              </a:rPr>
              <a:t>*(Modelo_2)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s-ES" dirty="0">
                <a:solidFill>
                  <a:schemeClr val="bg1"/>
                </a:solidFill>
              </a:rPr>
              <a:t>*(Modelo_3)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es-ES" dirty="0">
                <a:solidFill>
                  <a:schemeClr val="bg1"/>
                </a:solidFill>
              </a:rPr>
              <a:t>*(Modelo_4)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D715EA-AF28-4488-B760-7492BAEA68BC}"/>
              </a:ext>
            </a:extLst>
          </p:cNvPr>
          <p:cNvSpPr txBox="1"/>
          <p:nvPr/>
        </p:nvSpPr>
        <p:spPr>
          <a:xfrm>
            <a:off x="10079854" y="549204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1763BE-035B-41CB-B79E-30A8E1DFBF4F}"/>
              </a:ext>
            </a:extLst>
          </p:cNvPr>
          <p:cNvSpPr txBox="1"/>
          <p:nvPr/>
        </p:nvSpPr>
        <p:spPr>
          <a:xfrm>
            <a:off x="1794768" y="552905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63BB900-5B9E-42F2-AC2B-381E353A93CF}"/>
              </a:ext>
            </a:extLst>
          </p:cNvPr>
          <p:cNvSpPr txBox="1"/>
          <p:nvPr/>
        </p:nvSpPr>
        <p:spPr>
          <a:xfrm>
            <a:off x="2742460" y="5457139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α1</a:t>
            </a:r>
            <a:endParaRPr lang="es-ES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B5DD4B7-6054-48DC-8D23-672FCDB18C2B}"/>
              </a:ext>
            </a:extLst>
          </p:cNvPr>
          <p:cNvSpPr txBox="1"/>
          <p:nvPr/>
        </p:nvSpPr>
        <p:spPr>
          <a:xfrm>
            <a:off x="4415900" y="5493545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723350B-BABC-494B-AE65-E425A062F300}"/>
              </a:ext>
            </a:extLst>
          </p:cNvPr>
          <p:cNvSpPr txBox="1"/>
          <p:nvPr/>
        </p:nvSpPr>
        <p:spPr>
          <a:xfrm>
            <a:off x="6127072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AB46A85-BF68-418B-B0C0-C7983A8C08DC}"/>
              </a:ext>
            </a:extLst>
          </p:cNvPr>
          <p:cNvSpPr txBox="1"/>
          <p:nvPr/>
        </p:nvSpPr>
        <p:spPr>
          <a:xfrm>
            <a:off x="7849339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D419FA2-54C4-47C0-98D4-82B09C379EF0}"/>
              </a:ext>
            </a:extLst>
          </p:cNvPr>
          <p:cNvSpPr/>
          <p:nvPr/>
        </p:nvSpPr>
        <p:spPr>
          <a:xfrm>
            <a:off x="1333129" y="1009768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1B6C7F7-CE84-4259-A27C-B245D18E1E87}"/>
              </a:ext>
            </a:extLst>
          </p:cNvPr>
          <p:cNvSpPr/>
          <p:nvPr/>
        </p:nvSpPr>
        <p:spPr>
          <a:xfrm>
            <a:off x="1104531" y="1658354"/>
            <a:ext cx="1223034" cy="942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de entrenamiento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FA5D817-AEBF-45C3-B18F-7311737EAB60}"/>
              </a:ext>
            </a:extLst>
          </p:cNvPr>
          <p:cNvSpPr txBox="1"/>
          <p:nvPr/>
        </p:nvSpPr>
        <p:spPr>
          <a:xfrm>
            <a:off x="416510" y="1966193"/>
            <a:ext cx="688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W(i)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FDAAE88-D922-459C-862C-ED146FE3A6D7}"/>
              </a:ext>
            </a:extLst>
          </p:cNvPr>
          <p:cNvSpPr txBox="1"/>
          <p:nvPr/>
        </p:nvSpPr>
        <p:spPr>
          <a:xfrm>
            <a:off x="323276" y="2781860"/>
            <a:ext cx="266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1. Ponderamos todas las observaciones. Se irá actualizando con cada modelo. En este punto inicial, todas las observaciones valen por igual: 1/m, siendo m el número de observaciones.</a:t>
            </a:r>
          </a:p>
          <a:p>
            <a:pPr marL="228600" indent="-228600">
              <a:buAutoNum type="arabicPeriod"/>
            </a:pPr>
            <a:endParaRPr lang="es-ES" sz="1000" dirty="0">
              <a:solidFill>
                <a:schemeClr val="bg1"/>
              </a:solidFill>
            </a:endParaRPr>
          </a:p>
          <a:p>
            <a:r>
              <a:rPr lang="es-ES" sz="1000" dirty="0">
                <a:solidFill>
                  <a:schemeClr val="bg1"/>
                </a:solidFill>
              </a:rPr>
              <a:t>La ponderación de observaciones se usa en el entrenamiento:</a:t>
            </a:r>
          </a:p>
          <a:p>
            <a:r>
              <a:rPr lang="es-ES" sz="1000" dirty="0">
                <a:solidFill>
                  <a:schemeClr val="bg1"/>
                </a:solidFill>
              </a:rPr>
              <a:t>.</a:t>
            </a:r>
            <a:r>
              <a:rPr lang="es-ES" sz="1000" dirty="0" err="1">
                <a:solidFill>
                  <a:schemeClr val="bg1"/>
                </a:solidFill>
              </a:rPr>
              <a:t>fit</a:t>
            </a:r>
            <a:r>
              <a:rPr lang="es-ES" sz="1000" dirty="0">
                <a:solidFill>
                  <a:schemeClr val="bg1"/>
                </a:solidFill>
              </a:rPr>
              <a:t>(</a:t>
            </a:r>
            <a:r>
              <a:rPr lang="es-ES" sz="1000" dirty="0" err="1">
                <a:solidFill>
                  <a:schemeClr val="bg1"/>
                </a:solidFill>
              </a:rPr>
              <a:t>sample_weight</a:t>
            </a:r>
            <a:r>
              <a:rPr lang="es-ES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0AD6E2E7-BDA4-4C3B-8744-32C1441C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56" y="205694"/>
            <a:ext cx="10483788" cy="744843"/>
          </a:xfrm>
        </p:spPr>
        <p:txBody>
          <a:bodyPr>
            <a:normAutofit/>
          </a:bodyPr>
          <a:lstStyle/>
          <a:p>
            <a:r>
              <a:rPr lang="es-ES" sz="3200" dirty="0"/>
              <a:t>Entrenamiento</a:t>
            </a:r>
          </a:p>
        </p:txBody>
      </p:sp>
      <p:sp>
        <p:nvSpPr>
          <p:cNvPr id="42" name="Título 24">
            <a:extLst>
              <a:ext uri="{FF2B5EF4-FFF2-40B4-BE49-F238E27FC236}">
                <a16:creationId xmlns:a16="http://schemas.microsoft.com/office/drawing/2014/main" id="{BAF5A70F-3309-406C-9DCA-9C625B585E13}"/>
              </a:ext>
            </a:extLst>
          </p:cNvPr>
          <p:cNvSpPr txBox="1">
            <a:spLocks/>
          </p:cNvSpPr>
          <p:nvPr/>
        </p:nvSpPr>
        <p:spPr>
          <a:xfrm>
            <a:off x="416510" y="4848276"/>
            <a:ext cx="10483788" cy="74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/>
              <a:t>Predicción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FA8B8E1-6B5A-47AE-8B17-B89DB6DAF343}"/>
              </a:ext>
            </a:extLst>
          </p:cNvPr>
          <p:cNvCxnSpPr>
            <a:cxnSpLocks/>
          </p:cNvCxnSpPr>
          <p:nvPr/>
        </p:nvCxnSpPr>
        <p:spPr>
          <a:xfrm>
            <a:off x="959148" y="1658354"/>
            <a:ext cx="0" cy="974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273F323-562C-40C6-8E60-8572928F7D1B}"/>
              </a:ext>
            </a:extLst>
          </p:cNvPr>
          <p:cNvSpPr/>
          <p:nvPr/>
        </p:nvSpPr>
        <p:spPr>
          <a:xfrm>
            <a:off x="1104531" y="1396745"/>
            <a:ext cx="1223034" cy="2099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Features</a:t>
            </a:r>
            <a:endParaRPr lang="es-ES" sz="1100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D1FDB842-5970-4546-AB05-A4DBFA6B3E3D}"/>
              </a:ext>
            </a:extLst>
          </p:cNvPr>
          <p:cNvSpPr/>
          <p:nvPr/>
        </p:nvSpPr>
        <p:spPr>
          <a:xfrm>
            <a:off x="2751339" y="1294345"/>
            <a:ext cx="136716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Google Shape;278;g9c522aaa2e_0_108">
            <a:extLst>
              <a:ext uri="{FF2B5EF4-FFF2-40B4-BE49-F238E27FC236}">
                <a16:creationId xmlns:a16="http://schemas.microsoft.com/office/drawing/2014/main" id="{5F779096-DED8-4670-B6EF-D080135A17F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442" y="1030550"/>
            <a:ext cx="4163727" cy="8060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A3C63B0-8D9A-4948-85F7-E0EAB44BC218}"/>
              </a:ext>
            </a:extLst>
          </p:cNvPr>
          <p:cNvSpPr txBox="1"/>
          <p:nvPr/>
        </p:nvSpPr>
        <p:spPr>
          <a:xfrm>
            <a:off x="4723289" y="2056225"/>
            <a:ext cx="309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2. Calculamos los errores</a:t>
            </a:r>
          </a:p>
          <a:p>
            <a:r>
              <a:rPr lang="es-ES" sz="1000" dirty="0">
                <a:solidFill>
                  <a:schemeClr val="bg1"/>
                </a:solidFill>
              </a:rPr>
              <a:t>3. Calculamos r </a:t>
            </a:r>
            <a:r>
              <a:rPr lang="es-ES" sz="1000" i="1" dirty="0">
                <a:solidFill>
                  <a:schemeClr val="bg1"/>
                </a:solidFill>
              </a:rPr>
              <a:t>(</a:t>
            </a:r>
            <a:r>
              <a:rPr lang="es-ES" sz="1000" i="1" dirty="0" err="1">
                <a:solidFill>
                  <a:schemeClr val="bg1"/>
                </a:solidFill>
              </a:rPr>
              <a:t>weighted</a:t>
            </a:r>
            <a:r>
              <a:rPr lang="es-ES" sz="1000" i="1" dirty="0">
                <a:solidFill>
                  <a:schemeClr val="bg1"/>
                </a:solidFill>
              </a:rPr>
              <a:t> error </a:t>
            </a:r>
            <a:r>
              <a:rPr lang="es-ES" sz="1000" i="1" dirty="0" err="1">
                <a:solidFill>
                  <a:schemeClr val="bg1"/>
                </a:solidFill>
              </a:rPr>
              <a:t>rate</a:t>
            </a:r>
            <a:r>
              <a:rPr lang="es-ES" sz="1000" i="1" dirty="0">
                <a:solidFill>
                  <a:schemeClr val="bg1"/>
                </a:solidFill>
              </a:rPr>
              <a:t>).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Pesos de fallos/pesos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Cuanto más cercano a 0, mejor será. Cercano a 1, peores los errores.</a:t>
            </a:r>
          </a:p>
        </p:txBody>
      </p:sp>
      <p:pic>
        <p:nvPicPr>
          <p:cNvPr id="50" name="Google Shape;279;g9c522aaa2e_0_108">
            <a:extLst>
              <a:ext uri="{FF2B5EF4-FFF2-40B4-BE49-F238E27FC236}">
                <a16:creationId xmlns:a16="http://schemas.microsoft.com/office/drawing/2014/main" id="{3A2180DC-0489-4E0E-8D36-EBF2D876B5F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467" y="1127916"/>
            <a:ext cx="1686148" cy="6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8A380815-3F89-4DE8-B6AB-53F5E3569DFC}"/>
              </a:ext>
            </a:extLst>
          </p:cNvPr>
          <p:cNvSpPr txBox="1"/>
          <p:nvPr/>
        </p:nvSpPr>
        <p:spPr>
          <a:xfrm>
            <a:off x="8841734" y="1861886"/>
            <a:ext cx="3350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4. Calculamos </a:t>
            </a:r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1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r=0,5 (</a:t>
            </a:r>
            <a:r>
              <a:rPr lang="es-ES" sz="1000" dirty="0" err="1">
                <a:solidFill>
                  <a:schemeClr val="bg1"/>
                </a:solidFill>
              </a:rPr>
              <a:t>random</a:t>
            </a:r>
            <a:r>
              <a:rPr lang="es-ES" sz="1000" dirty="0">
                <a:solidFill>
                  <a:schemeClr val="bg1"/>
                </a:solidFill>
              </a:rPr>
              <a:t>)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=0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r=0,9 (mal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(-0.95)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  <a:endParaRPr lang="es-ES" sz="1000" i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r=0,1 (buen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0.95</a:t>
            </a:r>
          </a:p>
          <a:p>
            <a:endParaRPr lang="es-ES" sz="1000" i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 es el peso que tendrá este estimador. Cuanto más preciso, mayor será su peso en la decisión final.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es un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hiperparámetro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learning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rate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). Lo que aporta cada árbol.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F36100AF-FD5E-4D97-B15A-EEF61960C02C}"/>
              </a:ext>
            </a:extLst>
          </p:cNvPr>
          <p:cNvSpPr/>
          <p:nvPr/>
        </p:nvSpPr>
        <p:spPr>
          <a:xfrm>
            <a:off x="8544567" y="1289952"/>
            <a:ext cx="740737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8" name="Flecha: doblada 257">
            <a:extLst>
              <a:ext uri="{FF2B5EF4-FFF2-40B4-BE49-F238E27FC236}">
                <a16:creationId xmlns:a16="http://schemas.microsoft.com/office/drawing/2014/main" id="{252575F4-69C7-41B1-9A62-C0A1C807B357}"/>
              </a:ext>
            </a:extLst>
          </p:cNvPr>
          <p:cNvSpPr/>
          <p:nvPr/>
        </p:nvSpPr>
        <p:spPr>
          <a:xfrm rot="10800000">
            <a:off x="9132262" y="3641376"/>
            <a:ext cx="1373461" cy="68854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57" name="Google Shape;280;g9c522aaa2e_0_108">
            <a:extLst>
              <a:ext uri="{FF2B5EF4-FFF2-40B4-BE49-F238E27FC236}">
                <a16:creationId xmlns:a16="http://schemas.microsoft.com/office/drawing/2014/main" id="{6473984D-C673-4B5A-95E9-A7D6CBB856D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2509" y="3710791"/>
            <a:ext cx="2393740" cy="90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CBFDB937-8448-4E7A-947F-C8E64E02D199}"/>
              </a:ext>
            </a:extLst>
          </p:cNvPr>
          <p:cNvSpPr txBox="1"/>
          <p:nvPr/>
        </p:nvSpPr>
        <p:spPr>
          <a:xfrm>
            <a:off x="6342305" y="4693897"/>
            <a:ext cx="335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5. Se actualizan los pesos de cada observación, si fueron error.</a:t>
            </a:r>
          </a:p>
          <a:p>
            <a:r>
              <a:rPr lang="es-ES" sz="1000" dirty="0">
                <a:solidFill>
                  <a:schemeClr val="bg1"/>
                </a:solidFill>
              </a:rPr>
              <a:t>6. Normalizamos el vector de ponderaciones para que su suma sea 1</a:t>
            </a:r>
          </a:p>
        </p:txBody>
      </p:sp>
      <p:sp>
        <p:nvSpPr>
          <p:cNvPr id="59" name="Flecha: a la derecha 58">
            <a:extLst>
              <a:ext uri="{FF2B5EF4-FFF2-40B4-BE49-F238E27FC236}">
                <a16:creationId xmlns:a16="http://schemas.microsoft.com/office/drawing/2014/main" id="{6015F20B-6AD1-4622-A5C9-28FCADFDB561}"/>
              </a:ext>
            </a:extLst>
          </p:cNvPr>
          <p:cNvSpPr/>
          <p:nvPr/>
        </p:nvSpPr>
        <p:spPr>
          <a:xfrm rot="10800000">
            <a:off x="5248686" y="4079788"/>
            <a:ext cx="120967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E185AC8B-F413-467B-A450-3F70DCBA1DE6}"/>
              </a:ext>
            </a:extLst>
          </p:cNvPr>
          <p:cNvSpPr/>
          <p:nvPr/>
        </p:nvSpPr>
        <p:spPr>
          <a:xfrm>
            <a:off x="3985333" y="4081857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2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C69F925-77FD-484C-819C-16A45CDF24DA}"/>
              </a:ext>
            </a:extLst>
          </p:cNvPr>
          <p:cNvSpPr txBox="1"/>
          <p:nvPr/>
        </p:nvSpPr>
        <p:spPr>
          <a:xfrm>
            <a:off x="3453220" y="4543972"/>
            <a:ext cx="21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7. Mismo procedimiento para el segundo estimador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9C04C0E-4438-491F-964C-4F2FE4F8711C}"/>
              </a:ext>
            </a:extLst>
          </p:cNvPr>
          <p:cNvSpPr txBox="1"/>
          <p:nvPr/>
        </p:nvSpPr>
        <p:spPr>
          <a:xfrm>
            <a:off x="314530" y="6009399"/>
            <a:ext cx="265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>
                <a:solidFill>
                  <a:schemeClr val="bg1"/>
                </a:solidFill>
              </a:rPr>
              <a:t>Class</a:t>
            </a:r>
            <a:r>
              <a:rPr lang="es-ES" sz="1000" dirty="0">
                <a:solidFill>
                  <a:schemeClr val="bg1"/>
                </a:solidFill>
              </a:rPr>
              <a:t>: suma de (clasificación * su peso). Clase que esté más cerca de ese valor</a:t>
            </a:r>
          </a:p>
          <a:p>
            <a:r>
              <a:rPr lang="es-ES" sz="1000" b="1" dirty="0" err="1">
                <a:solidFill>
                  <a:schemeClr val="bg1"/>
                </a:solidFill>
              </a:rPr>
              <a:t>Regr</a:t>
            </a:r>
            <a:r>
              <a:rPr lang="es-ES" sz="1000" dirty="0">
                <a:solidFill>
                  <a:schemeClr val="bg1"/>
                </a:solidFill>
              </a:rPr>
              <a:t>: output total.</a:t>
            </a:r>
          </a:p>
          <a:p>
            <a:endParaRPr lang="es-ES" sz="1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FA94B318-C129-1E42-491A-FA0B025E869C}"/>
                  </a:ext>
                </a:extLst>
              </p14:cNvPr>
              <p14:cNvContentPartPr/>
              <p14:nvPr/>
            </p14:nvContentPartPr>
            <p14:xfrm>
              <a:off x="38160" y="3600"/>
              <a:ext cx="11362320" cy="684612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FA94B318-C129-1E42-491A-FA0B025E86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00" y="-5760"/>
                <a:ext cx="11381040" cy="686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9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28" grpId="0" animBg="1"/>
      <p:bldP spid="48" grpId="0"/>
      <p:bldP spid="51" grpId="0"/>
      <p:bldP spid="54" grpId="0" animBg="1"/>
      <p:bldP spid="258" grpId="0" animBg="1"/>
      <p:bldP spid="58" grpId="0"/>
      <p:bldP spid="59" grpId="0" animBg="1"/>
      <p:bldP spid="60" grpId="0" animBg="1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el AdaBoost,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Sin embargo,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AdaBoost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pesos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GradientBoosting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0" name="Google Shape;290;g9c522aaa2e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3209150"/>
            <a:ext cx="5570484" cy="30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9c522aaa2e_0_123"/>
          <p:cNvSpPr txBox="1"/>
          <p:nvPr/>
        </p:nvSpPr>
        <p:spPr>
          <a:xfrm>
            <a:off x="7341525" y="3581950"/>
            <a:ext cx="34437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Veamos cómo funciona este algoritmo en: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Hands On Machine Learning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480AAA3-D94A-4EEB-2E69-81316BCF8AA1}"/>
                  </a:ext>
                </a:extLst>
              </p14:cNvPr>
              <p14:cNvContentPartPr/>
              <p14:nvPr/>
            </p14:nvContentPartPr>
            <p14:xfrm>
              <a:off x="7936560" y="1542960"/>
              <a:ext cx="1255680" cy="4366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480AAA3-D94A-4EEB-2E69-81316BCF8A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7200" y="1533600"/>
                <a:ext cx="1274400" cy="45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Machine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https://learning.oreilly.com/library/view/hands-on-machine-learning/9781492032632/ch07.html#ensembles_chapter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https://towardsdatascience.com/simple-guide-for-ensemble-learning-methods-d87cc68705a2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hlinkClick r:id="rId5"/>
              </a:rPr>
              <a:t>https://towardsdatascience.com/how-does-xgboost-work-748bc75c58aa</a:t>
            </a:r>
            <a:endParaRPr lang="es-ES" sz="1500" dirty="0">
              <a:solidFill>
                <a:schemeClr val="lt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f93e0ce7_0_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ga1f93e0ce7_0_0"/>
          <p:cNvSpPr txBox="1"/>
          <p:nvPr/>
        </p:nvSpPr>
        <p:spPr>
          <a:xfrm>
            <a:off x="684500" y="1653350"/>
            <a:ext cx="103074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modelos ensamblados (ensemble models) combinan las decisiones de múltiples modelos para mejorar su precisión y estabilidad.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modelos que se comportan muy bien y reducen bastante el variance. Este tipo de modelos son los que se suelen utilizar para ganar competiciones de Kaggle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1f93e0ce7_0_0"/>
          <p:cNvSpPr txBox="1"/>
          <p:nvPr/>
        </p:nvSpPr>
        <p:spPr>
          <a:xfrm>
            <a:off x="853850" y="3729971"/>
            <a:ext cx="39894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ensembles: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a1f93e0c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75" y="3581450"/>
            <a:ext cx="5538568" cy="31241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DDD9666-41E0-D9BD-5DF4-F0B9ADFB803A}"/>
                  </a:ext>
                </a:extLst>
              </p14:cNvPr>
              <p14:cNvContentPartPr/>
              <p14:nvPr/>
            </p14:nvContentPartPr>
            <p14:xfrm>
              <a:off x="647640" y="130680"/>
              <a:ext cx="11464920" cy="61261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DDD9666-41E0-D9BD-5DF4-F0B9ADFB80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80" y="121320"/>
                <a:ext cx="11483640" cy="614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522aaa2e_0_17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g9c522aaa2e_0_17"/>
          <p:cNvSpPr txBox="1"/>
          <p:nvPr/>
        </p:nvSpPr>
        <p:spPr>
          <a:xfrm>
            <a:off x="684500" y="1653350"/>
            <a:ext cx="10623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quieres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comprarte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¿Vas a la tienda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recomienda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vendedor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NO!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Buscas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reviews,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amigos…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dependiendo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output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9c522aaa2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50" y="3429050"/>
            <a:ext cx="21431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9c522aaa2e_0_17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g9c522aaa2e_0_32"/>
          <p:cNvSpPr txBox="1"/>
          <p:nvPr/>
        </p:nvSpPr>
        <p:spPr>
          <a:xfrm>
            <a:off x="684500" y="1510475"/>
            <a:ext cx="10521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con conjunto de personas ciegas que están intentando describir un elefante. Cada uno tocará una parte del elefante y por tanto una versión diferente.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tanto, sus versiones individuales describirán partes del elefante, pero su versión colectiva tendrá una información mucho más rica y precisa de cómo es un elefante.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9c522aaa2e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412" y="3445000"/>
            <a:ext cx="4301174" cy="280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9c522aaa2e_0_32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3BCFA22-AFD5-B235-E435-22E4BC9AFCA2}"/>
                  </a:ext>
                </a:extLst>
              </p14:cNvPr>
              <p14:cNvContentPartPr/>
              <p14:nvPr/>
            </p14:nvContentPartPr>
            <p14:xfrm>
              <a:off x="4276800" y="4183200"/>
              <a:ext cx="3692520" cy="14886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3BCFA22-AFD5-B235-E435-22E4BC9AFC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7440" y="4173840"/>
                <a:ext cx="3711240" cy="150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Ensembles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 (</a:t>
            </a:r>
            <a:r>
              <a:rPr lang="es-ES" sz="1100" i="1" dirty="0" err="1">
                <a:solidFill>
                  <a:schemeClr val="bg1"/>
                </a:solidFill>
              </a:rPr>
              <a:t>bootstrapping</a:t>
            </a:r>
            <a:r>
              <a:rPr lang="es-ES" sz="11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8449C7-A2A4-4780-BE01-1A0E85B66E57}"/>
              </a:ext>
            </a:extLst>
          </p:cNvPr>
          <p:cNvSpPr txBox="1"/>
          <p:nvPr/>
        </p:nvSpPr>
        <p:spPr>
          <a:xfrm>
            <a:off x="8352991" y="1997475"/>
            <a:ext cx="2681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Secuenciales o </a:t>
            </a:r>
            <a:r>
              <a:rPr lang="es-ES" sz="1200" b="1" dirty="0" err="1">
                <a:solidFill>
                  <a:schemeClr val="bg1"/>
                </a:solidFill>
              </a:rPr>
              <a:t>Boosting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output del primer modelo sirve de input para el siguiente, que corregirá los errores del anterior.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7CCBFB-9019-4E16-A9D1-7F6810048DB2}"/>
              </a:ext>
            </a:extLst>
          </p:cNvPr>
          <p:cNvSpPr txBox="1"/>
          <p:nvPr/>
        </p:nvSpPr>
        <p:spPr>
          <a:xfrm>
            <a:off x="6256336" y="5821486"/>
            <a:ext cx="511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u="sng" dirty="0">
                <a:solidFill>
                  <a:schemeClr val="bg1"/>
                </a:solidFill>
              </a:rPr>
              <a:t>Para todos los modelos vistos en esta presentación tenemos las versiones de clasificación y regresión en </a:t>
            </a:r>
            <a:r>
              <a:rPr lang="es-ES" sz="1200" u="sng" dirty="0" err="1">
                <a:solidFill>
                  <a:schemeClr val="bg1"/>
                </a:solidFill>
              </a:rPr>
              <a:t>sklearn</a:t>
            </a:r>
            <a:endParaRPr lang="es-ES" sz="1200" u="sng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EF7EEA8-6B9E-7140-891C-5A2AFC72CC38}"/>
                  </a:ext>
                </a:extLst>
              </p14:cNvPr>
              <p14:cNvContentPartPr/>
              <p14:nvPr/>
            </p14:nvContentPartPr>
            <p14:xfrm>
              <a:off x="225000" y="9720"/>
              <a:ext cx="11421720" cy="64386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EF7EEA8-6B9E-7140-891C-5A2AFC72CC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640" y="360"/>
                <a:ext cx="11440440" cy="64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59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Bootstrap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" name="Google Shape;181;g9c522aaa2e_0_17">
            <a:extLst>
              <a:ext uri="{FF2B5EF4-FFF2-40B4-BE49-F238E27FC236}">
                <a16:creationId xmlns:a16="http://schemas.microsoft.com/office/drawing/2014/main" id="{08823F81-3CDA-4CCB-886E-FE19CEDC8C89}"/>
              </a:ext>
            </a:extLst>
          </p:cNvPr>
          <p:cNvSpPr txBox="1"/>
          <p:nvPr/>
        </p:nvSpPr>
        <p:spPr>
          <a:xfrm>
            <a:off x="684500" y="1653350"/>
            <a:ext cx="5050475" cy="470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(o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es un mecanismo propio de la estadística y la econometría que se centra en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remuestreo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datos con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reeplazamiento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dentro de una muestra aleatoria o al azar.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¿Remplazamiento?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Esta técnica coge varias muestras de manera aleatoria dentro de un conjunto. Los elementos que coge en cada muestra pueden estar repetidos con respecto a selecciones anteriores.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eso es con reemplazamiento: coge muestra, calcula estadístico y devuelve la muestra.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estimadores tienen que ser lo más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posibles para que los errores no se correlacionen, por eso se usan técnicas de muestreo aleatorio</a:t>
            </a:r>
          </a:p>
        </p:txBody>
      </p:sp>
      <p:pic>
        <p:nvPicPr>
          <p:cNvPr id="1026" name="Picture 2" descr="Muestreo de Bootstrap usando Python's Numpy">
            <a:extLst>
              <a:ext uri="{FF2B5EF4-FFF2-40B4-BE49-F238E27FC236}">
                <a16:creationId xmlns:a16="http://schemas.microsoft.com/office/drawing/2014/main" id="{7D031571-56CA-4082-9B00-4294CFBF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58" y="1562469"/>
            <a:ext cx="4764950" cy="43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77F97D6-FFFE-6371-2746-EE054B167B15}"/>
                  </a:ext>
                </a:extLst>
              </p14:cNvPr>
              <p14:cNvContentPartPr/>
              <p14:nvPr/>
            </p14:nvContentPartPr>
            <p14:xfrm>
              <a:off x="1074600" y="3600"/>
              <a:ext cx="8571600" cy="68547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77F97D6-FFFE-6371-2746-EE054B167B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5240" y="-5760"/>
                <a:ext cx="8590320" cy="68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9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99;ga1f93e0ce7_0_93">
            <a:extLst>
              <a:ext uri="{FF2B5EF4-FFF2-40B4-BE49-F238E27FC236}">
                <a16:creationId xmlns:a16="http://schemas.microsoft.com/office/drawing/2014/main" id="{1C25F0C9-C08E-4DDE-AF57-05113AD6CFE2}"/>
              </a:ext>
            </a:extLst>
          </p:cNvPr>
          <p:cNvSpPr txBox="1"/>
          <p:nvPr/>
        </p:nvSpPr>
        <p:spPr>
          <a:xfrm>
            <a:off x="7981024" y="1653349"/>
            <a:ext cx="3010875" cy="38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lang="es-ES"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 lang="es-ES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C1060D9-52C2-479D-37DE-CE88F22D44E7}"/>
                  </a:ext>
                </a:extLst>
              </p14:cNvPr>
              <p14:cNvContentPartPr/>
              <p14:nvPr/>
            </p14:nvContentPartPr>
            <p14:xfrm>
              <a:off x="7575480" y="1965240"/>
              <a:ext cx="3058920" cy="36468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C1060D9-52C2-479D-37DE-CE88F22D44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6120" y="1955880"/>
                <a:ext cx="3077640" cy="36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8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1808</Words>
  <Application>Microsoft Office PowerPoint</Application>
  <PresentationFormat>Panorámica</PresentationFormat>
  <Paragraphs>306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Machine Learning – Ensembling</vt:lpstr>
      <vt:lpstr>Concurso de la tele</vt:lpstr>
      <vt:lpstr>Definición</vt:lpstr>
      <vt:lpstr>Ejemplo</vt:lpstr>
      <vt:lpstr>Ejemplo</vt:lpstr>
      <vt:lpstr>Tipos de Ensembles</vt:lpstr>
      <vt:lpstr>Bootstrap</vt:lpstr>
      <vt:lpstr>Votación</vt:lpstr>
      <vt:lpstr>Algoritmos de votación</vt:lpstr>
      <vt:lpstr>¿Cómo se realizan las predicciones?</vt:lpstr>
      <vt:lpstr>Voting</vt:lpstr>
      <vt:lpstr>Bagging y Pasting</vt:lpstr>
      <vt:lpstr>Bagging (Boostrap Aggregating)</vt:lpstr>
      <vt:lpstr>Cómo funciona el Bagging</vt:lpstr>
      <vt:lpstr>Random Forest Demo https://waternova.github.io/random-forest-viz/ </vt:lpstr>
      <vt:lpstr>Random Forest</vt:lpstr>
      <vt:lpstr>Feature importance</vt:lpstr>
      <vt:lpstr>Boosting</vt:lpstr>
      <vt:lpstr>Boosting</vt:lpstr>
      <vt:lpstr>AdaBoost (Adaptive Boosting)</vt:lpstr>
      <vt:lpstr>Entrenamiento</vt:lpstr>
      <vt:lpstr>GradientBoost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Ensembling</dc:title>
  <dc:creator>Gabriel VT</dc:creator>
  <cp:lastModifiedBy>Alberto Becerra Tomé</cp:lastModifiedBy>
  <cp:revision>27</cp:revision>
  <dcterms:created xsi:type="dcterms:W3CDTF">2020-05-12T19:48:30Z</dcterms:created>
  <dcterms:modified xsi:type="dcterms:W3CDTF">2022-12-01T13:52:33Z</dcterms:modified>
</cp:coreProperties>
</file>