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0:47:46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3119 14033 360 0,'0'0'12'0,"0"0"-2"16,0 0-10-16,0 0 0 0,0 0 0 15,0 0 6 1,0 0 4-16,0 0-4 0,0 0 4 15,-40-79 5 1,38 75-8-16,-1 4 5 0,3 0-5 16,0 0 4-1,0 7-7-15,0 14-1 0,25 16 1 16,6 5 8-16,3 6-10 16,1-4-2-16,1-2 2 15,-1-4 2-15,3-6-4 0,0-4-4 16,0-2 4-1,2-9 0-15,-3-8-1 0,0-7-9 16,-8-2-9 0,-7 0 12-16,-2-14 2 0,-7-12 5 15,-1-8 1 1,-10-10 6-16,-2-4-6 16,0-10 5-16,-7 1-1 0,-11 6 7 15,2 6-8-15,3 13-2 16,4 12-1-16,7 14 2 15,2 6-3-15,0 0-4 16,0 0-9-16,5 14 4 16,22 18 9-16,14 21 0 15,15 17 2-15,7 17 5 16,10 10-7-16,10 10 0 0,2 7 0 16,-4-3 2-1,0-2-2-15,-12 0-6 0,-13-4 6 16,-17 0-1-1,-18-7 3-15,-19-9 9 0,-2-4 14 16,-18-4 6 0,-22-1-10-16,-12-5-13 0,-7-11 3 15,-6-14 0 1,0-20-5-16,-4-24 3 0,3-6 0 16,-5-20 0-16,1-21-2 15,10-11-7-15,9-2 0 16,8 0 0-16,17 4-2 15,10 8-5-15,12 6-36 16,4-1 3-16,4 2-34 16,23-11-10-16,6-3-37 15</inkml:trace>
  <inkml:trace contextRef="#ctx0" brushRef="#br0" timeOffset="730.02">4317 13230 412 0,'0'0'21'0,"0"0"-18"0,0 0-3 16,-24 131 4-1,35-34-3-15,21 22 17 0,7 30 9 16,9 15 2-1,4 20 2-15,2 7-7 0,2-9 0 16,-2-15 0 0,-4-15-15-16,-5-17 2 0,-7-11-9 15,0-17 9 1,-7-13-10-16,0-27 0 0,-6-10-1 16,-3-16 5-16,-4-8-3 0,-4-9-4 15,-4-10-6 1,-1-3-6-16,1-11-34 0,-6 0-57 15,0 0-19 1,-4-11-93-16</inkml:trace>
  <inkml:trace contextRef="#ctx0" brushRef="#br0" timeOffset="1215.63">5347 13647 183 0,'0'0'314'0,"0"0"-307"15,0 0 6-15,0 0 6 16,0 0-13-16,-85 159 23 15,79-69 7-15,2 25-19 16,0 19-1-16,2 18-6 16,0 0 7-16,-2-5-6 0,-1-13-9 15,3-17-1 1,2-19 1-16,0-18-2 16,0-16 0-16,0-21-7 0,0-20-21 15,5-15-34-15,-1-8-57 16,-2-8-26-16,-2-28-19 15</inkml:trace>
  <inkml:trace contextRef="#ctx0" brushRef="#br0" timeOffset="1490.08">4756 13904 446 0,'0'0'71'15,"0"0"-71"1,0 0-25-16,103 139 25 0,-9-63 32 16,12 6 3-16,2-2-3 15,-8-3-17-15,-9-5-4 16,-8-12-9-16,-10-11-1 15,-9-8-2-15,-3-7-6 16,-8-2-37-16,-2-4-78 0,-19-11-130 16</inkml:trace>
  <inkml:trace contextRef="#ctx0" brushRef="#br0" timeOffset="1961.84">5697 13944 193 0,'0'0'389'15,"0"0"-389"-15,0 0-11 16,0 0-16-16,0 0 27 16,0 0 24-16,78 6-7 15,-19-23-1-15,11-2-1 16,-1 1-9-16,-4 2-6 0,-12 0-1 16,-6 6-1-16,-12 0-3 15,-4 2-35-15,-10 8-29 16,-5 0-73-16,-12 8-37 15</inkml:trace>
  <inkml:trace contextRef="#ctx0" brushRef="#br0" timeOffset="2159.83">5895 14289 528 0,'0'0'15'16,"0"0"-15"-1,0 0-24-15,0 0 24 16,0 0 14-16,0 0 4 16,105 16-16-16,-49-22 0 0,8-14-2 15,3-12-14 1,-3-1-57-16,5 0-47 0,-2-3-82 16</inkml:trace>
  <inkml:trace contextRef="#ctx0" brushRef="#br0" timeOffset="2539.9">7012 13352 436 0,'0'0'88'0,"0"0"-61"16,0 0 10-16,0 0-4 16,0 0-23-16,-50 120 1 0,30-40-2 15,-2 8 5 1,-3 8-7-16,5 2-7 0,1 1 4 15,0-4-4 1,11-9-1-16,0-15-3 0,4-17-22 16,4-14-5-1,0-17-28-15,0-16-13 0,0-7-12 16,0-7-40 0,0-30-123-16</inkml:trace>
  <inkml:trace contextRef="#ctx0" brushRef="#br0" timeOffset="2749.85">6572 13712 429 0,'0'0'121'15,"0"0"-104"1,0 0-17-16,0 0-9 16,0 0 9-16,0 0 24 15,136 94 25-15,-67-44-27 0,2 8-8 16,-3 2 4-16,-9-4-12 15,-3-3-4-15,0-5-4 16,-2-7-6-16,-6 3-61 16,4-7-62-16,-21-11-318 15</inkml:trace>
  <inkml:trace contextRef="#ctx0" brushRef="#br0" timeOffset="4806.95">7856 13916 202 0,'0'0'44'0,"0"0"-6"0,0 0-5 16,0 0 0 0,0 0 6-16,0 0 1 15,-56-58-26-15,49 50 10 0,1 4-5 16,1 2-14-16,5-1 16 15,-2 3 0-15,-3 0-9 16,3 0 4-16,0 0-16 16,-3 0 10-16,5 0-4 15,0 0-4-15,0 0 1 16,0 0 1-16,0 0-3 16,0 0-2-16,0 0-3 0,0-1 4 15,7 1 0 1,5-1-3-16,5-4 3 0,10-1 7 15,2-4-5 1,6 0-2-16,1-2 3 0,5 0-3 16,-4 2 0-1,-1 2-12-15,-5-2 0 0,-6 6-20 16,-5 4-32-16,-9 0-16 16,-9 0-22-16,-2 26-12 15</inkml:trace>
  <inkml:trace contextRef="#ctx0" brushRef="#br0" timeOffset="5029.93">7764 14287 391 0,'0'0'97'0,"0"0"-71"16,0 0-24-16,0 0-2 15,0 0 15-15,0 0-14 16,31 12 25-16,3-12-15 16,9 0-10-16,5 0-1 15,10-12 0-15,11-9-51 16,12-10-69-16,-8-5-180 0</inkml:trace>
  <inkml:trace contextRef="#ctx0" brushRef="#br0" timeOffset="9979.98">9335 13668 19 0,'0'0'0'0</inkml:trace>
  <inkml:trace contextRef="#ctx0" brushRef="#br0" timeOffset="11540.8">9069 13596 274 0,'0'0'61'0,"0"0"-33"15,0 0 20-15,0 0 1 16,0 0 4-16,0 0-21 16,-8-3-25-16,8 13 0 15,2 19-2-15,14 11-4 16,3 8 12-16,-2 4-9 0,-2 0 1 16,1 1-5-1,-5-3 2-15,0-11-2 0,0-8 0 16,-4-13 1-1,-3-9-1-15,1-5 0 0,-3-2 2 16,-2-2-2 0,2 0 0-16,-2 0 0 0,0 0 0 15,0 0 2 1,0 0-2-16,0 0 0 0,0 0 1 16,0 0-1-16,0 0 0 0,0-2 0 15,0-2 7 1,0 1-5-16,0-2 3 0,0 4-2 15,0 1 3 1,0-3-6-16,0 2 1 0,0-2-1 16,0-3 0-1,0-3-4-15,0-7 4 16,0-3 3-16,0 0-1 0,0-2-2 16,0-3-2-16,0-4 2 15,0-2 0-15,5 0-3 16,-1-2 2-16,0 10 1 15,1 6 0-15,-3 7 0 16,0 8-3-16,-2 1 3 16,0 0 0-16,0 0-4 15,0 0 4-15,0 0-6 16,0 0 0-16,0 0 0 16,0 0-7-16,0 0 7 15,0 0 0-15,0 0-5 16,0 0 11-16,0 0-1 15,0 0-1-15,0 0-6 16,0 0-10-16,0 0 5 0,0 0 0 16,0 0-3-1,0 0 13-15,0 0 0 0,0 0-5 16,0 0-15-16,0 0-43 16,0 0-52-16</inkml:trace>
  <inkml:trace contextRef="#ctx0" brushRef="#br0" timeOffset="12180.21">9168 13561 330 0,'0'0'19'15,"0"0"-5"-15,0 0 10 16,0 0 12-16,0 0 6 15,0 0-5-15,-38-20-3 16,35 20-8-16,3 0-24 16,-4 6-1-16,0 18 5 15,0 20-1-15,-1 9-2 16,1 13-3-16,4 6 8 0,0-4-1 16,4-2-7-1,16-8 4-15,4-8-3 0,5-3 2 16,5-5-3-1,1-2-1-15,8-12 1 0,3-2 0 16,8-8-4 0,2-9 1-16,9-9-5 0,-3 0-8 15,0-19-8 1,-6-15 23-16,-7-7 1 0,-6-4 0 16,-10-8-1-16,-6 3 1 0,-14 2 2 15,-7-2 2 1,-6 0-4-16,0-2 3 0,-26-2 1 15,-14 0-4 1,-11 1 4-16,-15 3-4 0,-11 0 0 16,-12 4-13-1,-3 3 11-15,5 6-8 0,16 11 10 16,15 10 0-16,12 12-7 16,9 4 7-16,4 18 0 15,6 20 1-15,9 12-2 16,5 8 2-16,9 9 1 15,2-1-2-15,0-10 4 16,21-6-4-16,14-8 1 16,5-10-1-16,4-8 0 15,7-8 0-15,5-10 1 16,7-6-1-16,5 0-9 16,9-2-47-16,0-12-47 0,4 2-67 15</inkml:trace>
  <inkml:trace contextRef="#ctx0" brushRef="#br0" timeOffset="12549.93">10226 13852 452 0,'0'0'11'0,"0"0"-11"0,-44 106-13 16,37-70 13-16,0 0 8 15,5 6-1-15,2 5 1 16,0 0 0-16,20 3 4 16,9-7 1-16,3-5-12 15,5-10 6-15,1-6-7 16,0-5-5-16,-2-8 1 0,-3-9 3 16,-7 0-3-16,-5 0-1 15,-10-24 7-15,-6-9-2 16,-5-4 3-16,-2-9 2 15,-25 2-5-15,-9 4 4 16,-5 5-2-16,0 8 10 16,-1 6-7-16,1 7 7 15,7 9-12-15,5 2-12 16,5 3-12-16,4 0-43 0,2 13-14 16,7 8-53-1</inkml:trace>
  <inkml:trace contextRef="#ctx0" brushRef="#br0" timeOffset="12782.74">10763 13459 119 0,'0'0'420'15,"0"0"-420"1,0 0-37-16,0 0 37 0,0 0 10 15,25 138 4 1,-12-98-4-16,3-1-8 0,2-1 0 16,1-3-2-1,2 0-4-15,-5-5-45 16,-6 2-73-16,-10-6-113 0</inkml:trace>
  <inkml:trace contextRef="#ctx0" brushRef="#br0" timeOffset="12956.75">10727 13747 543 0,'0'0'40'0,"0"0"-27"15,0 0 4-15,0 0-5 16,0 0-10-16,0 0-2 16,-6-1-33-16,37 1 13 0,14 0 17 15,12 0-39 1,9-19-10-16,5-3-85 0</inkml:trace>
  <inkml:trace contextRef="#ctx0" brushRef="#br0" timeOffset="13463.81">11561 13272 465 0,'0'0'5'15,"0"0"-5"-15,0 0 0 0,0 0 0 16,-63 155 10 0,48-77-3-16,3 4 15 0,12-1 0 15,0-2-7 1,0-6-10-16,23-10 1 0,4-7-5 16,10-11-1-16,4-8-8 15,5-15 8 1,4-8-10-16,-2-10-12 15,0-4 19-15,-11 0-10 0,-10-31 13 16,-9-9 2-16,-7-14 4 16,-11-8-5-16,0-4 6 15,-18 2-3-15,-18 4-3 16,-8 3 4-16,-9 9 9 16,-8 10 5-16,-10 11-16 15,-11 12 2-15,-10 5-1 16,1 10-3-16,6 0-1 15,16 0 1-15,25 6-1 16,17 4 0-16,15-1 5 16,12-4-4-16,0 5-1 0,6 2 0 15,23 5-1 1,10-4 1-16,12-1 0 0,9-2 0 16,10-6 1-16,3-1-1 15,4-3 0-15,-7 0-37 16,-3 0-58-16,-2 0-62 0</inkml:trace>
  <inkml:trace contextRef="#ctx0" brushRef="#br0" timeOffset="14801.85">12198 14022 375 0,'0'0'75'0,"0"0"-45"16,0 0 2-16,0 0-20 15,0 0-3-15,0 0-4 0,-6-74 7 16,6 48 0 0,6 2-7-16,1 0 4 0,0 4 6 15,-3 6-12 1,-2 4 1-16,1 4-2 0,-3 6 5 16,0 0-7-16,2 0-7 15,2 2 7-15,5 16 11 16,7 6-10-16,1 12 5 15,1 0-5-15,3 8 16 16,-4 0-14-16,-1-1-2 16,-1-7 0-16,-1-6 0 15,1-8-1-15,-1-9-11 16,-1-7-35-16,0-6-29 16,3 0-68-16,2-13-17 15</inkml:trace>
  <inkml:trace contextRef="#ctx0" brushRef="#br0" timeOffset="15103.5">12875 13074 255 0,'0'0'308'16,"0"0"-272"-16,0 0-28 16,0 0-8-16,0 0 3 15,0 0 6-15,-35 169 6 0,10-81 15 16,-4 12-15-16,-2 0-8 16,2-2 0-16,0-9-4 15,4-10-2-15,6-12-2 16,3-9-16-16,3-23-15 15,6-14-29-15,-2-10-69 16,4-11-35-16</inkml:trace>
  <inkml:trace contextRef="#ctx0" brushRef="#br0" timeOffset="15311.25">12325 13508 587 0,'0'0'77'15,"0"0"-77"1,0 0-3-16,0 0 3 0,0 0 24 16,160 110 15-1,-84-92-18-15,7 1 5 0,-3 3-21 16,-4 3-5-16,-7 7-12 0,-2 12-53 16,1 2-104-1</inkml:trace>
  <inkml:trace contextRef="#ctx0" brushRef="#br0" timeOffset="18450.18">14284 13596 334 0,'0'0'46'15,"0"0"-46"-15,0 0 0 16,0 0 0-16,0 0 43 16,0 0-9-16,0 0-9 15,0 0 12-15,0 0 19 16,0 0-15-16,0 0-8 15,0 0-5-15,0 0-16 16,0 0 7-16,0 0-4 16,-7 0-12-16,-4 0 1 15,-7 0-4-15,-4 4 0 0,-12 11-1 16,-5 11 2-16,-9 5-1 16,-5 6 0-1,2 6 2-15,2 1-2 0,5 4 1 16,7-1 0-16,8-2-1 15,10-1-1-15,10-2 1 16,9 1 0-16,0-6-2 16,15 2 2-16,18-9-2 15,7-2 0-15,5-11-2 16,4 0-18-16,2-11 14 0,1-4-9 16,-6-2-8-16,-1 0 12 15,-7-20-19-15,-9-8-46 16,-6-6-105-16</inkml:trace>
  <inkml:trace contextRef="#ctx0" brushRef="#br0" timeOffset="18655.05">13902 13964 334 0,'0'0'178'16,"0"0"-178"-1,0 0-6-15,0 0-5 0,0 0 11 16,0 0 31 0,56 13-9-16,-15-13-9 0,5-9-13 15,6-2 0 1,-4-5-14-16,8-3-118 0</inkml:trace>
  <inkml:trace contextRef="#ctx0" brushRef="#br0" timeOffset="19480.16">14774 12847 450 0,'0'0'34'15,"0"0"-2"-15,0 0-20 16,0 0-10-16,0 0 18 15,0 0-2-15,-39 105-5 16,53-11 8-16,9 20-7 16,-1 19 13-16,-2 5-3 0,-4-4-20 15,-5-3 5 1,2-17-2-16,1-10-6 0,-6-14-1 16,1-16 2-16,-5-15-2 15,2-19 0-15,-2-18-25 16,0-12-12-16,0-10-17 0,-1 0-38 15,1-6-7 1,6-25-26-16</inkml:trace>
  <inkml:trace contextRef="#ctx0" brushRef="#br0" timeOffset="19774.68">15046 12959 423 0,'0'0'66'15,"0"0"-43"-15,0 0-22 16,0 0 8-16,0 0-8 16,7 111 41-16,19-19 2 0,8 15-33 15,-5 7-2 1,0 2 6-16,-5-7-11 0,-2-12-2 15,-2-11 2 1,-2-11 0-16,-2-13-4 16,-3-12-6-16,-1-13-8 15,-2-9-21-15,-1-14-38 16,1-10-57-16,-2-4-44 0</inkml:trace>
  <inkml:trace contextRef="#ctx0" brushRef="#br0" timeOffset="20486.32">14712 13139 440 0,'0'0'7'16,"0"0"-7"-16,-103-142 0 15,103 92 10-15,2 0-1 16,25 3 9-16,6 3-5 15,0 4 5-15,6 7-11 16,-4 5-5-16,7 2 6 16,8 2 6-16,6 2-5 15,-1 5-3-15,0 8-4 16,-1 9 8-16,-4 0-7 16,-6 14-1-16,-4 24 0 15,-2 17 7-15,-4 10-8 16,-9 9-1-16,0 7 4 15,-7-3 1-15,-5 0-5 16,-8-8-1-16,-5-5 1 16,0-3 2-16,-13-6-1 0,-14 0-2 15,-9-4 2 1,-6-6-5-16,-5-6 4 0,-1-8-8 16,0-15 8-16,9-7-2 15,3-10-7-15,9 0 6 16,9 0-8-16,5 0 10 15,6-14 1-15,7 1-8 16,0-3 8-16,0-2-3 16,5 2-2-16,12 0 4 15,6-2 2-15,-1-1-1 16,7 4 0-16,2-3-6 16,5 4 6-16,4-2-1 0,7 4 1 15,-1 4 0-15,-2 6 0 16,4 2 1-16,-1 2-1 15,1 18 1-15,2 2 5 16,-2 6 7-16,2 4-13 16,-4 4 2-16,3 4-1 15,3-1 10-15,-6-3-11 16,4-4 1-16,-4-6 1 16,-1 0 2-16,1-7-1 0,-1-9-6 15,-3-1 6 1,-2-1-1-16,1-8-2 0,-3 2-2 15,-1-2-5 1,-1 0-38-16,-5-15-89 0</inkml:trace>
  <inkml:trace contextRef="#ctx0" brushRef="#br0" timeOffset="23499.69">13769 15436 535 0,'0'0'16'15,"0"0"14"-15,0 0-16 16,0 0-13-16,0 0 12 16,0 0-4-16,-15-18-6 0,41 8-4 15,8-2 2 1,6 2 5-16,4-2-6 0,1 6-4 15,3-2-5 1,2 0-19-16,1 2-47 0,-2-3-48 16,-4 2-81-1</inkml:trace>
  <inkml:trace contextRef="#ctx0" brushRef="#br0" timeOffset="24199.93">14841 14937 390 0,'0'0'42'0,"0"0"-24"16,0 0-11-16,0 0 49 15,-141-36 8-15,114 36-29 16,6 0-15-16,-2 15-17 16,5 10-2-16,5 5-1 15,0 8-9-15,1 8 2 0,6 7 3 16,-1-2-16-16,5-1 11 16,2-5 0-1,0-9 0-15,0-6-4 0,9-9-7 16,6-6-1-1,7-15-2-15,1 0-7 0,-1-4 30 16,2-24 1 0,-1-5 5-16,-3-4-4 0,-3 1 2 15,-1-5-4 1,-5 10 0-16,-1 4 0 0,-4 13-2 16,-1 2 4-16,-3 8-4 0,2 4 2 15,3 0-10 1,2 0 6-16,8 13 4 0,8 4 0 15,6-3 6 1,5 0-1-16,7-2 3 0,1-2-8 16,5-6 3-1,2-4-3-15,3 0 0 0,-3-4 2 16,0-13-2-16,-6-6 3 16,-10-1-1-1,-8-6-2-15,-10 2 1 16,-11-7 2-16,-6 2 9 0,-6-1-11 15,-25-2 6-15,-6 4 7 16,-7 7 1-16,-6 10 8 16,-1 7 0-16,-4 8-1 15,-3 0-19-15,0 0 1 16,-1 18-7-16,8 7 3 16,13 8-9-16,11-1-12 15,12 2-30-15,11 4-18 16,4 0-23-16,0-12-52 0</inkml:trace>
  <inkml:trace contextRef="#ctx0" brushRef="#br0" timeOffset="24513.21">16173 14777 603 0,'0'0'0'16,"0"0"-8"-16,0 0-8 15,0 0 11-15,0 136 0 16,0-95-14-16,0-4-21 0,0 7-47 16,-17 4-12-1,-4-8-62-15</inkml:trace>
  <inkml:trace contextRef="#ctx0" brushRef="#br0" timeOffset="24849.8">16614 14283 528 0,'0'0'66'0,"0"0"-66"0,0 0-12 16,0 0 12-16,51 131 0 16,-35-92 0-16,4-6 4 15,0-3-4-15,-2-5 0 16,-5-2-5-16,-4-3-34 15,-5 2-54-15,-4-6-53 16</inkml:trace>
  <inkml:trace contextRef="#ctx0" brushRef="#br0" timeOffset="25021.56">16518 14476 573 0,'0'0'37'15,"0"0"-37"-15,0 0 2 16,0 0-2-16,0 0-12 16,0 0-33-16,29-12 18 15,31 1-23-15,9-2-86 16,3-5-144-16</inkml:trace>
  <inkml:trace contextRef="#ctx0" brushRef="#br0" timeOffset="25649.74">17220 14102 441 0,'0'0'76'16,"0"0"-61"-16,0 0-4 0,0 0 7 16,0 0-7-16,0 0-10 15,-131 83 2-15,115-29-3 16,3 4 0-16,6 0 0 15,7-4 0-15,0-4 0 16,3-6-1-16,19-11 1 16,6-11-7-16,6-10 0 15,6-12-18-15,0 0 17 16,3 0-3-16,-7-24-24 0,-7-2 0 16,-12-5-21-1,-9-11 55-15,-8-2-11 0,0 0 1 16,0 4 11-1,0 10 8-15,-8 7 8 0,1 15 16 16,3 3-6 0,2 4 1-16,2 1 3 0,0 0-24 15,0 0-4 1,4 7-2-16,19 9 3 0,4 0-3 16,4-4 3-16,0-4-1 0,0-4 1 15,0-3-2 1,-3-1 4-16,-1 0-4 0,-4 0 4 15,-5-7-5 1,-3-11 4-16,-3-2 3 0,-6-8-3 16,-1-6 0-1,-5-3 1-15,0 0-5 0,0 7 4 16,-16 3-4 0,-4 10 12-16,-2 7 2 0,-5 3-3 15,-2 6-11-15,0 1 0 16,-7 0-2-16,-4 12-10 15,-5 11 5-15,-3 10-6 16,-2 1 2-16,4 2-1 16,8-1-30-16,12-2-45 15,10-11-164-15</inkml:trace>
  <inkml:trace contextRef="#ctx0" brushRef="#br0" timeOffset="26151.59">17470 13466 490 0,'0'0'60'0,"0"0"-60"16,0 0-15-16,0 0 15 0,124 99 35 15,-52-35-5-15,1 16-2 16,3 13 7-1,-9 9-7-15,-14 6 4 0,-12 7-8 16,-20 1 0 0,-7-4-23-16,-11-9-1 0,-3-18-21 15,0-14-34-15,-5-13-51 16,-36-12-151-16</inkml:trace>
  <inkml:trace contextRef="#ctx0" brushRef="#br0" timeOffset="26899.93">13715 14807 234 0,'0'0'10'16,"0"0"-8"-16,0 0 14 16,0 0 17-16,0 0 5 15,0 0-8-15,0 0 1 16,-106-99 4-16,95 99-17 16,-7 8-6-16,-5 19 0 15,-6 14-6-15,0 26-2 0,2 19-1 16,8 32 15-1,10 32-7-15,9 24-5 0,0 4 3 16,28 0-8 0,17-30-1-16,15-27-19 0,14-33-29 15,11-30-17 1,15-27-34-16,-5-20-45 0</inkml:trace>
  <inkml:trace contextRef="#ctx0" brushRef="#br0" timeOffset="34240.05">3230 16848 252 0,'0'0'20'0,"0"0"-13"16,0 0-6-16,0 0 0 16,0 0 25-16,0 0-11 15,0 0-13-15,-2-6 2 16,2 6-4-16,0 0-5 15,0 0-1-15,0 0-3 16,0 0 4-16,0 0 2 16,0 0 3-16,0 0 6 15,0 0 15-15,0 0-8 16,0 0 7-16,-2 6-2 16,2 12-2-16,0 16 5 0,0 20 13 15,6 18-1 1,10 17-3-16,0 13-23 0,-1 6 6 15,-3 4-4 1,0-1-2-16,-2-3 1 0,-3-6-3 16,-1-12 2-1,-2-9-3-15,-2-19-2 0,3-10-1 16,0-20 4-16,-3-14-5 16,3-13-1-16,-3-5-9 15,0 0 10-15,0 0 0 16,-2 0-7-16,0 0 6 15,0-9 1-15,0-5 3 0,0 0-3 16,0-12 0 0,0-5-1-16,-4-8 1 15,-8-8-11-15,-1-1 11 16,0-10-8-16,-5-4 3 0,0-7 5 16,-2-6-9-16,-2-5 7 15,3 3 0-15,4-3-6 16,4 4 2-16,6 6 1 15,5 3-1-15,0 3 3 16,2 6-2-16,17 5 5 16,1 8 0-16,-1 1-2 15,2 8 1-15,-1 6 1 16,0 8 0-16,2 11 0 16,5 11-6-1,4 0 3-15,0 19-1 0,-2 17-2 16,-2 16 6-16,-7 2 5 15,-4 0 8-15,-10 0-4 16,-6-1-4-16,0-3 14 16,0 2-4-16,-15-10-11 15,-5 3 1-15,-3-14 4 16,2-5-3-16,0-8-5 0,3-5 0 16,-1-7 3-16,-4-6-4 15,0 0-2-15,-1 0-11 16,7 0-19-16,3 0 18 15,9-11-21-15,3-1-44 16,2 2 8-16,0 1-49 16</inkml:trace>
  <inkml:trace contextRef="#ctx0" brushRef="#br0" timeOffset="34515.56">3937 16918 446 0,'0'0'84'0,"0"0"-58"0,0 0-25 15,0 0 3 1,0 0-4-16,0 0 0 16,-2-4-18-16,2 4-59 15,0 0-90-15,0 17 26 16</inkml:trace>
  <inkml:trace contextRef="#ctx0" brushRef="#br0" timeOffset="34709.61">4115 17472 582 0,'0'0'16'0,"0"0"-13"0,0 0 0 16,0 0-6-16,0 0-9 15,0 0-35-15,-43 17-25 16,66-29-50-16,4-10-32 15</inkml:trace>
  <inkml:trace contextRef="#ctx0" brushRef="#br0" timeOffset="37019.93">4672 17750 55 0,'0'0'32'15,"0"0"-25"1,0 0-7-16,0 0-13 0,0 0 8 16,0 0 4-16,-4 0-5 0,4 0 5 15,0-6 2 1,0 6-1-16,0-4 0 0,0 0 0 15,0 4 0 1,0 0 4-16,0 0 12 16,0 0 24-16,0 0 1 15,0 0 4-15,0 0-5 0,0 0-10 16,0 0 2-16,0 0 2 16,0 0-17-16,0 0 1 15,0 0-8-15,0 0 10 16,0 0-2-1,0-5-9-15,0 5 3 0,0 0 4 16,0 0-8-16,0 0-3 16,0 0-3-16,0 0 3 15,0 0-5-15,0-1-1 16,0 1 1-16,11 0 3 16,6-4-1-16,7 4-4 15,10 0 4-15,4 0 0 16,4 0-2-16,0 0-2 15,1 0 2-15,1 0 3 16,-1 0-3-16,-1-3 0 16,0-2 0-16,-1 1 3 15,-5 4-3-15,1-6-4 0,-6 2 4 16,-4 0 3 0,-2 0-3-16,-6 0 0 0,0 4 0 15,-6 0 1-15,-4 0-1 16,-2 0-8-16,-3 0 8 15,0 0 0-15,-2 0 2 16,1 0-4-16,-1 0 4 16,-2 0 0-16,0 0-2 15,0 0 1-15,0 0-1 16,0 0 6-16,0 0-6 0,0 0 0 16,0 0 2-16,0 0 1 15,0 0-3-15,0 0-5 16,0 0 5-16,0 0 0 15,0 0-1-15,0 0 1 16,0 0-5-16,0 0 4 16,0 0-7-1,0-2-35-15,0 2-35 0,0 0-22 16</inkml:trace>
  <inkml:trace contextRef="#ctx0" brushRef="#br0" timeOffset="40213.08">4723 17776 259 0,'0'0'0'16,"0"0"-6"-1,-20 111-33-15,20-110-21 0,7-1 6 16,8-1 54-16,1-30 22 0,4-1-6 16,0-12 1-1,0-5 4-15,-3 4-15 0,2 1-4 16,-3 8 0-1,-1 2 5-15,-1 16 6 16,-4 3-4-16,-1 12 5 16,-5 3-10-16,-1 0-3 0,-1 12 6 15,1 16-4 1,-3 12 37-16,0 0-27 0,0 4-7 16,0 0-4-16,0-4 7 15,0-4-9-15,0-9-1 16,0-13 1-16,8-8-8 15,5-6-4 1,6 0 12-16,3-15 12 16,2-8 3-16,7-12-13 0,2-9-2 15,-1-2-6 1,2 2-8-16,-6 4-11 0,-3 18 19 16,-9 11 6-16,-8 11-3 15,-3 0-1-15,-3 11-6 16,-2 20 10-16,0 10 46 15,0 3-40-15,0 4 2 16,0-4-2-16,0-2 12 16,0-7-13-16,0-4-3 0,0-8-2 15,0-9 0 1,0-6 4-16,2-2-9 0,6-6 2 16,2 0-1-16,1-10 0 15,5-18 1-15,1-11-3 16,6-7-41-16,0-12-214 15</inkml:trace>
  <inkml:trace contextRef="#ctx0" brushRef="#br0" timeOffset="40769.49">5913 16302 81 0,'0'0'183'0,"0"0"-183"16,0 0 2-1,0 0-2-15,0 0 7 0,0 0 14 16,18 45 23-1,-16-1-3-15,3 16-14 0,-1 10 8 16,2 7 15 0,-1 11-12-16,-5 10-21 15,0 5-1-15,0 10-9 16,-7 7 3-16,-13-5-2 0,0-2-7 16,-2-16 1-16,4-11 2 15,2-7-4-15,3-19 0 16,4-16-16-16,5-18 1 15,1-16-16-15,3-10-10 16,0 0-10-16,0 0-1 16,3-14-5-1,10-12 31-15,0-14-61 0</inkml:trace>
  <inkml:trace contextRef="#ctx0" brushRef="#br0" timeOffset="41485.81">5877 16418 63 0,'0'0'178'0,"0"0"-146"15,0 0-10-15,0 0 18 16,0 0 1-16,0 0-5 16,-11-13 0-16,11 13-19 15,0 0-6-15,0 0-11 16,0 10-7-16,5 16 7 16,16 14 9-16,11 18 8 15,6 4 3-15,8 10-4 16,8-2-3-16,4 7-4 0,2-1-7 15,1 1 0 1,1-12 4-16,-2-6-5 0,0-9-2 16,1-10 2-16,-2-9 4 15,-3-4-5-15,0-5 0 16,-9-8 0-16,-5 0 0 16,-9-3-6-16,-8-6-5 15,-8-1-1-15,-5-4 10 16,-8 0 1-16,-2 0-8 0,-2 0 9 15,0 0 3 1,0 0-3-16,0 0 0 0,0 0 0 16,0 0 5-1,0 0-5-15,-2 0-4 0,-12-4 4 16,-1-1 0-16,-5-2-3 16,-4-3 2-16,-3 6-5 15,-6 0 6-15,0 4 0 0,-8-4 2 16,-1 4 2-1,-5 0-3-15,-2 0-1 0,0 0 0 16,-5 0 1 0,-1 4 8-16,-1 4-2 15,-4 2-5-15,2 2 5 16,2-2 1-16,8-2-7 0,9-4 4 16,12 2-5-16,10-6 4 15,10 4-4-15,5-4-11 16,2 0-6-16,0 0-12 15,0 0-46-15,0 0-36 16,9 0-100-16</inkml:trace>
  <inkml:trace contextRef="#ctx0" brushRef="#br0" timeOffset="42269.83">7074 16254 333 0,'0'0'31'16,"0"0"-17"-16,0 0-12 0,0 0 0 16,0 0 36-1,0 0 20-15,-110-54-24 0,97 54-21 16,-5 18 3-1,-4 22-9-15,-2 26-3 16,-3 15-3-16,4 20 8 16,5 16 4-16,5 9-7 0,7 4 5 15,6-1-2 1,0-8 2-16,4-13-10 0,23-12 2 16,6-10-3-16,7-10 0 15,3-13-5-15,5-9 0 16,0-20 5-16,2-6-4 15,0-10 2-15,1-10-10 16,4-8 9-16,1 0-5 16,-4 0-38-16,-4-4-13 15,-5-13-43-15,-12-6-103 16</inkml:trace>
  <inkml:trace contextRef="#ctx0" brushRef="#br0" timeOffset="43049.84">7439 17325 353 0,'0'0'0'0,"0"0"-9"15,0 0-41-15,0 0 50 0,0 0 16 16,0 0 7-16,69-4-15 15,-33 0-3-15,4-7 2 16,7 4 5-16,-1 1-11 16,6-2 1-16,-6-2 2 15,3-3-2-15,-1 5-2 16,-9-1 4-16,-5 9-8 16,-9-4 3-16,-13 4-1 0,-9 0 2 15,-3 0 3 1,0 0 22-16,0 0 34 15,-11 0-20-15,-16-6-23 0,-6-6-10 16,-9-2 8-16,-6-4-1 16,-5-8-6-16,-5-10-2 15,-3-9-5-15,-1-13 0 16,7-4 0-16,1-2 0 16,12 1-6-16,8 6 2 0,8 8 4 15,6-5-2 1,7 0 2-16,5-4-5 0,8-3 3 15,0-2 1 1,8 5-2-16,13 5 3 0,4 11 0 16,2 6 0-1,0 7 0-15,0 10-7 0,2 5 7 16,0 10-4-16,2 4-9 16,7 0 2-16,6 18 6 15,5 8 2-15,7 11 2 0,1 2-3 16,3 11 4-1,-2 5 0-15,-6 7-8 16,-6 4 7-16,-5 0-1 16,-8 2 4-16,-4 5 1 15,-6 1-3-15,-6 2 5 16,-3-4-1-16,-3-6-1 0,-7-12-3 16,3-9 0-16,0-10 2 15,2-12-2-15,2-5-3 16,3-9 2-16,1 0 1 15,5-1-3-15,9-8 3 16,2 0 5-16,5 0 0 16,1 0-3-1,1-4 0-15,1-9-4 0,-2 7 2 16,-1 3-38-16,-5-5 8 0,-4 8-35 16,-2 0-47-1</inkml:trace>
  <inkml:trace contextRef="#ctx0" brushRef="#br0" timeOffset="43499.9">7978 16124 91 0,'0'0'233'15,"0"0"-216"1,0 0-15-16,0 0-2 15,0 0 29-15,0 0-11 16,163-10-3-16,-89 48 13 0,10 14 6 16,7 11 5-16,6 18-10 15,-4 20-11-15,-11 11 0 16,-12 8-6-16,-20 3 8 16,-12-3 8-16,-13-6-16 15,-13-10-1-15,-8-5 7 16,-4-19-18-16,0-9 0 15,-4-9-1-15,-15-12-19 16,-1-15-30-16,0 2-38 0,-4-11-84 16</inkml:trace>
  <inkml:trace contextRef="#ctx0" brushRef="#br0" timeOffset="44781.04">9223 16860 174 0,'0'0'40'0,"0"0"-38"15,0 0 0-15,0 0 6 16,0 0 32-16,0 0-8 15,-8 21-10-15,8-21 8 16,0 0 3-16,0 0-5 16,0 0 1-16,0 0-13 15,0 0 0-15,0 0-13 16,0 0-1-16,0 0-2 0,8 0 3 16,13 0-2-1,8 0 0-15,8 0 0 0,11 0 9 16,12 0-6-1,11-2-3-15,16-7-1 16,4 1 5-16,5 2-4 16,-7 2-2-16,-11 0 2 0,-2 4 1 15,-5 0-2 1,1 0-3-16,-6 0 3 0,-1 0 2 16,-5 0-1-16,-2 0-2 0,-9 0 2 15,-4 0 0 1,-8 0-1-16,-5 0-2 0,-6 0 2 15,-4 0 2 1,-6 0-2-16,-5 0 0 0,-4 0-5 16,-4-5-7-1,-3 4-39-15,0 1-28 0,0 0 0 16,0 0-39-16</inkml:trace>
  <inkml:trace contextRef="#ctx0" brushRef="#br0" timeOffset="45519.8">10008 16491 314 0,'0'0'52'15,"0"0"-37"1,0 0-9-16,0 0 23 0,0 0 22 15,0 0-31-15,-13-4-18 16,13 4 1-16,0 0-2 16,0-2 1-16,0 2-2 15,0 0 0-15,0 0 3 16,11 0-1-16,4 0-4 16,5 0 4-16,9 0 1 15,3 6-3-15,5 2-3 0,4-1 3 16,3 4 1-16,2-1 1 15,6 2-4-15,0-3 4 16,3 4-1-16,3 5-1 16,0-4-2-1,-3 4 2-15,-1-2 2 0,-8 3-1 16,-3-2-2-16,-5 1 2 16,-2 0 1-16,-7 1-2 15,-3-1-3-15,-1-5 3 16,-5 1 1-16,-2 3 0 15,-2-4-2-15,-1 2 0 0,-4-3-1 16,-4-2 2 0,-2-3-13-16,-3-2 6 0,-2-4 2 15,0 8-3 1,0-5 8-16,-5 6 4 0,-13 5 12 16,-7 0-13-16,-1 7 0 15,-6 6 4-15,-3-1 6 16,-1 4-4-16,-1-1 8 0,6-8-10 15,4 1 8 1,6-5-13-16,8-9-2 0,5-4-2 16,3 4-9-1,5 0-54-15,0-1-72 0</inkml:trace>
  <inkml:trace contextRef="#ctx0" brushRef="#br0" timeOffset="46639.74">11414 16415 363 0,'0'0'43'0,"0"0"-27"16,0 0-9-1,0 0-7-15,0 0 12 0,0 0 9 16,22-6-16-16,11 6 10 0,6 0-2 16,5 0 14-1,1 0-14-15,-3-4-13 0,0 4 2 16,-1-4 3-1,-8 4-5-15,-4 0 0 16,-5 0-16-16,-8 0-39 16,-7 0-22-16,-9 17-51 0,0 6-69 15</inkml:trace>
  <inkml:trace contextRef="#ctx0" brushRef="#br0" timeOffset="46999.7">11371 16506 400 0,'0'0'51'0,"0"0"-51"16,0 0-1-16,0 0 1 16,12 105 20-16,3-47 2 15,-1 16-11-15,-1 9 2 16,-4 9 3-16,-3 7-8 15,2 4 3-15,-2 0-9 16,3-9 12-16,-1-10-12 16,0-8 1-16,3-14-3 15,-3-3 4-15,6-15-4 16,-1-7 0-16,3-16 0 16,-1-3-4-16,1-10 2 15,-1-3-3-15,6 0 5 0,-4-1 4 16,6 0-3-16,-1 0-2 15,3-2 2-15,6-2-6 16,0 0-28-16,5 0-42 16,1 0-31-16,3 0-25 15</inkml:trace>
  <inkml:trace contextRef="#ctx0" brushRef="#br0" timeOffset="47480.06">12194 17044 439 0,'0'0'80'0,"0"0"-71"0,0 0-1 15,0 0-8 1,0 0-7-16,-85 129 7 0,81-67 0 16,4 2 0-1,0-2-1-15,12-4 1 0,13-14 0 16,4-12 0-16,2-14-10 16,7-9-4-16,7-9 14 15,1 0-9-15,4-18 4 0,-3-19 3 16,-7-7 2-1,-9-10 0-15,-14-9 0 16,-7-6 0-16,-10 0 4 16,-4 3-4-16,-31 8 0 0,-11 4 0 15,-10 14 30 1,-4 8-15-16,-2 14 0 0,4 5 9 16,7 13-5-16,6 0-12 15,12 0-7-15,8 13-14 16,10 16-18-16,8 6-48 15,7 13-18-15,0-4-51 16</inkml:trace>
  <inkml:trace contextRef="#ctx0" brushRef="#br0" timeOffset="47689.67">12807 17241 429 0,'0'0'30'16,"0"0"-26"-16,15 124-2 0,-13-80 3 15,-2 2-5 1,0 3-2-16,0-5 1 16,0-8-4-16,0-4-38 15,0-6-42-15,0-12-49 0</inkml:trace>
  <inkml:trace contextRef="#ctx0" brushRef="#br0" timeOffset="48269.88">13287 17074 407 0,'0'0'122'16,"0"0"-122"-16,-21-110-14 0,21 60 14 16,4 2 0-1,7-2-4-15,1 6 4 0,-2-1 0 16,-1 14-4-16,1 8 3 16,-8 5 1-16,0 5 6 15,-2-2 2-15,2-1-5 0,2-2 9 16,3-10 6-1,4 6-10-15,3 0 4 16,-4 5-2-16,0 8 8 16,-4 5-4-16,3 4-12 0,0 8 5 15,7 24 1 1,4 16-6-16,0 19 7 0,0 5-7 16,-5 12 14-16,1 1-10 15,-5 4-3-15,-1-13-3 16,0-8 2-16,-1-15-2 15,3-17 0-15,1-8-14 16,-3-9 1-16,7-13-31 16,-5-6-11-1,5 0-24-15,-5-6-25 0,-3-19-47 16</inkml:trace>
  <inkml:trace contextRef="#ctx0" brushRef="#br0" timeOffset="48849.91">13208 16273 392 0,'0'0'15'0,"0"0"-14"15,0 0-1 1,20-105 0-16,8 79 11 0,6 8 1 15,-6 0 4 1,1 4-7-16,-2 6-8 16,-2 3 10-16,2 0 0 15,2 5-11-15,2 0 5 16,2 5-1-16,3 18 10 16,2 6-4-16,5 13-7 15,-2 8 17-15,-1 15 4 16,-1 15-11-16,-6 14-4 15,-4 0-4-15,2 1 3 16,3-3-8-16,-1-5-2 0,0 1 2 16,1-2 2-16,-3-6-2 15,0-9 0-15,-2-9 0 16,-2-8 2-16,-4-8-2 16,-4-2-6-16,-3-7 6 15,-5-4 2-15,-2-5-2 16,-4 2 0-16,-3-2-3 15,-2-2 3-15,0-3 0 16,0-2 1-16,-2-2 13 0,-6-5 13 16,0-5-13-1,-3-4 4-15,-5 3-11 0,-5-8 3 16,-2 4-10-16,-8-4-1 16,2 6 1-16,-3-6 0 15,1 4-15-15,0 0-7 16,2 0-6-16,0 0-13 15,4-2-59-15,5-2-85 16</inkml:trace>
  <inkml:trace contextRef="#ctx0" brushRef="#br0" timeOffset="62579.88">16378 1282 110 0,'0'0'16'0,"0"0"-13"16,0 0-2-16,0 0 24 0,0 0 6 16,0 0-9-1,0 0-4-15,0 0-3 16,0-33-8-16,0 29 7 15,0 0 4-15,0-2 1 0,0 2-6 16,0 0-8 0,0 2 16-16,0-2 4 0,0-2-20 15,0-1 3 1,0 1-3-16,0 0 11 0,0 1-5 16,-2 1-6-16,-2 0 5 15,-4-2 4-15,0 2 1 16,-3 0 4-16,-5 2-12 15,-1 2 6-15,-8 0 1 16,-6 0-14-16,-3 8 0 16,-1 12-2-16,-6 6 2 15,3 2-1-15,-1 2-3 16,3 2 1-16,0 1 3 0,8-4-6 16,5-1 6-1,3-2 2-15,7 0-2 0,1 3-1 16,3-1 1-1,7 6 5-15,2 2-5 0,0 4-2 16,0 0 2 0,15 0 2-16,10-4-2 0,2-2-4 15,4-3-3 1,4-5 4-16,6-1 3 0,3-4-5 16,6-5 5-16,-2-4-3 0,0-6-7 15,-2-5 5 1,-1-1 3-16,-7 0 2 0,-3-7 0 15,-2-9-4 1,-4-5 4-16,-2-1 3 16,-4-1-1-16,-2-5-4 15,-2-5 4-15,-3 1 1 16,-6-4-3-16,-1-2-7 16,-2 2 7-16,-5 0 2 15,1 0-2-15,-3 0 0 16,0 4-3-16,-5 1 0 0,-15 3 3 15,-2 0-11 1,-1 2 11-16,-4 2-2 0,6-2 2 16,-2 2-2-16,1 2 2 15,4 0 3-15,2 6-3 16,5 4-5-16,0 3 5 16,4 6 6-16,1 0-6 15,1 3 0-15,1 0 5 16,0 0-3-16,-2 0-2 15,4 0-5-15,-2 0 5 16,2 0 8-16,0 0-6 0,2 0-3 16,0 0 3-1,0 0 5-15,0 0-7 0,0 0-3 16,0 0 3-16,0 0 4 16,0 0-3-16,0-1-2 15,0-1 4-15,6-1-3 16,19-2 0-16,12-7 4 15,15-4-3-15,15-1 4 16,11-1-2-16,6 4-6 16,3 2 6-16,0 2 1 0,-4 1-4 15,-3-1-4 1,-4 3 4-16,-3 2 3 0,-6 2-3 16,-9 2 0-16,-7 1 0 15,-9 0 3-15,-6 0-3 16,-7 0-4-16,-4 0 4 15,-5 0 2-15,-7 0-1 16,-1 0-2-16,-4 0 2 16,-1 0 2-16,-3 0-3 15,0 0-3-15,0 0 3 16,-4-2 4-16,0 2-4 0,0 0 0 16,0 0-1-1,0 0-1-15,0 0-10 0,-4 0-38 16,-17 0-114-1</inkml:trace>
  <inkml:trace contextRef="#ctx0" brushRef="#br0" timeOffset="64818.67">18194 827 235 0,'0'0'95'0,"0"0"-72"15,0 0-19 1,0 0 3-16,0 0 19 0,0 0-11 16,-27-29-1-1,27 27-6-15,0 0-8 16,0 0 16-16,0 2 3 0,0-4-8 0,0 4-1 16,-2-2-4-1,2 2 9-15,-2 0 1 0,0 0-8 16,0 0 8-1,-4 0-2-15,2 0-2 0,-2 0-12 16,-1 0 3 0,-4 3 2-16,-3 12-5 0,-6 7 0 15,-4 10 0 1,-3 10 0-16,-6 19 2 0,2 8-2 16,-2 15 2-16,4 10-1 15,2 11 1-15,2 2 1 16,7 3-3-16,9-6 1 15,5-10 0-15,4-14-1 16,0-10-1-16,13-4 1 16,11-9 0-16,1-3-4 15,4-4 0 1,0-4-8-16,0-9-14 0,5-8-2 16,-1-4-11-16,-2-14 14 15,2-2-12-15,1-9-53 16</inkml:trace>
  <inkml:trace contextRef="#ctx0" brushRef="#br0" timeOffset="65472.67">19150 1001 100 0,'0'0'259'0,"0"0"-246"16,0 0-10-1,0 0 16-15,0 0 16 16,0 0-12-16,-96 23-19 15,67 27 8-15,-8 13 20 0,-4 5-4 16,-1 6 0 0,-3 5-7-16,3-4-10 0,-2 6-3 15,-1-5-7 1,5 0 5-16,2-8-6 0,9-8 1 16,4-9-1-16,9-13 0 15,10-10-5 1,1-8-16-16,5-6-33 0,0-7-19 15,0-4-19-15,5-3-38 16</inkml:trace>
  <inkml:trace contextRef="#ctx0" brushRef="#br0" timeOffset="65769.84">18479 1289 372 0,'0'0'0'0,"0"0"-9"16,0 0 9-16,145 114 10 15,-87-61 29-15,-3 1-30 16,5-2 7-16,1-4-8 15,-1-4-7-15,0-6 2 16,-2-4 0-16,-2-8-3 16,-8-4-11-16,-5-4-27 15,-3-3-2-15,-9-14-96 0</inkml:trace>
  <inkml:trace contextRef="#ctx0" brushRef="#br0" timeOffset="66150.06">19484 439 352 0,'0'0'53'15,"0"0"-53"-15,0 0-13 16,86 107 13-16,-41-32 29 0,7 21 7 0,-1 8-6 16,-2 17-8-1,-7 3 19-15,-9-3-17 0,-8-6-12 16,-9-9-4-1,-7-16 4-15,-7-11-11 0,-2-6-2 16,0-3 6 0,-2 1-13-16,-25-7-8 0,-13 4-48 15,-9-8-99 1</inkml:trace>
  <inkml:trace contextRef="#ctx0" brushRef="#br0" timeOffset="66909.49">18185 2757 261 0,'0'0'118'0,"0"0"-68"15,0 0-17 1,-118-12-3-16,75 12 9 0,-3 6-9 16,1 14-5-1,3 5-23-15,4 4-1 0,5 5 4 16,6-2-4-16,2 3-1 16,7-4-4-16,3-3 4 15,3-1 1-15,4-7 1 16,1-6-4-16,7-4 2 15,0-6-4-15,0 0-5 0,0-2-24 16,0 1 16 0,0-3 10-16,5 0-8 0,-1 0-10 15,5 0-34 1,0-3 0-16,0-9-65 0</inkml:trace>
  <inkml:trace contextRef="#ctx0" brushRef="#br0" timeOffset="67270.11">18029 2637 292 0,'0'0'53'0,"0"0"-30"0,0 0 5 16,0 0 13-1,0 0-3-15,0 0-24 0,-51-5-2 16,35 19 2 0,-3 9-1-16,-8 12 3 0,-9 16-1 15,-7 11 14 1,-5 12-10-16,-4 5-11 0,-2 5 2 16,-1-2-1-16,6-2-7 15,4-12-4 1,10-11 5-16,10-13-1 0,10-12-2 0,6-12-6 15,4-9-2 1,5-2-7-16,0-9-44 0,0 0 6 16,16 0-2-1,4-11-24-15,2-17-40 16</inkml:trace>
  <inkml:trace contextRef="#ctx0" brushRef="#br0" timeOffset="67556.06">17635 2801 252 0,'0'0'118'0,"0"0"-86"16,0 0-30-16,0 0 0 15,0 0 0-15,0 0 5 16,13 26 11-16,12 14 7 15,2 6 10-15,-1 3-5 16,2 1-12-16,-3-6 2 16,0-4-19-16,0-9 8 15,-3-2-9-15,0-5-6 0,2-6-4 16,-1-6-17-16,4-3-35 16,-6-7-30-16,0-2-145 15</inkml:trace>
  <inkml:trace contextRef="#ctx0" brushRef="#br0" timeOffset="67923.57">18479 2557 407 0,'0'0'58'0,"0"0"-39"15,0 0 25-15,0 0-3 16,-127-5-36-16,94 40-5 0,-3 15 2 16,-2 12 0-1,7 4-2-15,2 2-2 0,7-3 2 16,6-10 3-1,9-1-3-15,7-5 0 0,0-3-3 16,5-8 0 0,22-7-17-16,10-10-14 0,8-11 22 15,6-10 8 1,9 0-26-16,-4-22 0 0,0-4-37 16,-16-5-24-16</inkml:trace>
  <inkml:trace contextRef="#ctx0" brushRef="#br0" timeOffset="68107.97">18163 2962 330 0,'0'0'0'0,"0"0"-15"15,0 0 15-15,0 0 6 16,0 0-4-1,123 0 2-15,-82 0-4 16,9-13-14-16,3-4-83 0</inkml:trace>
  <inkml:trace contextRef="#ctx0" brushRef="#br0" timeOffset="68469.72">19183 2195 370 0,'0'0'64'15,"0"0"-3"-15,0 0-45 16,0 0 4-16,-122 34-7 15,86 3 14-15,1 9-18 16,6 11-8-16,0 4 4 16,4 5 10-16,2 7-10 0,8 0 1 15,4 2-5 1,8-4 6-16,3-6-7 0,0-2-5 16,0-8 4-16,16-3-4 15,4-6-31-15,5-11-13 16,4-12-32-16,4-8 21 15,0-9-44-15</inkml:trace>
  <inkml:trace contextRef="#ctx0" brushRef="#br0" timeOffset="68719.67">19217 2657 481 0,'0'0'70'16,"0"0"-70"-16,0 0-62 0,0 0 51 16,0 0 4-16,0 0 3 0,73-3-4 15,-35 3-15 1,2 0 9-16,2 0-18 0,1-3-48 15,-3-13-75 1</inkml:trace>
  <inkml:trace contextRef="#ctx0" brushRef="#br0" timeOffset="69330">19838 2332 398 0,'0'0'27'16,"0"0"3"-16,0 0-12 16,0 0 18-1,0 0 3-15,0 0-25 0,-120-11-13 16,88 44-1-16,-3 5 1 16,4 0 0-16,8 1-2 15,8-4 2-15,7-1-1 16,4 1 0-16,4 0-10 15,0-2 3-15,8-5 2 16,9-6-27-16,6-9 2 16,-1-9-4-16,5-4 24 15,-1 0 6-15,1-26-12 0,2-7 5 16,-4-8 1-16,-3-1-8 16,-5 4 11-16,-5 14 7 15,-5 8 3-15,-7 8 21 16,0 8 11-16,0 0 5 15,0 0-18-15,0 0-19 16,2 6-1-16,4 12-2 16,8 4 6-16,-1 3-6 0,5-7-8 15,4-5 5 1,-2-4 3-16,5-5-13 16,0-4 13-16,-6 0 0 0,4 0 10 15,-5-14-5-15,-3-7-4 16,-1-1 17-16,-3-6-3 15,-3 0-14-15,-8 0 9 16,0 4-9-16,0 0 17 16,-4 6-10-16,-19 4-7 15,-6 9 20-15,-6 5 8 16,-5 0-29-16,-2 13-3 0,4 11-11 16,6 6-2-1,9 0-40-15,7 5-41 0,7-2-23 16,9-4-69-1</inkml:trace>
  <inkml:trace contextRef="#ctx0" brushRef="#br0" timeOffset="69519.78">20306 2513 478 0,'0'0'23'16,"0"0"-21"-16,0 0-1 0,-31 145 20 15,9-95 11 1,-3 5-19-16,1-3-13 0,5-6-20 16,4-8-17-1,1-8-20-15,8-11-110 0</inkml:trace>
  <inkml:trace contextRef="#ctx0" brushRef="#br0" timeOffset="69839.53">20685 2063 558 0,'0'0'0'0,"0"0"-99"0,0 0 99 16,17 119 51-16,-5-77-11 0,-5 4-40 16,1-6 3-1,1-4 3-15,1-2-6 16,-4-1-13-16,1-6-58 15,-7-3-59-15</inkml:trace>
  <inkml:trace contextRef="#ctx0" brushRef="#br0" timeOffset="70025.25">20584 2358 466 0,'0'0'112'0,"0"0"-81"15,0 0-31-15,0 0-6 16,0 0 6-16,0 0 0 16,48-32-1-16,-2 22-20 15,10-2-32-15,6 2-32 16,8-1-7-16</inkml:trace>
  <inkml:trace contextRef="#ctx0" brushRef="#br0" timeOffset="70630.14">21353 1989 446 0,'0'0'80'0,"0"0"-50"16,0 0-27-16,0 0-3 16,-131 7 4-16,104 26-3 15,0 9-2-15,5 8 2 16,0 2 4-16,2 2-5 0,7-2 0 15,4-2 0 1,4-5 1-16,5-5-1 0,0-8-6 16,7-7-29-1,17-10-12-15,5-13-28 0,6-2 56 16,4-12-13-16,1-22-35 16,-5-10 15-1,-6-4 52-15,-6 2 2 0,-10 6 12 16,-7 8 19-1,-6 7 21-15,0 7-6 0,0 11-7 16,0 2-7 0,0 5-6-16,0 0-16 0,0 3 11 15,0 12-23-15,0 2 2 16,0-2-2-16,10 2 0 16,9-1 5-16,10-5 3 0,5-3-6 15,11-5-3 1,1-3 1-16,3 0-11 0,1 0 11 15,-8 0 0 1,-13-11-7-16,-9 0-2 0,-9-3 9 16,-4-8 3-1,-7-8 14-15,0-7-13 16,0-3 16-16,-18 5 8 16,-11-1-13-16,-4 9-7 15,2 7 10-15,4 4 3 0,4 6-19 16,3 4-2-16,3 6-1 15,-2 0-1-15,2 0-8 16,1 10-6-16,3 8-25 16,1 10-20-16,2 0-44 15,5 0-44-15</inkml:trace>
  <inkml:trace contextRef="#ctx0" brushRef="#br0" timeOffset="70929.63">21924 1696 379 0,'0'0'17'0,"0"0"-5"15,156 46 26-15,-100-19 52 16,-10 2-67-16,-7 7-1 16,-6 4-1-16,-7 11-9 0,-14 12 17 15,-12 10-15 1,0 11-14-16,-12 0-7 0,-6-7-36 16,10-17-109-16,8-30-75 15</inkml:trace>
  <inkml:trace contextRef="#ctx0" brushRef="#br0" timeOffset="72059.64">21728 1332 260 0,'0'0'0'15,"0"0"-36"1,0 0-33-16,0 0 49 0,0 0 20 16,0 0 22-16,-7-99 3 15,7 99 4-15,-3 0-8 16,-1 0 18-16,0 0-1 0,0 0-14 15,-3 0-8 1,4 0 6-16,1 2-3 16,2-2 15-16,0 0 12 15,0 0-4-15,0 0-15 16,0 0-15-16,0 0-2 16,0 0-4-16,0 0-6 15,0 0 0-15,0 0 7 16,9 0-4-16,9-2-3 15,9-4 3-15,15 0-2 16,18 0 0-16,25-4 4 16,22-4-5-16,22-8 3 0,16-8 1 15,9-7-4-15,0-1 4 16,-10 2-1-16,-12 4-2 16,-19 6 3-16,-17 4-4 15,-16 6 3-15,-13 4-2 16,-11 5-1-16,-14-2 3 15,-13 5-3-15,-7 2 0 16,-11-2 1-16,-3 4-1 16,-4-2 1-16,-2 0 0 15,-2 2-1-15,4-2 0 0,1-2 0 16,-1-3 0-16,6 1-21 16,-2-1-26-16,1-3-68 15,0-2-54-15</inkml:trace>
  <inkml:trace contextRef="#ctx0" brushRef="#br0" timeOffset="72583.64">22996 617 324 0,'0'0'41'0,"0"0"-36"15,0 0 0-15,0 0 1 16,0 0-5-16,0 0 5 0,8 16 0 16,19 4 11-1,11 4-9-15,7 2-4 0,6-3 16 16,7-1-3-1,6 1-8-15,5-5 1 0,1 1-3 16,-1-3 0 0,-5-2 3-16,1 2-10 0,-3 0 8 15,-4 0-5 1,-4 2-1-16,-12-1-2 0,-9 2 2 16,-8 2-1-16,-10-2-1 15,-1 2 3-15,-8 2 1 16,-4-1 6-16,-2 2-3 0,0 5 11 15,0 0-7 1,-29 6 0-16,-6 3 0 0,-17 5-9 16,-3-4 19-1,-3-1-7-15,5-1-13 0,9-9 10 16,7-5-1-16,8-5-9 16,10-4-1-16,3 1-4 15,9-1 2-15,3 2-40 16,4 8-76-1,0-13-29-15</inkml:trace>
  <inkml:trace contextRef="#ctx0" brushRef="#br0" timeOffset="76549.75">24978 437 181 0,'0'0'70'0,"0"0"-22"16,0 0-13-16,0 0-5 16,0 0 4-16,0 0 7 15,0-82 8-15,0 65-24 16,-2 3 0-16,0 4 2 16,2 7-20-16,-2 0 3 0,2 3 3 15,0 0 5 1,0 0-18-16,-2 0 2 0,2 0-2 15,0 0 4-15,0 0-3 16,0 0-2-16,0 0 2 16,0 0 2-16,0 0-3 15,0 0-4-15,0 0 4 16,0 0 3-16,0 0-2 16,0 0-2-16,0-2 2 15,0 2 1-15,0 0-2 16,0 0-4-16,0 0 4 0,0 0 6 15,0 0-5 1,-2 0-2-16,2 0 2 0,0 0 11 16,0 0-9-1,0 0 0-15,0 0 0 0,0 0 12 16,0 0-15-16,0-1 1 16,-3 1 2-16,3 0 3 15,0 0-6-15,0 0 0 0,0 0 0 16,0 0 5-1,0 0-4-15,0 0-2 0,0 0 2 16,0 0 4 0,0 0-5-16,0 0 5 0,-2-3-4 15,2 2 4 1,0 1-4-16,-3 0-2 0,3 0 2 16,0 0 3-16,0 0-4 15,0 0-4-15,0 0 4 16,0 0 4-16,0 0-4 15,0 0-1-15,-2 0 1 16,2 0 2 0,0 0-2-16,0 0-9 0,0 1 4 15,0 24 3-15,0 11-4 16,0 6 6-16,0 5 2 16,16-3 4-16,-1 2-6 15,3-7-13-15,7-1 13 0,0-4-2 16,1-5 2-1,5-3-2-15,3-7-3 0,2-4 3 16,-3-9 2 0,-2-6-12-16,-2 0 12 15,-2-9 1-15,-5-14 0 16,0-7-2-16,-6-12 2 0,-5-6 5 16,-4-2-6-16,-5 0-3 0,-2 5 3 15,0 7 6 1,0 10-5-16,0 10-2 0,0 9 2 15,0 9 3 1,0 0-4-16,0 0-13 16,2 0 11-16,16 11 0 15,9 14-3-15,13 16 3 16,11 9 2-16,16 14 1 16,6 10-1-16,6 6-9 15,-6 5 9-15,-7 7-1 16,-5 4-2-16,-12 1 2 0,-7-7-2 15,-7-9-1-15,-14-16 4 16,-13-7-12-16,-8-9 12 16,-4-7 5-16,-27-6-4 15,-15-4 5-15,-10-10-6 16,-9-10 11-16,-4-8-11 16,-5-4 1-16,-1 0-1 15,-3-22 5-15,4-6-4 16,6-4-2-16,12-1 1 15,18 7-4-15,13 4 4 16,11 7-18-16,10 2 18 0,4 3 0 16,0-2-25-1,14-3-8-15,19-8 1 0,14-1 8 16,13-4-32-16,14-2-45 16,8-6-92-16</inkml:trace>
  <inkml:trace contextRef="#ctx0" brushRef="#br0" timeOffset="77699.53">26137 2044 229 0,'0'0'145'0,"0"0"-131"16,0 0-6-16,0 0 10 16,0 0-5-16,-141-103 20 15,97 97 11-15,-7 6-19 16,-3 0-4-16,-4 10-7 0,1 16 5 16,5 10-17-1,3 14 1-15,7 6-3 0,9 8 2 16,8 5 2-1,14-3-8-15,11-1 8 0,0-4-4 16,24-5 0 0,19-9-11-16,7-10 11 15,11-8-1-15,4-12 1 16,2-10 0-16,-5-7-8 0,-2 0-8 16,-5-7-9-16,-7-13-39 15,-11-3-25-15,-12-7-20 16</inkml:trace>
  <inkml:trace contextRef="#ctx0" brushRef="#br0" timeOffset="77910.5">25593 2396 410 0,'0'0'23'15,"0"0"-18"-15,0 0-2 0,0 0-3 16,139-52 2-16,-84 35-2 16,13 4 0-16,9-3-2 15,10-3 0-15,9 4-37 16,4-3-61-16,-7-7-156 16</inkml:trace>
  <inkml:trace contextRef="#ctx0" brushRef="#br0" timeOffset="78249.84">26912 1634 341 0,'0'0'53'0,"0"0"-16"16,0 0 37-16,0 0-29 15,0 0 3-15,-136-40-42 16,98 70 2-16,-4 16-8 16,3 14 2-16,2 11-2 15,8 6 2-15,12 14 2 16,8 5-4-16,6 2 3 16,3-4-2-16,0-13-1 0,12-17 0 15,13-12-3-15,8-10-20 16,7-12 0-16,4-8-7 15,5-16-32-15,3-6-13 16,1-2-49-16,-4-26-132 16</inkml:trace>
  <inkml:trace contextRef="#ctx0" brushRef="#br0" timeOffset="78659.75">27300 1823 348 0,'0'0'39'0,"0"0"-9"0,0 0 29 15,0 0-15 1,0 0-39-16,0 0-2 0,-109 60-3 16,95-12 2-16,5 9-2 15,9 1 10-15,0 3-6 16,0-2 5-16,9-9-6 0,14-14 0 15,3-11-3 1,1-6 2-16,2-13-2 0,7-4 4 16,-1-2 0-1,5 0-2-15,1-22 2 0,-8-11-1 16,-2-13 2-16,-8-8 0 16,-10-4-5-16,-7 2 2 15,-6 10 2-15,0 6 3 16,-6 4-6-16,-17 4 11 15,0 2 3-15,-10 2-13 16,0 3 13-16,2 5-7 16,5 6-8-16,8 7 0 15,5 7-27-15,-1 0-20 16,1 13-77-16,6 13-55 16</inkml:trace>
  <inkml:trace contextRef="#ctx0" brushRef="#br0" timeOffset="78879.57">27895 2216 405 0,'0'0'61'16,"0"0"-59"-1,0 0-2-15,0 0-1 0,109 103 1 16,-105-78 2-1,-4 2-1-15,0 0-2 16,0-4 1-16,-13 0-6 16,0-4-32-16,1-6-75 15</inkml:trace>
  <inkml:trace contextRef="#ctx0" brushRef="#br0" timeOffset="79231.55">28434 1957 320 0,'0'0'116'16,"0"0"-106"-16,31-129-8 16,-13 84 3-16,-3 2 4 15,1 7-3-15,-3 3 5 0,-1 10-2 16,-3 7-5-1,-5 8 13-15,-2 4 2 0,-2 4 4 16,0 0-16 0,0 0-2-16,2 10-3 0,8 20 3 15,1 12-4 1,2 7 4-16,3-2-2 0,-1 0 0 16,-1-3-3-16,-3-4 5 15,-1-4-4-15,4 1-1 16,-3-4-31-16,-1-1-37 0,-4-5-2 15,-4-8-54 1</inkml:trace>
  <inkml:trace contextRef="#ctx0" brushRef="#br0" timeOffset="79499.48">28708 1191 363 0,'0'0'10'0,"0"0"-5"15,125 38 9-15,-67 15-1 16,4 14 28-16,7 10 20 16,1 9-23-16,-13 2-7 0,-19 2-4 15,-27 3-16 1,-11-3 11-16,-31-5-8 0,-11-4-8 15,-1-9-6 1,3-10-3-16,-2-3-7 0,-9-3-59 16,-5-18-119-1</inkml:trace>
  <inkml:trace contextRef="#ctx0" brushRef="#br0" timeOffset="80629.86">30125 1019 547 0,'0'0'3'16,"0"0"37"-16,0 0-12 0,0 0 2 15,0 0 0 1,0 0-3-16,-48-79 3 0,45 79-22 15,3 0-7 1,0 8-2-16,0 36-3 0,0 27 4 16,11 21-1-1,6 16 5-15,10 0 0 16,2-3-2-16,9-10 2 0,5-2-4 16,3-13 5-1,4-8-3-15,-6-10-4 0,-3-11 5 0,-8-9-3 16,-8-11 0-1,-6-8-1-15,-3-10 1 0,-5-7 0 16,-5-6 0 0,6-3-3-16,5-29 6 0,12-14 7 15,17-18-6-15,8-15 0 16,18-11-2-16,18-10 5 16,16-16-7-16,15-9 0 15,3-12 7-15,1-4-7 16,-7 1 0-16,-8 11-4 15,-14 13 4-15,-15 13 3 16,-13 18-2-16,-13 10-2 16,-8 13 4-16,-9 13-2 15,-9 11-1-15,-9 15-2 16,-9 8 2-16,-5 9 0 16,-6 6 2-16,0 0-4 15,0 0-9-15,0 0 2 0,0 0-28 16,3 10-18-1,4 8 31-15,4 7-11 0,-3 4-36 16,-5 4-25 0,-1 1-10-16,-2-9-54 0</inkml:trace>
  <inkml:trace contextRef="#ctx0" brushRef="#br0" timeOffset="81349.67">32010 30 317 0,'0'0'36'0,"-194"-20"13"15,80 20 8-15,-13 0-16 16,-6 0-12-16,-8 0-5 16,1 0-15-16,-3 0-7 15,4 0-2-15,0 0 0 16,6 0 3-16,4 0-6 16,-1 26 6-16,3 42 1 0,2 39-4 15,7 34 2 1,9 12-2-16,11 4 1 0,16-3 0 15,19-7-2 1,23-9 1-16,20-6 0 0,20-4 0 16,2-3 0-1,45-9 0-15,22-11 0 0,27-11-2 16,20-14-2-16,22-10 4 16,15-12 5-16,17-16-5 15,13-8-8-15,15-16 8 0,12-16 5 16,6-2-1-1,2-22-7-15,-13-16 6 16,-20-2-4-16,-23-7 1 16,-28-4-4-16,-20-10 4 0,-19-15 8 15,-10-10 11 1,-3-18 4-16,-1-10-9 0,4-16 20 16,6-12-17-16,-2-10-12 15,-2-2 1-15,-14-2 1 16,-28 3-3-16,-21 9-8 15,-24 11 8-15,-27 19-4 16,-44 28 0-16,-24 30-20 16,-17 26 20-16,-6 24 0 15,3 6-12-15,-1 0 10 16,6 0 2-16,8 0 5 16,4 0-5-16,9 0-4 15,-7 0 0-15,2 0-15 0,-6 0-11 16,-7 0 4-1,-2 0-39-15,4 0-28 0,1 0-156 16</inkml:trace>
  <inkml:trace contextRef="#ctx0" brushRef="#br0" timeOffset="179479.5">20613 8466 87 0,'0'0'43'16,"0"0"-38"-16,0 0-3 0,0 0-1 15,0 0 8 1,0 0 4-16,0 0-3 0,0 0-6 15,0 0 1 1,-21-10 3-16,19 8-7 0,2-2 6 16,0 3 4-1,0 1 4-15,0 0-8 0,0 0-7 16,0 0 4-16,-4 0 2 16,4 0-5-16,0 0 4 15,0 0-1-15,0 0 5 16,0 0-6-16,0 0-1 15,0 0-2-15,0 0 0 16,0 0 0-16,0 0 0 16,0 0 2-16,0 0 1 15,0 0-3-15,0 0 1 16,0 0 0-16,0 0 7 16,0 0-6-16,6 0-1 0,0 0 3 15,3 0 1 1,-1 0-5-16,4 0 3 0,1 0-3 15,1 0 2 1,-1 0 1-16,3 0-3 16,-3 0 1-16,0-3 2 15,-1 1-3-15,-4 0 0 0,3 2 0 16,1 0 2-16,1 0 0 16,-1 0-2-16,1 0 0 15,-3 0 3-15,2 0-3 16,1-4 0-16,-1 2 0 15,1-4 4-15,0 2-2 16,-2-2-2-16,2 2 1 16,1 0 5-16,-1 2-6 15,1-4-1-15,-1 6 1 16,0 0 1-16,-1 0 0 16,1 0-2-16,-1 0 2 0,1 0 1 15,-3-4-2 1,4-2-3-16,-3-2 3 0,1 0 6 15,-1-2-3-15,-1-2-3 16,2 3 1-16,-1 0 5 16,-2 0-6-16,2 4 0 15,-4-1 1-15,-1 0 4 16,1 1-4-16,-1-1-1 0,2 1 1 16,-2-2 6-1,1 0-4-15,-1-1 0 0,4 2-2 16,-2-5 5-1,1 1-4-15,3-4-2 0,-2 3 1 16,1-2 4 0,1 1-4-16,-1 6 1 0,-3-2 2 15,0 1 3 1,-2 3-6-16,1-5-1 0,1 3 0 16,-1-2 6-16,-2 0-6 15,0-1 3-15,-1 2-3 16,2 0 11-16,-1-4-11 15,4 1 5-15,-2-1-4 16,1-1 4-16,1-1-5 16,-2 3-2-16,2 0 2 15,-2 1 4-15,-1 1-1 0,0-1-4 16,2 1 2-16,-2-5 4 16,1 4-5-1,-1-5 2-15,2 1-2 0,-2-1 5 16,1 1-3-16,-3 0-4 15,2-1 4-15,2-2 3 16,-4 2-5-16,3-2 0 16,-1 1 0-16,1-1 4 15,0-3-3-15,2 1-2 16,-3 0 2-16,3-4 2 16,0 2-3-16,-2 1-1 0,-1 2 1 15,1 1 3 1,0-1-1-16,0 5-4 0,-3-5 4 15,0 4 0 1,3 0-2-16,-5-1-4 0,0 1 4 16,4 1 5-1,-4 1-3-15,-2-3-3 0,2-4 2 16,0 1 6-16,0-1-7 16,0 1-1-16,3-2 1 15,-3 1 3-15,-2 0-2 16,2 0-2-16,-2 1 2 15,0 2 2-15,2 3-3 16,0-1-5-16,0 2 5 16,2 1 3-16,-2 0-2 15,0 0-2-15,0 0 2 16,0 0 0-16,0-2-1 16,0 0-2-16,3-1 2 15,-3 0 5-15,0-1-3 16,2 0-4-16,-1-3 4 0,0 2 1 15,-1-2-3-15,2 1-4 16,-2-2 4-16,3 2 3 16,-1 3-3-16,-2-1-1 15,2-2 1-15,1 5 3 16,0-3-3-16,-1 0-4 16,1 2 4-16,-1-4 2 15,2 0-2-15,-1-2 0 0,2-2 0 16,0 0 3-1,-3 3-3-15,2-6-5 0,1 6 5 16,-2 0 3 0,0-4-3-16,-1 6 0 0,0-3 0 15,1-1 2-15,1 3-2 16,-1 1-4-16,2 1 4 16,-1-1 2-16,-1 4-2 15,-1-2 0-15,2 2 0 16,2-4 2-16,-4 1-2 15,0 1-4-15,-1 5 4 16,1-5 3-16,-2 3-3 0,2-3 0 16,2 5 0-1,-2-5 4-15,2 1-4 0,1 0-7 16,-1 0 7-16,2-2 3 16,-2 2-3-16,5-3 0 15,-2 0 0-15,0 1 2 16,4-3-2-16,-1 5-5 15,-1-2 5-15,0 2 2 16,-2 0-1-16,2 0-2 16,-5 3 2-16,3 0 0 15,-4 4-1-15,0-2-10 16,1 4 10-16,1-2 0 16,-3-2-4-16,8-2 4 0,3-3 0 15,-1-2 3 1,1 0-3-16,1-2-4 0,-3 1 4 15,3 4 1 1,-3 1-1-16,-2 4 0 0,0 0 0 16,0 0 2-1,2 1-2-15,1-1-6 0,-1 4 6 16,5-7 2-16,-3 1-2 0,4 0 0 16,3-4 0-1,0 0 3-15,2 0-3 0,-1 0-4 16,0-1 4-1,-4 1 3-15,4 3-3 0,-5-1 0 16,1 2 0 0,-3 2 2-16,-1 0-2 0,-1 1-5 15,1 4 5-15,-1-4 2 16,1 4-2-16,4-3 0 16,-4 2 0-16,-1-2 3 15,-1 0-3-15,1 1-5 16,1 3 5-16,3-1 3 15,-1-2-3-15,6 2 0 16,1-2 0-16,3 2 6 16,2-4-6-16,-1 4-5 15,4-4 5-15,-3 4 3 16,0-1-1-16,0-1-4 16,-5 3 4-16,-1 0 0 15,-1-1-2-15,-4-1-4 16,0-2 4-16,-1 0 5 15,-1 0-5-15,1-1 0 16,0 1 0-16,-2 0 4 16,5 0-4-16,-2 0-1 0,2 2 1 15,2 2 5 1,-1-1-3-16,-2 1-4 0,1 0 4 16,3 0 2-16,-4 0-4 15,0-3-3-15,1 1 3 16,-5 1 3-16,1-4-2 15,-3 4-2-15,3-2 2 16,-1-1 4-16,1 2-5 16,0 0-6-16,-4 0 6 15,5 2 3-15,-1-1-1 16,-3 1-4-16,0 0 4 0,0 0 1 16,0 0-3-16,-1 0-5 15,-1 0 5-15,-2 0 2 16,0 0-1-16,-2 0-2 15,-1 0 2-15,1 0 1 16,-1 0-2 0,-1 0-5-16,2 0 5 0,-3-3 2 15,0 1-1-15,1 0-2 16,-3 0 2-16,0 2 4 16,0 0-5-16,-2 0 0 0,6 0 1 15,-6 0 7 1,4-2-6-16,0 2-4 0,3-2 4 15,1 2 3 1,4 0-5-16,-1 0-4 0,0 0 4 16,0 0 3-1,2 0-1-15,-1-3-4 0,-3 3 4 16,-1-1 2-16,-1 0-4 16,2 1-5-16,-4 0 5 15,3 0 4-15,-3 0-3 0,1 0-2 16,2 0 2-1,0 0 3-15,1 0-4 16,0 0-5-16,-2 0 5 16,-1 0 3-16,-1 0-1 0,-1 0-4 15,2 0 4 1,0 0 0-16,-2 0-2 0,0 0-4 16,-4 0 4-16,0 0 2 15,3 0-1-15,-3 0-2 16,0 0 2-16,0 0 2 15,0 0-3 1,0 0-7-16,0 0 7 0,0 0 1 16,2 0 1-16,2 0-4 15,-4 0 4-15,2 0 1 16,-2 0-3-16,0 0-7 0,0 0 7 16,0 0-1-1,0 0-5-15,0 0 3 0,0 0 3 16,0 0 1-1,0 0-1-15,0 0-6 0,0 0 6 16,0 0 0 0,0 0-2-16,0 0 2 0,0 0-1 15,2 0 0-15,1 0 1 0,0 0-12 16,-3 0 9 0,0 0 2-16,0 0-10 0,0 0 10 15,0 0 1 1,0 0 1-16,0 0-1 15,0 0-30-15,0-6-36 16,2 1-27-16,2 1-196 16</inkml:trace>
  <inkml:trace contextRef="#ctx0" brushRef="#br0" timeOffset="192196.54">28274 16892 86 0,'0'0'115'15,"0"0"-72"-15,0 0-30 16,0 0-3-16,0 0 40 15,0 0 1-15,0 0-20 16,0 0-3-16,-9 0-4 16,9 0-10-16,-2 0 30 15,-2 0-11-15,-2 0-16 0,2 0-12 16,-3 0 6 0,-1 0 8-16,-2-5-18 0,-1 5 2 15,1-6-1 1,-6 6 14-16,-2 0-16 0,0-2 4 15,-4 2 0 1,2 0 6-16,-5 0-9 0,-1 0-2 16,-6 0 2-1,-3 0 5-15,-3 0-6 0,-3 0 0 16,-5 0 0-16,-1 0 7 16,-6 0-4-16,-7 0-6 15,-8 0 6-15,-5 2 4 0,-2 4-7 16,-1-6 5-1,7 5-2-15,4-5 11 16,5 0-14-16,6 0 3 16,1 0-1-16,0 0 8 0,-3 0-10 15,0-5 1-15,-4-3-1 16,-3-1 5 0,-8 5-3-16,-5-2-4 0,-11 2 4 15,-4 4 1-15,-5-4-3 16,0 4-5-16,5-4 5 15,7-2 3-15,3 1-2 16,-1-2-2-16,0-3 2 16,-12-2 4-16,-7-6-5 15,-3 0-8-15,-8 0 8 16,-1-5 3-16,-5-3-2 16,-2 4-2-16,3-2 2 15,6 2 4-15,6 0-5 0,10 0-7 16,5 0 7-1,1-6 4-15,-2 6-3 16,-3-4-2-16,-4-7 2 16,-6 8 5-16,-8-3-6 0,-6-2-7 15,-2 2 7-15,4-2 1 16,7 2 1-16,5 2-4 16,3-1 4-16,3 5-1 15,4 4-1-15,9 4-6 16,1-4 6-16,-3 0 4 15,-2-1-4-15,-2-2 0 16,1-2 0-16,6 2 5 16,4-8-5-16,2 0-7 15,0-2 7-15,0 0 3 0,2-6-3 16,4 3-1-16,1-2 1 16,3-4 3-16,-2 0-3 15,3-1-8-15,0 4 8 16,1 3 4-16,3 5-3 15,5-2-2-15,5 1 2 16,8 0 2-16,0 1-3 16,6-3-8-16,3-1 8 15,1-4 0-15,-1 1 1 0,-3-8-2 16,0 0 2 0,-3-2 4-16,-1 2-5 0,5-2-8 15,7 3 8 1,6 8 1-16,8 2-1 0,3 1-2 15,3 5 2 1,5 6 0-16,-2-2 0 0,6 6-6 16,-2-5 6-1,2 4 0-15,2-6-2 0,-3 1 1 16,3 2 1-16,-4-4 0 0,-2 1 0 16,-1 3-4-1,-2 2 4-15,4 1 2 0,1 7 0 16,2 4-4-1,2 3 4-15,0 0-1 0,0 2-1 16,0-2-6 0,0-2 6-16,-2-2 3 0,-1 0-1 15,1 1-4-15,-2-4 4 16,1 7 0-16,-1 0-2 16,4 0-6-16,-3 4 6 15,3 0 2-15,0 0-2 16,0 0 0-16,-2 0 0 15,2 0-1-15,-2 0 1 16,2 0-8-16,0 0 8 16,0 0 3-16,0 0-3 15,0 0 0-15,0 0 0 16,-2 0 4-16,2 0-4 0,0 0-7 16,-2 0 7-1,2 0 0-15,-2 0-2 0,2 0-1 16,-3 0 2-1,3 0-4-15,0 0 5 0,-4 0-11 16,0 12 11 0,-4 10-2-16,-5 10 2 0,0 10 0 15,-7 10 0 1,-5 6 3-16,3 5-3 0,-3-5-6 16,8-6 6-16,1-6 2 0,3-6-1 15,2-4-2 1,4-9 2-16,2-5 4 0,1-4-5 15,2-13-9 1,2 0 9-16,-2-5 0 0,2 0 0 16,0 0-2-1,0 0-4-15,0 0 3 16,0 0 2-16,0 0-12 16,0 0 11-16,0 0 0 15,0-9-1-15,0-6 3 16,0-8 1-16,0-3 10 0,-5-4-11 15,1 3-5-15,2-2 5 16,-3 4 2-16,5 4-2 16,0-4 0-16,0 0 0 15,0 0 1-15,0 0-1 16,0-1-5-16,0 4 5 16,0-3 0-16,5 1 0 15,-1 4-2-15,1 3 4 16,-3 3 0-16,2 1-2 0,0-1-5 15,3 2 5 1,-2-2 3-16,2 3-3 0,-3 0 0 16,2-1 0-1,-4 6 4-15,3 0-4 0,-5 3-7 16,2 2 7-16,-2 1 1 0,0 0-1 16,3 0-1-1,1 0-2-15,7 0 1 0,2 0 2 16,5 1-6-1,3 8 6-15,0-3 3 0,2 2-3 16,2 0 0 0,-1 0 0-16,-2 2 4 0,3-2-4 15,-1 2-4 1,-1 0 4-16,2 2 2 16,-2 1 0-16,4 1-4 0,-2 0 4 15,2-2 5-15,-3 2-7 16,-2 1-4-16,-2 2 4 15,3-5 5-15,-6-1-2 16,-1 2-6-16,2-4 6 16,-5 0 1-16,3 3-4 15,-2-2-3-15,-4-4 3 16,-1 1 3-16,-2-3-1 0,-2 1-4 16,-3-3 4-1,0 0 2-15,-2-2-4 0,0 0-4 16,0 0 4-1,0 0 7-15,0 0-5 0,0 0-4 16,0 0 4 0,0 0 6-16,2 0-8 15,-2 0-1-15,0 0 1 16,0 0 5-16,0 0-2 0,0 0-6 16,0 0 6-16,0 0 3 0,0 0-6 15,0 0-4 1,0 0 4-16,0 0 1 15,0 0 0-15,0 0-2 16,0 0 2-16,2 0 3 16,-2 0-4-16,0 0-4 15,0 0 4-15,0 0 2 16,0 0-1-16,0 0-2 16,0 0 2-16,0 0 2 0,0 0-3 15,0 0-8 1,0 0 8-16,0 0 0 0,0 0 1 15,0 0-2-15,0 0 2 16,0 0 2-16,0 0-3 16,0 0-9-16,0 0 9 15,0 0 0-15,0 0-17 16,0 0 3-16,0 0-4 16,0-13-3-16,0 0-39 0,0-5-34 15,2-4-9 1,5 4-40-16</inkml:trace>
  <inkml:trace contextRef="#ctx0" brushRef="#br0" timeOffset="199179.61">27607 3623 75 0,'0'0'17'0,"0"0"-1"15,0 0-16-15,0 0 10 16,0 0 4-16,0 0 11 16,0 0 5-16,-13-38-25 0,11 37 6 15,2 1 1-15,0 0-8 16,0 0 4 0,0 0 2-16,0 0-10 15,-2 0 0-15,2 0 3 16,0 0 3-16,0 0 6 0,0 0-10 15,-2-2 15-15,0-1-6 16,2 1-8-16,-3 2-1 16,3 0 3-1,0 0-3-15,0 0-2 0,-2 0-1 16,2 0 1-16,0 0 1 0,0 0 0 16,0 0 5-1,0-2-4-15,0 0 13 0,0 0-5 16,0 0-6-1,-3 2-2-15,1-2 3 0,0 2-1 16,0 0-2 0,2-2 4-16,-3 2 0 15,3 0-3-15,0 0 2 0,0 0-5 16,0 0 3-16,0 0-3 16,-2 0 0-16,2 0 2 15,0 0-2-15,0 0 0 16,0 0-1-16,0 0 1 15,0 0 3-15,-4 0-3 16,2 0 0-16,-3 0 3 16,-1 0 3-16,1 0-2 15,0 0 1-15,-3 0-5 16,1 0 1-16,-2 0 1 16,4 0-4-16,-1 2 4 15,-7 4-2-15,-1 0 0 16,-9 0-1-16,2 0 1 15,3-2 5-15,0 0-1 16,4 0 6-16,-3-2-8 16,1 0 10-16,3 0-9 0,-3 2 1 15,3 0-4-15,-1 0 5 16,-3 4-5-16,1 1 0 16,1 1 4-16,-1-1-4 15,3 1 0-15,-1 0 4 16,-1-2-4-16,1-2 6 15,1 1-5-15,0-3 6 16,-3 0-6-16,1 2 8 16,-1 2-7-16,1-1 1 15,-1 1 1-15,-1 3 0 0,5-4-3 16,-1 2-1-16,-1-1 4 16,1-2-2-16,-1 2 1 15,1-3 2-15,-5 2-1 16,3 1 3-16,-4 0-4 15,6-4 4-15,-3 0-5 16,3 2 8-16,-3 0-10 16,-1 2 4-16,-1 0-4 15,3-4 1-15,-1 4-1 16,3-2 0-16,-1 1 1 16,-1 4-1-16,-2-3 0 0,5 3 1 15,-5-1-1 1,2-2 2-16,-3 3-2 0,-1 1 0 15,-2-2 1 1,-1 2-1-16,2-2 0 0,0 0 1 16,0-2-1-1,2 1 3-15,2 1-3 0,-1-3 0 16,1 3 2-16,1 1-2 0,1-1 0 16,-1-1 0-1,-3 5 0-15,-1 0 1 0,-2 1-1 16,-2 3 0-1,-2 0 2-15,-1 0-2 16,2 0 0-16,-1-1-2 16,0 2 2-16,3-5 2 0,2 0-2 15,0-2 0 1,4-4 1-16,3 0-1 0,-2-2 0 16,-1 2-1-16,3 0 1 15,-3 1 1-15,-5 4-1 16,-2 4 0-16,-4 1 0 15,-4 5 0-15,-3 1 0 16,3-4-1-16,2-1 1 16,2-3 2-16,5-3-2 15,-1 2 0-15,2-2 2 16,0 0-2-16,-1-4 0 0,0 2 3 16,-3 1-3-1,-6 2 1-15,0 2 0 16,-4 2-1-16,-2 4-1 0,-1-3 1 15,-4 6 0-15,-3 0 0 16,-1 2 0 0,-1-3 1-16,3-1-1 0,6-4 0 15,3-1 4-15,2 1-4 0,2-4 0 16,0 3 0 0,0 2 0-16,3-2 1 15,-1-1-1-15,4 1 0 16,0-4 1-16,1 4-1 15,-5 4 0-15,-5 0-1 16,-3 4 1-16,3-3 2 16,3-4-2-16,4-1 0 15,7-3 5-15,-2 2-4 16,0 2-1-16,3 0 0 16,-2 1 0-16,3 3 2 0,-5 6-1 15,-2 1-1-15,0 6 1 16,-9 2-1-16,0-1 0 15,-2-5 0-15,1-4 0 16,6-8 1-16,2-1-1 16,8-5 0-16,0-1 0 15,4-1 0-15,-1 0 0 16,3 0-1-16,-5 6 1 16,-2 2 1-16,0 4 0 15,0 1-1-15,-1 0-2 16,2 6 2-16,-6-1 0 0,1 3-1 15,-3 4 1-15,-2-5 1 16,0 0 0-16,-3-6-1 16,4-3 3-1,4-6-3-15,1-3 1 0,7-6 4 16,5-2-5-16,1-1 3 0,-2-4-3 16,3 4 0-1,3-5 4-15,1 1-3 16,5 1-1-16,0-2 0 15,0 0 0-15,0 0 0 0,0 0-4 16,0 0-4 0,0 0-12-16,0 0 14 0,0 0-4 15,0 0-36 1,0 0-11-16,0 0-28 0,0 0-6 16,0-6-18-16,5-3-54 15</inkml:trace>
  <inkml:trace contextRef="#ctx0" brushRef="#br0" timeOffset="200137.98">23935 5614 62 0,'0'0'70'0,"0"0"-23"16,0 0-14-16,0 0-10 15,0 0-9-15,0 0-2 16,0 0-4 0,-22-41 7-16,22 41 9 0,-2 0-2 15,0 0 4-15,-1 0 0 16,1 0-5-16,2 0-10 16,0 0-9-16,0 0 3 0,0 0-5 15,0 0 2 1,0 0-2-16,-2 0 4 0,-2 9 1 15,-7 12-3 1,-3 8 2-16,-3 7 1 0,-4 0 0 16,3 1-2-1,5-7 2-15,-1-3-2 0,4-6 4 16,3 1-4-16,-2-6 0 16,4 2 5-1,-1 0-5-15,-1-2 1 16,3 0-4-16,0-5 2 0,4 2 0 15,-3-5-2-15,3-4 4 16,0 1-4-16,0-1 0 16,0 1 2-16,0 1-2 15,0-3 1-15,0-2 1 0,0 2-2 16,0-3 1-16,0 0-1 16,0 0 2-1,0 1 2-15,0-1-4 16,0 0 7-16,0 0 2 15,0 0 1-15,0 0-7 0,0 0 7 16,0 0-4 0,0 0-1-16,0 0-5 15,0 0 2-15,0 0 0 0,0 0-2 16,5 0 3-16,3 0-3 16,6 0 0-16,6 0 1 15,7 0-1-15,4 0 3 16,11 0 0-16,1-4-3 15,1-3 3-15,1-4-3 16,-3 1 0-16,0 0 4 16,3 2-4-16,-1-2 2 0,1 0 0 15,-3 2-2-15,-1-2 4 16,-3 2-4-16,-5 0 0 16,-2 2 2-16,-6 2-2 15,-4 2 1-15,2 1 0 16,-3-2-1-16,2 1 0 15,0 0 0-15,-3 0 0 16,-4 0 1-16,-3 0-1 16,-4 2 3-16,1 0-3 15,-5 0 0-15,0 0 0 16,0 0 0-16,-4 0 0 0,0 0 2 16,0 0-2-1,0 0 3-15,0 0 1 16,0 0-4-16,0 0 4 15,0 0 0-15,0 0-4 0,0 0 0 16,0 0 0-16,0 0-32 16,0 0-42-16,0 2-43 15,0 2-20-15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0:51:4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7566 6719 103 0,'0'0'23'16,"0"0"-14"-1,0 0-1-15,0 0 4 0,0 0-2 16,0 0 1 0,0 0-8-16,0 0-3 0,0 0 0 15,0 0 0 1,0 0 2-16,0 0-2 0,0 0-1 16,0 0 1-16,0 0 6 15,0 0 3-15,0 0 14 16,0 0 0-16,0 0 3 15,0 0-9-15,0 0-14 16,0 0 3-16,0 0 2 16,0 0-7-16,0 0 5 15,0 0-1-15,0 0 6 0,0 0-1 16,0 0-10-16,0 0 7 16,0 0 4-16,0 0-5 15,0-2 2-15,-2 2-6 16,0-1 11-16,-1 1 0 15,1 0-10-15,-5 0 2 16,3 0-2-16,-3 0-2 16,-1-3-2-16,0 3 2 15,-2 0 1-15,1-2-2 16,-3 2-2-16,4-2 2 16,-3 2 2-16,1 0-2 0,2 0 0 15,-3 0 0 1,-3 0 2-16,1 0 0 0,-3 0-1 15,1 0 0 1,-1 0 4-16,1 0-4 0,-2 4-1 16,2 2 2-1,1-2 5-15,1 2-3 0,0 0-1 16,2 1-3-16,-2 0 5 0,-1 4-3 16,3-4 1-1,-3 1-2-15,3 1 4 0,-2-1-4 16,0 2 1-1,2-1-2-15,0 3 4 0,-3-1-3 16,1 2 1 0,-1 1-1-16,-3 1 9 15,1 3-4-15,-1-2-6 16,-2-3 11-16,6 4-4 0,-1-4-6 16,6-3-1-16,-4 3 2 15,6-1 2-15,-3 0-4 16,3-1-3-16,1 2 3 15,0-1 4-15,-2 2-3 16,1 4-2-16,-3 6 2 16,-2 2 5-16,0 6-6 15,-5 0 3-15,1 4-3 16,-1 3 8-16,0-4-8 0,0 4 5 16,6-3-5-1,-1 2 8-15,3-2-8 0,4 2 2 16,2-4-2-1,0 3 3-15,2 1-2 0,0 0-2 16,0 2 2 0,0-2 2-16,0 1-3 0,0-6-1 15,0-3 1-15,0-2 2 0,2-4-1 16,0-1-2 0,5-4 2-16,2 2 0 0,0 1-1 15,3-2-4 1,3 2 4-16,1 1 3 15,1 1-3-15,3 1-1 16,0-1 1-16,0 0 2 16,1 0-2-16,-2-4-8 15,1-1 8-15,-1-4 0 0,-2-1-2 16,3 0 2 0,0 0 0-16,-2 3 2 0,2-3-2 15,0 2-4-15,-2-3 4 16,4 2-1-16,-2-2-4 15,2-2 3-15,1-2-8 16,-1 1 7-16,2-3 3 16,3-1-2-16,0 0 5 15,4-2-3-15,0-1 1 16,1 2-1-16,1 1 2 16,0-3-1-16,3 4-1 0,2 2-3 15,4-2 3 1,2 0 0-16,6 0-1 0,1-3-1 15,0-2-7 1,3 0 9-16,-1 0 0 0,3-2-5 16,-3 0 5-1,3 0 2-15,0 0-2 0,0 0 0 16,2-2-2-16,-3-2 2 16,-4 2 0-16,3 0-5 15,-2 0 5-15,-2 0 5 0,4 2-5 16,0-3-2-1,-4 0 1-15,0-1 1 0,-8-2 0 16,-2 2-2 0,-4 0 2-16,-1 0 3 0,-1 2-3 15,-1-1 0 1,0 2 0-16,-1-1 3 0,-1-2-3 16,2 0-3-16,-2 0 3 15,3-1 4-15,-3-1-4 16,5 3 0-16,0-4-2 15,-1 0 2-15,5-1 0 16,0-2-2-16,3 1 2 16,3-1 5-16,4 0-4 15,-1 2-2-15,-3 2 2 16,-1 1 1-16,-3 3-2 0,-2-2-3 16,5-2 3-1,2 0 3-15,6-3-3 0,5 4 0 16,3-4 0-1,-3 2 3-15,-8 5-3 16,4-3-6-16,-7 5 6 16,-3-1 3-16,0-1-2 0,-3-1-2 15,1 1 2-15,-2 0 1 0,5-2-2 16,-1-2-5 0,1-4 5-16,4 2 1 0,0 2-1 15,-3 3 0 1,0 0 0-16,-7 2 2 0,-1-4-2 15,3-1-1 1,-4 0 1-16,1 2 7 0,0-4-6 16,-4 1-2-1,2 0 2-15,-3-3 1 0,5 0-2 16,1-4-3 0,9-3 3-16,2-2 11 0,2 2-10 15,-1 0-2-15,-2-1 2 16,-2 0 2-16,-7 1-3 15,-5 2-4-15,-6-2 4 16,-2 3 4-16,-4 0-4 16,2-3 0-16,-2-4 0 15,2 0 1-15,2-6-1 16,2-1-4-16,4-5 4 16,1 2 3-16,1-3-3 15,-1 1 0-15,0 3 0 16,-3 1 2-16,-2 0-2 0,-5 0-2 15,-4 0 2 1,-7 4 2-16,-1-4-2 0,-6 2 0 16,1 0 0-1,-5-1 3-15,-2 0-3 0,0 3-3 16,0 0 3-16,0 3 5 16,0 2-4-16,0-3-2 15,0 3 2-15,0-1 8 16,-2-1 1-16,-1 0-8 15,1 1 2-15,-2 2 6 0,2 0-9 16,-5-1 4 0,0-4-4-16,0 4 6 0,-1-4-4 15,-1 4 0 1,-3 1-3-16,2 2 9 0,-1 1-8 16,-5-2 4-16,1 2-5 15,-1 0 12-15,-5-1-11 16,0 0 4-16,-6 3-5 15,2-3 7-15,-2 1-2 16,2 2-6-16,4-2 3 16,-6 3 0-16,-2 0-2 15,-2 4-5-15,-2-4 5 16,-6 5 4-16,1-2-1 0,-2 2 0 16,1 4 1-1,-2-5 1-15,3 7-5 0,1-3-1 16,-1 1 1-1,5 4 0-15,-2 0-3 0,0 0 2 16,-1 0 2 0,-4 0 1-16,-3 0-2 0,-1 0-2 15,-2 4 2 1,-5 2 4-16,1 2-4 0,-1 1 0 16,2-6 0-16,-3 1 8 0,4 0-8 15,-4-1 2 1,-1-3-2-16,4 1 10 15,-2 1-10-15,4 2 4 16,0-2-3-16,1 2 4 0,-1 1-5 16,-3-4-3-1,2 3 3-15,-2-1 3 0,0-2-3 16,3-1 0-16,0 0 0 16,2 0 3-16,1 0-3 15,1 0-1-15,-1 0 1 16,-1 0 6-16,-1 0-6 15,-4 0 0-15,-3 0 0 16,-5 0 2-16,0 0-2 16,-2 0-5-16,2 0 5 15,6 0 2-15,6 0-2 16,-1 0 0-16,3 0 0 16,-1 4 1-16,-4 5-1 0,2-2-3 15,-4-1 3 1,-2 3 3-16,3-5-3 0,2-4 0 15,1 0 0 1,5 0 2-16,1 0-2 0,5 0-2 16,-1 0 2-1,1 0 4-15,1 0-4 0,-3 0 0 16,-5 6 0-16,-3 2 1 0,-4 2-1 16,-1-3-5-1,2 2 5-15,-2-6 3 16,-3 4-3-16,-1-5-1 15,4 0 1-15,5 0 4 16,9-2-4-16,3 2-4 16,5-2 4-16,0 2 1 15,0-2 0-15,6 0-2 16,-4 0 0-16,0 0 1 0,0 0 0 16,5-2-9-16,4 0 9 15,7 2-2-15,2 0-19 16,5 0-29-16,4 8-92 15,0 9-56-15</inkml:trace>
  <inkml:trace contextRef="#ctx0" brushRef="#br0" timeOffset="985.29">13114 7405 297 0,'0'0'6'16,"0"0"10"-16,0 0-13 16,0 0-1-16,-118-64 29 15,91 54 19-15,-2 0 0 16,-2 2-25-1,-3 4-2-15,1 0 7 0,-5 4-13 16,3 0-4-16,-2 0-11 16,0 0 7-16,-1 16-6 15,3 5-1-15,-1 4-2 16,7 5 9-16,4 2-9 16,5 5 1-16,5 3 0 15,5 1 4-15,6 2-5 16,4-3-1-16,0-2 1 15,0-3 1-15,14-6 0 0,3-4-2 16,6-2 1 0,1-3 0-16,5-2 0 0,3-6-6 15,-1-6 3-15,4-1-2 16,1-5-15-16,-3 0 0 16,1-7-19-16,-3-9-22 15,-7 4-29-15,-8-6-75 16</inkml:trace>
  <inkml:trace contextRef="#ctx0" brushRef="#br0" timeOffset="1208.6">12508 7670 397 0,'0'0'0'16,"0"0"-9"-16,0 0 9 16,0 0 1-16,0 0 10 15,0 0 0-15,145 2-11 16,-101-4-14-16,3-8-30 16,2 0-34-16,-4-7-162 0</inkml:trace>
  <inkml:trace contextRef="#ctx0" brushRef="#br0" timeOffset="2268.44">13584 6752 341 0,'0'0'22'0,"0"0"7"0,0 0-5 16,0 0 3-1,-118-14-8-15,87 25 1 0,-3 22-12 16,1 14-5-1,-3 16 6-15,7 11 14 0,2 10-8 16,7 8 4 0,7 13-8-16,2 3 7 0,9-2-8 15,2-4-7-15,0-11 0 16,15-15 4 0,12-12-7-16,4-14 0 0,5-12-11 15,4-13-6-15,3-11 6 16,1-8-16-16,3-6-12 15,-3 0-8-15,-1-5-45 16,-5-18-57-16</inkml:trace>
  <inkml:trace contextRef="#ctx0" brushRef="#br0" timeOffset="2558.41">13794 7513 421 0,'0'0'70'16,"0"0"-70"-16,0 0-19 15,0 0 16-15,0 0 2 16,0 0-2-16,139-14-24 16,-96 8-23-16,-1-2-26 15,-6 4-14-15,-3-3-85 0</inkml:trace>
  <inkml:trace contextRef="#ctx0" brushRef="#br0" timeOffset="3232.57">14504 7086 400 0,'0'0'21'16,"0"0"-1"-16,0 0-6 0,0 0-14 15,-122-32 10 1,95 32 0-16,6 0-5 0,6 10-4 16,7 4-1-1,3 7 1-15,2 4-1 0,3 5-1 16,0 4 1-16,0 0 0 0,12-3 0 16,3-5-9-1,3-4 4-15,0-6-2 0,-2-2-2 16,2-10 8-1,-5-4-11-15,0 0 12 0,1 0 0 16,-3-18-2 0,2-4-4-16,-2 1 5 0,-2 2-9 15,3 6 6 1,-4 7 3-16,1 5 1 0,3 1 0 16,3 0-7-16,1 0 7 15,5 0 4-15,4 6-4 16,2 2 0-16,0-2 0 15,4-3 2-15,0 0-2 16,5-3 0-16,-1 0 0 16,1 0 8-16,0 0-8 15,-5-8 0-15,-5-4 2 16,-3-4 0-16,-11-2-2 0,-8-7 4 16,-4 2-4-1,0-4 9-15,-16 1-9 0,-13 0 7 16,-11 2-5-1,-5 2 13-15,-6-1-5 0,2 4-10 16,3-1 16 0,3 4 0-16,9 2-10 0,7 8-4 15,10 2 0-15,5 4-4 0,8 0-3 16,4 12-36 0,0 18 6-16,0 6 12 15,0 4-40-15,16-4-38 16</inkml:trace>
  <inkml:trace contextRef="#ctx0" brushRef="#br0" timeOffset="3478.28">15500 7084 441 0,'0'0'10'0,"0"0"-8"16,0 0-4-16,89 131-12 15,-75-85 14-15,-7 4 13 16,-3-2-13-16,0-4-21 16,3-12-8-16,0-8-3 15,2-8-27-15,-1-8-100 16</inkml:trace>
  <inkml:trace contextRef="#ctx0" brushRef="#br0" timeOffset="3787.62">16075 6773 298 0,'0'0'99'16,"0"0"-79"-16,0 0-18 16,31 131 1-16,-18-93 11 15,1-2 19-15,1 0-18 16,3-6-10-16,-2-4-7 15,0-8 2-15,-3-3-31 16,-4-5-17-16,-2-6-22 16,-5-4-59-16</inkml:trace>
  <inkml:trace contextRef="#ctx0" brushRef="#br0" timeOffset="3948.56">16011 6950 389 0,'0'0'10'16,"0"0"-10"-16,0 0-26 0,0 0 23 15,0 0 3 1,0 0 0-16,145 10-53 0,-90-17-57 16</inkml:trace>
  <inkml:trace contextRef="#ctx0" brushRef="#br0" timeOffset="4698.58">16777 6651 5 0,'0'0'268'16,"0"0"-210"-16,0 0-16 15,0 0 1-15,0 0 18 16,0 0-22-16,-120-56-31 15,101 56 7-15,4 12-13 16,-3 9 14-16,7 4-16 16,0 8-1-16,2 6 1 15,5 2 5-15,1-1-5 0,3-6 0 16,0-7 0 0,0-4-4-16,11-10-6 0,3-6-13 15,-1-4 15 1,3-3 5-16,1 0-1 0,6-13 0 15,2-11 3 1,2 0-3-16,-6 4-6 16,0 1-12-16,-9 8 22 15,-4 1-2-15,-2 2 4 16,-3 2-4-16,1 1 4 0,0 5-1 16,6 0-1-16,1 0-7 15,4 0 7-15,5 0 6 16,5 6-5-16,4 7-2 15,2-5 2-15,4 2 9 16,1-1-10-16,2-5-6 16,-5 1 6-16,1-5 4 15,0 0-4-15,-3 0-1 16,2-3 1-16,0-11 0 0,3-1 0 16,-3-6-11-16,-2-1 9 15,-1-2-1-15,-4 0 1 16,-1-2 0-16,-5 2 4 15,-4-2 3-15,-6-2 0 16,-1-2-5-16,-2 0 5 16,-7 2 8-16,0 0-12 15,0 4 10-15,-20 4-9 16,-15 1 8-16,-7 4-10 16,-10 5-6-16,-2 5 6 15,6 5 20-15,5 0-9 0,7 15-2 16,3 14-8-1,0 7 7-15,4 5-8 0,0-1-5 16,8-1 5 0,6-3 0-16,9-9 0 0,3-1-5 15,3-5-21-15,0-4-43 16,9-14-87-16</inkml:trace>
  <inkml:trace contextRef="#ctx0" brushRef="#br0" timeOffset="5048.74">17608 5873 380 0,'0'0'3'15,"0"0"8"-15,0 0 27 0,123 149 32 16,-86-85-17 0,-1 10-7-16,-9 13-26 0,-12 10-16 15,-15 12 18 1,0 5 4-16,-2 10-26 0,-16 8 0 15,-6 8 0 1,-7 10 0-16,-9 2-29 0,-8-2-1 16,2-12-56-1,-14-28-102-15</inkml:trace>
  <inkml:trace contextRef="#ctx0" brushRef="#br0" timeOffset="17868.7">21955 4704 341 0,'0'0'15'0,"0"0"4"16,0 0 19-1,0 0-18-15,-139-20-2 0,110 16 7 16,1 0 6 0,-1 1-13-16,-5 2 12 0,1 1-9 15,-1 0-2-15,-3 0-16 16,-1 8-1-16,-2 15-2 16,-1 4 2-1,2 9-1-15,-1 7-2 16,1-1 2-16,8 2 5 0,2 0-6 15,7 1-5-15,4 0 5 16,12 4 6-16,6 1-6 16,0 1-1-16,15 5 1 15,14 2 1-15,9-1-1 16,2-4 2-16,2-10-2 16,8-7 1-16,-2-7 0 15,6-6-2-15,-1-9-3 16,1-9 1-16,-3-5 1 15,-4 0-6-15,2-12 4 0,-2-18 2 16,0-7-5 0,-5-9 7-16,-4-9 0 0,-9 2 0 15,-9-3 0-15,-7 1-8 16,-7 9 8-16,-6 2 0 16,0 9-6-16,0 2 5 15,-19 3 0-15,-6 4-4 16,1 2 5-16,-8 1-9 15,6 4 9-15,-6-1-1 16,3 2-1-16,3-2 0 16,-3 3 4-16,3 1 0 15,3 5-2-15,5-2-4 16,7 3 4-16,5 0 8 0,1 0-7 16,3 2-2-16,-1 0 2 15,3 4 3-15,0 1-4 16,0 3-2-16,0 0 2 15,0 0 2-15,0 0-2 16,0 0-3-16,0-1 3 16,14 0 3-16,15 1-3 15,6 0 0-15,12 0 0 0,6 0 4 16,10 0-1 0,9 0 1-16,5 0-1 15,6-5 11-15,-1-5-8 16,0 0-6-16,1-2 4 0,-3 1 3 15,-6 4-4 1,-9-1-3-16,-10 2 2 0,-8 4 3 16,-10 2-5-1,-8 0-2-15,-6 0 2 0,-5 0 2 16,-7 0-1-16,-5 0-2 0,1 0 1 16,-2 0-3-1,-3 0-6-15,5 0-25 0,-5 0-52 16,2-4-35-1</inkml:trace>
  <inkml:trace contextRef="#ctx0" brushRef="#br0" timeOffset="18688.54">23486 4379 321 0,'0'0'54'15,"0"0"-8"1,0 0-38-16,0 0 1 16,0 0 3-16,-125 69 1 15,87-21 5-15,2 10 4 0,1 11 8 16,1 11-7-16,7 3-5 16,7 5 2-16,7 1 1 15,9 1-12-15,4 2 3 0,0-2-12 16,8-2 10-1,13-8-10-15,4-13-4 0,6-11 3 16,9-9-6 0,6-11-32-16,8-13-9 15,-1-8-47-15,5-9-17 0,-9-6-147 16</inkml:trace>
  <inkml:trace contextRef="#ctx0" brushRef="#br0" timeOffset="19140.24">24428 4634 387 0,'0'0'126'0,"0"0"-62"15,0 0-55 1,0 0-5-16,-113 83 3 0,57-18-1 16,-14 12 18-1,1 3-7-15,9 0-12 16,16-4 3-16,13-2 0 16,8-8-8-16,13-8 0 15,5-11-11-15,5-9 8 0,0-12-14 16,0-8-39-16,0-8-10 15,0-4-56-15,5-6-59 16</inkml:trace>
  <inkml:trace contextRef="#ctx0" brushRef="#br0" timeOffset="19418.54">23952 4770 425 0,'0'0'37'0,"0"0"-18"16,0 0-12-1,0 0 2-15,0 0 17 0,0 0 2 16,151 41-10-16,-100 1 1 16,5 2-5-16,2 1 6 15,-2-1-10-15,2 1-7 0,-4-5-3 16,0-4 0-1,-7-2-14-15,-2-8-12 0,-2-2-28 16,-10-2-22 0,-9-4-22-16,-4-10-96 15</inkml:trace>
  <inkml:trace contextRef="#ctx0" brushRef="#br0" timeOffset="19828.32">24802 4239 392 0,'0'0'22'0,"0"0"-17"15,0 0-5-15,166 102 24 0,-98-40 13 16,-7 11 38 0,-6 5-33-16,-13 8-14 15,-8 4 3-15,-16 7-6 16,-16 1-8-16,-2 5-9 0,-12 0-4 15,-17 1 2 1,-4-5-5-16,2-16 0 0,5-12-1 16,3-15 0-1,5-16-6-15,5-7-33 16,1-11-38-16,2-2-79 16,-3-12-121-16</inkml:trace>
  <inkml:trace contextRef="#ctx0" brushRef="#br0" timeOffset="20803.82">27079 4305 415 0,'0'0'22'16,"0"0"-6"-16,-77-123-6 0,25 76 7 15,-19-1 6 1,-22 7-2-16,-15 8-3 0,-3 6-1 16,8 11 2-1,14 16-2-15,16 0-13 0,13 33-2 16,8 17-1 0,10 7 1-16,13 4-2 15,23-5-2-15,6-4 2 0,33 1 0 16,29 0 0-16,21 3 7 15,17 6-3-15,7 5 0 16,9 3-4-16,0 6 2 16,-4 0-2-16,-8-1 0 15,-17-6-10-15,-20-4 4 16,-23-3 5-16,-20 1 1 16,-19-5-1-16,-5 0-3 15,-18 0 4-15,-29-6 13 16,-11-6-11-16,-9-10-2 0,-1-14 6 15,1-12-2 1,2-10-4-16,7 0 0 0,7-5-12 16,9-18-51-1,15-4-34-15,16-8-112 0</inkml:trace>
  <inkml:trace contextRef="#ctx0" brushRef="#br0" timeOffset="21071.78">27396 4135 610 0,'0'0'0'16,"0"0"-22"-16,0 0 17 15,149 168 10-15,-104-93 1 16,-10 10 15-16,-1 0-2 15,1-3-4-15,-4-3-14 16,-6-6 4-16,-7-2-5 16,-3-3-2-16,-1-8-11 15,-1-2-35-15,0-6-40 16,-3-7 0-16,-2-9-59 0</inkml:trace>
  <inkml:trace contextRef="#ctx0" brushRef="#br0" timeOffset="21736.27">28575 3924 394 0,'0'0'2'0,"0"0"-1"0,-148-3 14 16,88 32 24-16,0 13 5 15,-2 17 11-15,8 13-24 16,10 9-23 0,8 10 4-16,16 7-1 0,13 2-4 15,7 9-3-15,0-1 1 16,23-4-5-16,12-5 0 16,10-11 1-16,13-10-3 15,4-6 2-15,0-12-3 16,1-11-7-16,-12-13-19 15,-9-16 6-15,-8-19-4 16,-8-1 9-16,-3-24 18 0,-6-24 9 16,-3-12-9-1,-12-2-11-15,-2-2 2 0,-6 8 9 16,-21 0 13-16,-6 4 1 16,-1 4-2-16,1 10-2 15,4 9-1-15,2 10 0 16,11 9-4-16,7 3 11 15,9 5 1-15,0 2-15 16,0 0-2-16,27-2 2 16,17-2 3-16,12-4-2 15,7 0 1-15,-1-2-2 0,-2 3-2 16,-2-6-1-16,-6-1 1 16,-4-1-14-16,-7-2-43 15,-12 3-60-15,-10-2-102 16</inkml:trace>
  <inkml:trace contextRef="#ctx0" brushRef="#br0" timeOffset="22438.68">29036 4179 504 0,'0'0'52'15,"0"0"-35"-15,0 0-7 16,0 0-1-16,0 0-9 15,0 0-2-15,-4 90 2 0,30-17 14 16,8 14 2 0,-3 10 1-16,-5 3-5 15,-10 0 7-15,-5 1-16 0,-9-5-2 0,-2-8-2 16,0-2 0 0,0-10-2-16,-2-11-22 0,-5-19-5 15,3-23 4 1,-5-16 4-16,0-7 11 0,-6-35 11 15,-6-21 2 1,2-22 1-16,-4-16 1 0,3-10-3 16,-7-20 4-1,-4-15-5-15,0-13-4 0,-5-4 3 16,1-1 1-16,1 15 1 16,5 19 2-16,11 32-2 15,18 34 13-15,0 27-1 16,7 20-12-16,13 10 6 15,-2 0-6-15,7 26 1 16,15 28-1 0,11 21 1-16,9 22 0 0,3 13 1 15,-3 7-1-15,-7 3-3 0,-2-9 2 16,-7-17-2 0,-3-20-2-16,-1-22-7 15,-9-18 10-15,-4-17 0 16,-10-16-2-16,-3-1 2 0,-3-22 1 15,3-31 13 1,-1-20-14-16,-1-24 3 16,-6-20-3-16,-6-16 0 15,0-11-4-15,-29 5-3 0,9 23-2 16,13 44 9-16,7 56 3 16,7 26-3-16,15 58 0 15,-4 20 11-15,-2 6 0 16,-3 11 0-16,-4 3-9 15,-2-1 4-15,-5-1-6 16,2-8-3-16,0-6 2 16,8-12-1-16,3-11-54 15,6-13 15-15,8-21-61 16,13-20-115-16</inkml:trace>
  <inkml:trace contextRef="#ctx0" brushRef="#br0" timeOffset="22868.46">29967 4253 337 0,'0'0'18'16,"0"0"-10"-1,-23 129 11-15,10-52 28 0,0 16-23 16,-3 3-5-1,6-4-7-15,2-8-12 0,8-16 3 16,0-13-2 0,21-16 37-16,16-12-27 0,6-9-10 15,6-14 5-15,0-4 6 0,0-4-11 16,-4-24 0 0,-8-6 10-16,-3-12-10 15,-3-9 0-15,-11-4 0 16,-9-10 2-16,-11-7-3 0,0-9-3 15,-23-9 1 1,-19 0-4-16,-9 4-16 0,-4 12 22 16,-3 14 14-1,6 14 16-15,10 11 9 0,11 17-17 16,15 11-13-16,10 8-9 16,6 3-8-16,0 12-58 15,0 24-30-15,0 19-1 16,0-1-129-16</inkml:trace>
  <inkml:trace contextRef="#ctx0" brushRef="#br0" timeOffset="23188.3">30646 3836 575 0,'0'0'35'0,"0"0"-22"16,0 0-13-16,0 0 6 0,0 148-1 16,3-58 15-1,1 9 4-15,-4-1-7 16,0-6-12-16,0-6 10 15,0-9-4-15,0-11-10 16,0-2-2-16,0-10-1 16,0-3-5-16,0-3-24 15,0-6-34-15,-9-4-61 16,-1-13-76-16</inkml:trace>
  <inkml:trace contextRef="#ctx0" brushRef="#br0" timeOffset="24098.69">31210 3860 636 0,'0'0'17'16,"0"0"7"-16,0 0-13 15,0 0-3-15,0 0 0 0,0 0-1 16,-15 90-7 0,15-6 11-16,15 17-11 0,-1 9 9 15,-10-4 2 1,-4-5-9-16,0-14-4 0,0-16 4 15,-4-20 0 1,0-14-2-16,1-13-7 0,-2-12 7 16,3-10 2-1,0-2 2-15,-3-2-3 0,-1-28 0 16,-7-13-1-16,3-16 0 0,4-17-12 16,6-15 4-1,0-12-3-15,0-6-10 16,11 10 8-16,9 17 3 15,7 16 10-15,6 14 0 16,7 8-8-16,5 10 8 16,1 4 0-16,2 10 0 15,5 6-1-15,2 8 1 16,6 6 1-16,5 10-1 16,6 27-11-16,6 18 11 15,-12 11 0-15,-16 14-3 16,-32 9-3-16,-18 7 6 0,-23 0 23 15,-28-8-9-15,-7-8-13 16,-9-11 7-16,-4-11 13 16,0-12-15-16,6-8 3 15,5-11-8-15,13-8 7 16,7-7-8-16,9-10-19 16,4-2-14-16,9 0-6 15,12-24-68-15,6-10-66 16</inkml:trace>
  <inkml:trace contextRef="#ctx0" brushRef="#br0" timeOffset="24518.55">32473 3699 550 0,'0'0'51'16,"0"0"-42"-16,0 0-2 16,0 0-4-16,-11 111 33 15,-4-39-20-15,-9 10 0 16,-3 7-7-16,-7 3-3 15,5 2 12-15,0-4-1 16,5-6-15-16,9-9 5 16,1-9-5-16,9-6 5 15,5-10-7-15,0-5-9 0,0-10 2 16,25-9-3 0,13-5-8-16,7-15 3 0,1-6 0 15,-2 0-1 1,-7-6-14-16,-14-13-20 0,-4-5 17 15,-9-2-50 1,0 0-85-16</inkml:trace>
  <inkml:trace contextRef="#ctx0" brushRef="#br0" timeOffset="24788.55">32371 4353 398 0,'0'0'155'16,"0"0"-97"0,0 0-42-16,0 0-16 0,0 0-4 15,0 0 4 1,38-36 6-16,-7 36-3 0,4 0-6 16,2 0 6-1,-4 0 3-15,5 0-6 16,-3-4-6-16,5-14 5 0,3-4-3 15,-10-6-38-15,-4-2-17 16,-20-4-21-16,-9 4 8 16,0 2-71-16</inkml:trace>
  <inkml:trace contextRef="#ctx0" brushRef="#br0" timeOffset="25008.97">32440 3870 364 0,'0'0'47'0,"0"0"-37"15,0 0 5-15,114-77 8 16,-54 51 19-16,15-2 8 16,19-4-16-16,11-4-25 15,4 0-8-15,-4 4-1 16,-20 2 0-16,-23 6-37 15,-24 10-63-15,-23-8-160 16</inkml:trace>
  <inkml:trace contextRef="#ctx0" brushRef="#br0" timeOffset="122859.36">6644 12589 22 0,'0'0'38'0,"0"0"24"15,0 0-36 1,0 0 19-16,0 0-29 16,0 0 8-16,0 0-3 0,0 0-8 15,-127-45 0-15,115 42-1 16,4 1-5-16,1 0 3 16,5 2-6-16,0 0 5 15,2 0-9-15,0 0-6 16,0 0-2-16,0 0 5 15,0 0-2-15,0 0 4 16,0 0 2-16,0 0 2 16,0 0 7-16,0 0 12 15,0 0 14-15,0 0-3 0,-2 0-24 16,-8 0 0 0,-1 0-7-16,-1 0 11 15,0 0-9-15,-7 0-2 16,2 0 1-16,-8 0 4 15,1 6-2-15,-5-1-1 16,0 6 0-16,-3-1 10 16,1 2-14-16,2 0 2 15,3 0-2-15,2 2 4 16,1-2-3-16,0 2-2 0,4 2 2 16,-3 0 7-16,-3 6-8 15,-4 1 0-15,-2 7 0 16,-5-1 7-16,-2 1-5 15,1 0-2-15,-2-2 1 16,6-1 7-16,6-1-8 16,3-2 3-16,6-4-3 0,3 0 7 15,-1-3-5-15,5 0-4 16,-1 2 4-16,4-2 2 16,1 5-4-1,1 2-4-15,-2 2 4 16,4 2 4-16,-3-1-2 0,3 1-4 15,0 0 4-15,0-1 3 16,-2 5-5-16,4 1-4 16,0 1 4-16,2-2 3 15,0 2-2-15,0 4-2 16,0 1 2-16,0 2 1 16,0 6-2-16,0 1-5 15,0-1 5-15,0 1 4 0,6-3-4 16,6-3 0-1,-1 0 0-15,3-4 3 0,1-4-3 16,1-2-7 0,-1 0 7-16,3 1 4 0,0-4-4 15,0 2 0-15,0-4 0 16,-1 2 3-16,4-4-3 16,-2 5-3-16,6-5 3 0,2 6 3 15,2-2-3 1,0 1 0-16,-2 2 0 0,2 0 3 15,0 0-3 1,0 2-3-16,2-5 3 16,0 5 3-16,0-10-1 0,0 2-4 15,3-1 4-15,-1-6 0 16,3 4-2-16,1-6-1 16,-1 5 1-16,5-4 7 15,-2 4-4-15,1 2-6 16,1 1 6-16,-1-2 2 15,0 4-5-15,-1-1 0 16,0-6 0-16,-1 0 1 16,-1-4-1-16,-1-4-3 15,-1-1 3-15,0 0 0 16,-2-1 2-16,0-2-1 16,-1 2-1-16,3 1 5 15,3-2-5-15,1 1 0 16,9-2 0-16,-4-2 1 0,5-1-1 15,1-1-7 1,-4-3 7-16,6 1 6 0,-2 2-5 16,2-3-2-1,-3 4 2-15,2-5 1 16,0 4-2-16,7 0-5 0,5-2 5 16,6-2 2-16,7 0-2 15,6 0-6-15,5 0-7 16,6-6 9-16,3-10-8 15,0 0 8-15,-9 0 4 16,-5 1 3-16,-1 4-3 16,-8 1 0-16,-2-2 0 15,-2-2 0-15,-3 0 0 16,0-4-3-16,1 0 3 0,4-4 0 16,1-3 2-16,1 1-2 15,0 4 0 1,1 0 5-16,-5 6-5 0,-2 4-6 15,-7-2 6-15,-6 6 2 16,-4-2-2-16,2 2 0 16,-1 2 0-16,5 0 2 15,7 0-2-15,3 4-5 16,5 0 5-16,0 0 3 16,-3 0-3-16,-6 0 0 15,-5 0 0-15,-5 4 4 0,-7-3-4 16,-5 2-5-1,0-3 5-15,3 0 2 0,1 0-1 16,5 2-2 0,-3 4 2-16,0 4 2 0,-4-4-3 15,-5 6-6-15,4-2 6 16,-3 2 0-16,-3 2 2 16,1-3-4-16,-1-5 4 15,8-5 1-15,5-1-3 16,8 0-4-16,0-5 4 0,-2-13 7 15,-3 5-6 1,-4-1-2-16,-1 7 3 16,-8-2 1-16,3 5-3 15,-6 4-2-15,3 0 2 0,9 0 3 16,1 0-3-16,4 8-1 16,6 3 1-16,0-4 4 15,-3-3-4 1,1 0-10-16,-2-4 10 15,-12 0 3-15,-2 0-2 0,-4 0-2 16,-7 0 2-16,0-4 2 16,-4-1-3-16,-2 0-3 15,4 1 3-15,0-4 2 0,4 4-1 16,5 0-2 0,-1 4 2-16,0-2-1 0,-7-2 0 15,1-4-4 1,-2 2 4-16,4-2 3 0,-2-4-3 15,2-2 0 1,0 0 0-16,-2 2-2 0,-2 5 2 16,0 0-9-1,-2 3 9-15,1 2 1 0,2 2-1 16,-1 0 0-16,2-4-1 16,-2-6 1-16,0-6 0 15,-2-6-7-15,-1-1 7 0,-2-8 4 16,-2 0-3-1,-1 1-2-15,-2 2 2 0,-3 5 4 16,-1 0-5 0,-2 8-5-16,-2-4 5 0,0-1 3 15,-3-2-1-15,1-6-4 16,0-2 4 0,2-4 1-16,-3 1-3 15,-1-2-3-15,-1 3 3 16,3-2 6-16,-4 2-3 15</inkml:trace>
  <inkml:trace contextRef="#ctx0" brushRef="#br0" timeOffset="123328.44">11920 12823 601 0,'-3'-9'-6'0,"3"-3"5"0,0-1-16 16,0-1-1-1,0 0-6-15,-2 2-7 0,-4 6-36 16,-6 4-32-16,-3 2-60 16</inkml:trace>
  <inkml:trace contextRef="#ctx0" brushRef="#br0" timeOffset="125023.38">6278 13012 216 0,'0'0'8'15,"0"0"-8"-15,0 0 0 0,0 0-9 16,0 0 9-16,0 0-1 16,0 0 2-16,-56-82-2 15,52 78 2 1,2 1-2-16,-2 3 1 0,2 0-8 15,-4 0-10-15,6 0-64 16,0 0 19-16</inkml:trace>
  <inkml:trace contextRef="#ctx0" brushRef="#br0" timeOffset="127540.47">6343 12664 49 0,'0'0'18'16,"0"0"0"-16,0 0-2 15,0 0-4-15,0 0 11 16,0 0-23-16,8-27 0 16,-3 23-4-16,2 2 4 15,0-2 0-15,-1 2-3 16,1 2 3-16,-5-3 0 15,0 3-1-15,0 0 1 16,-2 0 2-16,0 0 19 0,0 0 14 16,0 0-8-1,0 0-1-15,0 0-3 0,0 0-19 16,0 0-4-16,0-1-17 16,0-4 6-16,3 3 0 15,2 2-9-15,-3-3 5 16,2 3 13-16,-2 0-2 15,-2 0 4-15,0 0 4 16,2 0 8-16,-2 0 0 16,0 0-8-16,0 0 9 0,0 0 9 15,0 0-8-15,0 0-1 16,0 0-8-16,0 0 5 16,0 0-7-16,0 0-2 15,5-2-1 1,3 0 2-16,4-2 0 0,-1-2-2 15,1 0 4-15,3-2 8 16,5 0-7-16,0-1 1 16,4 5 2-16,5 1 0 15,7-3-4-15,5 1 2 16,3 0-6-16,3 3 7 0,-1-2-7 16,1 1 0-1,-2 0 0-15,-3-3 3 0,1 0-3 16,-4-1 0-1,3 2 0-15,1-4 4 0,-1-3-4 16,-1 3-3 0,-1-6 3-16,-3 3 5 15,1 2-3-15,1 1-4 0,-2 0 4 16,5 3 0 0,0 2-2-16,1 2-3 0,-1-2 3 15,-1 2 3-15,-1-4-3 16,2 2 0-16,-5 1 0 15,2 2 5-15,-3 1-5 16,-1 0-5-16,5 0 5 16,1 0 3-16,1 0-1 15,2-1-4-15,1-4 4 0,3 4 4 16,4 1-6-16,-1 0-6 16,0 0 6-16,-4 0 6 15,-3 0-6-15,2 0-1 16,0 0 1-1,1 0 2-15,-1 6-2 0,-1-5-5 16,-5 3 5 0,0-4 6-16,5 4-5 0,-1 1-2 15,-1 0 2-15,-3-1 0 0,-2-2-1 16,-3-2-2 0,0 0 2-16,-2 0 3 0,-4 0-1 15,-1 0-4 1,-1 0 4-16,0 0 0 0,0 0-2 15,-1 2-4 1,3 4 4-16,3 3 0 0,1-4 2 16,2-1-4-1,1 2 4-15,7-2 1 0,1 0-3 16,1-1-6-16,-1-2 6 16,-2-1 5-16,-1 0-5 15,-3 0 0-15,-3 0 0 0,1 0 2 16,-3 0-2-1,-2 0-4-15,-2 0 4 0,-2 0 3 16,0-4-3 0,0 3 0-16,4-6 0 15,4 4 3-15,1-1-3 0,5-1-4 16,-6 4 4 0,-1-4 3-16,-1 1-2 0,0 2-2 15,1 1 2 1,-1 1 2-16,7 0-3 0,0 0 2 15,2 0-2-15,0 0 3 16,1 6-1-16,1 3-4 16,2-1 4-16,-2 2 2 15,3 0-4-15,-3 3-1 16,1-4 1-16,-1 2 3 0,-2-1-2 16,6-5-2-1,-2 2 2-15,-1-4 4 0,-1 2-5 16,-1 1-1-1,-3 4 1-15,2 0 4 16,1 2-2-16,1 0-4 16,5 0 4-16,0 2 2 15,4-2-4-15,1-2-2 0,4-2 2 16,0-2 5 0,-3-2-2-16,1-2-6 0,-2 2 7 15,-3 0-2-15,0 1-2 16,1 1-3-16,-3-5 3 15,-3 0 3-15,-1 2-2 16,-5-1-2-16,-4 2 2 16,-5 0 4-16,-4 0-5 15,-3 2-5-15,-2 0 5 16,-2 4 6-16,3 1-6 16,-4 0-1-16,2-3 1 0,-5 2 4 15,-3 1-4-15,5-1 0 16,-3 7 0-16,5-3 5 15,-2 0-2-15,0 0-3 16,-3-2 1-16,1 3 6 16,-1 2-7-16,3 5 1 15,-1 1-1-15,0-1 9 16,1-5-9-16,-3 0 0 16,3 2 1-16,0 0 5 15,2 1-6-15,0 2-1 16,0-2 1-16,0 1 2 15,1 0 0-15,0 1-4 16,-3-3 4-16,0-4 0 16,-2-3-2-16,2 2-4 15,-1 0 4-15,-1 0 3 0,-1 0-2 16,-4 1-2-16,-1-1 2 16,-1 1 3-16,-1 3-4 15,0 0-2-15,2 3 2 16,1 1 3-16,1 4-3 15,5 3 0-15,-3 0 0 16,-3 0 2-16,0 1-2 16,-4-5-6-16,0-3 6 0,3 2 2 15,-1 0-2-15,3-6 0 16,1-1 0-16,1-2 2 16,1-3-2-16,-1 2-5 15,-4-1 5 1,1 0 0-16,-1 4-7 0,-4 3-12 15,-1 2 14-15,-3 3 5 16,-2 2 0-16,0 2 1 16,0 0-1-16,4-1 8 15,3 0-7-15,4-2-2 16,4-4 2-16,-1-4 1 0,-1-4-2 16,-6-6-2-1,-2 1 2-15,2-3 2 0,-5 0-1 16,2 4-2-1,-2-1 2-15,-2 5 2 16,0 3-3-16,0 5-6 16,0 1 6-16,0 2 0 0,0-1 1 15,-6-8-2-15,4 0 2 0,2 0 0 16,0-2-1 0,0-1-16-16,0-4 16 0,0-5-5 15,6-3-21 1,-2-1 9-16,1 0 2 15,-5 0 8-15,0 0-3 16,0 0-6-16,0 0 15 16,0 3-18-16,-5-1-107 15</inkml:trace>
  <inkml:trace contextRef="#ctx0" brushRef="#br0" timeOffset="169498.11">14199 12908 110 0,'0'0'31'15,"0"0"-4"-15,0 0-14 0,0 0 5 16,0 0 1-1,0 0 7-15,0 0-10 0,0 0-3 16,0-99 11 0,0 89-5-16,-2 0-5 0,2 6 15 15,-2 0-16-15,2 2-2 0,-3 1-2 16,1 1-5 0,0 0 16-16,0 0 1 15,0 0-10-15,-1 5-11 16,3 15 3-16,0 9 15 0,0 3-11 15,0 4-4 1,0 0-3-16,5 0 7 16,10 6-5-16,1 2-1 15,-1 6 1-15,1 10 2 0,-5 8 3 16,0 11-6-16,-7 3 5 16,-4 0-3-16,0-3-2 15,0-8-1-15,0-1 3 16,-15-3 1-16,-3-9-2 15,1-8 1-15,-2-10-3 16,4-14 3-16,1-12-2 16,4-6-1-16,1-8 2 15,-1 0 0-15,4 0-2 0,-3 0-2 16,5-16 0 0,0 0-3-16,0-2-15 0,4 0 11 15,0 2 7 1,0 2-2-16,0-4 4 0,0 5 0 15,0-2 1 1,4 5 1-16,4 4-1 0,3 6-1 16,5 0-12-1,4 6 11-15,9 20-4 0,0 12 5 16,-3 8 0-16,-1 10 5 16,-4 9-4-16,-6 5 11 15,-9 4-5-15,-6 7 0 16,0-2 4-16,0 0-7 15,-2-5 6-15,-11-6-1 16,-1-10 1-16,1-8-6 16,5-10 0-16,-2-8-2 15,6-10-2-15,-1-9 0 16,3-8 0-16,2 0 0 0,0-5-14 16,0 0-5-1,0 0-11-15,0 0 3 16,0-12-27-16,0-4-27 0,0-15-98 15</inkml:trace>
  <inkml:trace contextRef="#ctx0" brushRef="#br0" timeOffset="171988.15">14733 13207 150 0,'0'0'43'15,"0"0"-37"1,0 0-5-16,0 0 7 0,0 0 6 15,0 0-11 1,0 0-1-16,-8 0 8 0,8 0-5 16,0 0 14-16,-2 0-6 0,-1 0 5 15,3 0-8 1,-2 0-3-16,2 0 5 16,0 0 0-16,0 0-10 15,0 0-4-15,0 0 4 0,0 0 3 16,0 0 0-1,0 0 8-15,9-3 17 0,-3-7 11 16,8-6-14 0,-3-6-11-16,1-4-7 0,3-4 8 15,-4 2-17-15,3-4 6 16,-4 2-5-16,4-2 3 16,-7 0-2-16,-1 0-4 15,-1 1 4-15,-3 1 1 16,0 9-3-16,-2 0-2 15,0 6 2-15,0 6 8 16,0 3-4-16,0 4 0 16,0 2-4-16,0 0 5 0,0 0-5 15,0 0-10 1,0 0 5-16,0 17 4 0,7 6 0 16,2 11 1-1,-3 7 3-15,1 2 11 0,-3 2-9 16,2 1-4-1,-2-2 6-15,-2-4 8 0,2-2-14 16,1-8 5 0,-3-3-4-16,0-7 9 0,0-7-11 15,-2-2 2 1,0-5-2-16,4-5 4 0,-4-1-4 16,4 0-1-16,-2 0-22 15,2 0-11-15,7 4-88 16,-5-4-76-16</inkml:trace>
  <inkml:trace contextRef="#ctx0" brushRef="#br0" timeOffset="172935.72">15041 14552 238 0,'0'0'65'0,"0"0"-44"16,0 0-15-16,0 0 0 16,0 0 34-16,0 0 15 15,-55-56-34-15,47 53-1 16,4 3-9-16,-2 0 18 0,-1 0-10 16,1 0-19-1,-2 0 1-15,-3 10 8 0,3 11-5 16,-8 7-8-1,3 9 8-15,-1 7 1 0,3 2-5 16,0 2 2 0,6 4-2-16,3-2 5 0,2-5-3 15,0-6-4-15,5-7 4 0,12-9 0 16,6-6-2 0,-4-5-11-16,2-5 11 0,1-7-3 15,1 0-3 1,-2 0 1-16,0-9 5 0,-1-7 2 15,-5-4-2 1,-1-8 2-16,-1-2 3 0,-4-6 1 16,0 0-5-16,-6 0-2 15,-3 1 2-15,0 7-2 16,0-2 1-16,0 7-10 16,-3 2 10-16,-13 5-3 15,-2 3 3 1,-3 0-1-16,-6 3 1 0,4-1 0 15,1 7 0-15,2-1-8 16,4 1-3-16,3 4-6 16,7 0-27-16,6 0-31 15,0 0-28-15,0 0-64 16</inkml:trace>
  <inkml:trace contextRef="#ctx0" brushRef="#br0" timeOffset="180747.95">15208 13964 123 0,'0'0'46'16,"0"0"-38"-16,0 0 7 16,0 0 17-16,0 0-16 0,0 0-8 15,0 0-1 1,-18-2 10-16,16 2-9 16,0 0 5-16,-2 0 8 0,-1 0-1 15,-1 0-17-15,-2 0 11 16,4 0-2-16,2-5 16 15,2-2-13-15,-2 3-13 16,2-3 3-16,-5 1 6 16,3-5-6-16,2 1-1 15,0-6-4-15,0 0 14 16,0-6-14-16,0 0 0 16,5 0 2-16,3-2 5 15,6 2-6-15,-3-2-1 16,3 2 0-16,1 3 5 0,-2 6-5 15,1 3-5 1,-3 6 5-16,5 0 1 0,-1 1-1 16,3 3-1-16,5 0 1 15,0 0-2-15,4 11 2 16,-2 5-7-16,0 4 7 16,-1 4-1-16,-2 4-1 15,0 1 0-15,1 7-2 0,-6-3 4 16,-1 5 4-1,-5-2-2-15,1 1 0 0,-1-3 2 16,-1-2-3 0,2-9-2-16,-1-2 2 0,2-6 3 15,3-2-4-15,-5-6-10 16,3-1 10-16,-1-3 3 16,1-3-3-16,-1 0-6 15,3 0-6-15,1 0-7 16,-1-9-66-16,-1-6-46 15</inkml:trace>
  <inkml:trace contextRef="#ctx0" brushRef="#br0" timeOffset="181718.1">15897 13422 196 0,'0'0'61'15,"0"0"-61"1,-5 111 0-16,5-53 0 0,19 9 22 16,0 2 1-16,6 6-2 15,-1 3 0-15,1 0 6 16,-6-3-16-16,0-7 1 16,-4-5-7-16,1-11 6 15,-5-4-11-15,-2-13 0 16,-4-9 0-16,-1-10 4 15,-2-8-2-15,-2-2-3 16,2-6 2-16,-2 0 24 16,0 0 17-16,0-16-16 15,-11-12-25-15,-9-8 6 16,-5-17-6-16,1-4-2 16,-5-11-2-16,3-8-1 15,-1-9 3-15,9 1-13 16,7 4 9-16,7 7 3 15,4 7-5-15,0 6-8 16,4 3-12-16,13 6 26 0,6 2 1 16,-1 2-16-16,3 0 10 15,1 8 5-15,-2 3-14 16,1 16 6-16,-4 14 7 16,-6 6-5-16,3 0 7 15,-1 4-9-15,1 14 9 16,-2 1 0-16,-3 8-7 15,-6 6 0-15,-3 10 7 16,-4 7 12-16,0 14-12 16,-2 0 2-16,-17 7 1 0,-4-5 2 15,1-5-4-15,3-6-2 16,6-12 2-16,7-16-1 16,4-13 0-16,2-8-10 15,0-3 2 1,0-3-3-16,0 0-19 0,15 0 28 15,5 0 2-15,7-5 9 16,2 1-9-16,2 2 0 16,3 2 0-16,-3 0 1 15,-2 2-1-15,-2 16 0 16,-8 2 0-16,-3 3-3 0,-1 7 3 16,-7 1 0-1,-6 4 0-15,-2 6 12 0,0 9 3 16,-20 3-4-1,-7-1-11-15,0-4 14 0,-2-8-12 16,2-3 2 0,1-12-1-16,1-3 0 0,1-8-3 15,1-6-2-15,0-5-12 16,6-3 1-16,3 0-36 16,4-3-28-16,10-15-92 0</inkml:trace>
  <inkml:trace contextRef="#ctx0" brushRef="#br0" timeOffset="182250.29">16458 14051 163 0,'0'0'49'16,"0"0"-49"-16,0 0 0 15,0 0 7-15,0 0 31 0,132-57-8 16,-99 29-23 0,-1 2 0-16,-6-2 6 0,-4 2-13 15,-8 6 6 1,-5 0-4-16,-7 4 12 0,-2 2-7 15,0 0 3 1,-5 2 0-16,-17 2 2 0,0 0-11 16,-7 2 3-16,5-1-2 0,-1 2 21 15,4 2-23 1,6 4-8-16,1 1 8 16,-1 0-5-16,5 9 5 15,-4 22 0-15,5 9 5 0,-3 8 13 16,1 6-14-1,1-5-2-15,0 1 0 16,6-5 8-16,4-4-9 16,0-11-2-16,0-3 2 15,0-8-2-15,14-3 1 16,5-1-25-16,1-7-4 0,9 1 24 16,3-5-11-16,3-4 2 15,3 0-31-15,0 0-8 16,4-6-100-16</inkml:trace>
  <inkml:trace contextRef="#ctx0" brushRef="#br0" timeOffset="182728.45">16919 13060 281 0,'0'0'39'0,"0"0"-10"16,0 0-19-1,0 0 14-15,0 0 12 0,0 0-19 16,-62 56-14-16,55 6 1 16,5 17 0-16,0 11 14 15,2 8-8-15,0 3-8 16,0 0 7-16,18 1 0 15,2 1-6-15,6-9-6 16,6-7 6-16,7-9 4 16,9-11-7-16,5-6-5 15,2-9 3-15,3-14-23 0,-2-8-24 16,-4-10 17 0,-4-8-3-16,-5-7-2 15,-5-5-17-15,-3 0-67 16</inkml:trace>
  <inkml:trace contextRef="#ctx0" brushRef="#br0" timeOffset="184249">17227 13453 187 0,'0'0'55'0,"0"0"-28"16,0 0-25 0,0 0 16-16,0 0 3 0,0 0 6 15,-9-16-21-15,9 16-4 16,0 0 1-16,0 0 7 16,0 0-9-16,0 0 3 15,0 0-4-15,0 0 10 16,0 0-3-16,0 8-7 15,0 11 9-15,0 6 7 16,11 2-6-16,7 9 4 16,0 1-12-16,6 3 8 15,3 7-1-15,0 3-8 16,2-2 8-16,-2 2 1 0,-1-2-8 16,-3-2-3-1,1 0 3-15,-4-2 6 0,-5-4-8 16,1-5-3-1,-5-9 3-15,-3-7 3 16,-4-6-1-16,-2-7-4 16,-2-4 4-16,0-2 5 0,0 0 1 15,0 0-3-15,-12-6 3 0,-12-16 1 16,-5-6-7 0,-9-8-2-16,0-5 2 0,-4-7-1 15,2-4-2 1,2-8-10-16,2-5 11 0,3 1 0 15,6-1-4 1,2 0 1-16,8 5-8 0,5 4 8 16,8 6 1-16,4 6-2 15,0 2 0-15,2 4 3 16,19 8-8-16,3 1 5 16,3 11 4-16,4 9 1 15,-2 6-1-15,5 3-11 16,-3 12 11-16,0 20-1 15,0 11-4-15,-6 4 0 16,-6 6 5-16,-5-3 4 16,-7-2 1-16,-5-4-1 15,-2-5-4-15,0-7 9 16,-7-4-8-16,-13-1 1 16,-5 2 1-16,-2-4 4 15,2 4-7-15,2-5-14 16,7-2-35-16,5 0-43 15,11-13-46-15</inkml:trace>
  <inkml:trace contextRef="#ctx0" brushRef="#br0" timeOffset="184582.18">17494 12964 163 0,'0'0'71'16,"0"0"-67"-16,0 0 6 15,129 133 30 1,-84-56 10-16,-3 14 1 0,-4 13-6 15,-9 6-17-15,-4 4 2 16,-7 2-10-16,-5-1-17 16,-4-9 4-16,0-9-1 15,-2-15-6-15,-1-10-6 16,1-6-67-16,-3-8 14 0,-4-8-104 16</inkml:trace>
  <inkml:trace contextRef="#ctx0" brushRef="#br0" timeOffset="185584.29">19196 15727 473 0,'0'0'0'16,"0"0"-11"-16,0 0-11 15,31 154 22-15,-15-89 5 16,0 2-5-16,2 7 6 0,0-1 8 16,-1-3-14-16,-1-6 2 15,-3 3-2-15,-4-10 9 16,-2-2-9-16,-2-16 1 15,-3-16-1-15,-2-15 6 16,0-8-6-16,0 0 12 16,-4-26-12-16,-21-14-3 15,-4-8-13-15,-9-7 2 16,-3-2 7-16,-1-6-3 0,3-5-12 16,7-6 2-1,12-4 17-15,16-7 3 0,4 9 6 16,8 1-6-1,26 12-1-15,3 5-1 0,6 4 2 16,1 10-5 0,2 8 5-16,-2 9 4 0,1 13-3 15,-3 12 2-15,-5 2-3 16,-5 21 2-16,-8 15 2 16,-8 5-4-16,-11 8 5 0,-5 3 16 15,0-2-16 1,-8 0-3-16,-16 3 2 0,-7-9 9 15,-2-3-13 1,-4-1 4-16,2-5-2 16,4-7 2-16,4-2-4 0,10-12-22 15,8-2-29-15,9-2-35 16,0-10-94-16</inkml:trace>
  <inkml:trace contextRef="#ctx0" brushRef="#br0" timeOffset="185977.9">20008 15865 390 0,'0'0'42'0,"0"0"-42"0,0 0-51 16,0 0 45 0,0 0 6-16,0 0 4 15,140-9 3-15,-89 5-5 16,1 0-3-16,-6-5 3 0,-6 3-2 16,-7 2 0-16,-8 0-39 15,-2 4-49 1,-13 0-93-16</inkml:trace>
  <inkml:trace contextRef="#ctx0" brushRef="#br0" timeOffset="186168.23">20133 16106 462 0,'0'0'7'16,"0"0"-7"-1,0 0-56-15,0 0 56 0,0 0 14 16,177-14-3-16,-90-4-11 16,11-8-21-16,3-4-94 15</inkml:trace>
  <inkml:trace contextRef="#ctx0" brushRef="#br0" timeOffset="186948.4">21460 15756 519 0,'0'0'0'0,"0"0"-2"16,0 0-78-1,0 0 59-15,0 0 21 0,18 131 40 16,-2-50-28-16,-3 5 0 16,-2-3-2-16,0-2-9 15,0-11-2-15,1-7 6 0,1-13-5 16,-7-10 0-1,2-22 0-15,-4-10 0 16,-4-7 6-16,0-1-4 16,0-1 31-16,-4-29-8 15,-23-20-24-15,-2-8-1 16,2-19-1-16,2-7-10 16,8-14-6-16,7 0-19 0,8-5 23 15,2 9-15-15,4 6 13 16,21 12 6-16,9 9 4 15,1 13 5-15,6 12 0 16,-1 12 3-16,-5 14-6 16,-2 16 6-16,1 0 0 15,-5 22-3-15,-2 22-4 16,-7 12 4-16,-7 13 8 0,-11-1 4 16,-2 2-2-1,-4-8-7-15,-23-3 8 0,-2-12 4 16,-7-4-14-1,-1-9 15-15,-5-11 1 0,1-9-11 16,1-5 3 0,7-5-6-16,6-4 2 0,9 0-5 15,9 0-13-15,9 0-38 0,0 0-110 16</inkml:trace>
  <inkml:trace contextRef="#ctx0" brushRef="#br0" timeOffset="187798.3">22550 15149 249 0,'0'0'75'0,"0"0"-36"0,0 0-22 16,0 0-9 0,0 0 11-16,-132 44 7 0,103 17-10 15,2 22 6-15,3 20-9 0,7 9 14 16,3 4-5 0,11-3-14-16,3-7 3 15,12-12-5-15,19-5-2 16,14-9-4-16,4-7-1 0,11-12-1 15,9-7-27 1,4-5-8-16,10-13-15 16,-8-12-40-16,-1-16-61 0</inkml:trace>
  <inkml:trace contextRef="#ctx0" brushRef="#br0" timeOffset="188177.96">23688 15502 404 0,'0'0'25'0,"-75"135"-17"16,32-56 12-1,1 3 5-15,2-7-6 0,1-2 3 16,8-11-17-1,8-4-5-15,4-8 0 16,6-10-2-16,4-10-12 16,7-12-23-16,2-10-47 15,0-6-14-15,0-2-40 16</inkml:trace>
  <inkml:trace contextRef="#ctx0" brushRef="#br0" timeOffset="188397.83">23341 15766 386 0,'0'0'37'0,"0"0"-37"15,0 0-4-15,0 0 4 16,0 0 2-16,0 0 10 0,127 90 0 16,-85-50-11-1,-2-5 3-15,-4-3-2 0,-1-5-2 16,-1-9-6-1,-3-4-15-15,-2-6-14 0,-6-4-28 16,-6-4-83 0</inkml:trace>
  <inkml:trace contextRef="#ctx0" brushRef="#br0" timeOffset="188618.15">23644 15543 399 0,'0'0'0'15,"0"0"-27"-15,0 0 26 16,0 0 1-16,0 0 25 16,123-66-18-16,-65 47-7 15,6 1-7-15,1 1-23 16,-1 0-9-16,-4 7-126 15</inkml:trace>
  <inkml:trace contextRef="#ctx0" brushRef="#br0" timeOffset="189047.8">24633 15789 438 0,'0'0'0'15,"0"0"-79"1,0 0 79-16,140-6-1 15,-95 2 3-15,-1-4-2 16,-1-1 0-16,-3 3-30 16,-9-1 9-16,-8 1-7 15,-13 2-44-15</inkml:trace>
  <inkml:trace contextRef="#ctx0" brushRef="#br0" timeOffset="189251.52">24555 16054 528 0,'0'0'0'0,"0"0"-42"16,0 0 15-16,0 0 27 15,0 0 7-15,124 0-7 16,-61-2-26-16,4-13-83 15,0-9-90-15</inkml:trace>
  <inkml:trace contextRef="#ctx0" brushRef="#br0" timeOffset="189771.08">25585 15735 394 0,'0'0'0'15,"0"0"-5"-15,0 0 5 0,0-137 3 16,13 87 4-16,5-4 6 0,3-4-11 16,-2 5 0-1,-3 7-1-15,-8 11 1 0,-1 17 13 16,-7 10 22-1,0 8-11-15,0 0-1 0,2 0-25 16,2 22-8 0,4 21 8-16,3 16 12 0,-1 5 3 15,4 10 5 1,1-1-14-16,1-5 7 0,-3-6-2 16,-2-5-7-16,3-13 0 0,-3-5 0 15,1-5-4 1,-2-3 0-16,3-9-32 15,6-4-15-15,1-6-79 16,-5-11-69-16</inkml:trace>
  <inkml:trace contextRef="#ctx0" brushRef="#br0" timeOffset="190128.12">26320 14758 387 0,'0'0'16'15,"0"0"-14"-15,115 72-2 16,-63-11 19-16,-3 10 20 16,-9 14 21-16,-5 4-27 15,-6 11-18-15,-10 7 16 0,-13 12-20 16,-6 3 5-16,-18 3-16 16,-22-5 6-16,-5-9-7 15,3-8 1-15,7-15-38 16,10-11 14-16,10-9-62 15,-1-15-127-15</inkml:trace>
  <inkml:trace contextRef="#ctx0" brushRef="#br0" timeOffset="201228.12">19611 17379 394 0,'0'0'31'0,"0"0"-11"16,0 0 1-16,0 0-16 0,0 0 12 16,0 0 12-1,0 0-14-15,-27-75-12 0,27 66-5 16,0 7 4-1,0 2 6-15,0 0-8 0,0 0 0 16,0 0 0 0,0 11 0-16,0 18-2 0,2 17 2 15,11 12 10-15,1 9 15 16,1 1-25 0,-1-6-1-16,1-10 1 0,-1-7 3 15,-1-8-2-15,-1-7-2 16,-3-1 2-1,-5-9 1-15,0-6-2 0,-4-8-6 16,0-3 6-16,0-3 6 16,0 0-6-16,-6-9 0 15,-15-22-5-15,0-9 0 16,-4-19-7-16,5-12-17 16,3-17 27-16,5-7-2 15,10-3-20-15,2 8 13 0,0 6-3 16,18 8 1-1,6 9-2-15,2 5 4 0,6 12 11 16,6 6 0 0,4 12 1-16,2 10-2 0,1 18 2 15,-5 4 8 1,-6 8-9-16,-10 28-7 0,-9 8 7 16,-5 10 0-1,-10 8 4-15,0 4-4 16,-14 3 4-16,-17 3 0 0,-11 2-4 15,-5-6 1-15,-2-2-1 16,2-11 5-16,9-15-5 16,9-10 0-16,7-16 0 15,11-8 2-15,5-6-2 16,6 0-3-16,0 0-2 16,0-10-3-16,0-8-10 0,15 0 16 15,5 4 2-15,7-2 8 16,4 6-7-16,9 1 1 15,7 5 4-15,6 4 14 16,3 0-12-16,0 0-3 16,-5 0-5-16,-7 13 5 15,4 0-5-15,-6 6-1 16,-5-1 1-16,-3-1-2 16,-5 6-5-16,-3-2-39 0,1 6-35 15,-8-10-111 1</inkml:trace>
  <inkml:trace contextRef="#ctx0" brushRef="#br0" timeOffset="202478">19840 17179 449 0,'0'0'7'15,"0"0"-7"-15,0 0-10 16,0 0 0-16,0 0 3 16,0 0 5-16,-54 4 2 15,48 50 7-15,-3 13 2 16,-1 4 4-16,-6 8-6 0,-2-2 6 15,-4 4-11-15,1-3 7 16,4-10-7-16,7-14-1 16,8-18 0-16,2-20-1 15,0-16-2-15,10 0-1 16,14-16 3-16,7-24 18 16,12-24-10-16,7-12-7 15,6-12-1-15,0 3 0 16,-2 17-3-16,-10 10 0 15,-9 22 1-15,-12 20 0 16,-12 16 1-16,-9 0-41 0,-2 39 29 16,-17 24 13-16,-25 26 9 15,-12 15-9-15,-4-2 1 16,0-4 4-16,6-9 3 16,17-17-1-16,12-28 7 15,19-26-10-15,4-18-4 0,23-26-2 16,30-36 2-1,16-18 17-15,14-20-17 0,6-3-5 16,2 11 5 0,1 6-1-16,-8 23 1 0,-8 23 0 15,-23 22-7-15,-19 18-1 16,-27 28-49 0,-7 38 54-16,-52 23 3 0,-19 13 18 15,-12 6-17-15,4 1 0 16,7-3 8-16,9-12 13 15,17-19 0-15,15-30-14 16,8-27 0-16,15-18 17 16,6-54-22-16,2-30-3 15,0-16-15-15,6-11 13 16,9-1 2-16,-5 2-11 0,-10 6-18 16,0-3 26-1,-14 17-7-15,-15 16 10 0,-2 20 0 16,-5 17 16-1,-4 20-13-15,-3 13-3 0,1 4 10 16,-2 0 3 0,1 21-6-16,1 12 3 0,7 1-8 15,8-2 3-15,9 0-5 0,16-2-10 16,2-3-13 0,10 4-15-16,27-5-35 0,7-2-23 15</inkml:trace>
  <inkml:trace contextRef="#ctx0" brushRef="#br0" timeOffset="204167.87">22051 17365 181 0,'0'0'7'16,"0"0"-7"-16,0 0-17 0,0 0 17 15,0 0 22-15,0 0 20 16,-19-17-32-16,17 17-2 16,0 0 7-16,2-5-5 15,0 1 3-15,0 4-3 16,0-4 8-16,0 2-2 15,0 2-11-15,-2 0 3 16,2 0-6-16,-2 0-2 0,0 0-6 16,2 0-14-1,0 0 13-15,-2 0 7 0,2 0-9 16,0 0 9-16,0 0 4 16,0 0 1-16,0 0-2 15,0 0-1-15,0 0 0 16,0 0-2-16,0 0-2 15,0 0 2-15,0 0-3 16,0 0-30-16,0 0-35 16,0 2 42-16,0 6-8 15</inkml:trace>
  <inkml:trace contextRef="#ctx0" brushRef="#br0" timeOffset="210978">7691 14540 63 0,'0'0'29'15,"0"0"-24"1,0 0-3-16,0 0-2 0,0 0 8 16,0 0-1-1,0 0 3-15,-2-1 1 0,0 1 1 16,0-3 3-16,-2 1-1 16,2 2 4-16,0 0-11 15,0 0-6-15,2-4 9 16,0 4-1-16,0 0-9 15,0 0 7-15,0 0 2 16,-2 0-2-16,2 0 1 16,-2 0-5-16,0 0 9 15,2 0-11-15,0 0 3 0,0 0-4 16,0 0 2 0,0 0 2-16,0 0-2 0,0 0 0 15,-3 0 3 1,1 0 8-16,0 0-7 15,0 0 5-15,0 0-4 16,0 0-1-16,-4 0-6 16,2 0 1-16,2 0-1 15,-3 0 0-15,5 0 2 16,0 4-2-16,0-4 0 0,0 2 1 16,0 2-2-16,0-3-1 15,0 5 2-15,0-1 0 16,0-1 2-16,0 2-2 15,0 2 0-15,0-4 1 16,0 2-1-16,0-2-1 16,0 1 1-16,0-1 0 15,0 3 1-15,0 3-1 16,0-4 1-16,0 0-1 0,0 5 0 16,0-5 1-16,0-1-1 15,0 3 0-15,0-2 0 16,0 4 0-16,0-4 0 15,0 3 1-15,3-2-1 16,-1 3 0-16,2 2 0 16,0 3 0-16,2-6-1 15,-2 7 1-15,3-2 0 16,-1-3 0-16,6 1 0 16,-4-3-5-16,-1 4 5 15,1-3 0-15,2 2 2 16,-3-2-2-16,1-1 1 15,-1 0 0-15,0-2-1 0,2 4-1 16,-1-3 1 0,1 2 0-16,3 2 1 0,-1-5-1 15,0 4 0-15,0-5-2 16,0 2-1-16,-2 0 3 16,2-2 0-16,2 1 0 0,1 2-2 15,-1-1-3 1,7 2 6-16,1-2-1 15,3-1 0-15,0 0 3 16,3-2-6-16,-2 4 3 0,0-7-1 16,-4 2 0-16,0 0 1 15,-6-4 0 1,1 2 0-16,-3-2 0 0,3 0 0 16,1 0 0-16,1 2-1 15,3 2 1-15,-2 0 1 16,6 3 0-16,2 0-1 15,0-7 1-15,2 4-1 16,0-3 0 0,0 4-4-16,4 1 0 15,0 0-11-15,1-2 2 0,-1-4 9 0,0 2-7 16,1 0 9 0,-1-2-7-16,0 0-18 0,-2 0-13 15,4 0-23 1</inkml:trace>
  <inkml:trace contextRef="#ctx0" brushRef="#br0" timeOffset="214367.87">17476 14004 142 0,'0'0'0'0,"0"0"-22"0,0 0 20 16,0 0 2-1,0 0 24-15,0 0 8 0,-31 0 1 16,29 0-8-1,0 0 4-15,-1 0-8 0,3 0-12 16,-2 0 1 0,2 0-5-16,0 0-3 15,-2 0 4-15,2 0-3 16,0 0 3-16,0 0 1 0,-2 0-7 16,2 0 10-16,0 0 3 15,0 0-8 1,0 0 4-16,0 4-2 0,0 4 0 15,0 6-1-15,0 0-6 16,0 4 16-16,0 3-2 16,0 1-14-16,6 4 5 15,4 2 2-15,1-4-4 16,0 2-3-16,-2 0 2 0,0 3 0 16,-3-2-2-16,1 5 0 15,-1 0 0-15,-1-5 0 16,-2 0 3-16,-1-4-3 15,-2-2 0-15,0 2 0 16,0-6 0-16,0 6 2 16,-14 0-2-16,1-2 4 15,-3 2 0-15,-1-2 0 16,-6 2-1-16,-6 0 3 16,0-1-6-16,0-3 3 0,2 2-3 15,-2 0 1 1,3-2 0-16,-5 1-1 0,-2 2 1 15,-2-1 0 1,-4 2 0-16,-3 4 1 0,-6-4-2 16,0 5 1-1,-4 1 1-15,-6-2-2 0,-2 5-2 16,0-5 2-16,2-3 0 0,9-2 0 16,4-3 0-1,3-7 0-15,5-1 4 16,0-3-4-16,4 1-2 15,-1 1 2-15,-3-4 0 0,-1 1 1 16,-5 2-1 0,-1 0 1-16,0 4 1 0,-1-4-2 15,3 1-2-15,1-1 2 16,6-5 0-16,3 1 0 16,6 0 0-16,0 3 1 15,1-8 1-15,5 3-2 16,-3 2 1-1,6-4-1-15,-1 8 0 0,0-5 0 16,-2-3 0-16,0 6 1 16,-2 3 3-16,-3-4-4 15,-2 6-3-15,1 0 3 16,-1-2 0-16,2 3-2 0,6-9 2 16,0 2 1-1,4-1 1-15,-3-1-2 0,-2 0-1 16,2 0 1-1,-4-4 0-15,2 2 0 16,0-2 0-16,-3 0 1 16,3 0 4-16,-4 0-5 15,0 0 2-15,-5 0 0 16,0 0-2-16,-5 0 2 16,-1 0-2-16,-3 0 0 15,-1 0 0-15,-3 0 0 16,3 6-3-16,-2 5 3 0,1-6 0 15,5 1 0-15,3-5 0 16,3-1 3-16,5 0 2 16,-3 0-5-16,2 0 1 15,3 0 2-15,-2-8 13 16,-1-5-14-16,0 3 4 16,-4-4-5-16,0 2 2 0,1 2-3 15,-3-2-1-15,2 4 1 16,2 2 0-16,-2-2 1 15,0 2-1-15,0-2 1 16,2 0 3-16,-2 2-4 16,0-8 0-16,-2 6 1 15,-2-5-1-15,-3 4 2 16,3-1-3-16,0 1 2 16,-1-3 2-16,3 7-3 0,-2-8-3 15,0 7 3 1,0-3 0-16,0 1 0 0,-3-2-1 15,1 1 2 1,-3 1 1-16,1 0-2 0,-4 2-2 16,1-2 2-1,0 2 0-15,5 2-3 0,-2 0 3 16,4-2 0-16,-1 0 1 16,-1 0-1-16,-3-1-3 15,1-2 3-15,-2 3 0 0,1-6 1 16,5 2-2-1,2 0 2-15,8 3 1 0,4-2-2 16,5 3-9 0,-1-4 9-16,3-1 0 0,-1-2-1 15,-5-1 1-15,1 0 1 16,-6-4 3-16,-2 2-4 16,3 0-3-16,-2-2 3 15,2 2 0-15,-1 2-2 16,4 1 0-16,-4 4 2 15,3-5 2-15,2 1-2 16,0 4-8-16,5 0 8 16,-1 1 0-16,-1 2 0 15,-1 1-1-15,3-2 1 16,-3 4 0-16,1-3 0 0,-1-3 0 16,5 5 0-1,3 2 1-15,0-2 2 0,6 0-3 16,0 2 0-1,2 2 5-15,-2 0-5 0,-1 0-2 16,3 0 2 0,-2 0 0-16,2 0-6 0,0 0 2 15,0 10 4-15,0 8 1 0,0 9-1 16,0 5 1 0,0 8-1-16,0-1 5 0,2 4-3 31,7 1-2-31,-1 0 0 0,-2-4 3 15,3-2-3-15,-1-4-2 16,0-4 2-16,-2-6 0 0,-2-3 2 16,1-3-2-16,-1-9 0 15,-2 0 2-15,0-5-2 16,-2-4-1-16,0 0 1 16,3 0 9-16,-3 0-8 15,0 0 10-15,0 0 4 16,0-18-2-16,-9-4-13 15,-6-10-1-15,-6-3 1 16,3-1-1-16,1 0 0 16,1 0-2-16,1-3 0 15,3 8 3-15,3 3 0 16,3 2-5-16,2 7 5 16,1 2 0-16,-1-1-2 15,4 1 1-15,-2-2 1 16,-1-4 3-16,1 1-3 15,2 0-6-15,-2 4 6 16,2-4 3-16,0 4-3 16,-3 2 0-16,3 0 0 15,0 5 4-15,0 2-4 0,0 5-4 16,0 2 4-16,0 2 3 16,0 0-2-16,0-4-2 15,0 4 2-15,0 0-1 16,0 0 0-16,0 0-17 15,0 0 17-15,16 0 3 16,6 0-1-16,1 0-4 16,6 0 4-16,0 0 2 0,2 4-4 15,4 0-5-15,3 2 5 16,1 3 3-16,-4-3-2 16,3 5-2-16,-5-7 2 15,0 2 1 1,-4 2-2-16,-4-2-2 0,-4 0 2 15,-6-2 2-15,-4-2 1 16,-2 2-6-16,-3-4 6 16,-3 4 0-16,-1-4-3 0,-2 2 3 15,0-2-3 1,0 0 7-16,0 0-5 0,0 0-4 16,0 0 1-1,0 2 1-15,0 2-20 0,2 6-81 16,-2 0-16-1</inkml:trace>
  <inkml:trace contextRef="#ctx0" brushRef="#br0" timeOffset="-212964.9">14230 17914 344 0,'0'0'21'16,"0"0"-13"-16,0 0 5 15,0 0 3-15,-83-102 15 16,56 92 22-16,-1 2-23 16,-1 8-9-16,3 0-10 15,-1 0-9-15,2 0 1 16,-4 26 2-16,2 15-5 15,2 12-10-15,4 24-6 16,3 15 12 0,5 17 1-16,6 7-8 0,7-14 11 15,0-12 0-15,9-14 0 0,16-19-3 16,8-13-4 0,0-13-4-16,3-16 0 15,3-5-5-15,-1-10 16 16,-1 0 4-16,-2-28-3 0,-4-6 0 15,-2-13 3 1,-7-3 1-16,-6-5-5 0,-7-6-2 16,-5-5 2-1,-4 0 0-15,0 0-7 0,-7 1-6 16,-10 7 6-16,-3 10 6 16,-5 13 0-16,6 12-4 15,-4 4 5-15,5 6 1 0,3 1 0 16,3 2-2-1,6 6 2-15,1-1 2 0,5 5-3 16,0 0-4 0,0-1-5-16,7-4 8 15,17-2 1-15,10 3 0 16,6-6 0-16,5-4 11 16,3 1-9-16,1 0 1 15,3-1-2-15,1-3 5 16,1 3-6-16,-3 5-1 15,-2-4-7-15,-4 9-6 0,-6 1-40 16,-5 3-16-16,-3-3-29 16</inkml:trace>
  <inkml:trace contextRef="#ctx0" brushRef="#br0" timeOffset="-212615.15">14928 17580 310 0,'0'0'50'0,"0"0"-37"15,-89 101-8 1,70-52 8-16,6 5 12 0,5 4-10 16,5 14-3-1,3 13-7-15,0 17 6 0,7 10-3 16,15 1-7-16,2-8 0 16,8-10-1-16,7-15-9 15,9-9-12-15,10-15-10 16,0-12-10-16,2-15-5 15,-2-6-37-15</inkml:trace>
  <inkml:trace contextRef="#ctx0" brushRef="#br0" timeOffset="-211848.53">15741 17704 91 0,'0'0'17'0,"0"0"-2"16,0 0 31-16,0 0 16 15,0 0-11-15,0 0-11 16,0 0-2-16,-13 4 8 0,5-2-12 15,0 2-1 1,-5 5-4-16,-8 12-7 0,-6 15-11 16,-2 13-8-1,-6 14 6-15,2 13 5 0,-3 23-14 16,5 7 6-16,2 2-5 16,4-2 4-16,3-12-5 15,9-17-9-15,4-15 0 16,9-21-14-16,0-15-37 15,0-16 1-15,0-10-20 16,7-10-65-16</inkml:trace>
  <inkml:trace contextRef="#ctx0" brushRef="#br0" timeOffset="-211618.7">15382 17923 421 0,'0'0'66'0,"0"0"-66"0,0 0-66 16,0 0 66-16,0 0 9 0,107 112-5 15,-53-68 10 1,1 0 0-16,3-2-4 0,-2 2-10 16,-7-8-1-1,-5-1-4-15,-1-3-9 0,-10-7-30 16,-3-2-19-1,-9-4-56-15</inkml:trace>
  <inkml:trace contextRef="#ctx0" brushRef="#br0" timeOffset="-211318.56">15859 17558 344 0,'0'0'4'15,"0"0"1"-15,135 71 9 16,-74-30 15-16,3 12 16 16,-1 4 2-16,-5 15-5 15,-7 13-9-15,-7 17-18 16,-9 14 1-16,-16 9 0 15,-10 5-6-15,-9-10-10 0,0-8-5 16,-5-17 0 0,-10-26-7-16,1-19-35 0,6-12-24 15,-7-27-71-15</inkml:trace>
  <inkml:trace contextRef="#ctx0" brushRef="#br0" timeOffset="-203180.94">22730 17392 268 0,'0'0'34'16,"0"0"-34"-16,0 0-14 16,0 0 14-16,0 0 11 15,-114 13-4-15,106-13 1 16,3 4 1-16,1-4 3 0,-2 0 13 15,-2 4 1 1,2-2-5-16,-5 2-9 0,-1 8-6 16,-5 2 6-16,-1 0 4 15,-7 8-1-15,1 9-2 16,-3 0-10-16,0 13 8 16,1 3-5-16,5 0-4 15,4 3 2-15,8-1 6 16,4 1-9-16,5-6 0 15,0 9 2-15,20-7 1 16,9 4-4-16,7-6-1 16,9 0 1-16,3-12 0 15,15-10-2-15,3-4-2 0,9-18 4 16,-2 0 12 0,-4-6-12-16,-2-20-2 0,-10-10 2 15,-5 0 0 1,-12 2 0-16,-11-2 0 0,-9 0 0 15,-9 0 3 1,-4-4-3-16,-7-1 1 0,0 5-1 16,0 0 7-16,-18 6-5 0,-2-1-4 15,-4 4 1 1,-3 1-1-16,-4 2-4 16,-2 2-18-16,-6 4 19 15,-1-1 5-15,2 4 1 0,3-3-1 16,4 7 1-1,2-1 2-15,8 7-1 0,6 1-1 16,8-1 6 0,3 5 4-16,1 0-7 0,3 0 4 15,0-4-8-15,0-1 1 16,0 1-1-16,3-5 0 16,15 0 10-16,11-4-2 15,4 3-5-15,5-4 2 16,2-2-5-16,0 2 8 15,0 0-8-15,-6 1-2 16,-5 4 2-16,-7 1 4 16,-9 2-4-16,-7 6-1 15,-6 0 1-15,0 0 2 16,0 0-2-16,0 0-13 0,0 0 9 16,0 0 0-1,0 0-3-15,0 0-4 0,0 0 5 16,0 0 6-1,0 0 2-15,0 0-1 0,0 0-1 16,0 0 5 0,0 0-5-16,0 0-1 0,0 0 1 15,0 0-2-15,0 0 2 0,0 0-15 16,0 0-13 0,0 0 3-16,0 0-20 15,0 0 23-15,0 0 22 16,0 0 1-16,0 0 2 15,0 0-3-15,0 0 12 16,0 0 14-16,0 0-14 16,0 0-1-16,0 0-3 15,0 0 5-15,0 0-9 0,0 0-2 16,0 0-2-16,0 0 9 16,0 0-3-16,0 0 7 15,0 0-11-15,0-4 10 16,14 0-2-16,9-2-6 15,10-6 2-15,7 2 1 16,6-2-4-16,8-3-5 16,4 2 4-16,5-3 5 15,-1 1-6-15,2-2 0 16,-1-5 3-16,-3 0 6 16,-2 4-9-16,0-4 2 0,-4-1-3 15,-8 5 7 1,-3 4-7-16,-10 5-2 0,-9 0 2 15,-6 5 1 1,-7 0-1-16,-6 3-1 0,0 1-18 16,-1 0 3-1,3 0-20-15,-1 0-49 0,0 1-35 16</inkml:trace>
  <inkml:trace contextRef="#ctx0" brushRef="#br0" timeOffset="-202494.43">23669 17977 411 0,'0'0'51'15,"0"0"-42"-15,0 0 0 16,0 0 30-16,0 0-10 15,-132 58-19-15,110-18-9 0,4 4 1 16,5 2 5 0,3 11-5-16,8-7 0 0,2 4-2 15,0 0 3-15,16-3-1 0,13-3-4 16,7-4 4 0,-1-11 0-16,7-9-2 15,1-6-9-15,3-10 9 16,2-8-1-16,-4 0 1 15,1-26 0-15,-10-10 1 16,-6-8-1-16,-14 2-3 16,-8-10 0-16,-7 2-5 15,-4 2 5-15,-18 3-9 16,-12 4 1-16,-2 2-16 16,-1 4 21-16,-8 2-13 0,2 11 3 15,2 4-8-15,-1 10 6 16,3 6 17-16,6 2 1 15,8 0 0-15,10 0 4 16,6 0 2-16,9 0 4 16,0 2 3-16,0 6 2 15,7-4-6-15,15 6 8 16,4-6-6-16,5 1 9 16,6-5-16-16,3 0-4 15,1 0-5-15,9 0-13 16,4-13-32-16,-2 3-59 0,6-9-105 15</inkml:trace>
  <inkml:trace contextRef="#ctx0" brushRef="#br0" timeOffset="-200748.41">23713 17905 429 0,'0'0'29'0,"0"0"-29"0,0 0 4 16,0 0 4-16,0 0 34 15,0 0-6-15,-29-35-16 16,29 35-11-16,-2 0 5 16,0 9-5-16,-3 17-8 15,-1 14 8-15,0 19-5 0,-2 12-3 16,-1 23 9-1,1 13 3-15,-4 9-7 0,3 4 1 16,-3-15-6 0,6-10 12-16,2-18-12 0,1-18 0 15,3-20-1-15,0-13 2 16,0-13-2-16,0-12-3 16,0-1-5-16,0 0 6 15,0 0-2-15,0-12 4 16,0-11 2-16,0-13 16 15,0-8-17-15,0-6-2 16,0-4 2-16,0-3 1 16,0-6-2-16,0-6-4 0,0 0 4 15,0-7 2 1,3 4-2-16,5 1 0 0,4 5 0 16,-1 12 1-1,3 8-1-15,1 4-8 0,3 6 8 16,1 4-2-1,2 6-1-15,4 8 3 0,1 8-1 16,6 6-4 0,1 4 5-16,2 0-9 0,-1 14 7 15,-1 4 1-15,-4 8-7 16,-4 6 8-16,-3 2 1 16,-9 1 7-16,-2 7-8 0,-7 3 1 15,-4-1 1 1,0 8 6-16,-17-5-8 0,-10 0 3 15,-12 12-3 1,-9-9 9-16,-5 2-9 0,-5-6 1 16,5-10-1-16,5-1 9 15,9-11-7-15,7-5 1 16,10-9-1-16,7-3 3 16,3-1-5-16,6-5 1 15,3-1-1-15,1 0 3 16,2 0-3-16,0 0 0 15,0 0 0-15,0 0-4 16,0 0 4-16,0 0-8 16,0 0 8-16,0 0-2 15,0 0-1-15,0 0 0 0,0 0-7 16,0 0 2 0,0-1 5-16,2-5 0 0,9-4 3 15,1 0 3 1,3-3-2-16,3-5-2 15,3 4 2-15,0-4 1 16,2-3-2-16,2-9-5 0,-6-10 5 16,6-7 2-1,-5-3 0-15,-5-2-4 0,1 8 4 16,-5 2 0-16,-7 0-2 16,2 3-1-16,-6 1 1 15,0 1 6-15,0 2-4 16,0 3-1-16,-4-2-1 15,-4 10 7-15,-5 2-7 16,-3 4 0-16,-4 6 0 16,-4 6 0-16,-1 1 1 0,-2 5 2 15,-2 0-1-15,2 0 3 16,4 11-5-16,-2 7-8 16,4 2 4-16,4 4-11 15,5 6-26-15,8 3-32 16,4 11-81-16</inkml:trace>
  <inkml:trace contextRef="#ctx0" brushRef="#br0" timeOffset="-200108.67">25097 17201 523 0,'0'0'38'16,"0"0"-38"-16,0 0-38 0,0 0 38 15,0 0 0 1,0 0 20-16,95 34-12 16,-47-24-4-16,2-6-1 15,0 3 11-15,-6-4-14 0,-4 0-2 16,-8 6-18-1,-11-5-25-15,-3 2-46 0,-13-2-98 16</inkml:trace>
  <inkml:trace contextRef="#ctx0" brushRef="#br0" timeOffset="-199898.86">25078 17718 611 0,'0'0'0'0,"0"0"-23"16,0 0 21-16,0 0 2 0,0 0 3 15,141 36 6 1,-81-36-9-16,7 0-6 16,2 0-24-16,0-10-16 15,3-3-50-15,-6 0-129 16</inkml:trace>
  <inkml:trace contextRef="#ctx0" brushRef="#br0" timeOffset="-197168.57">22967 17508 365 0,'0'0'50'0,"0"0"-50"16,0 0-8-1,0 0 6-15,0 0 2 0,0 0 57 16,0 0-38-1,-139 162-13-15,77-88-5 0,-1 12 14 16,10 13 10 0,8 11-16-16,14 10 1 0,13-12-4 15,14-19-1-15,4-35-5 0,29-33-3 16,31-21 3 0,25-44 12-16,21-50-3 0,19-34-3 15,9-14-3 1,4-2 0-16,-4 9-3 0,-7 20-5 15,-12 17 5 1,-11 34 2-16,-23 24-1 16,-11 32-2-16,-26 8-3 15,-19 54-32-15,-23 31 36 0,-2 21 0 16,-22 20 11-16,-12 11-6 16,5 7-4-16,12-6 8 15,13-14-6-15,4-26-1 16,10-48-2-16,26-31-5 15,16-22 5-15,12-65 8 16,16-41-7-16,11-34 2 16,12-13 0-16,10 5-2 15,5 17-1-15,-4 22 0 0,-12 24 0 16,-21 29 0 0,-27 31 2-16,-17 28-3 15,-16 10 1-15,-10 53 0 16,-7 21 21-16,-2 10-13 15,2 4 0-15,6-4 7 16,9-1-13-16,10-3 0 0,5-2-1 16,7-6-1-1,-2-11 0-15,8-21-21 0,4-18-9 16,5-20-35-16,7-12-12 16,-1-30-97-16</inkml:trace>
  <inkml:trace contextRef="#ctx0" brushRef="#br0" timeOffset="-196578.83">26337 16423 621 0,'0'0'0'0,"0"0"-32"0,0 0 6 16,0 0 26-1,0 0 0-15,36 142 19 0,-7-38 2 16,-2 20-6-1,-7 19-10-15,-3 5 9 0,-3 9-6 16,-7-11 1 0,-1-16-9-16,-4-13 3 0,1-21-3 15,4-24 0-15,-1-13 1 0,3-23-1 16,-2-10 0 0,-3-16 0-16,1-10 0 0,-5 0-7 15,0-27 7 1,2-18 0-16,0-32-26 0,7-21 19 15,7-12-7 1,10-7-8-16,11 14 12 0,5 22 0 16,-3 23 10-16,-3 24 3 15,-5 19 0-15,0 15-1 16,0 5 2-16,-2 27 2 16,6 17-5-16,-4 3 7 15,0 11 9-15,-5-1-7 16,-1-4-8-16,-3 1 2 15,-1-1-4-15,-4-4-3 16,-1-6-31-16,-5-6-32 16,-3-8-62-16,-5-6-141 15</inkml:trace>
  <inkml:trace contextRef="#ctx0" brushRef="#br0" timeOffset="-196058.75">27367 17918 301 0,'0'0'16'0,"29"180"-12"16,-18-74 9-16,0-2 33 15,1-10-1-15,-6-15-12 16,1-12-9-16,-3-18-13 15,0-22 5-15,-4-13-9 16,0-10-4-16,0-4 14 16,-4-4 20-16,-21-22-28 0,-10-12-9 15,-1-13-7-15,1-14 4 16,3-13-2-16,3-21-10 16,7-5 8-16,5-2-10 15,5 3-7-15,10 14 2 16,2 8 15-16,0 14-6 15,22 15 4-15,3 3 9 16,4 17 5-16,0 6 0 16,4 16-2-16,3 6 2 0,2 4 0 15,-1 8 0 1,-6 13 5-16,-6 12-6 0,-9-1 13 16,-14 2 3-1,-2 3-13-15,-6-6 2 0,-31 9 0 16,-9 0-2-1,-10 0-4-15,-4 0 1 0,6-9-4 16,4-9 0 0,11-12-1-16,11-10-6 0,8 0-39 15,13 0-64 1,7-12-202-16</inkml:trace>
  <inkml:trace contextRef="#ctx0" brushRef="#br0" timeOffset="-195744.21">27790 16633 602 0,'0'0'0'0,"0"0"-14"15,0 0 13-15,0 0 1 16,0 0 0-16,-51 179 25 16,37-62-4-16,8 16-5 15,4 6 6-15,2-1-4 0,0-14 8 16,2-15-15 0,18-11-11-16,2-18 0 0,7-10-2 15,7-11-12 1,4-5-33-16,4-10-33 15,8-9-65-15</inkml:trace>
  <inkml:trace contextRef="#ctx0" brushRef="#br0" timeOffset="-195209">28419 16976 475 0,'0'0'139'0,"0"0"-139"15,0 0-45-15,0 0 45 0,-114 98 7 16,60-21 3 0,-4 3-2-16,3 6-6 0,4-5-2 15,9-7 4 1,8-10-4-16,14-16-1 0,9-8-4 15,8-14-13 1,3-16-43-16,0-10-30 0,14 0-81 16</inkml:trace>
  <inkml:trace contextRef="#ctx0" brushRef="#br0" timeOffset="-195043.84">28158 17155 487 0,'0'0'0'16,"0"0"-11"-16,31 149 11 16,-4-97 0-16,10-3 0 15,8 0 0-15,4-10 0 16,2-6-43-16,1-16-44 16,-1-2-10-16</inkml:trace>
  <inkml:trace contextRef="#ctx0" brushRef="#br0" timeOffset="-194747.32">28762 16409 537 0,'0'0'0'16,"0"0"-22"-1,143 152 22-15,-79-67 13 16,-4 15 12-16,-7 16 14 16,-8 8-6-16,-14 8-20 15,-15-5 2-15,-16-11-2 16,0-10-9-16,-13-7-4 0,-14-15-4 16,4-16-1-16,6-13-25 15,3-20-37-15,8-13-40 16,-3-14-106-16</inkml:trace>
  <inkml:trace contextRef="#ctx0" brushRef="#br0" timeOffset="-194475.98">29722 16892 583 0,'0'0'24'16,"122"-13"-22"-16,-41 4 0 0,-1-1 0 15,-11 6-2 1,-9 0 0-16,-9 0-2 0,-8 4-24 15,-17-5-18 1,-8 5-32-16,-18 0-128 16</inkml:trace>
  <inkml:trace contextRef="#ctx0" brushRef="#br0" timeOffset="-194298.83">29715 17343 663 0,'0'0'0'16,"0"0"-17"-16,0 0 17 15,163 32 1-15,-78-32-1 0,10 0-2 16,15-19-106 0,-12 2-213-16</inkml:trace>
  <inkml:trace contextRef="#ctx0" brushRef="#br0" timeOffset="-192332.68">27554 17530 277 0,'0'0'0'0,"0"0"-76"15,0 0 76-15,0 0 14 16,0 0 44-16,0 0-44 16,-16 0-2-16,8 0 16 15,-1 0 5-15,2 0 13 0,0 0-18 16,3 0-6-16,-1 6-19 16,1-3 0-16,-2 6-3 15,-2-3 11-15,0 2-6 16,-5 6 1-16,-3 2-1 15,-5 4 17-15,-3 2-3 16,0 4 1-16,-7 4 2 16,-1 3 0-16,-1 2-10 15,2 5 5-15,4 4-5 0,0 11 6 16,0 3-3 0,3 14-10-16,4 5 5 0,8 6 1 15,12 6-9 1,0-3 2-16,10-2-3 15,19-13 4-15,6-12-5 16,7-11-6-16,8-8 6 0,10-17-1 16,7-9-5-1,4-14 4-15,5 0-9 0,-1-18 5 16,-4-23 4-16,-8-6-12 16,-10-11 14-16,-13-6-2 15,-11-7 6-15,-6-1-8 0,-10 2 8 16,-8-7-4-1,-5 5 0-15,0 0-10 0,-16 10 10 16,-17 8 3 0,-12 5-3-16,-13 9 3 0,-8 4-2 15,-15 6 9-15,-2 6-10 16,4 6-1-16,7 6 1 16,14 8 7-16,11 4-2 15,14 0-1-15,13 0-3 16,7 0 5-16,11 4-6 15,2 5-7-15,0-1 2 16,0 11 4-16,19 4 1 16,6-2-2-16,6 2 4 15,4 2 3-15,1-6-5 16,0 3 1-16,-2-4-1 0,-1-5 5 16,0 2-3-1,3-7-2-15,-1 2 1 0,3-10 5 16,1 0-6-1,-2 0-2-15,1-10-1 16,0-9-7-16,-3 2-43 16,2-5-53-16,-10-1-145 0</inkml:trace>
  <inkml:trace contextRef="#ctx0" brushRef="#br0" timeOffset="-190048.67">32325 15883 190 0,'0'0'379'15,"-14"-112"-379"-15,14 42 4 16,0-10 2-16,0-7-4 15,6-3 11-15,4 6-9 16,-4 10 9-16,1 14-11 16,-3 11-1-16,-2 24 3 15,0 14 11-15,1 11-8 16,0 0-7-16,1 36-1 16,3 33 1-16,3 26 37 15,2 18-26-15,-3 7 8 0,-3-3 2 16,-4-9-13-1,3-9 5-15,-5-16-11 0,0-12 5 16,0-17-7 0,0-10-8-16,2-8-2 0,-2-10-21 15,0 2-48-15,0-10-46 16,-26-3-256-16</inkml:trace>
  <inkml:trace contextRef="#ctx0" brushRef="#br0" timeOffset="-189718.84">30771 17120 616 0,'0'0'0'16,"0"0"-78"-16,0 0 78 16,192-41 56-16,-47 10-28 15,37-5 0-15,41-8-17 0,22-10 7 16,14-8-11 0,-7 8-7-16,-11 10 7 0,-17 8-1 15,-14 14-5 1,-16 12-2-16,-30 5-4 15,-39 5 4-15,-36 0-16 16,-37 11-38-16,-37 10-38 0,-24 6-78 16</inkml:trace>
  <inkml:trace contextRef="#ctx0" brushRef="#br0" timeOffset="-189268.62">30885 18236 517 0,'0'0'0'0,"0"0"0"16,7-153 9-16,15 82 6 16,1 0 12-16,0 4-15 15,2 5-2-15,0 12-6 16,-5 6 0-16,-5 16 15 16,-8 12 2-16,-3 10-14 15,-4 6 6-15,0 0-5 0,2 24-8 16,6 20 1-1,3 18 5-15,-3 19 9 0,2 13 1 16,1 0-14 0,-1 1 7-16,4-8-8 0,-1-14 5 15,3-12-6-15,-5-13-11 16,3-10-7-16,-1-9-36 16,2-13-42-16,-1-7-55 0,-3-9-188 15</inkml:trace>
  <inkml:trace contextRef="#ctx0" brushRef="#br0" timeOffset="-189071.9">31587 18049 638 0,'0'0'9'15,"0"0"-9"-15,0 0-16 16,0 0 16-16,0 0 6 15,58 120 1-15,-38-94-7 16,0 2-1-16,-5-2-9 16,1-8-16-16,-5 1-59 15,-7-1-94-15</inkml:trace>
  <inkml:trace contextRef="#ctx0" brushRef="#br0" timeOffset="-188861.91">31444 18123 615 0,'0'0'0'0,"0"0"-2"0,0 0-12 16,0 0 14-16,0 0 7 0,0 0-4 16,174-48-6-1,-98 38-14-15,4-6-11 0,0 2-13 16,5-4-19-1,0-4-60-15,0 0-97 16</inkml:trace>
  <inkml:trace contextRef="#ctx0" brushRef="#br0" timeOffset="-188468.24">32449 17914 458 0,'0'0'77'0,"0"0"-77"15,0 0 1-15,0 0 2 16,0 0 25-16,0 0-15 15,111-62 1-15,-73 30-8 16,1-4 8-16,-4 0-11 16,-6-4 2-16,-6-4 0 0,-8 4 0 15,-9 0-3 1,-4 4-3-16,-2 5 1 16,0 7 0-16,-21 4 2 15,-6 14-2-15,-4 6 3 16,-3 0 7-16,-4 14 7 15,-2 27-13-15,0 13-3 16,2 4 10-16,2 4-8 16,7 0 0-16,10-3-2 0,7-6 1 15,10 2-1-15,2-7-2 16,0 0 2-16,11-8-2 16,11-8 1-16,5-3-7 15,2-14-3-15,-2-1-14 16,2-14-5-16,0 0-21 15,4-18-17-15,7-22-26 16,3-4-2-16,-1-6-104 16</inkml:trace>
  <inkml:trace contextRef="#ctx0" brushRef="#br0" timeOffset="-188218.49">32514 17262 564 0,'0'0'0'16,"0"0"-29"0,0 0 26-16,0 0 3 0,0 0 40 15,0 0-34 1,125-31-6-16,-75 27 0 0,4-5-1 15,-2 3-24 1,-4 3-16-16,-5-5-64 0,-8 2-48 16</inkml:trace>
  <inkml:trace contextRef="#ctx0" brushRef="#br0" timeOffset="-187938.96">32982 16940 429 0,'0'0'34'0,"0"0"-6"15,0 0 23-15,0 0-4 16,0 0-32-16,0 0-6 16,-92 50-3-16,72 4-6 15,3 8 9 1,1 5-2-16,9 1 3 0,5-3-10 15,2-2-5-15,0-9 3 16,2-4 1-16,18-10-22 16,2-10-9-16,7-7-22 0,2-9-19 15,0-10-34 1</inkml:trace>
  <inkml:trace contextRef="#ctx0" brushRef="#br0" timeOffset="-187518.75">33231 17120 488 0,'0'0'15'16,"0"0"-15"-16,0 0-1 15,0 0 1-15,0 0 7 16,0 0-7-16,-118 89 3 15,105-49-2-15,1 0 9 16,8-4-8-16,2-6-2 16,2-6 3-16,0-5-3 15,0-8 0-15,0-5-14 0,0-6 3 16,4 0-1-16,3 0 1 16,2-17 11-16,4-12 11 15,5-1-5-15,3-3-6 16,-6 12-2-16,-2 3 2 15,-6 13 11-15,-7 5 11 16,0 0 3-16,0 0-22 16,2 0-3-16,7 9-1 15,2 9 1-15,3-1 4 0,1 2-4 16,5-1-8 0,3-5-31-16,-4 0-34 0,4-7-6 15,1-6-116-15</inkml:trace>
  <inkml:trace contextRef="#ctx0" brushRef="#br0" timeOffset="-187317.4">33597 17147 487 0,'0'0'35'15,"0"0"-35"-15,0 0 0 0,0 0 6 16,0 0 2-1,-137 134-8-15,113-94-1 16,0-5-3-16,3-4 2 16,2-3-24-16,1-6-41 0,3-10 3 15,7-6-37-15</inkml:trace>
  <inkml:trace contextRef="#ctx0" brushRef="#br0" timeOffset="-187138.61">33470 17205 152 0,'0'0'378'16,"0"0"-366"-16,0 0-11 15,0 0 8-15,0 0-8 16,0 0 4-16,-16 54-5 0,30-28-3 16,1-5-10-1,3 2-60-15,7-4-43 0,-4-12-149 16</inkml:trace>
  <inkml:trace contextRef="#ctx0" brushRef="#br0" timeOffset="-186935.4">33715 17155 433 0,'0'0'108'15,"0"0"-108"1,0 0-3-16,0 0 3 0,0 0 0 15,0 0 4 1,-4 63-4-16,10-46-6 16,3 2 2-16,-5-11-11 15,-2 1-40-15,0 1-15 16,-2-6-64-16</inkml:trace>
  <inkml:trace contextRef="#ctx0" brushRef="#br0" timeOffset="-186738.98">33715 17155 182 0,'-60'104'388'0,"55"-104"-381"15,5 0-7-15,0 0 14 0,0 0-14 16,7 0-10 0,15-14-38-16,10-4 45 0,3 0-10 15,-4-4-32 1,-2 3-2-16,-7-2-11 0,-8-2-52 15</inkml:trace>
  <inkml:trace contextRef="#ctx0" brushRef="#br0" timeOffset="-186328.89">33864 16776 492 0,'0'0'45'15,"0"0"-30"-15,0 0 6 0,0 0-16 16,0 0-5 0,0 0 2-16,0 116-2 0,0-77 0 15,0-2 2-15,0-1-2 16,0-2-2-16,0-14 2 16,0-4 0-16,0-11 0 15,0-5-1-15,0 0-4 16,0 0-2-16,0 0-2 15,0-12 2-15,0-7 7 16,0-3 0-16,0 8-1 16,0 6 1-16,0 2 0 0,0 6 1 15,0 0-1 1,0 6-6-16,0 16 6 0,0 4 6 16,0 6-5-1,0 2 5-15,0-1 7 0,0-1-10 16,0 2 1-1,0-10-2-15,0-3-1 0,0-6-1 16,0-3-1 0,0-12-9-16,0 0-67 0,0 0-65 15</inkml:trace>
  <inkml:trace contextRef="#ctx0" brushRef="#br0" timeOffset="-186092.39">33864 16790 432 0,'0'0'0'0,"0"0"-22"16,0 0 22-16,0 116 37 15,0-62 18-15,0 16-12 16,0 11-12-16,0 17-10 15,0 10-20-15,0 12-1 16,0 15-37-16,-7 3-103 16</inkml:trace>
  <inkml:trace contextRef="#ctx0" brushRef="#br0" timeOffset="-149528.72">8593 694 120 0,'0'0'67'0,"0"0"-45"15,0 0-6-15,0 0-1 16,0 0-2 0,0 0 14-16,0 0-9 0,0-24-15 15,0 21 10-15,0 2 13 0,0 1-3 16,-2-3 2 0,0 3-10-16,2 0 5 0,-2 0 4 15,2 0-16 1,0 0 4-16,0 0-3 15,0 0-8-15,0 0-1 16,0 8-8-16,0 13 8 16,10 7-1-16,9 5 1 15,-2 3 0-15,3-1 2 0,3 1-2 16,-2 2 0-16,4-4-2 16,0-3 1-16,-3-6 1 15,0-8-16-15,-4-6 16 16,-2-7-1-16,-3-4 0 15,-4 0-2-15,-5 0 6 16,4-15 4-16,-4-12-4 16,-2-3 1-16,0-1-1 0,-2 2 1 15,0 4-3-15,0 2-1 16,0 4 4-16,0 6-4 16,0 7 0-16,0 2 0 15,0 2 0-15,0 2 0 16,0 0-8-16,11 6-4 15,5 18-10 1,4 8 16-16,2 12 1 16,3 8 5-16,-3 5 0 0,0 2 2 15,0 4-1-15,-5-1-2 16,-4 4 6-16,-7 0-5 16,-4 1 0-16,-2-5 0 15,0-6 0-15,-11-8 4 0,-13-6 4 16,-3-6 9-1,-7-5-7-15,-3-8 10 0,-5-1 1 16,-3-3-14 0,1-8-1-16,3-3 2 0,10-3-8 15,7-5 0-15,4 0-2 16,3 0 0-16,4 0-43 16,3 0-49-16,-2-19-190 0</inkml:trace>
  <inkml:trace contextRef="#ctx0" brushRef="#br0" timeOffset="-149028.31">9192 256 433 0,'0'0'5'16,"0"0"-5"-16,0 0-33 0,0 0 30 15,0 0 3 1,41 152 21-16,-16-64 1 16,-2 11-7-16,0 8 14 0,-3 1-4 0,-3 6 3 15,-3 7-9 1,-3-2-18-16,0 2 9 16,-1-7 4-16,-2-7-10 15,1-13 4-15,0-18-6 0,0-14 11 16,2-13-13-1,-4-12 1-15,0-6-1 0,-3-9 3 16,0-5-1 0,3-9-4-16,-3-2 2 0,1 0-3 15,-2-1-8-15,1-5-31 16,-4 0-19 0,0 0-2-16,2 0-23 0,2-18 17 15</inkml:trace>
  <inkml:trace contextRef="#ctx0" brushRef="#br0" timeOffset="-148518.91">10264 764 225 0,'0'0'50'0,"0"0"-25"16,0 0 25-16,0 0-14 0,0 0 1 15,0 0 19-15,0-16-13 16,-4 16-21-16,-5 16-13 16,-5 18-5-16,-8 20 18 15,-7 18-7-15,-6 12-14 16,-6 7 13-16,4-1-1 15,-1-2-12-15,5-7 0 16,4-9 2-16,2-10 3 16,8-12-6-16,9-12-6 15,3-10 6-15,3-10 0 0,2-8-15 16,0-4-8 0,-2-6-24-16,2 0-20 0,-6 0 6 15,-5-18-36 1</inkml:trace>
  <inkml:trace contextRef="#ctx0" brushRef="#br0" timeOffset="-148285.08">9772 1113 149 0,'0'0'283'16,"0"0"-258"-16,0 0-19 0,0 0-6 15,0 0-6-15,0 0 6 0,49 72 18 16,-16-24-1-1,3 10-2-15,1 4 4 0,0-2 6 16,-2 1-25 0,-1-8 4-16,1-4-3 0,1-9-1 15,-1-6-5-15,3-4-31 16,3-6-20-16,-2-7-11 16,-3-5-40-16</inkml:trace>
  <inkml:trace contextRef="#ctx0" brushRef="#br0" timeOffset="-147848.5">10995 695 168 0,'0'0'316'0,"0"0"-316"15,0 0-17-15,0 0 17 0,0 0 3 16,0 0-3-16,139-3 1 16,-100 0-1-16,1 0 4 15,0 3-3-15,-7-4-2 16,0 4 2-16,-5 0-1 15,-6 0 0-15,-4 0-47 16,-3 0-67-16,-5 1-17 16</inkml:trace>
  <inkml:trace contextRef="#ctx0" brushRef="#br0" timeOffset="-147628.91">11051 1155 340 0,'0'0'10'0,"0"0"4"0,0 0-14 15,0 0 41 1,0 0-7-16,127 24-10 0,-73-24 1 16,4-4-24-1,6-7-1-15,-2-1 0 0,7 5-14 16,-11-5-146-1</inkml:trace>
  <inkml:trace contextRef="#ctx0" brushRef="#br0" timeOffset="-144998.89">12535 671 434 0,'0'0'34'0,"0"0"-34"16,0 0 4-16,0 0-3 16,0 0 2-16,-132 112-3 15,114-45 2-15,7 9-2 16,3 9 0-16,5-1 3 15,3-2-3-15,0-7 2 16,5-8-1-16,16-13-1 16,6-10 2-16,5-12-4 0,-3-10 2 15,4-10-11-15,-2-7 11 16,2-5 3-16,1-2 0 16,-1-25-2-16,1-11 1 15,-2-10 4-15,-7-8-5 16,-6-9 0-16,-9-2-1 15,-10-4 1-15,0 3 0 16,-15 0-1-16,-20 3-5 16,-10 4 5-16,-8 9 8 0,-3 8-8 15,2 12 21 1,5 10-7-16,7 9-6 0,11 6 0 16,8 5-3-1,8 2 8-15,9 0-8 0,6 0-4 16,0 0-2-1,0 0 1-15,0 0-11 0,15 14 6 16,7 5 0 0,5 6 5-16,7-5 0 0,3-1-9 15,5-2-2-15,3-7 7 0,2-4-6 16,0-4 5 0,-1-2-21-1,-5 0-5-15,-3 0-48 0,-9 0-39 16,-7 0-128-16</inkml:trace>
  <inkml:trace contextRef="#ctx0" brushRef="#br0" timeOffset="-144618.98">12921 1301 315 0,'0'0'19'15,"0"0"-18"-15,0 0 1 0,-59 112 3 16,57-87 21-16,2-1-18 16,0 0-6-16,0 0-2 15,9-2 14-15,6-2-14 16,3-2 5-16,1-5-4 16,0-4 4-16,-3-5 4 15,-1-4-8-15,-1 0 3 16,1 0 3-16,1-14 3 15,-3-10-3-15,-2-7-7 16,-4-2 7-16,-7-3-5 16,0-1 3-16,-7 2-5 15,-15 2 4-15,-4 7-1 0,-3 4 8 16,4 6-9-16,4 6 14 16,6 4-16-16,5 6-7 15,0 0-15-15,3 0-26 16,3 16-45-16,2 2-22 15</inkml:trace>
  <inkml:trace contextRef="#ctx0" brushRef="#br0" timeOffset="-144349.1">13486 695 450 0,'0'0'37'0,"0"0"-37"0,0 0-7 15,0 0-24 1,0 0 31-16,36 126 14 0,-26-65-11 16,0-1 4-1,-1-1-1-15,-3-8-5 0,4-4-1 16,-4-7-3-1,3-8-6-15,-7-2-39 0,-2-8-45 16,0-1 12 0</inkml:trace>
  <inkml:trace contextRef="#ctx0" brushRef="#br0" timeOffset="-144158.72">13270 1117 397 0,'0'0'63'0,"0"0"-63"0,0 0-33 16,0 0 27-16,0 0 12 15,143-10-3-15,-72-6-3 16,6-5-10-16,6-1-75 16,-4-2-3-16</inkml:trace>
  <inkml:trace contextRef="#ctx0" brushRef="#br0" timeOffset="-143098.75">14170 780 382 0,'0'0'37'0,"0"0"-9"0,0 0-22 15,0 0 7 1,0 0 33-16,0 0-34 0,-31 53-11 15,16 8-2 1,-4 11 2-16,9-1 2 0,4-3-3 16,6-6-5-16,0-8 5 15,0-2 1-15,21-4 0 16,3-4-2 0,8-4-3-16,1-7 0 0,2-8-11 15,1-8-8-15,0-11 18 16,-2-6 3-16,-5 0 0 15,-3-16 1-15,-4-21 1 16,-8-8 8-16,-5-11-8 16,-9-9-6-16,0-1 6 15,-7-4 3-15,-24 2-3 0,-10 3-1 16,-3 9-1 0,-1 12-1-16,1 15 4 0,6 10-1 15,5 9 9 1,6 10 1-16,9 0-7 0,7 0-3 15,7 0 1 1,2 8 1-16,2 2-2 0,0 1-9 16,0-6 7-16,0 3 0 0,8-4 0 15,7 0 1 1,6-2 2-16,6-2 10 0,2 0-11 16,0 0 2-1,0-2-2-15,-5-6 1 0,-2 0-1 16,0 1-30-1,-1 0-67-15,-4 3-70 16</inkml:trace>
  <inkml:trace contextRef="#ctx0" brushRef="#br0" timeOffset="-142858.89">14533 1353 289 0,'0'0'3'16,"0"0"-1"-16,0 0-1 15,0 0 23-15,0 0 3 16,54 113-6-16,-48-91-16 16,-1 2-4-16,-3 0 5 15,0 0 9-15,0 2-13 16,0-2-2-16,-2-2-5 15,0-4-44-15,0 1-25 0</inkml:trace>
  <inkml:trace contextRef="#ctx0" brushRef="#br0" timeOffset="-142506.2">14974 756 434 0,'0'0'54'16,"0"0"-45"-16,0 0-5 15,0 0-4-15,0 0 6 16,0 0 12-16,-2 33-18 15,-5 24 1-15,-1 14 6 16,-6 4 11-16,1-1-17 16,-1-1 2-16,5-11 0 15,3-11 3-15,0-4-6 0,0-8-3 16,2-10 3 0,2-5 0-16,0-7-19 0,-1-9-39 15,1-8-5 1,-6 0 10-16,-4-13-18 0</inkml:trace>
  <inkml:trace contextRef="#ctx0" brushRef="#br0" timeOffset="-142298.56">14704 884 382 0,'0'0'55'0,"0"0"-37"15,0 0-14-15,0 0-1 0,0 0-3 16,0 0-4-1,54 48 4-15,-21-11 2 0,3 5-2 16,2 2 0 0,2 2 0-16,0-2-5 0,1-2 1 15,-1-6-51-15,2-7-11 16,-5-6 5-16,0-9-57 16</inkml:trace>
  <inkml:trace contextRef="#ctx0" brushRef="#br0" timeOffset="-142088.71">15408 1219 317 0,'0'0'53'0,"0"0"-48"16,0 0 3-16,0 0-8 16,0 0 0-16,79 119 6 15,-66-84 11-15,-1 1-16 16,-4-4-1-16,-1-3 5 15,1-5-2-15,0-8-3 16,0-5-21-16,-3-2-52 16,-1-9-9-16</inkml:trace>
  <inkml:trace contextRef="#ctx0" brushRef="#br0" timeOffset="-141818.7">15788 917 452 0,'0'0'51'0,"0"0"-51"0,0 0-41 16,0 0 38-16,0 0 3 16,46 121 10-16,-34-71-10 15,-3-1 2-15,-3-3-2 16,3-8 1-16,-2-7-1 15,0-4-13-15,-3-11-33 16,-2-6 1-16,-2-8-21 16,0-2-2-16,-6 0-73 15</inkml:trace>
  <inkml:trace contextRef="#ctx0" brushRef="#br0" timeOffset="-141668.75">15714 1111 430 0,'0'0'0'0,"0"0"-24"16,0 0-7-16,0 0 26 15,0 0 5-15,0 0-51 16,132 0-30-16,-101 3-52 0</inkml:trace>
  <inkml:trace contextRef="#ctx0" brushRef="#br0" timeOffset="-141438.98">16233 1333 450 0,'0'0'37'0,"0"0"-37"16,0 0-58-16,0 0 49 15,0 0 6-15,114-64 3 16,-81 50-50-16,-1 3-15 16,-6 6 37-16,-1 1 13 0,-5 2-5 15,2 2-68 1</inkml:trace>
  <inkml:trace contextRef="#ctx0" brushRef="#br0" timeOffset="-141318.86">16657 1229 104 0,'0'0'31'15,"0"0"-9"-15,0 0 10 0,127-12-13 16,-96 6-9 0,2-3-3-16,-4 3-7 0,0-1-13 15,-4 3-73 1</inkml:trace>
  <inkml:trace contextRef="#ctx0" brushRef="#br0" timeOffset="-141013.91">17307 666 413 0,'0'0'74'0,"0"0"-61"16,0 0-2-16,0 0-11 15,0 0-1-15,0 0 1 16,52 100 22-16,-33-47-19 16,2-2 0-16,1-1-2 15,0-6 6-15,-2-3-7 16,-4-8-4-16,-3-7 4 16,-4-3-5-16,-7-8-57 15,-2-4-1-15,0-1-47 16,-20-10-111-16</inkml:trace>
  <inkml:trace contextRef="#ctx0" brushRef="#br0" timeOffset="-140823.33">17018 971 396 0,'0'0'60'15,"0"0"-60"-15,0 0-33 16,0 0 31-16,0 0 1 15,0 0-5-15,80 13 4 16,-35-13-40-16,3 0 0 16,4-6 1-16,-1-8-17 0,0-6-151 15</inkml:trace>
  <inkml:trace contextRef="#ctx0" brushRef="#br0" timeOffset="-140218.84">18000 445 174 0,'0'0'205'0,"0"0"-184"16,0 0-19 0,0 0 3-16,0 0 10 0,-82 160-8 15,59-89 2-15,1 5 4 16,2 8-5-16,2 4 3 16,5 4-8-16,4 0 5 0,9-5-8 15,0-13-1 1,0-11 0-16,18-19 1 0,9-12-20 15,4-14 9 1,0-8 11-16,4-10 3 16,3 0-3-16,-2-9-3 0,2-19 3 15,-2-8 2 1,-7-6-1-16,-8-8-2 0,-2-6 2 16,-13-4 0-16,-6-3-1 15,0-3-9-15,-19 3 5 16,-20 0 1-16,-5 7-25 15,-6 10 25-15,0 4 3 16,3 12 10-16,9 7 0 16,7 9-1-16,10 11 16 15,11 3-18-15,3 0-7 16,7 0 0-16,0 9-7 16,0 8 1-16,7 1 2 0,13 0-5 15,8 0 9 1,1-2 11-16,2-2-9 15,0-2-4-15,6-1 2 16,-2-4-30-16,1 0-61 0,2-4-106 16</inkml:trace>
  <inkml:trace contextRef="#ctx0" brushRef="#br0" timeOffset="-139805.15">18350 1161 261 0,'0'0'3'15,"0"0"26"-15,0 122-9 16,0-76 15-16,0-2-4 16,0-4-29-1,0-8 8-15,0-10-4 16,2-3-4-16,3-9-2 15,-1-7 1-15,0-3-1 0,0 0-14 16,4 0 14-16,1-16 16 16,3-11-10-16,-2-9-3 15,7-2-6-15,2 0 2 16,3-1-6-16,4 11 3 16,-3 8-11-16,-5 9 13 15,-7 11-2-15,-1 0-1 0,-4 17 5 16,-2 9 35-1,-2 6-15-15,-2 0-9 0,0-2-11 16,0 0 9 0,0-2-8-16,0 1-1 0,0-1-5 15,2 4-92-15,9-14-96 16</inkml:trace>
  <inkml:trace contextRef="#ctx0" brushRef="#br0" timeOffset="-138958.77">19302 439 386 0,'0'0'41'16,"0"0"-31"-16,0 0-9 16,-81 128 9-16,52-68 15 0,0 8-8 15,-2 8 2-15,-3 5-6 16,3-3-11-16,4-1 13 16,0-3-9-16,6-6-4 15,3-10-2-15,-1-13 1 16,6-8-3-16,5-13-1 15,1-8-34-15,4-7-2 16,3-8-16-16,0-1-27 0,0-3-4 16,0-26-29-1</inkml:trace>
  <inkml:trace contextRef="#ctx0" brushRef="#br0" timeOffset="-138707.77">18990 756 371 0,'0'0'78'0,"0"0"-36"16,0 0-27-16,0 0-7 16,0 0-5-16,0 0-3 15,0 26 0-15,23 13 1 16,9 11-1-16,1 6 8 16,3 5-3-16,-4-3-5 15,-5-2 6-15,1-6-5 16,-6-6-1-16,1-5-25 0,-6-9-31 15,1-6 2 1,-2-11-26-16,-1-6-2 0,4-7-128 16</inkml:trace>
  <inkml:trace contextRef="#ctx0" brushRef="#br0" timeOffset="-138318.52">19499 1070 357 0,'0'0'53'15,"0"0"-42"-15,0 0-3 16,0 0 10-16,0 0-17 16,0 0 0-16,14 38-1 0,-5-1 4 15,2-3 16-15,1 0-9 16,-2-6-7-16,1-4-3 16,-1-6 2-16,-2-6 0 15,-1-2-3-15,-1-6 0 16,4-2-2-16,-2-2 2 15,5 0 0-15,8-6 0 16,1-17 0-16,3-8 0 16,1-1 0-16,-3 7-20 0,-7 6 17 15,-6 13 2 1,-5 6 1-16,-3 0 0 0,2 0 3 16,-2 14 0-1,6 10 20-15,-2 7-5 0,-1 0 4 16,-1 1-12-1,0-4-5-15,4 2-5 0,-4-1 0 16,0-5-1 0,1 2-38-16,-5-5-63 15,0-10-55-15</inkml:trace>
  <inkml:trace contextRef="#ctx0" brushRef="#br0" timeOffset="-134599.14">8992 527 232 0,'0'0'34'16,"0"0"-21"-16,0 0-12 16,0 0-2-16,0 0 2 15,0 0 8-15,0-52-3 0,0 48-3 16,0 2 13-1,0 0 26-15,0 2-12 16,0 0 3-16,0 0 15 16,-2 0 5-16,-2 0-32 0,-10 14-15 15,-8 24 2-15,-14 20 17 16,-6 16-18-16,0 7 2 16,3-1-6-1,13-2 12-15,6-4-15 16,9-5-3-16,11-10 3 15,0-12 0-15,0-17-8 0,24-16-14 16,9-14 16-16,12-6 6 16,11-38 3-16,6-19 0 15,5-11-1-15,-5-2 4 16,-8 4-5-16,-12 13-2 16,-11 18 2-16,-10 14 3 15,-13 19-4-15,-6 8-8 16,-2 11-2-16,0 34-9 15,-24 19 19-15,-10 24 4 0,-10 10-4 16,-1 4 15 0,1 0-15-16,1-2 0 0,8-7 0 15,8-20 5-15,14-24-4 16,11-27-2-16,2-18-6 16,8-4 7-16,26-22 12 15,13-28 1-15,15-19 1 16,9-13-9-16,-2-8-4 0,-1 3-2 15,-8 14 1 1,-10 12-5-16,-9 23 5 0,-15 17-13 16,-10 16 7-16,-7 5 4 15,-9 12-29-15,0 33 0 16,0 10 31-16,-4 16 2 16,-15 3-2-16,2 2 3 15,3-6-3-15,3-3 5 16,9-17-3-16,2-17-4 15,0-19 0-15,0-11 2 16,21-3 10-16,12-15-7 16,18-24 8-16,11-17 2 15,10-11-12-15,-5 2-2 0,-9 0 2 16,-12 9 1 0,-7 16-2-16,-16 18-7 0,-11 13 7 15,-12 9 0 1,0 15-23-16,0 25 17 0,-18 14 6 15,-9 10 19 1,0 0-19-16,1-2 4 0,6-4-4 16,6-14 6-1,3-14-5-15,9-13-2 0,2-15-2 16,0-2 0-16,0 0 2 0,9 0 1 31,17-25 5-31,14-10 4 0,10-18-8 0,5-3-2 16,4 0 2-1,1 2 1-15,-2 8-2 0,-8 10-8 16,-9 16 8 0,-13 12 1-16,-12 8-1 0,-7 8-10 15,-5 28-1 1,-4 16 11-16,0 14 11 0,-13 7-7 16,-11 3 1-16,1-2 1 15,6-6-5-15,6-13-2 16,8-16 2-16,3-16-3 15,0-16 2-15,9-7-16 16,16-2 16 0,13-32 14-16,10-13-11 0,6-16-2 0,-7 2 2 15,-9 11 4 1,-13 11-7-16,-12 16 2 16,-9 11 2-16,-4 11 15 15,0 1-14-15,-9 0-5 16,-28 8-8-16,-21 17-30 15,-23 10-19-15,-17-1-36 16,-18 4-59-16</inkml:trace>
  <inkml:trace contextRef="#ctx0" brushRef="#br0" timeOffset="-133698.7">5082 615 412 0,'0'0'47'0,"0"0"-36"16,0 0-2-16,0 0-8 0,0 0 1 15,0 0 6-15,0 105-3 16,0 2-5-16,2 27 19 16,2 10-7-16,0 0 12 15,2-11-10-15,-2-19-14 16,5-20 6-16,-1-20 0 15,2-19-5-15,-1-14-2 16,-3-14 2-16,-4-9 2 16,0-9-3-16,-2-4-3 0,3-5 3 15,-1 0 8 1,0 0-7-16,-2-6 26 0,5-23-8 16,4-11-8-1,4-8-11-15,7-6-6 0,3 6 6 16,-2 4 0-1,4 10 0-15,-3 7-1 0,3 15-1 16,-1 9-1 0,1 3 3-16,2 6-14 15,-1 24 14-15,1 8 1 16,-2 8 0-16,-6 2-2 0,-3 2 2 16,-5 0 3-16,-4-8-4 15,0-3-2-15,2-10 2 16,-3-7 1-16,1-5-1 15,0-6-13-15,0-5-38 16,1-3-30-16,5-3-28 16,3-3 0-16</inkml:trace>
  <inkml:trace contextRef="#ctx0" brushRef="#br0" timeOffset="-133237.08">5824 1664 357 0,'0'0'103'16,"0"0"-103"-16,0 0-11 16,0 0 11-16,-11 110 3 15,6-64 0-15,5 7-6 16,0-1 6-16,0-2 0 16,3-6-3-16,16-6 2 0,4-6-2 15,-1-12 9 1,5-6-9-16,0-4 1 0,-1-8 1 15,3-2 4 1,2 0-6-16,-2-2-1 0,-6-18 1 16,-7-10 13-16,-10-4-13 15,-6-4 0-15,0-2-4 16,-20 4 4-16,-16 0-9 16,-6 6-13-16,-1 2 16 15,3 7 3-15,7 9 6 0,4 6-3 16,7 5 4-1,4 1 9-15,4 0-13 0,8 0-1 16,2 0 1 0,1 7 3-16,3 1-3 0,0 3 0 15,0-4 0-15,11 4 2 16,12-1-2-16,8-5-7 16,7-1 7-16,6-4 5 15,7 0-5-15,3 0-1 16,0-1-8-16,-4-13-41 15,-2-4-48-15,-9-8-155 16</inkml:trace>
  <inkml:trace contextRef="#ctx0" brushRef="#br0" timeOffset="-132837.73">6365 810 363 0,'0'0'37'0,"0"0"0"16,0 0 5-16,0 0 2 15,0 0-12-15,0 0-8 16,-87 9-18-16,73 41-3 16,1 23-3-16,-3 19 1 15,10 9 7-15,6 3-7 0,0-4 3 16,0-7-4-16,20-9 4 16,3-12-3-16,4-12-2 15,6-10 2-15,5-10-4 16,2-8 0-16,-1-11-20 15,4-11 6-15,1-10-4 16,6 0-29-16,0-13-11 16,-2-18-74-16</inkml:trace>
  <inkml:trace contextRef="#ctx0" brushRef="#br0" timeOffset="-132518.85">6902 1002 416 0,'0'0'51'0,"0"0"-17"15,0 0-23 1,0 0 2-16,0 0-12 0,0 0 2 16,-81 67-1-1,66-5-2-15,4 12 0 0,9 0 0 16,2-8 2-1,0-8 1-15,7-13 0 0,8-10-6 16,5-10 6 0,1-6-3-16,-4-4 0 0,3-7-3 15,-9-4 2-15,-2-4-5 16,-4 0-11-16,-5 0 3 16,0 0 4-16,0-15-7 15,0-5-116-15</inkml:trace>
  <inkml:trace contextRef="#ctx0" brushRef="#br0" timeOffset="-132058.64">6648 1102 336 0,'0'0'56'16,"0"0"-37"-16,0 0-16 16,0 0 0-16,0 0-1 0,0 0-1 15,102 109 36-15,-44-74-1 16,7-2-18-16,-5-7 6 15,-2-6-2-15,-6-4-16 16,-10-2-6-16,-7-2 4 16,-6 1-3-16,-6 1-1 15,-6 1-62-15,-5 2-74 16,-12-7-115-16</inkml:trace>
  <inkml:trace contextRef="#ctx0" brushRef="#br0" timeOffset="-131661.7">7116 519 423 0,'0'0'78'15,"0"0"-78"-15,0 0-36 16,80 120 36-16,-31-29 30 15,7 11 6-15,-5 8-12 16,-2 5-4-16,-14-1 2 16,-12-2-16-16,-17 3 1 15,-6-5-3-15,-8 8-4 16,-32 8-13-16,-22-9-109 0,-19-25-290 16</inkml:trace>
  <inkml:trace contextRef="#ctx0" brushRef="#br0" timeOffset="-128669.03">21694 589 244 0,'0'0'36'0,"0"0"-32"15,0 0-2-15,0-101-1 16,0 80 27-16,0 3 5 16,0 6-15-16,0 2-12 15,0 4 18-15,2 4-3 16,-2 0-4-16,0 2 7 15,0 0-2-15,0 0-11 16,0 0 4-16,0 0-9 16,0 0 7-16,0 8-13 15,0 19-9-15,0 22 9 0,7 15 35 16,-2 10-22 0,1 7 8-16,-2 7-19 0,6 4 10 15,-3 13-8 1,-1 7-1-16,-2 0 4 15,-1-5 2-15,-1-13-7 16,0-14-4-16,-2-14 7 0,2-16 0 16,0-12-5-16,1-14-5 0,-1-12 5 15,1-5 4 1,-3-6 0-16,0-1-5 0,0 0 3 16,0 0 11-1,0-12 8-15,0-15-20 0,0-10 0 16,0-7 7-1,0-6-8-15,4 0-1 0,9-2-2 16,1 5 3 0,3 4 0-16,1 10-12 0,2 9 12 15,0 6 0-15,-4 10-3 16,-3 6 0-16,3 2-7 16,4 6 7-16,0 22-2 15,5 13-6-15,-2 5 11 16,4 2 6-1,0-1-4-15,-2 0-4 0,-3-5 4 16,-4-6-2-16,-2-4 0 16,-3-2-22-16,-2-8-1 15,0-1-25-15,0-7-59 16,-1-5-21-16,7-9-92 0</inkml:trace>
  <inkml:trace contextRef="#ctx0" brushRef="#br0" timeOffset="-128198.79">22331 1652 300 0,'0'0'79'0,"0"0"-78"0,0 0 0 16,0 0-1-16,-33 131-3 15,33-95 3-15,2-3 0 16,21 0 0-16,-1-5 0 15,4-4 0-15,-1-4 12 16,-3-2-12-16,1-8-3 16,-4-4 3-16,2-3 7 15,-1-3-7-15,0 0 6 0,-2-11-1 16,1-11 9-16,-5-8-14 16,-5-2-4-16,-9 0 4 15,0-1 0-15,-7 1-8 16,-17 0 3-1,-1 2 2-15,-1 3 3 0,-1 4 0 16,0 4 0-16,-2 11 5 16,2 3 6-16,3 5-10 15,1 0 2-15,8 0-1 0,4 8 6 16,6 8-8 0,3-4-6-16,2 2 6 0,0-2 0 15,5-2-2 1,12 0-2-16,6-2 4 0,2-5 5 15,4-3-5 1,2 0-2-16,2 0-8 0,3-17-22 16,3 2-36-16,3-10-61 15</inkml:trace>
  <inkml:trace contextRef="#ctx0" brushRef="#br0" timeOffset="-127758.77">22895 571 306 0,'0'0'51'0,"0"0"-38"0,0 0 17 16,0 0 23-1,0 0 1-15,0 0-42 16,0 0-1-16,-96 139-6 15,63-57-5-15,2 6 9 16,6 6 6-16,10 5-13 16,10-5-2-16,5-9 2 0,0-8 6 15,27-11-8 1,4-13-8-16,5-12 6 16,4-6-1-16,-3-11-20 0,4-8-12 15,-1-10-26-15,-2-6 11 16,-7 0-68-16</inkml:trace>
  <inkml:trace contextRef="#ctx0" brushRef="#br0" timeOffset="-127438.58">23363 874 359 0,'0'0'84'15,"0"0"-70"-15,0 0-12 0,0 0 4 16,-62 133-4 0,31-70 11-16,0 6-7 0,6-6 9 15,2-2-4 1,5-5-6-16,3-2 3 15,-3-1-1-15,1-5-6 16,3-6-2-16,1-8-9 0,6-13-29 16,7-10-25-16,0-7-15 0,0-4-15 15,0 0-127 1</inkml:trace>
  <inkml:trace contextRef="#ctx0" brushRef="#br0" timeOffset="-127209.09">23127 1087 319 0,'0'0'49'15,"0"0"-49"-15,0 0-17 16,0 0 17 0,0 0 5-16,0 0 10 0,62 102-15 15,-33-68 3-15,0-5-2 16,-2-2 13-16,0-4-13 15,-3-4-2 1,-4-4-2-16,3-5-5 0,-6 2-67 16,-3-12-131-16</inkml:trace>
  <inkml:trace contextRef="#ctx0" brushRef="#br0" timeOffset="-126918.58">23574 579 324 0,'0'0'12'0,"0"0"-5"0,0 0-7 15,77 174 29-15,-48-83 23 16,-7 11-21-16,-3 9 0 15,-5 1-14-15,-7 1 5 16,-7-12-18-16,0-10-2 16,0-13-2-16,-2-17 4 15,-3-14-4-15,3-11-32 16,0-11-47-16,-3-16-73 16</inkml:trace>
  <inkml:trace contextRef="#ctx0" brushRef="#br0" timeOffset="-125898.79">24434 1227 288 0,'0'0'42'0,"0"0"-13"16,0 0-16-16,0 0 11 16,0 0 25-16,0 0 10 15,-13-22-37-15,13 22-5 16,0 0 1-16,0 0-17 16,0 0 10-16,0 0-10 15,0 0 1-15,0 0-2 16,15 0-5-16,8 0 5 0,6 0 5 15,4 0-4 1,3 0-2-16,-3 2 2 0,-4-1 5 16,-2 2-6-1,-4-1-6-15,-3-2 4 0,-3 0 2 16,2 0-28-16,-4 0-21 16,1 0-34-16,-8 0-13 15,-3 0-91-15</inkml:trace>
  <inkml:trace contextRef="#ctx0" brushRef="#br0" timeOffset="-125658.67">24252 1626 260 0,'0'0'25'0,"0"0"-18"16,0 0 32-16,0 0 5 16,0 0-21-16,0 0 0 0,151 32 8 15,-97-32-26 1,2 0-5-16,0 0 1 0,-4-6-2 16,0 2-56-1,-9-8-108-15</inkml:trace>
  <inkml:trace contextRef="#ctx0" brushRef="#br0" timeOffset="-123568.99">27362 804 360 0,'0'0'51'16,"0"0"-40"-16,0 0 12 15,0 0 16-15,0 0 1 16,0 0-12-16,-9-24-13 15,9 13 9-15,0-6-8 16,-2-5-14-16,2-10 9 16,0-7 4-16,0-5-13 15,0-8-4-15,2-5 4 0,5 2 2 16,5-5-4 0,-4 6-4-16,1 5 4 0,-5 12 3 15,-1 6-2 1,-1 5-2-16,1 5 2 0,-1 4 3 15,0 7-4 1,0 6-6-16,0 4 6 0,-2 0 0 16,9 6-3-16,5 26-5 15,7 18 8-15,6 15 9 16,-2 4-8-16,-5 4 3 16,-5-8-4-16,-1-4 6 15,-3-9-4-15,0-5-4 0,-4-3 4 16,2-4 2-1,-7-4-4-15,-2-2-9 0,0-4 0 16,0 6-4 0,0 2-42-16,-18 6-42 0,-15-1-44 15</inkml:trace>
  <inkml:trace contextRef="#ctx0" brushRef="#br0" timeOffset="-123018.77">25427 1902 328 0,'0'0'8'0,"0"0"-2"16,0 0 3-16,0 0-1 15,0 0 24-15,164-39-6 16,-91 28-21-16,19-3 6 0,19 3-5 16,25-3 11-16,29-1-4 15,25 4-10-15,12-3 9 16,-1 1-1-16,-18 1-8 16,-9 0-1-16,-12 2 0 15,-4-2 13-15,-4-2 0 16,-9 0-7-16,-7-6 17 15,-9 2 1 1,-13 0-21-16,-16 1-3 0,-22 2 0 16,-26 3 2-16,-21 6-4 15,-18 2-2-15,-11 4 2 16,-2 0 1-16,0 0-1 16,-11 0-42-16,-27 0-100 0,-13 10-107 15</inkml:trace>
  <inkml:trace contextRef="#ctx0" brushRef="#br0" timeOffset="-122228.64">25936 2673 366 0,'0'0'16'0,"0"0"-7"15,0 0 5-15,0-136 19 16,2 87 2-16,10 1-20 16,-1-2-3-16,2 2-3 15,-1 2-8-15,-2 3 18 16,4 7-9-16,-3 8-3 16,-2 10-7-16,-3 6 4 0,-4 8-2 15,4 4-2-15,0 0-2 16,7 12 2-16,1 20 1 15,3 17 4-15,2 10 2 16,-6 5-6-16,0 9 14 16,-2-3 2-16,-2-2-16 15,0-4 8-15,-2-8-1 16,-1-12-4-16,-1-9-4 16,1-11 0-16,-1-6 0 0,-2-6 0 15,-1-2-2 1,-2-2-13-16,0 0-30 0,0-2-49 15,0-6 0 1,0 0-49-16</inkml:trace>
  <inkml:trace contextRef="#ctx0" brushRef="#br0" timeOffset="-121998.7">26567 2386 353 0,'0'0'39'15,"0"0"-15"-15,0 0-19 0,0 0 1 16,0 0 13 0,0 0-9-16,127 41 14 0,-102 1-4 15,-6-3-3-15,-3-1-14 16,-3-2 1-16,1-5-2 16,-5-7-2-16,-3-7-1 15,-3 0-8-15,-3-6-30 16,0 3-41-16,-3-2-9 15</inkml:trace>
  <inkml:trace contextRef="#ctx0" brushRef="#br0" timeOffset="-121799.09">26570 2641 298 0,'0'0'150'0,"0"0"-96"0,0 0-49 16,0 0 0-1,0 0-4-15,0 0 6 0,79-33-7 16,-25 24 2 0,6-3-4-16,7-5-3 0,5-1-39 15,-6-2-11-15,-3 1-33 0,-11 7-19 16</inkml:trace>
  <inkml:trace contextRef="#ctx0" brushRef="#br0" timeOffset="-121268.95">27380 2478 284 0,'0'0'53'16,"0"0"-53"-16,0 0-4 15,0 0 4-15,0 0 8 16,0 0 2-16,79 0 18 15,-48 0 5 1,6-4-6-16,-1-12 13 0,2-2-9 16,-7-2-18-16,-2-2-8 15,-4 0-3-15,-5-2 1 16,-3-1-1-16,-3 2 0 16,-7-4-2-16,-7 2 3 15,0 0-1-15,0 4-2 16,-19 3-11-16,-2 3 8 15,-8 11-3-15,-8 4-16 16,-5 0 14-16,-7 16 0 0,-4 15 6 16,2 6-1-1,-3 6 1-15,8 5 2 0,6 4 0 16,3 4 2-16,10 5-2 16,8-4 4-16,5 1 3 15,5-7-2-15,7-5 0 16,2-6 5-16,0-9-2 15,0 0-6-15,16-5 7 16,6-6 0-16,7-4-3 16,6-2-4-16,8-5 3 0,8-5-1 15,9-4-1-15,3 0-3 16,-3 0-2-16,-7-7-45 16,-7-8-58-16,-13-8-240 15</inkml:trace>
  <inkml:trace contextRef="#ctx0" brushRef="#br0" timeOffset="-120049.1">27935 2063 177 0,'0'0'71'0,"0"0"-34"0,0 0 18 16,0 0 5-16,0 0 0 15,0 0-23-15,-9-40 1 16,9 32-12-16,0 4-20 16,0 0 5-16,0 2-8 15,13 2-3-15,6 0 0 16,3 0 0-16,6 0 0 15,6 0 0-15,4 0 0 16,2 0 0-16,0 0 1 16,-2 0-1-16,-2-9-3 15,-5 2-38-15,-4 1-21 0,-6 2-80 16</inkml:trace>
  <inkml:trace contextRef="#ctx0" brushRef="#br0" timeOffset="-119599.06">28639 1733 313 0,'0'0'36'16,"0"0"-21"-16,0 0 15 0,0 0 14 15,0 0 13 1,0 0-7-16,-18-25-27 15,5 27-20-15,-7 24-3 0,-5 14 1 16,-1 7 0-16,-1 7-1 16,2 6 3-16,5 5 0 0,5 10 1 15,3-3 0 1,8-5-4-16,4-9 2 0,0-11 0 16,0-5-2-1,18-9-11-15,7-8-1 0,2-6-17 16,4-7-22-1,0-6-38-15,0-6-51 16</inkml:trace>
  <inkml:trace contextRef="#ctx0" brushRef="#br0" timeOffset="-119003.14">28971 1784 372 0,'0'0'34'0,"0"0"15"15,0 0-32-15,0 0-2 16,0 0 18-16,0 0-25 15,-51 10-8-15,40 23 0 16,4 7-2-16,2 10 2 16,3 0 0-16,2 4-1 15,0-2 1-15,0-6 0 16,0-8-1-16,4-6-4 16,12-9-9-16,5-8 14 0,-2-7 2 15,4-5 3 1,-1-3-3-16,0-5 4 0,1-21 5 15,-1-10-11 1,-3-8 5-16,-5-6-4 0,-9-2-1 16,-5 0 0-16,0 4 0 15,-23 4 2-15,-6 4-2 16,-6 7 0-16,-3 5 1 16,5 6-1-16,1 8 0 15,8 6 0-15,3 6 0 16,6 2 0-16,7 0 2 15,0 4-4-15,4 10-1 0,4 0 3 16,0 3 0 0,0 1-9-16,2 0 4 0,12 0-4 15,9 2-1-15,5-3-6 16,8 3-10-16,6-6-2 16,7 3-16-16,-2-5-24 15,2-3 1-15,-5 3-52 16</inkml:trace>
  <inkml:trace contextRef="#ctx0" brushRef="#br0" timeOffset="-118653.18">29356 2149 271 0,'0'0'36'16,"0"0"-22"-1,0 0 16-15,0 0 15 16,0 0-20-16,0 0-14 15,-19 103-9-15,19-76 10 0,0 1-10 16,0-2 5 0,2-1-7-16,11-7 0 0,-2-4 0 15,3-4-4-15,-1-6 4 0,1-4 7 16,1 0 4 0,-1 0-8-16,-1-10 5 0,-5-14-5 15,-6-4 2 1,-2-4-2-16,0-1-2 15,-13 0 12-15,-11 2 2 16,-1 1-6-16,1 4 2 16,2 7-1-16,3 4-8 15,4 5-2-15,1 6-19 16,6 4-9-16,1 0-24 16,3 2-59-16,4 17-2 0</inkml:trace>
  <inkml:trace contextRef="#ctx0" brushRef="#br0" timeOffset="-118409.17">29680 1894 333 0,'0'0'58'0,"0"0"-38"15,0 0 5 1,0 0-16-16,0 0 11 0,0 0 5 15,15 89-15 1,-13-53 2-16,2 2-8 0,4-4-2 16,-2-4-2-16,3-2-3 15,0-8 3-15,-2-4-22 16,0-3-37-16,-5-4-4 0,-2-3-42 16</inkml:trace>
  <inkml:trace contextRef="#ctx0" brushRef="#br0" timeOffset="-118228.7">29514 2132 358 0,'0'0'83'0,"0"0"-83"16,0 0 11-16,0 0-11 16,0 0 4-16,0 0-4 15,96-19-4 1,-49 13 2-16,5 0-41 0,-1-1-36 15,-2-5-9-15,-3-3-152 16</inkml:trace>
  <inkml:trace contextRef="#ctx0" brushRef="#br0" timeOffset="-117818.86">30102 1877 346 0,'0'0'50'15,"0"0"-35"-15,0 0 8 0,0 0-17 16,0 0-6-1,0 0 0-15,4 48 3 0,-4-8 3 16,0 8-4 0,6 2 4-16,3 0-6 0,-1-6 1 15,6-10 3-15,-1-5-4 0,1-7 0 16,1-8-2 0,3-8 1-16,2-6 2 15,2 0 1-15,1-16-2 16,-6-13-2-16,-3-8-2 0,-10-5 1 15,-4-5-3 1,0 0 6-16,-18-6-4 16,-15 6 4-16,-5-2 0 0,-2 9 3 15,-5 5-3-15,1 7 20 16,4 6 4 0,6 7 1-16,10 2-14 15,10 7 7-15,10 6-18 16,4 0-1-16,0 0-5 0,0 0-41 15,4 8 13-15,17 12 23 16,4 0-32 0,4 1 14-16,4 5-44 0,2-6-121 15</inkml:trace>
  <inkml:trace contextRef="#ctx0" brushRef="#br0" timeOffset="-117629.04">30497 2033 379 0,'0'0'51'0,"0"0"-48"16,0 0 1-1,0 0 15-15,4 105-2 16,-4-77-8-16,0 1-9 0,0 0 6 16,0-4-5-16,0 2-1 15,0-3-6-15,0 0-24 16,0-2-55-16,0-2-48 15</inkml:trace>
  <inkml:trace contextRef="#ctx0" brushRef="#br0" timeOffset="-117316.79">30925 1710 330 0,'0'0'49'16,"0"0"-26"-16,0 0 14 0,0 0-19 16,0 0-9-1,0 0 4-15,-67 97-5 16,40-53 2-16,3 6 5 15,0-2-12-15,1-1 7 0,1 1-10 16,1-9-2 0,4-5-10-16,5-12-41 0,4-10-11 15,1-10-45-15</inkml:trace>
  <inkml:trace contextRef="#ctx0" brushRef="#br0" timeOffset="-117119.09">30707 1758 425 0,'0'0'68'0,"0"0"-68"15,0 0-6 1,0 0 6-16,0 0-1 0,0 0-1 16,4 91 2-16,12-57 0 15,1 0-15-15,4 0 4 16,3-2-31-16,3 2-17 15,-1-6-34 1</inkml:trace>
  <inkml:trace contextRef="#ctx0" brushRef="#br0" timeOffset="-116768.86">31135 2009 274 0,'0'0'122'16,"0"0"-108"-16,0 0-11 16,0 0-3-16,0 0 16 0,0 0 12 15,0 124-22-15,0-91-3 16,0-4 1-16,0 2 1 16,0-5-5-16,0 1-38 15,2-10-130-15</inkml:trace>
  <inkml:trace contextRef="#ctx0" brushRef="#br0" timeOffset="-116148.93">31378 1690 342 0,'0'0'68'0,"0"0"-21"15,0 0-9 1,0 0-13-16,0 0-21 15,0 0 0-15,2 43-8 16,6-6 8-16,4 3-1 16,1-1-3-16,0-5 0 0,1-3 0 15,-3 0 5-15,3-3-2 16,-6-2-6-16,1-2-4 16,0-2-25-16,-4 2-60 15,-5-4-126-15</inkml:trace>
  <inkml:trace contextRef="#ctx0" brushRef="#br0" timeOffset="-115977.84">31371 2117 473 0,'0'0'67'15,"0"0"-56"-15,0 0-11 16,0 0-6-16,0 0 2 15,0 0-64-15,53-22-18 16,-24 38-40-16</inkml:trace>
  <inkml:trace contextRef="#ctx0" brushRef="#br0" timeOffset="-115803.12">31768 2276 262 0,'0'0'33'0,"0"0"-25"0,0 0 10 15,0 0-18-15,0 0-6 0,0 0-55 16</inkml:trace>
  <inkml:trace contextRef="#ctx0" brushRef="#br0" timeOffset="-115658.37">32028 2253 136 0,'0'0'31'16,"0"0"-22"-1,0 0-1-15,0 0-2 16,0 0 10-16,0 0-11 0,81-15-3 16,-66 9-4-16,3 1-42 15</inkml:trace>
  <inkml:trace contextRef="#ctx0" brushRef="#br0" timeOffset="-115339.14">32311 1773 374 0,'0'0'91'0,"0"0"-19"0,0 0-52 16,0 0 13-16,0 0-3 0,0 0-18 31,0 3-12-31,2 29-11 0,0 9 11 16,2 6 6-16,0 1-4 15,2-4-4-15,3-1 4 16,-3-7-7-16,4-7 5 15,-2-4-36-15,-1-8-2 16,-3-6-34-16,-2-3-53 16,-2-8-104-16</inkml:trace>
  <inkml:trace contextRef="#ctx0" brushRef="#br0" timeOffset="-115159.12">32148 1891 500 0,'0'0'67'0,"0"0"-67"16,0 0-37-16,0 0 36 15,0 0 1-15,0 0-3 16,103 0-1-16,-50 0-55 0,3 0-41 16,-7 0-31-1</inkml:trace>
  <inkml:trace contextRef="#ctx0" brushRef="#br0" timeOffset="-114538.85">32788 1791 337 0,'0'0'74'0,"0"0"-33"15,0 0-35-15,0 0-5 16,0 0 5-16,0 0 0 16,-136 123 0-16,118-68-3 15,7 3 4-15,8 3 13 0,3-5-16 16,0-11-2 0,0-10 3-16,17-11-3 0,0-6-2 15,5-8 0 1,-3-9 0-16,0-1 12 15,4-1-8-15,6-23 8 16,4-15-10-16,2-12 9 0,-8-10-11 16,-11-7-4-16,-16 2 4 0,-7 1 0 15,-37 8-5 1,-12 3-6-16,-4 9 11 0,2 12 3 16,4 10-1-1,12 15 2-15,9 8-4 16,10 0 2-16,10 0 1 15,7 12-6-15,6 8 3 0,0 2-5 16,4 2 2 0,21 0-9-16,1 0 12 0,10-1 9 15,8-2-7-15,3 0-4 16,14-5-9-16,3 0-61 16,3-2-80-16</inkml:trace>
  <inkml:trace contextRef="#ctx0" brushRef="#br0" timeOffset="-114148.79">33019 2099 388 0,'0'0'48'16,"0"0"-46"-16,0 0-2 16,0 0 2-16,0 0-1 15,0 0 13-15,0 108 7 16,-4-76-21-16,-5 0 21 15,-5 1-18-15,4-10 8 16,-1-4-11-16,6-9-4 16,5-6 4-16,0-4 0 0,0 0-20 15,0 0 5-15,9 0 12 16,13-6 3-16,5-15 0 16,6 0-1-16,-4-3 1 15,-4 3 2-15,-7 3 0 16,-7 8-4-16,-5 4 4 15,-6 6 2-15,0 0-4 16,0 0-9-16,0 13 9 0,0 7 20 16,0 3-15-1,0-2-2-15,0-2 2 16,0 2 1-16,0-1-6 0,-6-2-28 16,1-4-17-16,3 0-37 15,2-9-77-15</inkml:trace>
  <inkml:trace contextRef="#ctx0" brushRef="#br0" timeOffset="-113859.08">33583 1748 397 0,'0'0'55'0,"0"0"-30"15,0 0-20 1,0 0 35-16,0 0-16 0,0 0-19 16,-9 21-6-16,-20 30 2 0,-6 7 16 15,-3 3-16 1,-2-4 3-16,9-2-3 0,4-5 4 16,7-7-3-1,5-10-4-15,1-4-2 16,7-9-10-16,5-8-75 15,0-6-13-15,2-6-62 0</inkml:trace>
  <inkml:trace contextRef="#ctx0" brushRef="#br0" timeOffset="-113657.15">33320 1831 422 0,'0'0'113'16,"0"0"-65"-16,0 0-39 15,0 0-7-15,0 0-2 16,0 0-5-16,-6 77 3 16,19-28 2-16,3 5-5 0,-1 2-16 15,-1-2-43 1,-3-6-4-16,4-11 13 0,1-14-30 16,9-8-22-1</inkml:trace>
  <inkml:trace contextRef="#ctx0" brushRef="#br0" timeOffset="-113428.78">33657 2039 252 0,'0'0'79'0,"0"0"-14"0,0 0 6 16,0 0-3-16,0 0-55 16,0 0-13-16,0 0-5 15,-2 26 5-15,-5 5 4 16,4 5-4-16,1-5 3 15,2-3 2-15,0-3-5 16,0-6 0-16,0-2-23 16,0-7 0-16,0-5-26 15,0-5-7-15,12 0-27 16,9 0 23-16,8-18-60 16</inkml:trace>
  <inkml:trace contextRef="#ctx0" brushRef="#br0" timeOffset="-113268.89">33855 2111 273 0,'0'0'117'15,"0"0"-60"-15,0 0-57 16,0 0 15-16,0 0-11 16,0 0 19-16,-29 91-17 15,22-67 2-15,1-2-1 16,4-3-7-16,2 0-1 16,0-3-31-16,0-2-33 15,0-6-69-15</inkml:trace>
  <inkml:trace contextRef="#ctx0" brushRef="#br0" timeOffset="-112451.28">33864 1339 267 0,'0'0'28'0,"0"0"-28"16,0 0 0-16,0 0 6 15,0 143 31-15,0-81 21 0,0 7-25 16,0-2-12 0,0 5 17-16,0 0 0 0,0 9-38 15,0 5 2 1,0 2-1-16,0 9 3 15,0-3-4-15,0 2-8 16,0 2-2-16,0 2-14 16,-16 0-40-16,-35-1-43 15</inkml:trace>
  <inkml:trace contextRef="#ctx0" brushRef="#br0" timeOffset="-108903.49">28321 1598 6 0,'0'0'51'16,"0"0"4"-16,0 0-9 15,0 0 7-15,0 0-23 0,0 0 0 16,0 0-8 0,0-21 9-16,0 15-10 0,0 1-18 15,0-3 2 1,0 0 5-16,0 0-10 0,0-1 0 15,0 3 1 1,0 0 13-16,0 5 0 0,0 0-2 16,0 1 8-16,0 0 4 15,0 0-21-15,0-3 1 16,0 1-2-16,0 2 7 0,0 0-2 16,0-2-5-1,0 2 3-15,0 0 2 16,0 0-6-16,0 0-2 15,4 0 2-15,7-2 1 16,12-2-2-16,3-6-3 16,14 0 3-16,6-5 3 15,8 3-1-15,2 2-4 0,0 0 4 16,-2 3 3 0,-4-2-5-16,0 3-4 15,-4-3 4-15,1-1 5 16,0-5-2-16,6-1-6 0,8 0 6 15,12 1 0-15,5-2-3 16,3 3-2-16,-2 3 2 16,-10 0 3-16,-3 3-2 15,-6 0-2-15,-3 0 2 16,5-2 3-16,4 0-4 16,5-4-6-16,2-3 6 15,-1 3 3-15,3-3 0 0,-4 4-6 16,-1 1 6-1,-3 5 1-15,-5 1-4 0,3 0-5 16,-5 1 5 0,2 1 2-16,-2-1 0 0,-2-3-4 15,0-4 4-15,3-4 0 16,-2-1-2-16,6 2-4 16,2-2 4-16,6 3 2 0,-2 2-1 15,1 5-2 1,-5-2 2-16,-3 5 1 0,1 0-2 15,1 3-6 1,-1-2 6-16,-3 1 2 16,-1 0-1-16,-3 2-2 0,0 0 2 15,-2 0 0-15,-1 0-1 16,-6 0-7-16,-4 7 7 16,-7-4 4-16,-1 3-4 15,1 0 0-15,1 3 0 16,3 3 3-16,3 2-3 15,-10-2-16-15,3 0 16 16,-3-6 0-16,-4 0-1 16,-2-1-1-16,3-1 2 15,-3 2 3-15,0 2-3 0,0-1-11 16,-2-1 11 0,-6-4-1-16,2-2 3 15,-1 0-4-15,-1 0 4 16,-2 0 3-16,6-5-5 15,2 4-5-15,-3-1 5 16,5 2 2-16,5 0-1 0,6 0-2 16,4-3 2-16,1 2 3 0,3-6-4 15,-3 3-8 1,-1 1 8-16,-3-1 2 0,-1 1-1 16,2 2-2-1,3-2 2-15,6 2 4 16,-6 1-5-16,11 0-8 15,-6 0 8-15,6 0 2 16,-2 0-2-16,-10 0-2 16,-5 0 2-16,-8 0 5 15,-5 0-5-15,3 0-5 16,-2 0 5-16,-1 0 2 16,6 0-2-16,-1 0 0 0,0 0 0 15,2 0 4 1,-6 0-4-16,-6 0-7 0,-6 0 7 15,-15 0 4 1,9 0-4-16,-9 0 0 0,0 0 0 16,0 0 5-16,0 0-5 15,0 0-8-15,0 0 8 16,0 0-1-16,0 0-37 16,0 0-8-16,0 0-41 15,0-8-148-15</inkml:trace>
  <inkml:trace contextRef="#ctx0" brushRef="#br0" timeOffset="-91288.86">28757 2296 99 0,'0'0'39'0,"0"0"-12"15,0 0 19 1,0 0-18-16,0 0-19 0,0 0 12 15,0 0 5 1,0 0-12-16,-9-14 8 0,9 11-8 16,0 0 7-16,0-2-6 15,0 0-6-15,0-1 8 16,0-5-1-16,0 6-8 16,-2-1 10-16,2 1-5 15,0 4 8-15,-3-2-9 16,3 3-9-16,0 0 8 15,0 0-1-15,0 0-7 16,0 0-6-16,0 0 6 16,0 0 1-16,0 0-4 15,-2 0-7-15,0 0 7 0,2 0 1 16,-2 0-1 0,2 0-1-16,0 0 0 0,0 15 1 15,0 3 0 1,0 6 1-16,0 6 6 15,0 8 8-15,-4 4-14 16,-1 0 4-16,3 4-2 0,-2-2 10 16,2-3-13-16,-4-2 0 0,2-1 0 15,0-3 9 1,-3-1-8-16,1-3-1 16,-2-2 1-16,4-8 11 15,2-2-12-15,2-7 0 16,0-6 0-16,0-1 8 15,0-4-6-15,0-1-4 16,0 0 4-16,0 0 6 16,0 0-8-16,0 0 3 15,0 0-1-15,0 0 5 16,0 0-7-16,0 0 0 0,0 0 0 16,0 0-1-1,0 0 1-15,0 2-12 0,0 1 12 16,14-2 7-16,1 3-5 15,5 0-4-15,5 0 4 16,1 0 2-16,3 0-4 16,2-2-9-16,6-2 9 15,-2 0 2-15,1 0-2 16,1 0-5-16,-1 0-9 16,-1 0 12-16,-4 0 1 15,1 0-8-15,-1 0 9 0,-2 0 3 16,2 0-2-1,-2 0-2-15,2 0 2 0,3 0 2 16,-2 0-3 0,-1 0-11-16,-3 0 2 0,-1 0 6 15,-5 0-1-15,-1 0 4 16,-4 2 0-16,-1-2 3 16,-7 0-3-16,2 0-9 15,-2 0 9-15,0 0 3 16,-3 0-3-16,1 0 0 0,-2 0 0 15,-1 0 7 1,1 0-5-16,-1 0 2 0,5 0-3 16,5 0 3-16,5-2-4 15,-1 0-1-15,5 0 1 16,-2 2 3-16,-2 0-3 16,-3-2-7-1,-6 2 7-15,-1 0 1 0,-5 0 0 16,1-2-2-16,-5 2 2 15,3-2 3-15,-3-4-1 16,0-1-2-16,2-4 3 16,-2-1 8-16,0 0-11 15,0-2 4-15,0 2-5 0,0-4 14 16,0 0-14 0,0-2 4-16,-8 0-2 0,0-2 7 15,-3-2-6 1,1-2-6-16,2-1 7 0,1 3 4 15,3 1-5 1,0 0 1-16,-2 5-2 0,2 0 12 16,2 1-12-16,0 3-4 0,2-3 4 15,0 3 5 1,0 1-7-16,0-4-6 0,0 1 6 16,0 0 4-1,0 2-3-15,0 2-2 0,0 2 2 16,0 6 2-1,0 0-3-15,0 2-6 16,0 0 6-16,0 0 3 16,0 0-3-16,0 0 0 0,0 0-4 15,0 0 1-15,-2 0-13 16,2 0-36-16,0 10-50 16,0 2-34-1</inkml:trace>
  <inkml:trace contextRef="#ctx0" brushRef="#br0" timeOffset="-89969.11">30054 2470 216 0,'0'0'30'16,"0"0"-25"-16,0 0 4 0,0 0 8 15,0 0-3 1,0 0 12-16,-25-43-6 0,25 40 7 16,0-1-1-16,0 3-11 15,-2-2 9-15,2 3 10 16,0 0-14-16,0 0 7 16,0 0-11-16,-2 0 6 15,2 0-6-15,-2 0-12 0,2 0 3 16,-2 0-5-1,2 0-2-15,-2 3-4 0,2 12 4 16,0 8 3 0,0 6-3-16,0 4 2 0,0 0-2 15,0 2 3-15,0-3-2 16,0-2-2-16,0-2 2 16,0-4 5-16,0-4-6 15,0-3-3 1,0-4 3-16,0-3 3 0,0-4-1 15,4-2-4 1,0 0 4-16,-2-4-1 0,0 0-1 16,1 2-4-16,1-2 4 0,-2 0 2 15,0 2 0 1,1-2-4-16,2 0 4 0,1 2 1 16,3-2-3-1,7 0-4-15,5 0 4 16,4 0 2-16,6 0-2 15,1 0 0-15,1 0-3 16,0 0 2-16,2 0 1 0,-2 0-10 16,0 0 10-16,3 0-1 15,-1 0 0-15,7 0-1 16,3 0-3-16,2 0 3 16,-2 0-7-16,-3 0-10 15,-5 0 19-15,-2 0 2 16,-10 0-2-16,-4 0 0 15,-5 0 0-15,-3 0 2 16,-2 0-2-16,0 0-1 16,-2-4 1-16,4-4 13 15,-1 2-11-15,-1-5 4 16,-3 4-6-16,2-3 10 0,-6 0-3 16,-2-4-5-16,-2-3 10 15,0-6-2-15,0-3-7 16,0 0-6-16,0-1 6 15,-4 5 4-15,0 0-7 16,-4 4-5-16,4 2 5 16,2 3 2-16,-5 2-1 15,5 3-2-15,-2 4 2 0,2 0 2 16,2 1-3 0,-3 2-1-16,3 1 1 0,0 0 0 15,0 0-8 1,0 0-11-16,0 0-10 0,0 0 3 15,0 0-26 1,0 0-37-16,0 0-35 0,0 0-51 16</inkml:trace>
  <inkml:trace contextRef="#ctx0" brushRef="#br0" timeOffset="-88479.77">28597 3086 234 0,'0'0'40'15,"0"0"-28"1,0 0 3-16,0 0 21 0,0 0-1 16,0 0-13-16,-3 0-20 15,3 0 4-15,0 0-5 16,0 0 1-16,0 2-2 16,0 6 1-16,0 4 3 15,14 0-4-15,3 2 2 0,10 0 0 16,4 1 5-1,10-4-5-15,5 3 4 0,6-4-3 16,8-4 3 0,7 0-6-16,8-6 0 15,8 0 0-15,8 0 0 0,9-8 2 16,8-2-2-16,6 0 1 16,1-2 1-16,3-6-2 15,7 2-9-15,2 0-1 16,2 4-1-16,-7 6-6 15,-6 4 12-15,-10 2 5 16,-11 0 1-16,-8 2-1 16,-9 9 2-16,-7-5 0 0,-7-4 4 15,-6-2-5 1,-4 0 3-16,-14 0 0 0,-9 0-1 16,-10 0 0-1,-13 0 0-15,-4 0 6 0,-4 0 5 16,0 0-6-1,0 0-1-15,0 0-5 0,0 0 0 16,0 0-2 0,10 0-2-16,7-5 2 0,10-3 24 15,4-4-13-15,5-2-4 0,3-2-3 16,5 0 0 0,7-1-4-16,5 1 1 0,11 2-1 15,8 0 0 1,10-2 1-16,6 2-1 0,7 3 1 15,0 1-1 1,3 1 0-16,-5 6 2 16,-7 0-2-16,-5 3 0 15,-8 0 3-15,-7 0-3 16,-9 0 2-16,-8 4 1 16,-15 1 5-16,-5-2-4 15,-10 1 5-15,-2-2-7 16,4 2 0-16,5 0-2 15,7 0 3-15,11-1-2 16,2-2 8-16,9-1-9 0,4 0 10 16,-4 0-7-16,-6 0 1 15,-17 0-3-15,-10-1 5 16,-10-2-3-16,-3-1-3 16,-10 4 1-16,-2 0-1 15,0-1 0-15,0 1-2 16,0 0-13-16,0 0-17 15,0 0-16-15,0 0-14 16,-8 0-41-16</inkml:trace>
  <inkml:trace contextRef="#ctx0" brushRef="#br0" timeOffset="-82849.06">29029 2386 267 0,'0'0'27'16,"0"0"-13"-16,0 0 14 0,0 0-14 16,0 0 0-1,0 0-13-15,0 0 5 0,0-22-6 16,0 22-6-1,0 0 5-15,0 0-3 0,0 0-108 16,20 0-49 0</inkml:trace>
  <inkml:trace contextRef="#ctx0" brushRef="#br0" timeOffset="-70019.11">29350 173 202 0,'0'0'24'0,"0"0"-9"15,0 0 21 1,0 0 3-16,0 0 10 0,0 0-24 15,0 0 4 1,-31-83-2-16,29 76-17 16,-1 1 11-16,-1 3 12 0,0-2-17 0,-2 0-3 31,0 3-10-31,2 2 16 0,-3-2-8 16,1 2-11-16,-4 0 3 15,-3 0 0-15,-5 17-2 16,-6 23-2-16,-7 13 2 15,-1 7 6-15,8 8-7 16,4-3-9-16,9-1 9 16,3-2 2-16,8-6-2 15,0-5-1-15,0-8-5 16,23-9 2-16,4-4 1 0,4-7-25 16,5-5 19-16,-1-6 9 15,4-2-15 1,-4-10 15-16,1 0 0 0,-7 0 2 15,0-10-2 1,-7-10-4-16,-2-6 4 0,-2-7 4 16,-5-5-3-16,-7 0-2 15,-6-7 2-15,0 0 2 16,-4-5-3-16,-21-5-10 0,-6 5 10 16,-4 5-2-1,-5 12-1-15,0 7-3 0,1 8 6 16,4 8 3-1,6 5-3-15,9 5-6 0,7 0 6 16,6 0 0 0,5 0 0-16,2 5-7 0,0 9-6 15,0 3 6-15,0 4-22 16,18 5-14-16,8 0 0 16,8 4-19-16,2 1-30 15,-1-1-68-15</inkml:trace>
  <inkml:trace contextRef="#ctx0" brushRef="#br0" timeOffset="-69588.82">29736 695 335 0,'0'0'48'0,"0"0"-48"15,0 0 5-15,0 0 1 16,0 0-4-16,0 0-2 16,-56 53 1-16,56-30 5 15,0 4-6-15,0 2-3 0,0 7 3 16,2-3 6 0,7-3-6-16,-1-4-1 0,6-7-4 15,-3-6 5 1,1-5 2-16,-4-8-2 0,1 0 9 15,2 0 9 1,1-18-13-16,3-10 11 0,1-10-15 16,-3-1 10-16,1-3-11 0,-8 3 5 15,-2 3-4 1,-4 5 19-16,0 4-5 0,0 4-4 16,-6 5-3-1,-8 4 6-15,-1 5-12 16,4 2-2-16,-1 7-7 15,-1 0-12-15,2 0-31 0,4 13-14 16,5 9-28 0,2-10-34-16</inkml:trace>
  <inkml:trace contextRef="#ctx0" brushRef="#br0" timeOffset="-67929.09">30127 81 12 0,'0'0'8'16,"0"0"22"-16,0 0 27 16,0 0-4-16,0 0-1 15,0 0-15-15,0-50 6 0,0 49-1 16,0-2-1-1,0 2 4-15,0 1-9 0,0 0 6 16,0 0-17 0,0 0-13-16,0 18-12 0,0 21 0 15,0 24 3-15,0 15 23 16,0 12-17-16,0 1 3 16,0-1-6-16,0-10 6 15,0-6-11-15,0-10 6 16,0-8-7-16,0-9 4 15,0-5-2-15,0-4-4 16,0-2-2-16,0-5-3 16,-2-6-16-16,-9 0-47 0,-11-4-1 15,-12 0-6 1,-15-15-145-16</inkml:trace>
  <inkml:trace contextRef="#ctx0" brushRef="#br0" timeOffset="-67568.83">28512 258 371 0,'0'0'0'0,"0"0"-11"16,-6 120 11-16,6-42 5 0,0 12 12 15,0 9 23-15,0 4-7 16,0-5-22-16,2 0 6 15,2-9-9-15,1-8-1 16,5-10-7-16,9-10-3 16,5-8-22-16,10-8-49 15,5-20-65-15</inkml:trace>
  <inkml:trace contextRef="#ctx0" brushRef="#br0" timeOffset="-66979.24">30384 142 430 0,'0'0'23'0,"0"0"-7"16,0 0-1-16,0 0 21 15,0 0-10-15,0 0-24 16,-20-18-3-16,22 21 1 16,18 14-7-16,7 6 7 15,6 2 3-15,5 3 2 16,4 7-3-16,-1 1 1 0,1 0 0 16,0 4-1-1,3 1 1-15,-5-5-3 0,-3-3 1 16,-1-8 2-1,-9-6-3-15,-7-5-1 0,-11-10 1 16,-7 2 0 0,-2 0-1-16,0 6 1 0,-17 8 6 15,-17 6 7-15,-13 7-1 16,-1 2-11-16,0-2 15 16,6-1-12-16,4-4-1 15,9-4-3-15,5 1 0 16,8-11-5-16,7 3-19 0,7-4-55 15,2-7-26 1,0-6-23-16</inkml:trace>
  <inkml:trace contextRef="#ctx0" brushRef="#br0" timeOffset="-66468.97">30756 30 416 0,'0'0'18'0,"0"0"-16"16,0 0 2-16,0 0-4 15,0 0 9-15,0 0 1 16,-18-11-10-16,26 11-2 15,17 8 2-15,6 11 1 16,9 1 4-16,10 6-3 0,1 1 3 16,7 2-3-16,-5 3 3 15,1 5-4-15,-3-2 4 16,-7 1-2-16,-1 0 0 16,-3 1-3-16,2-2 2 15,3 0 0-15,-5-1-2 16,-2-4 2-16,-9 2-2 15,-7-7 0-15,-7 0 6 0,-3-3-5 16,-10-4 16 0,-2 3 3-16,0 4-6 0,-11 6-5 15,-21 1 18-15,-7 0-6 16,-8-2-17-16,-2 1 10 16,-1-4-4-1,4 1-5-15,9-2-5 16,1 0-2-16,9-4 0 0,5-1-20 15,3 0-51-15,4 0-48 16,1-12-70-16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0:52:2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12597 13369 26 0,'0'0'49'16,"0"0"-12"-16,0 0 8 0,0 0-15 15,0 0 3-15,0 0 9 16,0 0 5-16,0 0 1 15,0 0-17-15,0-12-4 16,2 2 7-16,0 2-15 16,-2 3 3-16,0-1 0 15,0 0 8-15,0 0-13 16,0-1-11-16,-4 0 8 16,-9 2 6-16,-3 2-10 15,-4 3-1-15,-2 0-7 16,-9 0 11-16,-5 7-13 0,-11 8 2 15,-9 10 1 1,-6 3 13-16,-9 4-16 0,-5 6 9 16,-11 0-8-1,-4 1 13-15,-8 3-14 0,-1-7 5 16,0-1-5-16,2-6 12 16,5-1-11-16,1-4 5 15,10 4-6-15,9-1 15 16,8-1-15-16,11-2-1 15,7-3 1-15,5-5 4 0,4 0-3 16,3 1-2 0,1-4 2-16,2 0 4 0,4-4-5 15,4-2-8 1,1 0 8-16,5-4 4 0,5 2-3 16,4-4-2-16,5 0 2 15,-1 0-2-15,5 0 1 16,0 0-13-16,0 0 6 15,0 0 5-15,0 0-23 16,0 0 3-16,0 0-24 16,0 2-37-16,9 4 12 15,9 0 9-15,2 2 8 16,0 0-72-16</inkml:trace>
  <inkml:trace contextRef="#ctx0" brushRef="#br0" timeOffset="683.7">10946 13455 287 0,'0'0'37'0,"0"0"-4"0,0 0-25 16,0 0-8-1,0 0 21-15,0 0 9 0,-13 24-24 16,6 0 1-16,-5 8 1 16,2 6 17-16,-5 7-3 15,-8 5-8-15,-4 2 8 16,-4 6 10-16,-2 0-19 15,-1 0 1-15,3-4-10 16,2-4 9-16,2-5-13 16,2-8 4-16,8-3-3 15,3-11 10-15,3-5-9 16,2-8-1-16,5-3 0 16,1-2 10-16,3-5-11 0,0 0-8 15,0 0 8 1,0 0 1-16,0 0-1 15,0 0-1-15,0 0 1 16,0 1 1-16,0-1-1 16,0 0-7-16,0 3 7 15,0-1 0-15,0 0-1 0,0 2 1 16,12 2 0-16,3 0 2 16,10 1-2-16,0 1-3 15,6-2 3-15,0 1 5 16,2-1-4-16,1-2-2 15,-1-4 2-15,3 0 2 16,-1 0 2-16,1 0-3 16,-2 0 6-16,-3 0 1 0,-7-4-6 15,0 2-6 1,-7 2 6-16,-4 0-1 16,-7 0-2-16,-2 0-10 0,-1 0 2 15,0 2-3 1,-3 12-30-16,0 6-13 0,0 4-80 15</inkml:trace>
  <inkml:trace contextRef="#ctx0" brushRef="#br0" timeOffset="22580.49">23510 5905 99 0,'0'0'25'0,"0"0"-25"16,0 0-12-16,0 0-1 16,0 0 13-16,0 0 1 0,0 0 5 15,0 0 5-15,-26-2 7 16,26 2-6-16,0 0-12 15,0 0-5-15,0 0-7 16,0 0 6-16,11 0-107 16</inkml:trace>
  <inkml:trace contextRef="#ctx0" brushRef="#br0" timeOffset="47380.16">20119 11643 170 0,'0'0'26'0,"0"0"-15"15,0 0-9-15,0 0 18 16,0 0 12-16,0 0-21 16,0 0-4-16,-2-42 5 15,-1 41-11-15,3-3 6 0,0 1-5 16,0 0 12 0,0 0-1-16,0 3-8 0,0 0 8 15,-2 0 12 1,2 0-13-16,0 0 4 0,0 0-12 15,0 0 6 1,-2 0-10-16,-2 0-9 16,2 0 9-16,-1 0 17 15,3 0-11-15,-2 7 8 0,-3 7 1 16,1 6 2-16,-5 5-9 0,0 0-6 16,3 5 8-1,-4-4 8-15,4-2-16 0,-1-1 2 16,-1-7-2-1,2-2 5-15,2-4-7 0,2-3-4 16,0-1 4 0,0-1 3-16,0-3-3 0,-1-2-3 15,-5 0-24-15,-4 0-36 16,-1 0-75 0,-1 0-77-16</inkml:trace>
  <inkml:trace contextRef="#ctx0" brushRef="#br0" timeOffset="47690.06">19909 11590 313 0,'0'0'38'16,"0"0"-38"-16,0 0 0 16,0 0 19-16,0 0 7 0,141 77-7 15,-94-40 28-15,4 6-17 16,0-6-22-16,-2 0 1 16,-4-5-1-16,-5-7-7 15,-3-2-2-15,-8-8-1 16,-2-5 2-16,-4-5-45 15,-8-5-59-15,-8-6-83 16</inkml:trace>
  <inkml:trace contextRef="#ctx0" brushRef="#br0" timeOffset="49242.54">19713 5801 161 0,'0'0'23'0,"0"0"-14"16,0 0-9-16,0 0 1 0,0 0 6 16,0 0 10-1,-13-3-11-15,13 3 7 0,0 0-6 16,0 0 6-1,0 0-11-15,0 0 0 0,-2 0 8 16,0 0 11 0,-1 5-7-16,-4 11 4 0,3 4-2 15,0 4 19-15,0-1-19 0,-3 4-16 16,0-4 11 0,-2 2 4-16,-4 2-10 15,-3 1 16-15,-1 3-5 16,-4 1 9-16,1-2-16 0,5-5-7 15,1-6 0 1,7-6 2-16,5-7-4 16,2-2-4-16,0-2-35 15,0 0-9-15,0-2-38 16,0 0-23-16</inkml:trace>
  <inkml:trace contextRef="#ctx0" brushRef="#br0" timeOffset="49513.95">19497 5916 239 0,'0'0'92'0,"0"0"-75"0,0 0-10 15,0 0-7 1,0 0 27-16,0 0 13 0,52 37-23 15,-27-15 3 1,4 2-3-16,-4 0 4 0,2-4-12 16,0-2 3-1,2-1-12-15,-2 1-2 0,4 2-2 16,-2 4-40-16,2 2-50 0,-6 0-93 16</inkml:trace>
  <inkml:trace contextRef="#ctx0" brushRef="#br0" timeOffset="50580.2">21489 12086 36 0,'0'0'87'16,"0"0"-44"-1,0 0-43-15,0 0 0 0,0 0-41 16,0 0-56 0</inkml:trace>
  <inkml:trace contextRef="#ctx0" brushRef="#br0" timeOffset="50833.04">21489 12086 111 0,'-22'-72'65'0,"22"72"-14"0,0-2-19 15,0 2-11 1,0 0-2-16,0 0 5 0,0 0-9 15,0 0 3 1,0 0-1-16,-4 0 9 0,-3 2-6 16,-7 15-1-1,-1 11 2-15,-3 6 0 0,3 1-20 16,1-5 6-16,3-4-3 16,2-7-1-16,2-2-3 15,-2-7-4-15,3-1 4 16,-1-4-15-16,0-3-32 15,3-2 5-15,1 0-37 16,1-5-33-16</inkml:trace>
  <inkml:trace contextRef="#ctx0" brushRef="#br0" timeOffset="51086.82">21280 11929 287 0,'0'0'19'15,"0"0"-13"1,0 0-6-16,0 0 15 0,0 0 10 16,114 66-9-1,-87-49-3-15,-6-6-7 0,0-1-4 16,-4-4-4-1,-3-2-4-15,-3-4-19 16,-2 0-34-16,0-2-77 16</inkml:trace>
  <inkml:trace contextRef="#ctx0" brushRef="#br0" timeOffset="52740.2">21057 5642 43 0,'0'0'16'0,"0"0"11"15,0 0 20-15,0 0-15 0,0 0-1 16,0 0-13 0,-6-7 9-16,6 4-1 0,0 2-18 15,0-2 1 1,0 2 6-16,0-2-9 0,0 3 16 15,0 0-19 1,0 0 7-16,0 0-8 0,0 0-1 16,-3 0-1-1,3 0 7-15,-3 0 1 0,3 0-2 16,-2 0-4-16,2 0 11 0,0 0-5 16,-2 0-7-1,2 0 7-15,-2 7 3 0,-4 7-10 16,-1 8 4-1,-3 2-5-15,0 2 17 0,1 2-8 16,-3-2-8 0,-1-2 5-16,5 0 1 0,-6-2-4 15,3 0-1-15,0-1-2 16,2-2 12-16,4-5-12 16,3-6 1-16,2-2-1 15,0-3 5-15,0-3-4 16,0 0-2-16,0 0-5 15,0 0-1-15,0 1-27 16,0 0-20-16,0 6 10 16,0-1 7-16,0 0-4 15,0-4 3-15,0 0-10 16,0 0-6-16</inkml:trace>
  <inkml:trace contextRef="#ctx0" brushRef="#br0" timeOffset="53180.37">20877 5653 207 0,'0'0'44'16,"0"0"-22"-16,0 0-18 16,0 0-4-16,0 0 7 15,0 0-5-15,0-11 11 0,0 11-12 16,4 0 1-16,2 0 29 16,4 5-9-16,1 1-17 15,-3 0 9-15,4 6-1 16,1-2 2-16,2 6-2 15,3 0-7-15,5 5 2 16,-4 0 1-16,2 2-9 16,-3-3 9-16,-1 5-9 15,2-3 15-15,-4 0-7 0,1-3-7 16,-1 0-1 0,-1-2 5-16,1-5-5 0,-1-1-6 15,-3-1-26 1,7-2-25-16,-16-4-62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0:58:43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19845 1187 203 0,'0'0'19'16,"0"0"-10"-16,0 0-3 16,0 0 4-16,0 0 0 15,0 0 17-15,0 0-10 16,-9-14 1-1,9 14 3-15,0 0-9 16,0 0 4-16,-2 0 4 16,2 0-17-16,0 0 2 0,0 0 1 15,0 0 7-15,-2 0-6 16,2 0-5-16,-3 0 1 16,1 6 4-16,-2 16-7 15,0 15 5-15,-4 7-5 16,0 12 10-16,-3 11 4 15,-5 8-9-15,-5 7 9 16,-5 8 6-16,-5 6-11 16,-2 8 5-16,-4 7-3 0,4 1 8 15,-2-2-9-15,3-6-8 16,3-5 4-16,0-3 0 16,5-10-4-16,4-7-4 15,4-17 4-15,10-18 2 16,6-10-4-16,0-14-3 15,0-8 3-15,0-6 3 16,0-4-3-16,0-2 0 16,0 0 0-16,0 0 5 0,0 0-5 15,0 0-8-15,6 0 8 16,12 0 3-16,9 0-1 16,11 0-3-16,6 3 3 15,3-3 1-15,0 0-3 16,-2 0-5-16,-3 0 4 15,-5 0-1-15,2 0-3 16,-4-9-10-16,-3 3-23 16,-3 2 6-16,-5 4-53 15,-6-2-52-15</inkml:trace>
  <inkml:trace contextRef="#ctx0" brushRef="#br0" timeOffset="535.08">20353 1321 381 0,'0'0'13'0,"0"0"-8"15,0 0-5 1,-118 165 0-16,80-80 0 0,0 21 16 16,4 27 0-1,8 14-10-15,2 5 10 0,7-4 13 16,9-15-18-1,6-16-7-15,2-16-1 0,0-7 1 16,13-5-4 0,11-13-4-16,3-5 4 15,4-15-2-15,1-17-21 0,5-12-12 16,6-16-34-16,3-11 0 16,6-5-7-16</inkml:trace>
  <inkml:trace contextRef="#ctx0" brushRef="#br0" timeOffset="1149.64">20505 1339 450 0,'0'0'22'16,"0"0"-22"-16,0 0-6 16,0 0-5-16,0 0 11 0,24 102 14 15,5-27-2 1,-3 23-1-16,-8 22 1 0,-9 23 12 15,-5 3-1 1,-4-3-23-16,3-15 7 16,2-20 2-16,-1-18-9 0,3-16 0 15,-1-19 1-15,1-19 2 16,0-16-3-16,0-10-3 0,-3-8 3 16,-2-2 5-1,0 0-4-15,0-12 1 0,5-23 3 16,5-16-5-1,3-10-2-15,1-3-9 0,1 2 4 16,3 2 5-16,3-1-13 16,6 11 8-16,-2 11 3 15,-8 16 4-15,-7 15 0 16,-6 8-5-16,1 0 5 16,4 4 0-16,7 18 3 15,2 9-2-15,2 2 4 16,-2 8 3-16,1 1-8 15,-4-1 1-15,-3 3-1 16,-1-1 4-16,-2 1-4 16,0-4-17-16,-2-1-6 0,2-12-27 15,-2-6-14 1,4-11-15-16,1-10-24 16</inkml:trace>
  <inkml:trace contextRef="#ctx0" brushRef="#br0" timeOffset="1619.74">21246 2452 331 0,'0'0'47'15,"0"0"-47"-15,0 0-3 0,0 0 3 16,0 0 11 0,0 0 2-16,5 143 2 0,-5-86-8 15,0 2 11 1,0-7-10-16,0-6-7 15,13-10-1-15,7-5 5 16,3-9-2-16,4-7-4 16,-1-7 2-16,-2-6 8 15,3-2-4-15,-4 0-5 16,-5-6 0-16,-5-13 13 16,-5-8-12-16,-5 0-1 15,-3-6 3-15,0-1-6 0,0 1 3 16,-20-3-15-16,-9 3-5 15,-2 3 10-15,-2 6-7 16,-4 2 17-16,4 5 0 16,7 5 7-16,3 5-4 15,9 2-1-15,10 4 13 16,4 1-4-16,0 0-11 16,0 0-7-16,10 0 5 0,7 12 2 15,6 3 1 1,-1-3 0-16,0-1-1 0,0-4 3 15,1-4-3 1,-2-3-1-16,0 0-11 0,1 0-25 16,-2-15-17-16,0-6-87 15</inkml:trace>
  <inkml:trace contextRef="#ctx0" brushRef="#br0" timeOffset="2019.75">21545 1586 383 0,'0'0'38'16,"0"0"-34"-16,0 0 14 0,0 0 7 15,0 0-23 1,0 0 7-16,-31 84-9 0,28-14 16 16,-3 21-1-1,-1 10-6-15,3 6 1 0,4-5-1 16,0-10-6-1,0-15-6-15,4-7 6 0,14-12-3 16,2-8 0 0,4-8-26-16,3-12-14 0,0-9 4 15,0-14-38-15,0-7 1 0,6 0-53 16</inkml:trace>
  <inkml:trace contextRef="#ctx0" brushRef="#br0" timeOffset="2500.23">21980 1791 370 0,'0'0'50'0,"0"0"-48"15,0 0 8-15,0 0-9 16,0 0 17-1,-67 150-6-15,51-90 6 16,-4 4-6-16,2-3-7 0,2-7 4 16,3-7-3-16,2-7-4 15,2-5-4-15,2-10 0 16,3-8-11-16,2-11-17 16,2-6-8-16,0 0 4 15,0-18 21-15,0-14-28 16,0-8 5-16,0-7 1 15,0-3 32-15,0 0-3 16,6 4 6-16,1 8 5 16,2 14 25-16,-4 13 3 15,-1 8 0-15,3 3-25 0,1 0 12 16,6 16 3-16,3 8-8 16,6 2 5-16,4-1-6 15,2-2-12-15,4 2 0 16,3-2-2-16,-1 1 5 15,1-2-5-15,-7-1-7 0,-5-8-10 16,-3 0-27 0,-8-7-30-16,-1-2-35 0</inkml:trace>
  <inkml:trace contextRef="#ctx0" brushRef="#br0" timeOffset="2801.7">22215 1520 247 0,'0'0'99'15,"0"0"-86"-15,0 0-8 0,0 0-3 16,0 0 24-1,135 156 9-15,-106-86 15 0,-6 11-14 16,-4 6-16 0,-11 8 8-16,-4-3-14 0,-4-4-4 15,0-10-10-15,0-9 2 0,0-13-4 16,0-12 0 0,0-9-42-16,0-5-22 0,0-12-54 15,0-18-146 1</inkml:trace>
  <inkml:trace contextRef="#ctx0" brushRef="#br0" timeOffset="4310.24">22026 1502 154 0,'0'0'59'15,"0"0"-45"-15,0 0 12 16,0 0 0-16,0 0-11 16,0 0 3-16,0 0-9 15,0 0-3-15,0 0 0 16,0 0-4-16,0 0 8 16,0 0 2-16,0 0-9 15,0 4 11-15,0 4 10 16,0 5-8-16,0 6-1 15,0 5-3-15,0-2 4 0,0 5-4 16,0-4-12 0,10-1 4-16,0-2 1 0,1-4-3 15,3 0-2-15,-3-4 0 16,2-2-3-16,1 0 3 16,1 0-29-16,-3-4-20 15,-6-1-28-15,1-5-69 16</inkml:trace>
  <inkml:trace contextRef="#ctx0" brushRef="#br0" timeOffset="4530.07">21935 1317 281 0,'0'0'111'0,"0"0"-111"15,0 0-14-15,0 0-5 0,0 0 10 16,0 0-53 0,-13-6-173-16</inkml:trace>
  <inkml:trace contextRef="#ctx0" brushRef="#br0" timeOffset="5345.78">22962 2288 334 0,'0'0'115'16,"0"0"-97"-16,0 0-12 15,-11 104-3-15,-12-50 39 0,-5 7 1 16,-3-2-19 0,0-1-18-16,-1-5 6 0,6-9-12 15,1-8 1 1,2-4-1-16,6-4 0 0,1-4-29 15,3-8-48 1,3-8-45-16,10-8-27 0</inkml:trace>
  <inkml:trace contextRef="#ctx0" brushRef="#br0" timeOffset="5949.79">23054 1713 453 0,'0'0'24'0,"0"0"-18"0,0 0 0 15,0 0-8 1,0 0 4-16,0 0 13 16,53 79 4-16,-31-26-14 15,1 3-1-15,-2 0 4 16,-3-11-7-16,1-6-2 15,-2-13 3-15,-3-10 3 16,-1-10-5-16,-5-6-2 0,6 0 2 16,-1-16 11-16,6-19-3 15,5-12-8-15,5-5 5 16,2 7-3-16,-3 8-2 16,-1 14-7-16,-4 16 7 15,-3 7-1-15,0 6-7 16,0 28 5-16,-2 18 3 15,0 14 15-15,-7 6-8 16,-2 4-2-16,0-3 7 16,-7-8 1-16,0-3-8 15,-2-3 3-15,0-9-8 0,0-6 8 16,-4-11-8-16,-5-11-5 16,0-11-5-16,-2-6-20 15,0-5-22-15,-5 0-25 16,-2-6-19-16,5-22-99 15</inkml:trace>
  <inkml:trace contextRef="#ctx0" brushRef="#br0" timeOffset="6209.61">23684 1566 436 0,'0'0'57'0,"0"0"-57"0,0 0-3 16,0 0 3-16,0 104 22 0,0-48 5 31,0 1-14-31,0-9-9 0,0-8 1 16,0-9 2-16,0-4-5 15,8-11-4-15,6-9-14 0,-5-7-17 16,2 0-20-1,-2-3-31-15,0-29-98 0</inkml:trace>
  <inkml:trace contextRef="#ctx0" brushRef="#br0" timeOffset="6369.89">23632 1299 154 0,'0'0'333'0,"0"0"-323"16,0 0-10-16,0 0-15 16,0 0-14-16,0 0-28 0,-13-64-108 15</inkml:trace>
  <inkml:trace contextRef="#ctx0" brushRef="#br0" timeOffset="6730.01">24105 990 337 0,'0'0'23'0,"0"0"-20"16,0 0-3-16,87 168 15 16,-55-67 39-16,-7 20-2 15,-2 18-8-15,-12 19-9 16,-11 20-1-16,0 11-14 16,-34 5-1-16,-16-11-18 0,-6-27 16 15,2-32-14-15,17-37 0 16,16-31-3-16,17-23 0 15,4-16-41-15,2-12-36 16,16-5-63-16,7-10-97 16</inkml:trace>
  <inkml:trace contextRef="#ctx0" brushRef="#br0" timeOffset="7420.31">24713 1828 411 0,'0'0'41'15,"0"0"-41"1,0 0-5-16,0 0 5 0,0 0 11 15,0 0-7 1,83-4-4-16,-32 4 9 16,3 0 8-16,3 0-8 0,-3-11 4 15,-7-4-13-15,-9 0 6 16,-9 5-6 0,-7 0-7-16,-9 4-25 15,-6 6-65-15,-7 0-81 16</inkml:trace>
  <inkml:trace contextRef="#ctx0" brushRef="#br0" timeOffset="7630.24">24627 2458 379 0,'0'0'11'0,"0"0"-11"0,0 0-15 15,0 0 15 1,0 0 37-16,122 32-3 0,-69-32-30 16,7-12-4-16,5-6-13 15,-1 6-28-15,4-4-78 16</inkml:trace>
  <inkml:trace contextRef="#ctx0" brushRef="#br0" timeOffset="8619.65">25585 1265 322 0,'0'0'26'15,"0"0"-25"-15,0 0 0 16,0 0 13-16,0 0 11 15,0 0-6-15,0 0-14 16,0 0 3-16,0 0 0 16,0 0-6-16,0 0 8 0,0 0-6 15,2 0-4-15,25 0 0 16,10 10 0-16,13 0 13 16,9-1 5-16,11-8-5 15,5-1 1-15,6 0 1 16,-2 0-14-16,0 0-1 15,-8-4 0 1,-5-4-3-16,-8 2-9 0,-8 0-56 16,-15 0-13-16,-14-2-79 0</inkml:trace>
  <inkml:trace contextRef="#ctx0" brushRef="#br0" timeOffset="9640.25">25452 1842 19 0,'0'0'80'16,"0"0"-50"-16,0 0-4 15,0 0 8-15,0 0 30 16,0 0-3-16,8-11-27 16,-2-7-14-16,1-8 6 15,-3-3-8-15,-4-1-11 16,0-2 7-16,0-1 6 16,-11-4-17-16,-7-1 1 15,-1 0-2-15,1 0 4 16,0 8-6-16,9 6 2 15,4 5 4-15,5 7 7 0,0 5-12 16,0 0-2 0,0 6 4-16,0 1 0 0,7 0-3 15,5 5-6-15,3 22 6 16,3 11 15-16,3 16-10 16,2 18 8-16,-3 10-4 0,-4 15 16 15,-5 7-9 1,-2-6-14-16,0-12 6 0,2-16 0 15,2-21-4 1,-2-17-7-16,-1-14 6 0,-2-10-1 16,-3-7-2-16,-3-1-14 15,-2 0-5-15,0-5-14 16,0-8-86-16</inkml:trace>
  <inkml:trace contextRef="#ctx0" brushRef="#br0" timeOffset="9880.07">25344 2396 314 0,'0'0'62'16,"0"0"-44"-16,0 0-13 0,0 0 23 15,118-80-10 1,-89 70-8-16,-2 4 3 0,4 4-13 16,0-2-9-16,3 4-16 0,-5 0-34 15,-2 0-35 1</inkml:trace>
  <inkml:trace contextRef="#ctx0" brushRef="#br0" timeOffset="10329.94">25152 3016 220 0,'0'0'57'0,"0"0"-34"15,0 0-15-15,0 0 15 16,90-111 10-16,-73 94-11 16,3 5-5-16,-2 5 1 0,0 5-18 15,-3 2 4 1,1 0 2-16,0 15 3 16,-3 10-3-16,-2 7-1 15,-9 8 6-15,-2 4 7 16,0 4-17-16,-9 4 15 15,-15 5-9-15,-5-3 11 16,0-1-9-16,5-13-5 0,6-8 4 16,9-10-3-16,7-7-3 15,2-4-4-15,0-5 4 16,0-5-4-16,6-1 1 16,12 0-4-16,6 0 5 15,10-7-5-15,4-13-39 16,4-7-2-16,4 1-50 15,-3-10-149-15</inkml:trace>
  <inkml:trace contextRef="#ctx0" brushRef="#br0" timeOffset="12079.97">25649 2789 252 0,'0'0'33'0,"0"0"-19"16,0 0 6-1,0 0 5-15,0 0 20 0,0 0-14 32,13-30-30-32,-13 30 2 0,0 0-2 15,0 0 3-15,0 0-4 16,0 0 0-16,0 0 0 15,0 0 4-15,0 0-3 16,0 0 6-16,0 0-2 16,0 0 0-16,0 6 2 15,2 8-3-15,4-2 16 16,-2 2-2-16,0-4-16 0,-2 2 0 16,3-1 7-16,-1 0-2 15,2 5-3-15,2 4-3 16,-2 8 10-16,-3 3 10 15,-3 2-16-15,0 0 6 16,0-1-8-16,0-3 1 16,0-2-4-16,0-5 1 15,0-4-1-15,0-6 0 16,0-4 0-16,0-2 0 16,0-4 1-16,0 1 2 15,0-3-3-15,0 0 1 16,0 0 0-16,0 0 1 0,0 0 3 15,0 0-5 1,0 0 7-16,0 0 8 0,0 0-8 16,0 0-5-16,0 0 2 15,0 0-4-15,0-3 2 16,0 3-2-16,0 0 2 0,0 0-1 16,0 0-1-1,0 0-1-15,0 0 1 0,0 0 0 16,0 0-2-1,0 0 2-15,0 0 1 0,0 0-1 16,0 0 0-16,0 0 0 16,0 0 0-16,0 0 0 15,0 0 1-15,0 0-1 16,0-2 1-16,0-2 2 16,0-2-3-16,0-2-3 15,0-4 3-15,0-2 2 16,0 0 2-16,0-6-4 15,0-2 2-15,0-4-1 16,4-5-1-16,4 1-4 16,4 1 4-16,-1-2 0 0,0 3-1 15,1 2-1 1,3 2 2-16,1 2 0 0,1 1-1 16,-1 6-1-1,-3 3 2-15,-1 2 0 0,-4 6-2 16,-3 4 0-1,-1 0 0-15,3 0-1 0,2 6-2 16,2 14-3 0,3 6 8-16,-1 5 0 0,-2 2 0 15,-2 3 0-15,0 2 3 16,-5 0-3-16,-2-5 0 16,-2-3 3-16,0-10-3 0,0-7 0 15,0-4 0 1,0-7 0-16,0-2 1 0,2 0 2 15,-2 0 3 1,0-2-1-16,0-16 6 0,0-13-8 16,0-2-2-1,7-6-2-15,3 1 1 16,0 0-2-16,6 4 1 16,0 2-6-16,4 6 7 15,-1 8 0-15,4 4-9 16,-1 8 7-16,-2 6 2 0,0 0 0 15,1 12-4-15,-4 14-2 16,1 7 6-16,-5 2 1 16,-5 3 3-16,-4 1-4 15,0-6 1-15,-2-4 1 16,0-8-2-16,1-2-3 16,1-11 2-16,-2-5-8 15,2-3-25-15,0 0-20 16,-4 0-20-16,4-9-14 0,2-18-243 15</inkml:trace>
  <inkml:trace contextRef="#ctx0" brushRef="#br0" timeOffset="13120.33">25818 1373 108 0,'0'0'37'0,"0"0"-19"0,0 0-7 16,0 0 17-1,0 0-10-15,0 0 16 0,-60-84 0 16,60 78 0 0,0 5-10-16,0 1 8 0,0 0-6 15,0 0-14 1,0 0-9-16,0 0 3 0,0 1 5 15,0 11-11 1,0 6 12-16,0 7-1 0,0 4-3 16,20 5 8-16,7 6-12 15,4 7 16-15,9-2-4 16,3 4-15-16,3-7 5 16,4-2 0-16,0-8-4 15,4-4-2-15,4-1 3 16,0-5 2-16,0-1 0 15,-5 4 0-15,-4-2-5 16,1 4 0-16,-8 0 1 16,-5 6-2-16,-5-1-3 15,-8 2 4-15,-3 0 0 16,-8-4-4-16,-2-1 4 16,-4-8 0-16,-3-3 2 0,-4-4-4 15,0-4-1 1,0 2 3-16,-2 1 5 0,-21 0-3 15,-8 5 3 1,-9 1-5-16,-7 3 1 0,-1-3-1 16,-4 3 1-16,1 3-1 0,2-3 0 31,6 0-7-31,10-3 2 0,8 0 4 16,10-2-1-16,2-4 2 15,8 1-7-15,1-2 6 16,4 0 0-16,0-2-11 15,0-2 8-15,16 0 2 16,5-2-1-16,6 0 2 16,6 0 2-16,10 0 7 15,6 0-6-15,5 2-1 16,4-2 2-16,0 4 1 16,0 0-3-16,-2-1 3 15,-6-2 0-15,0 0-2 0,-8-3-2 16,-7-1 1-16,-8 0-1 15,-5-2 1-15,-9 2 0 16,1-3-2-16,-5 1-7 16,-5-1-16-16,-2 0-48 15,-2 0-96-15</inkml:trace>
  <inkml:trace contextRef="#ctx0" brushRef="#br0" timeOffset="13619.67">26567 2998 294 0,'0'0'120'0,"0"0"-120"0,0 0-2 16,0 0 2 0,42 112 26-16,-29-72 3 0,1 4-6 15,1-4-7 1,1-4 0-16,-3-10-12 0,3-3 3 15,-3-10-7 1,-1 0-1-16,-3-7-8 0,-5-5-39 16,-4-1-29-16,0 0-41 0</inkml:trace>
  <inkml:trace contextRef="#ctx0" brushRef="#br0" timeOffset="13800.06">26609 2823 528 0,'0'0'34'0,"0"0"-34"16,0 0 0-16,0 0-4 16,0 0-4-16,0 0-67 15,58-46-20-15,-26 46-40 0</inkml:trace>
  <inkml:trace contextRef="#ctx0" brushRef="#br0" timeOffset="14030.18">26890 3012 346 0,'0'0'77'0,"0"0"-77"16,0 0 0-1,0 0 27-15,0 0-7 0,0 0-12 16,125 5 0-16,-101-5-8 16,-5 0-7-16,-6 0-16 15,-9 0-31-15,-4 0-2 16,0 0-8-16,0 12-61 16</inkml:trace>
  <inkml:trace contextRef="#ctx0" brushRef="#br0" timeOffset="14150.16">26890 3012 280 0,'58'151'68'0,"-58"-150"-65"16,0 4-2-16,0-3-1 15,13 1 3-15,12-3-3 16,1 0-21 0,6 0-91-16</inkml:trace>
  <inkml:trace contextRef="#ctx0" brushRef="#br0" timeOffset="14409.79">27324 2966 331 0,'0'0'63'0,"0"0"-50"0,0 0-10 16,27-109 32 0,-20 85 17-16,-5 10-16 0,3 6-16 15,-3 6-18 1,0 2 4-16,3 2-6 0,-1 22-15 15,2 8 15 1,6 4 17-16,-5 2-13 0,4 3-2 16,-3-2 1-16,0 0 2 0,0-5-5 15,3-7-5 1,5-4-2-16,-3-7-38 0,-3 0-63 16,-6-16-83-1</inkml:trace>
  <inkml:trace contextRef="#ctx0" brushRef="#br0" timeOffset="15631.64">25780 760 147 0,'0'0'273'16,"0"0"-253"-1,0 0-20-15,0 0-10 0,0 0 9 16,0 0 1-1,27 84 10-15,-18-44 14 0,-5 0-9 16,4-3-11-16,-2-4 3 16,1-3 7-16,3-2-13 15,2-7 2-15,-1-10-1 16,-2-3 4-16,0-5-6 16,-5-3 1-16,1 0 1 15,1 0 9-15,6-17-2 16,3-10-3-16,3-11-5 15,-3-5 6-15,-3 0-7 16,-1 0-5-16,2 5 5 16,1 4 0-16,-1 10-1 15,1 13 1-15,-1 11-8 16,1 0 5-16,3 17-6 0,3 15 2 16,2 11 7-1,0-2 11-15,1 1-11 0,-3-2 1 16,0-8 1-1,2-8 2-15,-3-8-4 0,-4-7-2 16,-5-9 2 0,2 0 7-16,1-7-4 0,5-22 5 15,2-10-5-15,-2-7 2 0,0-2-5 16,-3 7-5 0,-6 5 5-16,-2 17 5 0,-2 9-4 15,-3 8-2 1,-2 2 2-16,4 0-4 0,5 0 3 15,9 14-14 1,5 14 14-16,10 5 0 0,7 9-6 16,0 6-41-1,3-11-82-15</inkml:trace>
  <inkml:trace contextRef="#ctx0" brushRef="#br0" timeOffset="16779.81">27329 1235 262 0,'0'0'22'16,"0"0"2"-16,0 0 3 0,0 0 6 16,0 0 5-16,0 0-11 0,-11 0-21 31,11 4 2-31,-4 28-8 0,-3 22 20 0,-3 22 16 16,2 21-22-1,1 18 9-15,5 16 4 16,2 20-15-16,0 3 3 15,0-8-12-15,0-21 10 16,9-32-13-16,16-26 2 16,1-13-2-16,1-15 2 15,2-13-2-15,-1-11-5 16,-1-10-23-16,2-5-21 0,-2-6-40 16,0-33-95-16</inkml:trace>
  <inkml:trace contextRef="#ctx0" brushRef="#br0" timeOffset="17316.25">27748 1207 422 0,'0'0'0'0,"0"0"-6"15,0 0 6-15,49 122 9 0,-36-43 22 16,3 9-8 0,-1 10 1-16,-2 4 6 0,-1 7-13 15,-5-1 1 1,-1-2-15-16,1-14 8 0,2-20-11 15,2-23-2 1,0-24 2-16,-2-11 2 0,-2-9-2 16,-5-5 0-16,0 0 3 15,2-23 28-15,6-21-29 16,3-17-2-16,7-12-2 16,4-6 0-16,5 4-14 15,0 17 8-15,-4 22 8 16,-9 25-3-16,-5 11 3 15,-3 7-10-15,6 25 10 16,4 12 0-16,-2 15 1 0,-3 10 3 16,-4-2-1-1,2-8 3-15,0-6-6 0,5-6-9 16,-3-2 1 0,1-5-26-16,-1-9-29 0,3-10 1 15,1-11 3 1,6-10-16-16,-1 0-12 0</inkml:trace>
  <inkml:trace contextRef="#ctx0" brushRef="#br0" timeOffset="17713.29">28488 2282 300 0,'0'0'45'16,"0"0"-39"-16,0 0 13 0,0 0 7 16,0 0-8-1,0 134-2-15,4-96-1 0,8-2-12 16,1-6-3-1,-3-6 3-15,4-5 3 0,-5-9-6 16,0-6-2-16,0-3 2 16,-4-1 12-16,-1 0 2 15,0-14 5-15,-2-13-13 16,-2-9-2-16,0-5-4 16,0 1 0-1,0 2 0-15,-2 2 3 0,-13 2-3 16,-5 1-4-16,-3 7 4 15,1 8 0-15,4 9 1 16,4 4-2-16,10 5 2 16,4 0-6-16,0 0 3 15,0 14-13-15,2 7 15 16,16 0-1-16,5-2-2 16,-1-3 2-16,4-4-5 15,3-9 1-15,0-1-10 16,3-2-17-16,-1 0-15 15,0-10-26-15,2-13-120 16</inkml:trace>
  <inkml:trace contextRef="#ctx0" brushRef="#br0" timeOffset="18015.48">28899 1365 421 0,'0'0'59'0,"0"0"-51"15,0 0-8-15,0 0-5 16,0 0 5-16,-25 143 6 16,8-55 15-16,-3 14-8 15,5 14-4-15,1 5 7 16,3-4-2-16,9-7-13 15,2-26-2-15,0-24-3 16,25-18 2-16,4-14-19 16,4-12-28-16,-2-12 0 15,5-4-10-15,1-12-28 0,9-24-192 16</inkml:trace>
  <inkml:trace contextRef="#ctx0" brushRef="#br0" timeOffset="18463.62">29551 1548 411 0,'0'0'42'0,"0"0"-35"0,0 0-7 16,0 0 0-1,-103 126 8-15,56-66 10 0,-6 4-9 16,5 5 1-1,2-5-10-15,11-4 11 0,8-10-11 16,9-14-6-16,11-17 6 16,3-10-4-16,4-9-23 15,0 0-4-15,0-10 7 16,0-22 11-16,2-12-52 16,4-4-1-16,4-4 4 15,-4 6 20-15,-1 6 42 16,-3 5 26-16,0 10 19 15,2 10 16 1,1 8 2-16,-3 4-18 0,0 3-31 16,3 0-7-16,6 15-5 15,7 13 25-15,8 4-14 16,-1 5 6-16,4 4-19 16,4 2 3-16,3-6-3 15,5-3 0-15,-6-5-6 16,1-14-19-16,-1-5-15 15,1-10 4-15,-7 0-44 0,2 0-145 16</inkml:trace>
  <inkml:trace contextRef="#ctx0" brushRef="#br0" timeOffset="19119.95">29902 1319 143 0,'0'0'192'0,"0"0"-127"0,0 0-32 16,0 0 14-16,0 0 1 16,0 0-7-16,0-6-40 15,0 14-1 1,3 17 0-16,10 17 8 0,-2 3-6 16,4 5 4-16,-1-1-1 15,1-5 6 1,4-6-11-16,-4-4-2 0,3-6 2 15,2-6 0-15,0-6-5 16,0-10-18-16,1-6-21 16,-4 0-35-16,-3-7-19 0,-8-22-104 15</inkml:trace>
  <inkml:trace contextRef="#ctx0" brushRef="#br0" timeOffset="19305.97">29876 1087 449 0,'0'0'27'0,"0"0"-21"0,0 0-5 16,0 0 4-16,0 0-5 16,0 0-13-16,16-41-33 15,5 41-48-15,4 0-61 16</inkml:trace>
  <inkml:trace contextRef="#ctx0" brushRef="#br0" timeOffset="19852.04">30401 1245 400 0,'0'0'72'16,"0"0"-72"-16,0 0-22 15,38 110 22-15,-33-35 12 16,-5 9 31-16,0 6 4 16,-16 2-28-16,-6-1-4 15,0-5 2-15,2-2-16 16,4-2-1-16,3-10-1 15,0-10-3-15,-1-8-27 16,-3-7-86-16,-4-14-68 16</inkml:trace>
  <inkml:trace contextRef="#ctx0" brushRef="#br0" timeOffset="20353.64">30780 1788 475 0,'0'0'7'0,"0"0"-2"15,0 0-8-15,0 0 6 16,126 22 3-16,-89-16-6 15,5-6-4-15,3 0 3 16,-3 0-19-16,-6 0-60 16,-9-9-100-16</inkml:trace>
  <inkml:trace contextRef="#ctx0" brushRef="#br0" timeOffset="20850">31465 1363 573 0,'0'0'21'16,"0"0"-9"-16,0 0-11 15,0 0 9-15,0 0-8 16,0 0-2-16,2 13-1 15,-2 32-2-15,-10 23 6 16,-3 12-5-16,0-5 5 16,6-9 1-16,7-12-4 0,0-11-4 15,4-13 4 1,14-7 0-16,1-10-3 0,-2-8 0 16,3-5-7-1,3 0 10-15,6 0 0 0,6-15-4 16,3-3-1-1,-3 7 3-15,-5 10-8 0,-6 1 7 16,-4 9-2-16,-6 23 5 16,-4 15 0-16,-8 9 2 15,-2 6 7-15,0 4 8 16,-21-2-7-16,-8-4-1 16,-4-3-7-16,-6-3 9 0,1-4-11 15,1-4-1 1,-1-4 1-16,5-12 0 0,10-8-27 15,5-14-42 1,9-8-38-16,9-4-49 0</inkml:trace>
  <inkml:trace contextRef="#ctx0" brushRef="#br0" timeOffset="21169.69">32138 1207 495 0,'0'0'0'0,"0"0"0"15,0 132 0 1,0-70 11-16,0-1 12 16,0-7-9-16,0-8-5 0,0-10-4 15,0-10-5 1,4-8-1-16,2-8-11 0,-1-5-8 16,-1-5-28-16,-4 0-18 15,4-19 1-15</inkml:trace>
  <inkml:trace contextRef="#ctx0" brushRef="#br0" timeOffset="21329.83">32157 1001 468 0,'0'0'74'16,"0"0"-74"-16,0 0 6 15,0 0-16-15,0 0 10 16,0 0-63-16,12 0-45 15,3-9-185-15</inkml:trace>
  <inkml:trace contextRef="#ctx0" brushRef="#br0" timeOffset="21650.07">32498 742 268 0,'0'0'35'15,"0"0"-3"-15,74 138 14 0,-43-54-7 16,3 18 8 0,-1 11 14-16,-8 10-15 0,-17 14-19 15,-8 10 3 1,-31 15-9-16,-27 7-5 0,-13-3-16 15,-3-17 4 1,9-25-4-16,12-26 0 0,13-24-3 16,9-15 0-16,10-22-25 15,10-19-9-15,5-14-14 16,4-4-87-16,0-11-79 16</inkml:trace>
  <inkml:trace contextRef="#ctx0" brushRef="#br0" timeOffset="22359.88">32948 586 525 0,'0'0'3'0,"0"0"-3"16,0 0 0-1,67-115 3-15,-44 96 22 0,-4 11 1 16,1 5-23-1,7 1 7-15,9 2-3 0,1 0-3 16,4 7 3 0,-5 16 0-16,-7 3 0 0,-12 4-1 15,-5 6-5-15,-10 4 8 16,-2 4 0 0,-4 6-9-16,-23 1 8 15,-9-3 2-15,2-2-2 0,6-4-8 16,5-5 5-1,3-2-4-15,5-5 3 0,3 0 1 16,6-7-5-16,1-5 4 16,3-9-1-16,2-3-3 15,0-2-1-15,0-1 1 16,0-2 0-16,0-1 2 16,0 0-2-16,0 0 2 15,0 0 1-15,0 0-3 16,0 0 5-16,0 0 0 15,0 0 5-15,0 0-9 0,0 0 3 16,0 0-1 0,0 0 0-16,11 0-3 0,16 0 2 15,18-5-2-15,10-5 0 16,5-5 4-16,7 0-4 16,2 2 1-16,-6 6 2 15,-7 1-3-15,-14 1 2 16,-18 4-1-16,-6 1-1 0,-12 0-2 15,-1 0 1 1,0 0-33-16,-5 0-78 0,-14 0-97 16</inkml:trace>
  <inkml:trace contextRef="#ctx0" brushRef="#br0" timeOffset="32409.89">28608 3493 150 0,'0'0'89'0,"0"0"-70"15,0 0-3-15,0 0 8 0,0 0 21 16,0 0 8 0,0 0-16-16,-14-14-8 0,14 14-2 15,0 0-6 1,0 0 1-16,0 0-11 0,0 0-3 15,-4 12-8 1,-3 36 0-16,-6 28 1 0,-7 26 4 16,-5 17-1-16,-2-2-3 0,4-6 0 15,0-11 12 1,7-11-13-16,7-14 3 0,3-18-3 16,4-14 4-1,0-14-2-15,2-14-4 16,0-9 4-16,0-5 0 15,0-1-2-15,0 0-2 0,0 0 2 16,0-22 19-16,10-9-16 16,13-16-1-16,8-4 2 15,7-4-5-15,2-1 1 16,-2 6-13-16,-2 7 13 16,-1 14 0-16,-6 12-1 15,-4 16 0-15,-4 1-6 16,0 15 6-16,-3 16 0 15,-3 5-4-15,-2 3 5 16,-3-1 5-16,-2 1-3 16,1-3-4-16,3-5 4 0,-1 0-6 15,-3-3-6 1,2 0-51-16,-2-4-29 0,-1-4 5 16,5-5-57-1</inkml:trace>
  <inkml:trace contextRef="#ctx0" brushRef="#br0" timeOffset="32865.83">29125 4261 333 0,'0'0'49'0,"0"0"-35"16,0 0-14 0,0 0-7-16,0 0 6 0,0 0 1 15,24 68 17 1,-10-34-12-16,1-2-4 0,3-1 3 15,3-8 11 1,-2-5-14-16,3 0 1 0,1-4-1 16,2-6 6-1,-4-1-7-15,4-7-3 16,0 0 3-16,-5-3 11 16,0-20-10-16,-4-12 0 0,-6-5 3 15,-1-2 1-15,-9 5-5 16,0-1-4-16,-13 9 4 15,-18 3 1-15,-5 4-1 16,-1 6-1-16,-2 4 1 16,1 6 4-16,7 3-1 15,7 3 2-15,8 0 0 16,7 0 9-16,7 0-14 16,2 0-1-16,0 14 1 0,5 3 0 15,14-3 0 1,6 1-3-16,6-2 3 0,7-1 1 15,5-6-1 1,3-1-16-16,-1-5-33 0,4 0-34 16,0-7-105-16</inkml:trace>
  <inkml:trace contextRef="#ctx0" brushRef="#br0" timeOffset="33142.14">29853 3800 324 0,'0'0'99'0,"0"0"-66"15,0 0-29-15,0 0-2 16,0 0 15-16,143-62-16 15,-101 53 5-15,3-3-2 16,4-3 15-16,0-3-19 0,-5 0-3 16,-5 1 3-16,-10 6-16 15,-14 2-51-15,-15 9-36 16,0 0-41-16</inkml:trace>
  <inkml:trace contextRef="#ctx0" brushRef="#br0" timeOffset="33309.9">29894 3978 284 0,'0'0'115'0,"0"0"-102"0,0 0-13 15,0 0 0-15,0 0 12 0,0 0 5 16,137 26 8 0,-89-26-20-16,2-16-5 0,4-5-4 15,0 2-31 1,6-5-67-16</inkml:trace>
  <inkml:trace contextRef="#ctx0" brushRef="#br0" timeOffset="34095.51">30709 3491 449 0,'0'0'23'15,"0"0"-8"-15,0 0-13 0,0 0-1 16,0 0 7 0,-138 68-5-16,97-4 5 0,2 15-2 15,3 5 9-15,7-4-2 16,7-2-4-16,6-6 2 16,14-1-4-16,2-10-7 15,7-2 0-15,24-11 0 16,7-11 0-16,4-12 0 15,3-10-9-15,-1-15 9 16,1 0-2-16,-1-21 6 16,1-21-3-16,-1-14 4 0,-6-11 3 15,-7-6-8 1,-11-6-2-16,-11 2 2 0,-9 4 6 16,-9 6-5-1,-28 11-2-15,-13 4 2 0,-8 10 2 16,-6 6-3-1,1 8-7-15,3 11 7 0,7 9 5 16,6 4-5-16,10 4-4 16,8 0 4-16,10 0 6 15,13 0-6-15,6 0-10 0,0 11-3 16,8 9 10 0,19 7-4-16,11 2 0 0,11 1-20 15,3-2 10 1,4-1-17-16,-1-1-30 0,-4-2 4 15,-3-3-10 1,-4 2-46-16</inkml:trace>
  <inkml:trace contextRef="#ctx0" brushRef="#br0" timeOffset="34467.23">31052 4081 306 0,'0'0'83'15,"0"0"-50"-15,0 0-28 16,0 0 4-16,0 0-6 0,0 0 21 16,-56 136-6-16,32-88-10 15,2 0 9-15,3-4 3 16,13-3-18 0,6-10-2-16,0-4 0 15,6-10-2-15,19-8-4 16,2-7-12-16,2-2 18 0,0-6 11 15,4-24-10 1,-4-11 3-16,-2-5-3 0,-9-4 10 16,-7-2-6-16,-9 4-5 15,-2 10 16-15,0 10 22 16,-18 10-29-16,-9 8-7 16,0 2 1-16,2 6-6 15,0 2 1-15,2 0-22 16,1 0-9-16,0 10-32 15,4 5-43-15,14-2-84 16</inkml:trace>
  <inkml:trace contextRef="#ctx0" brushRef="#br0" timeOffset="34709.71">31420 3743 480 0,'0'0'33'0,"0"0"-32"0,0 0-1 15,0 0 1 1,0 0 4-16,0 0 12 0,13 99 5 16,-4-65-22-1,-2-1 0-15,1-4 0 0,0 0 0 16,-2 5-6-1,-6-3-59-15,0 3-50 0,-16 1-68 16</inkml:trace>
  <inkml:trace contextRef="#ctx0" brushRef="#br0" timeOffset="34899.68">31217 3913 371 0,'0'0'110'16,"0"0"-104"-16,0 0-6 0,0 0 0 16,0 0 6-16,0 0-6 15,80-21 0-15,-24 19-24 16,2-4-23-16,2 2-63 16,-2 2-168-16</inkml:trace>
  <inkml:trace contextRef="#ctx0" brushRef="#br0" timeOffset="35399.8">31941 3734 211 0,'0'0'168'0,"0"0"-108"15,0 0-24-15,0 0 1 16,0 0-23 0,0 0 0-16,-36 68-13 15,5-7 1-15,2 4-1 0,2-3 12 16,14-8-13-16,11-3-4 16,2-5 4-16,0-2 4 15,2-6-4-15,11-6-1 16,8-9-4-16,1-12-10 15,12-11 7-15,-1 0-8 16,0-36 16-16,1-19 2 16,-7-8-1-16,-6-9 1 0,-5-3-1 15,-7 1 11-15,-9 6-6 16,0 8-5-16,-13 8 9 16,-25 11 5-16,-11 11-9 15,-9 6-3-15,-2 14-2 16,-1 8 14-16,8 2-15 15,6 2-7-15,10 20 7 16,8 4 0-16,6 10-6 0,10 3-10 16,13-2-26-16,0 3-11 15,11-6-5 1,22-7-27-16,15-1-69 0</inkml:trace>
  <inkml:trace contextRef="#ctx0" brushRef="#br0" timeOffset="35619.62">32113 4092 331 0,'0'0'132'0,"0"0"-132"16,0 0-3 0,0 0 3-16,56 115 6 0,-48-77 7 15,-3 3 5 1,-1 1-18-16,-4-5 1 0,0-7-1 15,0-2 0 1,0-6-12-16,0-8-12 0,0-10-30 16,0-4-45-16,0-4-63 0</inkml:trace>
  <inkml:trace contextRef="#ctx0" brushRef="#br0" timeOffset="35897.1">32467 3559 462 0,'0'0'63'0,"0"0"-52"16,0 0-11-16,0 0-7 15,0 0 7-15,-13 123 15 16,-14-52-1-16,2 5 5 15,0-5-17 1,6-8-2-16,1-8 3 0,5-9-6 16,1-7 3-16,3-11-32 0,3-8-17 15,-4-10-12 1,2-10-32-16,-1 0-13 0</inkml:trace>
  <inkml:trace contextRef="#ctx0" brushRef="#br0" timeOffset="36079.87">32338 3806 376 0,'0'0'92'15,"0"0"-84"-15,0 0-5 16,0 0-1-16,0 0 1 0,6 128 5 16,6-95 11-16,5 1-19 15,6-7-4-15,1 2 3 16,3-2 0-16,-3-2-47 15,1-3-38-15,-3-5-67 16</inkml:trace>
  <inkml:trace contextRef="#ctx0" brushRef="#br0" timeOffset="36279.91">32710 4057 440 0,'0'0'35'15,"0"0"-35"-15,0 0-8 0,0 0 8 16,0 0 1-16,0 0 2 16,14 107-3-16,-14-76 4 15,0-3-4-15,2-5 0 0,0-4-30 16,4-6-45 0,3-6-48-16</inkml:trace>
  <inkml:trace contextRef="#ctx0" brushRef="#br0" timeOffset="36550">33193 3582 419 0,'0'0'91'0,"0"0"-78"0,0 0-13 16,0 0 0 0,0 0 5-16,0 0-2 0,61 130 12 15,-55-85-11-15,-6 0 7 16,0-1-11 0,0-8-3-16,0-4-3 0,0-4-53 15,-6-6-42-15,-13-8-78 16</inkml:trace>
  <inkml:trace contextRef="#ctx0" brushRef="#br0" timeOffset="36729.72">33225 3764 475 0,'0'0'64'0,"0"0"-29"16,0 0-10-1,0 0-1-15,0 0-14 0,0 0-10 16,17-11-17-1,3 11-5-15,7 0-33 0,-10 11-22 16,-13 14-19-16,-8 9-260 16</inkml:trace>
  <inkml:trace contextRef="#ctx0" brushRef="#br0" timeOffset="37089.87">31155 5136 280 0,'0'0'147'16,"0"0"-147"-16,0 0-46 15,0 0 28-15,0 0 14 16,0 0 2-16,31-10-32 0,-16 10 0 15,8 0 23 1,6 0-52-16</inkml:trace>
  <inkml:trace contextRef="#ctx0" brushRef="#br0" timeOffset="37266.62">31627 5147 455 0,'0'0'17'0,"0"0"-17"16,0 0 0-16,0 0-2 16,0 0 2-16,0 0-3 0,56-8-50 15,-37 4-58-15</inkml:trace>
  <inkml:trace contextRef="#ctx0" brushRef="#br0" timeOffset="37509.81">32066 4947 498 0,'0'0'0'0,"0"0"-15"0,0 0 15 16,0 0 5-1,0 0-2-15,31 108-5 16,-29-74 4-16,-2 3 2 16,0-4-4-16,2-1-4 0,-2-3 2 15,0-4-48-15,0-3-116 0</inkml:trace>
  <inkml:trace contextRef="#ctx0" brushRef="#br0" timeOffset="37719.85">31830 5147 447 0,'0'0'0'16,"0"0"-17"-1,0 0 12-15,156-55 5 0,-108 41 2 16,0 3-2-16,-2 1-24 15,1 0-28-15,-5 2-20 16,-4 5-126-16</inkml:trace>
  <inkml:trace contextRef="#ctx0" brushRef="#br0" timeOffset="38186.46">32618 4868 353 0,'0'0'78'0,"0"0"-47"16,0 0-2-16,0 0 20 15,0 0-39-15,0 0 1 0,-108 53-8 16,85-13 3-16,3 4-6 16,9 4-3-16,7-2 3 15,4 0 0-15,0 4-14 16,0 0 6-16,13-2 8 15,7-1-2-15,-1-11 2 16,13-9-11-16,2-16 5 16,1-11 2-16,3 0-4 0,6-14 7 15,1-22 1-15,-5-11 5 16,-7-9-5-16,-14 1 6 16,-17-2-6-16,-2 5 15 15,-29 0-14-15,-23 2 11 16,-6 0-3-1,-2 3-1-15,-2 9-8 16,11 10-2-16,4 12 2 0,13 10-2 16,10 6 7-16,6 0-7 15,14 0 6-15,4 17-8 16,0 4 0-16,0 5-17 0,17 1 9 16,4-1-1-1,1-2-33-15,2 2-1 0,9-5-51 16</inkml:trace>
  <inkml:trace contextRef="#ctx0" brushRef="#br0" timeOffset="38600.17">32899 5047 120 0,'0'0'444'15,"0"0"-444"1,0 0-28-16,0 0 17 0,0 0 11 15,0 0 3 1,-22 138 6-16,19-92-6 0,3-1-3 16,0-7 2-16,0-8 3 15,12-8-5 1,1-8-9-16,1-6 4 0,3-6 3 16,8-2 1-16,4-14 1 15,11-20 0-15,5-6-7 16,-5-6-7-16,-5 12 10 15,-12 7 4-15,-15 13 12 16,-1 12 7-16,-7 2 7 16,0 0-14-16,0 0-12 15,7 2-5-15,8 15 5 0,3 1 1 16,0 4 2 0,0 1 0-16,-1 4-3 0,6 1 3 15,-1-2 0 1,3-2-3-16,0-8-17 0,-8-2-41 15,-3-6 13 1,-5-8-82-16,6 0-76 0</inkml:trace>
  <inkml:trace contextRef="#ctx0" brushRef="#br0" timeOffset="38839.85">33728 4810 340 0,'0'0'152'16,"0"0"-99"-16,0 0-28 16,0 0-4-16,0 0-6 15,0 0-14-15,2-28 1 16,-2 52 0-16,-4 18-1 0,-30 13 8 16,-3 5-3-1,-4-4-1-15,10-12-5 0,5-4-5 16,8-7-5-16,5-2-38 15,-6-5-34 1,-3-8-8-16,-3-1-50 0</inkml:trace>
  <inkml:trace contextRef="#ctx0" brushRef="#br0" timeOffset="39039.94">33358 4831 492 0,'0'0'52'0,"0"0"-51"0,0 0 5 16,0 0-6 0,0 0 16-16,131 66 6 0,-81-42-7 15,8-4-6-15,0-2-5 16,0-2-8-16,-8-2-9 16,-11 0-81-16,-28-2-197 0</inkml:trace>
  <inkml:trace contextRef="#ctx0" brushRef="#br0" timeOffset="41335.15">27367 7389 368 0,'0'0'44'0,"0"0"-24"0,0 0-20 16,0 0 0 0,0 0 1-16,31 133 13 0,-15-51 9 15,-6 6-6-15,0-2 3 16,-4-10 1-16,5-12-11 16,1-11 8-16,-1-9-11 15,0-10-2-15,2-8-4 16,-4-8 1-16,0-6-1 15,-4-8-1 1,-3-2 0-16,0-2 0 0,-2 0 0 16,2 0-2-16,-2-2 2 0,0-21 0 15,0-8 0 1,9-9-1-16,5-7-6 0,8 0 7 16,2 0 0-1,5 7-1-15,-4 10 1 0,0 10 1 16,-6 12-1-1,-1 8 0-15,-3 0-5 0,4 8 5 16,-2 16 0 0,1 6 4-16,-2 4-4 0,-1 2 4 15,-4 3-4-15,1 0 0 16,-3 0 4-16,-1-3-4 16,0-2 0-1,-2-5-4-15,1-4-14 0,-3-2-43 16,0-4-12-16,-2-5-46 0,6 0-55 15</inkml:trace>
  <inkml:trace contextRef="#ctx0" brushRef="#br0" timeOffset="41800.08">28058 8107 367 0,'0'0'33'0,"0"0"-33"16,0 0-4-16,0 0 4 15,0 0 19-15,0 0-5 16,39 79-12-16,-18-43 7 16,-3-2 9-16,4-1-11 15,0 0-2-15,-2-5-2 16,4-6 2-16,-1-4 1 16,1-7-2-16,1-5 3 15,0-6 1-15,1 0 2 16,1-1-1-16,-3-22 1 0,-1-3 6 15,-4 1-12 1,-7-4 0-16,-12 0-4 0,0-2 0 16,-2 1-11-16,-27 2-5 15,-7 4-13-15,-4 2 15 16,-4 5 5-16,4 4-8 16,3 9 17-16,11 4-1 15,6 0 5-15,7 0-5 16,6 0 8-16,4 8-7 15,3-2 0-15,0 4-7 0,7 2 7 16,15-2 1 0,7 2 1-16,5-1-2 0,1-4 2 15,-1-3 0-15,2-3-2 16,-3-1-2-16,-1 0-18 16,-3 0-47-1,-8-1-8-15,4-5-88 0</inkml:trace>
  <inkml:trace contextRef="#ctx0" brushRef="#br0" timeOffset="42073.42">28654 7567 446 0,'0'0'2'16,"0"0"5"-1,0 0-12-15,0 0 10 0,0 0-5 16,148-35 5 0,-106 31-3-16,-2 0-4 0,-2 4 7 15,0-2-12 1,-9 2-5-16,2 0-61 0,-4-3-79 15</inkml:trace>
  <inkml:trace contextRef="#ctx0" brushRef="#br0" timeOffset="42279.95">28791 7793 345 0,'0'0'144'0,"0"0"-142"0,0 0-2 16,0 0 0-16,0 0 7 0,0 0 15 16,118 4-22-1,-49-4-3-15,11-15-19 0,4-1-11 16,6 0-53 0,1-6-44-16</inkml:trace>
  <inkml:trace contextRef="#ctx0" brushRef="#br0" timeOffset="43162.04">31536 6953 364 0,'0'0'0'15,"0"0"6"-15,0 0-6 16,0 0 41-16,0 0 10 16,6-113-35-16,1 83 9 15,2-5 2-15,-2-2-17 16,-3-6 7-16,0-3-12 15,-4-8 7-15,0-2-12 16,0-2 1-16,0 4-1 0,0 9 3 16,0 17 0-1,0 15-4-15,0 13 2 0,0 0 13 16,0 1-14 0,0 24-17-16,0 12 17 0,0 22 14 15,0 14-12 1,0 10-2-16,2 1 2 0,10-3 5 15,3-6-7 1,-1-6 0-16,-3-11 0 0,2-6 1 16,-1-10-1-16,1-4-1 15,-2-6-16-15,-4-5-14 16,-7-1-46-16,0 0-37 16,-27 0-159-16</inkml:trace>
  <inkml:trace contextRef="#ctx0" brushRef="#br0" timeOffset="43511.69">29978 7642 320 0,'0'0'37'16,"0"0"-5"-16,0 0-24 16,0 0 15-16,0 0 19 15,0 0 10-15,176-12-27 16,-87 18-16-16,25-4 5 16,24-2 3-16,38 0-16 15,34-20 4-15,19-8-3 16,10-6 7-16,-10 0-9 15,-18-3-5-15,-12 1 5 0,-28 6 1 16,-24 6-1-16,-30 8-4 16,-28 9-16-16,-31 2-17 15,-30 5-48-15,-28 0-86 16</inkml:trace>
  <inkml:trace contextRef="#ctx0" brushRef="#br0" timeOffset="44116.62">30161 8863 373 0,'0'0'13'0,"0"0"-11"0,0 0-2 15,0 0 20 1,0 0 4-16,0 0 1 0,35-150-24 16,-6 91 8-1,0 4-5-15,-6 7-3 0,-9 15 17 16,-6 9 7-1,-4 12-10-15,-4 4-3 0,3 6-11 16,-3 2 12 0,0 0-13-16,0 0-12 0,0 27 12 15,0 11 12-15,0 7-9 16,0 11-1-16,0 0-2 16,0-3 11-1,0 3-11-15,0-4 2 0,0-2-2 16,0-8 2-16,6-8-2 15,12-9-3-15,2-10-23 16,4-7-3-16,-1-5-18 16,-3-3-41-16,2 0-43 15</inkml:trace>
  <inkml:trace contextRef="#ctx0" brushRef="#br0" timeOffset="44360.22">30900 8488 420 0,'0'0'21'0,"0"0"-17"16,0 0-4-16,29 126 4 15,-27-80 2-15,-2 2 25 16,0 1-26-16,0 1-3 15,0-2 0-15,0-4 5 16,-4-8-7-16,2-3-21 0,0-8-29 16,0-6-62-1</inkml:trace>
  <inkml:trace contextRef="#ctx0" brushRef="#br0" timeOffset="44562.47">30727 8817 497 0,'0'0'0'15,"0"0"3"-15,0 0-3 0,0 0 24 16,0 0-6 0,167-2-18-16,-96-10 2 0,9-4-2 15,3 0-44 1,-12 2-51-16,0 4-70 0</inkml:trace>
  <inkml:trace contextRef="#ctx0" brushRef="#br0" timeOffset="45300.22">31382 8576 291 0,'0'0'37'15,"0"0"-32"-15,0 0 7 16,0 0 15-16,0 0-3 16,0 0 5-16,67 56-9 0,-43-56 26 15,7 0-8-15,1 0-21 0,-1-12 8 16,-4-2-1 0,-3-5-22-1,-4-2 3-15,-4-2-4 0,-1-4 10 16,-5 1-11-16,-6 2-3 15,-4 4 3-15,0 2 1 16,-21 6-1-16,-10 2-6 16,-4 8-5-16,-7 2 11 15,-3 6 0-15,1 26-7 16,-4 10 7-16,6 12 4 16,2 7-1-16,6 4-3 0,5 2 0 15,10-7 12-15,7-6-10 16,10-10 0-16,2-9-2 15,2-10 1-15,18-5-1 16,3-1-5-16,2-8 2 16,4 0 3-16,-1-8 0 15,8-3-13-15,0 0 11 16,-1-10-19-16,5-14-17 16,-2-12-3-16,3-6-29 15,-4-8-13-15,-1 2-44 16</inkml:trace>
  <inkml:trace contextRef="#ctx0" brushRef="#br0" timeOffset="45619.7">31426 8041 351 0,'0'0'83'16,"0"0"-48"-16,0 0-35 15,0 0 0-15,0 0 1 16,0 0 18-16,76 16-16 15,-29-16 12-15,4 0-12 16,3 0 0-16,0 0-3 16,-4 0-26-16,-3-8-50 0,-11-10-114 15</inkml:trace>
  <inkml:trace contextRef="#ctx0" brushRef="#br0" timeOffset="46029.73">32039 7740 438 0,'0'0'54'0,"0"0"-18"16,0 0-21-16,0 0-10 15,0 0-2-15,0 0 3 16,-84 159-2-16,61-83 0 0,7 2 12 15,3-2 3-15,7-6-2 16,4-7-16-16,2-9 2 16,0-10-3-16,6-10-15 15,15-8-15-15,4-10-15 16,2-8-41-16,2-8-2 16,2 0-53-16</inkml:trace>
  <inkml:trace contextRef="#ctx0" brushRef="#br0" timeOffset="46503.43">32206 7928 396 0,'0'0'51'0,"0"0"-51"0,0 0-7 16,0 0 7-1,0 0 3-15,0 0-1 0,27 133 8 16,-12-103-6 0,4-2 0-16,-2-4-1 0,1-4-2 15,-1-4-1-15,4-9-1 16,-3-4-2-16,1-3 3 16,0 0 0-16,-4-17-13 15,-3-4 2-15,-6-5-12 16,-4-6 9-16,-2-4 8 15,0-2 4-15,-4-5 2 16,-10 3 2-16,-1-2 0 16,-1 6 8-16,1 8 13 0,-6 8 8 15,2 13-5 1,-4 7-10-16,1 0 3 0,-1 0-12 16,4 17-6-1,1 7-1-15,7 2 1 0,9 3-1 16,2-3-2-1,0-1-8-15,10-3 7 0,13-3 1 16,6-3-24-16,2-4-3 16,5-6-10-1,-3-2-33-15,-2-1-24 0</inkml:trace>
  <inkml:trace contextRef="#ctx0" brushRef="#br0" timeOffset="46909.75">32578 8155 289 0,'0'0'93'15,"0"0"-77"-15,0 0-8 16,0 0-2-16,0 0-4 0,0 0 8 15,-20 94-9-15,20-74 3 16,0 3-4-16,0-5 4 16,0-3-3-16,0-4-1 15,2-4-7-15,10-4 7 16,1-3-7-16,5 0 7 16,-1 0 4-16,4-17 6 15,-2-2-1-15,-1-6-9 16,-7 0 2-16,-5-2-2 0,-6-1 2 15,0 4 2 1,-10 2 1-16,-9 6 8 0,-6 4 11 16,4 6 7-16,6 5-23 15,4 1 3-15,0 0-11 16,4 11-45-16,-7 17-3 16,6 10-43-16</inkml:trace>
  <inkml:trace contextRef="#ctx0" brushRef="#br0" timeOffset="48159.88">32761 7810 99 0,'0'0'109'0,"0"0"-57"0,0 0 2 16,0 0 3 0,0 0-7-16,0 0 1 0,0 0-12 15,0-4-19 1,0 4-10-16,0 18-8 0,-4 7 19 15,-6 3-7 1,4-1-11-16,2 0-1 0,-3-1 1 16,3-1-2-16,2 1-2 15,-4 1-20-15,2-5-25 16,0-3-21-16,-1-4-40 16,5-7-59-16</inkml:trace>
  <inkml:trace contextRef="#ctx0" brushRef="#br0" timeOffset="48349.96">32632 7979 344 0,'0'0'103'0,"0"0"-68"16,0 0-24 0,0 0 6-16,0 0-17 15,0 0 2-15,53 0-4 16,-18 0-7-16,8 2-17 0,-1 3-20 15,-4 2-39 1,1-6-21-16</inkml:trace>
  <inkml:trace contextRef="#ctx0" brushRef="#br0" timeOffset="48764.52">33055 7888 340 0,'0'0'56'0,"0"0"-56"15,0 0 3-15,0 0-3 16,-80 125 16-16,62-79-14 16,7-2 0-16,11-2 1 15,0-8 4-15,0-8-4 16,7-7-1-16,1-10 5 0,6-4 1 16,-1-5-6-16,10 0 9 15,4-7 18-15,8-15 8 16,1-6-30-16,-3-4-4 15,-6 1-3-15,-7-2 1 16,-11-1 0-16,-9 2-2 16,0-1-9-16,-31 5 7 15,-19-2 1-15,-10 5-16 16,-9 0 18-16,5 7 0 0,8 7 1 16,18 5-2-1,18 1 7-15,7 5-7 0,13 0 1 16,0 0-10-1,0 0 4-15,13 6 2 0,11 6-1 16,14 0 5 0,5-2-6-16,1 0 4 0,3 2-25 15,-5 1-82-15,-6 2-70 16</inkml:trace>
  <inkml:trace contextRef="#ctx0" brushRef="#br0" timeOffset="48955.51">33278 8111 313 0,'0'0'101'0,"0"0"-101"15,0 0 0-15,0 0 7 16,0 0-7-16,0 0 4 16,53 118 0-16,-53-96-1 15,0-1-3-15,0-4-2 16,0 1 1-16,-6-1-31 15,-13 1-72-15</inkml:trace>
  <inkml:trace contextRef="#ctx0" brushRef="#br0" timeOffset="49229.78">33607 7868 320 0,'0'0'48'15,"0"0"-42"1,0 0 8-16,0 0 13 0,-24 140 7 16,2-89-21-1,2-7-10-15,5-6 2 0,3-7-2 16,5-10 0-1,3-5-6-15,0-7-17 0,-4-3-12 16,0-6-51-16,-3 0-122 16</inkml:trace>
  <inkml:trace contextRef="#ctx0" brushRef="#br0" timeOffset="49389.94">33470 7963 118 0,'0'0'374'0,"0"0"-362"16,0 0-12-16,0 0-2 16,0 0 2-16,56 118 0 15,-41-84-53-15,-1 2-36 16,3-1-95-16</inkml:trace>
  <inkml:trace contextRef="#ctx0" brushRef="#br0" timeOffset="49550.01">33740 8301 407 0,'0'0'82'0,"0"0"-81"16,0 0-1-16,0 0-4 16,0 0-26-16,0 0-24 0,62 0-60 15</inkml:trace>
  <inkml:trace contextRef="#ctx0" brushRef="#br0" timeOffset="49703.42">33740 8301 314 0,'124'-92'37'0,"-124"86"0"15,0 0-11-15,0 0-26 16,0 0-3-16,0 0-26 15,0 2-87-15</inkml:trace>
  <inkml:trace contextRef="#ctx0" brushRef="#br0" timeOffset="50021.21">33864 7626 345 0,'0'0'61'0,"0"0"-51"0,0 0-10 16,0 128 27-1,0-64 30-15,0-1-9 0,0-9-1 16,0-8-29 0,0-3-11-16,0-8-5 0,0 3-4 15,0 6-18-15,0 6-92 16,0-3-326-16</inkml:trace>
  <inkml:trace contextRef="#ctx0" brushRef="#br0" timeOffset="58729.89">28459 4077 51 0,'0'0'44'0,"0"0"-14"16,0 0 7-16,0 0-10 0,0 0-15 16,0 0 9-1,0 0-4-15,0 0-10 16,0-9 4-16,0 9-8 15,0 0 10-15,0-2-8 16,0 0-2-16,0 1-3 16,0 1-28-16,18-6-69 15</inkml:trace>
  <inkml:trace contextRef="#ctx0" brushRef="#br0" timeOffset="110601.9">23220 11001 350 0,'0'0'79'0,"0"0"-59"16,0 0-13-16,0 0-7 15,0 0 15-15,0 0 2 16,0 0-3-16,-12-137-3 0,24 93-7 15,-1-2 9 1,1-4-12-16,-1-2 11 0,-5-1-3 16,2 3-5-16,-6 5-3 15,2 0 4-15,-4 1-5 16,0 2 0-16,0 6 3 16,0 5 0-16,0 10 1 15,0 7 0-15,0 5 1 16,0 8 3-16,0 1-7 15,0 0-1-15,0 0-2 16,0 13-3-16,7 19 4 16,1 18 1-16,2 15 14 0,-1 9 1 15,-3 7-8-15,0-3-2 16,-1-3-1-16,-3-6 1 16,1-5-5-16,-1-9-3 15,0-8 3-15,3-7 0 16,-3-7-11-16,0-8-19 15,-2 2-27-15,0-4-17 16,0 2-40-16,-25-6-185 16</inkml:trace>
  <inkml:trace contextRef="#ctx0" brushRef="#br0" timeOffset="110878.95">22697 11451 552 0,'0'0'0'16,"0"0"-14"-1,0 0-1-15,0 0 15 16,125-43 24-16,-76 29-2 16,6-1-13-16,1 1 3 0,4-1-2 15,0 1-9 1,0-3-2-16,-2 4-2 0,1 3 2 15,-6-3-13 1,-4 8-18-16,-6 2-7 0,-8 3-16 16,-8 0-23-16,-10 10 2 15,-10 12-50-15</inkml:trace>
  <inkml:trace contextRef="#ctx0" brushRef="#br0" timeOffset="111579.91">22931 11993 298 0,'0'0'51'0,"0"0"-29"15,0 0 6 1,0 0 9-16,0 0-8 0,0 0-14 16,-9-71-13-16,31 54 3 15,3 3-5-15,0 1 0 16,0 4 0-16,2 4 5 0,-4 5-2 16,-5 0-1-1,-3 0-2-15,-6 17 13 0,-2 13-5 16,-7 12-4-1,0 13 12-15,-11 10 4 16,-19 9-17-16,-1 7 8 0,-2-1-9 16,2-5 9-1,6-8-11-15,8-9-3 16,5-11 3-16,10-11 0 0,2-11-4 16,0-8-5-16,5-9-21 0,15-8-4 15,4 0-4 1,5 0 3-16,5-25-7 0,-1-7-8 15,3-1-57 1</inkml:trace>
  <inkml:trace contextRef="#ctx0" brushRef="#br0" timeOffset="112313.24">23370 11993 202 0,'0'0'227'0,"0"0"-187"16,0 0-18-16,0 0 18 16,0 0-30-16,0 0-7 0,-12 35-3 15,12 10 15 1,5 8-15-16,2 5 2 16,2 2 4-16,-1-10-2 0,2-7-4 15,1-12-4-15,-5-12 4 16,0-10 0-16,2-5 0 15,-2-4-8-15,3 0 7 16,3-13 1-16,3-20 0 16,3-15 0-16,-1-8-1 15,-1-3 0-15,0 8-13 16,-3 11 8-16,-2 13 6 0,-2 13 0 16,-2 13 0-16,2 1-10 15,0 0 7-15,1 24 3 16,4 8 0-16,-1 4 5 15,1 1-4-15,-1-2 9 16,1-4-7-16,1-4-2 16,1-10-1-16,-3-2 4 15,3-9-4-15,-5-2-2 16,-2-4-4-16,-3 0 6 0,-1 0 0 16,4-6 0-1,2-14 3-15,1-8-3 0,3 0-7 16,-1 2 4-1,-4 8-3-15,6 8 6 0,-3 10-11 16,5 0-2-16,4 1 13 16,3 20 0-16,0 3 4 15,-1 2-7-15,0-4 9 16,-1 0-10-16,-1-2 4 16,-5-5-22-16,4-2-14 15,-5-5-9-15,1-4-2 16,4-4-73-16</inkml:trace>
  <inkml:trace contextRef="#ctx0" brushRef="#br0" timeOffset="112699.39">24315 10401 470 0,'0'0'17'0,"-50"111"-17"15,28-14 0 1,3 24 10-16,0 19 22 0,6 14-8 16,6 4 2-16,7 10-7 0,0 4 8 31,0-7-9-31,14-13-18 0,11-19 4 16,10-26-4-16,9-18-1 15,12-17-12-15,11-12-26 16,4-14-13-16,5-9-31 15,-7-17-70-15</inkml:trace>
  <inkml:trace contextRef="#ctx0" brushRef="#br0" timeOffset="113759.75">24856 11775 506 0,'0'0'36'16,"0"0"-33"-16,0 0 24 15,0 0 7-15,0 0-8 16,0 0-20-16,-58 3-6 16,58-3-18-16,0 0-25 0,11 0-52 15,19 0-8-15,-7 0-160 16</inkml:trace>
  <inkml:trace contextRef="#ctx0" brushRef="#br0" timeOffset="113982.97">27120 11740 97 0,'0'0'447'0,"0"0"-443"15,0 0-4-15,0 0-55 16,0 0 21-16,0 0-46 16,46-51-180-16</inkml:trace>
  <inkml:trace contextRef="#ctx0" brushRef="#br0" timeOffset="115811.77">24804 10750 330 0,'0'0'36'0,"0"0"-28"15,0 0 14 1,0 0 1-16,0 0 10 0,0 0 15 16,0 0-24-16,-60-72-7 15,58 72 5-15,2 0-11 16,0 0-9-16,0 6-2 16,0 19 0-16,0 15 5 15,0 7-1-15,0 7 3 16,0-4-5-16,14-1-1 15,3-5-1-15,1-6 1 16,3-5 0-16,-2-8-1 16,1-5-5-16,-1-7 5 0,-4-3 0 15,1-3-13-15,-3-7 13 16,-2 0 0-16,0 0 3 16,0-2 0-16,0-16-2 15,3-6 5-15,-1-4-6 16,-1-2 2-16,-4 4-2 15,-1 5 1-15,-3 3 0 16,0 4-1-16,-2 0 1 16,2 1-1-16,-2 3 1 0,-2-1 2 15,0 5-3 1,0 2 1-16,0 4-1 0,0 0 0 16,0 0 0-1,0 0 0-15,0 0 0 0,0 0-2 16,0 0 2-1,0 0 2-15,0 0-2 0,0 0 0 16,0 0-1 0,0 0 1-16,0 0 2 0,0 0 2 15,0-1-4-15,0-2 0 16,0 0 0-16,0-1 0 16,0-1-3-16,0 2 3 0,0-2 0 15,0-1-1 1,0 0 1-16,0 2 1 0,0 0 1 15,0 2-2 1,0 2 1-16,0 0-1 0,0 0 0 16,0 0 0-16,-2 0 0 15,2 0 2 1,0-3-2-16,0 3 0 16,0 0 1-16,0 0-1 15,0 0 0-15,-4 0 0 16,4 0 0-16,0 0 4 0,0 0 4 15,0 0-5-15,0 0 0 16,-2 0 1-16,2 0 0 16,0 0-3-16,0 0 5 15,0 0-2-15,0 0-1 16,0 0-3-16,0 0 0 16,0 0 0-16,0 0 0 15,0 0-3-15,0 0 3 16,0 0 0-16,0 0-3 0,0 11-2 15,0 9-3 1,8 8 8-16,9 8 0 0,3 7-3 16,5 5 3-1,4 8 0-15,0 4 1 0,-3 6-1 16,-1 0 4-16,-5 0-3 16,-7-1-1-16,-1-5 3 15,-4-2-3-15,-3 1 6 16,-1-6-3-16,-4-1 2 15,0-7-2-15,0-5 11 16,-9-7-3-16,-9-2-9 0,-1-7 10 16,-8-4-5-16,-2-3-3 15,-4-6-4-15,-5-1-4 16,1-4 1-16,0-4-17 16,6-2-24-16,6 0 1 15,8 0-16-15,8-2-40 16,9-14-28-16</inkml:trace>
  <inkml:trace contextRef="#ctx0" brushRef="#br0" timeOffset="116112.74">25955 11289 472 0,'0'0'106'0,"0"0"-106"0,0 0-2 15,0 0 0 1,162-6 4-16,-104-2 2 0,4-2-4 15,7-2-6 1,-2-4 0-16,-3 1-36 0,-1 5-39 16,-14-5-69-16</inkml:trace>
  <inkml:trace contextRef="#ctx0" brushRef="#br0" timeOffset="116639.7">27307 10700 258 0,'0'0'0'16,"0"0"-139"-16</inkml:trace>
  <inkml:trace contextRef="#ctx0" brushRef="#br0" timeOffset="116949.46">27338 11543 518 0,'0'0'34'0,"0"0"-33"16,0 0 55-16,0 0-18 15,0 0-38-15,0 0-33 16,15 0-20-16,33 0-13 15,12-4-70-15</inkml:trace>
  <inkml:trace contextRef="#ctx0" brushRef="#br0" timeOffset="117119.69">28274 11558 555 0,'0'0'28'0,"0"0"-25"15,0 0 25-15,129 2-18 16,-78-8-10-16,9-5-4 0,3 1-60 16,-1 1-36-16,1 7-22 15,-5 2-35-15</inkml:trace>
  <inkml:trace contextRef="#ctx0" brushRef="#br0" timeOffset="117269.53">29003 11568 228 0,'0'0'108'16,"0"0"-53"-16,0 0 14 15,137 0-27-15,-106-4 27 16,-6-4-22-16,-4 2-34 16,-4 0 3-16,1 2-11 0,-1-2-5 15,4 2-13-15,6 2-45 16,4 0-47-16,-4-8-220 16</inkml:trace>
  <inkml:trace contextRef="#ctx0" brushRef="#br0" timeOffset="118499.37">27837 10799 249 0,'0'0'94'0,"0"0"-69"16,0 0 9-16,0 0 5 16,-131-92 33-16,92 91-40 15,-3 1-4-15,-5 12-6 16,-4 26-1-16,-4 16-19 0,3 12 2 16,6 8-2-1,15 4 8-15,12-3-10 0,19-6-6 16,0-6 6-1,43-9-1-15,14-11-3 0,15-10 3 16,8-11 1-16,0-13 0 16,1-9 0-16,-3 0 2 15,-4-24-1-15,-12-12 1 16,-14-11 0-16,-14-9-2 16,-14-8 4-16,-11-8-9 0,-9-8 4 15,-2-3-17 1,-34 0 10-16,-13 6 5 0,-11 10 1 15,-9 16 2 1,-2 13 0-16,4 16 1 0,3 16-1 16,8 6-2-16,6 10 2 15,2 23 1-15,7 14-1 16,6 7 0-16,12 5 0 16,14-8 1-16,9-5-1 15,16-8 0-15,24-8 1 16,10-4 4-1,5-9-5-15,3-3 0 0,4-5-9 16,5-8 9-16,-3-1-35 0,4 0-35 16,-2 0-41-1,-14-13-81-15</inkml:trace>
  <inkml:trace contextRef="#ctx0" brushRef="#br0" timeOffset="119084.61">28296 11197 519 0,'0'0'17'15,"0"0"-13"-15,0 0 13 16,-58 132 8-16,58-97-18 16,0-7-6-16,0-6-1 15,13-4 4-15,7-4-4 16,-1-4 0-16,0-4 2 15,-1-6-1-15,2 0-1 0,2 0 1 16,1-15 2 0,2-14 8-16,-8-11-10 0,-8-2-1 15,-9-2 1-15,0 3 1 16,-18 8-2-16,-15 6-7 16,-5 8 7-16,0 6 2 15,2 7-1-15,9 4-1 16,10 2-23-16,5 0-22 15,12 6-66-15,0 8-50 16</inkml:trace>
  <inkml:trace contextRef="#ctx0" brushRef="#br0" timeOffset="119288.08">28969 10975 622 0,'0'0'0'16,"0"0"-41"-16,0 0 41 15,0 0 0-15,0 0 0 0,0 0-24 16,123 100 8 0,-94-70-55-16,-12-10-157 0</inkml:trace>
  <inkml:trace contextRef="#ctx0" brushRef="#br0" timeOffset="119449.94">29032 11285 650 0,'0'0'0'0,"0"0"-32"15,0 0-53-15,0 0 39 16,139 0-28-16,-47 0-107 15</inkml:trace>
  <inkml:trace contextRef="#ctx0" brushRef="#br0" timeOffset="119709.84">29918 11406 406 0,'0'0'119'0,"0"0"-118"15,0 0-1-15,0 0 2 16,0 0-2-16,0 0-4 15,147 2-28-15,-96-2-49 16,3-5-13-16,4-1 29 16,-5 3 52-16,-8 1-46 0,-9 0 59 15,-14 2 21 1,-7 0 42-16,-4 0 6 0,1 0-31 16,1 0-21-1,-2 0-9-15,0 0-8 0,0 0-6 16,-4 0 6-1,4 0 0-15,0 0-26 0,7-3-37 16</inkml:trace>
  <inkml:trace contextRef="#ctx0" brushRef="#br0" timeOffset="120049.72">30879 10441 287 0,'0'0'285'16,"0"0"-285"-16,0 0 0 0,0 0 4 15,135 115-3-15,-91-31 22 16,6 22 17-16,-1 14-17 15,-5 3 10-15,-10-1 4 16,-12-8-1-16,-15-6-25 16,-7-1-6-16,-9-7-5 15,-16-3 2-15,-4-8-2 16,2-8-7-16,1-13-14 16,-6-17-6-16,-3-13-28 0,-3-17-47 15,-6-21-82 1</inkml:trace>
  <inkml:trace contextRef="#ctx0" brushRef="#br0" timeOffset="120722.43">31342 10099 577 0,'0'0'1'0,"0"0"1"16,0 0 3-16,-27-109 2 16,27 81 15-16,9 2-2 0,9 3-14 15,1 4-5 1,4 7 7-16,-5 4-4 0,2 3 0 16,2 5-1-1,3 0 7-15,4 3-8 16,-2 15 0-16,-3 4-2 15,-2 4 9-15,-4 6 3 0,-3 4-11 16,-5 9 12-16,-8 8 5 16,-2 5-15-16,0 5 5 15,-5-1-6-15,-12 0 9 0,-4-6-9 16,2-6 1 0,3-8-2-16,1-10 3 0,5-2-3 15,4-6-2 1,-1-4 2-16,5-5 3 0,2-7-4 15,0-2-9 1,0-5 9-16,0-1-1 0,4 4 1 16,11 1 0-16,10 2 3 15,4-5 4 1,4 0-7-16,5-2 1 0,3 0-1 16,1 0 0-1,1 0-1-15,-3 0-1 16,-5 0-5-16,-4 0-7 0,-6 0-6 15,-2 9-34-15,-8 3-34 16,-15 0-142-16</inkml:trace>
  <inkml:trace contextRef="#ctx0" brushRef="#br0" timeOffset="122109.63">24700 12716 272 0,'0'0'68'0,"0"0"-68"16,0 0 12-16,0 0-8 0,0 0 15 16,0 0 11-16,22 0-2 0,0 0-3 15,12 0 4 1,10-19 6-16,14-7 1 16,13-6-16-16,19-6-15 15,12-6 4-15,18-2-6 16,23-1-2-16,17 4-1 15,19 5 1-15,17 7 0 16,5 7-1-16,-4 8 1 0,0 6 2 16,-14 5 8-16,-12 5-9 15,-9 0-1-15,-6 21 2 16,-4 13-2 0,-9 5-1-16,-16 4-4 15,-22 4 4-15,-25-6 0 0,-22-1-2 16,-16-5 2-16,-18-7 6 15,-8-8-6 1,-7-4 7-16,0-6-5 0,-5-6 4 16,1-4-5-16,0 0 2 15,-1 0-3-15,2 0 5 16,10 0 3-16,10-14 7 16,17-10-12-16,13-4 5 15,11-4-8-15,8-1 1 16,12 1-1-16,9 1 1 15,11-2 0-15,8 3-1 0,18 2 2 16,25 4 1-16,29 4 4 16,27 4-4-16,22 0-3 15,4-1 0-15,-1 0 1 16,-17-3-2-16,-29 0 0 16,-33 4 1-16,-31 1 0 15,-33 6 1-15,-25 0-1 16,-24 4 1-16,-18-1-1 0,-16 2-3 15,-9-3-14 1,-2 2-4-16,-2-6-6 0,0-2-49 16,0 1-74-16</inkml:trace>
  <inkml:trace contextRef="#ctx0" brushRef="#br0" timeOffset="124949.66">26651 13709 92 0,'0'0'31'0,"0"0"3"16,0 0-23-16,0 0-10 15,0 0 3-15,0 0 0 16,0 0-2-16,-19-12 1 16,19 12-2-16,-2 0 9 15,0 0-2-15,2 0-2 0,0 0-6 16,0 0-5-1,0 0-36-15</inkml:trace>
  <inkml:trace contextRef="#ctx0" brushRef="#br0" timeOffset="125149.46">26651 13709 99 0</inkml:trace>
  <inkml:trace contextRef="#ctx0" brushRef="#br0" timeOffset="126256.6">26651 13709 99 0,'25'-12'63'0,"-25"12"-42"0,0-1 10 0,0-1 0 0,0 2-1 15,0 0-20-15,0 0-3 16,0 0-7-16,0 0 2 0,0 0-2 16,0 0 6-1,0 0-5-15,0 0 10 0,0-3-7 16,0 3 13 0,0-1-5-16,0 1-5 0,0 0 4 15,0 0-6 1,0 0-5-16,0 0 0 0,0 0 2 15,0 0-2 1,0 0 0-16,0-3-5 0,0 3 5 16,0 0 2-16,0 0 1 15,0 0-6-15,0 0 6 16,0 0-3-16,0 0 5 0,0 0-4 16,0 0 9-1,0 0 1-15,0 0-2 0,-2-3 14 16,-2 1-5-1,-3-4 2-15,-5 2 3 0,-3 0-9 16,-7-2 1 0,-7 2-2-16,-7-1-7 15,-8 5 14-15,-3 0-20 16,3 2 10-16,-4 23-8 16,6 7 0-16,2 14-2 15,2 12 6-15,9 10-6 0,4 10 0 16,12 3 2-16,11-3-1 15,2 0-1 1,9-11-4-16,24-1 4 0,10-11-1 16,5-6-1-16,4-9-3 15,4-13-11-15,-2-6 5 16,-2-9 8-16,0-9-8 16,-3-3 3-16,0-13 3 15,-4-20-3-15,-3-11 7 16,-4-6-4-16,-7-6 5 15,-7-2 0-15,-5 0-1 0,-11 8 1 16,-3 8 9-16,-5 14-6 16,0 14 13-16,0 10-1 15,0 4-10-15,0 0-5 16,0 26-25-16,0 14 25 16,0 13 7-16,18 3-6 0,3-4-2 15,4 0 2 1,2-11 1-16,0-3-2 0,2-9-5 15,-2-9 5 1,0-10 0-16,-1-8 0 0,-2-2 4 16,1-6-3-16,-3-24 11 15,-2-15-11-15,-2-9 1 16,-9-10-2 0,-7-6 3-16,-2-3-3 15,-11 2 0-15,-20 6-3 0,-5 9 3 16,-1 15 0-16,6 12-9 15,4 14 5-15,6 10 0 16,3 5 2-16,5 7 1 0,5 26-5 16,0 11 6-1,6 9 0-15,2-5-8 0,0 2 8 16,12-10-2 0,12-10 2-16,2-5-2 0,9-12-3 15,2-9 5 1,5-4 7-16,0 0-4 15,3-20 0-15,-3-10 7 16,1-8-9-16,-1-4-2 0,-6-7 3 16,-7 1-1-16,-5 2-1 0,-5 10-6 15,-9 5 6 1,-1 18 3-16,-2 7-3 0</inkml:trace>
  <inkml:trace contextRef="#ctx0" brushRef="#br0" timeOffset="127499.32">27937 13962 0 0,'-9'-16'0'0,"-4"0"0"16,-5 0 0-16,-2-2 0 15,-3-1 0-15,2-2 0 16,3 1 0-16,0-2 0 16,0 5 0-16,5 4 0 15,-3 7 0-15,3 4 0 0,3 2 0 16,4 0 0-16,2 0 0 16,2 0 0-16,-1 0 0 15,3 0 0-15,0 4 0 16,0 0 0-16,0-4 0 15,0 5 0-15,0-4 0 16,0 0 0-16,5 2 0 16,-3-1 0-16,-2-1 0 15,0 2 0-15,0-3 0 16,0 2 0-16,0-2 0 16,0 4 0-16,0-4 0 0,0 2 0 15,0 0 0 1,-2 2 0-16,0 2 0 0,-3 2 0 15,-1 4 0 1,-4 0 0-16,-3 2 0 0,-3-2 0 16,-5-1 0-16,2-4 0 15,-1 1 0-15,5 2 0 16,1-2 0-16,3-2 0 0,5 2 0 16,1-4 0-1,3-3 0-15,-3 4 0 0,3-1 0 16,-3-2 0-1,-1 3 0-15,4 0 0 0,-3-3 0 16,5 2 0-16,-2 2 0 16,2 4 0-16,0 0 0 15,0-2 0-15,0-2 0 16,5-3 0-16,3-2 0 16,6-1 0-16,-10 0 0 15,-1 0 0-15,1 0 0 16,-4 0 0-16,6 0 0 15,3 0 0-15,1 0 0 16,-2-8 0-16,3-12 0 16,-1-2 0-16,3-6 0 15,1 4 0-15,-2 3 0 16,-1 2 0-16,-1 3 0 16,-8 1 0-16,0 2 0 15,-2 5 0-15,0 2 0 0,0 2 0 16,0 4 0-1,-4 0 0-15,-8 0 0 0,-3 0 0 16,1 0 0-16,1 12 0 16,-3-2 0-16,3 1 0 15,-3 0 0-15,1-5 0 16,4-4 0-16,4-2 0 16,0 0 0-16,-1 0 0 15,-1-4 0-15,-3-6 0 16,4 5 184-16,8 5-149 15,0 0-2-15,0 0 6 16,0 0 12-16,0 0-17 16,0 0 0-16,0 0-13 15,-27-2 8-15,27 2-6 16,-2 0 7-16,2 0-1 16,0 0 4-16,0 0-17 15,0 0 2-15,0 0-16 16,0 0 10-16,0 0-12 0,0 0-2 15,0 0 2-15,0 0 0 16,0 0-12-16,0 0-9 16,0 0-22-16,0 0-23 15,0 0-70-15,0 0-133 16</inkml:trace>
  <inkml:trace contextRef="#ctx0" brushRef="#br0" timeOffset="128839.48">27501 13906 248 0,'0'0'61'16,"0"0"-40"-16,0 0-5 0,0 0 8 16,0 0 25-1,0 0-11-15,-3-8-35 0,3 8 2 16,0 0-1-1,0 0-2-15,0 0-4 0,0 0 4 16,0 0 3 0,0 0-5-16,0 0-5 0,0 0 5 15,0 0 0-15,0 0-2 16,0 0-5-16,0 2 5 16,0 4 2-16,0 2 0 0,5 0-2 15,-1-3 2 1,-2 1 1-16,3 2-1 0,-3 1 0 15,5 3 0 1,-3 0 9-16,3-2-9 0,-3 0-1 16,-2-6 1-16,3 0 3 15,-5-2-2-15,2-2-2 16,1 0 2 0,-1 0 0-16,0 0-1 0,0 0-2 15,1 0 2-15,-3 0 12 16,2 0-8-16,4-7 5 15,3-10-6 1,3-1 3-16,7-5-6 0,4-6-3 0,3-3 3 16,6-2 2-1,1 0-2-15,3 4 0 16,-5 3 0-16,2 8 3 16,-4-1-3-16,-2 5-3 15,0 3 3-15,-7 5 6 16,-3 0-6-16,-5 6 0 15,-3 1 0-15,-3 0 1 16,6 0-1-16,-1 15-3 0,0 10 3 16,5 4 15-16,-3 4-11 15,3 7 2-15,-3 2-6 16,3 2 14-16,-3-3-10 16,-3 1-1-16,0-3-1 15,-3 0 6-15,-3-7-6 16,-2-3-4-16,0-2 6 15,0-7 0-15,1-6-4 16,-1-2-4-16,1-2 4 16,-1-6 3-16,2 1-3 0,-2-3-1 15,-2-2-1-15,0 3-2 16,3-3 4-16,-3 0-13 16,0 0 8-16,0 0 3 15,0 0 1-15,0 0-1 16,0 0 4-16,0 0 2 15,0 0-4 1,0 0-1-16,0 0 1 0,2 0 0 16,-2 0-3-16,2 0 0 0,0 0-6 15,2 0 9 1,-1 0 0-16,-1 0-2 0,0 0 2 16,-2 0 4-1,0 0-1-15,0 0-6 0,0 0 6 16,0 0 0-1,0 0-3-15,0 0-6 0,0 0 6 16,0 0 1-16,0 0-1 16,0 0 0-16,0 0 0 15,0 2 3-15,0-2-3 16,0 0-5-16,0 0 5 16,0 0 1-16,0 0-1 0,0 0-12 15,0 0-26 1,3 0 13-16,-1 0-10 0,2 0-13 15,5 0-10 1,7 0-9-16</inkml:trace>
  <inkml:trace contextRef="#ctx0" brushRef="#br0" timeOffset="129361.21">28342 13659 280 0,'0'0'150'0,"0"0"-132"0,0 0-9 15,0 0-6 1,0 0-1-16,0 0-4 0,0 0 4 16,56 9 5-16,-20 35 14 0,1 10-1 15,4 8-4 1,-1 6 2-16,2 0-14 16,-1-2 4-16,-1-1-7 15,-3-9 6-15,-1-8-7 16,-2-6-5-16,-3-8 5 15,-7-10 2-15,-6-8-2 16,-5-8-3-16,-5-6-2 16,-4-2 5-16,-2 0 8 15,5-17-1-15,1-26 5 16,2-19-4-16,3-14-5 0,-2-8-5 16,7-11 4-16,0 5 2 15,4 10-4-15,0 16 2 16,1 18-1-1,-4 11 2-15,2 13-3 0,-3 7-6 16,1 5-19-16,-1 7-28 16,-2 3-48-16,-3 4-43 15</inkml:trace>
  <inkml:trace contextRef="#ctx0" brushRef="#br0" timeOffset="129779.96">29243 13866 328 0,'0'0'6'16,"0"0"-3"-16,0 0 0 15,134 23 20-15,-110-23-6 16,3 0 6-16,-3-6-12 16,1-17 8-16,2-7-14 0,-5-9 5 15,0-3 0 1,-6-2-6-16,-5 1-4 0,-7-1 0 15,-4 5-4 1,0 6 4-16,0 6 0 0,-4 5-1 16,-9 8 1-16,-6 6 2 15,0 8-2-15,-10 0-4 16,-4 16 4-16,-10 20 12 16,-4 10-12-16,0 7 3 15,5 5 2-15,5 4 15 16,8 0-11-16,12 2 4 15,13-3-10-15,4-5 10 16,4-6-13-16,23-6-9 0,9-6-4 16,7-10 3-1,5-6-20-15,4-6-19 0,1-8-7 16,10-8-23 0</inkml:trace>
  <inkml:trace contextRef="#ctx0" brushRef="#br0" timeOffset="130069.82">30388 13516 350 0,'0'0'18'16,"0"0"3"-1,0 0 26-15,0 0 3 0,0 0-5 16,0 0-32-1,-22 42 12-15,-11 11 0 0,-13 16-23 16,-4 9 9 0,-6 3 2-16,4-6-12 0,4-6-2 15,7-9 3-15,15-14-3 16,6-11 1-16,6-10-15 16,7-10-2-16,3-10 0 15,2-5-38-15,-2 0 26 16,-3-16-22-16,0-15-131 15</inkml:trace>
  <inkml:trace contextRef="#ctx0" brushRef="#br0" timeOffset="130299.78">29898 13591 403 0,'0'0'38'0,"0"0"-38"16,0 0 0-16,0 0 28 15,0 0 21-15,0 0-21 0,118 127-2 16,-80-87-6-16,4 4-8 16,3 1-5-16,6 2-3 15,0-5-8-15,3-4 3 16,-6-8-21-16,0-7 6 16,-6-6-19-16,3-9-46 15,-1-8-4-15,-1 0-143 16</inkml:trace>
  <inkml:trace contextRef="#ctx0" brushRef="#br0" timeOffset="130999.59">30989 13647 82 0,'0'0'120'0,"0"0"-85"16,0 0-4-16,0 0 7 15,0 0-7-15,0 0-5 16,-75-7-3-16,61 4 2 16,6 2 13-16,1-3 15 15,3 1-20-15,0 0-22 0,-2 3 2 16,2-3 1 0,0 2-13-16,-3-2-2 0,3 3 2 15,-3 0 4 1,2 0-5-16,-1 0-6 0,-1 0 6 15,-2 0 2 1,-2 0 0-16,-4 3-4 0,-4 8 4 16,-2 6 0-16,-4 2-2 0,-2 8-8 15,3 3 8 1,1 0 0-16,8 8 0 0,3 2 0 16,10 4-2-1,2 2 0-15,0-4 2 16,7-4-12-16,15 1 4 15,5-13-3-15,2-4 1 0,6-8-5 16,1-10 14-16,5-4 1 16,-2 0 8-16,1-14-7 15,-3-16 9-15,-2-7 5 16,-6-7-7-16,-5-6 1 16,-1-4-5-16,-10 0 14 15,0-2-12-15,-4 6-5 16,-5 6 0-16,2 5 3 15,-2 16-1-15,-2 9-3 16,0 7 1-16,-2 7 12 16,0 0-13-16,2 0-1 15,9 12 1-15,10 15 24 16,10 5-11-16,4 1-1 16,13 2-4-16,10 1 2 15,6-4-9-15,7 1 0 16,2-2-1-16,-6-6 0 15,-9-2-4-15,-13 1-4 16,-14-2-20-16,-11-2 5 0,-13 0-37 16,-7-2-42-16,0-6-31 15</inkml:trace>
  <inkml:trace contextRef="#ctx0" brushRef="#br0" timeOffset="144551.28">15169 13752 224 0,'0'0'3'16,"0"0"-3"-1,0 0 0-15,0 0-2 0,0 0 4 16,0 0-4-1,0 0 1-15,-6-18 1 0,6 14 0 16,0 1 2-16,0 2 1 0,0 1 12 31,0 0-1-31,0 0 20 0,0 0-3 16,0 0-2-16,-4 0-14 16,0 0-10-16,-1 0-2 15,3 0 10-15,-2 0-10 16,0 1-6-16,-2 6 6 15,2 3 2-15,-2 6-5 16,1 8 0-16,-3 6 0 16,0 6 11-16,0 4-11 15,-5 6 8-15,1 4 0 0,1 1 9 16,-2 3-6-16,1-2-10 16,6-2 5-1,-1 0 1-15,7-6-6 0,0-6-2 16,0-4 2-16,0-7 4 15,9-5-5-15,0-4-1 16,0-7 1-16,-4-1 5 16,-1 1-3-16,-2-5-4 15,0-2 4-15,0 0 2 16,-2 0-4-16,0-4-5 16,0 0 5-16,0 0 0 0,3 0-3 15,-3 0 2 1,4 0 1-16,-2 0 1 0,5 0-1 15,0 0-1 1,2 1 1-16,-3 2 6 0,6-3-6 16,-1 0-1-16,1 2 1 15,7-2 4-15,1 0-4 16,5 0-2-16,1 2 2 0,7-2 0 16,10 0 3-1,13 0-3-15,8-4 0 16,10-10 9-16,2-3-9 15,3 4-1-15,2-4 1 0,-6 6 5 16,-1 0-5-16,-3 10 0 16,0-5 0-16,1 6 0 15,-3 0 0-15,4 0-5 16,2 0 5 0,4 0 0-16,13 0 1 0,5 0-3 15,7 0 4-15,0 0-1 16,-4 0-1-16,-1 0-6 15,-1 0 6-15,-3-3-5 16,3-1 5-16,0 0-2 16,-4-2-2-16,-3-3 4 0,0 0 0 15,-4 1-9 1,0 0 9-16,1 1 1 16,-7-4 0-16,0 1-2 15,-4 1 2-15,2-2 1 16,-1 1-2-16,0 4-5 15,4-5 5-15,0 5 2 16,1-9-2-16,4 5 0 16,4-2 0-16,7-1 1 0,0-2-1 15,-4 0-6-15,-9 6 6 16,-14 4 3-16,-7-4-3 16,-10 5-2-16,-3 0 2 15,-2 2 4-15,-2 0-4 16,-5 2-8-16,-1 0 8 15,-8 0 3-15,-4-2-3 16,-2 2 0-16,4 0 0 16,0 0 3-16,5 0-3 15,-5 0-5-15,-2 0 5 16,-2 0 2-16,-1 0-2 16,3 0 0-16,6 0 0 0,4 0 3 15,-3 0-3 1,1 0-3-16,-6 0 3 0,-2 0 0 15,-4 0 0-15,-2 0 0 16,-6 0 0-16,-3 0 3 16,-1 0-3-16,0 0-6 15,-2 0 6-15,2 0 0 16,1 0-2-16,4-6 2 16,-2-2 0-16,-1 0 0 0,1 0 0 15,1-2-6 1,-3-2 6-16,-1 0 4 0,-1-4-4 15,-1-6-2 1,1-6 2-16,0-3 7 0,1-5-7 16,-1-4 0-16,3-4 0 15,-4 0 2-15,3-2-1 16,1 2-2-16,-1 0 2 16,1 2 4-16,1-5-5 15,-3 6 2-15,-1-6-2 16,-4 3 10-16,-1 2-10 15,-5-2 3-15,0-3-2 16,5-3 6-16,0 0-7 0,2 2 1 16,-3 4-1-16,1 8 8 15,0 6-8-15,-3 6 0 16,1 8 0-16,-1 6 3 16,-2 2-3-1,-2 6 0-15,0 0 0 0,0 2 1 16,0 0-1-16,0 0-2 15,0 0-8-15,0 0 9 16,0 0 0-16,0 0-11 16,0 0 12-16,0 0 3 15,0 0-1-15,0 0-2 16,0 2 3-16,0 2-1 16,-4 0-2-16,0-2-1 15,1 0 1-15,3-2 10 0,-2 0-9 16,2 0-2-1,0 0 2-15,-2 0 5 0,2 0-6 16,0 0-1-16,0 0 1 16,0 2 0-16,0-2 0 15,0 0 0-15,0 0 0 16,0 0 2-16,0 2-2 16,0-2-8-16,0 0 8 0,0 0 1 15,0 0-1 1,0 2-1-16,0-2-7 0,0 0 6 15,0 2-1 1,0 1-6-16,0 0 9 16,-2 1-3-16,2 0 3 15,-3-2-1-15,1 2 2 16,-1 0 0-16,1 2-1 16,0-2-5-16,0-2 5 0,0 2 1 15,0 0 0-15,0 0-2 16,2 1 2-16,0-2 1 15,0 1-2-15,0-3-2 16,-3 4 2-16,1-5 5 16,2 1-2-16,0 2-3 15,0-3 1-15,0 0 4 16,0 0-5-16,0 0 3 16,0 0-3-16,0 0 0 15,0 0 1-15,0 0-2 16,-2 0 2-16,2 0 0 15,-2 4-1-15,0 0-5 16,-1 0 5-16,0-2 0 0,3 0 2 16,0-2-4-16,0 0 4 15,0 0-1-15,-2 2-1 16,2-2-6-16,-2 0 6 16,2 2 0-16,-2 0-6 15,2 0 6-15,-2 1 0 16,2 0 2-16,0-3-2 15,-2 3 0-15,-1-3 0 16,1 0 2-16,0 0 1 0,0 1-2 16,0 1 3-16,-2 1-1 15,-2-1-3-15,2-2 0 16,2 3 0-16,2-3 0 16,-2 0-1-16,2 0 1 15,0 0 0-15,0 0 2 16,0 0-2-16,0 0-2 15,0 0 2-15,0 0 0 16,0 0 4-16,0 0-4 16,0 0 4-16,0 0 2 0,0 0-4 15,0 0-1 1,0 0 5-16,0 0-1 0,0 0-2 16,0 0-1-1,0 0 2-15,0 0 1 0,0 0-3 16,0 0 1-1,0 0 1-15,0 0-4 0,0 0 3 16,0 0-3-16,0 0 2 0,0 0 1 16,0 0-3-1,0 0 2-15,0 0-2 16,0 0 0-16,0 0-2 16,0 0 2-16,0 0 2 15,0 0-2-15,0 0 0 16,0 0-2-16,0 0 2 0,0 0 0 15,0 0 0 1,0 0 0-16,0 0 2 0,0 0-2 16,0 0 0-1,0 0-3-15,0 0 3 0,0 0 0 16,0 0-5-16,0 0 4 16,0 0 1-1,0 0 0-15,0 0 0 16,0 0 0-16,0 0 0 0,0 0 0 15,0 0-1-15,0 0 1 16,0 0 1-16,0 0-1 16,0 0 0-16,0 0 2 15,0 0-1-15,0 0 3 16,0 0 0-16,0 0-1 16,0 0 3-16,0 0 0 15,-3 0-3-15,3 0 0 16,-2 0-3-16,2 0 0 15,-4 0-2-15,0 0 1 16,-4 0 1-16,2 0 0 0,-1 0-1 16,1 2 2-16,-1 0-1 15,-2 0 0-15,2 1 3 16,1-2-3-16,1 1 2 16,1-2 0-16,1 2-2 15,3-2 3-15,-2 0-3 16,0 0 0-16,0 0 0 15,-1 0 0-15,1 0 0 16,-2 0 0-16,4 0 0 16,-2 2-2-16,2-2 2 0,0 0 0 15,0 0-2-15,0 0 1 16,0 0 1-16,0 0-3 16,0 0 3-16,0 2-7 15,0-2 7-15,0 0 0 16,0 0-8-16,-2 0 1 15,2 0 0-15,0 0 1 16,0 0 1-16,0 0-5 16,0 0 10-16,0 0 0 0,0 0-3 15,0 0 3 1,-5 0 3-16,-2 0-2 0,0 2-1 16,5-2 2-1,-2 0-2-15,2 0 0 0,0 0 3 16,-1 2-3-1,3-2 0-15,-2 0 1 0,0 2-1 16,2-2-1-16,-2 0 1 0,2 0 0 31,0 0-2-31,0 0 1 0,0 0 1 16,0 0-11-16,0 0-25 16,0 0-19-16,0 0 2 0,0 0-9 15,4-2-92 1</inkml:trace>
  <inkml:trace contextRef="#ctx0" brushRef="#br0" timeOffset="148165.1">10189 12666 108 0,'0'0'18'15,"0"0"14"1,0 0-13-16,0 0-6 0,0 0 0 16,0 0 16-16,0 0-22 15,-45-59 2-15,40 51 12 16,1 4-6-16,2 0 0 16,-3 0-1-16,1 1 8 15,0 0-13-15,-2-1 10 0,4-1-7 16,-2 2-9-1,0 3 1-15,2 0 10 0,2 0-13 16,0 0 4-16,0 0-5 16,0 0-3-16,0 0 1 15,0 9-6-15,0 14 8 16,4 7 10-16,8 5 2 16,-2 10 0-16,3 5-5 15,-1 7-1-15,-1 3 5 16,-2 6-2-16,-2 4 12 15,-3 0-3-15,3 4-15 16,-3-4 6-16,5-5-3 16,-2-7-4-16,0-8-2 0,-1-12 3 15,1-6-2 1,-3-12-1-16,0-3 1 0,2-9-1 16,-6-1 4-1,2-3-4-15,-2-2 0 0,0-2 2 16,0 0 0-1,0 0-2-15,0 0 3 0,0 0-3 16,0 0 4-16,0 0-4 0,0 0 0 16,0 0 4-1,2 0-4-15,-2 0 0 0,0 0-2 16,0 0 0 0,2 0 2-16,-2 0-4 0,2 0 1 15,2 0-10 1,3 0 13-16,5 0 0 0,3 0-6 15,3 0 6 1,4 0 0-16,4 0 2 0,8 0 1 16,2-8 0-16,6-2-1 15,0 1-2-15,3-2 3 16,-1-1-3-16,-1 2 2 16,2-1-2-16,-1 2 0 15,5-1 0-15,3 2 0 16,-4 4 0-16,8-1-1 15,0 5 1-15,4 0 0 16,9 0 0-16,9 0 0 0,0 0 0 16,2 0 0-1,-6-3 0-15,0-5-1 16,1-6 1-16,0-2 2 16,6-6-2-16,-3-6 0 15,2-1 1-15,-4-1-1 16,-5 6 0-16,-2 4-1 0,-4 4 1 15,-5 7 0 1,-4 0 0-16,0 4-1 0,-7-4 2 16,-3 1-1-16,-2 0 0 15,-7 2-1-15,-2 2 1 16,-1 0 1-16,-1-2 0 16,2 3-2-16,-1 1 1 15,7 2 0-15,-2 0 0 16,3 0-4-16,6 0 4 15,-2 0 2-15,1-3 0 16,-1 0-4-16,2-3 4 0,-6 1-2 16,-7 3 0-16,-4 0-6 15,-10 0 6-15,-8 2 0 16,-4-2 2-16,-4 2-4 16,-3 0 3-16,0 0-1 15,-2 0 0-15,0 0-10 16,0 0 10-16,0 0 4 15,0 0-3-15,0 0 0 16,0 0 2-16,0 0 2 16,0 0-5-16,0 0 1 0,0 0-1 15,0-2 2 1,0 0 0-16,0 2-4 0,0 0 1 16,0 0 1-1,0 0 0-15,0-2-3 0,0-2 3 16,0-3 2-1,0-4 2-15,-2-3-8 0,-9-2 8 16,-1-4-4 0,1 2 0-16,-2 2-5 0,4-2 5 15,2 4 2-15,3-3-1 0,2 1-2 16,-2 1 0 0,-2-1 1-16,2 0 0 0,0-2-10 15,-1 2 10 1,-1-1 3-16,-1 3 0 0,2 3-6 15,-1-1 6 1,-1-1-1-16,1 3-2 0,-4-3-4 16,6 6 4-16,-3 0 4 15,5 2-2-15,0 1-4 16,2 0 4-16,0 4 3 16,-4 0-5-16,2 0-3 15,2 0 3-15,-3 0 0 16,3 0 2-16,0 0-4 15,0 0 4-15,0 0-1 16,0 0-1-16,0 0-6 0,0-2 6 16,0 2 2-1,0 0-1-15,0 0-2 0,0 0 2 16,0 0 1 0,0 0-2-16,0 0-5 0,0 0 5 15,0 0 2 1,0 0-1-16,0 0-2 0,0 0 2 15,0 0 2 1,0 0-3-16,0 0-5 0,0 0 5 16,0 0 1-1,0 0 0-15,0 0-2 0,-2 0 1 16,2 0-5-16,0 0 0 16,0 0-42-16,0-2-25 15,9-2-65-15</inkml:trace>
  <inkml:trace contextRef="#ctx0" brushRef="#br0" timeOffset="-198867.68">9046 11296 291 0,'0'0'17'16,"0"0"34"-16,0 0-21 16,0 0-30-16,0 0 0 15,0 0 0-15,0 0 17 0,-21 86 6 16,28-34-15-1,2 11 12-15,0 24 6 0,0 29-11 16,-3 29 6-16,-4 31-9 16,-2 21 8-1,0 12-10-15,0 1-1 0,0-15 3 16,-6-25 5-16,2-26-16 16,4-19 0-16,0-19 1 15,0-18 6-15,0-20-8 16,4-19-7-16,0-23 7 15,-4-16-1-15,0-10-21 16,0 0 10-16,0-22 2 16,0-27-3-16,-6-17-63 0,-1-4-35 15,1 6-39 1</inkml:trace>
  <inkml:trace contextRef="#ctx0" brushRef="#br0" timeOffset="-198437.17">8785 12714 91 0,'0'0'162'0,"0"0"-136"0,-13 114-21 15,13-42 24 1,13 6 3-16,9 6 9 0,3 2-13 16,2 0-11-16,-4 2 4 15,4-1 2-15,-6-9-14 16,-1-7 2-16,-1-14-11 16,-2-8 12-1,-2-10-5-15,1-6-7 16,-1-9 6-16,5-6 9 15,3-5-12-15,0-4 0 16,4-9-1-16,2 0 0 0,-2 0-2 16,2-22 0-16,-4-10 0 15,-2-9 16-15,-2-11-16 16,-1-8 0-16,1-4-2 16,-6 0 0-16,1 4-23 15,-5 7-21-15,-5 6-19 16,-4 11-39-16,-2 1-134 15</inkml:trace>
  <inkml:trace contextRef="#ctx0" brushRef="#br0" timeOffset="-197607.21">7138 11560 312 0,'0'0'30'0,"0"0"-9"16,0 0-3-16,0 0-8 15,0 0 33-15,0 0-15 16,-13-23-13-1,13 26-15-15,0 17 3 0,0 14-2 16,0 15 28-16,0 19-15 0,7 15 1 16,-3 26-3-1,-2 25 9-15,-2 25 2 0,0 15-17 16,0 4 9 0,-4-7-6-16,-1-21-6 15,5-23-4-15,0-26 2 16,0-21 3-16,0-17-4 0,9-14-5 15,2-10 3 1,-2-10-2-16,-2-14-19 0,-5-6-7 16,1-7-13-16,-3-2-7 0,0 0 9 15,0-8 7 1,-9-16-64-16</inkml:trace>
  <inkml:trace contextRef="#ctx0" brushRef="#br0" timeOffset="-197117.17">6817 12823 358 0,'0'0'54'0,"0"0"-26"0,0 0-28 16,0 0-24-16,0 0 24 15,16 103 25-15,7-35 2 16,3 14 3-16,5 8-16 16,0 9-2-16,-2 5 4 15,-4-7-8-15,-1-8 9 16,-3-17-6-16,-2-12-10 16,2-15 5-16,-3-7 1 15,1-6 1-15,2-6-8 0,-4-7 4 16,1-2-3-1,0-11-1-15,-3-4 3 0,2-2-3 16,-5 0 3-16,1 0 1 16,3 0 4-16,0-12-7 15,2-1 11-15,2-1-5 16,-3-3-4-16,4-2 1 16,-1 2 0-16,2-1 0 15,0-4-2-15,3-2 1 16,-2-5 3-16,-2-3-3 0,2-1-1 15,-3-3-4 1,-3 3 1-16,-1 3 1 0,-5 15-25 16,-4 12-36-16,-7 3-32 15,-2 32-122-15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1:01:53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6978 4223 0 0,'0'0'29'16,"0"0"-19"-16,0 0-2 0,0 0 0 16,0 0 7-1,0 0-3-15,0 0 28 0,-22 0-5 16,17 0-21-16,1-2-8 16,-1-2 16-16,-2 0-7 15,3-5-14-15,0 6 9 16,1-3-4-16,1 2 3 15,2 2-9-15,0-1 1 16,0 3-1-16,0 0 0 16,0 0-4-16,0-1-4 0,0-2-10 15,0 2-17-15,0-3 24 16,0 4-6-16,5 0-3 16,-1 0-61-16</inkml:trace>
  <inkml:trace contextRef="#ctx0" brushRef="#br0" timeOffset="1933.38">7098 3884 31 0,'0'0'19'15,"0"0"-6"-15,0 0 5 16,0 0-2-16,0 0-14 16,0 0-2-16,-3-8 0 15,3 8-18-15,0 0 6 16,0 0 10-16,-2 0 1 15,2 2 1-15,0 6-2 16,-2 0 0-16,0 2-43 0</inkml:trace>
  <inkml:trace contextRef="#ctx0" brushRef="#br0" timeOffset="3833.36">6918 3882 92 0,'0'0'5'0,"0"0"2"15,0 0-7-15,0 0 0 16,0 0-11-16,0 0-15 15,0 0 6-15,0-56 16 16,0 50-14-16,0 3 17 16,0 3-19-16,0 0 16 0</inkml:trace>
  <inkml:trace contextRef="#ctx0" brushRef="#br0" timeOffset="8503.48">7170 6011 42 0,'0'0'46'16,"0"0"-29"-16,0 0-2 0,0 0 1 16,0 0-9-1,0 0-5-15,0 0 5 0,-14-41-4 16,12 37-2-1,2-1-1-15,0 1 7 16,0 2-2-16,0-1 2 0,0-2-6 16,-3 1 4-16,3 0-5 15,0 1 1-15,-2 2 3 16,2 0 6-16,0-2-4 16,-2 0 11-16,0-2 1 15,0 4 2-15,0-4-6 16,-1 1-10-16,1 2 6 15,0-2-6-15,0 4-1 16,-1 0 0-16,-1 0 9 16,-1 0 15-16,1 0-13 0,0 0-11 15,-1 15 3 1,3-1 3-16,-5 5-7 16,2-2-3-16,1-8 2 15,0-2 4-15,2-3-5 0,2-4 0 16,0 0 0-1,-3 0 8-15,3 0-6 16,0 0 6-16,0 0-5 16,0 0 6-16,0 0-7 0,0 0-1 15,-2 0 0 1,2 0 8-16,0 0-9 0,-2 0 6 16,0 0-6-16,0 1 10 15,-4 5-9-15,0 5-1 16,0 1 0-16,1 4 3 15,-1 2-3-15,1 1 0 16,2 3 0-16,1 3 2 16,2-3-2-16,0 1-5 15,0 0 5-15,0-2 1 0,0-2-1 16,10-2-1 0,3-4-1-16,5-1 2 0,-3 0 0 15,3 1-6-15,2-4 6 16,0-4 2-16,0 4-2 15,0-5-2-15,-2-1 2 16,0-3-1-16,-3 0 1 16,-2 0-3-16,-1 0 3 15,-1-3-1-15,-5-10 3 0,2-4-2 16,-4-5 1 0,3-2 7-16,-3-2-8 0,-2-2-2 15,-2 0 2 1,0 0 2-16,0 1-2 0,0 2 0 15,0 0 0-15,0 6 2 16,-2-3-2-16,-5 4-6 16,1 0 6-16,-6 1 2 0,1 3-2 15,1 2-2 1,-4-1 2-16,1 1 0 16,1 3 0-16,1 3-6 15,3 4 6-15,1 2 0 0,0 0-2 16,2 0 2-1,-1 0 0-15,-1 0 0 0,3 0 0 16,-3 0-6-16,0 0 6 16,1 0-1-16,1 6 1 15,-1 2-1-15,-1 2 1 16,0 1 0-16,1 0 0 16,-1 1-5-16,0 1 5 15,0-2 1-15,1 1 0 16,1-2-2-16,1 1 2 15,2-8 2-15,2 3-3 16,0 0-7-16,0 3 7 16,0 0 0-16,0 1 0 0,0 0 0 15,2-2 0 1,2 3 1-16,1-5-1 0,-1-1-5 16,-2 0 5-1,2-3 0-15,2 0-3 0,-2 1 2 16,0-3 1-1,1 1 0-15,1 0 0 0,-1-1-5 16,2 3 5-16,-1-3 3 0,3 0-3 16,0 0-4-1,0 0 4-15,4 0 6 0,1 0-6 16,3-3-23 0,0 1-33-16,-2 2-8 0,-1 0-129 15</inkml:trace>
  <inkml:trace contextRef="#ctx0" brushRef="#br0" timeOffset="31593.34">16630 5999 54 0,'0'0'65'0,"0"0"-33"16,0 0-13-16,0 0 11 15,0 0-2-15,0 0-3 16,0 0 0-16,-13-14-11 15,10 10-6-15,1-2 4 16,-1 3-10-16,1-2 4 0,-2 1-5 16,2 0 18-16,-3 2-11 15,1-2-7-15,2 0 3 16,-2 2 2-16,1-2-2 16,0 2-4-16,-1 0 0 15,2-2 5-15,-2 3-5 0,-1-2-2 16,3 1 2-1,0 1 7-15,-2-2-6 0,2 1-1 16,-2 1 1 0,-2 1 6-16,2 0-7 15,-5 0 0-15,3 0 0 0,0 0 1 16,0 0 3-16,1 0-8 16,-1 0 8-16,2 1-1 15,-1 7-3-15,2 2-2 16,3 2 2-16,-2 2 2 15,2 3-1-15,0 1-2 16,0 2 2-16,0 1 2 16,0 2-3-16,0-1-4 0,0-1 4 15,5-2 2 1,6 1 0-16,2-1-4 0,1 0 4 16,1-2 0-1,3-4-2-15,0 3-2 16,0-4 2-16,2 0 0 15,2-4 0-15,-4-4 0 0,2-2 0 16,-2-2 3-16,-4 0-3 0,-4 0-5 16,1 0 5-1,-1 0 0-15,-4 0 4 0,-1-2-4 16,-3-7 0 0,-2-3 4-16,0-3-4 15,0-3-2-15,0 2 2 16,0-4 0-16,0 1 1 0,0 0-2 15,0 1 2 1,-9 5-2-16,-3-4 1 0,-3 4-2 16,-1 1 2-16,1 2 0 15,-3 0 0-15,1 2 0 16,-2 3 0 0,2 0 0-16,-1 1 0 15,0 2-6-15,-2-1 6 0,4 0 0 16,-1 0-2-1,5 0 2-15,3 2 0 0,5 1 2 16,2 0-2-16,2 0-2 16,0 0 2-16,0 0 0 15,0 0 0-15,0 0 0 0,0 0 0 16,0 6 0 0,0 3 0-16,4 1-1 15,3 1 1-15,-1-3 0 16,4-1-1-16,1-1 1 15,3 0 1-15,3-1 0 16,5 1-1-16,7-2-8 0,7 0-22 16,1 0-26-16,6-4-96 15</inkml:trace>
  <inkml:trace contextRef="#ctx0" brushRef="#br0" timeOffset="33323.32">24637 5957 143 0,'0'0'0'16,"0"0"-54"-1,0 0 38-15,0 0 13 0,0 0 3 16,0 0 35-1,0-52 7-15,0 48-16 16,-2 2 4-16,-2 0-7 16,2 0-8-16,2 2-2 15,0 0-10-15,0 0 1 16,0 0-4-16,0 0-9 0,0 0 4 16,0 0 4-1,0 0 2-15,0 0-4 0,0 0 6 16,0 0-1-16,0 0 20 15,0 0-4-15,0 0 3 16,0 0 4-16,-2 0-14 16,-4 0 2-16,2 0-9 15,0 0 5-15,-3 0-6 16,1-2-2-16,-1 2 4 16,-2 0 5-16,-4 0-9 15,-1 0 3-15,1 0-2 16,-3 6 3-16,3 4-5 15,2 3-4-15,-1-4 4 0,2 5 3 16,-1-2-1-16,1 3-4 16,4 1 4-16,1-2 0 15,1 1-2-15,0 2-3 16,2-1 3-16,-4 0 2 16,4-3-1-16,0 4-2 15,-2-3 2-15,4-1 1 16,0 0-2-16,0-1-3 15,0-1 3-15,0-4 1 16,2-1-1-16,4 0-1 0,2-2-6 16,-2-4 7-16,3 2 0 15,3-2-7-15,-2 0 7 16,3 0 6-16,1 0-5 16,1 0-2-1,-1 0 2-15,-3-8 3 0,0-1-4 16,-4 3-5-1,0-1 5-15,-3 1 2 0,0-4-1 16,1 2-2-16,-3-5 2 16,-2 2 1-16,0 1-2 15,0-2-6-15,0 1 6 0,0 2 0 16,0-3 0 0,0-1 0-16,0 2 0 0,0-1 0 15,0 3 0 1,-4-1-9-16,-3 2 9 0,-1 3 2 15,-2-4-2 1,1 4 0-16,1-2 0 0,-1 3 0 16,-3-2 0-16,-1 2-6 0,2 0 6 15,-2 0-1 1,2-1 1-16,-1 4 0 0,6 0 0 16,-1 1 1-1,1 0-1-15,-2 0-7 16,2 0 7-16,-3 0 0 15,3 0 0-15,-4 1-3 0,8 7-6 16,0 2 9-16,2-2-7 16,0 3-2-1,0-4 9-15,0-1-3 0,0 2-1 16,2 2 4-16,7 1 0 16,4-2 1-16,2 0-1 15,4-3-5-15,3-1 5 16,-2-2 7-16,2-2-6 15,1-1-2-15,2 0 3 16,-6 0-4-16,-1 3-35 16,-5-3-94-16</inkml:trace>
  <inkml:trace contextRef="#ctx0" brushRef="#br0" timeOffset="48635.17">27810 5099 188 0,'0'0'34'16,"0"0"17"-16,0 0-22 15,0 0 26-15,0 0-9 16,0 0-18-16,0 0 11 16,0 0-14-16,-11-86-5 15,11 82-3-15,-2 4-6 16,2 0-2-16,0 0-6 15,-3 0-3-15,1 0-3 0,0 10 3 16,-2 18 4-16,-7 14 9 16,-10 18 0-1,-8 19 0-15,-8 16 5 0,-13 14-7 16,-10 9 4-16,-7 7-9 16,-10 3 12-16,-4 3-15 15,6-5-1-15,5-14-2 16,22-18 4-16,10-19-3 15,16-22-2-15,3-11 2 16,9-11 0-16,1-9-1 16,5-8-16-16,0-8 1 0,2-6-11 15,2 0-19 1,0 0 8-16,0-23-3 0,0-13-23 16,10-11-50-1,9-15-127-15</inkml:trace>
  <inkml:trace contextRef="#ctx0" brushRef="#br0" timeOffset="49263.25">27744 4969 147 0,'0'0'26'0,"0"0"23"0,0 0-11 15,0 0-6-15,102-109 11 16,-98 105-5-16,-4 4 3 16,0 0 8-16,0 0-8 15,0 0-21-15,-15 11-16 16,-18 23 9-16,-15 13-3 16,-10 22-10-16,-8 9 10 15,-8 16 4-15,-4 9-11 16,-2 1 2-1,4-2-2-15,7-5 3 0,13-11-6 16,19-16-3-16,10-14 3 0,14-21 1 16,6-16-1-1,4-8-3-15,3-10-7 16,0-1 6-16,0 0-1 16,0-1 5-16,19-32 3 0,10-20 2 15,10-15-4 1,9-5-2-16,7-8 2 0,5-1 1 15,-2-2-2-15,2 2-5 16,-4 1 5-16,-7 9 0 16,-5 14 0-16,-6 12 0 0,-7 15 0 15,-6 10 2 1,-7 9-2-16,-5 8-2 0,-2 4 2 16,1 0 7-1,1 0-6-15,7 10 7 16,3 17-6-16,0 8 16 15,2 9-6-15,0 6-6 16,-5 6 3-16,0 3 1 16,-4-3-8-16,-6-2-3 15,2-8 4-15,-3-7 1 16,-1-2-4-16,1-5-9 16,1-2-2-16,-2-1-24 15,-1-1-39-15,-1-4-79 0</inkml:trace>
  <inkml:trace contextRef="#ctx0" brushRef="#br0" timeOffset="49873.54">29212 5034 237 0,'0'0'146'15,"0"0"-104"-15,0 0-30 16,0 0 10-1,0 0 21-15,0 0 14 0,26-59-30 16,-26 59-19-16,0 20-6 16,-11 24 15-16,-22 24 13 15,-12 23-21-15,-12 22 8 0,-8 14 5 16,0 9-14 0,-2 7 8-16,3-5-8 0,3-8 3 15,11-22-7 1,11-23-2-16,10-27-2 0,12-16 2 15,3-14-2 1,7-12-2-16,3-6-10 0,4-8 3 16,0 0-17-16,0-2-27 0,0 0 14 15,0-2 6 1,0-26-40-16,0-18-42 0,13-14-71 16</inkml:trace>
  <inkml:trace contextRef="#ctx0" brushRef="#br0" timeOffset="50673.28">29207 4814 248 0,'0'0'38'16,"0"0"-5"-16,0 0-3 16,0 0-16-16,0 0 19 0,0 0 7 15,0-44-14 1,0 44 14-16,-2 0-19 0,-5 0 0 16,-4 0-14-1,-7 0-6-15,-11 18 10 0,-13 12 3 16,-11 12-12-1,-10 11 13-15,1 7-9 0,-5 8 10 16,0 6-10-16,5 6-5 0,4 1 4 16,6-5 8-1,11-14-11-15,7-10 2 0,12-14-3 16,6-12 6 0,7-8-7-1,7-7-5-15,2-10 4 0,0-1 0 16,0 0-8-16,0 0 9 15,0 0 1-15,6-16 7 16,15-17-8-16,8-12 0 16,4-12 0-16,2-8 0 15,5-3-4-15,3-1 4 16,-1 3 0-16,3 6 2 0,-3 4-2 16,2 6-3-1,-3 2 3-15,-1 3 0 0,-2 1 2 16,2 4-3-1,-2 2 2-15,-2 8 3 0,-7 9-4 16,-7 8-2-16,-11 7 2 16,-2 4 0-16,0 2 0 15,-2 0 0-15,6 0 0 16,5 15 3-16,1 8-3 16,6 10 2-16,2 6 10 0,2 14 1 15,2 5-7 1,0 6 9-16,-4 4 2 0,0 2 0 15,-2 5-5 1,-4 0-10-16,4-8 5 0,0-5 1 16,-1-16-5-16,1-4-1 15,-8-6-1-15,2-8 3 16,-9-6-4-16,-3-8-5 16,-1-6 5-16,-6-3 0 15,0-4-15-15,0-1 1 0,0 0-5 16,0 0-8-1,-19 0-61-15,-17 0-132 0</inkml:trace>
  <inkml:trace contextRef="#ctx0" brushRef="#br0" timeOffset="54343.31">11097 6479 117 0,'0'0'44'0,"0"0"-7"0,0 0-21 16,0 0 3-1,0 0-12-15,0 0 5 0,-21-65 7 16,18 65-8-1,3 0 12-15,0 0-12 0,0 0-10 16,0 0-2-16,5 17 2 0,8 5 5 31,3 0 7-31,1 0-12 16,-1-2 7-16,1-2 3 0,4-2-11 16,1 2 9-16,7 2-4 15,5 0 6-15,5 5-4 16,9-4-5-16,2 3 2 15,4-4 2-15,6-3-3 16,5-5-1-16,8-6-1 16,8-2 6-16,8-4-6 15,4 0 1-15,1 0-2 0,-3 0 5 16,-2 0-4 0,1 0-2-16,-1 0 2 15,2 0 2-15,5 0-3 0,4-16-5 16,6-11 5-1,25-5 7-15,15 3-5 0,15 2-4 16,12 5 4-16,-1 6-2 16,-5 8 0-16,-5 6-4 15,-10 2 4-15,-11 0 4 16,-6 14-4-16,-3-2 0 16,8-2 0-16,14-2 12 0,11 4-10 15,9 7 4 1,2 6-5-16,-12 5 8 0,-10 10-9 15,-17 9 0 1,-22-2 1-16,-14 6 1 0,-20-8-2 16,-13-2-5-16,-13-3 5 15,-10 1 2-15,-9-6-2 16,-3-3 0-16,-6-5 0 0,-2-8 3 16,-4-7-3-1,-3-3-2-15,-5-5 2 0,1-3 2 16,-3-1 2-1,3 0-8-15,3 0 8 0,8-18-1 16,13-9-3-16,15-15-3 16,26-10 3-1,19-11 3-15,20-1-1 0,19-2-4 16,17 1 4-16,9 7 0 16,9 6-2-16,2 8-3 15,-5 6 3-15,-3 4 5 16,8 5-1-16,20 4-2 15,13 0-2-15,30 2 6 16,12 3-6-16,-4-7-3 16,1 4 3-16,-20 2 17 15,-3 5-15-15,5 3 2 16,3 4-2-16,10-3 4 16,0 1-6-16,-14-1 0 15,-9-5 1-15,-13-2 3 0,-9 0 0 16,14-3-5-1,4 2 2-15,8 0 4 0,2 4-5 16,-22 8-5-16,-22 5 5 0,-28 3 0 16,-25 0 4-1,-22 0-6-15,-7 0 4 16,-4 1 11-16,-1 4-9 16,9 0-1-16,4-2 4 15,-6 3-7-15,-2-3 2 16,-14-1-6-16,-15-2 6 0,-13 0-2 15,-16 2 0 1,-15 0-5-16,-8 0 5 16,5 0 0-16,5 2 1 15,7-2-2-15,-1 0 2 16,-2-2 3-16,0 2-4 16,3 0-7-16,7 0 7 0,0 2 0 15,7-4 3-15,2 0-4 16,4 0 2-1,0 0 3-15,-6 0-4 0,-5 0-10 16,-12 0 10-16,-11 0 0 16,-2 5-4-16,-1-3 3 15,2 7 2-15,-3-3 1 16,1 2-2-16,3-2-2 16,0 2 2-16,-2 0 0 15,2 2-13-15,-5 0-11 16,1-4 3-16,0 3 18 0,2-2-2 15,-1 1-2 1,-3-3 1-16,-3 0 1 0,0-1-4 16,-2-4-15-16,0 0-37 15,-3 0-36-15</inkml:trace>
  <inkml:trace contextRef="#ctx0" brushRef="#br0" timeOffset="56523.24">10648 5430 59 0,'0'0'38'0,"0"0"-3"16,0 0-20-1,0 0-2-15,0 0 10 0,0 0 5 16,2-104 0 0,-4 85 5-16,-5 0-6 15,0-3-17-15,0 1 5 16,3-1 5-16,-2 5-4 0,1-3-16 15,2 7 5 1,-1 1-2-16,2 0 9 0,-3 2-2 16,-1-1 8-16,-3 0-3 15,2 1 5-15,-4-2-13 16,-2 2 1-16,-1 0-7 16,1 0 8-16,-1 2-9 15,1 2 0-15,-1 2 3 16,-1 2 1-1,-1 2-1-15,-1 0-3 0,-1 0 0 16,-2 0 8-16,0 2-8 16,-1 10-4-16,2 0 4 15,1 6 1-15,1 2-1 16,-4 7-1-16,-4 10 1 16,1 7 7-16,-5 11-7 15,-2 1 2-15,4 2-1 16,3-2 10-16,6-8-10 0,3-4 2 15,1-5 0 1,7-6 4-16,3 3-7 0,4 1 1 16,0 1-1-16,0 2 5 15,0 1-4-15,9 3-2 16,1 0 2-16,2 1 3 16,-1-3-4-16,3 1-3 15,-1-5 3-15,7-4 1 0,0-3 2 16,6-2-6-1,3-4 6-15,5-2 1 16,1-5-4-16,4-2-1 0,3 1 1 16,-2-8 6-1,3 1-5-15,-4-4-2 0,1-2 2 16,1-4 0-16,1 0-1 16,0 0-3-16,1 0 3 15,-1-15 3-15,-2 2-1 16,-2-1-4-16,-4-4 2 15,-3 2 0-15,-2-2 0 0,-2 0-7 16,-4-2 7 0,-2-5 3-16,-1-1-3 0,-5-1 0 15,-1-5 0 1,-3-3 3-16,-2-3-3 0,-1-1-4 16,4-4 4-1,-3 3 3-15,-3 2-2 0,4 2-2 16,-8 2 2-1,2 3 1-15,-4 2-2 0,0 3-3 16,0-2 3-16,0 2 2 0,-2-4-1 16,-14 1-2-1,-1-3 2-15,-1-1 0 0,2 0-1 16,0 2-4 0,3-2 4-16,-1 3 2 15,6 1-1-15,-1 3-2 16,0 1 2-16,0 4 0 0,-2 4-1 15,-3-2-1-15,1 2 1 16,-3 3 4-16,-1-3-2 16,-3 3-4-16,-3 1 3 15,1 0-1-15,2 3 0 16,0 2-6-16,5 2 6 16,1 4 1-16,1-1-1 15,2 3 0-15,1 0-5 16,4 0 5-1,-1 0-11-15,3 0-7 0,2 0 14 16,2 3 3-16,-2-1-4 0,2-1 3 16,-2 6-7-1,2-5 7-15,0 2-2 0,0 0-6 16,0 0 9 0,0 0-1-16,0 5-26 0,0-1-3 15,0 3-11 1,0 1-1-16,0 4-46 0</inkml:trace>
  <inkml:trace contextRef="#ctx0" brushRef="#br0" timeOffset="61383.06">28247 4804 5 0,'0'0'23'16,"191"85"-23"-16,-106-42 3 0,-9 6-3 16,-7 4 0-1,-9-3-12-15</inkml:trace>
  <inkml:trace contextRef="#ctx0" brushRef="#br0" timeOffset="63006.5">27806 5692 55 0,'0'0'0'0,"0"0"-4"0,109-115 4 16,-58 66 0-1,5-7 6-15,2-6 6 0,-2-6 29 16,-5-7 1-1,-4 1-18-15,-5 3 18 0,-7 6-7 16,-1 9-2-16,-5 8-19 16,-9 8-4-16,-5 8 15 15,-7 4-1-15,-8 7-3 16,0 5 3-16,0 6-6 16,-14 5 3-16,-18 5-2 15,-18 0-18-15,-29 31 17 16,-27 22-16-16,-28 25 1 0,-20 26 0 15,-13 24 3 1,-3 19 1-16,10 5-7 0,15-10 5 16,22-17-2-16,37-23-1 15,28-31 1-15,34-27-4 16,24-23 1-16,0-13-14 16,22-8 2-16,14 0 12 15,17-34 9-15,27-32 1 16,40-32-7-1,41-20 0-15,26-13-1 0,16-3-2 16,-5 6 0-16,-22 15-6 0,-31 25 6 16,-36 25 0-1,-35 26-3-15,-34 24 3 0,-22 13 0 16,-18 0-8 0,-12 37 0-16,-44 39 8 0,-37 40 12 15,-36 31-12 1,-34 27 2-16,-22 7-2 0,-13 1 1 15,2-7 0 1,31-27-1-16,33-26 1 0,55-33-1 16,43-31 0-16,34-28-12 0,13-24-5 15,57-8 17 1,34-50 6-16,42-28-1 16,31-27-2-16,20-13 0 15,-6-5-3-15,-12 5-6 0,-28 10 6 16,-26 12 0-1,-29 18 2-15,-25 23-4 16,-22 24 5-16,-18 20-3 0,-16 11 0 16,-1 2-6-1,-3 0 4-15,-2 10 2 0,-2 14-12 16,-7 13 10-16,0 16 2 16,-22 22 1-1,-32 17 4-15,-13 13-1 0,-11 2-4 16,2-2 3-16,8-13 0 15,10-14-6-15,16-12 6 16,19-19-1-16,21-17-2 16,2-18-12-16,35-12 11 15,28-27 1-15,26-35 12 16,24-30-11-16,21-20 3 16,6-7 1-16,1 6-5 15,-8 10 1-15,-17 23-1 16,-26 26 12-16,-32 24-6 15,-29 22-3-15,-23 8-3 16,-6 14-5-16,0 26 5 0,-20 12 2 16,-7 11 2-16,-1 0 0 15,3 3-4-15,9 2-2 16,12 0-34-16,4 0 2 16,0-12-32-16,42-13-41 15</inkml:trace>
  <inkml:trace contextRef="#ctx0" brushRef="#br0" timeOffset="63573.7">30698 4492 379 0,'0'0'26'15,"0"0"-20"-15,0 0 21 0,0 0 0 16,0 0-22 0,0 0-5-16,2-60 0 0,13 84 17 15,8 12-6 1,4 11 10-16,2 14-10 0,4 9 6 15,0 13-3 1,1 9-7-16,-1 16 7 0,0 14 6 16,-1 10-18-16,-3 5 7 0,2-1-8 15,-2-3 10 1,-2-10-11-16,-3-4-2 0,-3-8 2 16,-4-13 0-1,1-14 2-15,-3-10-4 0,-1-14 3 16,1-14-1-1,-4-11 0-15,1-12-14 16,-3-9 7-16,-5-7 7 0,0-5-15 16,-4-2 8-1,0 0 7-15,0 0 15 16,0-12-15-16,-4-7-7 0,-9 1 7 16,-3 0-2-16,-1-2-15 15,-2 4 2-15,0 1-11 16,-1 0 6-16,-3 0-2 15,-4 4-8-15,-2-1-8 16,-4 0-18-16,-3 2-68 16</inkml:trace>
  <inkml:trace contextRef="#ctx0" brushRef="#br0" timeOffset="63993.42">30776 6011 342 0,'0'0'63'15,"0"0"-37"-15,0 0 13 16,0 0-20-16,0 0-4 16,0 0 3-16,-5-100-7 0,17 100-9 15,10 17-2 1,9 12-2-16,4 7 2 0,8 3 9 16,1 1-8-16,1-2-2 15,0-2 2-15,-6-2 3 16,-4-4-4-16,-9 2-8 15,-6-2-3-15,-7 1 7 16,-1-6-9-16,-6-3 4 16,-4-5-6-16,3-10 12 15,-3-3-5-15,0-4 4 0,-2 0 4 16,0 0 23-16,0-1-14 16,5-17-8-16,0-7 3 15,1-5 1-15,3 0-5 16,-1 0-5-1,0-3 5-15,2 2 0 0,1-3-2 16,3-2-7-16,1-1-9 16,4 3 10-16,-1-2-13 15,-1 5-22-15,-1-5-7 16,-3 5-1-16,3 1-82 16</inkml:trace>
  <inkml:trace contextRef="#ctx0" brushRef="#br0" timeOffset="64473.16">31607 4423 336 0,'0'0'31'0,"0"0"2"0,0 0-26 16,0 0-7-16,0 0 0 16,0 0-1-16,-18-38 1 15,27 82 0-15,11 19 8 16,0 18 19-16,0 16-19 15,1 9 8-15,-4 7-4 16,3 5 15-16,0 10-3 16,4 9-15-16,-1 2 6 0,4 0-2 15,0-8-13 1,-3-9 0-16,0-9 4 0,-1-9-2 16,-7-8-2-1,-3-9-9-15,-5-14 8 0,-3-8 1 16,-5-20-17-1,0-18-1-15,3-15-13 0,-3-10 11 16,0-2 4-16,0-10 12 0,-19-22-31 16,-3-6-15-1,-3-5-17-15,4 0-107 16</inkml:trace>
  <inkml:trace contextRef="#ctx0" brushRef="#br0" timeOffset="65009.44">31484 5685 167 0,'0'0'29'0,"0"0"17"16,0 0-26-16,0 0 9 15,0 0 7 1,0 0 4-16,0-79-10 15,0 79-29-15,12 22 3 0,7 14 15 16,8 18-11-16,2 19 8 16,2 9 9-16,5 8-14 15,-1 1 3-15,6-7-5 16,1-8 12-16,-2-6-21 16,-2-10 0-16,-4-7 0 15,-3-8 3-15,-4-8-3 16,-6-9 0-16,0-10 0 15,-8-8 3-15,3-4-3 0,-5-5-3 16,0-1 3-16,-2 0 10 16,0-8-8-16,0-23 3 15,2-9-3-15,2-6 4 16,-1-7-6-16,5-1 3 16,-1 0-3-16,7-2 9 15,-4 2-7-15,4 1-4 16,-3 7 4-16,-3 5 2 15,-6 7-4-15,-1 9-1 0,-4 9 1 16,-4 7 1 0,0 6-1-16,-2 3-1 15,3 0-18-15,-1 0-13 16,2 9-51-16,4 15 22 0,-4 8-14 16,-4 0-70-16</inkml:trace>
  <inkml:trace contextRef="#ctx0" brushRef="#br0" timeOffset="71360.59">25030 7602 126 0,'0'0'10'16,"0"0"1"-16,0 0-7 15,0 0 22-15,0 0-3 16,0 0 17-16,-116-9-18 0,95 9 0 15,2-1 6 1,1-3-3-16,3-1-11 0,5 4-1 16,1 1 1-16,3 0 10 15,2 0-21-15,-6 0-2 16,1 18-1-16,-6 12 5 16,-3 3-2-16,-2 8-6 15,-2 2 6-15,2 0 0 0,-3 3-3 16,8 3 4-1,3-3-4-15,12 2 3 0,0-2 2 16,2 3-10-16,23-4 10 16,4 1-4-1,7-2-1-15,7-4-7 0,3-4 5 16,8-3 0-16,-1-11-2 16,2-6-1-16,-1-10 10 15,0-6-4-15,-8 0-1 16,-3-24 6-16,-5-7-6 15,-3-2 7-15,-4-3-5 16,-2-5-4-16,-6-1 6 16,-5 2-3-16,-9-4-1 0,-7 2-1 15,-2-2 1 1,0-5 0-16,-14 6-1 0,-10 0-2 16,-7 3-12-1,-10 6 14-15,-3 1-7 0,-5 0-6 16,-2 7 14-1,0 2 1-15,3 6 1 0,8 4-4 16,5 4 4-16,8 5 1 0,2 5-3 16,6 0-8-1,3 0 8-15,1 17 1 0,3 3 1 16,3 4-4 0,7 2 4-16,2 2-2 15,0 0 0-15,15-4-9 16,12 0 9-16,4-4 9 0,5-3-9 15,3-4 2 1,0 0 2-16,-1-6 2 0,0 1-6 16,2 1-26-16,0-6 11 15,0 0-31-15,7-1-73 16</inkml:trace>
  <inkml:trace contextRef="#ctx0" brushRef="#br0" timeOffset="73273.22">26142 7894 18 0,'0'0'15'16,"0"0"-10"-1,0 0 2-15,0 0 43 0,0 0-23 16,0 0-2-16,0 0 5 16,-92 0 2-1,84 0-15-15,0 0-4 16,6 0-10-16,-2 0 6 0,4 0-9 16,0 0-22-16,0 0-36 15,0 0 9-15,2 0-23 16</inkml:trace>
  <inkml:trace contextRef="#ctx0" brushRef="#br0" timeOffset="73366.05">26142 7894 69 0,'-94'10'19'0,"94"-10"-19"0,0 0-43 16</inkml:trace>
  <inkml:trace contextRef="#ctx0" brushRef="#br0" timeOffset="73808.38">26048 7904 45 0,'0'0'43'0,"0"0"-9"16,0 0-8-16,0 0-6 16,0 0-4-16,0 0 13 15,0 0-4-15,0 0-1 16,0 0 2-16,0 0-8 16,0 0 9-16,0 0 3 15,0 0-14-15,0 0 5 16,0 0-4-16,2 0 0 15,3 0-13-15,7 0 1 0,7 0-2 16,8 0-1-16,6 0 3 16,7 0-3-1,3 0 0-15,7 0 6 0,4 0-1 16,2 0-2-16,2-4 6 16,-7 1-4-16,-2-1-4 15,0 4-1-15,-7 0-1 16,0 0 2-1,-6 0-3-15,-4 0 0 0,-8 0 0 16,-6 0 0-16,-3 1 0 16,-5 4 0-16,-4-4 1 15,-4-1 3-15,0 0-4 16,-2 0-3-16,0 0 3 16,0 0 0-16,0 0-3 0,0 0 2 15,0 0-6 1,0 3-15-16,0-3-22 0,0 0-14 15,0 0 0 1,0 0-46-16,0 0-105 0</inkml:trace>
  <inkml:trace contextRef="#ctx0" brushRef="#br0" timeOffset="74453.3">26625 7644 177 0,'0'0'36'16,"0"0"-17"-16,0 0-4 15,0 0-2-15,0 0 15 16,0 0-6-16,-18-2-19 16,18 2 0-16,0 0 0 15,0 4-1-15,0 10 7 0,11 0-9 16,5 2 11-1,3-2 1-15,6 2-6 0,4 2 2 16,2-3 4-16,1 2 0 16,3-3-3-16,2 1-6 15,-2-3 10-15,3 4-9 16,-1-2 1-16,-6-1-1 16,1 1-1-16,-8 0 2 15,-3 1-4-15,-6-4 2 16,-3 2 1-16,-4-3-1 15,-3-3-2-15,-1 4-1 16,-2-2 4-16,-2 4-4 0,0-3 0 16,0 3 3-16,0 4 0 15,-13-2 9-15,-7 6-12 16,-3-5 7-16,2 0-4 16,0-2-1-1,3-4-2-15,3 0 3 0,-1-1-3 16,5-5 0-1,2 2-5-15,5-2-4 0,2 1-16 16,2 1-33-16,0 0 10 0,0 0-51 16,15-6-26-1</inkml:trace>
  <inkml:trace contextRef="#ctx0" brushRef="#br0" timeOffset="75593.35">28093 7200 330 0,'0'0'33'0,"0"0"-13"15,0 0 30-15,0 0-28 16,0 0-21-1,0 0-1-15,-35-73-9 0,35 109 9 16,18 19 6-16,3 22-2 0,4 19 8 16,-2 15 1-1,-8 3-8-15,-6 0 5 0,-9-6-10 16,0-8 13 0,0-12-13-16,0-9 2 0,2-12-2 15,3-6 3 1,-5-9-1-16,2-9-4 15,-2-11 4-15,2-16-2 16,0-10 0-16,3-5-5 0,-5-1 5 16,4-9 11-16,8-25-6 15,5-17-5-15,10-9-2 16,6 0-1-16,3-4 3 0,0 8-20 16,-3 8 14-1,-6 14 0-15,-7 14 7 0,-4 11-2 16,-3 9 1-1,3 0 0-15,-3 16 0 0,3 16-2 16,-1 7 2-16,-1 3 14 16,-3 2-10-1,-5-2 5-15,3-4-6 16,-2-3 9-16,2 1-12 16,-3-6-1-16,-1-6 1 15,1-2 2-15,-1-10 1 0,0-5-6 16,-3-1-5-16,-2-6 2 15,0 0-9-15,0 0-5 16,2 0 14-16,2-9-11 16,3-12-52-16,-1 1-7 15,4 0 5-15,3 6-56 16</inkml:trace>
  <inkml:trace contextRef="#ctx0" brushRef="#br0" timeOffset="76243.52">29053 8097 238 0,'0'0'57'15,"0"0"-57"-15,0 0 3 0,0 0 4 16,0 0 4-16,-67 125 17 16,50-68-8-16,1 14 10 15,5 5-7-15,5 10-15 16,3-4 4-16,3-4 3 16,0-6-14-16,14-7 1 15,10-6 0-15,3-12 3 16,2-7-5-1,7-12 1-15,1-12-1 0,1-5 3 16,-2-11 6-16,-1-7 0 16,-1-28 4-16,2-14 0 15,-3-5-13-15,-4-2-5 0,-12 0 5 16,-5 3 0 0,-12 3-1-16,0 4-3 15,-4 4 1-15,-19 2-2 16,-3 2 5-16,-10-2-17 0,-7 3 10 15,-5-1 6-15,-4 5-10 16,4 0 10-16,7 8 2 16,10 4-1-16,8 7 0 15,8 9-4-15,6 2 4 16,5 3 0-16,1 0-1 0,3 8 0 16,0 17 2-1,0 4 1-15,14 3-2 16,3 2 0-16,3-1 0 15,3-1 7-15,4-6-5 0,2-6-1 16,2-1 2-16,9-11 0 16,4-2-3-1,3-6-22-15,3 0-14 0,0 0-40 16,0-7-158-16</inkml:trace>
  <inkml:trace contextRef="#ctx0" brushRef="#br0" timeOffset="77353.08">27997 9949 314 0,'0'0'24'0,"0"0"11"16,0 0 12-1,0 0-4-15,0 0-37 0,0 0-6 16,27-21 0-16,-9 55 8 16,2 18-8-1,0 21 11-15,-5 12-7 0,-7 10 13 16,-4 3-16-16,-4-6 1 16,0-7-2-16,0-12 5 15,0-19-4 1,0-14-2-16,0-13 2 0,0-12 3 15,0-9-4-15,0-6 0 16,0 0 6-16,-10-8 28 16,-5-29-31-16,-5-13-6 15,3-15 8-15,5-11-4 16,8-13-1-16,4-5-21 0,8-6 11 16,29 0 9-1,7 8-11-15,12 16 7 16,2 12-8-16,4 15 11 15,-2 11-7-15,-2 11-3 0,-5 6 12 16,-6 12-1-16,-7 9 1 16,-4 0 0-16,-7 6 0 15,-9 18-2-15,-9 5 2 0,-11 9-2 16,0 7 2 0,-15 8 15-16,-26 12-13 15,-12 1 3-15,-9 4-3 16,-10-2 13-16,-3-6-15 15,2-9 1-15,3-7-1 16,5-9 2-16,11-12-2 16,10-6-14-16,11-11-25 15,8-8-5-15,10 0-6 0,10-13-23 16,5-15-189-16</inkml:trace>
  <inkml:trace contextRef="#ctx0" brushRef="#br0" timeOffset="77825.89">28340 9274 279 0,'0'0'27'0,"0"0"-3"15,0 0-16-15,0 0-6 16,-113 94-4-16,68-36 4 16,-6 4 7-16,0-1 5 15,4-5-14-15,7-10 19 16,13-8-4-16,9-12-15 0,14-15 0 16,4-4-5-1,0-7 2-15,11 0 1 16,16-9 2-16,9-22 28 15,6-11-11-15,3-8-17 16,-3-2 0-16,-7-3 2 0,-1 7 3 16,-3 2-4-1,-2 10 5-15,-4 10-6 0,-5 14 9 16,-5 10-9-16,-1 2 0 16,-1 2-3-16,5 22 3 15,4 7 3-15,7 5-1 16,4 5-2-16,8 2 1 15,3 3-1-15,3 0-9 16,2 2-27-16,-2 0-7 16,3 5-56-16</inkml:trace>
  <inkml:trace contextRef="#ctx0" brushRef="#br0" timeOffset="78463.17">28995 10637 299 0,'0'0'52'16,"0"0"-5"-16,0 0-37 0,0 0 9 15,0 0-1 1,0 0-3-16,-86 39-13 16,57-3 1-16,-4 18-3 15,-10 10 7-15,1 10-3 16,2-2-1-16,13-7-3 16,13-11 5-16,12-8-5 0,2-8-8 15,12-3 8-15,17-4 0 16,8-5-4-1,5-1 4-15,0-7 1 0,-1-7-1 16,-1 0-2-16,-5-8-6 16,1-3 8-16,-7 0 0 15,-6-2 0-15,-7-26 4 16,-6-17-1-16,-1-16 4 16,-5-11-7-16,-4 0 0 0,0 7 0 15,-13 5 13 1,-9 13-13-16,-5 4 8 15,-2 9-5-15,0 6 7 0,1 10-10 16,1 7-2-16,2 7 2 16,9 4 6-16,5 0-4 15,7 0 3-15,4 0-3 16,0 0-2-16,0 8 0 16,0 11-11-16,11-1 11 15,9 2 5-15,7-2-4 0,4-6-1 16,9-5 1-1,7-7 2-15,8 0-3 0,10-1-11 16,7-21-3-16,1-5-34 16,-4-2-54-1,-4-3-43-15</inkml:trace>
  <inkml:trace contextRef="#ctx0" brushRef="#br0" timeOffset="79643">30322 8576 387 0,'0'0'53'0,"0"0"-25"16,0 0-28-1,0 0-3-15,-6 117 3 0,6-7 10 16,-6 28-3-16,-21 22 11 16,-15 13-2-16,-14 3-2 15,-8-2-7-15,6-13-5 16,14-8 2-16,15-17-4 16,17-22-4-16,5-26 0 0,7-32-5 15,0-27 5 1,0-21 2-16,0-8 2 0,0-4 3 15,0-35 9-15,0-13-12 16,0-26-11-16,0-10 9 16,0-6-4-16,2-7-7 15,10-2-9-15,-1-6 12 16,2-5-5-16,3-1 6 0,-1 3 8 16,3 2 2-1,1 0-1-15,-4 3 0 0,1 5-2 16,-1 9 2-1,-1 13 0-15,-3 16-2 16,-1 13 2-16,0 9 3 0,-4 15 0 16,1 3 1-1,-3 8-1-15,-2 8 17 0,1 8-14 16,1 0-6-16,3 23-3 16,6 21 3-16,6 23 5 15,0 20 3-15,6 17-7 16,-1 16 13-16,1 6-3 15,-1-3-10-15,-2-15 3 0,3-14-2 16,2-17-1 0,-5-13-1-16,2-16 0 0,-6-16 0 15,-2-16 0 1,-5-7-7-16,-6-9 7 0,-3 0 16 16,6-31 13-1,2-18-28-15,3-14 5 0,1-18-6 16,-3-12 0-1,2-8-7-15,3-7 7 0,-1-2 0 16,-1 7 0-16,1 11-1 0,1 13-4 16,-1 20 5-1,-3 24 0-15,-4 24-1 16,-3 11 0-16,1 18-9 16,6 24 0-16,1 16 9 15,3 20 2-15,-5 18 2 16,-3 9 1-16,-1 5 0 0,0-4 0 15,0-9 6-15,1-11-1 16,-1-11-8-16,2-11 5 16,-2-7-6-16,2-7 0 15,-3-8-4-15,4-10 1 16,-2-8-17-16,-1-7-24 16,-1-6-5-16,0-4-37 15,-2-6-17-15</inkml:trace>
  <inkml:trace contextRef="#ctx0" brushRef="#br0" timeOffset="80283.11">31317 8703 427 0,'0'0'56'0,"0"0"-30"16,0 0 5-16,0 0-29 15,0 0-2-15,0 0-6 16,-8 0-2-16,8 28 8 0,0 15 9 16,2 9-9-1,0 23 15-15,0 16 3 0,-2 9-5 16,0 7-2 0,0-2-9-16,0-1 8 0,7-7-10 15,6-9 1-15,5-7-1 16,9-10 2-16,2-6 0 15,2-7-4-15,-2-10-6 16,-7-8 8-16,0-10 0 16,-2-9-13-16,-4-6 3 15,-5-11-4-15,-4-4-15 16,1-2 29-16,4-34 2 0,8-16 11 16,6-19-13-1,6-9 5-15,1-4-5 0,0-4 8 16,4 0-7-1,3-2-1-15,2 1 6 0,1-1-4 16,-6 2-2-16,-1 3 2 16,-9 3-2-16,-5 6 3 15,-5 4 0-15,-1 7-6 0,-5 12 7 16,-4 12-4 0,-1 19 0-16,-4 13-6 15,-2 6 6-15,0 3-14 16,0 0-44-16,-2 31-49 15,-36 15 3-15</inkml:trace>
  <inkml:trace contextRef="#ctx0" brushRef="#br0" timeOffset="81073.34">29339 9133 119 0,'0'0'64'16,"0"0"-6"-16,0 0-5 15,0 0-27-15,0 0 12 16,0 0-14-16,13-20-14 16,-13 20 5-16,0 0-1 15,0 0 14-15,0 0-15 16,0 11-12-16,-9 22 8 16,-11 17 16-16,-16 21-18 15,-13 9 8-15,-4 8-2 0,-3 4 11 16,7-1-11-1,11-2-12-15,7-7 3 0,9-8 1 16,11-6-3-16,7-10-4 16,4-8 4-16,0-12-1 15,12-6-1-15,11-8-8 16,13-6 8-16,3-4 6 16,11-9-6-16,10-5-3 15,4-5-3-15,3-21 5 16,-2-10-13-16,-7-2-24 0,-11-4-5 15,-12 1 7 1,-10-1-21-16,-12 3-32 0,-6 5-124 16</inkml:trace>
  <inkml:trace contextRef="#ctx0" brushRef="#br0" timeOffset="81312.92">29161 9725 315 0,'0'0'48'16,"0"0"-46"-1,0 0-2-15,0 0 0 0,0 0 8 16,0 0-3 0,137 0 4-16,-94 0 8 0,6-4 1 15,7-12-15 1,2-8-3-16,-9-2-6 0,-7 0-19 15,-11-2-33 1,-10 1 17-16,-13 0-10 0,-6 1-25 16</inkml:trace>
  <inkml:trace contextRef="#ctx0" brushRef="#br0" timeOffset="81543.12">29277 9334 295 0,'0'0'69'16,"0"0"-21"-16,0 0-46 16,0 0-2-1,0 0 10-15,0 0 7 0,131-8-8 16,-73-2-1-16,6-2-6 16,7-2 4-16,8 0-6 15,-4 2-15-15,-6 4-15 16,-7 3-5-16,-8 5-45 15,-11 0-81-15</inkml:trace>
  <inkml:trace contextRef="#ctx0" brushRef="#br0" timeOffset="83975.84">30620 8107 220 0,'0'0'22'0,"0"0"-5"15,0 0-16 1,0 0-1-16,0 0 0 0,0 0 25 15,-40-2-13-15,27 21-12 16,-1 2 15-16,-3 2 3 16,1-2-14-16,-3 6 2 0,-2-4-3 15,-2 0 13 1,-6 0 3-16,-2 2-15 0,-7 1 11 16,-7 6 4-1,-3 6-19-15,-8 7 7 16,-9 10-7-16,-1 3 10 15,-2 2-10-15,1-3-3 0,7-6 3 16,7-7 2 0,4-5-2-16,3-5 0 15,5-4 0-15,5-4 4 0,10-6-4 16,3 0 0-16,2 1 0 16,0 1 7-16,-1-3-5 15,0 2-4-15,-1-3 4 16,-6-2 2-16,0-3-4 15,-4 4-1-15,-5-3 1 16,1-1 5-16,-4 4-2 16,-1 3-6-16,-1 0 6 15,3 4 4-15,0-2-7 16,5 2-4-16,-1 0 4 16,5 0 3-16,-1 0-2 15,1 1-2-15,5-4 2 16,-1 0 4-16,5-2-5 15,1 2 0-15,6-2 0 16,1 4 3-16,1-2-2 0,2 3-2 16,-2 2 2-16,-3 5 4 15,-4 3-5-15,-3 2-5 16,0 1 5-16,-2 2 5 16,3-1-5-16,3 1 0 15,8-2 0-15,3 2 2 16,4-1-2-16,1 2-4 15,3 0 4-15,0 4 2 16,0 0-2-16,13-1-1 0,6-6 1 16,-2-1 3-1,1-4-3-15,1 0-7 0,2 1 7 16,4-5-1-16,-1-2 3 16,0-2-7-16,5-2 10 15,2-4-5-15,0-2 0 16,8-2-1-1,-6 0 1-15,5-4 4 0,2 2-2 16,-3-2-4-16,9 0 4 16,-2-2 1-16,3-1-3 15,1-4-4-15,4-3 4 0,-5 0 0 16,0 0 1 0,0 0-2-16,-1 0 2 15,6 0 0-15,4-3-1 16,6-10-9-16,0 1 9 15,3-1 0-15,-5-2-1 0,-2 1 0 16,-5-1 1-16,0-2 2 16,1-1-2-16,2-3-8 15,-3 0 8-15,-2-1 5 16,-1 0-3-16,-4 3-4 0,-1 4 4 16,-1 0 4-1,-2 4-6-15,-3 5-2 0,-6 0 2 16,1 1 4-1,-5 4-4-15,0 1 0 16,0 0 0-16,0 0 3 0,2 0-3 16,4 0-4-1,7 0 4-15,6 4 0 0,4 4 0 16,4-5-3-16,2 0-1 16,0-3 3-16,-6 0 1 15,-4 0-12-15,-5 0 12 16,-1 0 2-16,0 0-2 15,3 0 0-15,6-9 0 0,5 0 4 16,4-4-4 0,-4 0-5-16,-4-4 5 0,-4-1 2 15,-1 0 1 1,-3-2-3-16,1 0 0 0,0-2 6 16,2 0-6-1,-3 0-2-15,3 2 2 0,-5-1 1 16,-2 2 2-1,-1 1-3-15,-4 2 1 0,-2 0 9 16,1-2-10-16,-1-2 5 16,-2-4-1-16,0 2 8 15,1-3-11-15,-3 1 2 0,4 1 3 16,0-2 1 0,5 1-4-16,1 2 0 15,-8 0 0-15,-2 3 1 16,-3 0 0-16,-6 2-4 0,1 2 0 15,-9-1 5-15,2-3-4 16,-5-2 3 0,-7-8-3-16,0 2 4 15,-2-9-1-15,0 1-4 16,0 0 6-16,0 0 4 16,2 3-7-16,3 0 0 15,-5 0 1-15,0 0 0 16,0 2 1-16,-5-2-2 15,-10 0 2-15,-5-3 5 0,-5 0-10 16,1 2 4-16,0 1-3 16,1 5-1-16,1 0 2 15,7 1-2-15,-4 0 1 16,3 0 2-16,6 0-3 16,-6-2-2-16,5 1 2 15,-7 0 0-15,2 1 0 16,1-2 0-16,-3 2 1 0,1-2 1 15,1 1-2-15,1 1-2 16,1 0 2-16,5 2 0 16,-1 2-2-16,4 6 1 15,2 1 2-15,-3 2 0 16,-1-1-1-16,-4 0-6 16,-8 2-5-16,-4 0 11 15,-12 0-13-15,-7 4 8 0,-1-3 5 16,1 0 4-1,8-3-4-15,3-2 2 0,6 2-2 16,2 0 0 0,-3 1 0-16,-2 4 0 15,-2 0 1-15,-9 4-1 0,-7 2-4 16,-7 2 0-16,-2 1 4 16,3 0 0-16,6 0 3 15,7 0-3-15,7 0 2 16,0-3-1-16,1-7-1 15,-3-6 3-15,-2 0 0 0,0-5-1 16,-1 4 3 0,7-3-3-16,6 5 6 0,1 0-5 15,2 3-3 1,-1 1 1-16,-3 4-1 16,-1 0 0-16,-2-2 0 15,-3 5 0-15,-1 0 0 0,-7 0 1 16,-3 2-2-1,-3-2-1-15,-1-3 2 0,5 5 0 16,4 2-4-16,5 0-10 0,8 0-22 16,7 0-34-1,3 2-28-15</inkml:trace>
  <inkml:trace contextRef="#ctx0" brushRef="#br0" timeOffset="100353.25">19549 14181 284 0,'0'0'8'16,"0"0"-7"-16,-16 134 16 0,11-76 1 16,1 5 5-16,4-3 2 15,0-4-13-15,0-8 7 16,0-7-6-16,0-8-12 16,0-5 7-16,0-8-7 15,0-6 14-15,0-7-7 16,0-6-6-16,0-1 3 15,0 0 15-15,0 0 3 16,-2-8 2-16,-9-20-22 16,-1-8 3-16,2-16-3 15,3-10 0-15,2-7-2 0,5-12-1 16,0 0-2 0,5 3 0-16,17 6 4 0,2 9-8 15,5 6 1 1,3 12 2-16,-1 13 3 0,-2 10 2 15,-2 10-2 1,0 7-4-16,-3 5 4 0,-2 0 2 16,0 16-2-16,-3 10-9 0,-9 6 9 15,-7 5-2 1,-3 4 5-16,0 1-5 16,-23 4 4-16,-4-2 2 15,-4 0-4-15,-2-2-5 0,4-1 5 16,-3-3 3-1,9-6-3-15,4-7 0 16,9-4-5-16,4-9 4 0,6-6-9 16,0-6-14-16,6 0 11 15,15 0 13-15,8 0 1 16,2 0 18-16,3 0-8 16,2 4 1-16,-5-1-6 15,3 3-5-15,-3 3 4 16,0 3-4-16,-4 2 2 15,-3 4-6-15,-2 0 0 16,-3 1 3-16,-4 2-5 16,-1 2-15-16,-2-6-8 15,-1 1-9-15,5-7-27 16,2-4-42-16</inkml:trace>
  <inkml:trace contextRef="#ctx0" brushRef="#br0" timeOffset="100772.85">20333 13944 72 0,'0'0'348'15,"0"0"-334"1,0 0-9-16,0 0-4 0,0 0 25 16,0 0 1-16,0-38-19 15,0 78-7-15,0 16 26 16,-15 11-8-16,-12 5-4 16,-5 3-9-1,1 2 8-15,4-2 3 0,5-6-16 16,5-3 7-16,3-7-7 15,3-7 7-15,4-14-8 16,7-10-2-16,0-8 2 0,0-8 0 16,18-2-13-1,9-5 7-15,10-2 0 0,8-3 3 16,6 0-15 0,7-3-27-16,-2-10-17 0,-2 1-10 15,-8 0-39 1,-1 1-36-16</inkml:trace>
  <inkml:trace contextRef="#ctx0" brushRef="#br0" timeOffset="100983.34">20874 14436 313 0,'0'0'77'0,"0"0"-52"15,0 0-23-15,0 0-2 0,0 0 22 16,0 0 11-1,27 86-10-15,-16-55-20 0,2 5 4 16,7-7 6-16,1-1-13 16,4-6-2-16,0-4-11 15,2-6-28-15,2-8-24 16,0-4-77-16</inkml:trace>
  <inkml:trace contextRef="#ctx0" brushRef="#br0" timeOffset="101137.67">20970 14239 523 0,'0'0'16'0,"0"0"-8"0,0 0-8 16,0 0-29-1,0 0-50-15,0 0-122 0</inkml:trace>
  <inkml:trace contextRef="#ctx0" brushRef="#br0" timeOffset="102153.3">17891 15580 359 0,'0'0'33'16,"0"0"-33"-1,0 0-56-15,0 0 56 16,0 0 8-16,156 0 7 16,-60-1 9-16,35-17-4 15,39-5 9-15,35-7-11 16,37-1-11-16,26-5-1 15,8 5-2-15,0 4-2 16,-2 4-2-16,0 4-4 16,-2 4 4-16,-1 1-3 0,-18 4-6 15,-26-5 8-15,-33 4 2 16,-36-3 1-16,-31 6-2 16,-29 2 1-1,-27 1-4-15,-26 5 3 0,-27 0-47 16,-18 0-28-16,-25 6-106 15</inkml:trace>
  <inkml:trace contextRef="#ctx0" brushRef="#br0" timeOffset="103054.97">17080 16013 399 0,'0'0'1'0,"0"0"-1"0,0 0-1 16,0 0-8 0,0 0 9-16,0 0 20 0,-12 107 6 15,12-46-16 1,0 6 2-16,0 9-1 0,0 1 8 15,12-1-14 1,-1 1-3-16,2-8-2 16,1-11 0-16,1-12 0 15,3-11 0-15,1-17-7 16,-2-5 5-16,-1-8-3 0,-3-5-1 16,5 0 6-16,4-22 13 15,4-11-13-15,1-11 0 16,0 0-10-16,-6 4 10 15,-6 12 0-15,-7 16-2 16,-2 8 2-16,0 4 0 16,-2 0 0-16,3 12-6 15,4 20 6-15,0 4 20 16,0 9-8-16,1 2-9 16,1 0 1-16,0-3-2 15,5 3-2-15,0 1-2 16,4-9-26-16,-2 5-24 0,3-12-5 15,1-9-35 1,0-6 1-16</inkml:trace>
  <inkml:trace contextRef="#ctx0" brushRef="#br0" timeOffset="103453.28">17842 16874 333 0,'0'0'30'15,"0"0"-30"-15,0 0 0 0,0 0 5 16,0 0-1-16,-59 120 12 16,57-76-7-16,2-3 8 15,0-2-16-15,12-6 0 16,10-7-1-16,0-6 0 16,3-5 0-16,2-4 0 15,-2-7 1-15,-4-4 3 16,2 0-1-16,-7 0 5 15,-1-9-8-15,-9-8 19 0,-6-7-11 16,0-2-8 0,0-5-1-16,-21 3 1 0,-6-2-8 15,-2 6-5 1,-2-2 7-16,-1 0 4 0,3 4 2 16,0 8 0-1,5 0-4-15,1 7 2 0,6 2 1 16,1 5-1-1,3 0-6-15,1 7-10 0,3 16-3 16,1-1 13-16,1 2-2 0,5-1-31 16,2 2-49-1</inkml:trace>
  <inkml:trace contextRef="#ctx0" brushRef="#br0" timeOffset="104229.1">17943 16102 267 0,'0'0'32'15,"0"0"-3"-15,0 0-13 16,0 0-4-16,0 0 10 15,0 0 15-15,-46-40 3 16,40 40-20-16,-1 0-7 16,0 4-6-16,-2 17-1 0,3 16-4 15,-3 7-2 1,7 11 0-16,2 2 12 0,0 6-2 16,0 3-10-1,9-7 3-15,4-2-3 0,3-7 0 16,1-6-5-1,1-12-6-15,3-2 1 0,-2-6-5 16,2-2-12-16,-1 0-4 16,1-8-6-16,4-1-47 15,0-5-24-15</inkml:trace>
  <inkml:trace contextRef="#ctx0" brushRef="#br0" timeOffset="104611.28">18579 16190 425 0,'0'0'52'16,"0"0"-40"-16,0 0 2 0,-115 68-1 15,76-20 4 1,6 7-9-16,2-1-1 0,4 4-7 15,8-4-5-15,2-6 4 0,7-8-1 16,5-9-22 0,1-18-21-16,4-7-19 0,0-6 2 15,0-2 9 1,0-32-30-16,0-8-50 0</inkml:trace>
  <inkml:trace contextRef="#ctx0" brushRef="#br0" timeOffset="104769.21">18279 16405 99 0,'0'0'96'16,"0"0"17"-1,0 0-42-15,0 0-34 16,0 0-13-16,0 0-21 16,7 0 0-16,12 36 26 15,6 4-6-15,-1 0-19 0,5-5-4 16,0-2-2 0,3-3-6-16,1-3-37 0,-2-14-13 15,0-3-37-15,-2-10-174 16</inkml:trace>
  <inkml:trace contextRef="#ctx0" brushRef="#br0" timeOffset="105008.26">18722 16084 291 0,'0'0'74'0,"0"0"-74"16,0 0 0-1,0 0 5-15,120 53 22 0,-84-16-9 16,-3 1 3-16,-6 4-5 16,-4 10 5-16,-13 3 4 15,-5 11-25-15,-5 2 0 16,0 4-8-16,0-2-43 16,-7-15-5-16,3-20-15 15,4-13-42-15</inkml:trace>
  <inkml:trace contextRef="#ctx0" brushRef="#br0" timeOffset="105233.36">19408 16240 433 0,'0'0'23'15,"0"0"-17"-15,0 0-6 16,0 0 5-16,0 0-1 0,141 0-4 16,-110-4 0-1,-2-1-3-15,-10 4-36 0,-5 1-14 16,-5 0-25 0,-9 0-91-16</inkml:trace>
  <inkml:trace contextRef="#ctx0" brushRef="#br0" timeOffset="105423.12">19426 16517 403 0,'0'0'16'16,"0"0"-12"-16,0 0-4 16,0 0 10-16,0 0 16 15,0 0 1-15,123 18-20 0,-79-18-7 16,5 0-30-1,7-14-22-15,7-3-95 16</inkml:trace>
  <inkml:trace contextRef="#ctx0" brushRef="#br0" timeOffset="106089.01">20164 16079 387 0,'0'0'27'0,"0"0"-18"16,0 0-7-16,-108 102 7 16,89-49-4-16,7 3 9 15,12 6-5-15,0 4-6 16,2-3-5-16,21-1 5 15,6-12-6-15,0-6 3 16,2-16-3-16,7-10 1 0,7-5-5 16,5-13-11-16,8-4 14 15,-2-25-2 1,-2-11-3-16,-5-12 9 0,-11-2 0 16,-12-4 5-16,-12 0 6 15,-14 5-9-15,0 3 6 16,-23 6 5-16,-16 0-3 15,-13 7-2-15,-8 0-3 16,-7 7-1-16,5 4-4 16,8 8-11-16,14 8 11 15,9 1-3-15,9 9-3 0,6 0-1 16,3 0-7 0,6 19 14-16,5 3 1 0,2-4 2 15,0 4 5 1,0-9 1-16,6 0-9 0,8-3 0 15,1-2-12 1,1-3-2-16,-3-4-17 0,0 4-9 16,1-3-29-16,-1 3-49 0</inkml:trace>
  <inkml:trace contextRef="#ctx0" brushRef="#br0" timeOffset="106773.22">20810 16727 244 0,'0'0'139'16,"0"0"-139"-16,0 0 0 0,0 0-1 15,0 0-9-15,0 0 10 16,-8 53 4-16,8-21 0 16,0-1 6-16,0 0-4 15,0-3 5 1,14-1-7-16,-1-10-3 16,1-9-1-16,-3-2 0 15,1-6-4-15,-4 0 4 0,3-6 4 16,3-19 15-1,-1-12-16-15,3-3 0 0,-9 0 0 16,-5 0 3-16,-2 4-1 16,-2 9 11-16,-23 5-4 15,0 12-1-15,-4 2-3 16,0 4-3-16,2 4-5 16,6 0-3-16,5 0-32 0,7 12-14 15,7 3-51 1,2 2-73-16</inkml:trace>
  <inkml:trace contextRef="#ctx0" brushRef="#br0" timeOffset="107013.41">21302 16200 447 0,'0'0'77'0,"0"0"-77"16,0 0-8-16,0 0 8 16,0 0 10-16,0 0 9 15,0 124-18-15,0-83-1 16,0 3 0-16,0-4-16 16,0 2-19-16,-4-8-27 15,-1-11-1-15,0-6-54 16</inkml:trace>
  <inkml:trace contextRef="#ctx0" brushRef="#br0" timeOffset="107198.11">21068 16383 261 0,'0'0'172'16,"0"0"-145"-1,0 0-27-15,0 0-14 0,0 0 4 16,0 0 10-1,38 14 1-15,0-14-1 0,4 0-10 16,5 0-5-16,2 0-15 0,5-10-73 16</inkml:trace>
  <inkml:trace contextRef="#ctx0" brushRef="#br0" timeOffset="107827.11">21845 16013 350 0,'0'0'83'0,"0"0"-65"16,0 0 8-1,0 0 19-15,0 0-26 0,0 0 4 16,-86-5-22 0,62 33 4-16,-3 12-5 0,2 8-3 15,7 1 3 1,3 1 2-16,8-2-1 0,5 2-2 15,2-6-4 1,0-4 4-16,4-4-1 0,16-10-18 16,7-8 7-16,2-8-1 15,0-6-11-15,2-4 17 16,0-4 8-16,0-18 9 16,-4-6-9-16,-2-2 0 15,-12-6 3-15,-4-5-3 16,-9-3 0-16,0 2-1 15,0-2-11-15,-9 4 12 16,-13 3 0-16,-5 2-4 16,-6 9 4-16,-3 4 4 15,0 8-4-15,-2 6 1 16,7 4 2-16,0 4-6 0,6 0 3 16,8 8-11-16,7 10 4 15,10 8-1-15,0-2-13 16,0 2 10-16,23-4-7 15,8 0 12-15,2-4 1 16,6-4-16-16,-3-2-2 16,1 2-14-16,1 0-73 0</inkml:trace>
  <inkml:trace contextRef="#ctx0" brushRef="#br0" timeOffset="108027.79">22160 16321 288 0,'0'0'12'0,"0"0"-6"15,0 0-2-15,0 0 20 0,0 130 16 16,0-94-22 0,0 4-6-16,0 4-3 0,0-9-9 15,0 1-2 1,9-5-38-16,2-8-111 0</inkml:trace>
  <inkml:trace contextRef="#ctx0" brushRef="#br0" timeOffset="108495.34">22605 16084 429 0,'0'0'31'0,"0"0"-16"16,0 0-12-1,0 0 5-15,0 0 1 16,0 0-9-16,-129 116 0 0,105-82 3 16,3 3 1-16,4-6-4 15,3-3-12-15,3 3 1 16,3-9-20-16,6-8-38 16,2-10-49-16</inkml:trace>
  <inkml:trace contextRef="#ctx0" brushRef="#br0" timeOffset="108708.26">22365 16070 470 0,'0'0'39'16,"0"0"-39"-16,0 0-3 15,0 0 3-15,0 0 10 16,0 0-10-16,89 138 8 15,-49-102-8-15,5 0-2 0,1 5-29 16,1-6-37-16,0-3-2 16,-2 7-91-16</inkml:trace>
  <inkml:trace contextRef="#ctx0" brushRef="#br0" timeOffset="108923.16">23013 16330 320 0,'0'0'109'0,"0"0"-106"15,0 0 3-15,0 0 2 16,0 0 17-16,31 143 2 16,-31-95-3-16,0 2-20 15,0 2-4-15,0-10-1 16,0-2-1-1,0-5-41-15,0-12-48 0,4-6-85 16</inkml:trace>
  <inkml:trace contextRef="#ctx0" brushRef="#br0" timeOffset="109201.05">23385 16204 341 0,'0'0'55'0,"0"0"-47"16,0 0-7-1,0 0 1-15,0 0 10 0,4 117-8 16,-4-86 0-1,0 4-2-15,0-7-4 0,0-2-6 16,0-5-33-16,0 2-48 16,0-13-158-16</inkml:trace>
  <inkml:trace contextRef="#ctx0" brushRef="#br0" timeOffset="109373.5">23285 16298 106 0,'0'0'385'16,"0"0"-353"-16,0 0-32 0,0 0-3 15,0 0-10 1,0 0 1-16,49-4-24 0,-9 4-78 16</inkml:trace>
  <inkml:trace contextRef="#ctx0" brushRef="#br0" timeOffset="109573.22">23632 16459 348 0,'0'0'0'0,"0"0"-13"0,0 0 13 15,0 0 18 1,0 0-15-16,0 0-3 0,94-18-12 15,-76 14-16-15,5 0-10 16,0-2 15 0,14-3-74-16,7 0-49 15</inkml:trace>
  <inkml:trace contextRef="#ctx0" brushRef="#br0" timeOffset="110032.87">24502 16012 371 0,'0'0'235'16,"0"0"-235"-16,0 0-26 0,0 0 26 16,0 0 8-16,-23 117 2 15,19-78-8-15,4 1 5 16,-2-4-7-16,0-4-1 16,2-2-1-16,0-7-13 15,0-9-27-15,0-9-29 16,0 3-50-16,0-8-142 15</inkml:trace>
  <inkml:trace contextRef="#ctx0" brushRef="#br0" timeOffset="110223.25">24243 16218 529 0,'0'0'68'0,"0"0"-68"16,0 0-6-1,0 0 3-15,0 0 3 0,0 0 2 16,110 0 4-16,-50-6-6 0,9-2-50 16,-1-2-41-1,-14-3-174-15</inkml:trace>
  <inkml:trace contextRef="#ctx0" brushRef="#br0" timeOffset="110932.93">25020 15959 202 0,'0'0'227'0,"0"0"-220"15,0 0 12 1,0 0 21-16,0 0-7 16,0 0-2-16,-117-54-29 15,94 86 2-15,3 17 1 16,1 8-4-16,5 12 8 15,9 0 1-15,5-2-6 16,0 2-4-16,23-7 3 16,6-4-3-16,6-14 0 15,3-13-6-15,6-16 6 0,4-15 1 16,1 0 1-16,-3-28-4 16,-6-16 5-16,-9-6-1 15,-8-3-2 1,-11-1-5-16,-12-4 4 0,0 4-9 15,-23-3-3-15,-24-6-2 16,-13 9 2-16,-3 5 5 16,1 17 8-16,9 10 3 0,10 18 9 15,5 4-6 1,7 0-2-16,4 18-4 0,7 13 1 16,7 5-1-1,11 0 0-15,2 0-8 0,0 4 6 16,25 0-1-1,10-1-3-15,11 3-19 0,8-7-67 16,6 0-55-16</inkml:trace>
  <inkml:trace contextRef="#ctx0" brushRef="#br0" timeOffset="111309.44">25357 16415 473 0,'0'0'2'16,"0"0"-2"-16,0 0 0 16,0 0 3-16,-11 110 32 15,11-86-16-15,0-2-14 16,4-4-3-16,8-2 0 16,-3-10-2-16,2 2-5 15,2-8 2-15,3 0 2 16,2 0-3-16,1-14-1 15,4-8 2-15,-1-5-16 16,-2 0-11-16,0 4 24 16,-4 6 6-16,-5 13 11 15,-5 4-10-15,1 0-1 0,-2 6 1 16,2 15 13 0,-3 10 9-16,5-3-14 0,-1 2 2 15,4 2-10 1,-1-6-1-16,3-4-11 15,-1 1-35-15,-3-9-12 0,7-6-40 0</inkml:trace>
  <inkml:trace contextRef="#ctx0" brushRef="#br0" timeOffset="111573.09">26090 16026 445 0,'0'0'37'15,"0"0"-26"-15,0 0 2 0,0 0 12 16,0 0-10-16,0 0-2 16,-67 124-7-16,36-78 2 15,0 6-5-15,-4-6-3 16,-1 3 3-16,9-5-6 15,5-8 2-15,6-14-21 16,9-8-6-16,5-11-19 16,2-3-8-16,0-3 3 0</inkml:trace>
  <inkml:trace contextRef="#ctx0" brushRef="#br0" timeOffset="111782.87">25785 16131 432 0,'0'0'5'0,"0"0"-3"15,0 0 29-15,89 117 0 16,-46-89 4-16,1 2-8 16,-2-3-13-16,-3-4-14 0,-4 0-2 15,-2-1-26 1,-10 0-80-16,-12-8-212 0</inkml:trace>
  <inkml:trace contextRef="#ctx0" brushRef="#br0" timeOffset="114976.17">17642 17892 279 0,'0'0'48'0,"0"0"-17"0,0 0-11 15,0 0 12 1,0 0 17-16,0 0-2 0,0 0-25 16,-30 0-6-1,30 0-12-15,0 26-4 0,0 23 0 16,0 15 4-1,0 20 5-15,3 14 1 0,-3 9-6 16,0-3 10-16,0 2-6 16,-5-8-7-16,-11-12 3 15,5-15-2-15,1-21 0 16,4-16-2-16,4-20-5 16,0-8 4-16,2-6 1 15,0 0-8-15,0-14 8 16,0-22 0-16,0-18 0 15,0-23-11-15,0-7 4 16,-2-14 4-16,-7-11 3 16,-1-10-13-16,-4 2 1 0,3 15 2 15,-1 14 2 1,6 30-6-16,3 12 11 0,1 20 3 16,2 12-1-1,0 5 2-15,0 9-2 0,0 0-6 16,0 14-7-1,13 22 14-15,14 13 2 0,10 9 11 16,0 10 1-16,3 2-10 0,0 2-3 16,1-1 0-1,-4-10 0-15,-3-11-2 16,-5-8 1-16,-3-21-4 16,-4-7 4-16,-4-14-10 15,-2 0 5-15,2-4 3 16,-2-27 2-16,-3-18 1 15,-3-15 2-15,-2-7 3 16,-8-5-6-16,0 5-2 16,0 8 2-16,0 9 2 0,0 20-1 15,0 14 2-15,0 7 0 16,0 13 9-16,0 0-12 16,9 23-4-1,9 13 4-15,1 14 20 0,4 10-5 16,-1 8-6-16,0 12-6 15,-4 1 12-15,0-6-15 16,-3-2-8-16,-2-10 7 0,3-10-19 16,-5-9-15-1,1-8-13-15,-3-14-36 0,-1-9-32 16</inkml:trace>
  <inkml:trace contextRef="#ctx0" brushRef="#br0" timeOffset="115503.38">18612 17867 351 0,'0'0'35'16,"0"0"-8"-16,0 0-16 16,-126-55 10-16,90 51-3 15,3-2 5-15,4 6-14 16,4 0-4-16,10 0 8 16,3 0 4-16,6 6-17 15,3 16 0-15,3 12 0 16,0 8 3-16,7 7-3 15,16 1 2-15,3 6-2 0,6-2 1 16,3 4 1 0,7-4-4-16,3 5 4 0,1-8 1 15,2-5-3 1,-4 0 2-16,1-6-2 0,-10 5 3 16,-8-3-3-1,-10 0 0-15,-7-5 0 0,-8-11 2 16,-2 0 3-1,0-2-3-15,-29 0 10 0,-8-4-5 16,-13-4-5-16,-4-10-3 0,2-2 4 16,2 0-5-1,10-4 2-15,7 0-15 16,8 0-5-16,7-14-15 16,10-2-23-16,8-4-39 15,0-1-122-15</inkml:trace>
  <inkml:trace contextRef="#ctx0" brushRef="#br0" timeOffset="116612.87">19134 17812 375 0,'0'0'33'0,"0"0"-24"15,0 0 20-15,0 0 9 16,0 0-15-16,0 0-12 0,-56 44 4 16,39-3 0-1,-6 17 6-15,1 22-4 0,0 18 0 16,6 14-2 0,5-1-12-16,11-7 3 0,0-16 0 15,7-12-5 1,15-13-2-16,5-17-7 0,9-17 7 15,3-6-3 1,9-9 0-16,4-14 4 0,6-4-9 16,3-24-7-16,-5-16-7 15,-3-6-13-15,-11-3-30 16,-11 3-43-16,-19-1-186 0</inkml:trace>
  <inkml:trace contextRef="#ctx0" brushRef="#br0" timeOffset="116816.16">19069 18293 387 0,'0'0'0'16,"0"0"-6"-16,0 0-5 16,0 0 11-16,114-7 28 15,-60-16-6-15,-3-1-6 16,-2-6-11-16,-9 4-5 15,-9 2-1-15,-11-6-32 0,-7 5-6 16,-13-4-134 0</inkml:trace>
  <inkml:trace contextRef="#ctx0" brushRef="#br0" timeOffset="117002.92">18994 17911 538 0,'0'0'0'0,"0"0"-24"16,0 0 24-16,125-44 18 0,-59 25 1 16,10 1 9-1,4-4-18-15,-7 4-9 0,-10-4 0 16,-14 8-1 0,-18 0-18-16,-12 10-62 0,-19-1-68 15</inkml:trace>
  <inkml:trace contextRef="#ctx0" brushRef="#br0" timeOffset="118333.03">14667 18316 320 0,'0'0'60'0,"0"0"-27"16,0 0 1-1,0 0 10-15,0 0 0 0,0 0-6 16,-11-35-16-16,11 43-22 0,0 23-1 16,0 15 1-1,8 17 10-15,11 5-5 0,-2-3-2 16,1-7-3 0,3-7-1-16,-4-17-6 0,3-6 5 15,0-10 2 1,-2-14-12-16,4-4 9 0,0 0-3 15,3-20 0 1,4-21 0-16,0-15 5 16,0-6 1-16,-4-6 0 15,-1-2-4-15,-4 2 3 16,-2 6 1-16,-1 21 0 0,-5 16-2 16,-3 19 3-16,-3 6-1 15,-2 0 0-15,4 9-12 16,5 13 7-1,3 15 5-15,5 2 2 0,0 1 2 16,3-3 0-16,3-1 2 16,0-11-6-16,-1 2 0 15,1-9 0-15,2-4-3 16,-2-14 1-16,0 0-8 16,-3 0 3-16,-2-14 7 0,1-12 0 15,1-16-9 1,1-10 9-16,2-11 0 0,-3 0 0 15,-2 5-2-15,1 9-4 16,-3 13 4-16,-3 21 2 16,-3 8-4-16,-3 7 2 15,0 0-6-15,5 22 0 16,1 14 8-16,6 11 0 16,4 0 19-16,2 4-12 15,6-7-7-15,1-4 6 0,-1-11-3 16,2-2-1-1,-6-11-4-15,-2-9 1 0,-8-7 1 16,2 0-1-16,-3-5-6 16,-2-29 7-16,4-21-1 15,-5-12 4-15,-1-11-5 16,-5 5 4-16,-3 8 0 16,-4 17-2-16,0 15-3 15,-2 9-4-15,1 16 3 16,-1 4-9-16,0 4-23 15,2 0-14-15,1 0 25 16,4 18-9-16,-2 0-28 16,3 4 2-16,-2 4-85 15</inkml:trace>
  <inkml:trace contextRef="#ctx0" brushRef="#br0" timeOffset="118929.56">16216 17962 194 0,'0'0'38'16,"0"0"-11"-16,0 0 7 16,0 0 1-16,0 0 0 15,0 0-15-15,-25 0-4 16,23 0-16-16,0 0-1 16,-3 0 1-16,0 0-1 0,1 5 2 15,0 5-2 1,-1 4 2-16,1 4 13 0,2 8 12 15,2 6 2-15,0 5 3 16,0 2-3-16,13 1-12 16,3 4-4-16,-1 5-8 15,5 1 8-15,2 4-7 16,0-3-4-16,1-3 5 16,0-8 0-16,-4-15-6 15,1-11-2-15,3-10-11 16,1-4-12-16,0-7-11 15,3-34-28-15,-2-9-25 0,-10-8-264 16</inkml:trace>
  <inkml:trace contextRef="#ctx0" brushRef="#br0" timeOffset="119093.08">16093 17710 480 0,'0'0'37'16,"0"0"-37"0,0 0-5-16,0 0-25 0,0 0-21 15,0 0-44 1,9-10-125-16</inkml:trace>
  <inkml:trace contextRef="#ctx0" brushRef="#br0" timeOffset="119523.09">16327 17901 430 0,'0'0'36'0,"0"0"-35"16,0 0 18-16,51 130-15 0,-24-82 12 15,2 10-4 1,-3 10-11-16,1-6 3 0,0-9-3 15,-7-13-1-15,-3-17 0 16,-5-10-9-16,-5-11 8 16,-1-2-1-16,1-19 2 15,0-27 14-15,-1-15-3 16,-3-7-11-16,-3-3-1 16,0 5 0-1,0 8 1-15,0 11 1 0,0 10-1 16,0 9 6-1,0 14 4-15,15 14-10 0,5 0 4 16,3 4 1-16,6 20 13 0,4 10-1 16,-4 2-9-1,-4 10 2-15,-6 2-10 0,-5 10-2 16,-5 4-4 0,-9 15-26-16,0-1-14 15,-9 14-41-15,-22-5-94 16</inkml:trace>
  <inkml:trace contextRef="#ctx0" brushRef="#br0" timeOffset="120383.17">15645 18951 344 0,'0'0'52'0,"0"0"-17"16,0 0 26-1,0 0-24-15,0 0 7 0,0 0-14 16,-35-20-20-16,35 20 5 16,0 6-9-16,0 16-5 15,0 11-2-15,0-8 2 16,10-6-2-16,13-16 1 16,4 8-7-16,4-11 7 15,2 0 0-15,3 0 0 16,1 0 0-16,2 0-3 15,-1 0 3-15,-1 0 0 16,-6 0 0-16,-4 0-2 0,-9 0-2 16,-4 0 0-16,-6 0 4 15,-4 0 4-15,-4 0 0 16,0-11-4-16,0-15-7 16,-2-10 7-1,-11 1-1-15,-5 1 1 0,-1 1-1 16,-6 6-3-16,-2 0 4 15,-2 8-8-15,-4 6-3 16,-3 5-3-16,3 8 12 0,2 0-1 16,2 0 1-1,4 18 2-15,2 4 3 0,6-4-3 16,3-1-2 0,6 0 2-16,1-7 2 0,5 1-2 15,2 0 0 1,0-1-2-16,0 5 2 0,13-8 0 15,12 7-5-15,6 2 5 0,7-2 8 16,6 0-7 0,3-3 3-16,2-5-2 15,0-5 1-15,2-1-3 16,-2 0-2-16,2-10-9 16,-3-7-22-16,-6-2-93 15,-13-3-149-15</inkml:trace>
  <inkml:trace contextRef="#ctx0" brushRef="#br0" timeOffset="122133.11">20306 17293 512 0,'0'0'2'16,"0"0"0"-16,0 0 7 0,0 0 5 15,0 0 22 1,0 0-14-16,0 0 4 16,-123-44-24-16,110 88 0 0,-1 24-1 15,4 13 8-15,3 13-5 16,7 7 4-16,0 2-8 15,0 9 7-15,0 9-7 16,0 10-3-16,17 4 3 16,2-8 0-16,3-17-9 15,1-24-3-15,3-15-9 16,0-21 2-16,6-6-12 0,1-16-24 16,0-8-29-1,-2-14-16-15,-4-6-115 0</inkml:trace>
  <inkml:trace contextRef="#ctx0" brushRef="#br0" timeOffset="122623.29">20337 17321 277 0,'0'0'166'15,"0"0"-154"-15,0 0-8 16,0 0-4-16,0 0 1 16,0 0 11-16,43 102 27 15,-5-26-13-15,1 5-10 16,-1 3-8-16,-2 0 2 16,-6-2-3-16,-7 2-6 15,0-7-2-15,-5-1 2 16,-5-10-1-16,-2-18 0 15,-2-20-8-15,-2-14 4 16,-3-14-7-16,3 0-8 0,4-31 8 16,2-18 11-1,6-9-1-15,-4-4-10 0,3 6-1 16,-3 7 5 0,1 14 7-16,-1 13 0 0,-1 8 6 15,-1 9-5 1,-1 5 3-16,3 0 0 15,1 6-3-15,3 20 10 0,4 5 7 16,-5 5-8-16,-1 0-2 16,0 8-2-16,-5 0 1 0,-1 6-7 15,3 0-18 1,-3 2-23-16,3-6-49 0,-1-7-26 16,-2-15-177-1</inkml:trace>
  <inkml:trace contextRef="#ctx0" brushRef="#br0" timeOffset="123223.03">21322 18122 314 0,'0'0'138'0,"0"0"-121"16,0 0-17-16,0 0 0 15,-80 105 7-15,66-39 8 0,6 7 0 16,1 3 3-1,5 1 1-15,2-12-12 0,0-7-1 16,6-6-6-16,15-9 5 16,5 1-5-16,3-13-10 15,4 1 6-15,4-15 2 16,-4-9-6-16,0-8 2 16,-4 0 4-16,-4-13 2 15,-8-12-6-15,-6-11 14 16,-4-4-8-16,-7-7 0 15,0 0-6-15,-4 3 3 16,-23 0-5-16,-4-3 8 0,-4 11 1 16,-6 4-1-16,1 5-3 15,2 13 3-15,5-1 0 16,6 11 4-16,9-2-4 16,7 6 9-1,11 0-6-15,0 0-3 0,0 8-4 16,0 9 3-16,15-3 2 15,8 5-2-15,6-9 3 16,4-1-2-16,5-9 0 0,3 0-5 16,5 0-22-1,3-9-62-15,-11-9-262 0</inkml:trace>
  <inkml:trace contextRef="#ctx0" brushRef="#br0" timeOffset="123743.18">21417 17325 544 0,'0'0'6'15,"0"0"-6"-15,0 0-31 0,0 0 30 16,-12 108 1-1,12-33 12-15,10 4-3 0,11 4-8 16,3-3 3-16,3 4 3 16,0-4-7-16,-1-3 0 15,5-3-7-15,4-14-5 16,2-16-20-16,3-18-44 16,2-16-3-16,3-10-60 15</inkml:trace>
  <inkml:trace contextRef="#ctx0" brushRef="#br0" timeOffset="124154.45">22055 17587 468 0,'0'0'46'16,"0"0"-25"-16,0 0-21 15,0 0-6-15,-116 73 6 16,83-29 3-16,-3 10-3 15,3-4-2-15,2 3 2 16,2-3 0-16,8-10-2 0,6-10-8 16,9-16-36-1,6-10-2-15,0-4-2 0,8-14-11 16,17-16 28 0,-3-11 26-16,2 1-40 0,-6 0 47 15,-5 4 5 1,-3 14 28-16,-6 8 22 0,1 10 8 15,-5 4-12-15,0 0 5 16,0 0-31-16,4 0-25 16,7 4 3-16,7 18-3 0,9 6 12 15,2 2-11 1,2-2 1-16,2 3-2 0,-4-5 0 16,0-6-8-1,-2-2-45-15,-3-6-24 0,-6-2-48 16</inkml:trace>
  <inkml:trace contextRef="#ctx0" brushRef="#br0" timeOffset="124403.13">22088 17392 468 0,'0'0'19'0,"0"0"-15"0,0 0-4 15,0 0 16-15,121 107 2 16,-68-48 8-16,-1 7-8 16,-6 2 2-16,-10 2-5 0,-14 6-6 15,-9 11 1 1,-7 0-10-16,-6 7-6 0,0 5-4 16,-8-15-17-1,-5-21-20-15,7-23-18 0,6-22-32 16,0-18-50-1</inkml:trace>
  <inkml:trace contextRef="#ctx0" brushRef="#br0" timeOffset="124593.23">22844 18027 507 0,'0'0'22'15,"0"0"-20"-15,2 136 4 16,-2-77 1-16,0 5-4 0,-11 2-3 16,0-8-12-16,6 1-42 15,-1-5-92-15</inkml:trace>
  <inkml:trace contextRef="#ctx0" brushRef="#br0" timeOffset="125324.66">23015 17398 577 0,'0'0'21'0,"0"0"-21"16,0 0-15-16,0 0 15 15,0 0 7-15,67 124-2 16,-33-70 2-16,-1-6-3 15,-1-2-4-15,-5-6 0 0,-4-14 0 16,-2-4 0 0,-3-12 0-16,-3-5-12 0,1-5 3 15,1 0-5 1,4-23 5-16,-2-13 8 0,2-4-14 16,-1 0 14-1,-7 8-4-15,1 6 2 0,-6 12 3 16,3 14 7-1,1 0-5-15,3 4-1 0,10 32 0 16,2 12 14-16,-1 10 3 0,-4 7-9 16,-4 4 7-1,-9 12 0-15,-9 5-3 0,0 11 0 16,-7 2-11 0,-19 4 13-16,-8-9-8 0,-6-15-5 15,5-20 3 1,4-19-4-16,4-18-1 0,7-12-8 15,-3-10-23-15,1 0-28 16,2-14-67 0,5-10-179-16</inkml:trace>
  <inkml:trace contextRef="#ctx0" brushRef="#br0" timeOffset="129087.83">23517 17212 225 0,'0'0'0'0,"0"0"-13"16,0 0 13-1,0 0 7-15,0 0 18 0,0 0-18 16,0 0-7-16,0-11 0 16,0 11 3-16,0 0 10 15,0 0-12-15,0 4 4 16,4-4-1-16,-1 0 0 15,-3 0 4-15,0 0-4 16,0 0 5-16,0 0-1 16,0 0-2-16,0 0 6 15,0 0 0-15,2 0-1 16,0 0 3-16,2 0 2 0,1 0 7 16,1 0-12-1,4 0-10-15,3 0 7 0,3 4 13 16,7 14-3-1,12 9 8-15,5 12-9 0,6 11 1 16,10 8 1-16,2 13-5 16,0 9 16-16,-2 10-15 15,-12 12 0-15,-13 6 3 16,-13 17-9-16,-13 13 5 16,-5 9-1-16,0-7-12 15,-3-12 5-15,-11-20 2 16,-1-32-4-16,2-17-4 0,2-21 5 15,2-18-10 1,0-7-1-16,-2-5-32 0,-7 1-18 16,-4 5-22-16,-7 0-124 15</inkml:trace>
  <inkml:trace contextRef="#ctx0" brushRef="#br0" timeOffset="131462.93">29425 13334 348 0,'0'0'75'0,"0"0"-75"16,0 0-2-1,0 0 1-15,0 0 1 0,0 0 0 16,-19 37 19-16,19 17-5 16,0 12 8-1,0 7 6-15,0 0-3 0,0 4-10 16,-2-2-14-16,-5-6 7 16,-3-5-2-16,4-12-3 15,-3-5-3-15,7-16 0 16,0-9 2-16,0-12-2 15,2-5-2-15,0-5 2 0,0 0 9 16,-5-17 0 0,-2-22 6-16,1-17-10 0,-1-17-3 15,1-11 8 1,3-10-8-16,3-13 1 0,0-7-3 16,0-6-3-1,7 4-3-15,22 13-10 0,9 20 14 16,6 22-4-1,-1 17 6-15,-10 19 0 0,-6 16-1 16,-8 9 6-16,2 0-5 0,-6 9 0 16,-1 20 0-1,-8 3-1-15,-4 6-4 0,-2 6 5 16,0 4 0 0,0 4-4-16,-20 9 4 0,-4-2 0 15,-7 6 0 1,-4-5-2-16,4-8-9 0,4-10 11 15,8-13 0-15,11-11-8 16,6-9-2 0,2 0 2-16,0-4-2 0,10 1 0 15,15 2 9-15,8 5 1 16,9 2 13-16,4 10-7 16,2 2 3-16,-1 6-1 15,-5 1-2-15,-1-4-6 16,-3-2 4-1,-3-5-4-15,-2 0 0 0,-4-7-2 16,-2-4 0-16,-2-6-7 0,-3-4-28 16,0 0-85-1,-9-2-104-15</inkml:trace>
  <inkml:trace contextRef="#ctx0" brushRef="#br0" timeOffset="132303.07">30379 13010 532 0,'0'0'1'0,"0"0"-1"16,0 0 8-16,0 0 16 15,0 0-3-15,0 0-15 16,47 0 9-16,-38 46-5 15,-7 10 10-15,-2 12-4 0,-2 14-4 16,-25 13-1 0,-2 7-9-16,-5 4 10 0,3-2-9 15,2-11 1 1,8-14-3-16,5-10 0 0,9-17 0 16,7-16-2-1,0-10-8-15,0-11 6 0,0-6-15 16,9-5-12-1,13-1 12-15,7-3 4 0,9 0-15 16,7-12 8-16,1-15-19 16,2 1-18-16,-2-2 10 15,-1-7 7-15,-1-2-5 0,-4-1 15 16,-5 2 2 0,0 3 14-16,-9 2 15 15,-8 6 15-15,-7 7 29 16,-6 12 11-16,-5 2-3 0,0 4 21 15,0 0-59 1,0 4-14-16,-5 19 0 0,-6 3 3 16,4 11 2-16,3 2-1 15,4 1 1-15,0 0 5 16,0-2-8-16,11-6-4 16,7-3 5-16,4-8-3 15,-2-6 0-15,3-10-4 16,-4-5 4-16,1 0 0 15,3-1 7-15,-4-24-5 16,-2-3 0-16,-7-8 6 0,-8-4-4 16,-2-4 1-1,0 3-5-15,-10-2 3 0,-15 5-3 16,-2 8-1 0,0 5 1-16,1 12-1 0,6 2 1 15,-3 11-24 1,4 0-2-16,1 0-18 0,2 18-16 15,7 5-3 1,7-1-39-16,2 4-58 0</inkml:trace>
  <inkml:trace contextRef="#ctx0" brushRef="#br0" timeOffset="132806.26">31293 13575 379 0,'0'0'24'16,"0"0"-15"-16,0 0 8 15,0 0-10-15,0 0 15 16,0 0-10-16,-69-36 5 16,46 70-11-16,1 7-6 15,0 0 13-15,4 1-3 16,5 0-9-16,5-11-2 15,8-5-3-15,0-12 4 16,0-6-9-16,14-8-2 16,9 0 11-16,8-4 20 0,5-21-14 15,6-6-1 1,1-1-2-16,-4 0 8 0,1 6-11 16,-4 5-4-1,-1 10 4-15,-1 7 3 0,2 4 0 16,-1 0-6-1,1 14 6-15,-1 8 3 0,-1 7 0 16,-7 4-6-16,-5 3 10 16,-9 4 2-16,-6-2-12 15,-7 2 12-15,0 0-5 0,-28 0 2 16,-13 3-3 0,-10-6-6-16,-9-3-4 15,-2-3 2-15,-8-5-11 16,-3-6-12-16,0-4-19 0,-8-2-26 15,-10-8-120-15</inkml:trace>
  <inkml:trace contextRef="#ctx0" brushRef="#br0" timeOffset="133323.1">28142 14506 288 0,'0'0'9'16,"0"0"-1"-16,136-3 35 0,-62 3-2 16,22 0-14-1,19 0 8-15,21 0-8 0,29 0 8 16,40-10-12-1,36-15-12-15,40-7 0 0,22-8 2 16,-1-4-11-16,-12 3-3 16,-9 1 2-1,-5 4 7-15,-2 2-6 0,-4 2 16 16,-27 4-6-16,-34 1-2 16,-37 6-8-16,-41 5 4 15,-35 4-4-15,-30 8 8 16,-27-2-10-16,-22 3-4 15,-12 3 4-15,-5 0 0 0,-3 0-12 16,-30 0-29 0,-25 13-93-16,-19 2-79 15</inkml:trace>
  <inkml:trace contextRef="#ctx0" brushRef="#br0" timeOffset="134586.37">27282 15502 320 0,'0'0'116'16,"0"0"-87"-16,0 0-15 0,0 0 5 16,0 0 12-1,0 0 10-15,-22-14-17 0,20 14-16 16,-1 16-8 0,3 20 0-16,0 17 7 0,0 13 7 15,0 10-10 1,0 0 5-16,0 5 2 15,0-5-3-15,0-10-8 16,-2-8 3-16,2-14-3 16,0-7 0-16,0-18-2 15,0-3 2-15,0-12 1 0,0 2-1 16,0-6-1-16,0 0-3 16,0 0 4-16,0 0 0 15,7-22 3-15,7-6-8 16,5-11 6-16,6-6-2 15,0 4-1-15,4 6-10 16,-5 13 12-16,2 8 0 16,-1 10-5-16,0 4 2 15,1 0 2-15,1 18-1 16,0 8 1-16,-7 2 0 16,-4 6 1-16,-6-2 9 0,1-1-7 15,-1 0-3 1,-4-7 1-16,1-6 0 0,-1-2-6 15,2-2-11 1,0-2 3-16,1 3-13 0,1-6-33 16,-2-1-30-16,5 2-47 15</inkml:trace>
  <inkml:trace contextRef="#ctx0" brushRef="#br0" timeOffset="135102.87">27837 16186 324 0,'0'0'46'0,"0"0"-33"15,0 0 7-15,0 0 20 16,0 0 12-16,0 0-47 16,0-7 6-16,-2 28-11 15,-2 5 15-15,1 6-9 16,3-2 1-16,0-1-5 15,0 1 3-15,3 2-3 16,12-2 1-16,5-8-2 16,-3-2-1-16,4-4 0 0,1-6 0 15,-4-6-6 1,0-4 4-16,0 0 2 0,-3-4 0 16,3-14 7-1,-2-8-1-15,0-6-5 0,-8-1-1 16,-6 3 0-1,-2-2-2-15,0 2 2 0,0 4-12 16,-18 2 10-16,-8 6-3 0,-5 2-6 16,-1 5 4-1,1 4-2-15,7 7 9 16,4 0-6-16,9 0 6 16,-1 3-2-16,6 10 0 15,1 1 2-15,5 0-2 16,0-1-1-16,0 0 3 0,0-3 0 15,11 3-7-15,9-7 2 16,9-3 2-16,7 1 2 16,4-4-9-16,5 0-23 15,-5-4-24-15,-5-10-48 16,-1 0-164-16</inkml:trace>
  <inkml:trace contextRef="#ctx0" brushRef="#br0" timeOffset="135423.16">28111 15637 376 0,'0'0'12'16,"0"0"15"-16,0 0 15 0,0 0-10 15,0 0-12 1,0 0-15-16,-49 58-4 0,42 1 17 16,3 2-7-16,0-1 6 15,4 1-7-15,0-1-8 16,0-4 2-16,0-2-1 16,11-6-3-16,5-2-2 15,3-6-15-15,8-4-6 0,2-14-36 16,4-3-30-1,5-15-15-15,3-4-50 0</inkml:trace>
  <inkml:trace contextRef="#ctx0" brushRef="#br0" timeOffset="135693.1">28561 15833 338 0,'0'0'28'0,"0"0"-28"0,0 0 0 15,0 0 1 1,0 0 38-16,-40 113-23 0,13-69 3 16,0-4-3-1,3 0-1-15,2-8-7 0,6-3-8 16,3-6-1-1,4-4-1-15,2-11-18 0,5 1-3 16,-1-9-12-16,3 0-14 0,-2 0-29 16</inkml:trace>
  <inkml:trace contextRef="#ctx0" brushRef="#br0" timeOffset="135892.84">28365 15927 424 0,'0'0'22'15,"0"0"-22"-15,0 0 0 16,0 0 7-16,0 0 8 16,0 0-14-16,62 107 0 15,-37-85-1-15,0-2-1 16,-4-4-2-16,4-2-22 16,-5-6 5-16,-4-2-21 15,-2-2-44-15,-6 1-63 16</inkml:trace>
  <inkml:trace contextRef="#ctx0" brushRef="#br0" timeOffset="136152.93">28664 15687 328 0,'0'0'14'16,"0"0"-12"-16,0 0 18 0,0 0 3 15,0 0-6-15,122-8 15 16,-93 38-6-16,-3 10-2 16,-3 0 0-16,-3 4 2 15,-9 4-23-15,-4 7 1 16,-7-5-1-16,0 1-6 16,0-4-3-16,0-11-7 15,-3-6-4-15,1-7-57 0,2-4-18 16,0-11-99-1</inkml:trace>
  <inkml:trace contextRef="#ctx0" brushRef="#br0" timeOffset="136453.38">29448 15749 443 0,'0'0'0'15,"0"0"2"-15,0 0-2 0,143 0 3 16,-99 0-3-1,1 0 10-15,3 0-10 0,-3 0-5 16,0 0 3-16,-2 0-10 0,-10 0-49 16,-9 0-71-1</inkml:trace>
  <inkml:trace contextRef="#ctx0" brushRef="#br0" timeOffset="136623.2">29559 15977 478 0,'0'0'0'0,"0"0"-2"15,0 0 2-15,113 4 14 16,-49-4-9-16,11-5-5 16,14-3-38-16,3-14-139 15</inkml:trace>
  <inkml:trace contextRef="#ctx0" brushRef="#br0" timeOffset="137523.16">31710 14859 344 0,'0'0'59'0,"0"0"-59"0,0 0 2 16,0 0 4 0,0 0 55-16,0 0-18 15,-16-29-27-15,16 10-9 16,0-13 11-16,10-4 5 0,4 1-19 15,-3-5 4 1,1 5-4-16,-3-5 1 0,-1 3-5 16,2 3 0-16,-6 5 0 15,0 8 1-15,1 7 1 16,-5 9-2-16,0 1 3 16,0 4 3-16,0 0-6 15,2 9-11-15,2 19 11 16,3 12 19-16,4 8-14 15,0 11 2-15,3-1-2 16,-1 9 0-16,-2 8-5 0,-4 1 0 16,-2-10 0-1,-3-2 0-15,2-12-8 0,-2-7-5 16,-2-5-18 0,0-8-14-16,0-4-8 0,0-2-34 15,-20-4-83 1</inkml:trace>
  <inkml:trace contextRef="#ctx0" brushRef="#br0" timeOffset="137903.19">30299 15685 373 0,'0'0'0'0,"0"0"-6"16,0 0 6-16,0 0 21 16,0 0 25-16,0 0 12 15,176 19-6-15,-80-19-19 16,25 0-3-16,29-13-9 15,24-5-7-15,20-4-10 16,9 4-1-16,-2-4-1 16,-14-1-2-16,-16 6 0 15,-21 3 0-15,-28 1 0 16,-20 7-3-16,-19-2-5 0,-18-1-13 16,-14 0 1-1,-18 4 2-15,-15-2-35 0,-13 7-28 16,-5 0 7-1,-27 0-119-15</inkml:trace>
  <inkml:trace contextRef="#ctx0" brushRef="#br0" timeOffset="138502.85">30655 16567 360 0,'0'0'118'15,"0"0"-117"-15,2-118-1 16,19 70 2-16,1-1 6 16,-1 8 6-16,-2 3-14 0,-1 13 0 15,-7 7 3 1,-7 11 3-16,-4 7 5 0,0 0-6 16,0 0-4-1,0 7-1-15,0 21 0 0,0 12 17 16,0 9-7-1,0 9 4-15,0 4-6 0,0-4-7 16,0-4 5-16,0-10-4 16,0-8-1-16,0-9-2 15,0-4-7-15,0-6-2 16,5-3-34-16,2-5-64 16,4 0-18-16</inkml:trace>
  <inkml:trace contextRef="#ctx0" brushRef="#br0" timeOffset="138743.18">31137 16393 425 0,'0'0'9'0,"0"0"0"16,0 0-9-1,0 0 27-15,0 0 3 0,85 119-11 16,-70-82-7-16,-3-1-6 16,-4-6-2-16,-1-3-4 15,-5-6 0-15,0-3-15 16,-2-3-34-16,0-6-15 16,0 4-32-16</inkml:trace>
  <inkml:trace contextRef="#ctx0" brushRef="#br0" timeOffset="138923.28">31039 16598 182 0,'0'0'297'0,"0"0"-297"16,0 0-17-16,0 0 17 15,0 0 3-15,120 0 4 16,-76 0-7-16,4 0-38 15,-9 0-43-15,-1 0-77 16</inkml:trace>
  <inkml:trace contextRef="#ctx0" brushRef="#br0" timeOffset="139630.9">31681 16521 261 0,'0'0'113'15,"0"0"-113"-15,0 0 5 16,0 0-2-16,0 0 7 16,0 0-4-16,27-9 20 0,-4 9 15 15,4 0 3 1,2-8-9-16,-2-5-4 0,-2-1-12 16,-6-1 1-1,-5-2-16-15,-3-1-4 0,-7 0 3 16,-2-3-2-1,-2 4-1-15,0-2-7 0,-4 5-4 16,-11 5 11-16,-5 1-5 16,-3 8-5-16,-5 0 10 15,-9 3 1-15,-4 29-1 16,-7 5-1-16,2 7 1 16,6 8 6-16,9 2-4 15,8 1-1-15,10 2 2 16,6-8 5-16,7-7-7 15,0-4-2-15,0-10 2 16,18-3-2-16,2-10 1 0,7-1-10 16,4-10 9-16,5-4-3 15,2 0-27-15,-3 0 4 16,1-10-21-16,-9-8-11 16,-3-4-42-16,-6 4-61 15</inkml:trace>
  <inkml:trace contextRef="#ctx0" brushRef="#br0" timeOffset="140183.04">31650 16070 335 0,'0'0'81'0,"0"0"-20"0,0 0-19 15,0 0 1 1,0 0-1-16,0 0-31 0,-10-8-10 16,10 8-1-1,10 0 5-15,9 0-2 0,6 0 0 16,2 0-6-1,2 0-8-15,4 0-45 0,-2 0-43 16,-6 0-49-16</inkml:trace>
  <inkml:trace contextRef="#ctx0" brushRef="#br0" timeOffset="140603.04">32099 15802 367 0,'0'0'101'0,"0"0"-45"16,0 0-40-16,0 0 5 15,0 0 5-15,0 0-24 0,-35-3-1 16,17 37 0 0,-2 14 2-16,-3 11 0 0,8 5 3 15,3 2 6 1,4-5-12-16,6-2-1 0,2-5 0 15,0-10 0-15,0-3-24 16,15-14-1-16,3-9-2 16,5-4-17-16,-2-5-10 0,2-9-5 15,4 0-80 1</inkml:trace>
  <inkml:trace contextRef="#ctx0" brushRef="#br0" timeOffset="141082.99">32242 15968 306 0,'0'0'83'0,"0"0"-73"16,0 0-3-16,0 0 20 15,0 0-3-15,0 0-18 16,-27 30-6-16,23 2 13 15,-1 4-12-15,5 0 6 16,0-4-1-16,0-2-4 16,5-8-2-16,10-4-2 0,1-4 2 15,1-6 2 1,4-3-2-16,-5-2 5 0,-3-3-2 16,-3 0 4-1,0 0 3-15,1-11 6 0,-5-8-8 16,2-4-8-1,-4-6-4-15,-4 1-5 0,0-4 9 16,0 6-2-16,-16-3-2 0,-11 8-17 16,-4-2 0-1,-2 10 7-15,1 5 6 0,8 8 8 16,6 0 9 0,7 0-3-16,4 0-1 0,5 9-4 15,2 6 7 1,0 1 2-16,0-2-7 0,12 3-2 15,5-2 0 1,1 1-1-16,4 2-2 0,0-4-20 16,3 0-20-16,-2 0-19 15,0 2-74-15</inkml:trace>
  <inkml:trace contextRef="#ctx0" brushRef="#br0" timeOffset="141463.38">32449 16208 284 0,'0'0'61'0,"0"0"-58"0,0 0 9 16,0 0 30-1,0 0-15-15,0 0-7 16,3 54-10-16,-1-40 1 16,0 4 0-16,0 0-4 15,0-1 5-15,0-3-10 16,3-5 1-16,-1 0-3 0,-2-2 0 15,3-4 0-15,0-3-2 16,-1 0-6-16,3 0 6 16,-1 0 4-16,4-3-2 15,0-9 15-15,-1-6-2 16,-2 1-8-16,-2-2 0 16,-5 5-5-16,0-3 11 15,0 4 9-15,0 5-9 0,-5 2 6 16,-4-2-7-1,5 6-10-15,-3-1 0 0,5 3-17 16,0 0-13-16,0 0-25 16,2 0-39-1,-6 9 28-15,6 3-68 0</inkml:trace>
  <inkml:trace contextRef="#ctx0" brushRef="#br0" timeOffset="141722.92">32768 16052 163 0,'0'0'200'0,"0"0"-156"16,0 0-4-1,0 0 4-15,0 0-26 0,0 0-18 16,0 24 0-1,4-4 7-15,-2 4 2 0,-2-2 2 16,0-4-11-16,0 1-6 16,0-4 5-16,0-1-35 15,0-4-34-15,0-2-7 0,0-4-106 16</inkml:trace>
  <inkml:trace contextRef="#ctx0" brushRef="#br0" timeOffset="141904.51">32674 16146 406 0,'0'0'61'15,"0"0"-35"-15,0 0-14 16,0 0-12-16,0 0-12 16,0 0-25-16,36 0-5 15,-12 0-29-15,3 0-60 16</inkml:trace>
  <inkml:trace contextRef="#ctx0" brushRef="#br0" timeOffset="142353.17">33075 15976 299 0,'0'0'106'0,"0"0"-87"15,0 0-14 1,0 0-4-16,0 0 6 0,0 0 5 15,-31 67-4-15,22-36-5 16,5-3 12-16,1 4-1 16,1-2-10-16,2-4-4 0,0-8 2 15,0 0-2 1,0-10 0-16,7-2-14 16,-2-6 5-16,3 0 7 15,1 0 4-15,7 0 8 16,1-17 12-16,1-6-11 15,1-9-11-15,-9 1-6 16,-5 0 6-16,-5-1 7 16,0 1 1-16,-7 1 6 15,-15 7-2-15,-7 1 10 16,0 0-22-16,-7 3-3 0,5 5-3 16,2 6-4-16,4 5-4 15,10 3 11-15,1 0-5 16,8 0-2-16,6 7 9 15,0 3-1-15,0 7 2 16,4-4 0-16,12-4-2 16,7 1-4-16,-2-1-29 15,6 0-14-15,0-5-22 16,4 2-73-16</inkml:trace>
  <inkml:trace contextRef="#ctx0" brushRef="#br0" timeOffset="142582.79">33229 16156 242 0,'0'0'59'0,"0"0"7"0,0 0-29 15,0 0 12 1,0 0-14-16,0 0-30 0,-25 80-3 15,25-76-2-15,0 0-2 16,0-4-11-16,0 0-40 16,0 4-11-16,9-4-110 15</inkml:trace>
  <inkml:trace contextRef="#ctx0" brushRef="#br0" timeOffset="142891.54">33617 15887 396 0,'0'0'74'15,"0"0"-31"1,0 0-18-16,0 0-10 0,0 0-15 15,0 0 0-15,-16 67 11 16,1-35-2-16,-3-2 12 16,-1 2-17-16,4-1-3 0,-1-4-1 15,3-2 0 1,-3-6-10-16,5-5-39 0,5-4-14 16,2-7-14-1,1-3-31-15,3 0-173 0</inkml:trace>
  <inkml:trace contextRef="#ctx0" brushRef="#br0" timeOffset="143082.92">33443 15931 381 0,'0'0'70'0,"0"0"-63"16,0 0-2-16,0 0 23 15,0 0-12-15,0 0-4 16,27 81-6-16,-14-63-3 15,3 0-6-15,-1-4-3 16,-1 3 6-16,-3-4-41 16,-1-3-24-16,0 0-17 15,1-6-145-15</inkml:trace>
  <inkml:trace contextRef="#ctx0" brushRef="#br0" timeOffset="143833.13">32209 16509 291 0,'0'0'107'0,"0"0"-93"0,0 0-14 16,0 0 26-16,0 0 45 16,0 0-32-16,8 74-18 15,-8-52-8-15,0 0-8 16,0 2 4-16,0-6-9 15,0-1-2-15,0-4 2 0,0-3-2 16,0 3-29 0,0-8-30-16,0 4-37 0,0-5-51 15</inkml:trace>
  <inkml:trace contextRef="#ctx0" brushRef="#br0" timeOffset="144003.07">32124 16659 488 0,'0'0'45'0,"0"0"-40"15,0 0 10-15,0 0-9 16,0 0-4-16,0 0-2 16,42 0-29-16,-20 4-41 15,5 6-52-15</inkml:trace>
  <inkml:trace contextRef="#ctx0" brushRef="#br0" timeOffset="144183">32440 16776 3 0,'0'0'13'0,"0"0"-13"16</inkml:trace>
  <inkml:trace contextRef="#ctx0" brushRef="#br0" timeOffset="144373.29">32732 16758 214 0,'0'0'84'16,"0"0"-83"-16,0 0-1 16,0 0-20-16,0 0-57 15,0 0-12-15</inkml:trace>
  <inkml:trace contextRef="#ctx0" brushRef="#br0" timeOffset="144662.97">33021 16481 430 0,'0'0'51'0,"0"0"-51"0,0 0-8 15,0 0 8 1,0 0 19-16,0 0-9 0,0 102-9 16,0-74-1-1,0-2 2-15,0-4-2 0,0 0 0 16,0 1-26-1,0-5-57-15,0 0-82 0</inkml:trace>
  <inkml:trace contextRef="#ctx0" brushRef="#br0" timeOffset="144892.98">32759 16633 439 0,'0'0'0'16,"0"0"-32"-16,0 0 32 16,0 0 30-16,0 0-27 15,0 0 3-15,107-4-6 16,-78 4-1 0,4 0-8-16,-2-4-28 0,-4-2-52 15,2-2-103-15</inkml:trace>
  <inkml:trace contextRef="#ctx0" brushRef="#br0" timeOffset="145342.81">33238 16489 353 0,'0'0'60'0,"0"0"-49"15,0 0-8 1,0 0 18-16,0 0 4 0,0 0 0 15,-67 130-8-15,60-94-12 16,-1 1 7-16,6-6-1 16,-4 0-11-16,6-9 3 15,0 0-3-15,0-12-4 16,16-2 1-16,7-4 3 0,6-4 1 16,2 0-1-1,-3 0-7-15,-3-16 7 0,-5-2 2 16,-5-5-1-1,-1-4-2-15,-9 0 4 0,-5-5-1 16,0-3-2-16,-13 4-2 16,-18-5 2-1,-10 9 1-15,1 4 0 0,2 7 3 16,7 6 2-16,11 6 9 16,5 4 1-16,7 0-11 15,6 0-4-15,2 0-1 16,0 11-6-16,0 12 2 15,0 2-10-15,14 0 4 16,5-3-10-16,2 0-22 16,-1-3-32-16,0-6-21 0,0 5-99 15</inkml:trace>
  <inkml:trace contextRef="#ctx0" brushRef="#br0" timeOffset="145713.04">33360 16704 293 0,'0'0'98'0,"0"0"-84"0,0 0-14 16,0 0 3-16,0 0 2 0,0 0 7 16,18 39-3-1,-13-20 5-15,-3-1-5 0,2-5 10 16,-2 2-13 0,3-3-5-16,4-2-1 0,-2-6 0 15,-1-1-2 1,3-3-4-16,0 0-3 0,2 0 5 15,5-7 4-15,4-11-22 16,2-1 5-16,-1 10 16 16,-13 1 1-16,-3 4 36 15,-5 4-1-15,0 0-27 16,0 0-6 0,0 12-2-16,0 6 21 0,0 2-2 15,0 0-5-15,0-2-4 16,0-4-9-16,0-1 5 15,-3 0-6-15,3 1-6 16,0-4-1-16,0-5-16 16,0-3-43-16,7-2-49 15,11 0-206-15</inkml:trace>
  <inkml:trace contextRef="#ctx0" brushRef="#br0" timeOffset="145995.07">33850 16449 402 0,'0'0'17'16,"0"0"-16"-1,0 0 11-15,0 0 15 0,-87 126-6 16,60-86-20-16,-2 0 2 16,-2 1-1-16,3-6 2 15,1-3-4-15,5-5-11 16,1-9-2-16,8-6-42 16,3-6-118-16</inkml:trace>
  <inkml:trace contextRef="#ctx0" brushRef="#br0" timeOffset="146216.43">33574 16509 224 0,'0'0'226'15,"0"0"-214"-15,0 0-6 0,0 0-6 16,0 0 13-1,0 0-2-15,29 89-6 0,-13-60-5 16,-3 3-2-16,-4-4-5 0,-5-2-15 16,-1 1-25-1,-1-13-14-15,3 0-40 0</inkml:trace>
  <inkml:trace contextRef="#ctx0" brushRef="#br0" timeOffset="146582.9">33797 16696 348 0,'0'0'11'0,"0"0"-11"15,0 0 0-15,0 0 4 16,0 0 3-16,0 0-1 16,22 27-4-16,-15 4 8 15,-3-5-2-15,1 2-2 16,0-2-3-1,-1-8-2-15,0-4-1 0,3-6-3 16,-7-8-3-16,0 5 5 0,9-5-7 16,-9 0 3-1,0 0 5-15,0 0 4 0,0-17-4 16,0-2-14 0,0 2-35-16,0-1-49 15,0 3 17-15,0 8 68 16,0 5 13-16,0 2 56 15,0 0-10-15,0 6 9 16,0 6-43-16,0 6-5 0,0-1-7 16,0-2-6-16,0-1-21 15,0-6-46-15</inkml:trace>
  <inkml:trace contextRef="#ctx0" brushRef="#br0" timeOffset="146912.81">33864 16333 370 0,'0'0'2'0,"0"0"-2"16,0 0 0 0,0 0 8-16,0 0 18 0,0 0-17 15,0 112 9 1,0-53-2-16,0 2 27 0,0 7-19 16,0 3-16-1,0-3-8-15,0-3-9 0,0 4-51 16,0-2-29-1,-3-2-103-15</inkml:trace>
  <inkml:trace contextRef="#ctx0" brushRef="#br0" timeOffset="149887.74">26166 17812 316 0,'0'0'57'0,"0"0"-38"0,0 0-13 16,0 0-4-1,0 0 18-15,0 0 17 0,-16-22-17 16,16 22-2-16,0 0-11 0,0 0-5 16,0 0-2-1,0 0 1-15,0 0-1 0,0 4 0 16,0 14 1 0,0 8 12-16,7 6 6 15,2 9-11-15,0 7 1 16,-3 5-9-16,3 2 6 15,-2 7-6-15,0-4 1 16,-3 0-1-16,3-10 2 0,-3-11-2 16,0-5 0-16,4-14-1 15,-2-11 1-15,-4 2 0 16,3-9-7-16,1 0 3 16,2 0-4-16,2-9 8 15,1-20 0-15,1-13 6 16,-1-14-1-1,2-12-5-15,-1 5-2 0,0 1 2 16,5 7 0-16,0 16-1 0,3 3-3 16,1 10-6-1,-2 3 9-15,-1 14-1 0,-3 0 0 16,-1 6 2 0,-1 3 0-16,3 0 0 0,2 0-1 15,6 16 2 1,5 12 1-16,0 6 0 0,2 8 0 15,-1 10 1-15,-4 7 0 16,-3 6-1-16,-6-1 4 16,-3-2-6-16,-5-14 9 0,-5-11-9 15,0-15 3 1,-1-12-3-16,-3-6 3 0,2-4-2 16,-2 0 5-1,2 0-4-15,-2-27 15 0,0-8-11 16,0-15-2-1,0-12-2-15,0-5-2 0,2-1-3 16,8 2-1-16,5 8-15 16,7 14 7-1,3 8 6-15,4 9-5 0,2 9 11 16,-4 8 0-16,-1 10 1 16,1 0-1-16,-5 5 3 15,3 15-1-15,-8 1 2 16,2 5-2-16,-7 5 7 15,0 1-6-15,-3 0 0 0,-3 4-1 16,-1 4 1 0,0 0-3-16,-3-2 0 0,0-2-8 15,0-8-11 1,3-1-7-16,3-9-25 0,2-4-22 16,-1 0-13-1,-1-6-106-15</inkml:trace>
  <inkml:trace contextRef="#ctx0" brushRef="#br0" timeOffset="150506.82">27590 17914 206 0,'0'0'73'0,"0"0"-18"15,0 0 1-15,0 0 7 16,0 0-3-1,0 0-23-15,-85-72-12 0,68 68-21 16,-2 4 2-16,1 0-6 0,3 0-5 16,-1 0 5-1,1 14 0-15,-3 13-3 0,0 8 2 16,4 2-1 0,4 7 2-16,5 4 0 0,3-6-6 15,2 6 3 1,0-8 1-16,0-9-8 15,11-8 4-15,2-11-6 0,3-6-4 16,-1-6-8-16,3-3-4 16,-2-22 11-16,0-9 8 15,2-7 2-15,-5 0 2 16,1-4-5-16,-4 6 10 16,-5 3 3-16,1 10-2 15,-4 8 8-15,3 8 6 16,-2 6-5-16,-1 4 1 15,0 0-11-15,5 0 0 0,3 10 1 16,4 12 7-16,6 4 3 16,2 5-9-16,5 2-2 15,4 1-1-15,-2 2-16 16,3 0-14-16,-3-4-12 16,-5-2-38-16,2-4-86 15</inkml:trace>
  <inkml:trace contextRef="#ctx0" brushRef="#br0" timeOffset="150802.88">28269 17768 360 0,'0'0'103'0,"0"0"-79"16,0 0-18-1,0 0 21-15,0 0-15 0,0 0-9 16,-62 44 2-16,33-4 1 0,-2 9-1 16,0 1 6-1,4-2-1-15,4 2 4 0,4 5-14 16,3-4-3 0,5-4 1-16,2-7-4 0,4-6-23 15,1-6-4 1,1-10-42-16,1-10 39 0,2-8-28 15,0 0-7-15,0-8-6 16</inkml:trace>
  <inkml:trace contextRef="#ctx0" brushRef="#br0" timeOffset="151015.92">27989 17838 286 0,'0'0'45'0,"0"0"-13"15,0 0 1-15,0 0-21 16,0 0-5-16,0 0 15 0,58 45 20 16,-16-10-15-1,5 2 5-15,-1 3-15 0,2-4-8 16,-7 4-3 0,-3 0-6-16,-5 4-7 0,-1 5-26 15,-5-4-81 1,-16-1-75-16</inkml:trace>
  <inkml:trace contextRef="#ctx0" brushRef="#br0" timeOffset="152676.89">27151 18523 87 0,'0'0'119'0,"0"0"-87"16,0 0 1-16,0 0 26 15,0 0-3-15,0 0-21 0,-31-9-7 16,29 3 4 0,-1 6-2-16,3 0-19 0,-2 0-1 15,-1 0-1 1,-1 0 8-16,-2 0-8 0,-5 0-9 16,-1 15 2-1,-1 10 2-15,1 3-3 0,4 2-2 16,-1 6 2-1,3-3 1-15,0 0-2 16,4 4-5-16,2-5 5 0,0 3 2 16,0 5-2-16,5-3-1 15,8-3 1-15,2-6-1 16,2 2 0-16,3-3-6 16,-1-9 7-16,4-8-1 15,4-7 1-15,-3 8-9 16,6-11 9-16,-1 0-1 15,0 0 1-15,2 0-7 16,-3 0 7-16,-4-6 2 0,1-11-2 16,-4-7-4-16,-2-2 3 15,-5 0 2-15,-5 1-5 16,-3-7 5-16,-4-6-1 16,-2 3 0-16,0-5 0 15,0 0-2-15,0 0-5 16,-13 3-10-16,-5 6 12 15,-6-4-7-15,0-1-3 16,-8 8 14-16,3 2-20 16,2 4 21-16,3 9-4 15,3 0 4-15,4 3 0 16,-1 6-1-16,3 4 1 16,1 0-2-16,1 0-3 0,4 0-4 15,2 14 9 1,3 2 0-16,1-2 0 0,1 0 1 15,2 1-1-15,0-4 9 16,0 3-9-16,2 4 8 16,12 4-3-16,1 0 8 0,1 5-5 15,2-4-5 1,2-1 1-16,3 1 11 0,0-5-13 16,4 0 0-1,2-6 0-15,0-9-1 0,5 0-1 16,1-3-21-1,-2 0-41-15,4 0-16 0,-8-14-187 16</inkml:trace>
  <inkml:trace contextRef="#ctx0" brushRef="#br0" timeOffset="158842.97">29098 17624 308 0,'0'0'45'15,"0"0"-31"1,0 0 15-16,0 0-13 0,0 0 11 16,0 0-8-1,0 0-1-15,0-14-6 0,0 14 1 16,0 0 0-1,0 0-10-15,0-4-3 0,0 4 0 16,2-4 7-16,11 0 1 16,3-2-4-16,2-6 3 15,4 2 2-15,3-6 6 16,0-2-13-16,-1-1 6 16,-4-3-6-16,0 0 10 15,-5 3-9-15,-1-8-3 16,-3 1 0-16,-5 0 3 15,0-1-3-15,-6-4-3 0,0-1 3 16,-3-4 1 0,-19-1-1-16,-5 2-14 0,-2-5 13 15,0 9 1 1,2 4-6-16,5 4 4 0,2 11 4 16,9 2 1-1,2 6-3-15,5 0-5 0,1 4 5 16,-1 0 0-1,0 0 0-15,-6 0 0 0,-1 8 0 16,3 6 0-16,-2 5 0 0,6 2-5 16,-3 2 5-1,3 4 5-15,0 8-5 16,2 1 0-16,2 4 0 16,0 6 5-16,0 7-5 0,0 4-1 15,8 1 1 1,3 9 5-16,3-4-3 0,1 4-4 15,-1-1 4 1,-1-2 3-16,-4-2-5 16,0-3-3-16,-2-3 3 15,-3-6 4-15,0-2-3 0,-4-2-2 16,0-9 2-16,0 2 3 16,0-9-4-16,0-5 0 15,-4-4 0-15,-7-8 3 16,-7 0-3-16,0 2 0 15,-6-7 0-15,-1-2-3 16,-2-4 3-16,0-2-9 16,3 0 7-16,4 0 0 15,0 0-6-15,2 0 4 16,3-2-6-16,2-8 10 16,1 2-4-16,3-3-9 0,3-6 9 15,4-6 2 1,2 1-10-16,0-3 0 0,0-4 1 15,0-1 5-15,4 2-6 16,7 2 11-16,3 8 0 16,-1-4-4-16,2 8 5 15,-1 4-4-15,-1-3-1 16,1 10 3-16,-2-1-3 0,2 4 5 16,1 0 0-1,2 0 0-15,-2 0 3 0,5 4-7 16,3 12 8-1,-2-2-2-15,2 8-2 0,1 2-3 16,3 6 3-16,2 6 5 16,0 0-4-16,-1 0 6 15,1 4 1-15,-2 1 9 16,0-6-7-16,2 2-8 16,0-7 1-16,0-7 4 15,0-2-7-15,2-2 7 16,-2-9-6-16,3-3 11 15,1-3-10-15,5-4-2 0,-1 0 0 16,4 0 0 0,1-9-18-16,-2-3-46 0,-2 3-42 15,-8-1-247 1</inkml:trace>
  <inkml:trace contextRef="#ctx0" brushRef="#br0" timeOffset="160272.73">29958 17179 147 0,'0'0'35'0,"0"0"-8"16,0 0-1-16,0 0 14 16,0 0-2-1,0 0-21-15,-22-28 4 0,22 24-5 16,-2-1-3 0,-1 5 4-16,1-4-8 15,0 4 9-15,2 0 5 16,-2 0-11-16,0 0 7 15,-3 0 1-15,-2 0 2 16,3 0-10-16,-5 0-11 0,3-1 4 16,-2 1 1-16,2 0-4 15,-1 0 0-15,1 0 1 16,-2 0 1-16,0 1-4 16,-3 17-2-16,-5 13 2 15,-4 9 4-15,0 10 0 16,0 12 0-16,0 8 5 15,6 2 2-15,6 5-5 0,1-1-3 16,7 0-3-16,0 2 0 16,0 1 0-16,15 5-2 15,6 10 2-15,-1 4 0 16,2-5-2-16,5-9-10 16,6-24-1-16,8-20-8 15,7-14-50-15,2-18-6 16,-2-8-75-16</inkml:trace>
  <inkml:trace contextRef="#ctx0" brushRef="#br0" timeOffset="161608.85">30170 17205 424 0,'0'0'35'0,"0"0"-19"16,0 0 23-16,0 0-16 15,0 0 14-15,0 0-16 0,-33-63-5 16,33 63-16 0,0 26 1-16,0 15-1 0,2 12 9 15,7 6 2 1,1-5-4-16,4 2-7 15,-3 6 5-15,2-1 0 0,1 5 2 16,-5 0-7-16,-3-8 5 16,2-8-5-16,-2-6 0 0,3-12-1 15,-1-5 1 1,0-10 0-16,-2-4-3 16,1-11 2-16,-3-2-9 15,-2 0 6-15,6 0 1 16,0 0-11-16,5-18 14 15,8-10 11-15,-1-7-11 16,-1-1-2-16,2-3-3 0,1-3 3 16,-2 11-5-16,0 5-4 15,-5 12 11-15,-5 10 0 16,-6 4 0-16,0 0 0 16,3 0-7-16,5 14 7 15,-2 12 10 1,1 4-8-16,3 2 13 0,-3 0-9 15,3-2-4-15,1 2-2 0,-2 3-2 16,3-4 1 0,-1 2-6-16,1-3-30 15,5-6 2-15,-6-4-27 16,3-6-24-16,-1 1-21 0</inkml:trace>
  <inkml:trace contextRef="#ctx0" brushRef="#br0" timeOffset="162123.03">30952 17874 440 0,'0'0'47'0,"0"0"-47"0,0 0-3 15,0 0 3 1,0 0 7-16,0 0 0 15,-29 111 1-15,29-65-3 16,0 12 12-16,0-4-4 16,0-2-8-16,18-5 5 15,1-9-4-15,4-14-3 16,0-6-3-16,1-10 4 0,0-5-2 16,1-3-2-16,-1 0-2 15,-5-7-2 1,0-17 4-16,-5-6 15 15,-3-11-15-15,-5-3-1 0,-6 0-9 16,0-6 6-16,0 6-8 16,-11 4 12-16,-13 8-6 15,-1 6 1-15,-4 8-2 16,2 3 3-16,8 3-2 16,0 11 6-16,9 1-6 15,3 0 6-15,0 1 0 16,5 22 1-16,2-1-1 0,0 4 2 15,0 2 5-15,4 2-7 16,10-9-1-16,-1 2 1 16,5-9 0-16,5-1-2 15,6 0-12-15,2-9-16 16,4-4-19-16,-1 0-34 16,3-8-51-16</inkml:trace>
  <inkml:trace contextRef="#ctx0" brushRef="#br0" timeOffset="162722.85">31293 17392 434 0,'0'0'15'0,"0"0"7"15,0 0 8-15,0 0 9 16,0 0 3-16,0 0-9 16,-56-67-29-16,49 77-1 15,-1 30-3-15,-2 12 1 16,1 20-1-16,7 5 9 16,2 3-8-16,0-5-1 15,5 2 3-15,15-11-3 16,3-3 0-1,2-5-14-15,8-8-4 0,2-10-1 16,3-10-24-16,-1-16-16 16,1-14-3-16,-5 0-6 15,6-23-41-15</inkml:trace>
  <inkml:trace contextRef="#ctx0" brushRef="#br0" timeOffset="163123.04">31881 17554 480 0,'0'0'24'0,"0"0"-24"15,0 0 0-15,-116 44 0 16,74 0 14-16,-2 6-10 16,1-2 2-16,9-4-4 15,12-1 8-15,4-14-10 16,7 3-3-16,4-9-1 15,5-11-1-15,2-6-21 0,0-6-9 16,0 0 6 0,0-18 15-16,0-10-8 0,2-7-2 15,5-1 24-15,-2 0 12 16,-5-4-11 0,0 8 8-16,0 7 1 0,0 6 13 15,4 15-1-15,3 4-18 16,1 0 0-16,6 8-2 15,6 14 8-15,4 2 4 16,8 2-6-16,-1 0 0 16,0-4-8-16,-4-4-3 0,-5-8 1 15,1 2-8 1,-4-6-43-16,0-2-6 0,0-4-95 16</inkml:trace>
  <inkml:trace contextRef="#ctx0" brushRef="#br0" timeOffset="163359.88">32030 17365 346 0,'0'0'164'16,"0"0"-157"0,0 0-5-16,0 0 1 15,0 0 5-15,129 124 6 16,-106-74 4-16,-8 3-8 15,-3-3 0-15,-10 4 2 16,-2 0 4-16,0 2-14 0,0-6-2 16,-2-5-18-16,-5-1-18 15,0-8-18-15,5-8-48 16,2-10-42-16</inkml:trace>
  <inkml:trace contextRef="#ctx0" brushRef="#br0" timeOffset="163583.14">32612 17780 389 0,'0'0'9'0,"0"0"-1"16,0 0-8-16,0 112 9 15,0-75 10-15,-7-1-7 16,-2 4-12-16,0-6-8 16,0-2 3-16,7-5-17 15,0-3-82-15</inkml:trace>
  <inkml:trace contextRef="#ctx0" brushRef="#br0" timeOffset="164173.22">32863 17413 532 0,'0'0'16'0,"0"0"22"16,0 0-21-16,0 0 15 15,0 0-21-15,0 0-11 16,-13 6-11-16,13 34 11 0,0 13 5 16,0 1 7-1,7-4-10-15,2-6-2 0,-1-8 2 16,4-6 5-1,-1-6-7-15,5-12-8 0,-3-1 6 16,5-11 2-16,1 0-15 16,4 0-5-16,6 0-8 15,2-15 24-15,0-7-2 16,-4 4-23-16,0 0 29 16,-2-1 0-16,-4 17 2 0,0-3 4 15,-6 5 2 1,3 0 1-16,0 22-3 0,2 5-5 15,0 4 10-15,-3 9 2 16,-5-4-9-16,-5 8 5 16,-7 5-2-16,0 1 8 15,-13 12-13-15,-14 1 2 16,-2-6-3-16,0-3 2 16,4-14-3-1,5-8-2-15,2-13-8 0,0-11-9 16,3-8-6-16,-3 0-21 15,3-6-51-15,-1-15-64 16</inkml:trace>
  <inkml:trace contextRef="#ctx0" brushRef="#br0" timeOffset="164873.29">33293 17056 470 0,'0'0'48'0,"0"0"-14"16,0 0-17-1,0 0-3-15,0 0-9 0,0 0-1 16,42 55-4-16,6 7 12 16,-2 10 16-16,1 4-6 15,-9 1-3-15,-3 2 1 16,-6 2 3-16,-10-2-22 15,-6 7 0-15,-13-1 1 16,0 4 0-16,-18 5-2 0,-17 8-11 16,-8 10 2-16,-3-5-8 15,-2-17-26-15,6-11-12 16,-1-16-54-16,-1-27-155 16</inkml:trace>
  <inkml:trace contextRef="#ctx0" brushRef="#br0" timeOffset="168023.34">26549 13579 132 0,'0'0'49'15,"0"0"-5"-15,-20 135 8 16,15-93-19-16,3-2-20 15,0-2 8-15,0-2-15 16,2-2 7-16,0 3-3 16,0 5-7-16,0-3 10 15,0 5-3-15,0 1-9 16,2-5 5-16,7-2-2 0,0 0 3 16,2-4-2-1,-2 2-5-15,3-1 9 0,0 2 1 16,-3 8-5-1,1-6 0-15,-4 7-3 0,-4 2 7 16,0 1-5-16,1 1-3 16,-3 2 2-1,2 2-1-15,-2 6-1 0,0 5-2 16,0-1 2-16,0 3 3 16,0-4-4-16,0-1 3 15,2-4-3-15,0 0 9 16,0-1-8-16,1-3-1 0,-3-8 1 15,5-4 3 1,-5-7-4-16,2-10-6 0,0 1 6 16,0-3 2-16,-2-1 0 15,0-4-4-15,2 3 4 16,-2-1 2-16,0 4-4 16,2 5-4-16,-2 3 4 15,0-1 2 1,0 0-2-16,0-1 0 0,0 3 0 15,0-4 3-15,0 3-3 16,0-5-1-16,-6-4 1 16,2-1 4-16,-6 5-3 15,4-5-2-15,-1-4 2 0,-1 4 2 16,-4 0-3 0,-1-2-3-16,-3 2 3 0,-4 4 1 15,0-5 1 1,-7 8-4-16,0-3 4 0,-4 5 2 15,-2-4-4-15,1 0 0 0,3-1 0 16,3-5 0 0,6-1 1-16,0 7-2 0,3-9 2 15,0 4-4 1,-1 0 3-16,1 5-5 0,-3-4 5 16,-5 6 2-1,1 2-1-15,-3 1-2 16,-2 0 2-16,2-2 1 15,1-2-2-15,-1-1-4 16,4-1 4-16,2-4 1 16,0-4-1-16,6 0 0 15,-3-1 0-15,3 2 3 16,-6-5-3-16,3 0-3 16,1 2 3-16,-4 2 2 15,6 4-1-15,-1-4-2 0,-4 4 2 16,0 2 1-16,0 2-2 15,-5 2-5-15,4 2 5 16,-2-3 2-16,-2 0-1 16,3 4-2-16,-2 1 2 15,-1-2 3-15,5-3-4 16,5 0-6-16,3-5 6 16,6 0 1-16,-1 1-1 15,5 4-1-15,0 3 1 16,2 11 4-16,-2 0-4 15,2 7-4-15,0 1 4 0,0 1 2 16,-3-6 0 0,3 1-4-16,-5 0 4 15,1-9 0-15,0 4-2 0,-3 0-4 16,3 5 4-16,2-1 3 16,0 6-3-16,2 12 0 15,0 0 0-15,0 10 2 16,0 5-2-16,0-2-6 0,0-4 6 15,0-2 3-15,0 0-3 16,0-3 0-16,0-1 0 16,0 5 3-16,0-7-3 15,10 4 0-15,1-14 0 16,5-15 0-16,-5-17 1 16,3-13-2-1,-1 3 2-15,-4-11 0 0,-2 0-1 16,-3 0-4-16,-4 0 4 15,0 0 3-15,0 0-2 16,0 0-2-16,0 0 2 0,0 0-3 16,0 0 2-1,0 0-12-15,0 0-8 0,2 0 2 16,1 0-15 0,-1 0 6-16,0 0-8 0,2 0-23 15,1 0-76 1</inkml:trace>
  <inkml:trace contextRef="#ctx0" brushRef="#br0" timeOffset="198193.05">8379 9282 0 0,'0'0'43'16,"0"0"-38"-16,0 0 3 15,0 0 4 1,0 0 8-16,0 0 20 0,0 0-13 16,0 0-5-16,-37-28 4 15,32 23-2-15,3-4-14 16,-3-1-3-16,-2 0 7 15,-1 0-11-15,1 0 33 0,1 2-23 16,6 4-10 0,-3 0-3-16,-2 2 3 0,3 2 0 15,0 0-1 1,0 0-2-16,2 0 1 0,-2-2 0 16,-3 0 6-1,3 0-4-15,-2 0-2 0,0 0 5 16,-2-1 0-1,4 2 0-15,-2 1-2 0,-1-2 3 16,1 2-6-16,-2 0 0 0,-4 0-2 16,1 0 2-1,1 0 1-15,-4 0-2 0,1 0 1 16,0 0-1 0,0 0 3-16,0 0 0 15,0 0-3-15,-3-3 1 16,-3 2 3-16,-3-1-4 15,-3 2 2-15,4 0-2 0,-4 0 0 16,0 0 1-16,3 0-1 16,-1 0 4-16,0 0-4 15,1 0 0-15,2 0 1 16,2 0 0-16,-1 0 0 16,3 0 0-1,-3 0-1-15,-1 0 2 16,0 3-2-16,-6 3 0 0,-1 1 2 15,0-1 0 1,-2 2 2-16,8-2-1 0,-1-2-1 16,1 0 0-16,4-1 2 15,5 2-4-15,0 1 0 16,3 2 0-16,5-2 0 16,-4 5 0-16,2-3 0 15,-4 5 0-15,-1 1 0 16,3-2 0-16,-1-1 1 0,3-2-1 15,-3 1 0 1,2-4 0-16,-1 2 0 0,-1 2 0 16,1 0 1-16,-4 0-1 15,2 0 0-15,1 3 0 16,-1-1 0-16,2 2-1 16,2-2 1-16,2 3 0 15,2 2 0-15,0 1 0 16,0 1 0-16,0-1 0 15,0-4 0-15,0 1-2 0,0-3 2 16,0-2 1 0,4 2 0-16,4 1-1 15,2 2-1-15,1 3 1 0,3-2 0 16,1 0-1-16,1 2 1 16,-3-2 1-16,1-2-1 15,3 0 0-15,0-3-3 16,0 0 3-16,3-3 0 15,1 3-5-15,-4-5 5 16,5 1 2-16,3-1-2 16,-3-2 0-16,0-2 0 0,-4 2-1 15,2 0 1 1,-2-1-2-16,3 1-1 0,0 0 1 16,-1-1 2-1,3 0-1-15,-1-2-3 0,2-1 2 16,1 3 2-1,-2-3-4-15,3 0 4 0,-2 0 1 16,3 2 1-16,0-2-4 0,-2 1 1 16,1 4 1-1,1-4 0 1,-3 4-4-16,1-4 4 0,-3 3 1 16,1 0 3-16,-4-1-8 0,4-2 8 15,-1 2-4 1,0-1 0-16,1-1-5 0,-1 2 5 15,-2-2 1 1,-2 2 3-16,-2-3-8 0,1 0 4 16,-1 0 0-16,1 0 0 15,4 1-3-15,-1 2 3 16,0-1 2-16,0-2-1 16,0 3-2-16,-2 3 2 15,2 1-3-15,-1-1 2 16,0-1-3-16,-3-1 3 15,-1-1 0-15,1 1 3 16,-3 1-6-16,2-4 6 0,-1 0-3 16,-1 2 0-1,1 0-5-15,-1-1 5 0,1 1 2 16,-1-2-1 0,1-1-2-16,-4 3 2 15,1-1-1-15,3-2 0 16,-3 1-1-16,5 2 1 0,-3-3 2 15,5 2 0-15,-1-2-4 0,4 0 4 16,-2 0-2 0,4 0 0-16,-3 0-4 0,-1-6 4 15,-2-3 2 1,-2 1-1-16,1 1-2 16,-1 0 2-16,1 0 1 15,-1 1-2-15,3-3-3 16,-2 1 3-1,-1 1 2-15,-2-3-1 0,1 2-2 16,-1-3 2-16,-3 2 3 16,1-3-4-16,-3-1-4 15,2-3 4-15,-1 2 4 16,1 0-1-16,2 0-4 0,-1-2 2 16,0 2 5-16,0 0-6 15,0 0-5-15,0 0 5 16,-1 2 3-16,-4-2-1 15,-2 1-4-15,1-2 4 16,1-1 0-16,-1-2-2 16,-2 2-2-16,-3 1 2 15,0 2 2-15,0-1-1 16,0 4-2-16,0-3 2 16,0 4 3-16,0-2-4 15,0 1 1-15,0 1-1 0,0-2 8 16,0 1-6-1,0 3 0-15,-10-6-1 0,-3 4 9 16,-1-3-10 0,-5-1 2-16,-2-1-2 0,-1-2 0 15,0 4 3-15,0 0-4 16,1 2 4-16,0 1 1 16,0 2-4-16,1-3 3 0,3 4-1 15,-2 0 6 1,2-2-4-16,-1 1-6 0,0 1 5 15,-2-1 1-15,-2 1-4 16,-1 0-2-16,2 2 2 16,0-2 4-16,1 2-3 15,3-2-2-15,3 1 2 16,1 2 3-16,-1-1-4 16,3 3-4-16,0-2 4 15,-3 1 3-15,3 0-3 16,1 2-4-16,-6-2 4 15,3 2 7-15,-3-2-7 16,-2-2-4-16,0 0 4 0,2 2 2 16,3 0-1-1,0 2-2-15,1-2 2 16,2 2 2-16,-1 0-3 16,-1 0-6-16,3 0 6 15,1 0 1-15,0 0 1 16,-2 0-4-16,1 0 4 0,-1 0 1 15,2 0-3-15,-1 0-4 0,0 0 4 16,0 0 2 0,2 0-2-16,1 0 0 0,-3 0 0 15,2 0-4 1,-2 0 2-16,1 2-1 0,1 6 3 16,-3 0 2-1,4 0-2-15,-3-2 0 0,3-2 0 31,-2-1 5-31,4 2-5 0,-2-3-5 0,1 0 5 16,-1 0 3-16,-2 0-2 16,2 0-2-1,-1 0 2-15,1 0 1 0,-2 2-2 16,4-2-6-16,0 0 6 16,2 1 3-16,-3-2-3 15,5 1 0-15,-2 1 0 16,0-2 2-16,2 0-2 15,-2-1-5-15,0 0 5 0,0 0 1 16,2 0 1 0,0 0-4-16,-3 3 4 0,3-3 1 15,-5 0-3 1,5 0-6-16,-2 2 6 0,0-2 0 16,2 1-3-1,-2 2-7-15,0-1-8 0,2 0 18 16,-3-2-7-1,3 0-6-15,0 0-2 0,0 2 5 16,0 4-27-16,0-6-34 0</inkml:trace>
  <inkml:trace contextRef="#ctx0" brushRef="#br0" timeOffset="202564.62">10436 9057 3 0,'0'0'45'0,"0"0"-30"16,0 0-10-16,0 0 1 15,0 0 15-15,0 0 14 16,0 0-13-16,-12-50-7 16,12 42 0-16,0-2 11 0,0 2-3 15,0-2-19 1,-2 2 15-16,0 0 1 0,-2 0-5 16,1 2-3-1,1 2-10-15,-2-2 8 0,2 0-1 16,-3 2-9-1,1-2 12-15,-1 3-5 16,-2 0-4-16,3-1 3 0,-2 2-5 0,1 0 4 16,1-2-2-1,-1 2 1-15,0 0-1 0,-1 2 1 16,-1 0-3 0,1-2-2-16,-6 2 3 0,4 0-2 15,-5 0 0 1,-1 0 3-16,1 0 0 0,1 0 0 15,1 0-3-15,5 0 0 16,-4 0 5-16,1 0-2 16,-1 0-1-16,-4 2 3 15,3 0-5 1,-2 0 3-16,-1 2-2 0,-1 2-2 16,-1 0 2-16,1 5-1 15,-1-3 0-15,-3 5-1 16,4 1 1-1,-1-4 3-15,3 0-2 0,3-1-1 16,2-5 2-16,-1 1 6 0,1 1-8 16,1 1 2-1,-2 1-2-15,0-2 6 16,1 2-5-16,-4-1-2 16,1 5 4-16,-2-1 0 15,-1 1-3-15,-1 0-2 16,1-2 2-16,1 4 4 0,1-2-4 15,4-2 0-15,-3 2 1 0,4-2-1 32,0 2 0-32,1-2-3 15,1 0 3-15,-1 3 2 0,1-2-1 16,1-1-2-16,1 4 2 16,-1 1-1-16,2-2 0 15,-1 1-3-15,1 0 3 16,0 0 2-16,0 2-1 15,0 1-2-15,0 0 2 16,2 3 0-16,0-4-1 16,0 2-2-16,0-4 2 0,0 2 0 15,0-1 2 1,2 0-4-16,9-1 3 0,0 1-1 16,2-1 0-16,-2 0-1 15,5-1 1-15,-5 2 1 16,3-3 1-16,-3-1-4 15,-5 1 4-15,4 3-1 16,-4 0-1-16,3-2-3 16,-1-1 3-16,2 0 0 0,-1-2 0 15,4 0-1 1,-2-3-3-16,2 4 4 0,3-3 0 16,-1 3-2-1,6-4 2-15,-4 3 2 0,4-2 0 16,-3 2-4-1,1-1 2-15,2-3 0 0,1 1 0 16,0-1-3-16,-2 0 3 0,3-2 1 16,-2 4 0-1,0-1-2-15,1 0 2 16,-1 1 2-16,-2-4-3 16,1 1-6-16,3-1 6 0,-2 0-2 15,2 0 5 1,0-3-6-16,3 4 6 0,-2-1 0 15,1-3-3-15,-3 3-4 16,1-1 4-16,-1 0 1 16,0-1 0-16,1 1-2 15,-1-2 2-15,4 1 1 16,-3 1-2-16,1 1-5 16,-1-2 5-16,-2 0 0 15,2 2 1-15,0-2-2 16,-1 2 2-1,2 0 1-15,-2-2-2 0,1 0-4 16,-1-2 4-16,0 0 0 0,1 0 1 16,1 0-2-1,3 0 2-15,-1 0-1 0,-1 0 0 16,2 0-5 0,0 0 5-16,-1 0 1 15,3 0-1-15,3 0-1 16,-1 0 0-16,0 0 1 0,2 0 0 15,1 0-9 1,1 0 9-16,1 0 0 0,-5 0-5 16,2-2 1-16,2-3 2 0,-4 4 2 15,0-5 0 1,-3 2-6-16,1-3 6 0,0 0 2 16,-2 1-2-1,2-4 0-15,-2 1 0 0,-3 4 4 16,3-2-4-1,-3 1-5-15,1-1 5 16,-1-4 1-16,5 2 0 16,0-2-2-16,3 4 2 0,-3-4 2 15,2-1-3-15,-2 4-4 16,0-4 4-16,-2 2 1 16,-6 1 0-1,2-4-2-15,-3 3 2 0,-2 0 3 16,0 0-4-16,-3-2-6 15,1 2 6-15,-1 0 2 16,-1-1 0-16,-1 3-4 16,-1-5 4-16,-2 1 0 15,1 0-2-15,-3-4-5 16,-4 2 5-16,0-2 5 16,-4 0-3-16,0 0-4 15,0 1 4-15,0-1 5 0,0 2-5 16,-10 0-1-1,-9 2 3-15,1-2 4 16,-6 2-5-16,0-1-3 0,-5-2 0 16,0 1 7-16,-3-1-7 15,-1-2-1-15,2 3 1 16,2 0 7-16,-2-2-5 16,2 4-4-16,0 0 4 0,0-2 6 15,0 2-8 1,-3 2 2-16,-1-2-2 0,-2 2 4 15,-1 3-1-15,-3 0-6 16,0 3 6-16,-1 0 1 16,0 0-4-16,-1 0-1 15,-1-3 1-15,-1 1 7 16,-3-1-6-16,4 0-2 16,1 0 2-16,4 1 4 15,8-2-5-15,2 4-2 16,5-2 2-16,2 1 3 15,-1 2-2-15,2-3-2 16,-1 2 2-16,1-3 4 0,0 6-5 16,1-3-6-1,-3-1 6-15,2 1 4 0,1 0-3 16,-2 0-2 0,0 2 2-16,-1 1 3 0,4 1-4 15,1-5-3 1,1 2 3-16,-1-4 3 0,-1 4-2 15,1 0-2-15,3-1 2 0,-3 3 4 16,-2-2-5 0,0 2-6-16,-2 1 6 0,0-3 2 15,2 3-1 1,3 0-2-16,-1 0 2 0,1 0 2 16,-1 0-3-1,-2 0-5-15,0 0 5 0,0 0 2 31,3 0 0-31,-3-2-4 0,0 1 4 16,2-2 0-16,-1 2-2 0,1 1-5 16,1-3 5-16,-1 2 3 15,5 1-3-15,1-3 0 16,2 3 0-16,6 0 1 16,-1 0-1-16,3 0-15 15,0 0 5-15,0 0-5 16,0 0-16-16,0 0 15 15,0 0-16-15,0 0 7 16,0 11-29-16,9-4-64 16</inkml:trace>
  <inkml:trace contextRef="#ctx0" brushRef="#br0" timeOffset="209092.77">16249 7672 142 0,'0'0'42'0,"0"0"-13"0,0 0-10 15,0 0 2 1,0 0-7-16,0 0-7 0,0 0 5 15,-9-16 2-15,6 16-13 0,1-2 7 32,2 2-8-32,0 0 0 0,0 0-38 0,0 6-60 15</inkml:trace>
  <inkml:trace contextRef="#ctx0" brushRef="#br0" timeOffset="209702.92">16349 7997 244 0,'0'0'59'0,"0"0"-27"0,0 0 0 15,0 0-19-15,0 0 10 16,0 0 3-16,-78 58-17 16,36-8 5-16,-10 14 14 15,-4 6-25-15,-3 10 5 16,1 5-4-16,4-5 5 16,5-8-9-16,9-11-3 15,9-18 3-15,8-9 0 16,10-11-10-16,11-14-16 15,2-9-15-15,0 0-2 16,0-9-4-16,9-26 6 0,7-9-36 16,-1-7-100-1</inkml:trace>
  <inkml:trace contextRef="#ctx0" brushRef="#br0" timeOffset="209912.86">15861 8218 282 0,'0'0'34'0,"0"0"-8"15,0 0-18 1,0 0-8-16,0 0 3 0,0 0 25 16,79 101 10-16,-40-52-16 15,5 3-7-15,4-2-12 16,0-2 9-16,2-2-12 0,-1 0-6 16,-5-2 1-1,3-7-9-15,-5-6-56 16,10-4-5-16,-8-13-160 15</inkml:trace>
  <inkml:trace contextRef="#ctx0" brushRef="#br0" timeOffset="213298.6">14778 9916 148 0,'0'0'6'0,"0"0"-6"0,0 0-26 15,0 0-61-15</inkml:trace>
  <inkml:trace contextRef="#ctx0" brushRef="#br0" timeOffset="213352.88">14778 9916 11 0,'-85'-87'17'0,"70"87"-1"0,-3 7-13 16,0 3-3-16</inkml:trace>
  <inkml:trace contextRef="#ctx0" brushRef="#br0" timeOffset="-214713.85">12635 9679 60 0,'0'0'4'0,"0"0"-4"15,0 0-13-15,0 0 13 0,0 0 12 16,0 0-1 0,-18-26-11-16,16 16-11 0,0-2-3 15,-3 5-4 1,3-2 5-16,-3 1 13 0,3 4 13 15,-2 2 12-15,-1 0 7 16,3 2-10-16,-2 0 6 16,-1 0 2-16,0-2-6 15,1 0 15-15,0-5 2 16,-1 1-15-16,1 3 0 0,0-2-4 16,2-2 7-1,2 5-5-15,-3 0-18 0,3 0 3 16,0 2 0-1,0 0-8-15,0 0-2 0,0 0 1 16,0 0 0-16,0 0 0 16,0 0-4-16,9 0 4 15,8 0 14-15,4 0-7 16,8 0 4-16,0 0-7 16,6 0 6-16,5 0-10 15,5 0 2-15,8 2-2 16,13 6 5-16,11 0-4 15,12-2-2-15,11 0 2 0,3 0 4 16,2 0-5 0,-3 0-2-16,-1 3 2 15,-3-2 3-15,-5-3-3 16,-8-1 0-16,-10 0 0 0,-10-3 3 16,-7 4-3-1,-4-2-3-15,-8 4 3 0,-3-2 1 16,-8 4-1-1,-3-2-1-15,-5 0 1 0,-12-1 3 16,-1 0-3-16,-6-4-4 0,-1 2 4 16,-5-3 2-1,-2 0-1-15,0 0-2 0,0 0 2 16,0 0-3 0,0 0 2-16,0 0-20 0,-2 0-25 15,-11 0-16 1,-6 0-28-16,-1 0-80 0</inkml:trace>
  <inkml:trace contextRef="#ctx0" brushRef="#br0" timeOffset="-214244">14039 9479 5 0,'0'0'268'0,"0"0"-224"0,0 0-23 15,0 0-7-15,0 0-7 16,0 0-2-16,-38-42 5 16,38 42-10-16,0 3 1 15,15 14-1-15,10 2 1 16,4 4 6-16,4-1 2 16,3 0-2-16,-1 0 8 15,3-5 1-15,-2 4-16 16,0-5 6-16,-1 0-5 15,1-2 5-15,-5 0-6 0,0-1 4 16,-4 0-4-16,2 1 1 16,-2 2 1-16,-2-2-2 15,-2 0 0-15,-2-1 3 16,-5-2-3-16,-5-1-2 16,-5 2 2-16,-6-2 0 15,0 5 7-15,0 3-6 16,-13 2 7-16,-12 2-2 15,-4 1-6-15,-6-2 3 0,2-5-1 16,-6-4 2 0,6-5 1-16,1-1-5 0,11-3 2 15,5-3-2-15,9 0 0 16,7 0-21-16,0 2-28 16,7 0-32-16,24-2-13 15</inkml:trace>
  <inkml:trace contextRef="#ctx0" brushRef="#br0" timeOffset="-212873.56">17274 8346 70 0,'0'0'268'0,"0"0"-253"15,0 0-12-15,0 0-1 16,0 0 3-16,-134-80-3 15,112 80 19-15,2 0-5 16,-3 26-11-16,-1 18 4 16,-3 21-6-16,1 20 14 15,1 13-1-15,2 6-13 16,0 1 5-16,0-7 0 0,-4-6-1 16,-2-6-4-1,-2-6 2-15,-9-7 0 0,-9-7-3 16,-5-5 2-16,-1-7-4 15,1-13 1-15,11-9 1 16,8-9-4-16,8-14 4 16,10-9-2-16,6 0 0 15,6 0-7-15,2-9 7 0,3-9-1 16,0-2-1 0,0 2 2-16,10 0-4 15,5 3 4-15,-1 4 0 16,-1 5 2-16,0 3-2 0,-1 1 0 15,-4 1 1-15,-1 1-3 16,-1 0-3-16,-2 0 5 16,-2 0 0-16,-2 0-6 15,0 0 6-15,0 0 0 16,0 0-4-16,2 0 4 16,-2 0-1-16,0 0 1 15,0 0 0-15,2 0-2 16,2 6 2-16,3 5 2 15,5 6 0-15,3-1-4 16,5 0 7-16,-1-1 2 0,6 5-3 16,2 4-2-1,8 11 4-15,-3 9 11 0,5 6-13 16,-3 8 12 0,-10 5-11-16,3 3 11 0,-11 5 3 15,-5-7-18 1,-4-5 8-16,-1-9 4 0,6-10-11 15,-4-12 0-15,1-4 3 16,-1-7 0-16,-6-8-5 16,2 0-9-16,0-4-2 0,-2-1-15 15,3 5-32 1,-1 3-43-16,-2-12-107 0</inkml:trace>
  <inkml:trace contextRef="#ctx0" brushRef="#br0" timeOffset="-210469.69">17695 8821 14 0,'0'0'48'0,"0"0"-11"16,0 0 5-16,0 0 3 0,0 0-6 15,0 0 3 1,0 0-8-16,-85-20-14 0,79 18 1 15,-2 0-4-15,4 0 0 16,-2 0-2-16,3 2-7 16,1 0 9-16,0-2-4 15,2 2 3-15,0 0-4 16,0 0-11-16,0 0 4 0,0 0-5 16,0 0-1-1,2 0 1-15,13 2 4 0,6 6-1 16,4-2 1-1,1 4 1-15,1-3 0 0,1 0-4 16,-3-3 2 0,0-2-3-16,-3 2 1 15,-4-2 0-15,-2 0-1 0,-3 4-7 16,-2 2 5-16,0 2-2 16,-2 3-35-16,-2 8-17 15,-3 0-1-15,1 2-66 16</inkml:trace>
  <inkml:trace contextRef="#ctx0" brushRef="#br0" timeOffset="-209873.85">18573 8438 294 0,'0'0'64'15,"0"0"-52"-15,0 0 10 16,0 0-1-16,0 0-18 16,0 0 13-16,2-122-3 0,6 91-1 15,2-1-9-15,-1-2-1 16,-5 0 4-16,-2 2-6 15,-2 1 1-15,0-3-1 16,0 11 2-16,0 1-1 16,0 8-1-16,0 6 0 15,0 4 0-15,0 4 0 16,0 0-6-16,2 4-3 16,8 22 9-16,-1 8 5 0,-1 9 0 15,-1 7-4 1,-2 1 4-16,1 9-3 0,-1 1 1 15,-1 0-3-15,2-2 2 16,1-9-1-16,3-10-1 16,-2-8-9-16,-1-7 5 15,-5-3-23-15,-2 0-26 16,0 2-20-16,-5 2-92 0</inkml:trace>
  <inkml:trace contextRef="#ctx0" brushRef="#br0" timeOffset="-209634.17">18303 9028 154 0,'0'0'190'0,"0"0"-170"16,0 0-20-16,0 0 0 15,0 0 7-15,0 0 22 16,105 15-7-16,-54-19-7 15,7-11-5-15,0-3-8 0,4-3-2 16,-4 2-6 0,-2 0 6-16,-4 1-10 0,-6 1-35 15,-8 6 6 1,-7 3-21-16,-9 8-43 0</inkml:trace>
  <inkml:trace contextRef="#ctx0" brushRef="#br0" timeOffset="-209023.53">18566 9213 308 0,'0'0'43'0,"0"0"-43"15,0 0 2 1,0 0-2-16,-31 113 6 0,19-69 3 15,6 3 6 1,-1-1-7-16,7-4 4 0,0-10 1 16,0-8-9-16,2-6 0 15,19-9-4-15,4-2 1 16,-2-7-2 0,0 0 2-16,4-7 4 0,-3-12-5 15,5-6-3 1,0-7-1-16,-7-1 1 0,1-2-10 15,-5 4 10-15,-5 6-3 16,-3 11 6-16,-4 10 0 16,0 4-1-16,-1 0 0 15,1 0-1-15,3 20 4 16,0 8 5-16,-2 0-7 16,1 1 11-16,4-3-11 15,1-6 0-15,3-4 0 16,1-4 1-16,2-6 1 0,-4-4-4 15,-1-2 2-15,1 0 0 16,-3 0 0-16,3-4 0 16,5-18 6-16,2-4-5 15,2-7-1-15,5-2-3 16,-4 4-17-16,-5 6 19 16,-2 11-1-16,-6 7-2 15,-2 7 4-15,-3 0 7 16,-1 12 7-16,4 9 3 15,-4 0-4-15,1 5 4 0,-3-3-15 16,5-1-1-16,2-2-1 16,2 0 0-16,4-2-12 15,-2 2-43-15,5-2-40 16</inkml:trace>
  <inkml:trace contextRef="#ctx0" brushRef="#br0" timeOffset="-208133.83">19518 8260 266 0,'0'0'54'0,"0"0"-30"16,0 0-11-16,0 0 5 16,0 0 3-16,0 0 12 0,-36-31-19 15,36 31-12-15,0 0-1 16,2 0 3-16,18 0-1 16,4 0 4-16,8 10-5 15,5-2 11-15,2 1-13 16,3-5-5-16,0-2 5 15,1-2 5-15,-3 0-4 16,-5 0-2-16,-4 0-2 16,-6-5 2-16,-10 4-8 15,-5-2-13-15,-6 3 6 16,-4 0-16-16,0 0-30 0,0 9-70 16</inkml:trace>
  <inkml:trace contextRef="#ctx0" brushRef="#br0" timeOffset="-207624.09">19475 8434 295 0,'0'0'17'0,"0"0"-5"16,0 0-12-16,0 0-9 0,0 0 9 15,0 0 22-15,58 0-6 16,-23 0 4-16,2 2-20 16,-2 6 3-16,1 2-1 15,-5-1 7-15,-2 4-7 16,-2 1-2-16,-6 0 1 16,-2 4 7-16,-3 7-7 15,-8 4 3-15,-3 8-4 16,-5 3 10-16,0 6-8 15,-19 4 0-15,-12 10 0 16,-6 5 8-16,-8 6-10 0,-4 5 0 16,3 0 0-1,-2-4 7-15,6-9-6 0,11-11-2 16,9-12 2 0,11-10 2-16,6-6-3 0,5-8-4 15,0-2 4 1,0-1 3-16,7-3-2 0,8-3-1 15,1 1 5-15,2-4 3 16,2 0-8 0,3-4 0-16,0 0 0 0,2 0 3 15,2 0-3-15,2 0-10 16,2 0-39-16,0 0-29 16,0 0-188-16</inkml:trace>
  <inkml:trace contextRef="#ctx0" brushRef="#br0" timeOffset="-206060.81">20428 8845 198 0,'0'0'55'15,"0"0"-30"-15,0 0-5 16,0 0-12-16,0 0-6 15,0 0 5-15,-13-19 8 0,13 19-10 16,0 0 6-16,0 0 0 16,0 0-10-1,0 0-1-15,0 0-1 0,0 0 1 16,9 0 6 0,5-1-5-16,3-15 31 15,6-8-8-15,-1-8-6 0,2-8-5 16,-1-6-11-16,-1-4 7 15,-1-7-5-15,-4-2 1 16,-6-2-4-16,-2-1 4 16,-9 2-4-16,0 2-1 15,0 5-1-15,-9 7 1 16,-11 4 0-16,-2 9 0 16,1 12 0-16,6 5 1 15,2 8 1-15,4 8-2 16,2 0-5-16,-4 2 5 15,-5 26 1-15,1 16 1 0,-5 10-2 16,4 12 1-16,3 15 0 16,0 13-1-16,-1 3 1 15,3 9-1-15,-3-2 0 16,8-6 0-16,1-6 0 16,5-14 0-16,0-17 0 15,3-15-1-15,15-14-9 16,-3-7 10-16,3-12 0 0,1-6-17 15,2-7 12-15,1 0 4 16,3 0-1-16,-3-18-4 16,-2-1 1-16,-5 0 5 15,-3 3 0-15,-3 7 2 16,-5 4-2-16,0 5 0 16,4 0-2-1,0 13-7-15,3 19 9 0,3 12 5 16,1 8 8-16,-1 2-11 15,1-6 2 1,3-6-1-16,4-6 1 0,3-5-4 0,-1-8 2 16,3-5-1-1,0-6-1-15,0-3-3 0,-3-7 2 16,5-2-1 0,0 0 2-16,4-18-1 0,0-14 0 15,4-7 0 1,-4-4 1-16,-4-6-13 0,-5-1 10 15,-4 2 1-15,-9 4 2 0,-6 6-2 16,-5 6 4 0,0 1 5-16,-9 6 7 0,-13 3-14 15,0 1 9 1,-1 7-9-16,4 9-4 0,-2 2 1 16,3 3-12-1,-1 4 4-15,-4 19-5 0,3 7-7 16,5 3 7-16,5-2-9 15,8-1-17-15,2-3-1 16,0 0-80-16</inkml:trace>
  <inkml:trace contextRef="#ctx0" brushRef="#br0" timeOffset="-205522.37">21242 9086 241 0,'0'0'48'15,"0"0"-24"-15,0 0-7 0,58-118-5 16,-58 103 9 0,0 9 13-16,0 6-7 0,0 0-14 15,-16 0 1 1,-4 22-9-16,-6 12-2 0,-1 5 1 16,0 1 1-1,7 0-5-15,7-5-5 0,3-4 5 16,8-6 0-1,2-8-1-15,0-7-3 0,0-4-9 16,16-6 13-16,1 0-2 16,10 0 5-16,4-20-2 15,3-5 3-15,4 2-2 16,2 2-4-16,0 8 3 16,1 2-1-16,-1 8 0 15,-3 3-7-15,1 0 7 16,1 8-4-16,-6 10 3 15,2 0 0-15,-3 4 2 16,-3 6 0-16,-7 2-1 16,-2 6-3-16,-12 4 3 15,-8 6 10-15,0 6-9 16,-8 2 3-16,-19-1 0 16,-7-9 6-16,-1-12-5 0,-1-11 0 15,1-4 13-15,2-9-9 16,-4-6-7-16,6-2-4 15,5 0-1-15,3-8-3 16,5-18-5-16,3-8-26 16,1-6-13-16,6-10-7 15,3-5-52-15</inkml:trace>
  <inkml:trace contextRef="#ctx0" brushRef="#br0" timeOffset="-205193.83">21868 8239 241 0,'0'0'72'16,"0"0"-26"-16,0 0-32 0,0 0-14 16,0 0 0-1,0 0 9-15,-15 68 9 0,-3 15 9 16,-3 17-7-1,2 10 8-15,-4 5-3 0,1-1-16 16,2-8 0-16,8-13-2 16,6-21-4-1,6-21-6-15,0-12 6 0,6-9-2 16,15-4-1-16,4-8-18 16,4-4-3-16,4-5-2 15,0-8-27-15,1-1 9 16,1 0-14-16,-4-1 12 15,0-18-26-15,5-3-140 0</inkml:trace>
  <inkml:trace contextRef="#ctx0" brushRef="#br0" timeOffset="-204873.7">22211 9019 154 0,'0'0'77'0,"0"0"-29"16,29-118-10-1,-25 76 8-15,1 2-9 0,-2 0-6 16,1 2-9-1,2 1-20-15,3 4-1 0,3 0-1 16,-1 3 0-16,4 2 1 16,-1 8-2-16,-4 9 2 15,-3 6 4-15,0 5-5 16,-2 0-9-16,1 0 9 16,5 16 5-16,3 15-5 0,-1 6 15 15,3 7-9 1,-1 2 12-16,-1 5-15 0,1-5-1 15,3 0-2-15,-3-4 4 16,1-2-1-16,0-7-6 16,0 1 3-16,-1-9-3 15,-1-4-13-15,-1-8-24 16,-3 0-16 0,0-9 1-16,1-4-55 15</inkml:trace>
  <inkml:trace contextRef="#ctx0" brushRef="#br0" timeOffset="-204674.14">22826 8849 291 0,'0'0'46'16,"0"0"-41"-16,0 0 6 16,0 0-9-16,0 0 1 15,127-24-2-15,-100 24 6 16,2 0-7-16,0-1-9 15,0-6 0-15,-2 3-8 0,-5-4-48 16,-2 4-63-16</inkml:trace>
  <inkml:trace contextRef="#ctx0" brushRef="#br0" timeOffset="-204092.13">23370 8582 302 0,'0'0'41'0,"0"0"-41"16,0 0 0 0,0 0 3-16,0 0 9 0,56 149 19 15,-43-93-15-15,-3 8-7 16,2 6 4-16,-3-2-3 15,-3-1-8-15,-1-10-3 16,-2-13 3-16,-1-7 5 16,0-13-7-16,-2-10 0 0,0-8 0 15,0-6 8 1,0 0-7-16,0 0 18 0,0-14-11 16,-14-11 6-1,-3-14-14-15,-1-9 1 0,-3-13-2 16,4-11 1-1,1-8-16-15,7-2 4 0,9 2-2 16,0 10 7-16,13 7-5 16,12 13 0-16,0 10 12 15,-1 10-1-15,-3 8 5 0,-2 10-7 16,2 6 6 0,1 0 1-16,-2 4-3 15,0 2 1-15,-1 0-2 16,-3 0 9-16,-5 8-6 0,-5 11-1 15,-6 8 5-15,0 3 10 16,-4 4-3-16,-17 3-5 16,-10 3 2-16,-1-3-3 15,1-2-7-15,4-7-2 16,5-4-1-16,5-4 1 16,3-7-29-16,-1 0-47 15,-1-3-13-15,0-6-92 16</inkml:trace>
  <inkml:trace contextRef="#ctx0" brushRef="#br0" timeOffset="-203673.82">23546 8055 218 0,'0'0'29'0,"0"0"2"15,0 0-8 1,0 0-10-16,0 0-3 0,0 0 6 16,-89 4-7-16,56 25-8 0,-4 5 12 15,4-1-8 1,6-5 0-16,10-4-5 16,8-9 0-16,4-8 0 15,5-7 0-15,0 0 3 16,0 0 2-16,0-4 16 15,16-18-15-15,2-7-6 16,1-4 3-16,2 1-3 16,-4 4 0-16,-5 6 2 0,-1 8-2 15,-7 7 3 1,-2 4-3-16,6 3 0 0,-2 0-2 16,5 3 2-16,5 16 0 15,1-2 5-15,1 0-5 16,2-1 0-16,0 1 0 15,1-2-7-15,-6 3-31 16,-3-3-20-16,-2-1-64 16</inkml:trace>
  <inkml:trace contextRef="#ctx0" brushRef="#br0" timeOffset="-203334.09">23788 7803 244 0,'0'0'40'0,"0"0"-38"15,0 0 15-15,139 19 13 16,-93 15-3-16,8 14 11 0,0 9-11 15,1 7 28 1,-6 6-9-16,-8 7-24 0,-12 17 6 16,-19 9-13-16,-10 10-9 15,-18 6-2-15,-28-3-2 16,-14-1 6-16,-5 0-8 16,1-9-2-16,4-13-8 15,12-19-25-15,11-14-32 16,10-12-34-16,-2-13-54 15</inkml:trace>
  <inkml:trace contextRef="#ctx0" brushRef="#br0" timeOffset="-195993.89">19998 9753 22 0,'0'0'12'0,"0"0"-1"16,0 0-2-16,0 0 18 16,0 0 24-16,0 0-21 15,0 0-13 1,-46 7 0-16,46-7 2 0,0 0-13 16,0 0-3-16,0 0-2 15,0 0 5-15,0 0-5 16,0 0-2-16,0 0 2 15,0 0 2-15,0 0 4 0,0 0 0 16,0 0 10 0,0 0-2-16,0 0-14 0,0 0-1 15,0 0-3 1,0 0 3-16,0 0 1 0,0 0 0 16,0 0-1-1,0 0 10-15,0 0-10 0,0 0-2 16,0 0 2-1,0 0 5-15,0 0-5 0,0 0-1 16,0 0 1-16,0 0 1 0,0 0 0 16,0 0-2-1,0 0 2-15,0 0 1 0,2 0-2 16,2 3-19 0,3 8-32-16,-3-4-89 15</inkml:trace>
  <inkml:trace contextRef="#ctx0" brushRef="#br0" timeOffset="-194800.12">20185 9743 54 0,'0'0'0'0,"0"0"-5"16,0 0 5-1,0 0 10-15,0 0 19 0,0 0 22 16,4-4-9-16,-4 4-27 16,2-2 5-16,2 0-4 15,5 0-3-15,1 2 1 16,4-2-12-16,6-3 9 15,4 0 1-15,8-3-12 0,11-2 4 16,9-4 3 0,18-6-1-16,19-8 3 0,24-6-3 15,16-6 13 1,12-2-9-16,2 4-9 0,-7 4 3 16,-10 6-2-1,-9 9 2-15,-15 7 3 0,-15 12-7 16,-14 0 8-1,-15 5-6-15,-11 14 0 0,-9 7-2 16,-13-2 0-16,-10 2-1 0,-6-3 1 16,-9-3 0-1,0 0 7-15,0-6 2 16,0-3-7-16,0-2 0 16,0-5-2-16,0-2-2 15,7-2-3-15,1 0-1 16,13 0 6-16,14-6 9 15,17-18-7-15,15-6 2 0,10 0 3 16,6 2-3-16,8 3-3 16,14 2 5-1,8 0-6-15,10 2 0 16,-5 2 0-16,-11 5 0 16,-12 9 1-16,-12 2 0 0,-7 1-2 15,-2 2 2-15,-6-1-1 16,-3-2 0-16,-3 1-1 15,-4 1 1-15,-6-4 0 16,-6 1 2-16,-5-2-4 16,-8 0 6-16,-6 0-4 15,-5 2 0-15,-4-1 2 16,0 4-2-16,0-3 1 16,-2 2 1-16,-1 1-4 15,-1-2 3-15,-4 1-1 16,-1 2 0-16,1-1-8 0,-6 1 8 15,-2 0-1-15,0 0-5 16,-2 0 3-16,0 0-10 16,0 0 13-16,0 0-5 15,0 0-10-15,0 0 10 16,0 0 4-16,0 0-7 16,0 0-1-16,2 0-4 15,1 0 13-15,-1 0-9 0,0 0-12 16,-2 0 7-1,0 0 1-15,2 0-18 0,0 0 7 16,0 0-23-16,3 0-18 16,-2 0-11-16</inkml:trace>
  <inkml:trace contextRef="#ctx0" brushRef="#br0" timeOffset="-194523.78">23896 9266 33 0,'0'0'26'16,"0"0"-4"-16,0 0-16 0,0 0-6 16,0 0-7-1,0 0-10-15,-9-4-22 0,9 4 15 16</inkml:trace>
  <inkml:trace contextRef="#ctx0" brushRef="#br0" timeOffset="-192570.61">23015 9599 238 0,'0'0'70'15,"0"0"-29"-15,0 0-27 0,0 0-13 16,0 0 7 0,0 0 11-16,0-4-5 0,0 4 5 15,0 0-6 1,0 0-2-16,0 0 1 16,0 0-10-16,0 0 2 15,0 0-4-15,0 0-10 16,0 0-6-16,0 0-12 15,0 0-18-15,-4 0-18 16,-25 0-133-16</inkml:trace>
  <inkml:trace contextRef="#ctx0" brushRef="#br0" timeOffset="-191273.91">17806 9133 39 0,'0'0'84'15,"0"0"-58"-15,0 0-13 16,0 0-2-16,0 0 3 16,0 0-13-16,0-7 3 15,0 7-4-15,0 0 9 16,0 0 1-16,0 0-2 0,0 0 1 15,0 0 8-15,0 0-14 16,0 0 4-16,0 0 0 16,0 0 13-16,0 0-8 15,-2 0-8-15,2 0 4 16,0 0 5-16,0 0-13 16,0 0 3-16,0 0-2 15,0 0 7-15,0 0-8 16,0 0-7-16,-2 0-1 15,2 0-5-15,0 0-12 16,0 0 15-16,0 0-11 0,0 0 5 16,0 0-17-1,2 0-33-15</inkml:trace>
  <inkml:trace contextRef="#ctx0" brushRef="#br0" timeOffset="-187969.22">24876 9146 233 0,'0'0'28'0,"0"0"14"15,0 0-8-15,0 0-7 16,0 0-3-16,0 0 13 16,0 0 11-16,2-13-26 15,-10 13-6-15,-13 17-14 16,-10 15 9-16,-12 14-5 15,-12 10-1-15,-5 6-5 16,-7 0 5-16,2-2-3 16,0-4-4-16,3-5 4 0,7-1 1 15,4-4-3-15,5-4-7 16,13-12-8-16,12-5-20 16,11-12-36-16,10-9 12 15,0-4-25-15,0 0-71 16</inkml:trace>
  <inkml:trace contextRef="#ctx0" brushRef="#br0" timeOffset="-187513.08">24796 9032 242 0,'0'0'33'0,"0"0"2"16,0 0 5-1,0 0-14-15,0 0 3 0,0 0-23 16,-167 96 6-16,84-36-8 16,-4 6 5-16,0 0-4 15,12-5-5-15,12-10 0 0,16-8 0 16,14-11 0 0,15-13-1-16,11-13-7 0,7-6 7 15,0 0-20 1,14 0 13-16,21-24 8 15,13-9 10-15,14-16-9 0,5-7-2 16,-1 0 2-16,-3 4 0 16,-10 10-1-16,-13 12 3 15,-6 12 1-15,-10 8 9 16,-3 8-13-16,-4 2 5 16,3 0-4-16,-2 3 10 15,2 16 1-15,0 5-12 16,0 6 10-16,2 2 8 0,1 0-17 15,0-2 2 1,-2-4 0-16,2-1-1 0,1-3-2 16,-4-4-17-1,0-2-16-15,-4-3-11 0,-7 0-60 16,-3-13-167 0</inkml:trace>
  <inkml:trace contextRef="#ctx0" brushRef="#br0" timeOffset="-187183.82">25442 8861 313 0,'0'0'35'0,"0"0"-23"15,0 0-12-15,0 0 27 16,4 136 8-16,-31-70 5 16,-6 7-16-16,-5 4 2 15,-4 3-8-15,-1-3-8 16,1-7 1-16,2-5-9 0,4-13 8 16,8-10-10-16,5-9-1 15,7-8 1-15,10-11 0 16,2-9-22-16,4-5-21 15,0 0-23-15,0 0 3 16,4-21 11-16,18-16-71 16</inkml:trace>
  <inkml:trace contextRef="#ctx0" brushRef="#br0" timeOffset="-186743.98">25433 8761 360 0,'0'0'36'16,"0"0"-36"-16,0 0 2 15,-83 108-2-15,37-45 2 0,-12 12 5 16,0-3-3 0,4-2-3-16,8-12 6 0,13-9-6 15,12-15 0 1,13-17-2-16,8-12-4 0,0-5-27 15,13-2 21-15,18-28 11 16,6-16 10 0,13-19-10-16,-2-7-1 0,-1-1 0 15,-2 0 2-15,-2 9 1 16,-8 12 4-16,-6 18-1 16,-9 18 17-16,-9 16-9 15,0 0-9-15,-1 18-4 16,0 22 17-16,6 14 2 0,2 11 5 15,0 6 1 1,4 0 2-16,2-9 2 0,7-10-25 16,3-8 3-1,-3-7-5-15,-2-6-2 0,-4-3-18 16,-10-1-27 0,-6 1-55-16,-9-15-142 0</inkml:trace>
  <inkml:trace contextRef="#ctx0" brushRef="#br0" timeOffset="-169164.1">20582 874 36 0,'0'0'38'0,"0"0"-4"16,0 0 7-16,0 0-8 16,0 0-14-16,-44-114 14 15,37 92-6-15,0 1 17 16,1 3-32-16,-3 2 19 15,0 0-6-15,4 4 4 16,-1 6-9-16,3 2-2 0,1 4 2 16,0 0-20-1,2 32-5-15,0 21 5 0,-2 15 1 16,-5 10 13 0,-2 3-14-16,2-10 5 0,1-3-5 15,2-7 4 1,4-7-3-16,0-6-2 0,0-8 1 15,0-7-2-15,4-7-13 0,12-7-37 16,3-5-1 0,8-10-11-16,4-4-46 15</inkml:trace>
  <inkml:trace contextRef="#ctx0" brushRef="#br0" timeOffset="-168774.11">20858 932 333 0,'0'0'17'0,"0"0"-17"15,0 0 2-15,-35 146 2 16,24-91-4 0,5-1-3-16,6-6 3 0,0-4 4 15,0-8-4-15,4-6 0 16,11-8-1-16,3-6 0 15,0-5 1-15,0-7-10 16,2-4 10-16,4 0 5 16,5-9-3-16,2-19 3 15,-2-1-4-15,-6-7 4 16,-13-1-5-16,-10-1-3 16,0-4 3-16,-2 0 8 15,-25 0-6-15,-6 4 2 0,-5 0-3 16,3 9 11-1,6 9 3-15,9 8-11 16,9 8 0-16,4 4-4 0,5 0-32 16,2 17-30-16,0 19 5 15,0 3-22-15</inkml:trace>
  <inkml:trace contextRef="#ctx0" brushRef="#br0" timeOffset="-168393.72">21357 950 286 0,'0'0'9'16,"0"0"-9"-16,0 0-1 15,-26 120 1-15,10-69 3 16,6-1-2-16,7-4 1 15,3-6 1-15,0-6 1 16,15-6-1-16,8-8-3 0,6-4 2 16,-2-10 7-1,4-6-9-15,0 0 1 0,-2-15-1 16,0-14 5 0,0-9-4-16,-7-8-1 0,-4-6 0 15,-5-2-1 1,-9-3 1-16,-4 6-5 0,0 6 5 15,-8 11 6-15,-15 8-4 0,2 6 3 16,-2 8 2 0,1 7-5-16,2 5-2 0,0 0-31 15,-3 15-11 1,6 12-63-16</inkml:trace>
  <inkml:trace contextRef="#ctx0" brushRef="#br0" timeOffset="-167993.81">21884 495 298 0,'0'0'0'0,"0"0"-6"16,0 0-27-16,0 0 33 15,0 0 5-15,-29 108 9 0,27-75-7 16,2-3 1 0,0-7-8-16,2-4 2 15,11-7-2-15,3-8 8 16,3-4-5-16,4 0-3 16,4-4 9-16,-2-21-1 15,-4-4-8-15,-3-6 5 16,-7-4-5-16,-9-7 0 15,-2 2 0-15,0 0 0 16,-23 11 2-16,-4 4 2 0,-2 14 2 16,-2 8-5-1,1 7 3-15,6 0-4 0,1 13-7 16,4 13 7-16,7 7-10 16,3 6-19-16,9-3-9 15,0 2-47-15</inkml:trace>
  <inkml:trace contextRef="#ctx0" brushRef="#br0" timeOffset="-167413.82">22458 483 244 0,'0'0'0'0,"0"0"-17"15,0 0 15-15,-11 126 2 16,-18-65 15-16,-13 8 4 16,-7 13 2-16,-11 10-8 15,-5 6-6-15,1-1-2 0,4 0-2 16,12-11-2 0,19-12-2-16,18-18-8 0,11-14 5 15,7-11 2 1,22-13-6-16,9-10 8 0,9-8 1 15,7 0 2-15,8-10-6 16,0-14-1-16,1-3 1 16,-3 4 1-16,-9 4-9 15,-4 7-27-15,-16 8 37 16,-8 4 1-16,-13 0-1 0,-1 0-13 16,-3 19 14-1,4 2 4-15,-1 4-2 0,1-2 5 16,6 2-3-1,5-6-2-15,5-2 7 0,3-7-5 16,2-6 13-16,-2-4 3 16,-2 0-8-16,-2-6 10 15,-1-16-1-15,-1-8-11 16,-6-6-3-16,-3-7-4 16,-5-2 4-16,-9 1-4 15,0 5-3-15,-3 7 16 16,-21 10 10-16,-7 10-14 15,-7 10-12-15,-7 2 0 0,-6 10-7 16,-5 22-19 0,5 6-23-16,11 2-52 15</inkml:trace>
  <inkml:trace contextRef="#ctx0" brushRef="#br0" timeOffset="-164123.91">23973 974 247 0,'0'0'39'15,"0"0"-6"-15,0 0-19 16,0 0-12-16,0 0 4 16,0 0-1-16,0 0 8 15,2-32-12-15,16 28 6 16,9 2-2-16,7 2-3 16,8 0-1-16,9 0 4 15,12 0-3-15,10 6-2 16,9 0 4-16,8-4-4 15,-1-2 1-15,-2 0 0 0,-10 0-1 16,-7 0-2-16,-7 0 2 16,-13 0 0-16,-7 0-10 15,-7 0-3-15,-9 0-14 16,-10 0-25-16,-5 0-8 16,-12 0-83-16</inkml:trace>
  <inkml:trace contextRef="#ctx0" brushRef="#br0" timeOffset="-163764.27">24754 698 212 0,'0'0'70'16,"0"0"-57"-16,0 0-13 0,0 0-46 15,0 0 38 1,0 0 8-16,35 58 3 0,-2-32 1 15,7 0 9-15,1 2-5 16,-1-4 9-16,0 0-2 16,-5-1-13-16,2-3 12 0,-9 1-1 15,-6 1-12 1,-4 0 5-16,-7 0-6 0,-4-2 9 16,-5 1-5-1,-2-3-3-15,0 0 12 0,-4-1 9 16,-16 2-4-1,-5 0 2-15,-4 2-15 0,-2 1 2 16,2 0-7 0,2 0-3-16,7 0-8 0,3-2-28 15,8-6-6-15,9-4-40 16,0-10-93-16</inkml:trace>
  <inkml:trace contextRef="#ctx0" brushRef="#br0" timeOffset="-163263.89">25830 832 222 0,'0'0'23'0,"0"0"-19"0,0 0 7 16,40-122-5-1,-36 85 7-15,-2 2-12 0,-2-2 13 16,0-3-7 0,0 4-7-16,0 0 15 0,0 5 2 15,0 8-6 1,0 7 9-16,0 5-12 15,0 8 14-15,0 3-18 16,0 0-4-16,0 8-2 16,14 24 0-16,3 12 2 0,2 13 8 15,-2 12-5 1,-5 5 14-16,-2 3-5 0,-1 5-8 16,-2-6 7-16,2-6 5 15,0-9-15-15,-1-15 2 16,2-10 0-16,-6-6 4 15,1-6-7-15,-3-4-1 16,-2-4 1-16,0-4 3 16,2-5-1-16,0 2-4 15,0 1-11-15,-2 2-26 16,0-4-52-16,0-8-96 16</inkml:trace>
  <inkml:trace contextRef="#ctx0" brushRef="#br0" timeOffset="-161043.9">24129 2519 254 0,'0'0'34'15,"0"0"-25"-15,0 0-7 16,0 0 5-16,0 0 2 16,0 0 18-16,-9-11-6 0,9 11 7 15,0 0-17 1,0 0-11-16,0 0 0 0,9 0 4 15,18 0-2-15,12 12 3 16,5 0-3-16,12-2 4 16,10-1-4-16,7-8-1 15,8-1 7-15,-6 0 0 16,-1 0-3-16,-9 0-5 16,-9 0 0-16,-6-4 4 15,-7 0-4-15,-9 4-3 16,-3-2 3-16,-6 2 0 15,-6 0-19-15,-5 0-2 16,-6 0-7-16,-1 0-1 0,-7 0-7 16,0 0-35-1,0 0-90-15</inkml:trace>
  <inkml:trace contextRef="#ctx0" brushRef="#br0" timeOffset="-160643.87">24839 2239 287 0,'0'0'43'15,"0"0"-30"1,0 0-11-16,0 0 1 0,0 0 4 16,0 0-6-1,-6-6 0-15,27 17 9 0,8 5 3 16,4 1-10-16,5 4 12 15,-1 1-8-15,4 0 0 16,-3 0-6-16,-3-4 1 16,-6 2-1-16,-4-1 0 15,-8 0 4-15,-5-1-5 16,-6 4 1-16,-6-1 3 16,0 1-2-16,0 3 0 15,-20 1 16 1,-6 4 1-16,-5-3-18 0,2-6 7 15,2 2-4-15,2-7 2 0,5 0-6 16,3 0-5 0,7-1 2-16,4-2-25 0,6-1-29 15,0 0 12 1,0-4-69-16</inkml:trace>
  <inkml:trace contextRef="#ctx0" brushRef="#br0" timeOffset="-160206.41">25612 2404 208 0,'0'0'46'16,"0"0"-15"-16,0 0 1 15,0 0 9-15,0 0-8 16,0 0-28-16,12-6-3 15,-12 40-2-15,0 4 1 0,0 5 2 16,0-4-1-16,5 0 0 16,11-3 2-16,5-6-4 15,6-5 2-15,2-3 0 16,5-5 3-16,-1-5-4 16,0-1 12-16,2-9 1 15,-6-2-13-15,-1 0 7 16,-1 0-2-16,-3-17 0 15,-3-5 6-15,-4-6-11 16,-7-6 11-16,-10-3 0 16,0-2-12-16,-6-2 9 15,-22 5-5-15,-6 8 1 16,-4 4-5-16,-8 8-4 16,-6 11 4-16,-3 2-2 0,-4 3-20 15,9 4 0 1,5 20-22-16,7 3-27 0,11 3-63 15</inkml:trace>
  <inkml:trace contextRef="#ctx0" brushRef="#br0" timeOffset="-158894.08">27886 1458 247 0,'0'0'46'0,"0"0"-37"0,0 0 5 16,0-112 6-1,0 89 4-15,0 2 6 0,0 8-8 16,-5 9 3-1,-1 2 6-15,1 2-10 0,-1 0-21 16,-10 18 2-16,-11 20 0 0,-13 18-2 16,-9 12 4-1,3 1-4-15,8-1 6 0,11-2-4 16,13 1-4 0,12-4 5-16,2 1 1 0,0-10-4 15,22-7-4 1,7-12 4-16,7-6 0 15,7-8-3-15,3-2 2 0,8-7-9 16,8-7 8 0,5-5-12-16,2 0-23 15,-3-21-22-15,-7-5-6 16,-12-7-108-16</inkml:trace>
  <inkml:trace contextRef="#ctx0" brushRef="#br0" timeOffset="-158683.98">27790 1713 308 0,'0'0'29'0,"0"0"-29"16,0 0-30-16,0 0 24 16,0 0 6-16,0 0 9 15,101 11 8-15,-57-11-8 16,5 0-2-16,0 0-7 0,-6-10 5 15,-8-6-5-15,-12-2 0 16,-15-2-29-16,-8 2-66 16</inkml:trace>
  <inkml:trace contextRef="#ctx0" brushRef="#br0" timeOffset="-158473.86">27704 1438 322 0,'0'0'44'0,"0"0"12"15,0 0-47-15,0 0-8 16,0 0-1-16,117-56 0 16,-61 45 6-16,8-1-5 15,11-2-2-15,0 2 2 16,-1 0 0-16,-5 2-1 16,-9 4-25-16,-7 3-16 15,-8 3-12-15,-7 0-56 16</inkml:trace>
  <inkml:trace contextRef="#ctx0" brushRef="#br0" timeOffset="-158093.78">29176 1127 315 0,'0'0'48'16,"0"0"-19"-16,0 0-29 0,0 0 5 15,-15 104 1 1,-10-30 7-16,-15 15 19 0,-3 6-15 15,-3 12-11-15,-6 16 7 16,4-1-5-16,3-8-7 16,7-14-2-16,13-25 1 15,8-22 0-15,8-15 0 16,4-13-5-16,5-15-2 16,0-10-21-16,9 0-42 15,20-29 5-15,12-21-64 16</inkml:trace>
  <inkml:trace contextRef="#ctx0" brushRef="#br0" timeOffset="-157643.74">29243 1074 331 0,'0'0'37'0,"0"0"-17"0,0 0-20 15,0 0 3-15,0 0 4 0,0 0-2 32,-101 53-1-32,51 5-3 0,-6 6 14 15,-4 2-11-15,6-1-2 16,8-7 2-16,9-10 2 16,13-14-5-16,8-15-2 15,12-10 2-15,4-9-5 16,0 0 1-16,0-2-1 15,2-23 4-15,19-14 0 16,8-10-6-16,4-8 5 0,9-4 1 16,3-2 5-16,1 5-5 15,-6 9-3-15,-7 12 3 16,-12 17 8-16,-7 13-7 16,-12 7-2-16,-2 0-2 15,0 3 3-15,0 20-2 16,0 7 2-16,0 2 7 15,0 4 6-15,13-2-11 16,7 0-4-16,11-2 4 16,3-1-6-16,6-4-1 0,-1-4-28 15,2-1-6 1,1-7-20-16,0-8-82 0</inkml:trace>
  <inkml:trace contextRef="#ctx0" brushRef="#br0" timeOffset="-157353.97">30061 1163 211 0,'0'0'43'0,"0"0"9"16,26 122-10-16,-17-69-3 0,-5 3-20 15,-4 3 5-15,0 2-16 16,0-5 11-16,-6-2-19 16,-5-7 2-16,2 1-2 15,2-4 3 1,1-6-3-16,3-5 0 0,3-12-19 16,0-9-28-16,9-12-6 15,16 0 10-15,8-26-29 16</inkml:trace>
  <inkml:trace contextRef="#ctx0" brushRef="#br0" timeOffset="-156894.03">30395 924 343 0,'0'0'39'0,"0"0"-22"15,0 0-16-15,0 0 6 0,-150 100-7 16,88-37 0 0,-5 2 0-16,-4 4 5 0,6-2-3 15,8-10-4 1,12-11 4-16,18-17 3 0,16-13-5 16,7-13-12-1,4-3 12-15,0 0 1 0,8-1 6 16,21-28 11-1,13-13-17-15,8-8 5 16,-1-8-6-16,0-5-18 16,-4 0 8-16,-10-1 6 15,-4 8 0-15,-6 13 4 16,-12 17 1-16,-4 16 15 0,-7 10 0 16,-2 0-15-16,2 2 2 15,8 23 3 1,7 10 3-16,8 6 7 0,6 0-2 15,6 0 13-15,4-3-7 16,1-1-18-16,-2-10 4 16,-7-2 1-16,-1 0-7 15,-6-1 0-15,-5 2-26 16,-10 4-41-16,-11-8-121 0</inkml:trace>
  <inkml:trace contextRef="#ctx0" brushRef="#br0" timeOffset="-148773.97">13332 588 130 0,'0'0'46'0,"0"0"-20"15,0 0-7-15,0 0 4 16,0 0-10-16,0 0-9 16,0 0 15-1,0 0-2-15,-8-94-14 16,6 83 12-16,-4-1-6 16,4 2 10-16,-4-2 3 0,-1 2-12 15,3 0 11-15,-6 4-3 16,6 4-12-16,0 0 10 15,-3 2-9-15,1 0-7 16,-4 0-2-16,-3 2 0 16,-2 22 2-16,-3 14 4 15,-3 10-2-15,4 13-2 16,1 6 1-16,5 1 0 16,5-1-1-16,4-7-9 15,2-7 9-15,0-10-2 16,13-7-12-16,9-8 8 0,5-8 3 15,4-3-5-15,7-10-1 16,-3-2 3-16,5-5 4 16,-1 0 2-16,-2-12-8 15,3-19 8-15,-2-11 0 16,-5-9 0-16,-6-6-1 16,-7-1-2-16,-13-2 3 15,-7 6 0-15,0 1 0 0,-23 4 0 16,-10 8 3-16,0 5 5 15,-7 9 3-15,4 4-6 16,5 6 3-16,2 11-8 16,9 6-15-16,5 0-18 15,7 9-45-15,8 11-60 16</inkml:trace>
  <inkml:trace contextRef="#ctx0" brushRef="#br0" timeOffset="-148363.9">13954 255 99 0,'0'0'33'16,"0"0"-30"-16,0 0-3 0,0 0 0 16,37 101 1-1,-8-99 6-15,3-2 1 0,-1-2 3 16,0-23-5 0,-2-5-1-16,-2-7-4 15,-5-3 0-15,-6 0 1 16,-7 2 1-16,-7 2 12 0,-2 6 17 15,0 4 1-15,-7 8 1 16,-10 6-4-16,-4 8-3 16,0 4-23-16,-6 0 4 15,-4 19-8-15,-1 16-17 16,1 8 16-16,9 3-14 16,6 4-29-16,11-2-10 15,5 5-13-15</inkml:trace>
  <inkml:trace contextRef="#ctx0" brushRef="#br0" timeOffset="-147683.92">14538 355 42 0,'0'0'49'16,"-52"118"-15"-16,17-40 14 16,-7 4-13-16,-6 9-4 15,2 4-8-15,-1 0 1 16,5-2-11-16,6-13-10 16,12-15 2-16,11-10 1 15,10-13-5-15,3-2-2 16,0-10-2-16,9-5-2 15,13-10-9-15,5-11-11 0,4-4 17 16,2 0 8 0,-2-12 1-16,-2-3-1 0,-4 2 0 15,-7 1 2 1,-5 2-1-16,-1 3 1 0,-3-4 2 16,-1 1-1-1,3 0-2-15,1-2-2 0,-1 2 2 16,-2 2 1-16,-5 4-2 15,1 4-2-15,-3 0 2 16,2 0 0-16,3 2 0 16,-1 12 0-16,6 4 0 0,-3 2 6 15,5-2-6 1,1 0-1-16,1-1 1 0,3-4 0 16,1-1 1-1,-2 0-2-15,2-3 2 0,-4-3 0 16,-1-5 0-16,-1-1 4 15,-1 0-5-15,-4 0 9 16,3-6 2-16,-6-10 6 16,-2-5-11-16,-1 0 4 15,-3-3-5-15,0 2-4 0,0 2 1 16,-9 2 3 0,-7 2-4-16,-4 2 3 0,-2 4-3 15,-5 3-1 1,0 4 0-16,-4 3-23 15,2 0-4-15,4 10-7 0,4 6-18 16,5 6-56-16</inkml:trace>
  <inkml:trace contextRef="#ctx0" brushRef="#br0" timeOffset="-146423.92">15338 688 302 0,'0'0'15'16,"0"0"18"-1,0 0-33-15,0 0-12 0,0 0 12 16,0 0 4-16,62-43-3 16,0 36 1-16,7 0-2 15,7 2 10-15,0-2-2 16,-2 5-8 0,-3 0 4-16,-5 0 0 0,-3 0-3 15,-7 0-2-15,-7 1-4 16,-9-2 4-16,-9-1-1 15,-6 2-16-15,-8-2 3 0,-5-2-5 16,-8-2-17 0,-2 2-38-16</inkml:trace>
  <inkml:trace contextRef="#ctx0" brushRef="#br0" timeOffset="-146094.33">16008 305 300 0,'0'0'0'16,"0"0"-8"-1,0 0-33-15,0 0 34 0,0 0 7 16,0 0 18-16,121 97-2 16,-84-64-14-16,-1 1 3 15,-7-1-2-15,-2 3 8 16,-5-5-11-16,-4 1 0 15,-4-3 0-15,-10-1 13 16,-4 0-10-16,0 2 16 0,0 2-7 16,-23 0 14-16,-4 7-2 15,-2-4-18-15,-2 1 5 16,2-2-3-16,4-1-7 16,2 0-2-16,2 0-10 15,3-1-26-15,7-3-41 16,11-21-85-16</inkml:trace>
  <inkml:trace contextRef="#ctx0" brushRef="#br0" timeOffset="-145694.2">16823 496 74 0,'0'0'217'0,"0"0"-194"16,54-158-21-16,-29 94-1 0,0 3 9 16,0 4 3-1,0 11-13-15,-2 10 0 0,-3 14 0 16,-9 8 6-1,-5 9-4-15,-1 5 3 0,-3 0-5 16,3 15 0-16,2 17 10 16,-1 15-3-1,-4 18 11-15,0 16 7 0,-2 9-16 16,0-2 8-16,0-4-6 16,0-11 1-16,0-15-11 15,2-8 3-15,12-2-4 16,2-4 0-16,-3 4-1 15,-6 3-24-15,-7 5-53 16,-20-12-101-16</inkml:trace>
  <inkml:trace contextRef="#ctx0" brushRef="#br0" timeOffset="-144624.16">15504 1814 87 0,'0'0'25'0,"0"0"-4"15,0 0 15-15,0 0 2 0,0 0-1 16,0 0-14 0,0-16 4-16,0 14-1 0,0 0-1 15,0 2 4 1,0 0-15-16,0-2 0 0,0 2-5 16,0 0-9-1,0-1 3-15,0 1-3 0,0 0 1 16,0 0-2-1,5 0-1-15,11 0 2 16,13-3 1-16,6 2 1 0,10-2-2 16,4-1 4-16,2 0-4 15,3-2 0-15,1 2 1 16,1 1-1-16,-3-2 0 16,-3 2-1-16,-6-4 1 15,-8 5 0-15,-7 2-2 16,-9 0 2-16,-5 0-9 15,-3 0 9-15,-6 0-5 16,1 0-11-16,-3 5 10 16,-2-1 4-16,-2-2-7 15,2-2 6-15,-2 0-7 0,0 0 9 16,0 0-4-16,0 0-4 16,0 0-9-16,0 0-75 15</inkml:trace>
  <inkml:trace contextRef="#ctx0" brushRef="#br0" timeOffset="-143962.45">16028 1544 149 0,'0'0'88'15,"0"0"-68"-15,0 0-10 16,0 0 1-16,0 0 12 16,0 0-7-1,0-11-3-15,0 11-13 0,7 0 1 16,6 0 1-16,5 0 0 16,2 11 0-16,2 1-4 15,5 3 4-15,0 0 2 16,0 3-4-16,4-2 1 15,-2 0-1-15,0 0 3 0,-5 1-2 16,-2-6-2 0,-3 1 2-16,-8-4-1 0,-1 2 0 15,-2-1-2 1,-6-4 2-16,0 1 2 0,-2 0 1 16,0-2-1-1,0 2-1-15,0 3 6 0,0-1 2 16,-14 3-4-1,-3 3 3-15,-8 3 7 16,-2 1-6-16,-4 1-2 0,-2 2-5 16,4-1 8-16,-2-1-9 15,8 0 3-15,4-3-4 16,7-4 3-16,5-6-3 16,7 0 0-16,0-6-10 15,0 2-8-15,0 0-23 16,0 0-1-16,7 2-32 15,7-4-125-15</inkml:trace>
  <inkml:trace contextRef="#ctx0" brushRef="#br0" timeOffset="-137073.97">16944 2017 3 0,'0'0'1'0,"0"0"-1"16,0 0 0-1,0 0 2-15,0 0-2 0,0 0 0 16,0 0 0 0,0 16 6-16,0-16 11 0,0 0 20 15,0 0 9 1,0 0-9-16,0 0-23 15,0 0-14-15,0 0 4 16,-5 0 4-16,3 0-7 16,0 0 2-16,0 0-2 15,0 0 3-15,0 0-4 16,-3 0 2-16,2 0-2 16,3 0 1-16,-2 0 0 0,0 0-2 15,2 0 0-15,-2 0-2 16,2 0-29-16,0 0-68 15,0 0 54-15,0 0 41 16</inkml:trace>
  <inkml:trace contextRef="#ctx0" brushRef="#br0" timeOffset="-137013.96">16944 2017 10 0,'-29'27'8'16,"29"-26"-8"-16</inkml:trace>
  <inkml:trace contextRef="#ctx0" brushRef="#br0" timeOffset="-135793.77">16670 2541 14 0,'0'0'42'0,"0"0"5"16,0 0-11 0,0 0 4-16,0 0 3 0,0 0-16 15,9-37-15 1,-7 31 1-16,1 2-3 0,1-2 8 16,-2 2-4-1,2 0-13-15,1 0 5 0,-1-2-2 16,3 2-4-1,0 1 0-15,2-2-7 0,-3 1-3 16,4 2-19-16,-2 2-14 0,1 0-14 16,-1 0-76-1</inkml:trace>
  <inkml:trace contextRef="#ctx0" brushRef="#br0" timeOffset="-135324.24">16881 2342 252 0,'0'0'41'0,"0"0"-14"16,0 0-1-16,0 0 4 16,0 0-4-16,0 0-6 15,38-110-3-15,-26 72-10 16,3-7-5-16,3-8 1 0,2 1 11 15,0-3-12 1,0 3 1-16,-2 6-3 0,-7 7 5 16,-2 11-4-1,-3 9 2-15,-1 6-2 0,0 8 17 16,-5 2-12 0,2 3-6-16,-2 0-2 15,5 0-5-15,1 12-16 16,7 19 23-16,5 13 3 15,-3 14 14-15,1 9-3 0,-5 10-9 16,-1-6 3-16,-2-8 1 16,-1-8-7-16,-3-15 3 15,4-9-3-15,-2-6 5 16,-2-6-7-16,3 0-1 16,-3-5 1-16,1 2 0 15,2-2 0-15,-1 0-10 16,1 2-26-16,-3 4-15 15,-2 0-38-15,-2-4-42 0</inkml:trace>
  <inkml:trace contextRef="#ctx0" brushRef="#br0" timeOffset="-134524.12">17945 1323 278 0,'0'0'43'0,"0"0"-16"0,0 0-18 15,0 0-7-15,0 0 2 0,-87 143-3 16,68-88 22 0,6 4-8-16,7-5-7 0,1-2 1 15,5-2 8 1,0-6-12-16,0-4 3 16,5-3-7-16,10-5 4 15,8-8-5-15,1-5-8 16,2-5 8-16,6-5-2 15,6-7 2-15,0-2-13 16,-1 0 5-16,-1-12-19 16,-11-4-12-16,-7 0-31 15,-14 4-9-15</inkml:trace>
  <inkml:trace contextRef="#ctx0" brushRef="#br0" timeOffset="-134291.61">17758 1748 343 0,'0'0'21'16,"0"0"-17"-16,0 0-8 15,0 0 6-15,135 0-2 0,-104 0 10 16,3 0-8-1,-3 0-4-15,-2-6 5 0,2-12-7 16,-6-4 4-16,-3-3-16 16,-11-2-24-16,-4-2-41 15</inkml:trace>
  <inkml:trace contextRef="#ctx0" brushRef="#br0" timeOffset="-134073.89">17897 1502 363 0,'0'0'36'16,"0"0"-36"-16,0 0-7 15,0 0 7-15,0 0 4 16,0 0 10-16,100-22-14 16,-59 16-5-16,3-2-4 15,1 1-8-15,0 1-21 16,2-3-31-16,1-2-47 0</inkml:trace>
  <inkml:trace contextRef="#ctx0" brushRef="#br0" timeOffset="-133810.37">18807 1177 336 0,'0'0'5'15,"0"0"-5"-15,0 0-6 0,0 0 6 16,-31 122 32 0,-10-50-9-16,-12 10-3 15,-7 9-1-15,-8 1 5 16,6-7-6-16,9-5-18 0,12-12 10 16,12-10-4-1,10-12-6-15,5-10 0 0,8-12-9 16,3-12-13-16,3-8-28 15,0-4-19-15,0-5-23 16,5-22 37-16</inkml:trace>
  <inkml:trace contextRef="#ctx0" brushRef="#br0" timeOffset="-133379.2">18697 1149 334 0,'0'0'16'16,"0"0"-16"-16,0 0 0 15,0 0 6-15,-124 78-5 16,68-28 2-16,-2 6 0 16,7-3 0-16,8-7-1 15,16-12-3-15,10-12 2 16,15-12 1-16,2-9-2 15,0-1-19-15,8 0 19 0,17-17 24 16,11-20-19-16,11-9 2 16,6-9-6-16,0-1 2 15,-3 3-3-15,-12 9 1 16,-5 10-1-16,-11 12 14 16,-4 8-8-16,-9 7 9 15,0 7-6-15,0 0-6 16,-1 9-3-16,8 19 0 0,1 10 4 15,2 6 8-15,1 5-11 16,2 1 1-16,-2 0-1 16,5-5-1-16,-3-1-7 15,2 1-32-15,-1-7-4 16,-5-2-12-16,-3-6-79 16</inkml:trace>
  <inkml:trace contextRef="#ctx0" brushRef="#br0" timeOffset="-133074">19389 1336 130 0,'0'0'116'0,"0"0"-78"0,0 0 8 15,4 150-18-15,-4-92 13 0,-16 2-3 16,-9 7-16 0,-6 0-5-16,-2 2-14 0,-1-3 5 15,1 0-5 1,4-4-2-16,6-8-2 0,6-10 1 16,8-13-7-1,6-13-14-15,3-13-26 0,0-5-2 16,0-12 23-1,0-26-30-15,0-19-187 0</inkml:trace>
  <inkml:trace contextRef="#ctx0" brushRef="#br0" timeOffset="-132614.27">19348 1195 72 0,'0'0'241'0,"0"0"-234"16,0 0-7 0,-167 163 1-16,98-94 1 0,4 0 11 15,10-13-9 1,16-12-2-16,20-14 0 0,9-12-2 16,10-12 0-1,0-6-10-15,0 0-7 0,21-6 16 16,12-25 1-1,12-13 6-15,3-13-6 0,2-3-16 16,-6-4 9-16,-8 5-4 0,-5 5 11 16,-9 14 7-1,-8 13 6-15,-7 18 19 16,-7 9 8-16,0 0 2 16,0 0-42-16,0 8 2 15,4 12-2-15,7 8 13 16,5 6-4-16,-1 2 4 15,3 0-5-15,3 1 3 16,-6-3-3-16,1 0-7 16,-3-4 4-16,-3 0-5 15,0 0 0-15,3-3 0 0,-4 3-5 16,5-5-15-16,-1-5-44 16,-9-1-15-16,3-6-43 15</inkml:trace>
  <inkml:trace contextRef="#ctx0" brushRef="#br0" timeOffset="-127583.87">18136 6240 62 0,'0'0'57'16,"0"0"-29"-16,0 0-17 15,0 0 2-15,0 0-2 16,0 0-7-16,0 0 22 15,-11-23 3-15,8 23-19 0,1 0-2 16,2-1-7 0,-2 1-1-16,2 0 0 0,0 0-32 15,0 0 12 1,0 0 19-16,0 0-7 0,0 0 2 16,0 0 1-1,0 0 5-15,0 0 0 0,0 0-6 16,0 0 1-1,7 0-99-15</inkml:trace>
  <inkml:trace contextRef="#ctx0" brushRef="#br0" timeOffset="-126294">17390 4219 63 0,'0'0'37'16,"0"0"-18"-16,0 0 0 0,-118 66-18 15,89-46 3-15,0 3-2 16,-5 0 2-16,-9 8-4 16,-9 10 13-16,-25 12 12 15,-21 14-3-15,-20 18-17 16,-11 17 3-16,-16 24-8 0,-11 35 0 16,-17 24-3-1,-24 24 3-15,-17 15 2 0,-10-8 11 16,-5-6-8-16,5-23 7 15,41-25-1-15,41-25-9 16,53-25-2-16,51-22-6 16,29-28-60-1</inkml:trace>
  <inkml:trace contextRef="#ctx0" brushRef="#br0" timeOffset="-117604.27">21509 6294 26 0,'0'0'35'0,"0"0"-3"15,0 0-2-15,0 0-12 16,0 0-16-16,0 0 0 15,0 0 8-15,14-14-10 0,-8 12 2 16,-1 2-2-16,-1 0 4 16,-2 0-3-16,-2 0-2 15,2 0 0-15,1 0-1 16,0 0 1-16,3 0-7 16,3 0 0-16,-1 0-1 15,6 0-18-15,-1 0-11 16</inkml:trace>
  <inkml:trace contextRef="#ctx0" brushRef="#br0" timeOffset="-117224.1">22059 6247 31 0,'0'0'22'16,"170"-27"-11"-16,-74 16-5 0,4 0-6 15,2 3-11-15,-1 4-1 16,-3 0-26-16,-11 2 35 16,-14 2 3-16,-11 0 8 0,-10 0 22 15,-16 0-8 1,-10 0-10-16,-11 0 5 0,-5 4-2 16,-6 2-8-1,1-2 5-15,-3 0 1 0,2-2-1 16,3 1-1-16,2-2-1 15,4 1 2-15,1-2 2 16,3 0-9-16,4 0 0 16,0 0-5-16,6 0 3 15,0 0-3-15,0 0-8 16,-2-2-5 0,4 2 4-16,2 0 2 0,0 0 4 15,2 0-4-15,3-1-12 16,2-4-35-16</inkml:trace>
  <inkml:trace contextRef="#ctx0" brushRef="#br0" timeOffset="-105669.8">14023 6685 18 0,'0'0'18'0,"0"0"-1"0,0 0 4 16,0 0-3 0,0 0-15-16,0 0-3 15,0 0 0-15,-22-32-7 16,22 30-3-16,0 0 8 0,0-2 2 15,0 4 31-15,2-2-26 16,5 0-5-16,1 2-11 16,-1 0-71-16</inkml:trace>
  <inkml:trace contextRef="#ctx0" brushRef="#br0" timeOffset="-104985.77">14591 6693 28 0,'0'0'11'0,"0"0"11"0,0 0 46 16,0 0-37-1,0 0-5-15,0 0 13 0,-64-2-19 16,64 2-19-16,0 0 0 15,-2 0-1-15,2 0 0 16,0 0 0-16,0 0 0 16,0 0 0-16,0 0-1 15,0 0 1-15,0 0-7 0,0 2 1 16,0 0 5 0,0 2-7-16,2 0-16 0,2 2-33 15</inkml:trace>
  <inkml:trace contextRef="#ctx0" brushRef="#br0" timeOffset="-103743.74">14049 6386 75 0,'0'0'20'0,"0"0"4"16,0 0 12-16,0 0-9 15,0 0 5-15,0 0-8 16,-4-1 4-16,4-2-7 16,0-1-2-1,0 0-1-15,0 0 3 16,0 1-13-16,7 0 2 16,4 2-10-16,7 1 5 0,6 0-3 15,10 0 1-15,8 0-1 16,7 1 9-16,7 9-11 15,4 1 4-15,7-4-3 0,0-5 8 16,4-2-4 0,5 0-3-16,7 0 2 0,10-3 6 15,5-2-9 1,-4 5-1-16,-7 0 1 16,-19 0 5-16,-10 3-6 15,-13 5 0-15,-10-5 0 16,-8 1 4-16,-7-1-1 0,-7-1-6 15,-3-1 6-15,-6-1 0 16,1 3-3-16,-3-3-2 16,0 1 2-16,0-1 8 15,2 0-6-15,-2 0-2 16,-2 0 1-16,6 0 14 16,2-5-3-16,7-13-11 15,15-6 0-15,12-7 1 16,13-1-1-16,13 2-2 0,7 3 2 15,6 0 1-15,-1 7-2 16,0 6-4-16,-5 1 4 16,0 6 2-16,-4 1-1 15,-5 6-2-15,-3 0 2 16,-5 0 1-16,-2 10-2 16,-7 8-3-16,-1 3 3 15,6 0 4-15,0 5-2 16,1-2-4-16,3 2 4 0,0-4 2 15,-2-2-4 1,-3-1-4-16,-8-4 4 0,-10-6 2 16,-4-3-1-1,-6-3-2-15,-2 0 2 0,-8-3 1 16,1 0-2 0,-3 0-2-16,-2 0 2 0,-2 0 3 15,2 0-2 1,3 0-2-16,-3 0 2 0,7-3 4 15,-3-3-5-15,1 3-3 0,1-2 3 16,1 1 2 0,0-1-2-16,-4 0 0 0,-4 1 0 15,0 3 3 1,-6 1-3-16,-1 0-5 0,1 0 5 16,-4 0 0-1,2 0-2-15,-2 0 2 0,2 0 0 16,0 0 2-1,3 0-2-15,-5 0-5 0,0 0 5 16,2 0 1-16,-2-3-1 16,0 3 0-1,0 0 0-15,0 0 2 0,0 0-2 16,0 0-10 0,0 0-5-16,0 0-47 0,-2 0-60 15,-30 13-56-15</inkml:trace>
  <inkml:trace contextRef="#ctx0" brushRef="#br0" timeOffset="-101694.06">15055 6489 14 0,'0'0'27'15,"0"0"-4"-15,0 0-8 0,0 0-3 16,0 0-3-1,0 0 9-15,-7 8 3 0,5-8-11 16,-5 0-4-16,2 0 5 16,-3-6 10-1,-1 1 18-15,-1 0-12 0,4 1-2 16,0-1-17-16,1 1 8 16,1 3 20-16,2-1-23 15,2 0 3-15,0 0-3 16,0 0-5-16,0 0-6 15,0-2 4-15,19-7 4 0,10 1-4 16,9-4-3 0,7 0-2-16,-1 2 3 0,10 2-2 15,4 2-2 1,11 1 2-16,11-1 1 16,7 2-3-16,4-3 2 15,-2 3-2-15,-8 2 2 16,-10 2-2-16,-13 2 0 15,-11 0 2-15,-7 0-2 16,-11 6 0-16,-5 9 5 0,-6 2-5 16,-7 2 3-16,-2 1-3 15,-5-4 0-15,1-5 6 16,-3 0-5-16,0-5-1 16,3-2-2-16,0-2 2 15,1 0 4-15,5-2-3 16,3 0 0-16,7 0 2 15,4-4 1-15,11-12-4 0,2 0 0 16,4-5 0-16,4 2 3 16,6-6-2-16,6 1-2 15,7 2 2-15,9 6-1 16,5 9 0-16,6 2 0 16,2 5 0-16,-7 0 5 15,-8 2-4-15,-1 13-2 16,-9-2 4-16,-6-1 1 15,-7-6-4-15,-11-2-3 16,-4-4 3-16,-3 0 6 0,0 0-6 16,2 0 5-1,1-8-5-15,-1-4 12 0,-4 0-12 16,-7 4 2 0,-4 2-2-16,-6 5 1 0,-6-2 1 15,-2 3-4 1,-4 0-12-16,0 0 0 0,0 0-29 15,-16 0-32-15,-21 15 9 16</inkml:trace>
  <inkml:trace contextRef="#ctx0" brushRef="#br0" timeOffset="-91494.36">13852 4351 199 0,'0'0'30'0,"0"0"19"0,0 0-34 16,0 0-2-16,0 0-4 16,-34-120-9-16,34 100 16 15,0-2-9-15,7 0 5 16,6-3-3-16,1 4 2 16,1 3 0-16,1 2-1 15,3 6-7-15,6 1-6 16,4 1 6-16,6 2-1 15,6 3-2-15,3 0-4 0,0 3 4 16,2 0 2 0,-7 0 0-16,-1 0-4 0,-1 9 4 15,-6 8-2 1,2 7 0-16,-4 2-4 0,0 3 4 16,0-1 4-1,-3-5-3-15,3-2-2 0,0-7 2 16,-2-7 2-1,4-7 0-15,-2 0-1 0,0 0 1 16,0-4 3-16,0-7-4 0,-2-3-4 16,-2 4 0-1,2 1 2-15,-4 2-18 0,0 2-30 16,-3 5-29 0,-2 0-78-16</inkml:trace>
  <inkml:trace contextRef="#ctx0" brushRef="#br0" timeOffset="-90957.28">15416 3859 207 0,'0'0'50'16,"0"0"-25"-16,0 0-10 0,0 0-11 16,0 0 10-1,0 0 1-15,-45-47-14 0,43 67 1 16,2 11 0 0,0 6 0-16,0 5-2 0,0 0 1 15,18-2 7 1,3-4-3-16,11-5-3 0,3-4 0 15,4-3 6-15,1-3-8 0,-5-7 0 16,1-5 1 0,-5 0 2-16,-2-6-3 15,-2-3-1-15,-7 0 1 16,3 0 7-16,-4-6-1 16,4-13-2-16,-1-8-1 15,-2-6 3-15,-4-6-6 16,-3-7-1-16,-4-4 1 15,-2 0 8-15,-7 2-8 16,0 6 11-16,0 4-6 0,-23 4 9 16,-6 3-7-16,-6 5-7 15,-3 2 2-15,-5 6 8 16,-1 4-9-16,-1 9-2 16,3 5 2-16,2 0-7 15,2 25 4-15,0 15-47 16,2 11 2-16,5 8-32 15</inkml:trace>
  <inkml:trace contextRef="#ctx0" brushRef="#br0" timeOffset="-87694.53">17995 6457 57 0,'0'0'43'16,"0"0"-7"-16,0 0 20 15,0 0-30-15,0 0 7 16,0 0-13-16,0 0-11 15,-50-26-9-15,50 26-5 0,0-2 3 16,4 2 2-16,9-2 15 16,3 2-10-16,-1 0-3 15,3 0-2-15,2 0 0 16,2 0 0-16,5-5 0 16,7 1 2-16,5-4-4 15,17-4 4 1,16-4 0-16,24-7 0 0,29-4-1 15,17-1 4-15,21 2-5 16,4 1-2-16,-3 4 2 0,-5 3 0 16,-15 8 0-1,-15 9 0-15,-13 1 1 0,-12 0-1 16,-16 1 0 0,-5 12-1-16,-3 6 1 0,2 4 0 15,7 0 2 1,7 4-2-16,1 0-2 0,-7 1 2 15,-9-1 0-15,-17-5-2 16,-10-3 2-16,-12-4 4 16,-4-5-2-16,-6-4 2 0,-9-4-4 15,-2-2 6 1,-5 0 3-16,3 0-7 0,8 0 8 16,6-8-6-1,9-10 0-15,6-3-4 0,5-3 2 16,5-2-1-16,3 2-1 15,3-2 1-15,7 5-1 16,4 2 0 0,8 5 0-16,9 4 0 15,15 0 0-15,20 0 0 0,35-2 0 16,32-1 0-16,26-2 0 16,12-1 0-16,-11-1 0 15,-18 9-1-15,-25-1 1 16,-22 5 0-16,-16 2 0 15,-1 2 2-15,5 0-2 0,5 0 2 16,3 0-1 0,-7 0-1-16,-11 0 1 0,-12 0 1 15,-14 0 6 1,-20-8-7-16,-16 0 4 0,-22 0 2 16,-11 0 0-1,-12 4 2-15,-12-1-9 0,-4 1 8 16,-2 1-8-1,-2 3 1-15,-1-2-1 0,-4 2 0 16,1 0 0-16,-1 0 0 0,2 0-3 16,1 0 3-1,4 0 0-15,2 0-8 16,1 0 6-16,-2 0 1 16,-1 0-1-16,1 0-5 15,-4 0-4-15,-2 0 5 16,1 4-4-16,-3 1-18 0,-2 2-12 15,0 3-3 1,0 2-21-16</inkml:trace>
  <inkml:trace contextRef="#ctx0" brushRef="#br0" timeOffset="-86831.92">10106 14287 31 0,'0'0'11'0,"0"0"27"0,0 0-38 16,0 0-10-16,0 0-4 15,0 0-36-15</inkml:trace>
  <inkml:trace contextRef="#ctx0" brushRef="#br0" timeOffset="-84819.69">24932 4961 18 0,'0'0'43'16,"0"0"-16"0,0 0-20-16,0 0 17 0,0 0-17 15,0 0-7 1,0 0-12-16,-56-44 5 0,44 40 1 16,-1 0 5-1,-3 2 0-15,1-2 1 16,-3 4 0-16,1 0 0 15,-1 0-7-15,-2 0-19 0,0 0-23 16</inkml:trace>
  <inkml:trace contextRef="#ctx0" brushRef="#br0" timeOffset="-83200.34">25003 5423 39 0,'0'0'22'16,"0"0"-22"-16,0 0-6 0,0 0-13 15,0 0-17-15</inkml:trace>
  <inkml:trace contextRef="#ctx0" brushRef="#br0" timeOffset="-82794.08">25003 5423 11 0,'-131'-7'48'15,"131"2"-40"-15,0 3 17 16,0-4-17-16,0 1-2 16,0-1 10-16,0 2-15 15,0 0 13-15,0 0-3 16,0-3 14-16,0 0-5 16,0 1-2-16,0 0-15 15,0 2-3-15,0 0-5 16,0 0-23-16,2-2-21 15,4-2-3-15,-1 2 38 0,-1-2 10 16,-2 1-33-16,-2 0 28 16</inkml:trace>
  <inkml:trace contextRef="#ctx0" brushRef="#br0" timeOffset="-81374.03">24825 5202 30 0,'0'0'34'0,"0"0"-28"15,0 0 9-15,0 0 6 0,0 0 14 16,0 0-20 0,-40-123-5-16,28 101 4 0,1 0-6 15,0 8-7 1,0 2 6-16,0 1 0 0,0 8-4 16,-5 0-6-1,-1 3 3-15,-4 0-2 0,-1 0 2 16,-1 3-2-16,0 5 2 15,-2 4 1-15,-2-2 0 16,0 4-2-16,2 4 2 0,2 3 1 16,-4 0-2-1,4 3-2-15,1 2 2 0,-3-2 1 16,1 5-1 0,2 3 0-16,-3-5 0 15,5 4 4-15,2-1-4 16,0 0-5-16,3 2 5 15,3-5 1-15,1 2 0 0,5-3-2 16,-3 0 2-16,2 2-1 16,-2 0 0-16,-4 5-2 15,-5-1 2-15,-4 2 1 16,-3 1-1-16,3 1 0 16,2 1 0-16,5-6 1 15,5 0-1-15,6-1-7 16,4-4 4-16,0-2-1 0,0 1-5 15,0-4 4 1,0 2 1-16,0 0 4 0,2 4 0 16,-2-1-2-1,0 1 2-15,0 1 1 0,0 1-1 16,0-1-1 0,0-2-5-16,4-3 4 0,4-4-12 15,3-1-4 1,-3 1 11-16,6-4 5 0,-1 2 0 15,7-2 2-15,0-5-2 16,5 1 2-16,4-4 0 16,2-3 0-16,0-4 0 15,2 0 7-15,1 0-7 16,2 0-3-16,-3 0 3 16,1 0 4-16,1 0-4 15,3 0 1-15,0 0 4 16,2 0 2-16,0-2-7 15,0 0 2-15,1-2 0 16,-1-2 5-16,-1 0-7 16,-1-1 0-16,1 0 0 15,-6 1 0-15,-2-1-1 0,0-2-1 16,-2-1 0-16,0 2 0 16,-3-3 2-16,-3 2-5 15,-3 1 4-15,-5-2-1 16,1 1 2-16,-5 2-1 15,1 0 2-15,-3-4 1 16,-3 1-2-16,-2-2-2 16,-1 3 2-16,-3 1 2 0,2-3-2 15,-2 3 0 1,2-3 2-16,3-1 9 0,-3 1-9 16,5-3 0-1,-1-3 2-15,5 4-4 0,-1-1-2 16,-2 0-1-1,1 0-6-15,-7 2 8 0,2-2-8 16,-4 1 0-16,0-1 9 0,0 0-1 16,0 1 2-1,0-2 2-15,0 1-3 16,-2 0 2-16,-9 1 0 16,3 0 0-16,-4 1 3 15,8 1-5-15,-3 3 5 16,5-3-9-16,2-1 8 15,0-1-8-15,0 1 3 0,0-1-4 16,0-3 5-16,0 0 0 16,0-4-6-16,0 2 2 15,0-3-7-15,0 3 11 16,-4 1 1-16,-8-2 0 16,3 1 4-16,1 0 3 15,1 0-2-15,3 0-2 16,4 0 5-16,0 2-5 15,0 0-2-15,0 0-1 16,0 2 1-16,-3-2 6 0,-1 0-7 16,-1 0 5-1,1-2-5-15,-3 0 15 16,3 4-12-16,2-3 4 16,0 2-6-16,2 3-2 0,0-5 3 15,0 4-5 1,0-3 4-16,-3 1 3 0,3 2-5 15,-5 2 1-15,1 1 1 0,0 5 3 16,-3-1-5 0,3 4-1-16,2 2-5 15,-4 0-4-15,4 0-31 16,-2 0-17-16,-2 0 26 16,-3 0 14-16,-1 3-4 15</inkml:trace>
  <inkml:trace contextRef="#ctx0" brushRef="#br0" timeOffset="-75094.45">15319 12879 76 0,'0'0'18'16,"0"0"17"-16,0 0 3 15,8-104-23-15,0 78 6 16,1 2 11-16,-3-2 10 0,0-1-19 16,-4 0-13-1,-2-3 17-15,0 4 17 16,0 6-18-16,0 8-4 0,0 8-14 15,0 4 8-15,-4 0-16 16,-6 0-1-16,-7 8 1 16,-12 22 10-16,-12 14-7 15,-10 16-5-15,-2 6 5 16,1 1 1 0,10-8-4-16,7 4 1 0,6-3-1 15,6 8 5-15,10 7-4 16,11-1-2-16,2-4 2 15,4-10 2-15,21-8-3 0,6-10-7 16,7-8 7 0,6-8-1-16,7-10-9 0,7-6 5 15,7-8-2 1,4-2 3-16,2 0-15 0,-1-8-8 16,-2-9-7-1,-7-4 8-15,-5 0-22 0,-12 0-13 16,-11 1-42-1</inkml:trace>
  <inkml:trace contextRef="#ctx0" brushRef="#br0" timeOffset="-74820.03">15325 13052 234 0,'0'0'12'16,"0"0"-12"-16,0 0-4 16,0 0 1-1,0 0 3-15,0 0 34 0,115 0 1 16,-55 0-20-16,7-5 4 16,0-9-5-16,0-7-12 15,-9 3-2-15,-12 4 0 16,-10 4 0-16,-18 6-9 15,-14 0-27-15,-4 4-11 16,-4 0-19-16</inkml:trace>
  <inkml:trace contextRef="#ctx0" brushRef="#br0" timeOffset="-74614.13">15315 12918 260 0,'0'0'29'0,"0"0"-29"15,0 0-12-15,0 0 8 16,125 5 8-16,-63-5 8 16,10 0-7-16,3-7 4 0,6-6-9 15,-4 4-1 1,-3-3-1-16,-5-2-11 0,-8 2-43 16,-10-7-27-1,-7 0-65-15</inkml:trace>
  <inkml:trace contextRef="#ctx0" brushRef="#br0" timeOffset="-74364.45">16280 12695 120 0,'0'0'70'16,"0"0"-9"-16,0 0-46 15,0 0-10-15,0 0 9 16,0 0 4-16,105 78-9 16,-81-36-4-16,1 7 1 15,-3 6 12-15,-4 8-6 16,-5 1-7-16,3 6 4 15,-5-2-2-15,3-5-5 0,-1-12-4 16,-3-15 4 0,-2-13 1-16,-4-8-3 0,-4-6-3 15,2-1 3 1,-2-4 0-16,0-2-8 0,0 0-10 16,0-2-20-1,0 0 5-15,-8 4-50 0</inkml:trace>
  <inkml:trace contextRef="#ctx0" brushRef="#br0" timeOffset="-73462.44">16828 12693 307 0,'0'0'17'0,"0"0"24"16,0 0-27-16,0 0-13 0,0 0-1 16,0 0-7-1,29-65 7-15,-29 65 0 0,0 0-14 16,0 0 12-16,2 7 1 15,1 1 1-15,-1 0 4 16,2-1-1-16,-1-4-1 16,-1 0 4-16,-2-3-5 15,0 0 5-15,0 0-3 16,0 0 2 0,0 0-5-16,0 1 2 0,2-1-1 15,-2 0 1-15,0 1 3 16,0-1-4-16,0 0 2 15,0 0 0-15,0 0-3 0,0 0 0 16,4 3 0 0,1 0 0-16,-1 2 1 0,6-1-1 15,-2 2 1 1,1 2 0-16,5 2-1 0,1 1 1 16,5 10 0-1,5 6 7-15,4 2-8 0,0 6 9 16,-1-2-1-1,3-3-2-15,0 1-2 0,-2-6-2 16,-2 2 1-16,-2-4-2 0,-3 0 1 16,-4 1-2-1,0-4 1-15,-5-1-1 16,-1-5-1-16,-6 1-13 16,-2-5-10-16,-4-2-3 15,0 1-25-15,-4-4 15 16,-25 4-12-16,-4 0-43 15</inkml:trace>
  <inkml:trace contextRef="#ctx0" brushRef="#br0" timeOffset="-73079.26">16910 13034 268 0,'0'0'7'15,"0"0"7"-15,0 0-9 16,0 0 0-16,0 0-4 0,0 0 12 16,139-54 1-1,-103 68 7-15,3 8-9 0,9 2-8 16,0 2 10 0,8-1-2-16,0-2-12 0,0-4 6 15,-8-4 0 1,-5-3-2-16,-10-4-4 0,-9-2 2 15,-6-6 1-15,-7 0 0 16,-1 0-1-16,-2-3 5 16,3-24 6-16,-1-7-3 15,-2-10-10-15,3-2 2 16,-6 0-2-16,0 6 0 16,-1 6-1-16,-4 3-1 15,0 9-7-15,0 4-16 0,-2 4-11 16,-21 7-9-1,-10 2-17-15,-10 5-77 0</inkml:trace>
  <inkml:trace contextRef="#ctx0" brushRef="#br0" timeOffset="-72423.37">16295 13184 181 0,'0'0'22'16,"0"0"-7"0,0 0-12-16,0 0 0 0,0 0 11 15,0 0 3 1,0 0 1-16,0-40-12 15,0 40-6-15,0 0 0 16,0 10 1-16,3 19 1 0,11 6 2 16,1 9 3-16,1 1 9 15,1 0 2-15,1-6-14 16,2-5 8-16,2-6 0 16,1-9-7-16,1 0 5 15,0-5-10-15,1-3 12 16,-3 2 0-16,-3-5-10 15,-2-2-2-15,-1-2 2 16,-5-4-1-16,0 0-1 0,0 0 3 16,-2-1 1-1,4-24 12-15,5-9-14 0,0-10 3 16,4-2-4 0,-4 1-1-16,-3 4 0 0,4 5 2 15,-3 1-2 1,-1 3 0-16,-2 7-2 0,-2 6 2 15,-6 5-7-15,-1 8-14 16,-2 6-24-16,-2 0-32 16,0 0-13-16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1:30:24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24654 4848 136 0,'0'0'227'0,"0"117"-220"16,0-57-7-16,6-1 1 16,-2-7-1-16,1 1 0 15,-3-7 8-15,0-5 0 16,0-10-7-16,2 0 5 16,4-8 5-16,-6-2-9 15,0 0 3-15,-2-13-1 16,0 1 5-16,0-3-1 15,0-6-5-15,0 4 12 16,0-4 2-16,0 2-13 0,0 0-1 16,0 0-2-16,0 0 2 15,0 4-3-15,0 3-6 16,0-2 6-16,0 0 4 16,0 2-3-16,0-3-2 15,0-2 2-15,0-2 1 16,0 2-2-16,0-2-5 15,0 1-2-15,0-3-9 0,0 0-24 16,0 0 4 0,0 0-10-16,0 0 18 0,0 0 19 15,0 0 8-15,0 0 1 16,0 0 0-16,0 0 1 16,0 1 6-16,0-1 6 15,0 2 5-15,0-2-8 16,0 4-1-16,0-2 15 15,0 2 18-15,0 0-20 16,0 0-5-16,0-4-10 16,0 2 7-16,0-2-4 15,0 2-9-15,0-2 9 16,0 0 4-16,0 0-10 0,0 0 4 16,0 0-7-1,0 0 7-15,0 0-8 0,0 0-1 16,0 0 1-1,0-8 15-15,0-6-3 0,0-4-6 16,0-4 1 0,-4-8 1-16,-8-2-8 0,4-5 0 15,3-1 0-15,1 3 2 0,0-1-2 16,0 0 0 0,0-2-1-16,2-5 1 0,-2 3 0 15,-5-4-4 1,3-2 4-16,-4-2 2 0,3-2 0 15,5 2-4 1,2-1 0-16,0 3 2 16,2 4 0-16,15 2-4 0,2 0 4 15,4 4 2-15,1 3-2 16,3 6-1-16,-1 9 0 16,3 10-2-16,0 8 2 15,0 0-12-15,-2 3 13 16,-5 20-2-16,-1 3 2 15,-4 2-1-15,-3 4 1 16,-1 0 9-16,-4 2-6 0,-3 0 0 16,-6 0-3-1,0 4 10-15,0 3-7 0,-9-1 3 16,-10 0-6 0,-8-2 9-16,0-6-8 0,0-8 2 15,1-4-1 1,1-6 3-16,-2-4-5 15,1-2 0-15,1 0-8 16,5-3 6-16,3-4-19 16,5-1-44-16,1 0-57 0,-1 0-165 15</inkml:trace>
  <inkml:trace contextRef="#ctx0" brushRef="#br0" timeOffset="1015.21">24685 3828 220 0,'0'0'27'0,"0"0"-19"16,0 0 16-16,0 0-3 15,0 0 9-15,0 0 3 0,-14-55-17 16,14 53 2 0,-2 2 5-16,0 0-2 15,-1 0 0-15,-3 5-14 16,-6 15 11-16,-1 12-15 15,-7 7 0-15,-3 10-3 16,-3 2 14-16,2 2-9 0,-1 0 1 16,2-9-5-16,8-13 8 0,7-8-9 15,2-13 0 1,6-9 0-16,0-1 0 0,0 0 0 16,0 0-2-1,0-3-2-15,0-17 4 16,8-7 9-16,3-9-9 15,2-6 0-15,0-2 0 16,-2 1-3-16,3 4-1 16,-5 3 4-16,-3 10 1 15,1 10-1-15,-3 8 1 16,-1 8-1-16,-3 0 2 16,2 0-2-16,3 0-4 15,5 8 4-15,4 8 6 0,6 0-5 16,4 6 3-1,6 2-4-15,3 1 5 0,0 0-4 16,1 0-2-16,1-8-4 16,-2 1-1-16,-1-2-46 15,-3 0-28-15,-5 2-14 16</inkml:trace>
  <inkml:trace contextRef="#ctx0" brushRef="#br0" timeOffset="2001.02">25442 4897 301 0,'0'0'21'0,"0"0"8"15,0 0-2-15,0 0 6 16,0 0 11-16,0 0 2 16,-9-6-14-16,9 1-29 0,0 5-1 15,13-1 8-15,12-2 4 16,4 3-4-16,6-4-10 16,3 0 6-16,3-3 4 15,1-4-10-15,3 0 0 16,-1-6 2-16,-2 3 2 15,-4 1-4-15,-4 3-11 16,-3 1-2-16,-4 7-16 0,-6 2-75 16,-7 0-11-1</inkml:trace>
  <inkml:trace contextRef="#ctx0" brushRef="#br0" timeOffset="2223.85">25542 5172 441 0,'0'0'0'16,"0"0"-11"-16,0 0 11 0,0 0 6 15,0 0-6 1,132 6 3-16,-92-6-3 15,2 0 0-15,9-11-5 16,5-5-24-16,4-6-84 0</inkml:trace>
  <inkml:trace contextRef="#ctx0" brushRef="#br0" timeOffset="3672.42">26524 1724 350 0,'0'0'15'15,"0"0"9"-15,0 0 7 0,0 0-22 16,0 0-7-16,0 0 8 16,-10-30-10-16,10 24 6 15,13 0-4-15,9-2 5 16,3-3 18-16,2 0-6 15,2 1-16-15,-2 4 0 16,4-3 2-16,2 6-4 16,0-2-2-16,1-1-5 15,-3 3-2-15,-6-1-20 0,-8 2-17 16,-3 2 7 0,-8 0-13-16,-6 0-25 0,0 0-111 15</inkml:trace>
  <inkml:trace contextRef="#ctx0" brushRef="#br0" timeOffset="4449.87">26507 1680 336 0,'0'0'0'0,"0"0"-6"15,0 0-3-15,0 0 9 16,-7 114 13-16,12-53 21 16,6 16 15-16,0 22-11 15,5 23-14-15,-3 23-11 16,3 20 7-16,1 13 6 16,5 6-19-16,7 5 9 15,7 1-9-15,2-3 19 16,5 17-13-16,-4 15-8 0,-1 15 4 15,-5 13 5-15,-4-10-14 16,-4-16 3-16,-2-27 0 16,-8-15 3-16,1-9-6 15,-5-5-4-15,3-2 4 16,-2-9 3-16,7-19-3 16,2-19 0-16,4-17 0 15,4-18-6-15,-2-14-1 0,-7-11-3 16,-7 3 10-1,-4 0-6-15,-9 6 7 0,0-7-2 16,0-9 2 0,-2-18 4-16,-5-12-5 0,3-10-8 15,0-6 8-15,4-3 3 16,-3 1 0-16,1 0-6 16,-2 4 6-16,-3 3 3 0,0-2-6 15,1 0-8 1,3 0 8-16,-1-1 3 15,0-4-2-15,4 1-2 16,-5-2 2-16,5 0 3 0,0 0-4 16,0 0-9-16,0 0 9 15,0 4 2-15,0-2-2 16,0 2 0-16,0 3 0 16,0-4 3-16,0 4-3 15,0-2-7-15,0-1 7 16,0-2 0-16,0 2-3 15,0 1 3-15,0 1 0 16,0 0 3 0,0 2-3-16,5-3-13 0,12 1 13 15,10-2-1-15,13-4-18 0,16 0 12 16,15 0 7 0,7-14 4-16,9-4-4 15,-5 4-37-15,1-2-25 16,-1 2-60-16,-17-4-96 0</inkml:trace>
  <inkml:trace contextRef="#ctx0" brushRef="#br0" timeOffset="6380">27750 1452 51 0,'0'0'10'0,"0"0"-5"0,0 0-4 15,0 0 40 1,0 0-38-16,-125 0 44 16,119 0-2-16,2 0-16 15,-2 0-3-15,2 0 14 0,2 0-16 16,0 0-3-1,2 0 4-15,0 0 4 16,0 0-12-16,0 0-7 16,0 0-7-16,0 0 2 15,0 0-3-15,0 0 0 16,0 0 21-16,0 0-10 16,0 0-13-16,0 0-1 15,2 0 1-15,18 0 9 0,13 0-9 16,7 0 2-16,10 0-2 15,1-3 9-15,2-2-7 16,-6-1-2-16,-7 1 4 16,-2 2 6-16,-5-1-10 15,-4 1-1-15,-2 1 1 16,-7 2 6-16,-2 0-5 16,-4 0-2-16,-4 0 2 15,2 0 3-15,-3 0-4 0,-1 0-5 16,2 0 5-1,-4 0 2-15,-1 2-2 0,1 5-1 16,-1 1 1 0,1 2 2-16,-1 5-2 0,0 5 1 15,-1 3 1-15,-2 4 9 16,0 9-11-16,0 8 3 16,-2 12-2-16,5 15 10 15,-3 20-8-15,2 24-3 16,6 24 10-16,-2 15 3 15,5 13-13-15,8 5 2 16,1 2-1-16,5 1 9 16,-2-4-8-16,-4-9-1 0,-2-8 2 15,-8-3 5-15,2-3-6 16,-2-5 1-16,2-5 1 16,5-9 14-16,5-10-17 15,2 0 2-15,-2-10 0 16,4-9 5-16,2-6-6 15,0-5-4-15,2-8 4 16,-4-5 3-16,0-2-5 16,-2-11-6-16,-1 3 6 15,-4 2 2-15,0 0-1 0,-4 5-2 16,-5-1 2 0,0 0 3-16,-4 0-4 0,-1-1-7 15,-4-5 7 1,6 4 3-16,-2-2-3 0,-2 0-2 15,-1-2 1 1,-3-6-3-16,0-3 4 0,0-10-9 16,0-2 9-16,-5-9 1 15,3-6-1-15,2-4 0 16,0-4 0-16,0-1 3 0,0-1-3 16,0 1-8-1,2 3 8-15,3 2 4 0,-1 5-4 16,-2-3 0-1,0-1 0-15,0 2 2 0,2-7-2 16,0 0-10 0,0 0 10-16,3-4-1 0,1 4 1 15,4-2 0 1,-1-2 0-16,-3-2 1 16,-3-6-1-16,-2-2-6 15,-3-5 6-15,0-3 3 16,0 1 0-16,0-1-6 15,0 0 6-15,0 0 3 0,0 0-6 16,0 0-6-16,0 0 6 16,2 2 0-16,0 2-4 15,3 2 3-15,-3 0 1 16,0 0 4-16,-2-2-4 16,0-2-7-16,0 0 7 15,0-2 4-15,0 2-3 16,-18 1-2-16,-6-2-7 15,-3-1 5-15,0 0-5 0,-2 0-13 16,4 0-8 0,5 0-6-16,3 0-25 0,8 0-32 15,4-8-141-15</inkml:trace>
  <inkml:trace contextRef="#ctx0" brushRef="#br0" timeOffset="8609.99">27095 2035 3 0,'0'0'0'0</inkml:trace>
  <inkml:trace contextRef="#ctx0" brushRef="#br0" timeOffset="8779.82">27095 2035 18 0,'-12'-6'12'15,"12"4"-9"-15,0 0 1 16,0-2 3-16,0 0 13 0,0 0 3 16,0 0-11-16,0 2-7 15,0 2-5 1,0-2 0-16,0 2-16 0,0 0-72 16</inkml:trace>
  <inkml:trace contextRef="#ctx0" brushRef="#br0" timeOffset="10930.02">27075 2073 76 0,'0'0'28'16,"0"0"-10"-16,0 0 8 0,0 0 1 15,0 0-2 1,0 0-5-16,0-4-13 0,0 4 4 15,0 0-4 1,0 0 19-16,0 0-5 0,0 0 0 16,0-2 0-16,0-2 1 0,0-2-7 15,0 1 4 1,0 2-11-16,-4-2 10 0,-1 0-3 16,1 1-3-1,-6 0 4-15,2 2 1 0,-3 0-11 16,-3 2-6-1,-3 0 2-15,-4 0-2 0,-1 2 4 16,0 13-2 0,0 0 1-16,1 3-3 15,4 1 2-15,1 11-4 0,5 1 2 16,3 6-1 0,0 4 1-16,8 10-8 0,0 3 8 15,0 2 3-15,8-2-3 16,7-6 0-1,1-5-7-15,1-7 7 0,3-9 0 16,0-4-5-16,2-11 3 16,3-9 2-16,2-3-6 15,2-1 2-15,-2-21 4 16,-4-6 3-16,0-6 2 16,-5-4 2-16,-5-7-5 15,-1-2 8-15,-8 0-7 16,-4-4 7-16,0-1-9 15,0 1 12-15,-7 1-5 0,-13 6-5 16,-2 7 5 0,-1 11 12-16,4 8-15 0,5 6-4 15,3 6 4-15,5 6-10 16,4 0-1-16,2 0-41 16,0 18-72-16,0 19 15 15,8 13-56-15</inkml:trace>
  <inkml:trace contextRef="#ctx0" brushRef="#br0" timeOffset="11129.89">27336 2488 285 0,'0'0'28'0,"0"0"-25"16,0 0-3-16,0 0 0 15,0 0-3-15,0 0 0 16,22 2-4-16,-18-2-23 16,1 0-4-16,6-4-7 15,4-8-15-15</inkml:trace>
  <inkml:trace contextRef="#ctx0" brushRef="#br0" timeOffset="11599.82">27538 2007 280 0,'0'0'48'15,"0"0"-12"-15,0 0 8 0,0 0-33 16,0 0-5-1,0 0-4-15,-69 10-2 0,51 46 3 16,1 16-3 0,-3 12 1-16,4 6 13 0,5-11-9 15,8-11-2-15,3-10-3 16,0-16 5-16,12-9-3 16,10-11-4-16,5-11 4 15,0-2 0-15,2-9-2 16,-3 0-10-16,3-9 10 15,-4-15 7-15,-3-7-1 16,-4-9 1-16,-7-11-2 16,-5-1 7-16,0-2-10 0,-6 3 0 15,0 4 6 1,-10 4 10-16,-15 6-7 16,-3 4-5-16,-3 5 0 15,2 6 5-15,2 6-11 16,5 7-12-16,9 3-11 15,3 3-5-15,10 3-41 16,0 0-43-16,0 0-47 16</inkml:trace>
  <inkml:trace contextRef="#ctx0" brushRef="#br0" timeOffset="12200.11">27732 1864 160 0,'0'0'147'15,"0"0"-140"-15,0 0-6 16,0 0 3-16,0 0 0 16,0 0 16-16,105-76 1 15,-82 62-5-15,0-2 14 16,2 2-8-16,-2 0-13 15,-3 4-4-15,-9 6-2 16,-7 2 1-16,-4 2-4 16,0 0 0-16,0 0 0 15,0 10 9-15,-13 17-3 0,-5 9 6 16,-5 5-11 0,0 4 5-16,0-1-5 0,5 2 2 15,1 0-2 1,3 0 9-16,3 0-9 0,4-8 0 15,5-8 1 1,2-5 4-16,0-13-6 0,0-5-8 16,0-3 8-16,2-4-2 0,9 0-8 15,2 0 1 1,3 0 9-16,-1-8 1 0,6 1 7 16,-1 0-7-1,5 3 4-15,3 2 0 0,6 2-5 16,2 0 0-1,-3 0-11-15,-4 0 10 0,-4 17-12 16,-8 4-2 0,-8 8 15-16,-4 3 0 0,-5 7 4 15,-2 8 7-15,-27 3-9 16,-14 4 7-16,-1-4-9 16,1-5-1-16,7-11-1 15,17-13-2-15,7-12-107 16,10-5-23-16</inkml:trace>
  <inkml:trace contextRef="#ctx0" brushRef="#br0" timeOffset="12879.88">27184 3264 324 0,'0'0'14'0,"0"0"-7"16,0 0-2-16,0 0-2 16,-120 49 1-16,98-20 5 15,-1 6 17-15,6-1-13 16,1 3-12-16,3 0 13 16,1-1-5-16,5-5-9 0,5-4 0 15,2-7 1 1,0-10 2-16,0-4-3 0,0-6-4 15,14 0 4 1,-1 0 7-16,3 0-3 0,-3-4 9 16,2-12-8-16,4-4 18 15,-3-4-15-15,-3-4-5 16,-7 1 2-16,-2 0 1 16,-4 1-4-16,0 1-4 15,0 5 4-15,0 3 4 0,-10 5-6 16,-3 6-7-1,-1 6 7-15,3 0 0 0,-5 0-35 16,3 11 28 0,4 10-53-16,0 7 18 15,6 0-25-15,3 0-40 0</inkml:trace>
  <inkml:trace contextRef="#ctx0" brushRef="#br0" timeOffset="13070.29">27393 3488 215 0,'0'0'149'0,"0"0"-123"16,0 0-26-16,0 0-1 15,0 0-15-15,0 0-43 0,0-11-14 16,0 11-42-1</inkml:trace>
  <inkml:trace contextRef="#ctx0" brushRef="#br0" timeOffset="13549.59">27648 3026 356 0,'0'0'18'0,"0"0"-18"0,0 0-2 16,0 0 2-16,0 0 28 16,0 0 3-16,0 87-6 15,0-66-4-15,0 1-7 16,0 4 0-16,2 2-13 16,2 0 15-16,1 0-16 15,-3 0-3-15,0 6 3 16,-2 2 4-16,0 2-1 15,0-5-6-15,0-5 6 16,0-6 1-16,4-9-4 16,4 2-4-16,-4-7 4 0,0-4 0 15,1 0-6-15,1-4-14 16,1 0-22-16,2 0-18 16,2 0-25-16,0-6 4 15</inkml:trace>
  <inkml:trace contextRef="#ctx0" brushRef="#br0" timeOffset="13950.12">28047 2992 211 0,'0'0'49'15,"0"0"-4"-15,0 0-20 16,0 0 2-16,0 0 3 16,0 0 10-16,-65 150-24 0,49-102 1 15,10-2-17 1,4-6 13-16,2-2-13 0,0-6 2 16,2-7-2-1,11-7 0-15,1-9-2 16,3-5-1-16,1-4 1 15,5 0 2-15,0-24 4 0,2-9-1 16,-5-11 13 0,-2-5-4-16,-11 4-11 0,-7 1-2 15,0 2 2-15,0 11-4 0,-20 3 2 16,-5 10-7 0,-2 10 8-16,-4 8 0 0,-2 0-24 15,-3 12-10 1,1 22-18-16,-3 7 4 15,5 10-41-15</inkml:trace>
  <inkml:trace contextRef="#ctx0" brushRef="#br0" timeOffset="14729.54">27237 4163 199 0,'0'0'36'16,"0"0"-36"-16,0 0 20 15,0 0 19-15,0 0-11 16,-127 26-1-16,96 4-8 16,0 6 18-16,2 1-12 0,7 6-10 15,2 1-3 1,4 0-2-16,9 0-7 0,5-1-1 16,2-3 1-1,0-2 4-15,9-6-7 16,11-8-4-16,3-7 4 15,2-11 0-15,0-6-8 0,4 0 1 16,1-13 7 0,-4-19 14-16,-1-11-13 0,-5-7 9 15,-9 0-6-15,-9 0 5 0,-2 3-8 16,-2 4 2 0,-20 2 1-16,0 10 3 0,-3 3-1 15,5 12-2 1,1 6-2-16,5 6 0 15,1 4-2-15,1 0-40 16,6 25-21-16,1 8-32 0,5 13-1 16</inkml:trace>
  <inkml:trace contextRef="#ctx0" brushRef="#br0" timeOffset="14929.95">27498 4561 287 0,'0'0'156'15,"0"0"-156"-15,0 0-3 16,0 0 1-16,0 0 4 16,0 0-4-16,3 3-28 15,-3-3-45-15,0 0-17 16</inkml:trace>
  <inkml:trace contextRef="#ctx0" brushRef="#br0" timeOffset="15715">27844 3984 239 0,'0'0'111'15,"0"0"-64"1,0 0-39-16,0 0 14 0,0 0-19 15,-134 107-1 1,116-56 17-16,3 8 1 0,5 5-15 16,6 0 6-16,4-7-10 15,0-7 11 1,0-8-12-16,12-13-5 0,7-7 1 16,6-9 1-16,2-7-9 15,4-6-1-15,0 0 8 16,2-32 5-16,-1-14 12 15,-6-13-9-15,-8-1 4 16,-13 0 3-16,-5 8-10 16,-2 5 16-16,-27 8-10 15,-4 9 11-15,-2 5-15 0,-2 8-2 16,5 6 7 0,1 5-7-16,6 5-1 0,8 1-8 15,3 0-15 1,6 0-12-16,5 15-58 15,3 3-18-15,0 3-5 16</inkml:trace>
  <inkml:trace contextRef="#ctx0" brushRef="#br0" timeOffset="16033.05">28029 3828 391 0,'0'0'5'16,"0"0"-5"-16,0 0 0 16,0 0 0-16,0 0-4 15,0 0 1-15,80-62 3 0,-63 60 14 16,8 2 10-16,-2 0-6 16,-1 0-7-16,-2 12-8 15,0 18 17-15,-3 10-13 16,-3 12 4-16,-7 13 7 15,-3 9 6-15,-4 6-23 16,2 4 1-16,2-1 1 16,8-12-6-16,5-19-23 15,4-16-19-15,1-18-3 16,3-12 8-16,-1-3-15 16,-2-3-66-16</inkml:trace>
  <inkml:trace contextRef="#ctx0" brushRef="#br0" timeOffset="16229.68">28245 4285 539 0,'0'0'0'16,"0"0"-11"-16,0 0 11 0,100-103 0 15,-62 85-9 1,0 7 9-16,4 0-4 0,3 8-23 15,-3 3-18 1,-2 0-56-16,-18 0-93 0</inkml:trace>
  <inkml:trace contextRef="#ctx0" brushRef="#br0" timeOffset="16949.83">27195 5361 467 0,'0'0'8'16,"0"0"5"-16,0 0-4 15,0 0 1-15,-114 5-8 16,85 39-4-16,0 10 4 15,6 6 1-15,6 0-3 16,9-5-6-16,8-5 6 16,0-10 0-16,0-6 0 15,8-6 0-15,9-8-2 16,4-8 0-16,4-10 2 16,6-2-19-16,0-10 19 15,3-20 14-15,-1-7-9 16,-4 0 8-16,-2-3-11 15,-5 1 14-15,-7 4-8 16,-1-1-5-16,-9 7 10 16,-5 3 2-16,0 2-15 0,-15 3 6 15,-12 6-4-15,4 3 3 16,3 4-5-16,7 8-11 16,6 0-12-16,5 8-19 15,2 24-67-15,0 12 2 16,7 6-105-16</inkml:trace>
  <inkml:trace contextRef="#ctx0" brushRef="#br0" timeOffset="17110.91">27596 5727 473 0,'0'0'0'16,"0"0"-13"-16,0 0-6 15,0 0 10-15,0 0 4 16,0 0-22-16,25-56-89 16,-16 49-65-16</inkml:trace>
  <inkml:trace contextRef="#ctx0" brushRef="#br0" timeOffset="17605">27951 4992 101 0,'0'0'262'0,"0"0"-243"15,0 0-12-15,0 0-7 16,0 0 14-16,0 0-12 16,7-61 7-16,3 57-6 15,4 4 11-15,-3 0-5 16,4 0-6-16,-3 5 0 15,-1 14 11-15,0 5-9 16,-4 6 8-16,-1 6 4 16,-6 7 3-16,0 4-12 0,0 3-8 15,0 4 6 1,0 3 8-16,3 1-12 16,-1 1-4-16,0-4 4 15,2-1-4-15,4-12 2 16,-2-10-26-16,5-10-8 15,3-9-11-15,-1-9-11 16,7-4-7-16,0 0-48 16</inkml:trace>
  <inkml:trace contextRef="#ctx0" brushRef="#br0" timeOffset="18486.33">28367 4953 252 0,'0'0'48'16,"0"0"-33"-1,0 0 22-15,0 0 38 0,0 0-14 16,0 0-30 0,-48-17-13-16,38 17 0 0,6 0-15 15,0 0-3-15,4 0 3 16,0 5-7-16,0 11 4 16,0 8-12-16,20 4 12 15,1 4 6-15,8 0-2 16,5 0-8-16,1 2 8 15,2 0 3 1,-4 4-7-16,-2 3-4 0,-4 0 4 16,-7 0 4-16,-4 1-4 0,-10-4 0 15,-6 1 0 1,0-2 3-16,-18-5-3 16,-11 0 0-16,-2-4 0 15,-3-10 6-15,7-9-5 0,2-9-2 16,6 0 2-1,4-12-4-15,1-17 3 0,8-11-18 16,6-14 18 0,0-14 1-16,0-6-1 0,11-2-4 15,5 4 4-15,-1 10 8 16,-6 3-8-16,-2 7-1 16,-7 6 1-16,0 10 13 0,0 11-11 15,-10 10-3 1,-3 8 6-16,-5 6-10 0,3 1-3 15,-3 5-43 1,-2 27 4-16,0 11-30 16,-3 15-67-16</inkml:trace>
  <inkml:trace contextRef="#ctx0" brushRef="#br0" timeOffset="19309.79">27490 6377 349 0,'0'0'37'0,"0"0"7"16,0 0-29-1,0 0 9-15,0 0-14 0,-123-7-10 16,101 31 8-1,1 7 6-15,4 7-14 0,10 6 9 16,7-3-8-16,0 3 12 0,5-7-13 16,14-7-5-1,4-5 5-15,4-10 4 0,0-5-4 16,-1-6 0 0,6-4-3-16,-1 0 3 0,4-24 3 15,-1-10-1 1,-7-12 1-16,-6-8 14 0,-5-4-16 15,-9 0-2 1,-7 5 3-16,0 14 8 16,-7 10-6-16,-11 9 2 0,-1 13-2 15,0 7 3-15,-1 0-7 16,0 1-5-16,-2 25-28 16,5 10-3-16,5 8-16 15,10 0-59-15,2-1-46 16</inkml:trace>
  <inkml:trace contextRef="#ctx0" brushRef="#br0" timeOffset="19499.61">27889 6613 490 0,'0'0'7'16,"0"0"-7"-16,0 0-48 0,0 0 48 15,0 0 1 1,0 0 9-16,4-18-10 16,-4 14-61-16,0-1-24 15,2 0-42-15</inkml:trace>
  <inkml:trace contextRef="#ctx0" brushRef="#br0" timeOffset="20029.86">28369 5943 462 0,'0'0'36'16,"0"0"-16"-16,0 0-13 15,-114-14-7-15,79 21 4 16,-3 23-4-16,1 7 0 16,3 14-1-16,1 6 1 15,10 5 3-15,5 1-3 0,12-5 0 16,6-11-7-1,0-11 5-15,4-15-7 16,19-12-21-16,1-9 14 16,5 0 4-16,2-26 4 0,1-13 8 15,-1-11 2-15,-4-2 14 16,-8 0-6-16,-1 8-8 16,-7 14 14-16,-1 13 13 0,-8 13-21 15,0 4-8 1,-2 0-2-16,7 21 2 0,-1 11 5 15,6 10 4 1,-1 6 1-16,-1 4-4 0,2-4-6 16,3-6-1-16,1-2-15 15,2-8 1-15,2-5-35 16,2-7-74-16,-2-12-55 16</inkml:trace>
  <inkml:trace contextRef="#ctx0" brushRef="#br0" timeOffset="20359.5">28675 6222 452 0,'0'0'23'0,"0"0"-23"16,0 0-26 0,0 0 26-16,-36 122 0 0,34-92 3 15,2-4 1 1,0-1 7-16,0-6-9 0,13-4 0 15,3-7 0 1,1-8 1-16,6 0 2 0,2-6-5 16,-3-24 6-16,0-12 22 0,-6-11-20 31,-8-1-8-31,-8 4 16 0,0 8 6 16,-6 11-20-16,-19 8 12 15,-4 6 3-15,-2 9 2 16,2 8-18-16,0 0-1 15,2 0-1-15,1 11-2 16,2 17-38-16,5 8-37 16,-5 8-93-16</inkml:trace>
  <inkml:trace contextRef="#ctx0" brushRef="#br0" timeOffset="24609.78">23829 1235 213 0,'0'0'13'0,"0"0"12"0,0 0-19 16,0 0 1-1,0 0 3-15,0 0 11 0,-125 50-2 16,107-28-18 0,-7 9 4-16,-2 0 10 0,-2 5-2 15,-2 3-3-15,3 0 2 16,-1 5-1-16,0 6-11 16,2 13 1-16,0 7-1 15,1 8 16 1,1 12-11-16,0 11 5 0,4 9-2 15,2 8 16-15,2 2-10 16,5 1-13-16,6 4 9 16,2-2 4-16,1 6-12 0,3-2 0 15,0-2-1 1,0 5 10-16,0 4-9 0,0 6 1 16,0 17 1-1,7 5 13-15,4 2-13 0,7-1 1 16,2-9-3-1,6-7 6-15,5-14-8 0,8-8 1 16,9-14-1 0,10-10 5-16,17-7-5 0,2-2 0 15,4-3 0 1,-6 11 0-16,-11 9 0 0,-10 7-7 16,-10 4 7-16,-1 7 3 15,1-3-2-15,4-1-2 16,5-11 2-16,7-7 2 15,7-8-3-15,4-6-6 16,2-7 6-16,4-2 3 16,-4-2-3-16,-1 2 0 15,-1 10 0-15,0 2 4 16,7 1-4-16,4-4-5 0,5-3 5 16,-2-8 3-16,4 2-2 15,7-4-2-15,16-8 2 16,3-4 1-16,7-5-2 15,3-7-7-15,-7-8 7 16,9-4 5-16,-4-3-5 16,-3-8 0-16,-2-2 0 15,-6-4 2-15,-1-3-2 16,-1-5-3-16,-2-6 3 16,4-2 1-16,11-7 5 0,12-2-12 15,6 0 12 1,-3-8-4-16,0-6-2 15,-2-6-3-15,2-5 3 16,-2-1 0-16,-5-3 0 0,-8 2 1 16,-14 3-1-16,-13 4 11 15,-15 2-11-15,-6 4-3 16,-9 6 3-16,-5-1 6 0,-1 2-4 16,2-3-4-1,7 2 4-15,3-4 0 0,1-2-2 16,-6-2-8-1,-7-2 8-15,0 0 2 0,-6 2 0 16,-5-3-4-16,0-3 4 16,-2-6-1-16,2-3-1 15,4-10-7-15,1-1 7 16,0-4 2-16,1-10 1 16,5-6-6-16,4-12 6 15,1-11 0 1,5-5-3-16,-4-2-5 0,1 3 5 15,-5 6 4-15,1-2-4 16,-9-3-4-16,-8-2 4 16,-8 2 2-16,-14 3-2 0,-12 4-2 15,-8 4 2 1,-4 0 1-16,0 4 3 0,-22-2-8 16,-9 7 8-1,-3 0-2-15,-6 2 3 0,0 0-3 16,-2-2 2-1,0-2 6-15,-3-5-9 0,0 1 2 16,0-2-2-16,1 1 13 0,2 7-14 16,-1-2 1-1,1 0-1-15,3-7 5 0,2-3-5 16,6-1-1 0,7-4 1-16,4-1 4 15,4-2-4-15,3-5-7 16,2-1 7-16,-1 2 4 15,-1 0-4-15,-3 3 0 16,1 1 0-16,-3-2 3 16,1 1-3-16,-4 3-6 15,1 6 6-15,0 9 2 16,-4 0 0-16,3 6-4 0,0-1 4 16,-2 3 0-16,3 1-2 15,-3-1-4-15,2 5 4 16,-6-1 4-16,-2 2-4 15,-2-1 0-15,-3 1 0 16,-1-3 3-16,-6-2-3 16,1-4-2-16,-4-2 2 15,-1-3 3-15,5 1-3 16,5-2 0-16,3 0 0 16,8-4 4-16,-1 0-4 15,2 3-8-15,-6 9 8 16,0 4 3-16,-2 6-3 0,-4 0 0 15,-1-5 0 1,-4 1 1-16,-5 0-1 0,1 0-8 16,-3 5 8-16,3 8 3 15,2 2-3-15,-1 9 0 16,1 2 0-16,-1 1 4 16,3 3-4-16,-4-1 0 15,-1 2 0-15,-1 8 1 0,-8-3-1 16,-4-1 0-1,-7-2 0-15,-6 1 4 0,-3-1-4 16,-3 2-5 0,3-1 5-16,5 2 5 0,11 1-4 15,2 2-2-15,3 2 2 16,2-2 2-16,-8 1-3 16,4-3-5-16,-2 2 5 15,-9-6 2 1,2 2-2-16,-1 0 0 0,0 2 0 15,3 0 2 1,2 5-2-16,-2 3-13 0,-3 4 13 16,-2 7 0-16,-4 2-8 0,-5 0 4 15,-1 4 4 1,-4 8 1-16,-4-3-1 16,0 0-1-16,1-7 1 15,2-2 4-15,3 0-2 0,8 0-4 16,2 6 4-1,0 7-1-15,-3 0-1 0,-7 7-10 16,-2 3 10 0,-4 4-3-16,1 5 3 0,-1 4-2 15,-2 2-1-15,-2 2 3 0,-2-4 0 16,-3-1-12 0,3-2 12-16,0-2 0 15,-3 1 1-15,5-2-2 16,-3-2 2-16,1-1 1 0,5-6-2 15,-1-4-7 1,6-1 7-16,-2-2 3 16,4 1-3-16,-4 6 0 0,-2 2 0 15,8 8 0 1,0 3 0-16,11 4-11 16,10-2 11-16,5-4 0 15,8-5 0-15,10-10 0 0,4-1 0 16,7-5 2-16,6-4-2 15,6 1-24-15,7 4-6 16,3 6-97-16,0 2 45 16</inkml:trace>
  <inkml:trace contextRef="#ctx0" brushRef="#br0" timeOffset="31430.75">30112 4853 314 0,'0'0'10'16,"0"0"29"-16,0 0-24 15,0 0 12-15,0 0 18 16,0 0-12-16,0 0 6 15,-56-94-8-15,52 89-13 16,0 5 5-16,1-1-1 16,0 1 5-16,1 0-2 0,2 0-21 15,0 0 2 1,0 0-6-16,0 0-15 0,0 13 8 16,0 18 7-1,16 10 0-15,9 7 0 0,6 1 4 16,2 0-4-1,3-4 0-15,6-1 5 0,1 0-5 16,1 0 3 0,1-6 0-16,-3-2-3 0,-4-1 3 15,-1-7-3-15,-5 0 0 16,-6 2 0-16,-3-8 0 16,-3 3 1-16,-2-8 1 0,-4-1-2 15,-4-6-3 1,-3-2 3-16,-5-2 0 15,-2 0-3-15,0-2 3 16,0 2 1-16,0-2 0 0,0-2-1 16,0 2-2-16,0-2 2 15,0 2 2-15,0 1 3 16,0 2-5-16,-17 3 3 16,-10 8-1-16,-13 6-2 15,-9 4 3-15,-14 8-3 16,-6 3 12-1,-5 0-12-15,3 5 11 0,5-2 1 16,8-9-1-16,8-5-10 16,12-4 6-16,9-8-7 15,12-6 0-15,10-2-1 0,5-4-1 16,2 0-6 0,0 4-32-16,11 7-24 0,23-2-3 15,-5-8-126 1</inkml:trace>
  <inkml:trace contextRef="#ctx0" brushRef="#br0" timeOffset="33349.44">31266 5163 359 0,'0'0'6'0,"0"0"-7"16,0 0 5-1,-134 57 22-15,95-17 28 0,-4 16-23 16,5 8-6-1,5 9-7-15,10-2-10 0,8 2 4 16,5-3-1 0,8-2 5-16,2-5-9 0,5-6-4 15,24-9-1 1,11-8 2-16,7-11-3 16,11-16-2-16,4-10 5 15,0-3-3-15,3-18-1 16,-5-18 2-16,-4-12 0 0,-7-9 4 15,-11-9-3-15,-7-12 12 16,-16-10-12-16,-15-6 10 16,0-3-12-16,-35 8 3 15,-19 14-4-15,-10 12 4 16,-3 15-4-16,-2 9 6 16,7 16-2-16,8 9 18 15,12 7-22-15,11 7-4 16,8 0-16-16,10 30-7 15,8 9-35-15,5 7-49 0,0 2-60 16</inkml:trace>
  <inkml:trace contextRef="#ctx0" brushRef="#br0" timeOffset="33711.67">31689 4907 471 0,'0'0'0'0,"0"0"-1"16,0 0 1-16,71-106 11 15,-55 91 11-15,2 5 1 16,2 2-21-16,5 4 16 16,2 4-8-16,-6 0-7 15,4 12-1-15,2 22 9 16,2 15-9-16,0 13 14 15,0 8-12-15,4 8 20 16,1 2-7-16,-3 2-12 16,0 3 8-16,-6 3 5 15,-5-6-14-15,2-2-2 0,-6-7 4 16,-1-15-2 0,-1-4-4-16,-1-13-7 0,1-5-4 15,-2-7-16 1,1-5-28-16,-3-6-16 15,-1-4-54-15,-9-11-53 16</inkml:trace>
  <inkml:trace contextRef="#ctx0" brushRef="#br0" timeOffset="33919.78">31930 5528 514 0,'0'0'58'0,"0"0"-52"16,0 0 6-16,0 0-10 15,163-124-4-15,-114 102 7 16,-1-1-3-16,0-4-2 16,-4 9-21-16,-9 0-20 0,-8 6-71 15,-11 0-87-15</inkml:trace>
  <inkml:trace contextRef="#ctx0" brushRef="#br0" timeOffset="34769.55">31850 5922 254 0,'0'0'0'16,"0"0"-8"-16,0 0 2 16,0 0 6-16,0 0 41 0,0 0 8 15,35 0-16-15,-33 0-5 16,-2 0 19-16,0 0 20 15,0 0-22-15,0 0-8 16,0 0-30-16,0 0 5 16,0 0-12-16,0 0-10 15,0 0-23-15,8-3-90 16,-8-17-148-16</inkml:trace>
  <inkml:trace contextRef="#ctx0" brushRef="#br0" timeOffset="45329.54">30562 4095 66 0,'0'0'152'16,"0"0"-102"-16,0 0-32 16,0 0 17-16,-123-8-13 0,94 8 2 15,-9 0-8-15,-6 1-11 16,-10 21 13-16,-6 10 15 16,-6 7-19-16,-5 3 12 15,-4 6-10-15,0 4-8 16,-3 7-8-16,0 2 4 15,0 7-4-15,7 5 3 16,4 3 2-16,11 8-4 0,9 4 6 16,12 7 1-1,8 1-7-15,7 3 4 0,8 7-4 16,12 4-1 0,0 5-7-16,8-4 6 0,20 2 2 15,17-5 1 1,13-2-2-16,22-5-2 15,32-11 2-15,25-13 0 16,27-14 5-16,18-13-6 16,10-6 1-16,6-6-3 15,5-1 3-15,-10-1-17 16,-12-4 17-16,-17-5-3 0,-25-8-21 16,-23-7 13-16,-14-12 1 15,-21 0-9-15,-14-10 8 16,-9-20 11-16,-12-12 8 15,-3-15 0-15,-1-15-1 16,0-17 1-16,1-12 6 16,-1-12-4-16,-5 1-1 15,-3 6-8-15,-7 6 11 16,-11 7-6-16,-10 1 0 16,-6 1-6-16,0 2 6 15,-18 4 2-15,-11 3-5 0,-4 7 0 16,-3 2-3-16,-8 7 0 15,-6 8-8-15,0 8 8 16,-10 5 2-16,-8 6 1 16,-9 3-6-16,-8 9 7 15,-11 4-4-15,0 15 0 16,1 5-8-16,-1 3-3 16,5 0-12-16,1 14-24 15,5 8-2-15,8 1-9 0,15 2-21 16,10-5-162-1</inkml:trace>
  <inkml:trace contextRef="#ctx0" brushRef="#br0" timeOffset="46203.93">29504 3116 465 0,'0'0'2'0,"0"0"0"15,13-117-2-15,21 63-1 16,1-3 1-16,1-2 16 16,-1-1-10-16,5-1 18 0,1 4-9 15,-1 1 0-15,-3 7-11 16,-3 10 0-16,-5 6-1 16,-9 9-3-16,-5 10-11 15,-3 5-4-15,1 9-19 16,-4 0-38-16,0 5-27 15,-9 21-22-15</inkml:trace>
  <inkml:trace contextRef="#ctx0" brushRef="#br0" timeOffset="46439.59">29562 3259 402 0,'0'0'37'0,"0"0"-33"16,0 0 0-16,0 0 0 15,0 0 35-15,0 0-31 0,120-140 7 16,-62 91-15 0,7 0-12-16,1-1-17 0,5-2-36 15,-2 4-34 1,1-8-110-16</inkml:trace>
  <inkml:trace contextRef="#ctx0" brushRef="#br0" timeOffset="47179.47">30397 224 277 0,'0'0'28'0,"0"0"9"0,0 0 4 16,0 0-4-16,0 0-9 15,0 0-5-15,-6-50-23 16,8 46 9-16,15-3-9 15,8-4 15-15,6-1-3 16,4-2 1-16,6 1-10 16,1-2 9-16,0 3-10 15,1 2 1-15,3 4-6 16,-3 5-16-16,-5 1-20 16,-5 0-29-16,-6 7-35 0,-14 13-23 15</inkml:trace>
  <inkml:trace contextRef="#ctx0" brushRef="#br0" timeOffset="47763.31">30549 351 57 0,'0'0'65'15,"0"0"-36"-15,-16 182 20 0,11-77 0 16,-3 26-1 0,1 30 0-16,-5 32-30 0,-1 29 10 15,3 21-12-15,-2 10-7 16,8 0 4-16,4-15-11 16,0-16 10-16,0-21 4 15,0-24-8 1,6-23 7-16,1-20-2 0,-2-20-5 15,-1-19 2-15,0-17-10 16,5-12 10-16,3-12-10 16,-1-5 2-16,2-12-2 0,-2-4 0 15,-2-8 1 1,-3-7-1-16,-3-5 0 0,-1-1 0 16,-2-3 0-1,0 6 2-15,0-1-2 0,0-2 1 16,-2-3-1-1,-1-2 0-15,3-5 1 0,0-2-1 16,0 0 0 0,0 0-5-16,0 0 4 0,0 4 0 15,0 0 1-15,0 0 0 0,3 2 3 16,-1-3-3 0,1 0 0-16,1 4 0 0,3-4 0 15,1 2 2 1,6 2-2-16,6-1 0 0,13-2 1 15,8-2 6 1,17-2-3-16,11 0-3 16,6 0-2-16,14-12 1 15,0 1-38-15,1-2-42 16,-13-15-48-16</inkml:trace>
  <inkml:trace contextRef="#ctx0" brushRef="#br0" timeOffset="48749.55">31507 301 4 0,'0'0'316'16,"0"0"-287"-16,0 0-14 0,0 0 19 15,0 0-3 1,0 0 2-16,-117-27-12 0,113 27-17 16,2 0-4-16,-2 14 0 15,2 17-6-15,-1 8 6 16,3 4 2-16,0 1-1 16,0 0-2-16,15-4 2 15,8-4-2-15,4-5 1 16,2-4-6-16,4-11 6 15,1-11 4-15,1-5-3 16,3-21 9-16,-2-23 8 16,0-10 2-16,-5-6-11 15,-10 1-3-15,-4 8-5 16,-11 9 9-16,-6 7-8 16,0 5 7-16,0 6-9 15,-11 2 12-15,-9 4-12 16,-1 4-5-16,2 7-2 15,3 2-2-15,1 5-19 16,-3 0-16-16,5 11-44 16,1 12 17-16,3 9-62 0</inkml:trace>
  <inkml:trace contextRef="#ctx0" brushRef="#br0" timeOffset="49319.92">31625 1427 152 0,'0'0'38'0,"0"0"-38"0,0 0-19 16,-50 112 19-1,33-69 3-15,5 1 9 0,4-4 20 16,3 1-5 0,5-6-11-16,0-3 8 0,0-5 0 15,3-8-12 1,15-5 2-16,3-6-13 0,4-5 7 16,6-3 3-16,0 0 5 0,3-14 3 15,-3-10 3 1,-4-9-10-16,-9-3 13 0,-3-8 5 15,-8-4-2 1,-5 0-12-16,-2 2-13 0,0 2 4 16,-4 6 7-16,-12 4-11 15,-4 3-3-15,3 12 3 16,1 6-6-16,-3 7-3 16,7 6-45-16,-7 0-3 15,4 16-12-15,-3 21-25 16,3 10-63-16</inkml:trace>
  <inkml:trace contextRef="#ctx0" brushRef="#br0" timeOffset="49919.62">31681 2581 341 0,'0'0'51'15,"0"0"-47"-15,0 0 0 16,0 0-4-16,0 0 4 0,0 0-4 16,-81 6 6-1,59 21-4-15,-2 8 2 0,-1 5 1 16,3 2 19-16,3 2-13 15,11-6-11-15,3-2 3 16,5-2 6-16,0-5-9 16,19-3 13-16,4-5-12 15,6-3 8-15,7-6-9 16,7-5 1-16,1-7 2 16,-1 0-3-16,-1-7 3 15,-9-19 12-15,-6-4-6 0,-7-5-3 16,-9-8-2-1,-6-1 0-15,-5-2-4 0,0 4 2 16,-11 4 3 0,-12 10-2-16,-4 2 2 0,3 9-5 15,0 5 0-15,4 9-27 16,-1 3-21-16,8 0-30 16,-1 25-45-16</inkml:trace>
  <inkml:trace contextRef="#ctx0" brushRef="#br0" timeOffset="50561.45">31627 3459 188 0,'0'0'41'0,"0"0"8"15,0 0-7-15,0 0-26 0,0 0-6 16,0 0 2-1,-65 118-12-15,65-99 12 0,0 2-4 16,0 1 4 0,9-2-11-16,7-2 2 0,-1-4-3 15,6-3 3 1,1-7 0-16,4-4-5 0,3 0 4 16,-2 0 11-16,2-18 1 15,-6-1 16-15,-6 3-8 16,-5-2 8-1,-8 2-17-15,-2-7-3 0,-2 0-7 16,0-4 4-16,0 0-7 16,-15-1 0-16,-3 0 0 15,-3 4 5-15,6 3-5 16,-1 7-1-16,10 6-3 16,-1 7-10-16,7 1-33 15,0 0-47-15,0 6-65 16,0 18 57-16</inkml:trace>
  <inkml:trace contextRef="#ctx0" brushRef="#br0" timeOffset="51029.77">31823 4305 382 0,'0'0'0'16,"0"0"-2"-16,0 0 2 15,0 0 17-15,9-119 5 16,0 75-3-16,2-3-9 0,3 3 24 16,-6 3-5-1,1 9-4-15,1 8-21 0,-4 10 11 16,-4 4-15 0,-2 8-3-16,0 2 3 0,0 0 0 15,0 12-13 1,0 19 13-16,0 14 6 0,0 12 14 15,0 5-8 1,0 1-11-16,0-2 2 0,0-5 1 16,0-8-4-16,0-10-5 0,0-5-19 15,2-14-7 1,13-2-67-16,8-17-34 0</inkml:trace>
  <inkml:trace contextRef="#ctx0" brushRef="#br0" timeOffset="51979.4">32175 10 163 0,'0'0'82'0,"0"0"-32"16,0 0-17-16,0 0 3 0,0 0-8 15,0 0-5-15,31 0-19 16,-31 0 1-16,0 0 20 15,0 0-11-15,0 0-11 16,3 0-4-16,-1 0 4 16,0 36 19-16,-2 26-2 15,0 30-12-15,0 35 9 16,0 51 11-16,0 59-18 16,-2 44 8-16,-5 19-13 0,5-4 14 15,2-14-10 1,0-10-6-16,13 1 11 0,10-6 3 15,-6-23-17 1,3-21 6-16,1-34-4 0,6-29 9 16,-2-16-11-16,7-17 3 15,1-11-2-15,1-12 7 16,2-14-6-16,-7-8-4 0,-2-11 4 16,-8-2 6-1,-1-6-8-15,2-9 1 0,-6-7-1 16,-1-15 0-1,-4-10-2-15,-4-11 1 16,-3-6 2-16,-2-1 1 16,0-4-2-16,0 0 0 15,-10 0 3-15,-16 0 5 0,-10-10-6 16,-4-4-4-16,0 0 4 16,0-2-4-16,2 2 2 15,-2 1-30-15,-2 6-18 16,-8 7 2-16,-1 0-19 15,0 3-27 1,2 15 25-16,7 2-37 0</inkml:trace>
  <inkml:trace contextRef="#ctx0" brushRef="#br0" timeOffset="53009.63">30578 2746 208 0,'0'0'105'0,"0"0"-94"16,0 0-8-16,0 0 14 15,0 0 7-15,6 143 2 16,1-83-13-16,-3 5 13 15,-1 3-4-15,-3 6-14 16,0 2 9-16,0 1 10 16,0-4-15-16,0-1-2 0,0-1-9 15,4-1 9-15,-1 1-10 16,-3-2-4-16,0 3 4 16,0 1 8-16,0-5-6 15,-3-6 4 1,-8-6 1-16,4-8 12 0,3-3-19 15,4-3-1-15,0-1 1 16,0-5 4-16,0-7-4 16,0-8 0-16,0-8 0 15,0-5 4-15,0-2-4 16,0-4-8-16,0 0 8 0,0 0 4 16,0-2-3-1,0 2-2-15,0 2 2 0,0 5 5 16,4 1-6-1,3 7-7-15,0-1 7 16,-3 0 5-16,1-2-4 16,-1-2-2-16,0-3 2 0,-2-3 3 15,1 2-4-15,1-3-8 0,6 4 8 16,-2 0 5 0,7 1-5-16,1-1 0 0,-1-6 0 15,-1 2 1 1,-3-5-1-16,3 1-8 0,3 2 8 15,6-3 8 1,10 0-8-16,12 0-15 0,8 0-12 16,5 0 4-16,4-3-72 15,-6-3-72-15</inkml:trace>
  <inkml:trace contextRef="#ctx0" brushRef="#br0" timeOffset="61079.69">1942 6573 310 0,'0'0'18'16,"0"0"7"-16,0 0-15 0,0 0-10 16,0 0 0-1,0 0 5-15,-24 156 25 0,42-53-6 16,-1 15-10 0,1 6 2-16,-2 6 5 15,-1-6-7-15,2-7 1 16,-2-12-7-16,1-15 5 15,-5-17-1-15,-3-10-11 16,1-12 1-16,-2-11 0 0,0-14-1 16,-5-11-1-16,0-9-1 15,0-3 1-15,-2-3 7 16,0 0-1-16,0-31 12 16,-13-19-18-16,-9-22-2 15,-3-22-3-15,0-16-13 16,2-17 4-16,2-14 10 15,5-10-23-15,7 0 5 16,9 11 9-16,0 24-10 16,0 25 23-16,17 21-3 15,4 14 3-15,2 14-6 16,4 14 2-16,4 13 3 16,2 15-1-16,5 4-9 15,0 32 2-15,-2 20-2 16,-3 8 3-16,-4 10 8 15,-7 2 6-15,-8 4 4 16,-12 2 5-16,-2-2-2 0,-7-3 11 16,-20-2-11-16,-4-7 7 15,-4-7 0-15,4-7-16 16,4-10 5-16,9-8-9 16,5-7 0-16,3-8-8 15,8-3-23-15,2-7-14 16,0-4-14-16,12-4-54 15,17-3-140-15</inkml:trace>
  <inkml:trace contextRef="#ctx0" brushRef="#br0" timeOffset="61449.72">3043 7203 353 0,'0'0'0'16,"0"0"-17"-1,0 0 17-15,160 6 1 0,-93-6 3 16,12 0-2-1,8 0 12-15,6 0-3 0,7 0 2 16,2-2-5 0,10-2 7-16,11 4-13 0,8 0 0 15,8 0-2-15,-4 0 0 0,-8 1-3 16,-11 17 3 0,-14 2-9-16,-10 5-6 0,-14-1 10 15,-16-6-33 1,-13 1-18-16,-12-6-49 15</inkml:trace>
  <inkml:trace contextRef="#ctx0" brushRef="#br0" timeOffset="61879.77">4313 6678 396 0,'0'0'9'16,"0"0"-9"-1,0 0-71-15,0 0 53 0,0 0 17 16,0 0 2 0,147 97 11-16,-78-61 0 0,14 0-3 15,4 1 2 1,6 1-1-16,1-6-10 0,-3-2 1 15,-5-5 3 1,-5-6-3-16,-10 3 1 0,-13 5-1 16,-8 5-1-16,-13 1 0 15,-10 2 0-15,-12-3 0 16,-10-3 1-16,-5-2 22 16,0 0 6-16,-24 5 1 15,-12-3-3-15,-7 9-9 16,-9 0-8-16,-4 5 3 15,-5 1-11-15,6 1 2 16,5-2-4-16,12-5-21 16,14-4-14-16,15-7-24 0,9-6-45 15,0-11-83-15</inkml:trace>
  <inkml:trace contextRef="#ctx0" brushRef="#br0" timeOffset="62399.37">6216 6603 450 0,'0'0'12'16,"0"0"-12"-16,-105 114-5 15,67-28 5-15,5 15 3 16,6 6-1-16,16-4 4 16,11-8 7-16,4-9-13 15,25-6 2-15,7-10 2 16,7-5-1-16,5-14-3 15,6-5-12-15,2-7 7 16,6-13-2-16,3-8-14 16,-3-12-20-16,-2-6-25 15,-11 0 21-15,-8-26-27 0,-10-4-74 16</inkml:trace>
  <inkml:trace contextRef="#ctx0" brushRef="#br0" timeOffset="62619.77">6071 7244 173 0,'0'0'140'0,"0"0"-108"0,0 0-32 16,0 0 1-1,0 0 1-15,0 0 6 0,133 59-6 16,-79-70 3-1,2-20-1-15,2-15-3 0,0-6 6 16,-4-11-7 0,-12-3-12-16,-16-1-91 0</inkml:trace>
  <inkml:trace contextRef="#ctx0" brushRef="#br0" timeOffset="62799.84">6046 6684 386 0,'0'0'19'16,"0"0"-19"-16,0 0-34 16,0 0 27-16,0 0-5 0,0 0 10 15,154-21-2 1,-76-17 0-16,9-8-45 0,5-5 10 16,-8-6-3-1,-4 0-8-15,-13 2-51 16</inkml:trace>
  <inkml:trace contextRef="#ctx0" brushRef="#br0" timeOffset="62999.65">6875 6173 133 0,'0'0'61'16,"0"0"-22"-16,0 0-19 0,0 0 4 15,0 0 12-15,18 143 15 16,-18-61-29-16,0 18 3 16,0 24-5-16,0 23 14 15,0 14-13-15,2 0-15 16,16-5-1-16,4-31-5 15,7-25-2-15,0-29 2 16,-2-31-8-16,2-16 0 0,-2-15-23 16,-5-9-67-16,-15-19-21 15</inkml:trace>
  <inkml:trace contextRef="#ctx0" brushRef="#br0" timeOffset="63309.78">6702 7209 391 0,'0'0'38'0,"0"0"-38"0,0 0-19 16,0 0 16-1,0 0 3-15,0 0 4 0,148-105-3 16,-92 65 1 0,-2-4 3-16,-10 6-5 0,-5 9-6 15,-10 10 6 1,-10 17 0-16,-3 2-5 0,-3 14 2 15,-4 26 3 1,3 12 24-16,-4 13 10 0,-1 4-21 16,0 6-2-16,2-1 4 15,-3-4-13-15,5 0-1 16,3-3 3-16,-1-3 0 0,3-7-4 16,1-18-11-1,8-17-10-15,4-22-48 0,4-22-49 16</inkml:trace>
  <inkml:trace contextRef="#ctx0" brushRef="#br0" timeOffset="63489.71">7232 6599 497 0,'0'0'28'16,"0"0"-21"-16,0 0-6 15,0 0-2-15,0 0-42 16,0 0-70-16,11-20 32 16,24 38-76-16</inkml:trace>
  <inkml:trace contextRef="#ctx0" brushRef="#br0" timeOffset="63929.56">7689 6675 239 0,'0'0'16'0,"0"0"-11"15,0 0 7-15,0 0 26 16,-123 168 12-16,83-77-22 16,2 19-8-16,5 6 5 15,8-1-15-15,10-5-2 16,10-16-7-16,5-17 4 15,0-23-5-15,22-22-11 16,5-17 3-16,8-15 4 0,10-3 2 16,6-38 0-16,7-22 4 15,4-15-7-15,-3-8 5 16,-10 15 0-16,-11 17 4 16,-12 20 4-16,-3 24-7 15,-8 10-1-15,1 16 7 16,-1 36 13-16,-1 20 10 15,-3 18-13-15,0 13 2 16,-2 4 9-16,0 0-22 16,-3-1-3-16,3-8-1 15,3-11-2-15,-1-20 0 0,3-20-11 16,1-21-8 0,1-10-22-16,-3-9-60 15,-9-7-53-15</inkml:trace>
  <inkml:trace contextRef="#ctx0" brushRef="#br0" timeOffset="64101.37">7637 8035 392 0,'0'0'78'0,"0"0"-75"16,0 0 0-1,0 0 18-15,0 0 2 0,156-117-11 16,-83 87-12-1,6 2-4-15,1 0-20 0,0 2-59 16,-13-2-131 0</inkml:trace>
  <inkml:trace contextRef="#ctx0" brushRef="#br0" timeOffset="64269.36">8678 7488 528 0,'0'0'44'15,"0"0"-30"1,0 0-2-16,0 0-12 16,0 0 0-16,0 0-8 0,-16-10-107 15,16 34-18 1,-7-2-92-16</inkml:trace>
  <inkml:trace contextRef="#ctx0" brushRef="#br0" timeOffset="92279.43">6031 15701 14 0,'0'0'17'0,"0"0"0"15,0 0 10-15,0 0 8 16,0 0-12-16,0 0 0 16,0 0-6-16,0 0-10 15,-47-14 6-15,40 14 13 16,-1-2-16-16,3 0 3 16,1 2-8-16,-1-4 2 15,3 4-1-15,-1-2-4 16,1 2-2-16,2 0 0 0,-2 0 4 15,2 0-4 1,0 0 0-16,0 0 6 16,0 0 6-16,0 0-9 0,-2 0 5 15,2 0-5-15,0 0-3 16,0 0-24-16,2 0-85 16</inkml:trace>
  <inkml:trace contextRef="#ctx0" brushRef="#br0" timeOffset="93539.68">4818 15125 91 0,'0'0'42'0,"0"0"-21"16,0 0-7-16,0 0 6 0,0 0 16 15,0 0 0 1,0 0-21-16,0 0-4 0,0 0-3 15,0 0 3 1,0 0 1-16,0 0-6 16,0 0 2-16,0 0-8 0,0 0-1 15,0 0-7 1,0 0-9-16,0 0-20 0,8-10-49 16,9 0 55-16,3-8-120 15</inkml:trace>
  <inkml:trace contextRef="#ctx0" brushRef="#br0" timeOffset="96689.38">5815 14797 53 0,'0'0'60'15,"0"0"-41"1,0 0-14-16,0 0 0 0,0 0 1 15,0 0-6 1,-4-8 7-16,4 8 3 16,0 0-5-16,0 0-5 0,0 0-3 15,0 0 3 1,0 0 2-16,0 0 0 0,0 0 0 16,0 0-2-16,0 0 7 15,0 0-3-15,0 0 6 16,0 0 12-16,0 0 3 15,0 0-17-15,0 0-3 16,-3 0-5-16,3 0 8 0,0 0-3 16,0 0-5-1,0 0 2-15,0 0 1 0,0 0-3 16,0 0 0 0,0 0-10-16,0 0-8 0,3 0-6 15,20 0-6 1,0 0-52-16</inkml:trace>
  <inkml:trace contextRef="#ctx0" brushRef="#br0" timeOffset="101819.46">8186 16214 51 0,'0'0'21'15,"0"0"-12"1,0 0 16-16,0 0 7 0,0 0-4 15,0 0-11 1,0 0 1-16,-5-2 14 0,3-2 2 16,-1 4-14-16,-1-4 1 15,-3 0 6 1,3-2-14-16,2 4-10 0,-3 0 1 16,5 2-8-16,0 0 4 15,0 0-37-15,0 0-31 16,0 2-59-16</inkml:trace>
  <inkml:trace contextRef="#ctx0" brushRef="#br0" timeOffset="103359.78">6093 14761 68 0,'0'0'52'0,"0"0"-43"0,0 0-6 15,0 0 3 1,0 0 22-16,0 0-13 0,-8-13 0 16,0 13 14-16,4 0-12 15,4-4-8-15,-2 4-1 16,2 0-8-16,0 0-1 15,0 0-15-15,0 0-13 16,0 0-4-16,0 0-8 0,12 8-18 16</inkml:trace>
  <inkml:trace contextRef="#ctx0" brushRef="#br0" timeOffset="104609.69">8080 16230 0 0,'0'0'0'0</inkml:trace>
  <inkml:trace contextRef="#ctx0" brushRef="#br0" timeOffset="159566">27095 14323 124 0,'0'0'9'0,"0"0"-7"0,0 0-2 16,0 0 0-16,0 0 4 16,0 0-2-16,0 0 4 15,0 0 9-15,0 0 5 16,0 0-2-16,0 0-9 16,-53-38 14-16,50 36-2 15,3 0-14-15,-2 0-1 16,2 2-4-16,-2 0-2 15,2 0-1-15,0 0-2 16,0 0 0-16,0 0 3 16,0 0-3-16,0 0 3 0,0 0 9 15,0 0-5 1,-2 0 2-16,-2-4-3 0,1 4 12 16,-2-6-7-1,3 2-6-15,0 0 2 0,0 1 0 16,-1 3-3-1,-1-6-2-15,0 1 2 0,-3-1 4 16,-2-2-1 0,-2-3 0-16,-5 3 10 0,1-3 3 15,-3 1-12-15,-2 0 11 0,0-1-8 16,2 3 4 0,0-3-9-16,2 1-3 0,-1 2 3 15,-1-3 4 1,3 6-4-16,-4-5-3 0,2 3 1 15,1 6 6 1,1-5-5-16,5 4 2 0,2 0-4 16,-1-2 2-16,2 1-2 15,-2 2-1-15,3 1 1 16,-3-3 3-16,-1 3-3 16,2-2-4-16,-3 1 4 15,-3-2 3-15,-1 0-1 16,-1 1-4-16,-1-5 4 15,-2 6 3-15,4-3-5 16,-1 2-5-16,1-2 5 16,1 0 0-16,1 0 2 15,-1 4-4-15,-1 0 4 0,1-6 1 16,-1 3-3 0,1 2-2-16,1-2 2 15,0 3 0-15,1 0-1 16,2 0 1-16,-4-2 0 15,-1 1 4-15,1-2-4 16,-1 0-3-16,-1 3 3 16,3 0 1-16,-8 0-1 0,4 0-1 15,-3 0 1-15,-1 0-1 16,2 7 1-16,1 8-6 16,0-6 6-16,0 5 0 15,5 0-3-15,1-3 3 16,4 0 0-16,-3 1 2 15,1-2-2-15,4 7-7 16,-3-3 7-16,3 3 0 16,-2 2 0-16,4 1-1 15,2 0 1-15,-2 1 0 0,-1 2 0 16,3-5-6-16,-2 4 6 16,2 0 1-16,-4-1 0 15,4 3-2-15,-2-3 2 16,2 2 2-16,-1-2-3 15,-3 0-5 1,2-3 5-16,-6-1 4 0,4 2-4 16,-1-1 0-16,-1 4 0 0,-2 2 2 15,1 0-2 1,3 2-5-16,2-4 5 0,-1-1 1 16,3-6 1-1,2 3-4-15,0 0 4 0,0 4 1 16,0-2-3-1,-2 5-5-15,-3-1 5 0,0 2 3 16,3-5-2 0,0-1-2-16,0 5 2 0,0 1 1 15,-1 1-2-15,3 0-4 16,-2 1 4-16,2-2 2 16,0-7-1-16,-2 6-2 0,0 3 2 15,0-1 2 1,-3 3-3-16,2-1-4 0,-1 2 4 15,2-1 2 1,2-3-2-16,0 4 0 16,0-7 0-16,0-2 4 0,0-1-4 15,0 2-6-15,0 3 6 16,2-2 3-16,2 2-3 16,4 0 0-16,0-4 0 15,3 1 3-15,3 0-3 16,1 4-5-16,4-1 5 15,0-2 2-15,1 2-2 16,3-1-2-16,-4 0 2 0,4-1 3 16,2 0-3-1,-1 2-3-15,3 2 3 0,2 2 3 16,-1-7-3 0,3 3 0-16,2 2 0 0,-2-6 4 15,0 3-4 1,0 0-8-16,0-3 8 0,0 0 0 15,-2-5 1 1,-3 0-2-16,1 1 2 0,0 2 1 16,-2-2-2-16,2 3-3 0,-3-4 3 15,2 3 1 1,3-4-1-16,0 2-2 16,0-4 2-16,0-5 1 15,-2 0-1-15,2-1-2 16,-2 2 2-16,0 2 2 15,0 3-1-15,0-3-2 0,-4 2 2 16,2-5 1-16,0 3-2 16,0-6-7-16,-4-1 7 15,2-1-1-15,-5 0 5 16,-1 2-5-16,-1-2 2 16,2 0 3-16,0 4-4 15,0-2-2 1,-1-3 2-16,4 6 1 0,0-3 0 15,4-2-2 1,4 4 2-16,2-6-1 0,2 0 0 16,6-2-8-16,-3 0 8 15,1 0 7-15,1 0-6 16,-3 0-2-16,1 0 5 16,0 0-2-16,0 0-2 15,-3 0-5-15,1 0 5 0,-1 0 3 16,-4 0-3-1,-2 0 0-15,-3 0 0 0,-4 0 2 16,2 0-2 0,5 0 0-16,4 0 0 0,3 0 4 15,1 0-4-15,3 0-1 16,-5-2 1-16,4 2 5 16,-2 0-5-16,-1 0 0 15,1-2 0-15,-4-2 10 16,3 0-10-16,-3 0-1 15,0 0 1-15,0 2 5 16,-4-2-5-16,0-1-3 16,-2 5 3-16,-2 0 0 0,-2 0 1 15,1 0-3 1,-1 5 4-16,0-1 0 0,2 2-2 16,2-2-3-16,4 0 3 15,2 0 2-15,-2-4-2 16,2 0-3-16,-7 0 3 15,-2 0 5-15,-4 0-5 16,-2 0-4-16,0-4 4 0,-3 0 3 16,3 4-2-1,-6-8-2-15,1 6 2 0,-1 2 0 16,-2-4-1 0,5 4-3-16,1 0 3 0,4-5 2 15,2 5-2 1,0-3 0-16,0 3 0 0,-2 0-1 15,0-4 1 1,-1 4-4-16,-3-2 4 0,-3 2 3 16,0 0-3-16,-1-4-1 0,0 0-1 15,3 0 1 1,3-2-14-16,-1 2 9 16,-1-4 6-16,-3-3-1 15,3-1 4-15,-5 3-5 0,4 0 4 16,-4-5 1-1,2 2-3-15,-2-2 0 0,0 4 0 16,-2-2 6-16,-3 3-5 16,-2 0-2-16,-2 1 2 15,0 2 3-15,0-2 7 16,-2 2-5-16,-11-1-1 16,-1-4 8-16,1 3-10 15,-1-6 4-15,-1 5-7 16,1 1 6-16,1-5-3 15,2 5-1-15,4 2 4 16,-1-4 2-16,-3 3-6 16,1-6-2-16,-3 3 1 15,-3-3 4-15,1 4-5 16,-3-1 4-16,3 2-4 0,-1-4 6 16,3 6-4-1,4-6-4-15,-1-2 4 16,4 4 2-16,-5-6-4 15,2 0-5-15,-2 4 5 0,0-7 2 16,-1 6 1 0,1-8-6-16,1 8 6 0,-4-2-2 15,3 1-1-15,4 2-1 16,0 3-1-16,1-6 2 16,1 3-5-16,1-2 1 15,2-4 4-15,-3 2 4 16,3 0-4-16,-3-2-3 15,1 2 3-15,-3-7 3 16,-1 0-1-16,-4 1-3 16,1 0 2-16,2 0 2 0,0 0-3 15,2 3-3 1,1 2 3-16,2-2 0 0,-3 4 1 16,0-1-2-16,0 3 2 15,-4-1 1-15,1-4-2 16,-4 2-3-16,-1 0 3 15,-4 0 5-15,-1-2-3 16,1 5-2-16,0-6 1 16,-1 5 3-16,3-2-4 15,-4 2-3-15,0 0 3 0,-2-1 0 16,-2 4-2 0,3-3 1-16,-3 0 2 0,1 2-1 15,2-1 0 1,-3 8 0-16,3-8 2 0,4 8-2 15,0-3 1 1,5-1-1-16,-1 4 0 0,3-4 2 16,-1 1-2-16,0 2-2 15,-1-4 2-15,-1 2 0 16,-1-6 0-16,-3 0 0 16,-2 3 1-16,0-8 1 15,-1 2-2-15,0 5-2 16,0 1 2-16,1-3 0 15,-2 1 0-15,-2 1 0 0,-3-3 0 16,-2 3 2-16,0-6-2 16,-2 4-1-16,-1-4 1 15,6 0 0-15,-1 0-1 16,2 1 1-16,1 4 0 16,2-5 2-16,1 4-2 15,0-4-2 1,2 1 2-16,1 3 0 0,-1 0-1 15,-2 0 1-15,-3-2 1 16,-3 1 0-16,-1-4-1 16,-6 1-1-16,0 2 1 0,1-2 0 15,-1 1-1 1,5 0 1-16,0 3 0 0,8 3 1 16,-2 3-1-1,5 1-1-15,3 5 1 0,1-6 0 16,-1 2 0-1,1-1 0-15,1 0 1 0,-5 0 0 16,1-4-1-16,-4-1-2 0,2-5 2 16,-2 0 0-1,1-6 0-15,1 4 0 16,0-3 0-16,1 0 0 16,5 3 0-16,0 3 0 0,-1 1 0 15,1 2 0 1,-1 1 0-16,2 6 0 0,0-4 0 15,1 4 0 1,2 0 0-16,1 4-7 16,-2-2 3-16,1 2-1 15,1-2-14-15,-2 2 12 16,-3-2-2-16,3 0 6 0,-4-1 1 16,5 3-13-16,5-1-1 15,4 3-12-15,0 0-51 16,0-3-115-16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4T11:33:5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9607 3324 237 0,'0'0'11'15,"0"0"-8"-15,0 0-3 0,0 0 6 16,0 0-5-16,0 0 13 16,0 0 6-16,0 0-2 15,-49-23-12-15,49 20-5 0,0 1 4 16,-3 0 13 0,3 2-15-16,-2 0 7 0,2 0 1 15,0 0 8 1,0 0-11-16,0 0-7 0,0 0 1 15,0 0 1 1,0 0-3-16,0 0 0 0,0 0 0 16,0 2 1-16,0 9-1 15,0 1 1-15,0 6-1 16,0 2 8-16,0 5-8 16,0 6 4-16,2 2-3 15,3 9 12-15,-5 1-8 16,2 1-3-16,1-2 4 15,-1-4 6-15,0-8-11 16,0-6 0-16,1-6 2 0,-3-3 2 16,2-5-5-1,0-2-2-15,0-2 2 0,0-2 4 16,-2-1-4 0,2 1 0-16,-2-4 0 0,3 0 5 15,-3 2-5 1,2-2-4-16,0 0 4 0,1 3 2 15,1-1-1 1,-1 0-2-16,3 1 2 0,0 1 1 16,6 1-2-16,3 3-3 15,6-2 3 1,0 3 3-16,8-1-3 0,0-1-2 16,7-3 2-16,5-2 3 15,9-2-3-15,8 0-3 16,9 0 3-16,3 0 3 15,-1 4-2-15,-1 0-2 16,1 2 2-16,1-2 1 16,1 2-2-16,0 1-4 15,3 2 4-15,-1-1 3 16,6-2-2-16,-2 1-2 0,4-6 2 16,4 4-2-16,3 0 1 15,13 1-3 1,1 0 3-16,-2 0 2 0,-2 2-2 15,-7 0 0-15,1 3 0 16,3-6 2-16,6-2-2 16,2 0-5-16,1-3 5 15,-1 0 0-15,-3 0 2 16,-2 0-2-16,0-3 1 16,-1 2 1-16,-4-5-2 15,-7 3-5-15,1-4 3 16,5 3-3-16,3-2-8 15,6-2 11-15,-1-4 2 0,-4 2 6 16,-2 0-6-16,1 2-4 16,5 2 4-16,12 2 1 15,2 0-1-15,-8 4-11 16,-6 0 11-16,-6 0-1 16</inkml:trace>
  <inkml:trace contextRef="#ctx0" brushRef="#br0" timeOffset="1300.63">14324 3713 0 0,'-18'-1'0'0,"-8"-4"0"0,-6 5 0 16,-4 0 0 0,-2 0 0-16,9 0 0 0,8 0 0 15,2 0 0-15,9 0 0 16,-2 0 0-16,1 0 0 16,0 0 0-16,-3 0 0 15,4 0 0-15,0 0 0 16,3 0 0-16,5-1 0 15,2 1 0-15,0 0 0 16,0 0 0-16,0 0 0 0,0 0 0 16,0 1 0-16,0 4 0 15,0-4 0 1,0-1 0-16,0 0 0 0,0 0 0 16,0 0 0-16,0 0 0 15,-2 0 0-15,0 0 0 16,2 0 0-16,0 0 0 15,0 0 0-15,0 0 0 16,0 0 0-16,0 0 0 0,0 0 0 16,0 13 0-1,0-4 0-15,6-2 0 0,4 0 0 16,-1 0 0 0,-3-1 0-16,-2-1 0 0,-4-1 0 15,3 2 0 1,-3 5 0-16,0 3 0 0,0 0 0 15,0 2 0 1,0-2 0-16,0-1 0 0,0-5 0 16,0 3 0-16,0-3 0 0,0 4 0 15,4-4 0 1,1-1 0-16,4-4 0 0,0-2 0 16,-5 3 0-1,2 1 0-15,-3-1 0 0,2-2 0 16,-1 0 0-1,-2 0 0-15,3-2 0 16,1 0 0-16,4 0 0 0,-4 0 0 16,-4 0 0-16,0-12 0 15,-2-2 0-15,0 2 181 16,0 12-163-16,0 0-14 16,0 0 17-1,0 0 2-15,0 0-4 0,0 0 18 16,0 0 1-16,0-58-21 15,0 54-1-15,-2-3-1 16,0 4 6-16,-2 0-10 16,4 0-11-16,-6 0 3 15,4 2 2-15,-2-1-5 16,0 2 0-16,-1 0-6 16,3-2-1-16,2 2-9 15,-6 0-21-15,-4 0-25 16,-3 0-125-16</inkml:trace>
  <inkml:trace contextRef="#ctx0" brushRef="#br0" timeOffset="1539.12">13999 3838 264 0,'0'0'39'16,"0"0"-28"-16,0 0-11 16,0 0-66-16,0 0-63 15</inkml:trace>
  <inkml:trace contextRef="#ctx0" brushRef="#br0" timeOffset="1800.02">13999 3838 174 0</inkml:trace>
  <inkml:trace contextRef="#ctx0" brushRef="#br0" timeOffset="1909.86">13999 3838 174 0,'42'33'45'0,"-42"-33"-20"0,0 0 6 0,0 0 9 0,0 0-11 0,0 0-13 16,-2 0-6-16,2 0-9 15,0 0 0-15,0 0-1 16,0 0-22-16,0 0-33 16,0 0-21-16,6 0-11 15</inkml:trace>
  <inkml:trace contextRef="#ctx0" brushRef="#br0" timeOffset="2939.82">14126 3904 196 0,'0'0'13'0,"0"0"-2"15,0 0 9-15,0 0-8 16,0 0 2-16,0 0-13 16,-2 0 0-16,4 0 4 15,11 0 2-15,7 0 5 16,5 0-5-16,6-4-6 16,5 2 1-16,1 2-1 15,5 0 2-15,5 0-3 16,-5 0-12-16,6 0 12 15,-4 0 0-15,5 0 4 16,5 6-8-16,5 0 7 0,3 1-5 16,8 6 2-16,-1-3-56 15,-2-4 56 1,-9 1 0-16,-9-6-6 0,-7-1-26 16,-6 0 19-16,-9 0 13 15,-9-8 14-15,-10-2-3 16,1 2 4-16,-2-3-10 15,-2 7-5-15,-1-5 0 16,0 3-1-16,-1 4 1 16,-3 2-1-16,2 0-5 0,-2 0 5 15,0 0-1 1,0 0-5-16,0 0 7 0,0 0 3 16,0 0 4-16,0 0 0 15,0-2-6-15,0 2 7 16,2 0-3-16,-2-2-4 15,0-2 0-15,2 0 0 16,2 0 2-16,1 2-3 16,0-3 2-16,-3 3-1 15,0 2-1-15,0-1 0 16,-2-2 0-16,5-4 2 0,-3-1-1 16,0-4-1-1,2-2-1-15,3-2 1 0,3-8 0 16,0-2-5-1,3-5 5-15,1-3 1 0,-1 5 0 16,-1-3 3-16,1-1-3 16,1 3 2-16,3-3-3 15,1 0 0-15,-1 3 0 16,0 1 2-16,-2 8-2 16,-6 3 0-16,-2 3-2 0,-3 4 0 15,-2 3-4 1,0-1-36-16,1 4-96 15</inkml:trace>
  <inkml:trace contextRef="#ctx0" brushRef="#br0" timeOffset="50169.96">20077 1770 320 0,'0'0'15'15,"0"0"-9"1,0 0-6-16,0 0-11 16,0 0 11-16,0 0 10 0,-21 129 1 0,31-57 12 15,3 8-10 1,-2 4 14-16,0 1-11 0,-2-3-14 16,-2 0 4-1,-3 0 4-15,-4-6-8 0,0-1-3 16,0-7 3-1,0-7 6-15,-13-5-8 16,4-13-3-16,2-12 3 16,3-16 3-16,4-11-2 15,0-4-2-15,0 0 2 16,0-6 9-16,0-26-7 16,0-18-3-16,-5-18 0 0,-1-17 3 15,-1-11-3-15,-5-8-5 16,6-8-6-16,2-3 7 15,4 1 4-15,0 6-16 16,6 11 16-16,19 13 0 16,6 18-11-16,9 10 6 15,3 8-11-15,5 10 13 16,4 8 3-16,-6 14-9 16,1 15 9-16,-7 1 0 15,-2 13-5-15,-9 21-3 0,-9 8 8 16,-13 10 0-1,-7 11 13-15,-13 9-12 0,-32 8 16 16,-8 4 2-16,-12-4-18 16,-2-10 3-16,0-8-3 15,5-9 9-15,6-13-10 16,14-10-9-16,9-11-1 16,6-12-13-16,8-6-60 0,6-1-62 15</inkml:trace>
  <inkml:trace contextRef="#ctx0" brushRef="#br0" timeOffset="50649.95">19948 1028 364 0,'0'0'18'15,"0"0"-18"-15,0 0-11 0,0 0-20 16,0 0 25 0,0 0 6-16,-77 117 1 0,62-51 1 15,-1 0 9 1,5-10-11-16,3-9 0 0,6-19 0 15,2-10 3 1,0-12-3-16,0-5 0 0,0-1 0 16,2-1 0-16,6-28 12 0,5-11-12 15,3-14 2 1,-3-9-2-16,1-4-6 16,-3-5 3-16,0 2 6 15,3 7 1-15,-1 15-4 0,-4 24 0 16,-2 14 0-1,-3 10 0-15,3 0-4 0,3 18-4 16,6 14 8-16,5 9 2 16,6 6-2-16,4 7 2 15,9 7-2-15,6 1 0 16,12 4-20-16,2 0-40 16,5-4-55-16</inkml:trace>
  <inkml:trace contextRef="#ctx0" brushRef="#br0" timeOffset="51119.76">21115 2454 322 0,'0'0'24'16,"0"0"-22"-16,0 0-2 15,0 0 5-15,0 0-2 16,0 0-3-16,-105 138 0 16,86-81 7-16,-2 7 1 15,7 2-7-15,8 1 16 16,4-1-3-16,2-11-13 0,4-10 2 15,16-15-2 1,7-10 10-16,2-12-8 0,0-8-2 16,2 0 5-16,1-16 6 15,-3-21-5-15,-6-13-7 16,-4-8 2-16,-11-7 1 16,-8-6-3-16,0 2-12 15,-6 7 12-15,-19 8 0 16,-2 12-5-16,-1 12 2 15,-1 8-6-15,0 10 7 16,4 8 0-16,5 4-31 0,3 0-23 16,5 20-36-1</inkml:trace>
  <inkml:trace contextRef="#ctx0" brushRef="#br0" timeOffset="51420.21">21608 1726 414 0,'0'0'9'16,"0"0"-7"-1,0 0-2-15,37 102 0 0,-24-41-2 16,3 7 2-16,-3 2 2 16,1-1 2-16,1-3-4 15,1-7 0-15,0 2 4 16,2-1-4-16,-3-8-6 16,-1-8-35-16,-3-8-56 15,-5-18-87-15</inkml:trace>
  <inkml:trace contextRef="#ctx0" brushRef="#br0" timeOffset="51609.84">21434 2264 423 0,'0'0'6'0,"0"0"-12"0,0 0 0 16,0 0 4-1,0 0 2-15,0 0-5 16,155-113-6-16,-101 89-24 0,4-2-26 16,-3-2-27-16</inkml:trace>
  <inkml:trace contextRef="#ctx0" brushRef="#br0" timeOffset="52139.98">22365 1614 255 0,'0'0'13'0,"0"0"-12"15,51 132 4-15,-30-51 5 16,-6 15 27-16,3 14-1 16,-5 2-18-16,-2-5-3 15,5-9-7-15,4-8 1 16,2-11-5-16,5-14-3 15,-3-18 2-15,-3-20 2 16,-6-10-5-16,-7-10-1 0,-2-7 1 16,-6 0 3-1,0-13 4-15,-6-28-7 16,-19-14 3-16,-10-11-3 16,-2-15 1-16,-5-9-2 15,4-13 1-15,7-11-3 16,8-4-3-16,19 2-1 15,4 4 7-15,15 13 0 16,28 8-4-16,10 14 4 16,7 10 0-16,0 14 0 0,-2 12 0 15,-4 15-4-15,-8 16 4 16,-3 10 0-16,-3 0-5 16,-7 30-4-16,-2 8 3 15,-10 11 6-15,-13 7-1 16,-8 4 3-16,0 2 5 15,-12 0 12-15,-17-4-12 16,-10-2 1-16,-1-2-4 16,0-5 0-16,0-9-4 0,4-6-6 15,3-6-19 1,1-11-37-16,9-12-45 0</inkml:trace>
  <inkml:trace contextRef="#ctx0" brushRef="#br0" timeOffset="52588.39">22545 746 424 0,'0'0'1'15,"0"0"-1"-15,0 0-8 0,-114 68-12 16,79-13 15-16,-5 6 4 16,5 5 1-16,6 1 0 15,8-7 0-15,8-12-2 0,9-14 0 16,2-12-5 0,2-11 6-16,0-11-10 0,0 0 11 15,0-13 0 1,13-27 20-16,11-14-19 0,5-8 1 15,-5-2 3 1,-1-1-3-16,-3 7-2 0,-5 9 2 16,-3 14-2-16,-1 13 10 15,-7 12-10-15,0 10 1 16,4 0-1-16,5 8 0 16,9 22 0-16,7 10 1 15,5 10-1-15,5 6 0 16,7 7-18-16,0-2-18 15,3 10-35-15,-7-5-150 16</inkml:trace>
  <inkml:trace contextRef="#ctx0" brushRef="#br0" timeOffset="52889.88">23265 2063 378 0,'0'0'10'0,"0"0"-7"0,0 119-3 16,5-63 3-1,-1 4 6-15,3 6 11 0,3-3-19 16,2-2 7-16,3-5-8 16,6-9 0-16,1-7 0 15,4-8-50-15,1-8-30 16,-7-17-111-16</inkml:trace>
  <inkml:trace contextRef="#ctx0" brushRef="#br0" timeOffset="53229.85">24118 1412 472 0,'0'0'8'16,"0"0"-8"-16,0 0-1 16,18 124-3-16,-7-44 5 15,0 12-1-15,1 1 1 16,3-7 0-16,3-12-1 15,5-16 1-15,-2-14-1 16,0-12 0-16,-1-8-39 16,-3-8-48-16,-3-13-41 15</inkml:trace>
  <inkml:trace contextRef="#ctx0" brushRef="#br0" timeOffset="53419.96">24056 1787 459 0,'0'0'0'0,"0"0"-1"15,0 0-4-15,0 0 5 0,0 0 2 16,0 0-2 0,141 0-2-16,-81 0 2 0,11 0-28 15,14-4-37 1,8-6-28-16</inkml:trace>
  <inkml:trace contextRef="#ctx0" brushRef="#br0" timeOffset="54049.99">25352 1512 315 0,'0'0'0'0,"0"0"0"16,0 158 4-16,0-77-1 15,0 10 13-15,0 12 1 16,0 4 11-16,0 0-17 15,0-13-8-15,0-14-3 16,0-13 2-16,3-17-2 16,6-16 0-16,-7-16-2 0,1-12 2 15,-3-6 5 1,0-7-3-16,0-34 25 0,-14-19-20 16,-11-19-6-1,-3-22-1-15,-9-23-1 16,0-9 1-16,1-3 0 15,9 5-14-15,17 18 6 0,10 18 8 16,6 12 1-16,27 16-1 16,5 8 4-16,3 11-4 15,1 13 0-15,-2 12-4 0,5 11 4 16,-3 12 4 0,3 0-3-16,-8 28 0 0,-3 16 5 15,-9 12-1 1,-17 14 7-16,-8 9-10 0,-8 7 7 15,-31-2 1-15,-7-6-4 16,0-13 4 0,9-15-6-16,4-13 23 0,6-6-11 15,2-9-13-15,6-5 0 16,0-2-2 0,0-9-1-16,1-4-18 15,-3-2-39-15,0 1-52 0,9-1-52 16</inkml:trace>
  <inkml:trace contextRef="#ctx0" brushRef="#br0" timeOffset="54523.31">25268 513 429 0,'0'0'14'0,"0"0"-21"16,0 0 7-16,0 0-7 15,0 0 7-15,-136 135-5 16,105-71 5-16,6 1 3 15,8-6-1-15,7-11-4 16,8-11 4-16,2-14-2 0,0-13 0 16,0-7-7-16,0-3 2 15,10-13 5-15,7-27 8 16,8-14-8-16,-1-7 4 16,1 2-4-16,-1 5 0 15,-6 5-2-15,-1 11 2 16,-5 12 4-16,-5 9-3 15,-3 13-1 1,2 4 0-16,4 0-1 0,5 4-1 16,5 19-7-16,5 4 9 15,6 8 0-15,1 5-1 16,5 5-36-16,1 5-38 0,0 3-45 16</inkml:trace>
  <inkml:trace contextRef="#ctx0" brushRef="#br0" timeOffset="55300.89">26038 2306 309 0,'0'0'40'0,"0"0"-24"15,0 0-5 1,0 0-4-16,10-121 0 0,9 91-1 15,4 5 5 1,2 4-7-16,-3 6 12 0,-4 6 2 16,-2 6-11-16,-3 3-2 0,-2 0-2 15,4 0-3 1,-4 14 0-16,-1 13-4 0,-4 7 4 16,-6 11 10-1,0 5-7-15,0 5 7 0,-14 2-10 16,-3 0 16-1,-5 0-11-15,4-7-1 16,-2-5-3-16,4-10 11 0,3-6-10 16,2-5 3-16,4-6-3 15,0-2 7-15,3-4-9 16,4-2-4 0,-2-2 4-16,2 2 4 15,0-1-2-15,0-2-4 0,0-1 4 16,0-2 0-1,0-2-2-15,0 0-3 0,0 0 3 16,2 2 8-16,16-2-8 16,4-2 8-16,7 2-8 15,6-2 13-15,6 0-13 16,1 0-2-16,5 0 2 16,-3 0 0-16,1 0-31 15,0 0-41-15,-6 0-69 16</inkml:trace>
  <inkml:trace contextRef="#ctx0" brushRef="#br0" timeOffset="56001.28">26961 1398 353 0,'0'0'18'0,"0"0"17"16,0 0-34-16,0 0 15 0,0 0-15 16,0 0 4-16,-9 0-5 15,28 0 11-15,5 0-10 16,2 3 8-16,5 4-8 16,0 1 11-16,4-3-10 15,-2 0 2-15,7-4-4 16,2-1 10-16,3 0-8 15,-1 0-4-15,1 0 3 0,-7 0-3 16,-3 0-19 0,-8 0-54-16,-4 0-16 0,-12 5-63 15</inkml:trace>
  <inkml:trace contextRef="#ctx0" brushRef="#br0" timeOffset="56239.62">27019 1932 335 0,'0'0'0'0,"0"0"11"16,0 0 9-16,0 0 3 15,116 35-7-15,-76-35 9 16,9 0-18-16,5 0-6 16,8 0-2-16,3 0-19 15,-1-6-110-15</inkml:trace>
  <inkml:trace contextRef="#ctx0" brushRef="#br0" timeOffset="60649.66">28494 1958 240 0,'0'0'44'0,"0"0"-18"15,0 0 15 1,0 0-12-16,0 0 6 0,0 0-13 16,0 0 1-16,0-33-8 15,0 29-10-15,0 2 16 16,0 0 10-16,0-2-12 16,0-2 1-16,0-5-12 15,4-4 8-15,4-9-16 16,7-6 2-16,3-9-2 15,6-5 5-15,5-6-3 16,0-6-4-16,2-6 4 0,0-8 5 16,-4-3-7-1,-4-5-2-15,-5-2 2 0,-7 0 5 16,-5 2-4 0,-1 7-2-16,-3 13 2 0,0 12 3 15,0 11-3 1,-2 8 2-16,3 5-3 0,-1 6 4 15,0 4-4-15,1 6 0 0,-3 2 0 16,0 4 1 0,0 0-1-1,2 0-12-15,0 0 12 0,2 1-2 16,3 16-6-16,4 14 5 0,2 10 3 16,-2 13 1-1,1 12-1-15,-1 9 0 16,-3 5 0-16,4 2 7 15,-3 4-4-15,-1 5-3 0,2 3 0 16,-6 0 13-16,1 4-9 16,-1 3 0-16,0 0-2 15,3-2 8-15,5-4-8 16,-2-12-4-16,2-10 4 16,1-11 4-16,0-10-6 15,-6-8-4-15,2-4 4 16,-3-4 5-16,1-4-4 15,0-6-2-15,-2-4 2 16,-1-4 5-16,3-5-6 16,-5-1-8-16,2-6 8 0,-4 0 5 15,0-5-4 1,0 1-2-16,0-2 2 0,0 0 4 16,0 0-5-1,0 0-3-15,0 0 3 0,0 0 8 16,0 0-5-1,0 0-6-15,0 0 6 0,2 0 0 16,-2 0-3-16,0 0-16 0,0 0 8 31,2 0-1-31,-2 0-31 0,6 0-32 16,2-3-88-16,-6-13-209 16</inkml:trace>
  <inkml:trace contextRef="#ctx0" brushRef="#br0" timeOffset="67174.36">19420 4496 62 0,'0'0'11'0,"0"0"-6"16,0 0-2-16,0 0 11 16,0 0 45-16,0 0-52 15,0 0 3-15,-52-47 6 16,50 43 3-16,0 0-16 16,0 2 4-16,0-1 10 15,-4 2-4-15,2 0-13 16,0 1 0-16,-1 0 0 0,3-2 9 15,-2 2-9-15,0-3 0 16,-4 2 2-16,2-1 8 16,-3-3-10-16,-2 1 0 15,2-2 0-15,-4 2 1 16,-1-2-1-16,3 0 0 16,-4 2 0-16,-1-3-6 15,-2 1 6-15,-2-3-4 16,0 3 4-16,-5 0 0 15,-2 0 0-15,1 0-6 16,-1 0 2-16,-2 2 0 0,5 3 0 16,-3-4-3-1,2 4 6-15,6-4-4 0,-4-1 2 16,5 2 1 0,3 2 2-16,-3-4-2 0,-2 2 2 15,-5-1-18 1,1 1 12-16,-3 1 6 15,0 0-36-15,0 3 32 16,1 0-13-16,-1 0 16 0,-2-1 0 16,2 1-6-16,-2 0-5 0,0 0 10 15,5 0-14 1,2 0 15-16,6 0-5 0,1 0 5 16,5 0-6-1,2 0 2-15,1 0 5 0,3 0 1 16,-6 0-1-1,4 0-8-15,2 0 5 0,-1 0 2 16,1 0 1-16,0 0-5 16,-2 0 5-16,2 0 0 15,0 0 0-15,-3 0-2 16,3 0 2-16,0 0 1 16,-2 0-1-16,4 0-4 15,-2 0-10-15,2 4-31 16</inkml:trace>
  <inkml:trace contextRef="#ctx0" brushRef="#br0" timeOffset="68549.6">18350 4496 4 0,'0'0'56'16,"0"0"-41"-16,0 124 21 16,0-77 2-16,0 3-25 15,4 3 15-15,-1 1-6 16,1 4 0-16,-2 7-3 15,0 5-10-15,0 4 14 16,-2 1-16-16,2-3 1 0,2-4 1 16,-2-7 3-16,2 0-10 15,-2-3-4-15,3 3 4 16,-1 1 5-16,0 4-7 16,0 0 0-16,2 4 0 15,0 0 4-15,-1 2-3 16,1-3-2-16,3-5 2 15,0-6 2-15,2-4-3 16,3-4-4-16,1 0 4 0,3-4 3 16,2 2-2-16,4 1-2 15,-1 2 2-15,2 8 3 16,-2 7-4-16,-2 12-5 16,1 11 5-16,-2 7 4 15,-2 6-2-15,-5 8-4 16,-6 1 4-16,-2-3 3 15,-3-2-5-15,-2-12 0 16,4-9 0-16,5-7 9 16,-3-3-7-16,4-4-2 15,1 3 1-15,-5 3 7 0,-2 7-8 16,-4 6 0 0,0 18 0-16,-6 22 5 0,-21 9-3 15,-2 7-4 1,5-1 4-16,2-11 3 0,4-6-5 15,5-4-5 1,2-11 5-16,3-7 1 0,4-7-1 16,4-3 0-16,0 6-1 15,0 4-3-15,2 7 3 16,12-1-11-16,-1-2-2 0,3-1 12 16,1 1-7-1,2-2 9-15,-6-1 0 0,1-9 0 16,-10-10 0-1,-2-4-5-15,-2 2 5 0,0-1 3 16,0 3-3-16,-14 2 0 16,1 1 0-16,2-8 3 15,7-2-3-15,1-6-4 16,3-8 4-16,0-1 1 16,12-1-1-16,3-5 0 15,-1-2 0 1,-3 1 3-16,-3 8-3 0,-3 1-4 15,0 2 4 1,-5-2 3-16,0-9-3 0,0-9 0 16,0-7 0-16,0-12 2 0,2-3-2 15,4-5-5 1,3-1 5-16,1-1 0 0,0 1 1 16,-3 7-2-1,-3 0 2-15,0 8 3 0,-4 3-4 16,0 5-2-1,0-2 2-15,0 0 1 0,0-4 0 16,-4-1-2-16,-2 5 2 0,-1-1 2 16,1 2-3-1,0 1 2-15,2 6-2 0,-2 5 2 16,-3 6-2 0,-3 5 0-16,2-1 0 15,1-2 2-15,2-8-2 16,0-6-3-16,5-9 3 15,2-4 3-15,0-7-3 16,0-4 0-16,0 1 0 16,0 1 1-16,0 5-1 0,4 2-3 15,1-1 3 1,-2-9 2-16,-1-2-1 0,0-4-2 16,0-6 2-16,0-3 3 15,0-2-4-15,-2-8-3 16,0 2 3-16,0 0 9 15,0 2-7-15,0 4-2 16,0 2 1-16,3 4 1 16,-1 0-2-16,0 1-2 15,0-2 2-15,0-2 2 16,0-2-2-16,4-1-1 16,-2-2 1-16,5 0-1 0,3 1 1 15,2-2-9 1,5-1 9-16,-2 1 0 0,5-4 0 15,5 7-7-15,9 0 7 16,4 2 1-16,7-1-1 16,8-8-9-16,5 2 9 15,10-3 6-15,-1 0-6 16,-3 0-4-16,-5 0-2 0,-10-4-8 16,-2 4-16-1,-14 0-55-15</inkml:trace>
  <inkml:trace contextRef="#ctx0" brushRef="#br0" timeOffset="74231.7">1379 483 5 0,'0'0'4'15,"0"0"-4"1,0 0 1-16,0 0-1 0,0 0-7 16,0 0 4-16</inkml:trace>
  <inkml:trace contextRef="#ctx0" brushRef="#br0" timeOffset="75139.67">1365 688 143 0,'0'0'58'16,"0"0"-45"-1,0 0-11-15,0 0 0 16,0 0 8-16,0 0 3 15,0 7 7-15,0-7-6 0,0 0 2 16,0 0 30-16,0-7 7 0,0-15-29 16,0-6-16-1,4-11-6-15,2-8 4 16,-2 0-6-16,2-3 0 16,-1 1 0-16,-1 6 3 15,0 0-3-15,2 7 0 16,-2 7 0-16,-2 8 3 15,0 10-3-15,-2 5-4 16,0 6 4-16,0 0-1 16,0 0-7-16,0 0 0 15,0 0-9-15,0 0 17 16,0 0-2-16,0 0 4 0,0 0-2 16,0 0 6-1,0 0-6-15,0 0 3 0,0 0 1 16,0 0 5-16,0 0-8 15,0 0 0-15,0 0-1 16,0 0 2-16,0 0-2 16,0 0 0-16,0 0 0 15,0 0 1-15,0 0-1 0,0 0-4 16,0 2 2 0,0 3-1-16,0 11-2 0,5 8 5 15,3 14 1 1,2 15 7-16,-6 9-4 0,0 9-3 15,-1-3 3 1,1 2 0-16,-2-7-3 0,2-6-1 16,4-1 3-16,-2-8 6 15,-1-2-9-15,1-8 2 16,-2-9-2-16,1-8 2 16,0-9-1-16,-3-6-2 15,-2-1 2-15,0-5 1 16,0 0-2-16,0 0-1 15,0 0 1-15,0 0 3 0,0 0-3 16,0 0-2-16,0 0-14 16,2 0-9-16,0 1-7 15,5 5-20-15,2 3 5 16,2-8-20-16</inkml:trace>
  <inkml:trace contextRef="#ctx0" brushRef="#br0" timeOffset="75787.83">2056 521 142 0,'0'0'51'16,"0"0"-25"-16,0 0-6 0,0 0-6 15,0 0 14 1,0 0-2-16,-49-69-3 0,40 62-17 15,3 1 16 1,1 4 0-16,2 0-6 0,1 2-4 16,2 0-12-16,-2 0 0 15,0 20 0-15,-3 14-3 16,3 10 3-16,2 4 0 16,0-3 1-1,0-4-1-15,0-2-3 0,11-9 3 16,9-2 0-16,5-4-1 15,2-8-5-15,2-4 1 16,0-7-6-16,0-2 5 16,2-3-2-16,-5 0 8 15,-3-10-1-15,-5-10 3 16,-3-4-1-16,-3-4 1 16,1-4 3-16,-9-2-1 15,-2 0-3-15,-2-7 8 16,0-1 0-16,-2-2-8 0,-13-4 3 15,-5 6-3-15,1 0 7 16,2 8 1-16,-1 8-5 16,3 5 3-16,1 11-2 15,5 9-5-15,3 1-13 16,-3 11-30-16,-5 24-22 16,1 6 8-16,-1 8-39 15</inkml:trace>
  <inkml:trace contextRef="#ctx0" brushRef="#br0" timeOffset="77429.73">2676 1600 199 0,'0'0'14'0,"0"0"-8"15,0 0 2 1,0 0 31-16,0 0-28 0,-40-106 18 15,40 82-15 1,0-5-3-16,0-3-4 0,13-4-5 16,9 1 1-16,3-1-2 0,6 5 1 15,0 1-2 1,3 4 2-16,-1 6-1 0,-2 8-1 16,0 8-8-1,0 4 2-15,3 8 6 0,-1 20 3 16,-2 9 1-1,1 7-1-15,-3 5 0 0,-5 1-3 16,3 3 0-16,-5-7 2 16,0-4-2-16,1-8 0 15,-2-10 0-15,4-4 0 16,2-10-1-16,0-4 1 16,4-4-8-16,0-2-11 15,3 0-2 1,-1-16-47-16,0-12-33 0</inkml:trace>
  <inkml:trace contextRef="#ctx0" brushRef="#br0" timeOffset="78589.73">3511 983 111 0,'0'0'223'0,"0"0"-223"16,0 0-39-16,0 0 38 16,13 122 2-16,9-58 6 15,5 8 1-15,0 4 9 16,0 5-9-16,-2-5-6 16,-6-6 5-16,-1-10-6 15,-3-16 2-15,-3-15-3 16,-5-10 1-16,-3-11-1 15,-4-5 1-15,0-3-1 16,0 0 39-16,0-21 29 0,-9-15-63 16,-13-18-4-16,-7-10 4 15,-5-12-3 1,-1-15-2-16,2-7-14 0,4-8 13 16,8-3-11-16,8 5-4 15,11 10 13-15,2 11-13 16,0 20 15-16,11 8 0 15,7 19 0-15,2 8 1 16,2 10 0-16,3 12-3 16,4 6-3-16,4 0-3 15,1 14 1-15,-1 18 4 0,-4 8 1 16,-4 11 3 0,-8 5 0-16,-3 5-5 0,-12 4 5 15,-2 1 0 1,0 3 1-16,-7-10-2 0,-6-10 2 15,2-13-1 1,6-16 0-16,3-8-1 0,2-8 0 16,0-4-2-16,0 0-11 0,0 0 1 15,18 0 13 1,13 0 7-16,4 0-7 0,12 0 1 16,4 0-2-1,3 3-1-15,0 14-3 16,-8 5 5-16,-8 2-1 15,-11 5 1-15,-9 2 2 0,-14 7 1 16,-4 8 14-16,-15 4 2 16,-26 5-4-16,-7-7 1 15,-2-2-11-15,4-12 12 16,8-6-12-16,7-10-3 16,2-4 0-16,2-3-2 15,5-8-11-15,1 0-6 16,10-2-14-16,7-1 7 15,4 0 6-15,0 0-27 16,0 0-28-16,4 0 60 16,13 0 10-16,2-10 3 0,3-4 0 15,7 0 9 1,7-2-1-16,6 0-8 16,14 4 11-16,0 0 3 15,2 5 8-15,-4 1 4 0,-4-1-20 16,-3-1 3-1,-5-4 0-15,-2 0 2 0,-1-6-3 16,-6-5-2-16,-4-7-2 16,-5-6 2-16,-2-5-5 15,-6-8 6-15,-7 1-7 0,-9 1 0 16,0-4 0 0,-11 5 0-16,-16 6-4 15,1 12 3-15,5 10 2 16,4 11 21-16,3 7-6 15,-3 13-8-15,-6 27-8 16,-6 16 0-16,0 10 1 16,4 5 1-16,8-1 0 15,5-4 3-15,12-7-5 16,0-6-2-16,5-12 2 16,22-4-2-16,11-9-4 0,9-6 3 15,0-8-8-15,8-9 1 16,3-5-11-16,0 0-6 15,2-12-1-15,-4-7-28 16,-5-12-114-16</inkml:trace>
  <inkml:trace contextRef="#ctx0" brushRef="#br0" timeOffset="78949.94">5026 429 360 0,'0'0'7'16,"0"0"-14"-16,0 0-3 15,0 0 10-15,0 0 1 0,-116 115 1 16,98-33 15-1,2 24-4-15,3 14-8 0,3 11 3 16,7 3-1-16,3-2 11 16,0-12-16-16,24-12-2 15,3-14 0-15,4-13 0 16,5-9-2-16,-1-13-2 16,4-14-17-16,-4-13 16 15,-1-14-14-15,-3-7-15 16,-4-9-9-16,-3-2 10 15,-4-2-66-15</inkml:trace>
  <inkml:trace contextRef="#ctx0" brushRef="#br0" timeOffset="79553">5349 966 261 0,'0'0'56'16,"0"0"-56"-16,0 0-24 0,0 0 24 15,82 157 4 1,-53-93 16-16,-2 0-2 0,-4-2-4 15,-6-4-12-15,-1-3 4 16,-3-5-5-16,-4-10-1 16,-2-12 0-16,-3-12 5 15,-4-10-4-15,0-6 1 16,0 0 10-16,-2 0 14 16,-20-16-26-16,-10-15-8 15,-3-17 2-15,-7-10 4 16,-1-11-19-16,5-10 0 15,9-3 6-15,12-2 11 16,10 5-3-16,7 7 9 0,0 8-2 16,9 10 0-1,13 6-7-15,2 8 7 16,3 4 1-16,5 6 3 16,-6 9-4-16,3 10-3 15,-4 9 3-15,-1 2-4 16,3 13 4-16,-5 26-3 0,-1 11 3 15,-4 6 4 1,-7 7 5-16,-6-5 4 0,-4-1-3 16,0-5 7-16,0-5-9 15,-14-7 2-15,-1-6-8 16,-1-6 9-16,3-5-11 16,1 0-5-16,-1-4-5 15,4-8-39-15,3-11-24 16</inkml:trace>
  <inkml:trace contextRef="#ctx0" brushRef="#br0" timeOffset="79871.16">5763 131 212 0,'0'0'1'0,"0"0"-1"15,145 160 6 1,-74-74 3-16,6 18 1 0,-8 18 31 16,-7 21-12-1,-16 1-4-15,-9 4-13 0,-18-13-1 16,-12-20-1-1,-7-15-5-15,0-18-1 0,-11-8 7 16,-12-5-5-16,-6-11-6 16,-4-1-12-16,-3-7-46 15,-10-18-58-15</inkml:trace>
  <inkml:trace contextRef="#ctx0" brushRef="#br0" timeOffset="84049.9">7731 405 268 0,'0'0'26'0,"0"0"-20"0,0 0-5 16,0 0-1-16,0 0 4 15,0 0-2-15,0 0-1 16,-71-9 4-16,69 21-1 16,-4 13 0-16,4 7-2 15,2 14 2-15,0 8 12 16,0 4-10-16,0 5-4 15,2-5-1-15,15-6 2 16,7-12-3-16,3-7-6 0,0-12 6 16,-1-9-1-1,1-7-7-15,0-5 8 0,-5 0 6 16,-1-13 6 0,-4-12-2-16,-3-12-3 0,-4-7 0 15,-3-6 0 1,-7-8-6-16,0-3 1 0,-2 1 2 15,-21 3-1 1,-4 11 8-16,-2 11 2 0,3 13 0 16,4 12-2-16,2 6-6 15,7 4 1-15,1 0-6 16,5 2-20-16,3 19-37 0,4 12-18 16,0 1 27-1,11 0-17-15</inkml:trace>
  <inkml:trace contextRef="#ctx0" brushRef="#br0" timeOffset="84529.87">8798 756 294 0,'0'0'36'0,"0"0"-21"0,0 0-14 16,0 0 6-1,0-139-2-15,0 89-4 0,3-6 0 16,5-3-1-16,-1 6 3 16,-1 12-3-16,-1 16 0 15,-2 12 1-15,-3 12 3 16,0 1-2-16,0 0-2 16,0 1-18-16,2 17 12 15,4 15 6-15,5 7 9 16,1 5 4-16,1 4 5 0,1-5-12 15,-1-4 4 1,0-6-8-16,-2-2 0 0,0-4-2 16,-2-3 1-16,-2-1-1 15,2-7 0-15,2 3-16 16,3-6-20-16,-2-1-55 16,2-13-57-16</inkml:trace>
  <inkml:trace contextRef="#ctx0" brushRef="#br0" timeOffset="84929.74">9277 287 312 0,'0'0'1'15,"0"0"0"1,16-106-1-16,3 79 0 0,-2 9 2 16,-5 8 12-16,5 8-14 0,-5 2 3 15,5 0-3 1,-2 20 7-16,1 10-6 0,-5 4-1 16,-5 13 5-1,-4 3 14-15,-2 6-11 0,0 6-5 16,0-6 11-1,0-6-6-15,0-6-7 0,-2-9 3 16,2-5 1-16,0-9 2 16,0-3-7-16,0-1-1 15,12-8 1-15,-1 1 0 16,5-3-3-16,1-3 0 16,8-2-9-16,8-2-10 15,5 0 4-15,9-2-63 16,-5-23-116-16</inkml:trace>
  <inkml:trace contextRef="#ctx0" brushRef="#br0" timeOffset="86149.59">10289 1598 225 0,'0'0'43'16,"0"0"-8"-1,0 0-32-15,0 0 21 0,0 0 10 16,0 0 0-1,-69-50-18-15,62 38 1 0,2-3 3 16,3 0 0-16,2 1-18 0,0-2 7 16,0 2-3-1,0 0-5-15,0-4-1 0,5 0-2 16,10-5 2 0,6 3 0-16,2 0-7 0,4 0 7 15,2 2 0 1,0 2-2-16,-2 4 2 0,0 4-7 15,2 4 5 1,-4 4-1-16,2 0-11 16,-4 0-4-16,2 8 11 15,4 12 7-15,0 6 0 16,2 0-2-16,-2 5 2 0,3-1 0 16,-1-3 0-16,0 1 0 15,-2-1 0-15,0-7 0 16,0-1 0-16,-2-4-2 15,0-5 2-15,-4-2 0 16,0-4-6-16,0-3 6 16,-3-1 3-16,-3 0-3 15,4 0 0-15,0 0-26 0,6-5-11 16,2-15-58 0</inkml:trace>
  <inkml:trace contextRef="#ctx0" brushRef="#br0" timeOffset="87909.88">11772 399 158 0,'0'0'41'16,"0"0"-25"-1,0 0 9-15,0 0 3 0,0 0 12 16,0 0-8-1,0-50-19-15,0 50 5 0,0 0-2 16,0 0-7-16,0 0-9 16,0 0 1-16,0 18-1 15,2 10 0-15,12 8 1 0,4 6 3 16,0 0-2 0,-1 6-1-16,4 8-1 15,-5 17 3-15,-3 18 5 16,-9 28 10-16,-4 20-14 0,-2 14 6 15,-23-1-3-15,-2-6-5 16,1-17-2 0,4-14 2-16,3-17-2 15,7-13 0-15,-2-13 1 0,3-11-1 16,0-12 2 0,5-15-2-16,2-10 0 15,2-16-3-15,2-4 2 0,0-4-4 16,0 0-2-16,0 0 7 15,0-20 0-15,0-12-3 16,0-10-7-16,0-2-6 16,0-1 15-16,0-2 1 15,-6-3-5-15,-1-7 5 16,3-11 0-16,-2-12-1 16,-2-12 1-16,2-13-6 15,1-2 5-15,1-4-6 16,4 3-15-16,0 8 20 0,0 8 2 15,2 15 0 1,2 15-1-16,1 13 1 0,-3 10 0 16,-2 7 7-16,0 8-7 15,0-1 12-15,0 7-6 16,0 3-5-16,0 2 1 16,0 7 1-16,0 3 0 15,0 0-3-15,0 3-3 16,0 0 0-16,2 10 0 15,14 19 3-15,5 10-2 0,4 14 5 16,4 5-3-16,7 8 2 16,0 0-1-16,4-2-1 15,2 3 3-15,-1-5-3 16,1-2 0-16,-2-1 1 16,-2-8-1-16,-2-2 0 15,-7-10 0-15,-2-7 0 16,-3-11 1-16,-6-10 0 15,-5-7-2-15,-1-4 3 16,0 0 3-16,5-7 3 16,0-26 1-16,5-13-5 0,-1-11-1 15,-2-7-2 1,-1-16-2-16,-3-5 2 0,-1-8-1 16,-5 3 0-1,-2 4-8-15,-1 9 2 0,-1 5 2 16,0 11 1-1,-3 0 2-15,-2 7 2 0,0 4-1 16,0 8 0-16,0 6 1 16,0 5-1-16,0 9 2 15,0 7 0-15,0 5-4 0,0 10-1 16,2 0 2 0,9 11-22-16,3 32 12 0,1 21 11 15,1 22 10 1,-3 20-1-16,-1 19 4 0,-4 13-12 15,-4 6 8 1,-1-3-2-16,-3-11-6 0,0-18 2 16,2-18 6-16,2-17-5 15,0-11-4 1,4-7 4-16,0-12-3 0,1-5-1 16,0-12-3-16,0-11-5 15,-2-12-9-15,-3-7-7 16,5 0 10-16,5-20 14 15,-1-23-7-15,7-18 7 16,-3-3-14-16,-7-4 9 16,-1 2 4-16,-7 1-3 15,0 1-8-15,0 8 12 0,-2 12 6 16,2 12 8 0,-2 8 1-16,0 8 3 0,0 8-12 15,0 2-6 1,0 6 0-16,4 0-3 0,4 12-17 15,1 22 19 1,3 16 1-16,2 10 1 0,-1 8 9 16,1 1-10-16,-3-1 1 0,0-8 1 15,5-12 0 1,-1-10-2-16,5-14-3 0,1-12 3 16,-2-8 5-1,2-4-5-15,-1 0 6 16,-3-28 8-16,2-11 9 15,-9-12-12-15,-3-5-10 16,-7-5 1-16,0 4 1 16,0 2-1-16,0 7-4 0,0 10-3 15,-5 12 5-15,1 7-14 16,2 12-6-16,2 7-11 16,0 0-60-16,0 13-151 15</inkml:trace>
  <inkml:trace contextRef="#ctx0" brushRef="#br0" timeOffset="89949.58">13555 427 68 0,'0'0'84'0,"0"0"-70"15,0 0-5-15,0 0 8 16,0 0 6-16,0 0 0 16,0-31-13-16,0 26-5 15,0 1 11-15,-2 2-5 16,0-2 10-16,-3 1-6 15,5 3-14-15,0-1 3 16,0 1-3-16,0 0 0 16,0 0-2-16,0 0 2 0,0 0 0 15,0 0-1 1,0 0-2-16,0 0 2 0,0 0 1 16,0 0-1-1,0 0 0-15,-2 0 0 16,2 0 1-16,0 0-1 15,0 0-3-15,0 0 3 0,0 0 0 16,0 0-2-16,0 0 2 16,0 0 0-16,0 0 1 15,0 0-1-15,0 0 1 16,0 0-1-16,0 0 9 16,0 0-5-16,0 0 3 15,0 0-3-15,0 0 14 16,0 0-3-16,0 0-3 0,0 0 4 15,0 0-1 1,-2 0-7-16,2 0 0 16,-2 0-5-16,0 0 9 0,0 0-12 15,-4 1-1-15,2 23-3 16,-7 23 3-16,-1 19-6 16,-5 22 7-1,-3 12 0-15,-2 21 2 0,-7 13-2 16,0 9-2-16,0 2 2 15,4-8 6-15,7-10-4 16,7-13-4-16,9-10 4 16,2-12-1-16,0-7-1 15,13-9-8-15,8-12 8 0,1-10-2 16,5-8-2 0,-6-9 2-16,4-7-8 0,0-4 1 15,-3-4-23 1,2-3 2-16,-1-2-23 0,-3-3-25 15</inkml:trace>
  <inkml:trace contextRef="#ctx0" brushRef="#br0" timeOffset="91771.57">15560 471 72 0,'0'0'45'0,"0"0"-15"16,0 0-16-16,0 0 4 0,0 0 10 16,0 0-10-1,14-120-2-15,-14 100-2 0,0 3 6 16,0 5-2 0,0 7-1-16,0 0 4 15,0 4 19-15,0-2-19 16,0 2-9-16,0-2 5 15,0 2 3-15,0-2-12 16,0-1 1-16,0 2-5 0,0 2 11 16,0 0-8-16,0 0-7 15,0 0 3-15,0 0-3 16,2 10-10-16,20 23 0 16,14 11 10-16,2 12 8 15,4 8-8-15,-1 6-5 16,-6 6 5-16,-4 7 7 15,-6 7-6-15,-8 12 3 0,-3 15-2 16,-7 3 9-16,-7 2-11 16,0-1 5-16,-5-7-5 15,-22-6 6-15,-2-8-6 16,-6-13 0-16,-2-11 0 16,2-6 13-16,4-8-12 15,4-10 3-15,8-12-4 16,5-12 4-16,7-12-3 15,5-10-2-15,0-3 2 16,2-2-1-16,0-1 0 16,0 0-11-16,0 0-1 0,0 0-7 15,-2 0-35 1,-7 12-16-16,-7 8-39 0,-9 2-138 16</inkml:trace>
  <inkml:trace contextRef="#ctx0" brushRef="#br0" timeOffset="94600.69">13785 1225 163 0,'0'0'36'0,"0"0"-7"16,0 0-11-1,0 0 2-15,0 0 7 0,0 0-7 16,-41-52 16 0,39 48-13-16,0 4 2 0,0 0-9 15,2 0-16 1,0 20-6-16,0 20 4 0,0 20 2 15,2 10 16 1,4 9-5-16,0 4-4 0,-6 2-1 16,0-5 0-1,0-2-4-15,0-9 1 0,0-13-2 16,0-8-1-16,0-10 1 16,0-12-1-16,0-10 1 15,0-12 2-15,0-4 2 16,-4-2 16-16,-2-26 31 15,-3-17-39-15,-1-10-10 16,0-12-3-16,-1-5 0 16,3-4 0-16,0-4-3 15,4-2-8-15,4 0 8 16,0 3-1-16,2 5-6 16,14 10 10-16,3 12-6 0,0 10 6 15,-3 12 0 1,-1 12-5-16,-1 6 4 0,3 12 1 15,8 0-15-15,2 2 8 16,4 23 0-16,-2 10 5 16,-2 5 2-16,-10 2-4 15,-3 2 4-15,-10 1 0 16,-4-3 4-16,0-1-4 16,-9-2 7-16,-15-3-3 15,-1-6-2-15,-4-4 1 0,4-4 0 16,5-4-3-1,5-4-11-15,6-5-10 0,9 0-34 16,0-1-46-16,0 0-1 16</inkml:trace>
  <inkml:trace contextRef="#ctx0" brushRef="#br0" timeOffset="95619.61">14130 1842 72 0,'0'0'67'0,"0"0"-37"16,0 0-15-16,0 0-11 15,0 0-2-15,0 0-2 16,-4-11-1-16,4 11 1 16,0 0 1-16,-2 0 2 15,2 0-2-15,0 0 4 16,-4-3 9-16,4 3 10 15,-2-1-13-15,0 1 9 16,2-3 5-16,-2 3-5 16,0 0 8-16,0 0 2 0,0 0-5 15,-1 0-8 1,-1 0-17-16,-5 17 4 0,0 6-4 16,0 4-1-1,1 3 1-15,-2-2-1 0,6-2 1 16,-3-2 0-1,1-4-4-15,-1 0 3 0,0 2-1 16,2 2-23-16,3-2-10 0,-2-2-29 16,2-3-1-1,2-10-154-15</inkml:trace>
  <inkml:trace contextRef="#ctx0" brushRef="#br0" timeOffset="95859.8">13965 1864 248 0,'0'0'30'0,"0"0"-30"16,0 0-1-16,0 0-1 15,0 0 2-15,0 0 14 16,40 57-11-16,-22-32 5 15,0 4-7-15,-3-5 0 16,1 2-2-16,-5-2 1 0,1-4-12 16,-4 2-8-1,-1-2-53-15</inkml:trace>
  <inkml:trace contextRef="#ctx0" brushRef="#br0" timeOffset="96071.6">14203 2094 309 0,'0'0'12'0,"0"0"-12"15,0 0 0 1,0 0 0-16,0 0 1 0,0 0 1 16,34 97-2-1,-28-75 0-15,2-3-3 0,-4-2-4 16,-2-2-18-1,-2-2-29-15,2-2-64 0</inkml:trace>
  <inkml:trace contextRef="#ctx0" brushRef="#br0" timeOffset="97706.97">14087 2031 69 0,'0'0'67'0,"0"0"-47"16,0 0 0-16,12-118 7 0,-12 99 8 15,0-2-7 1,0 5-28-16,0 4 2 0,0 5 18 16,0 6-3-16,0-2-17 15,0 3 0-15,0 0-12 16,0 0 3-16,0 0 4 16,0 0 5-16,0 0 8 15,0 0-8-15,0 0 7 16,0 0 1-16,0 0 5 15,0 0-8-15,0 0-5 16,0 0 8-16,0 0 10 16,0 0-5-16,0-1 2 15,0-4 0-15,2 1 6 0,0-1-17 16,0 0-4 0,3 1 0-16,-5 2 0 0,2 2 0 15,0 0-3 1,0 0-9-16,2 0 10 0,2 19-4 15,-4 6 6 1,-2 6 6-16,0 7 3 0,0 4-1 16,0-4 12-16,-2-4-17 0,-4-10 9 15,4-8-12 1,2-9-2-16,0-6 2 0,0-1 0 16,0 0-2-1,0 0-7-15,12-12 9 0,3-10 14 16,3-2-9-1,-2 1-3-15,-5 10-2 0,-6 7 2 16,-1 6-2-16,-4 0-4 16,0 2-8-16,0 28 12 15,0 18 3-15,0 8 20 16,-7 1-10-16,-1-7-5 16,-2-12-6-16,6-10-4 15,2-6 3-15,2-10-4 16,0-9-10-16,0-3-42 15,6 0-29-15,8-15-24 16</inkml:trace>
  <inkml:trace contextRef="#ctx0" brushRef="#br0" timeOffset="98105.27">13931 2224 215 0,'0'0'31'15,"0"0"-20"1,0-103-10-16,0 65 8 0,0 6 12 15,2 10-6 1,4 6 3-16,-4 10-15 0,0 4 9 16,-2 2-3-16,0 0-9 15,4 0-1-15,-2 0-2 16,5 10-1-16,-1 14 4 16,0 6 12-16,-2 6 14 15,-2 0-22-15,0-1-3 16,3-5-1-16,-1-4 0 15,0-6 0-15,6-5-7 16,-1-3-25-16,1-2-16 0,2-10-57 16</inkml:trace>
  <inkml:trace contextRef="#ctx0" brushRef="#br0" timeOffset="98379.81">14482 1784 321 0,'0'0'0'0,"0"0"0"16,0 0-2-1,0 112 0-15,-7-77 4 0,1 3 9 16,1 0-11-16,1 0-3 16,1-1 3-16,-1-4 0 15,4-4-38-15,-2-10-43 16</inkml:trace>
  <inkml:trace contextRef="#ctx0" brushRef="#br0" timeOffset="98919.57">14498 1474 392 0,'0'0'31'0,"0"0"-31"16,0 0-51-16,0 0 50 15,0 0 1-15,37 124 9 0,-24-76-9 16,-1 2 3-16,-3-4-3 16,-5 0 11-16,-2-7-9 15,0-14-2-15,-2-6 1 16,0-12 4-16,0-7-4 16,0 0 9-16,0-5 29 15,0-22-18-15,-4-11-18 16,-9-10-6-16,-3-10 6 0,-3-10 1 15,3-10-4 1,0-7-7-16,7-4 7 0,9 1-1 16,0 5 1-16,0 11 0 15,16 14 0-15,3 15 0 16,0 16 0-16,-1 12-7 16,-3 15 7-16,1 0-2 15,1 18-4-15,4 20 4 16,-4 17 2-16,-5 11 2 15,-8 6-2-15,-4 4 0 16,0-3 0-16,-11-9 6 0,-5-14-3 16,5-10-6-1,-5-14 6-15,5-6 4 0,0-4-4 16,2-6-3 0,5-4-3-16,4 0-13 0,0-2-82 15,0-2-13 1</inkml:trace>
  <inkml:trace contextRef="#ctx0" brushRef="#br0" timeOffset="99369.76">14783 1726 279 0,'0'0'0'15,"0"0"-2"-15,0 0 2 16,0 0 0-16,0 0 25 16,0 0-21-16,58-50-4 15,-47 50 0-15,0 0 3 16,4 8-3-16,-1 12 3 15,-5 4 8-15,-3 5 23 0,-3 1-15 16,-3 3-12 0,0 7 8-16,0 2 6 0,-5 2-7 15,-8 4-14 1,-1-7 10-16,6-5 4 16,1-2-14-16,5-9 0 15,2-7 2-15,0-7 1 16,0-7-3-16,0-1-10 15,0-3 10-15,2 0-1 0,11 0-10 16,6 0 8-16,6-4-3 16,4-10-10-16,3-2-53 15,-3-9-63-15</inkml:trace>
  <inkml:trace contextRef="#ctx0" brushRef="#br0" timeOffset="102119.53">16451 969 321 0,'0'0'6'16,"0"0"32"-16,0 0-24 0,0 0 9 15,0 0 5-15,0 0-18 16,-53-83-10-16,53 85-3 16,0 24-11-16,7 18 14 15,12 18 7-15,6 17 0 16,2 9 2-16,-4 2-9 16,-4 2 7-16,-5-8-3 15,-3-5-2-15,1-9-2 16,-6-6 1-16,0-10 2 15,1-10-3-15,-3-7-1 16,-2-14 1-16,1-10 0 0,-3-9 1 16,0-4-1-1,0-7 20-15,0-25 25 16,-11-19-44-16,-12-18 1 16,4-11-2-16,-2-10 0 15,3-9-2-15,7-5 1 16,7-4-13-16,4-1-5 0,0 11 6 15,15 12-1-15,10 16 14 16,0 15 0-16,1 16-9 16,-3 12 9-16,-1 12 0 15,-2 11 1-15,5 4-1 16,-1 4-10-16,3 26 10 16,-5 14-1-16,-4 13 3 15,-11 17-1-15,-7 9 4 0,0 10 0 16,-9 3-5-1,-20 0 0-15,-2-6 0 0,2-11 0 16,8-13-29-16,11-14-10 16,7-14-10-16,3-12-24 15,0-10-12-15</inkml:trace>
  <inkml:trace contextRef="#ctx0" brushRef="#br0" timeOffset="102549.54">17008 1677 123 0,'0'0'157'15,"0"0"-140"-15,0 0-14 0,0 0 5 16,0 0-4-1,0 0 7-15,-37 71 9 0,34-36-13 16,3 2 3-16,0 0-2 0,0 0-2 16,0-4-6-1,13-8 4-15,4-2-4 16,-5-7 0-16,5-11-2 16,-5-5 2-16,5 0 0 0,0-11 4 15,5-22 22 1,1-8-25-16,4-10 4 0,-8-1-5 15,-7 2 3 1,-6 6-3-16,-6 12 4 0,-4 8 1 16,-23 12 2-16,-8 8-2 15,-3 4 6 1,-5 0-7-16,-1 21-4 0,1 12-4 16,5 9-28-16,12 7-31 15,4-12-71-15</inkml:trace>
  <inkml:trace contextRef="#ctx0" brushRef="#br0" timeOffset="103771.01">17392 1199 258 0,'0'0'33'16,"0"0"6"-16,0 0-25 16,0 0 12-16,0 0 3 0,0 0 1 15,-10 0-14 1,10 0-16-16,4 0-7 0,6 0 0 16,11 0 7-16,3 0 8 15,5 0-6-15,4 0 2 16,8 0-4-16,-2 0-4 15,1-4 4-15,3-10 0 16,-3 0-1-16,-7-1 0 16,-4 4-11-16,-6 5-18 15,-12 4-4-15,-5 2-20 16,-6 0-15-16,0 24-34 0</inkml:trace>
  <inkml:trace contextRef="#ctx0" brushRef="#br0" timeOffset="103939.53">17457 1602 342 0,'0'0'50'16,"0"0"-50"-16,0 0-3 16,0 0-6-16,0 0 9 0,0 0 3 15,93-36-3 1,-49 18-18-16,4 2-49 0,-7 0-30 15</inkml:trace>
  <inkml:trace contextRef="#ctx0" brushRef="#br0" timeOffset="104319.4">18169 963 353 0,'0'0'17'0,"-18"-142"-7"16,12 77-7-1,4 3 4-15,2 6 7 0,0 10 11 16,0 15 2 0,0 14-11-16,0 6-7 15,0 11-7-15,0 0-2 16,0 9-6-16,8 20 4 0,10 13 2 15,5 16 0 1,-1 9 8-16,-2 9 0 0,-2 6 1 16,-7 0-7-16,-2-3 7 0,-2-8-6 15,0-5-1 1,1-11-2-16,1-8 0 0,0-7-11 16,2-9-13-1,0-4-20-15,3-12-4 0,-3-1-18 16,3-14-16-1</inkml:trace>
  <inkml:trace contextRef="#ctx0" brushRef="#br0" timeOffset="104515.4">18554 904 349 0,'0'0'64'15,"0"0"-55"-15,0 0-9 0,0 0-11 16,83-112-2 0,-43 90 11-16,9-2-24 0,1 2-16 15,-6 0-6 1,-4 6 10-16,-11 0-80 0</inkml:trace>
  <inkml:trace contextRef="#ctx0" brushRef="#br0" timeOffset="104779.81">19165 106 458 0,'0'0'0'0,"0"0"0"15,0 0-2-15,65 167-2 16,-32-85 8-16,1 2-4 0,4-6 0 16,-3-7-7-16,-1-15-12 15,-7-11 4-15,-5-7-13 16,-9-9-1-16,-9-8-17 16,-4-4 13-16,0-9-70 15</inkml:trace>
  <inkml:trace contextRef="#ctx0" brushRef="#br0" timeOffset="104950.1">19114 648 441 0,'0'0'43'0,"0"0"-43"0,0 0-11 15,0 0 10 1,0 0-2-16,0 0-25 0,154-104-37 15,-96 71-36 1,-5-3-70-16</inkml:trace>
  <inkml:trace contextRef="#ctx0" brushRef="#br0" timeOffset="105409.6">19718 77 357 0,'0'0'0'0,"0"0"-42"16,0 0 42-1,22 134 0-15,-7-65 12 16,4 14 11-16,-1 10-23 0,-1 0 7 16,-5-9-1-16,-6-15-6 15,1-22 0-15,-5-14 2 16,0-17-2-16,-2-12 2 16,0-4 6-16,0-2 58 15,-4-27-28-15,-17-12-36 16,-2-18-2-16,-9-11 5 15,-4-18-10-15,-4-17 1 0,3-6-25 16,10 2 10 0,12 23-3-16,15 28 22 15,0 33-3-15,17 16 6 16,12 9-3-16,2 0 1 0,2 0 2 16,-1 0-3-1,-1 0 5-15,0 0 1 0,-2 0-6 16,-4 0 0-1,-8 0 2-15,-5 0 8 0,-10 26 4 16,-2 21-6-16,0 20-1 0,-14-4-7 16,-1-7 0-1,2-11-8-15,1-7 3 0,8-3-25 16,4-5-16 0,0-3-23-16,0-8-17 0</inkml:trace>
  <inkml:trace contextRef="#ctx0" brushRef="#br0" timeOffset="105970.07">20050 509 225 0,'0'0'44'0,"0"0"4"16,0 0-24-16,0 0 5 15,0 0 9-15,0 0-6 0,2-65-22 16,-2 60-3-16,0 3-6 16,0 2 8-16,0 0-9 15,6 2-4-15,6 22 3 16,6 8 1-16,2 8 3 16,0-2 5-16,-2 0-5 15,-5 0 2-15,-2-1-5 16,-2 3-6-16,1-4-13 15,-4-2-14-15,3-6-20 16,-5-8-16-16,2-4-26 16</inkml:trace>
  <inkml:trace contextRef="#ctx0" brushRef="#br0" timeOffset="106639.78">20700 288 390 0,'0'0'33'0,"0"0"-33"16,0 0-32-16,0 0 32 16,119-94 3-16,-77 74-3 15,7 0-2-15,0 2-15 16,-2 5-27-16,-10 4-29 16</inkml:trace>
  <inkml:trace contextRef="#ctx0" brushRef="#br0" timeOffset="107224.43">21380 10 111 0,'0'0'263'16,"0"0"-214"-16,0 0-49 0,0 0-2 16,0 0-19-1,0 0 21-15,58 0 6 0,-31 0 1 16,-3 26-5 0,-4 26 0-16,-4 23 0 0,-3 4 4 15,-3-4-10 1,-2-9 10-16,1-12-6 0,-3-18 0 15,-3-14-5 1,0-12 5-16,-3-10 8 0,0-6 22 16,0-37-7-16,0-22-16 15,-14-18 12-15,-9-6-19 16,-6 1-2-16,-2 26-1 16,0 20-9-16,7 25-10 15,8 17 17-15,12 0 5 16,4 0-5-16,2 0-2 15,20 0 2-15,9 0 5 16,1 0 4-16,-3 0-4 0,-2 0-1 16,-4 0 1-1,0 0 2-15,-3 0-2 0,-3 0-8 16,0 0-3 0,-7 0 10-16,-5 0-7 0,-5 0 8 15,0 0 0 1,-20 0 13-16,-9 0-13 0,0 0-11 15,9 6-25 1,11 24-15-16,9 5-27 0,0-6-65 16</inkml:trace>
  <inkml:trace contextRef="#ctx0" brushRef="#br0" timeOffset="107553.88">21790 16 371 0,'0'0'80'0,"0"0"-36"16,0 0-26-16,0 0-2 16,0 0 14-16,0 0-14 15,113-6-13-15,-88 6-3 16,-4 0 2-16,-4 0-2 16,-1 0-1-16,-5 0-2 15,-5 0 1-15,-6 0 2 16,0 0 0-16,-2 28 6 15,-15 26 0-15,-4 17-4 16,8-10-4-16,4-15 4 16,7-18 1-16,2-12-3 15,0-6-10-15,2-10 6 16,27 0-1-16,12-13 4 16,7-20-2-16,8-5-37 15,0 0-20-15,-8 3-27 16,4-8-36-16</inkml:trace>
  <inkml:trace contextRef="#ctx0" brushRef="#br0" timeOffset="110879.83">14386 631 208 0,'0'0'33'16,"0"0"-15"-16,0 0-6 0,0 0-11 16,0 0 4-1,-129-108 0-15,98 104 15 0,-7 4-14 16,-7 0-4 0,-1 0 8-16,-4 16 8 0,-1 8-12 15,2 9-1 1,-2 6-5-16,2 12 4 0,-2 6-4 15,-1 10-3-15,2 7 3 16,2 3 1-16,6 4-1 16,9 4 0-1,4 3 0-15,9 0 4 16,7-4-4-16,5-5 1 16,8-8-1-16,0-2 3 0,5-7-3 15,13-5 0-15,0 0 0 16,-1-2 4-16,4 3-4 15,-3 9-3-15,1 8 3 16,6 5 3-16,4 1-3 16,9-8 0-16,9-7-8 15,6-5 8-15,9-11-2 16,10-6-2-16,1-8 4 16,6-3 0-16,0-3 4 0,-2-4-6 15,-2-7 4 1,-1-2-3-16,-7-9 1 0,-1-7-1 15,1-1 1 1,4 0 9-16,5-1-6 0,9-14-1 16,1-4-1-16,-3-9-2 15,-2-9-1-15,-8-8 2 16,3-11 13-16,-1-9 0 16,-4-1-12-16,-4-7 5 15,-9-4-5-15,-6-5 6 0,-5-1-7 16,-7 4 2-1,-3 11-2-15,-5 6 10 0,-6 6-9 16,-1 4 4-16,-6 4-5 16,-2 0 14-16,-7 4-14 15,-2-2 2-15,-8 0-1 16,0 0 9-16,0-5-8 16,-14 1 3-16,-7 0-4 15,0-2 5-15,-4 2-6 16,-2 0 2-16,-2-2-2 15,-2 2 0-15,-2 0 2 0,-5 2-2 16,1 4 1 0,0 7 10-16,2 7-11 15,1 8-1-15,3 2 1 16,0 6 2-16,2 1-2 0,-2 4-1 16,-3 1 1-1,-3 4 3-15,-6 0-3 0,3 2 0 16,0-1 0-1,0 3 4-15,4 0-3 0,-4 0-2 16,7 0 2-16,-1 0 0 0,3 0-1 16,4 7-6-1,5-1 6-15,2-1 2 0,4 1 0 16,3 0-4 0,2-1 4-16,0 1 0 0,4-2-2 15,1 0-4 1,-2-3 4-16,2 2 3 0,-1-1-1 15,1-2-2 1,-2 0 2-16,2 0 16 0,2 0-15 16,-1 0-1-16,1 0-2 15,0 0 4-15,2 0-4 16,-1 0 0-16,0 0 0 16,3 0 1-16,-2 0-1 15,0 0-7-15,2 0 2 16,-2 0-1-16,2 0-15 15,0 0-2-15,0 0-1 16,0 0 20-16,0 4-18 16,0 4-17-16,0 8-5 15,2 0-13-15,0-8-97 0</inkml:trace>
  <inkml:trace contextRef="#ctx0" brushRef="#br0" timeOffset="143703.94">3488 1896 88 0,'0'0'55'15,"0"0"-47"1,0 0 4-16,0 0-4 0,0 0 24 15,0 0 6 1,0 0-12-16,0 0-9 0,-44-44-3 16,42 43 5-16,0 1 6 15,2-2-12-15,-2 2-1 16,2 0-7-16,0 0-3 16,0 0-2-1,0 0 0-15,0 0 0 0,0 0 0 16,0 0-2-16,0 0 2 15,6 8 1-15,17 2 1 16,3 1-2-16,5 2 3 0,5-2-2 16,2 1-1-1,0 3 1-15,-3-3-1 16,3-2 0-16,3 2 1 16,-2-2-1-16,1 5 0 15,-1-7 1-15,-2 5-1 16,3-1-1-16,-2-2 1 15,3 0 0-15,-6 0 1 0,1-6-1 16,-5-2 0-16,-2-2 4 16,-7 0-2-16,-2-5-2 15,0-9 2-15,1-11 4 16,0-3-6-16,4-2 2 16,-5 0 0-16,-2 6 0 15,-2 6-2-15,-3 2-2 16,-2 6 2-16,0 2 0 15,4 0-1-15,4 4 0 16,1 4-1-16,5 0-6 0,1 0 3 16,7 0 5-16,3 12 4 15,2-1-4-15,0 2 2 16,-5 1-2-16,0-5 1 16,1 3 0-16,-5-1-1 15,-5-5 0-15,-3 1 0 16,-6-4 0-16,-1 1 1 15,-3-2-1-15,-3-2 2 0,2 0 2 16,-2 0-4 0,3 0 0-16,1 0 0 0,3 0 0 15,3 0 0 1,2 0-1-16,2 0 0 0,1-2-1 16,4-10 0-1,-4-2 2-15,6-4 0 0,3-4 2 16,4-2-2-1,0-1 0-15,1 3 2 0,3-2-2 16,5 10 0-16,6 2-5 16,3 4-18-16,1 6 22 15,1-2 0-15,-12 2 0 16,-1 0-4-16,-3-2 5 16,-9 2 0-16,-2 2 3 15,-2 0-3-15,0 0 0 16,4 0-17-16,5 0-29 0,4 0-15 15,-5-7-148-15</inkml:trace>
  <inkml:trace contextRef="#ctx0" brushRef="#br0" timeOffset="162854.06">15157 2144 11 0,'0'0'45'16,"0"0"-35"-16,0 0 6 0,0 0 19 16,0 0-5-16,0 0-2 15,0 0-15-15,0 0 0 16,-13-39 1-16,11 35-13 16,2-1 2-16,0 4-2 15,0 0-2-15,0 1 1 0,0 0-6 16,0 0 6-1,0 0-2-15,0 0-3 16,0 0-2-16,0 0-10 0,0 0-5 16,2 0-21-16</inkml:trace>
  <inkml:trace contextRef="#ctx0" brushRef="#br0" timeOffset="163049.6">15157 2144 235 0</inkml:trace>
  <inkml:trace contextRef="#ctx0" brushRef="#br0" timeOffset="164079.53">15157 2144 235 0,'143'-79'13'0,"-143"79"20"0,0 0-19 0,0 0-2 0,0 0 1 0,0 0-2 16,0 0 4-1,0 0-4-15,0 0-11 16,6 10 0-16,13 6 0 16,4 6 6-16,11 4-6 0,2 4 0 15,6 7 0 1,2 5 8-16,1 10-8 0,7 12 10 15,-2 4-1-15,-2 2-1 16,-4 1-6-16,-13-7 0 16,-2-5-2-16,-6 0 0 15,-6-9 0-15,-3-6-2 16,-10-14 2-16,-2-8 7 16,0-10-7-16,-2-4 3 15,0-3-2-15,0-4 1 16,0-1-1-16,0 0-1 15,0 0 0-15,0 0 0 16,-8 0-7-16,-6 0-1 0,-1-11 6 16,-3-10 1-1,-2-3-19-15,-5-2 14 16,1-6-5-16,-3-2 0 16,-2-6 5-16,-5-3-16 15,1-2 12-15,-2-5 2 16,-1 0-3-16,3 1 2 0,6 4 0 15,4 2 7 1,8 5-1-16,1 4-6 0,4 4 9 16,-2-3 3-16,3 2-3 15,1-4 0-15,-1 4 0 16,1 0 0-16,0 1 0 16,1 4-2-16,3 2 2 15,0 5 4-15,-4 11-2 16,6-1 0-16,-2 5 1 15,2 2 8-15,0 0 5 16,-1 2-8-16,1 0 8 0,0 0-5 16,2 11-4-16,0 22-10 15,0 17 6-15,0 12 0 16,0 4-3 0,11-1-1-16,-3-2 1 0,2-6 6 15,-3-9-5-15,-1-7-1 16,0-10 1-16,0-8 2 15,-2-12-3-15,0-4-1 0,-1-7 1 16,-1 0 1 0,-2 0-1-16,0 0 7 15,0 0-3-15,0-18 13 16,0-13-10-16,0-8-6 0,-11-5-1 16,-3 1 1-1,1 3 0-15,1 2-2 0,2-2 2 16,-1-2 2-1,3-6-3-15,6-1-5 0,0 3 5 16,2 4-1-16,0 8 1 0,0 6 0 16,0 4 0-1,0 4 2-15,-2 6-2 16,0 4-1-16,2 6 1 16,0 4 2-16,0 0-2 0,6 0-4 15,21 0 3 1,14 10 1-16,3 8 0 0,7 2 1 15,0 2 3-15,1 0 7 16,-8-3-9-16,-1 0 2 16,-8-2-2-16,-6-9 3 15,-8 3-4 1,-6-3 2-16,-5-4-3 0,-2-2 4 16,-4 0-2-16,-4 1-4 15,2-3 1-15,-2 1-7 16,0-1-8-16,0 0-15 15,0 0-24-15,-6 0-80 16</inkml:trace>
  <inkml:trace contextRef="#ctx0" brushRef="#br0" timeOffset="171850.52">5986 14216 61 0,'0'0'30'16,"0"0"12"-16,0 0 1 16,5-109-12-16,-5 85-10 15,0 3 11-15,-3 2-7 16,-6 6-1-16,3 4 0 15,0-1 3-15,-6 3-13 16,3 0-9-16,3 0 2 0,-3 1-4 16,-1 5 0-1,0 1 7-15,-4 0 1 0,3 0 3 16,0 0-9 0,2 0-4-16,0 14 13 0,0 10-6 15,1 6-8 1,-2 10 2-16,-1 4 1 0,5 2-1 15,-1 2-2 1,4-2-2-16,1 2 2 0,2-2 0 16,0 4 2-16,0 3-4 15,0-5 4-15,0 6-1 16,0-6-1-16,0 4-3 0,0 1 3 16,0 0 2-1,0 4-1-15,0 1-2 16,0 6 2-16,0 2-1 15,0-4 0-15,0 5-1 16,0-3 1-16,0-6 0 0,0 0 1 16,0-5-2-16,0 0 2 15,-2-5 1 1,0 2-2-16,0-4-3 16,-1-1 3-16,1 3 0 0,-4 2 1 15,-1 2-2-15,2 6 2 16,-1 1 1-16,3 0-2 15,1-6-5-15,-2-5 5 16,2-2 2-16,0-6-2 16,-5 4 0-16,2-4 0 15,-2-4 0-15,1 4 0 16,-3-8-3-16,0 2 3 16,0 3 1-16,-2-1 1 15,-1 0-4-15,2-4 4 0,-3 2-2 16,3-6 0-1,1-1-3-15,3-6 3 0,0-3 0 16,-4 4 3-16,3-4-6 16,-3 1 6-16,-2-6-3 15,1 0 0-15,0 1-4 16,0-1 4-16,0 6 1 16,2-1-1-16,0 4 0 15,0 4 0-15,2-4 3 16,-1 1-3-16,3-2-5 0,0-1 5 15,1 0 1 1,2 0 0-16,0 1-2 0,-3 2 2 16,1 3-1-16,0 2 0 15,-2 6-3 1,0 3 3-16,2 7 1 0,-1 6 0 16,1 4-2-1,0-2 1-15,0-2 0 0,4-6 0 16,0-4-2-16,0-4 2 15,0-5 1-15,6-3 0 16,5-2-2-16,1 2 2 0,7-3 1 16,3 8-2-1,5-7-3-15,2 1 3 0,2-6 0 16,3-7-5 0,1 1 5-16,3-8-1 0,2-3 1 15,5-4 0 1,-3 0-3-16,1 0 3 0,1 0 2 15,-2 0-1 1,1 6-2-16,1-2 2 0,-3 4 0 16,-2-2-1-16,3 3-3 0,1-6 3 15,-1 6 1 1,5-4 0-16,2-5-2 0,0 4 2 16,4 0 0-1,1-4-1-15,2 0-2 0,0 5 2 16,0-4 1-1,1 3 0-15,-1 0-2 0,-1 1 2 16,3 4 1-16,-2-5-2 16,0 1-2-16,3-5 2 15,7 0 1-15,1 0-1 16,1 0-1-16,6 0 1 16,4-9 5-16,11 0-5 15,7-4 0-15,4-1 0 16,0 7 1-16,-1-3 0 15,-3 1-2-15,1 3 2 16,1-2 0-16,2-2-1 16,-1-1-3-16,-3 0 3 0,-3-7 1 15,-1 0 0 1,-1-4-2-16,-3-1 2 16,2-6 1-16,-3 1-2 15,-2 2 0-15,-1 0 0 16,0-3 2-16,6 8-2 15,-8-2 0-15,-6 5 0 0,-9 0 3 16,-9 4-3-16,-9 2-3 16,-2-2 3-16,-1 6 0 15,2-2 0-15,8 3 0 16,6 1 0-16,7-3 4 16,4 1-4-16,3 6-4 15,4-2 4-15,3 4 3 16,-1 0-2-16,2 0-2 15,3 0 2-15,3 0 0 16,-1 0-1-16,2 0-1 16,5 0 1-16,10-4 1 0,10-5 1 15,3 1-4 1,1-5 4-16,-2 3-2 0,3 2 0 16,1 2-3-16,1 1 3 15,-8 5 1-15,-3 0 0 16,-8 0-2-16,-3 0 2 15,-5 0 0-15,-9 0-1 16,-8 0-2-16,-4 0 2 16,-9 0 2-16,-1 0-2 15,-3 0 0-15,-2 0 0 0,1-7 2 16,-6 1-2 0,-2-6-3-16,-1-2 3 0,-3 1 0 15,-5-10 1 1,1-3-2-16,-7 0 2 0,-7-2 1 15,-4 1-2-15,-8 1-1 16,-5 7 1-16,-5-4 3 16,2-3 0-16,3-6 2 15,-1-12-5-15,5-4 6 16,-1-10-6-16,-1 0 0 0,3-5 0 16,-7 9 1-1,1 4 0-15,-1 12-2 0,-1 2 2 16,-5 8 1-1,-1 2-2-15,-2-1-3 0,-1 8 3 16,-2-1 1-16,0 0 0 16,0-2-2-16,-10-9 2 15,-3-4 9-15,-5-10-10 16,-1-1 1-16,1 2 1 16,-7 0 11-16,5 0-10 15,2 4 2-15,-2 4-4 16,7 0 6-16,-3-1-7 15,1 7 1-15,-1 3-1 16,1 0 8-16,-4-5-6 16,2-3-2-16,-6-7 2 0,5 2 3 15,-1 1-5 1,-2 3 1-16,-3-3-1 16,-3-2 10-16,-1-4-10 15,-3 2 3-15,-1 3-3 0,-2 3 11 16,1-3-9-1,-1 8-2-15,1-8 3 0,2 2 0 16,0-3-1-16,0 1-4 16,-1 0 4-16,-1 2 2 15,0 5-4-15,-3 0 1 16,3 11-1-16,-3 4 14 16,-2-1-12-16,-2 6 3 0,-2-3-5 15,-1-1 9 1,-1 2-9-16,1-3 0 15,5-4 0-15,-4-1 3 16,7-4-1-16,-1 0-4 16,-2-3 4-16,4 3 1 15,1-4-3-15,0 3-3 16,-5 1 3-16,-2 2 2 0,-3 0-1 16,-3 4-2-16,-1-9 2 15,1 6 3-15,3-6-4 16,3 3-5-16,0 5 5 15,1 0 2-15,2 3 0 16,-3 2-4-16,-3 3 4 16,-1 1 1-16,-2 2-3 15,-6 3 2-15,-6 0-2 0,-4-1 4 16,-7 1-3 0,-5-3-2-16,5-1 2 0,4-2 2 15,7 1-3 1,4-4-5-16,4 1 5 0,-4 0 2 15,0-4-1-15,-2 2-2 16,-1 2 2-16,-6 2 2 16,4-3-3-16,-4 7-5 15,3-3 5-15,-2 1 2 16,2 0-1-16,-6-3-2 16,0 1 2-16,-3 5 1 15,-4-3-2-15,-6 1-4 0,4 2 4 16,-1-1 2-1,5-1-1-15,2-1-2 0,-1 2 2 16,-3 0 3-16,-5-3-4 16,-4 5-5-16,-1-3 5 15,0 1 0-15,6 2 0 16,3 2-2 0,0 4 2-16,-3 2 1 0,-6 0-1 15,-2 0-5-15,-4 0 5 16,0 0 2-16,-5 0-2 15,3 0 0-15,-3 0 0 0,3-5 3 16,-1 4-3 0,6 0-5-16,8-2 5 0,5 1 2 15,3 2-1 1,5 0-2-16,-1 0 2 0,3 0 1 16,1 0-2-1,6 0-6-15,6 0 6 0,4-4 1 16,5 1-1-1,5-4 0-15,1 1 0 0,6-2 1 16,-1-1-1-16,4 3-5 16,1 1 5-16,-2-1 2 15,0 0-1-15,2 2-2 16,2-2 2-16,2 2 2 16,1 2-3-16,1 2-5 0,-2-2 5 15,1 2 1 1,-2-4 1-16,-5 2-4 15,-2 2 4-15,0-3 0 0,2 3-2 16,5 0-6-16,5 0 6 16,-2 0 0-16,4 0-4 15,-3 0 3-15,3 0 2 16,1 0 1-16,1 0-2 16,-1 5-4-1,-1-1 4-15,-1 0 2 0,-3 0 0 16,-2 0-4-16,1 2 4 15,0-4 1-15,4 2-3 16,5 0-7-16,-2 2 7 16,-3 0 0-16,-2 0-9 15,-3 6 9-15,-4 2-2 16,2-1 0-16,1 2 2 16,0 1-8-16,-2 1 8 15,1 1-2-15,3-3 2 16,4 2-5-16,4-4 5 0,0-4 5 15,5 1-5-15,1-9-3 16,-2 4 3-16,6-5 2 16,0 1-2-16,0-1 0 15,2 0 0-15,-2 2-2 16,0 1 2-16,-3-2-7 16,-3 8 7-16,-8-5-3 15,-2 4-1-15,-2 2-1 16,-3-4-2-16,4 0 5 15,1 0-10-15,3 2-54 16,7 2-53-16,-13-6-233 0</inkml:trace>
  <inkml:trace contextRef="#ctx0" brushRef="#br0" timeOffset="186174.93">8763 17463 1 0,'0'0'41'0,"0"0"-5"16,0 0 12-16,0 0-19 0,0 0-4 15,0 0-13 1,0 0-9-16,0 0 4 0,-27 0 0 16,25 0-7-1,0 0 2-15,-1 0-1 0,0 0 7 16,-1 0-3-1,2 0-3-15,0 0 4 0,2 0 3 16,-2 0-3-16,0 0 3 16,-1 0-8-16,-1 0 13 15,4 0-6-15,-2 0-7 16,2 0-2-16,-2 0 1 16,2 0-31-16,0 0-7 15,0 0-25-15,0 0-44 16</inkml:trace>
  <inkml:trace contextRef="#ctx0" brushRef="#br0" timeOffset="186811.62">9507 17373 200 0,'0'0'27'0,"0"0"-27"15,0 0-9-15,0 0-11 0,0 0 16 16,0 0 3 0,0 2-3-16,0-2 4 0,0 0 1 15,0 0 1 1,0 0-4-16,0 0 4 0,0 0 1 16,0 0-3-1,0 0-3-15,0 0-2 0,0 0-37 16,0 8-35-1</inkml:trace>
  <inkml:trace contextRef="#ctx0" brushRef="#br0" timeOffset="188419.35">11307 16079 20 0,'0'0'53'0,"0"0"-32"0,0 0 17 16,0 0-25-16,0 0-7 16,0 0-5-1,-67-27 2-15,59 18-2 0,3 6-2 16,0-3 2-16,3 2 4 16,2 0-5-16,0-4-6 15,0 2-17-15,0-2-43 16</inkml:trace>
  <inkml:trace contextRef="#ctx0" brushRef="#br0" timeOffset="189399.65">11278 15837 51 0,'0'0'67'0,"0"0"-37"0,0 0-8 15,0 0-9 1,0 0 2-16,0 0-10 0,-2-2 3 15,2 2-8 1,-3 0 0-16,3 0 5 0,0 2 11 16,-2 9-7-16,0 2 8 15,2 7-11-15,0 8-1 16,0 5-1-16,0 11-4 16,9 7 12-16,3 5-2 15,-2 3-6-15,-1-1 4 16,1-1-8-16,-4-7 12 15,-4-2-1-15,0-8-6 16,-2-8 3-16,0-10 0 0,0-4-8 16,0-10 1-1,0-8 0-15,0 0 4 16,0 0-5-16,3 0-5 16,-3 0 5-16,0 0 0 0,0 0 2 15,0-12 1 1,0-2-1-16,-11-8 4 15,-3-6-6-15,-1-2-2 16,-1-6 2-16,3-9 2 0,-1 1-2 16,5-6 0-1,3-4 0-15,4-4 2 0,-1 0-2 16,3 1-3-16,0 3 3 16,0 4 1-16,0 6-1 15,0 4 0-15,9 7-1 16,2 4-1-16,1 7 2 15,-2 12-7-15,1-2 3 0,5 6 3 16,-1-3-4 0,6 2 3-16,1 1 2 0,3-4 1 15,-1 3-1-15,5 6-7 16,0 1 7-16,2 0 0 16,0 0-1-16,2 6-1 15,-4 10 4-15,-2 2-1 16,-4 4-1-16,-6 0-4 15,-3 2 4-15,-8 2 2 16,-1 1 2-16,-5 4-2 16,0 5 0-16,0 8 4 15,-7-4-6-15,-11 4-4 16,-1-3 4-16,-4-5 2 0,-2-4 0 16,1-3-4-1,0 0 4-15,-3-3-4 0,2-4 2 16,1-4-4-1,6 0 4-15,0-10 5 0,5 2-5 16,4-1 0-16,2-9 0 16,3 2 1-16,4-2-1 15,-2 0-7-15,2 0-6 0,0 0-7 16,0 0-31 0,0 0-24-16,0 0-58 0</inkml:trace>
  <inkml:trace contextRef="#ctx0" brushRef="#br0" timeOffset="190419.77">11344 15561 36 0,'0'0'67'16,"0"0"-32"-16,0 0 0 16,0 0-12-16,0 0 8 15,0 0-21-15,0-32 7 16,-2 32 4-16,-2 0 3 16,-2 0-10-16,-1 11-11 15,-3 14 0-15,2 8 6 16,-3 6-7-16,-3 1-4 15,8-5 4-15,-5-2 3 16,4-3-5-16,2-7 0 16,-1-6 0-16,1 1 2 15,3-9-1-15,0-3-2 16,2-6 2-16,0 0 2 0,0 0-3 16,0 0-11-1,0 0 1-15,0 0 5 0,0 0 2 16,0-15 3-1,0-3 2-15,0-4 4 0,2-9-6 16,0 4-1-16,0-3 1 16,3-2 3-16,-3 0-3 15,2-4 0-15,2-3 0 16,-2 3 5-16,4 4-5 16,1 7-4-16,1 6 4 0,-4 6 4 15,-2 8-4 1,1-1 0-16,1 6-3 0,6 0 1 15,3 0 1-15,3 0 1 16,5 0 0-16,1 3 9 16,0 8-9-16,3 3 4 15,-4 1-3-15,-2 0 8 16,0 4-3-16,-1-2-5 16,0 3 1-16,0 1 9 15,-2-2-11-15,-5 2 3 16,-2-8-2-16,-4-4 4 15,0-3-5-15,-5-2-1 16,0-3 1-16,-2-1 2 0,0 0 0 16,0 0-3-1,0 0 2-15,0 0 4 0,0 0-5 16,0 0-2 0,0 0 1-16,-13 0-14 0,1 7-24 15,4 3-65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3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80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3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77433" y="1114421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Regresión logística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0DB8A9C2-6224-A41B-2840-04EB1FC2F3F6}"/>
              </a:ext>
            </a:extLst>
          </p:cNvPr>
          <p:cNvSpPr/>
          <p:nvPr/>
        </p:nvSpPr>
        <p:spPr>
          <a:xfrm>
            <a:off x="597809" y="553320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2800" strike="noStrike" spc="-1" dirty="0">
                <a:solidFill>
                  <a:srgbClr val="FF0000"/>
                </a:solidFill>
                <a:latin typeface="Calibri Light"/>
              </a:rPr>
              <a:t>Sevilla, 26 de Mayo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trata de una generalización de la regresión lineal al caso de la clasificación.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OJO! </a:t>
            </a:r>
            <a:r>
              <a:rPr lang="es-ES" b="1" spc="-1" dirty="0">
                <a:solidFill>
                  <a:srgbClr val="FFFFFF"/>
                </a:solidFill>
                <a:latin typeface="Calibri"/>
              </a:rPr>
              <a:t>Pese a llamarse “regresión logística” es de clasificación.</a:t>
            </a:r>
            <a:endParaRPr lang="es-ES" sz="18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OBJETIVO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: Transformar el resultado de un valor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continuo no acotado (-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, +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 (regresión lineal) en una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probabilidad (acotada (0, 1))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3C6671-E416-2F6C-5E89-910086C6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95" y="1229032"/>
            <a:ext cx="4846364" cy="2030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8BB8B2-2E97-A7A5-1D54-5ED9A6E7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94" y="3429000"/>
            <a:ext cx="4895497" cy="2760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5DB4B9C-F163-3EBD-95D2-914272492D0F}"/>
                  </a:ext>
                </a:extLst>
              </p14:cNvPr>
              <p14:cNvContentPartPr/>
              <p14:nvPr/>
            </p14:nvContentPartPr>
            <p14:xfrm>
              <a:off x="1106640" y="3600"/>
              <a:ext cx="10780560" cy="6512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5DB4B9C-F163-3EBD-95D2-914272492D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280" y="-5760"/>
                <a:ext cx="10799280" cy="653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Arial"/>
              </a:rPr>
              <a:t>Pasos de la Regresión Logística</a:t>
            </a:r>
            <a:endParaRPr lang="es-ES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700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Establecimiento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la formula de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regresioón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lineal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+mj-lt"/>
              <a:buAutoNum type="arabicPeriod" startAt="2"/>
            </a:pPr>
            <a:r>
              <a:rPr lang="en-GB" spc="-1" dirty="0" err="1">
                <a:solidFill>
                  <a:srgbClr val="FFFFFF"/>
                </a:solidFill>
                <a:latin typeface="Calibri"/>
              </a:rPr>
              <a:t>Conversión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con la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sigmoide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o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logística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tiene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valor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entrada no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limitado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todos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números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reales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) y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su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output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pertenece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al interval (0,1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. Los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extremos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del interval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nunca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alcanzan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Compruébalo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si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quieres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;).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6564204" y="2430360"/>
            <a:ext cx="5333986" cy="2854127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/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blipFill>
                <a:blip r:embed="rId4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/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297D3F0-361D-F9E3-CDA2-8454BABDA4E9}"/>
                  </a:ext>
                </a:extLst>
              </p14:cNvPr>
              <p14:cNvContentPartPr/>
              <p14:nvPr/>
            </p14:nvContentPartPr>
            <p14:xfrm>
              <a:off x="1829520" y="6840"/>
              <a:ext cx="10361880" cy="68072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297D3F0-361D-F9E3-CDA2-8454BABDA4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0160" y="-2520"/>
                <a:ext cx="10380600" cy="68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Función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Logística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75BE655-1D25-A71A-E2B0-B2D4F74E8F1E}"/>
                  </a:ext>
                </a:extLst>
              </p14:cNvPr>
              <p14:cNvContentPartPr/>
              <p14:nvPr/>
            </p14:nvContentPartPr>
            <p14:xfrm>
              <a:off x="3805560" y="2024640"/>
              <a:ext cx="4658400" cy="3121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75BE655-1D25-A71A-E2B0-B2D4F74E8F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6200" y="2015280"/>
                <a:ext cx="4677120" cy="313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Gradient Descent y MSE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Gradient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/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b="1" dirty="0">
                    <a:solidFill>
                      <a:schemeClr val="bg1"/>
                    </a:solidFill>
                  </a:rPr>
                  <a:t>Plan 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minimizar </a:t>
                </a:r>
                <a:r>
                  <a:rPr lang="es-ES" dirty="0">
                    <a:solidFill>
                      <a:schemeClr val="bg1"/>
                    </a:solidFill>
                  </a:rPr>
                  <a:t>los errores cuadráticos </a:t>
                </a:r>
                <a:r>
                  <a:rPr lang="es-ES" sz="1800" dirty="0">
                    <a:solidFill>
                      <a:schemeClr val="bg1"/>
                    </a:solidFill>
                  </a:rPr>
                  <a:t>entre </a:t>
                </a: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b="1" dirty="0">
                    <a:solidFill>
                      <a:schemeClr val="bg1"/>
                    </a:solidFill>
                  </a:rPr>
                  <a:t>valor real </a:t>
                </a:r>
                <a:r>
                  <a:rPr lang="es-ES" sz="1800" dirty="0">
                    <a:solidFill>
                      <a:schemeClr val="bg1"/>
                    </a:solidFill>
                  </a:rPr>
                  <a:t>y las </a:t>
                </a:r>
                <a:r>
                  <a:rPr lang="es-ES" sz="1800" b="1" dirty="0">
                    <a:solidFill>
                      <a:schemeClr val="bg1"/>
                    </a:solidFill>
                  </a:rPr>
                  <a:t>probabilidades ofrecidas por el estimador</a:t>
                </a:r>
                <a:r>
                  <a:rPr lang="es-ES" sz="1800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s-ES" sz="1800" b="1" dirty="0">
                    <a:solidFill>
                      <a:schemeClr val="bg1"/>
                    </a:solidFill>
                  </a:rPr>
                  <a:t>Problema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nada garantiza que </a:t>
                </a:r>
                <a14:m>
                  <m:oMath xmlns:m="http://schemas.openxmlformats.org/officeDocument/2006/math"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1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tenga solo un mínimo. Esto se debe a que la función sigmoide no es estrictamente convexa.</a:t>
                </a:r>
                <a:endParaRPr lang="es-ES" sz="180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blipFill>
                <a:blip r:embed="rId3"/>
                <a:stretch>
                  <a:fillRect l="-416" t="-1277" r="-554" b="-23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/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8E4FFA9-E4E8-CABA-43CE-E429E402566C}"/>
                  </a:ext>
                </a:extLst>
              </p14:cNvPr>
              <p14:cNvContentPartPr/>
              <p14:nvPr/>
            </p14:nvContentPartPr>
            <p14:xfrm>
              <a:off x="2454120" y="158040"/>
              <a:ext cx="9737280" cy="5076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8E4FFA9-E4E8-CABA-43CE-E429E40256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4760" y="148680"/>
                <a:ext cx="9756000" cy="509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Maximum Likelihood</a:t>
            </a:r>
            <a:endParaRPr lang="es-ES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/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s-E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/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Tiene un único mínimo.</a:t>
                </a:r>
              </a:p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Los términos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son muy grandes, mientras que aquellos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se aproximan a 0.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blipFill>
                <a:blip r:embed="rId4"/>
                <a:stretch>
                  <a:fillRect t="-1152" b="-3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B53D5CB-E3FC-3676-AE5A-CCD328CD63EB}"/>
                  </a:ext>
                </a:extLst>
              </p14:cNvPr>
              <p14:cNvContentPartPr/>
              <p14:nvPr/>
            </p14:nvContentPartPr>
            <p14:xfrm>
              <a:off x="2490480" y="7200"/>
              <a:ext cx="9700920" cy="6851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B53D5CB-E3FC-3676-AE5A-CCD328CD63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1120" y="-2160"/>
                <a:ext cx="9719640" cy="68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1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Establecimiento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Threshold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F1A7BB-7A7F-352E-D3FF-21E02149EC46}"/>
              </a:ext>
            </a:extLst>
          </p:cNvPr>
          <p:cNvSpPr txBox="1"/>
          <p:nvPr/>
        </p:nvSpPr>
        <p:spPr>
          <a:xfrm>
            <a:off x="403122" y="1488706"/>
            <a:ext cx="9842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s-ES" sz="2000" spc="-1" dirty="0">
                <a:solidFill>
                  <a:srgbClr val="FFFFFF"/>
                </a:solidFill>
                <a:latin typeface="Calibri"/>
              </a:rPr>
              <a:t>Para obtener etiquetas se establece un umbral </a:t>
            </a:r>
            <a:r>
              <a:rPr lang="es-ES" sz="2000" i="1" spc="-1" dirty="0" err="1">
                <a:solidFill>
                  <a:srgbClr val="FFFFFF"/>
                </a:solidFill>
                <a:latin typeface="Calibri"/>
              </a:rPr>
              <a:t>Thr</a:t>
            </a:r>
            <a:r>
              <a:rPr lang="es-ES" sz="2000" i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FFFFFF"/>
                </a:solidFill>
                <a:latin typeface="Calibri"/>
              </a:rPr>
              <a:t>tal que si </a:t>
            </a:r>
            <a:endParaRPr lang="es-ES" sz="2000" i="1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/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blipFill>
                <a:blip r:embed="rId3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  <a:blipFill>
                <a:blip r:embed="rId4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2C8F5A2-5EAB-65DD-C33D-9F4F958A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14" y="4502752"/>
            <a:ext cx="3265820" cy="2206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  <a:blipFill>
                <a:blip r:embed="rId6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FD68F33B-A3E4-F0EF-0B14-808703827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599" y="4389331"/>
            <a:ext cx="2858627" cy="2326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  <a:blipFill>
                <a:blip r:embed="rId8"/>
                <a:stretch>
                  <a:fillRect l="-2556" t="-56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55A759BB-87FB-0FA1-85DB-D9A731BF9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697" y="4351864"/>
            <a:ext cx="2817279" cy="2326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6094FAC-3BDF-374C-570A-B2C0D5EBA574}"/>
                  </a:ext>
                </a:extLst>
              </p14:cNvPr>
              <p14:cNvContentPartPr/>
              <p14:nvPr/>
            </p14:nvContentPartPr>
            <p14:xfrm>
              <a:off x="690480" y="3600"/>
              <a:ext cx="11059920" cy="5918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6094FAC-3BDF-374C-570A-B2C0D5EBA5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120" y="-5760"/>
                <a:ext cx="11078640" cy="59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: SoftMax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D5E53-A6F8-7AD3-4AC1-FAB35AE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7" y="1747199"/>
            <a:ext cx="4541359" cy="3000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/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/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/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/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s-E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3659535-BB54-05B4-1CA1-3B0DE455587F}"/>
              </a:ext>
            </a:extLst>
          </p:cNvPr>
          <p:cNvSpPr txBox="1"/>
          <p:nvPr/>
        </p:nvSpPr>
        <p:spPr>
          <a:xfrm>
            <a:off x="4994930" y="5475136"/>
            <a:ext cx="625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Función de coste K clases</a:t>
            </a:r>
            <a:endParaRPr lang="es-E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1E4BB58-B96B-BF59-2FAA-2B93B4648035}"/>
                  </a:ext>
                </a:extLst>
              </p14:cNvPr>
              <p14:cNvContentPartPr/>
              <p14:nvPr/>
            </p14:nvContentPartPr>
            <p14:xfrm>
              <a:off x="491400" y="3600"/>
              <a:ext cx="9974520" cy="6433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1E4BB58-B96B-BF59-2FAA-2B93B46480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040" y="-5760"/>
                <a:ext cx="9993240" cy="64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8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6697</TotalTime>
  <Words>448</Words>
  <Application>Microsoft Office PowerPoint</Application>
  <PresentationFormat>Panorámica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Alberto Becerra Tomé</cp:lastModifiedBy>
  <cp:revision>53</cp:revision>
  <dcterms:created xsi:type="dcterms:W3CDTF">2020-05-12T19:48:30Z</dcterms:created>
  <dcterms:modified xsi:type="dcterms:W3CDTF">2022-11-24T11:42:28Z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