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fTaorGXcFkqvL3c61bZtaer9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2T13:14:22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24778 5404 158 0,'0'0'15'0,"0"0"-5"16,0 0-5-16,0 0-5 16,0 0 21-16,0 0-1 0,0 0 0 15,0 0 11 1,-14-70-17-16,14 70-2 0,5 0-12 16,1 0-1-1,2 0 1-15,0 2 1 0,-3 2 0 16,-1 0-1-1,-2-4 1-15,0 2 6 0,3-2 5 16,2 0-9-16,4 0 1 0,3 0-1 16,3 0 0-1,1 0 0-15,2 0-3 0,2 0 3 16,5 0-1 0,2 0-1-16,6-4 3 15,3-4 10-15,5-3-9 16,-1-1 1-16,-4-1-6 15,-1 0 5-15,-2 6-1 0,-2-4-3 16,3 4 0-16,1 0 0 16,5 6-1-16,3 1 0 15,-5 0-3 1,3 8 3-16,-3-1-4 0,-7-2 0 16,0-5 4-1,-3 0 3-15,1 0-2 0,-2 0-1 16,2-8 3-16,0-3 0 15,-4 0-3-15,0 0-2 16,0 3 2-16,-6 1 0 16,0 2 1-16,-1 1-2 15,-3 0 2-15,6 3 0 16,2 1-1-16,1 0-3 16,-2 0 3-16,1 0-3 0,-3 0 6 15,-1 0-6 1,-4 0 6-16,1 0-2 0,0 0-1 15,2 0-4-15,5 0 4 16,-2 0 3-16,12 0-3 16,0 0 0-1,5 0 0-15,0 9 2 16,5 0-2-16,-3 0-2 0,7 0 2 16,-2-4 0-16,-4 0 0 15,-6-4-3-15,-3-1 6 16,-3 0-1-16,-2 0-2 15,4 0-5-15,-2 0 5 16,3 0 0-16,-1 3-1 16,-6 1-2-16,-5 1-2 15,-7 1 5-15,-3 3 0 16,-5-3-2-16,-1 0 2 16,3-1 3-16,3 0-3 0,5-1 0 15,1-2 1-15,5 0 2 16,-6-2-3-16,-1 0-3 15,-3 0 3-15,-1 0 2 16,-4 0-1-16,-1 1-2 16,1 3 2-16,4 2-1 15,1 5 0-15,3-1-5 16,-1 2 5-16,3-2-3 0,0-3 4 16,0-4-2-1,-1-1 2-15,1-2-1 0,3 0 0 16,3 0 0-16,2-2 1 15,3-4 2-15,-2 2-3 16,0 0 0-16,2-2-2 16,0 0 2-16,0 0 0 15,-2 0-2-15,2 2 2 16,2-1 1-16,1 5-1 16,5 0 0-16,1 0 0 0,-3 0-2 15,1 0 2 1,-3 0-8-16,-6 0 2 0,-4 0 6 15,-5 0-4-15,-5 0 4 16,-2 0 0 0,2 0 3-16,0 0-3 0,8 0 1 15,4 0-1 1,-1 0 1-16,2 0-1 0,-3 3 0 16,-3-1 0-16,-5-2 1 15,1 0-1-15,-1 0-2 16,6 0 2-16,3 0 6 15,3 0-6-15,2 0 0 16,0 0-4-16,-1 0 4 16,-1 0 0-16,0 0-3 15,-2 0 3-15,-3 0 2 0,0 0-1 16,-2 0-2 0,1 0 3-16,-2 0 1 15,2 0-3-15,1 0-4 16,-2 0 3-16,0 0 0 0,0 1 0 15,2 2 1-15,3-3 0 0,-3 0 1 16,-1 0-1 0,-2 0-1-16,1 0 1 15,-5 0 3-15,4 0-2 16,-3 0-2-16,1 0 2 16,1 0 2-16,4 0-3 15,-2 0-3-15,5 0 3 16,-6 0 0-16,2-3 3 0,-3 3-6 15,-1 0 6-15,1 0-3 16,-2 0 0 0,2 0-4-16,0 11 4 0,6-5 0 15,3 2-1 1,0-1-2-16,-1-7 3 16,6 0 9-16,7 0-9 0,9 0 0 15,-2 0 1-15,-1-1-3 16,-16-3 2-1,-7 0 0-15,-8 2 0 0,-8 0 0 16,-4 0 0-16,-2 2-3 16,0 0 3-16,2 0 3 15,3 0-3-15,4 0 0 16,4 0 0-16,5-2 3 16,4-2-3-16,1 0 1 15,1 0-1-15,1 0 5 16,-3-1-4-16,0 4-2 15,1-4 2-15,1-1 2 0,0 2-3 16,1-3-2-16,2 0 2 16,6-2 4-16,0-3-2 15,3 0 0-15,0 0-1 16,-5-1 8-16,-5 6-9 16,1-1 2-16,-4-1-2 15,-1 5 2-15,-2 0-2 16,-6 3 0-16,-6 1 0 0,-3 0 1 15,-1-3-1-15,1 2-1 16,4 1 1 0,2 0 0-16,3 0 0 0,-2 0 0 15,2 0 0 1,-7 0 2-16,-1 0-2 0,-3 0-2 16,-3 0 2-16,2 0 1 15,0 0 0-15,4 0-2 16,4 0 2-16,1 0 1 0,-1 0-2 15,2-3-3 1,-3 3 3-16,2-4 7 0,-2 2-3 16,0 2-4-1,-5 0 4-15,-4 0 29 16,0 0-29-16,0 0-4 16,2 0-3-16,1 0 3 0,4 0-3 15,-3 0 1 1,-2 0-8-16,-2 0-5 0,0 0 3 15,0 0-1-15,0 0 4 0,0 0 7 16,-9 10-56 0,-13-7-65-16</inkml:trace>
  <inkml:trace contextRef="#ctx0" brushRef="#br0" timeOffset="24299.89">14654 1941 70 0,'0'0'0'0,"0"0"-4"15,0 0-3-15,0 0 7 16,0 0 16-16,0 0 34 16,6-107 0-16,-6 89 2 15,0 7-33-15,0 4 7 16,0 5-24-16,0 2-2 0,0 0-14 15,0 0-13-15,0 0 19 16,0 0 8-16,0 0 6 16,0 0 0-16,0 0 9 15,0 0-6-15,0 0-9 16,0 2 0-16,0 7 0 16,-2-3 1-16,2 0-1 15,0 2-1-15,-2 2 1 16,-2 5 5-16,-6 11-4 15,1 17 6-15,-4 19 0 16,-5 18 3-16,1 16-7 16,-6 11-3-16,-1 7 1 0,-5 4 2 15,-3-3-2-15,-5-3-2 16,-3-14 2-16,-3-12 2 16,1-13 2-16,1-16 7 15,8-13-1 1,7-8-3-16,6-13-4 0,6-5 2 15,3-7-6-15,4 0 3 0,1-5-3 16,4-2-1 0,0 0 1-16,2-2-1 15,0 0-2-15,0-2-10 16,0 2-25-16,0 0 5 0,0-2-13 16,0 0-10-1,0 0 3-15,0 0-26 0</inkml:trace>
  <inkml:trace contextRef="#ctx0" brushRef="#br0" timeOffset="26498.82">14074 2645 101 0,'0'0'12'0,"0"0"-12"15,0 0-22 1,0 0-21-16,0 0 38 0,0 0 5 15,0 0 60-15,-4 0-15 16,4 0-6 0,0 0-14-16,0 0-4 0,0 0-7 15,0 0-7 1,0 0-3-16,0 0-4 0,0 0-3 16,0 0 3-16,0 4 0 15,-4 14 0-15,-1 9 9 16,-4 2 0-16,2 5-4 0,1 3-1 15,-1 4-4 1,2 3 3-16,5 0-2 16,0 3 0-16,0-5-1 15,0-4 0-15,0-5 1 16,3-3 0-16,4-7 1 16,-1-7-2-16,-4-4 1 0,2-6 0 15,-4-2-1 1,3-1 1-16,-3 2 0 0,2-3-1 15,2 2 0-15,1-2 0 16,-2 0 0-16,1 2-3 16,-2-2 3-16,-2-2 1 0,2 2-1 31,-2-2 0-31,0 0 1 16,2 0-1-16,3 0 0 0,1 0-7 15,8 0 7-15,5 0 6 16,8-6 2-16,7-8-4 15,4-3-2-15,2 0 0 16,2-2 5-16,-3 8-3 16,-4-1 6-16,-6 2-9 15,-2 2 2-15,-7 1-3 16,-4 5 0-16,-6 2 0 0,-3 0-1 16,-5 0-5-16,-2 0-1 15,0 0 2-15,0 0 4 16,0 0 1-16,0 0-4 15,-9 6 3-15,3 3 0 16,2-1-14-16,-1 5 1 16,5-3-33-16,0 3-10 15</inkml:trace>
  <inkml:trace contextRef="#ctx0" brushRef="#br0" timeOffset="27216.32">15166 2115 252 0,'0'0'12'0,"0"0"-12"0,0 0-6 15,0 0 6 1,-84 142 1-16,52-89 1 0,-3 0 12 16,4-3 6-16,2-3 9 15,2 1-5-15,4 2-15 16,7 0-3 0,10-1-4-16,6-5-1 0,0-6-1 15,0-4 0-15,20-2 0 16,3-4 2-16,0 0-2 15,4-4-1-15,0-4 1 16,4-6 0-16,3-4 0 16,1-4-1-16,4-3 1 0,1-3-2 15,-3 0 6 1,1 0 0-16,1 0-3 0,-2-3-1 16,-1 0 0-16,1-2-13 15,4 1-6-15,-5 2-13 16,-5-3-15-16,-6 2-13 15,-8-3-85-15</inkml:trace>
  <inkml:trace contextRef="#ctx0" brushRef="#br0" timeOffset="27514.87">15115 2731 93 0,'0'0'30'16,"0"0"-1"-16,0 0 31 15,0 0-18-15,0 0-15 16,144-79 1-16,-101 58-14 0,1 0-7 15,-1 6-7-15,-3 2-3 16,-5 5-8-16,-8 3-12 16,-11-1-10-16,-9 3-16 15,-7 3-11 1,0 0-81-16</inkml:trace>
  <inkml:trace contextRef="#ctx0" brushRef="#br0" timeOffset="27806.62">15046 2306 163 0,'0'0'21'0,"0"0"8"16,0 0 4-16,67-123-7 16,-27 85-5-16,7 0-11 0,-1 6-4 15,6 8-6 1,-2 8-2 0,2 10-4-16,-1 6-1 0,-2 0-19 15,-2 9-3-15,-3 10-14 16,-3 1-35-16</inkml:trace>
  <inkml:trace contextRef="#ctx0" brushRef="#br0" timeOffset="29324.36">16844 1895 123 0,'0'0'20'0,"0"0"-1"0,0 0 9 15,0 0-2 1,0 0 6-16,0 0-27 16,0 0-4-16,-52 24-1 15,35 8 7-15,-3 12 7 16,-3 10-2-16,-6 10-1 16,0 11 0-16,-4 4 0 0,-3 8-7 15,1 3 6 1,-1-6-7-16,5-8 1 0,2-7-2 15,2-9-1-15,2-5 0 16,-2-4-1-16,2 1 3 16,2-4-3-16,7-5 0 15,5-11 1-15,9-7-1 16,2-8-12-16,0-7-2 16,0-3-11-16,0-7 1 15,9 0-3-15,5 0 0 16,7-23 21-16,2-6-33 15,6-4-73-15</inkml:trace>
  <inkml:trace contextRef="#ctx0" brushRef="#br0" timeOffset="30264.52">16995 1834 201 0,'0'0'12'0,"0"0"6"16,0 0-18-16,0 0-4 16,0 0-4-16,0 0 8 15,-109 73-1-15,80-43 2 16,-5-2 0-16,1 1 11 0,-5-2-3 15,1 4 21 1,-6 8-20-16,5 3-9 16,3-2-1-16,8-4 2 15,4-6-2-15,6-5 0 0,1-6 0 16,5-2 0 0,2-10 1-16,4-2-1 0,5-3 2 15,0-2 3 1,0 0 11-16,0 0-16 0,0 0 0 15,10-2-2-15,5-12 1 16,5-5 1-16,1 0-11 16,-4 1 1-16,-3 0-2 15,-3 0 9-15,-3-3 6 16,2-1-2 0,5-8 0-16,8-8 0 0,10-6-1 15,13-2-7-15,-3 4 6 16,-1 10-5-16,-6 8 0 15,-12 4 6-15,-1 6 3 16,-10 5-2-16,-4 5 7 16,-4 2-8-16,-5 2 2 15,0 0-2-15,0 0-14 16,0 5 6-16,0 15 8 0,4 10 8 16,2 6-4-16,1 9-3 15,3 0 5 1,-4 1 1-16,0-8-5 0,-1-6 5 15,3-5-2-15,2-3-4 16,-1-3-1-16,1 0 1 16,2-2-2-16,-1 0-2 15,0-1-24-15,3-2-39 16,-1-9-41-16</inkml:trace>
  <inkml:trace contextRef="#ctx0" brushRef="#br0" timeOffset="30996.52">17316 2095 299 0,'0'0'3'15,"0"0"-3"-15,0 0-80 0,0 0 33 16,0 0 42 0,0 0 5-16,16 49 10 0,1-11 11 15,6 9 7 1,1 12 0-16,3 5-19 0,4 5 0 15,1 0-6-15,-1-7 0 16,2-10-3-16,-2-10 1 16,-4-7-1-16,-2-8 3 15,-1-4-1-15,-6-3 3 16,-3-6-5-16,-1-6 3 0,-5-4 1 16,-3-4-4-1,1 0 14-15,-2 0 0 16,-1 0-10-16,-2-4 8 15,3-17-7-15,-1-6-3 16,4-13 1-16,2-14-1 16,-3-8-2-16,1-11 1 15,-4-7-1-15,-4-3 0 16,4-1 0-16,0 4 0 16,0 2 0-16,1 12 1 15,-1 12-1-15,2 15 0 0,2 18 0 16,-6 9 0-16,0 8-6 15,-2 4-7-15,0 0-11 16,0 0-2-16,0 7-22 16,0 14 10-16,0 2 7 15,0 2-52-15</inkml:trace>
  <inkml:trace contextRef="#ctx0" brushRef="#br0" timeOffset="31717.19">18554 1944 259 0,'0'0'9'15,"0"0"-6"-15,0 0-3 0,0 0 0 16,0 0 0 0,0 0 0-16,-68-45 1 0,61 42 1 15,3 1-2 1,-1 2 7-16,1 0 0 16,4 0-4-16,-5 0-3 15,1 0 0-15,-7 25 0 0,-5 21 0 16,-2 12-3-16,-4 13 3 15,1 4 6 1,0 5 1-16,-2 4 6 0,3 9-6 16,5 1 6-16,4-1-13 15,8-4 2-15,3-8-2 16,0-13 0-16,12-14 0 16,10-15-2-1,2-12-12-15,3-6 6 16,-2-7 2-16,6-4-6 0,-2-5 4 15,2 0-19-15,-2-4-49 16,0-1-90-16</inkml:trace>
  <inkml:trace contextRef="#ctx0" brushRef="#br0" timeOffset="32194.6">18849 2570 183 0,'0'0'1'16,"0"0"-1"-16,-33 112 3 0,33-81-3 15,0-11 2-15,18-7 4 16,8 0 19-16,3-3-10 16,2-2-5-16,4 0-6 15,-6-4 0-15,0-4-3 16,-4 0-1-16,-2 0 0 16,-1-8 1-16,-2-16 10 15,-6-6-8-15,-8-3-1 16,-6-3 1-16,0 2 0 0,-18 1 8 15,-13-1-4 1,-7 0 10-16,0 3 1 0,3 8-18 16,2 4 6-1,4 11-2-15,6 6-4 16,5 2-13-16,0 0-21 16,5 14 8-16,4 2 8 0,5-4 0 15,4 0-36 1,0-2 10-16,0 0-1 0</inkml:trace>
  <inkml:trace contextRef="#ctx0" brushRef="#br0" timeOffset="32564.65">19241 2282 209 0,'0'0'0'16,"0"0"-11"-16,0 0 9 16,76 122 1-16,-41-92 1 15,4 0 1 1,1-4 5-16,-7-2 8 0,-2-6-4 16,-8-4-4-16,-8-3-3 15,-6-4 2-15,-4-2-4 16,-3-5 0-16,-2 0 10 15,0 0 36-15,0-5-14 16,0-18-26-16,-16-11-4 16,-2-9 4-16,-4-5-2 15,-3-4-1-15,1 2-3 16,4 6 2-16,6 6-3 16,6 12-6-16,5 9-7 15,3 11-3-15,0 6-17 0,0 0-44 16,3 0-8-1</inkml:trace>
  <inkml:trace contextRef="#ctx0" brushRef="#br0" timeOffset="32994.76">19591 2327 53 0,'0'0'46'15,"0"0"-35"-15,0 0 27 16,0 0 13 0,0 0-16-16,0 0-17 0,64-41-9 15,-50 22 3 1,-3 0-8-16,-5 6-4 0,-1 2 1 16,-5 3 3-16,0 1-4 15,0 0-3-15,0-1-7 16,0 2-8-16,0 0 15 15,-11 4 1-15,0 2-2 16,-3 0 3-16,4 0 1 0,-1 9 0 16,-3 14 1-1,1 3 1-15,1 2-2 16,8 0-4-16,4-3 2 16,0-2 1-16,0-2-3 0,16-4 2 15,1-3-1 1,4-2 1-16,-4-2 1 0,-1 0 0 15,-5-4 2-15,0-2-5 16,0 0 3-16,-2 0-6 16,0-2-33-16,2-2-79 15</inkml:trace>
  <inkml:trace contextRef="#ctx0" brushRef="#br0" timeOffset="33314.44">19803 2079 177 0,'0'0'0'0,"0"0"-71"15,0 0 62-15,0 0-1 0,0 0 10 16,53 110 8 0,-35-92 13-16,-2-1 5 0,-1-3 8 15,-3-3-12-15,-2 0-6 16,-5-5-11-16,-1-2-3 15,0-4 2-15,-4 0 13 0,0 0 40 16,0-3-18 0,0-12-24-16,0-4-15 15,-8-7-7-15,-3 1 6 16,-1-6 1-16,1-1-8 16,3-2-6-16,-1 6-1 15,-1 0-18-15,8 6-7 16,0 9-32-16,2 7-28 15</inkml:trace>
  <inkml:trace contextRef="#ctx0" brushRef="#br0" timeOffset="34044.94">19998 1878 281 0,'0'0'0'0,"0"0"-32"16,0 0 7-16,0 0 25 16,0 0 0-16,12 121 0 15,5-89 8-15,2-4 7 16,1-2-1-16,2-4 2 16,-4-3-9-16,-1-6-6 15,-5-4 0-15,-6-6-1 16,-1-3 2-16,-5 0 7 15,0-2 45-15,0-15-35 16,0-12-15-16,0-9-4 0,0-2-4 16,-13-4 1-1,-8 2-8-15,-6-1-5 0,-6 4-5 16,-2 1-3 0,-3 3 18-16,5 6 6 0,6 4 0 15,4 8 4 1,10 4-3-16,4 5-1 0,4 4 0 15,5 2 0 1,0 0-1-16,0 2 1 0,0 0-7 16,0 0 6-16,0 0 1 0,14 4-3 15,10 24-4 1,9 11-1-16,8 13 8 16,5 18 0-16,6 14 1 15,8 24-1-15,5 6 0 16,6-8-13-16,3-9 12 15,-1-14 2-15,-4-11-2 0,-5-3 1 16,-8-2-3-16,-9-3 0 16,-15-3-8-16,-20-2-43 15,-12-8 54-15,0-15 3 16,-4-13 6-16,-21-9 18 16,-8-5-1-16,-7-5-5 15,-5-4-3 1,-3 0-11-16,-4 0-7 0,4-16 3 15,-4-10-6-15,7-11 3 0,7-3-7 16,5-4 7 0,4 4 6-16,8 0-4 0,7 4 6 15,7 4-5 1,7-1-3-16,0 2-20 0,0-1-17 16,0-2-43-1</inkml:trace>
  <inkml:trace contextRef="#ctx0" brushRef="#br0" timeOffset="34444.48">20313 1650 177 0,'0'0'7'16,"0"0"17"-16,136 155-3 15,-83-79-2-15,-6 10 2 16,-6 4-4-16,-16-6-8 16,-13-4 1-16,-12-7-8 0,-2-3 4 15,-29 2-5 1,-8 2-1-16,4 3-14 0,4-19-67 15</inkml:trace>
  <inkml:trace contextRef="#ctx0" brushRef="#br0" timeOffset="39404.62">23811 1773 248 0,'0'0'36'15,"0"0"-21"-15,0 0-9 0,0 0-1 16,0 0-5-16,0 0-9 16,0 0 7-16,-25-31 2 15,21 31 11 1,-1 0 0-16,-3 0-11 0,-2 0 0 15,-3 2 1-15,-2 14-1 16,-5 4 0-16,-1 8 0 16,0 5 0-16,-4 11 0 15,-2 12 1-15,-4 12 3 16,-2 8 4-16,4 1-7 16,0-10 5-16,6-4-5 15,6-11 2-15,-1-4-3 16,-1-6 0-16,2 0 0 15,-1-4 3-15,3-4-2 16,1-5-2-16,1-7 2 0,2-2 0 16,-3-2-1-16,3-4-5 15,0-2 0-15,6-4-6 16,3-4-30-16,2-2-34 16,0-2-23-16</inkml:trace>
  <inkml:trace contextRef="#ctx0" brushRef="#br0" timeOffset="39687.79">23728 1657 74 0,'0'0'0'0</inkml:trace>
  <inkml:trace contextRef="#ctx0" brushRef="#br0" timeOffset="40264.81">23728 1657 26 0,'0'0'86'0,"0"0"-30"16,-13-9-15-16,0 9-11 0,-3 0-25 15,-7 21-3 1,-2 10-1-16,-10 9 3 16,-2 8-2-16,-5 2 0 15,-1 6 9-15,-1-5 4 16,6-5-9-16,9-12 5 15,11-8-10-15,7-6 2 0,7-6-3 16,1 0-1-16,3-4 1 16,0-6-7-16,0-4-16 15,7 0 23-15,6 0 1 16,3-19 15 0,-1-12-5-16,3-3-8 0,-3-1 0 15,1-2 1 1,-1 3-4-16,4 0 0 0,3 0-10 15,0 6-7-15,-2-1 9 0,3 4-12 16,-4 3 13 0,4-5 0-16,-1-1 2 0,-1 1 5 15,-4-2 0 1,-3 9 4-16,-8 10 2 0,-1 4 2 16,-3 4 3-1,4 2-11-15,6 0-10 0,1 0 7 16,3 0-3-1,-3 0-4-15,-2 6 7 0,1 6-9 16,-6 4 12-16,3 6 7 0,-1 4-7 16,0 4 11-1,-4 8-1-15,0 2-3 16,-4 2-1-16,0-2-3 16,3-9 0-16,-3-9-2 0,0-8 2 15,0-4-3 1,2-4 0-16,-2 0 1 0,2 0-1 15,0-2 0-15,-2 4 0 16,4-4 0 0,-2 5-1-16,6 2 1 0,-2 5-14 15,3 2-10-15,3-2-53 16</inkml:trace>
  <inkml:trace contextRef="#ctx0" brushRef="#br0" timeOffset="40864.6">24608 1748 288 0,'0'0'0'0,"0"0"-7"15,0 0-75-15,0 0 12 16,0 0 45-16,0 0 25 16,-91 46 24-16,56-26 19 15,-7 11-8-15,-8 7-12 16,3 14-8-16,1 7-8 16,6 2-4-16,7-3 0 15,6-9-2-15,8-8 1 16,9-6 0-16,0-2 3 15,1 3-3-15,-1 5 1 16,0 1-2-16,4 2 3 16,6 2-3-16,0-6-1 0,0-3-4 15,18-7 3 1,2-9-1-16,2-5-7 0,2-3 9 16,3-8 2-1,7-2 1-15,1-3 5 0,3 0 5 16,-2 0-9-1,4 0-4-15,-2 0-13 0,2 0-15 16,0 0-23-16,-2 0-33 0</inkml:trace>
  <inkml:trace contextRef="#ctx0" brushRef="#br0" timeOffset="41206.25">24305 2242 248 0,'0'0'5'16,"0"0"-4"-16,0 0-1 16,121-47-5-16,-92 41-3 15,-2 0-1-15,-1 5 9 16,1 1-6-16,2 0-13 15,-3 0-12-15,-3 0-13 0</inkml:trace>
  <inkml:trace contextRef="#ctx0" brushRef="#br0" timeOffset="41694.58">24506 1783 165 0,'0'0'60'0,"0"0"-47"16,123 0-3-1,-67-9 1-15,1-1-3 0,-1 1-4 16,-5-2-3 0,-9 0-1-16,-8 4 0 15,-8 2-8-15,-9 5-8 16,-7 0-40-16,-1 0-26 0</inkml:trace>
  <inkml:trace contextRef="#ctx0" brushRef="#br0" timeOffset="43031.27">25672 1650 9 0,'0'0'50'0,"0"0"1"16,0 0-18-16,0 0-6 0,0 0 2 15,0 0 6-15,42 27-12 16,-29-20-5-16,5 5-15 16,0 5-2-16,2 4 4 15,0 9-3 1,-1 7-2-16,4 4 0 0,-3 4 1 15,1-1 0-15,0 6-2 16,2 2 2-16,2 3-1 16,1 6 0-16,3 6-2 15,5 11-2-15,3 12 0 16,3 10-19-16,-4 8-17 16,-9-5-32-16</inkml:trace>
  <inkml:trace contextRef="#ctx0" brushRef="#br0" timeOffset="43134.67">26239 3048 50 0,'0'0'202'16,"0"0"-163"-16,0 0-37 0,-71-119-2 16,62 93-11-1,0 5-33-15,-4 0-47 16</inkml:trace>
  <inkml:trace contextRef="#ctx0" brushRef="#br0" timeOffset="43944.47">25705 2671 247 0,'0'0'0'16,"0"0"-29"-16,0 0 9 15,0 0 15-15,0 0-6 16,0 0 11-16,73 52 5 15,-52-42 8-15,-2 2 7 0,6 2-2 16,4 0-7-16,2 1-3 16,2-1-7-16,1 1-1 15,-8-3 1-15,-1-2 1 16,-8-3-2-16,0-2 0 16,-5-3 0-16,0-2 3 15,1 2-1-15,5 0 0 16,0-2 2-16,2 2 2 15,3-2-6-15,-2 2-5 16,-3-2 1-16,-5 2 2 16,-7-2-7-16,-6 0 9 0,0 0 1 15,0-2 18 1,0-20-17-16,0-6 4 0,-8-10-3 16,6-4 8-1,2-2-8-15,0-1 3 0,0 5-5 16,0 4 3-16,0 2-4 15,8 3-4-15,2 0 4 16,3 3 0-16,-3 0 2 16,-6 6 0-16,-2 0 0 15,-2 6 10-15,0 0-10 0,0 4-2 16,0 6 0 0,2 5-8-16,1 1-23 15,1 0-18-15,0 0 13 16,-2 0-10-16,-2 0-11 0,0 2-26 15</inkml:trace>
  <inkml:trace contextRef="#ctx0" brushRef="#br0" timeOffset="45664.88">26565 1801 232 0,'0'0'7'0,"0"0"-7"16,0 0-31-16,0 0-7 15,0 0 35-15,0 0-2 16,0 0-1-16,24-14 6 15,-24 14 7-15,0 0 3 16,0 0 9-16,2 0 10 16,6 7-22-16,4 12 2 0,5 6-6 15,4 14 2 1,4 3-4-16,0 6 0 0,-1 0-1 16,-4-4 1-1,0-2 0-15,0-5-1 0,0-4 2 16,0 2 13-1,1-3 0-15,0 1-12 0,0 0-1 16,-1-1 0-16,-7-5-1 16,-7-10-2-16,-1-5 2 15,-5-8 1-15,0-4 1 0,0 0 16 16,0 0 17 0,0 0-20-16,0 0-15 15,0 0-1-15,0 0 0 16,0-2 0-16,0-8 5 0,0-4-4 15,0-8 3-15,0-7-2 16,0-14-1 0,0-7-1-16,3-7 0 0,8-5 3 15,2-1-3 1,3 2 0-16,-1 3 0 0,3 6 0 16,-1 3 0-16,-1 3 0 15,-3 4 0-15,-1 2 1 16,-5 4-1-16,-7 10-1 0,0 5 1 15,0 8 0 1,0 5 1-16,0 6-2 0,0 2-10 16,0 0-26-1,0 0-17-15,0 0 18 0,0 6 16 16,0 4-5 0,0 0-14-16,0 4-2 15</inkml:trace>
  <inkml:trace contextRef="#ctx0" brushRef="#br0" timeOffset="46194.73">27924 1752 222 0,'0'0'0'15,"0"0"-7"1,0 0-72-16,0 0 42 0,0 0 37 16,0 0 14-1,-74 24 30-15,55 2-19 0,-2 10 17 16,-1 13-22-1,0 15-10-15,2 6 0 0,4 0-3 16,7-6 0-16,7-10-7 16,2-6 2-16,0-1-2 15,0-3 6-15,2-2-4 16,9 2 1-16,7-2-3 16,5 5 0-16,6-4 0 0,8 1-29 15,3-2-1 1,1-5-34-16,5-13-78 15</inkml:trace>
  <inkml:trace contextRef="#ctx0" brushRef="#br0" timeOffset="46716.58">28325 2183 129 0,'0'0'0'15,"0"0"0"1,0 0 1-16,0 0 25 0,-58 113 1 15,58-93 3-15,0 0-14 16,0 2-8-16,13 0-4 16,10-2 0-16,-1-4-4 15,0-6-8-15,2-4-10 16,-1-6 18-16,-3 0 0 16,2 0 2-16,1-16 15 15,3-8 4-15,-1-4-21 16,-5-3 2-16,-7 4-2 15,-10 0 5-15,-3 1-3 16,0-1 2-16,-5 0-3 16,-13-3 6-16,-7 2 1 0,2 2 4 15,-6-1-10-15,0 2 12 16,0 6-6 0,4 4-8-16,7 9 3 0,5 6-3 15,0 0-22 1,3 0 3-16,4 10 2 0,1 2-1 15,5 2-9-15,0 0-23 16,9 1-8-16</inkml:trace>
  <inkml:trace contextRef="#ctx0" brushRef="#br0" timeOffset="47094.58">28675 2027 166 0,'0'0'0'0,"0"0"-27"15,0 0 25-15,0 0 2 16,0 0 4-16,58 118 2 16,-48-90 1-16,2-2-3 0,-1 1 3 15,2-1 3 1,1-1-3-16,-3-2-7 15,-2-4 0-15,0-6 0 0,-3-5 0 16,1-6-1-16,-1-2 1 16,6 0 8-16,-1-13 34 15,3-9-33-15,-3-6-5 16,-5-7-3-16,-4-3 1 16,-2-5-1-16,0-3 0 15,0 0-1-15,0 2 0 16,-4 6-1-16,4 10 0 0,0 8-2 15,0 10-25 1,0 4-47-16</inkml:trace>
  <inkml:trace contextRef="#ctx0" brushRef="#br0" timeOffset="47564.89">29053 2023 279 0,'0'0'0'16,"0"0"-32"-16,0 0-21 16,0 0 39-16,0 0 3 15,0 0 11-15,-4 34 7 16,6-34 46-16,0 0-16 15,0-5-15-15,4-8-17 16,-6 1 8-16,0 0-12 0,0-1-1 16,0 5-10-16,0 3-7 15,0-1 1-15,-8 0 13 16,2 4-3 0,1-4-1-16,-1 2 7 0,4 0 4 15,-3 4-4-15,0 0 1 16,5 0-1-16,0 2 0 15,0 16 0-15,0 8 0 16,0 5 0-16,0 2 1 16,0 1-1-16,0-4 0 0,0-2 0 15,0-6 0 1,8-1-1-16,0-7 1 0,1-1 0 16,-3-2 0-1,6-2 0-15,1 0-15 0,3-4-49 16,3-5-11-1</inkml:trace>
  <inkml:trace contextRef="#ctx0" brushRef="#br0" timeOffset="48152.21">29329 1914 87 0,'0'0'61'16,"0"0"-29"-16,0 0 16 0,0 0-12 16,0 0-13-1,0 0-16-15,10-43-7 0,-10 43-5 16,4 0-26 0,1 18 19-16,3 10 7 0,4 4 5 15,-3 8 0 1,-1 0 1-16,1-4 1 15,1-7-2-15,-2-8 1 16,-3-4-1-16,1-1 0 16,-4-2 0-16,-2-7 0 0,3-3 0 15,-3-4 0-15,0 0 16 16,0 0 40-16,0-7-36 16,-9-15-17-16,-2-9-1 15,-5-5 7-15,3-6-4 16,-3-5 4-16,-1-2-2 15,0-1 1-15,7 6-8 16,3 12 0-16,7 11-1 0,0 12-3 16,0 6-27-16,20 3-21 15,4 0 21 1,-3 0-8-16,-4 11-32 16,-3 6-32-16</inkml:trace>
  <inkml:trace contextRef="#ctx0" brushRef="#br0" timeOffset="48794.5">29630 1957 213 0,'0'0'35'0,"0"0"-30"16,0 0-5-16,0 0-8 16,0 0-9-16,25-116 7 0,-25 88 7 15,0-1 3 1,0-3 10-16,-2 0-2 0,-7 0-2 15,2 4-4-15,0 4-2 16,5 7-25-16,2 4-7 16,0 9-29-16,0 4-17 15,7 0 78 1,-1 0 4-16,0 14 6 0,0 12 12 16,3 8-11-16,7 4-6 15,5 3-2-15,6-4 0 16,2 2 0-1,5-1 1-15,-1-2 11 0,6 3 3 16,-6 6-5-16,-2 1-12 0,-2 8-1 16,-3 2 0-1,-4-3-1-15,-8-3 0 16,-7-10 1-16,-7-12 6 16,0-11 8-16,0-8 22 0,-7-9 13 15,-13 0 6 1,-7 0-40-16,-4 0-5 0,-2 0-4 15,1-4-3-15,6-1-2 0,1 4-1 16,5-2 0 0,2 3-6-16,3-2 3 0,3-4-8 15,6-1 11 1,2-3-10-16,1-5-18 0,3-4-49 16,0-12-113-1</inkml:trace>
  <inkml:trace contextRef="#ctx0" brushRef="#br0" timeOffset="49174.81">30254 1398 142 0,'0'0'0'0,"0"0"23"16,91 128 40-16,-48-88-33 15,-1 0 13-15,-2 0-8 16,-1 2-8-16,-6 0-4 16,-6 2-7-16,-10 5-8 15,-5 6-3-15,-12 25 0 16,-7 19 2-16,-42 11-7 16,-18 9-2-16,-15 1-18 15,-12-2-37-15,-18-14-36 16</inkml:trace>
  <inkml:trace contextRef="#ctx0" brushRef="#br0" timeOffset="76144.62">21280 1752 100 0,'0'0'24'16,"0"0"-18"-16,0 0 1 15,0 0 17-15,0 0-10 16,0 0-1-16,0 0 2 16,-2-56-2-16,2 46-5 15,0 4-7-15,0 3-1 16,2 3-9-16,6 0-58 16</inkml:trace>
  <inkml:trace contextRef="#ctx0" brushRef="#br0" timeOffset="76250.67">21280 1752 73 0,'11'-8'106'16,"-14"8"-48"-16,3 0-37 16,0 0-21-16,0 0-14 15,3 0-75-15</inkml:trace>
  <inkml:trace contextRef="#ctx0" brushRef="#br0" timeOffset="77324.38">20908 288 110 0,'0'0'122'0,"0"0"-87"0,0 0-21 16,0 0-10-16,0 0 5 15,0 0-3-15,0-50-5 16,0 49 12-16,0-2 9 15,0 2-14-15,0 1 15 16,0 0-3-16,0 0-5 16,0 0-15-16,0 0-5 15,0 0 5-15,0 0 0 16,0 0-1-16,0 0 1 16,0 0 0-16,0 0-2 0,4 0 2 15,12 18-3 1,8 4 3-16,5 6 1 0,12 4-1 15,1 4 0-15,0 3 0 16,3 4 2-16,-5 1-2 16,-1 6-2-16,2 4 2 15,-1 2 7-15,2 2-6 16,3-1 2-16,3 6-1 0,4 4 6 16,2 9-7-1,0 3 1-15,-4-3-2 16,-5-2 5-16,-5-8-4 15,-2-8-2-15,-3-10 2 16,4-8 1-16,-4-8 3 0,3-4-5 16,0-3 8-1,1-3 5-15,2-2-12 0,-3 2-1 16,0-2 2 0,-5 0 3-16,-2-2-5 0,-4 0-2 15,0-3 2-15,-7-3 1 16,-3-5 1-16,-3-1-4 15,-1 0 4-15,-1 0 1 0,3-2-3 16,-4 2-5 0,-4-3 5-16,0-3 1 0,-3 1 0 15,-2 1-2 1,-2-2 2-16,2 0 2 0,-2 0-3 16,0 0-3-1,0 0 3-15,0 0 0 0,3 0-6 16,3 0-20-16,2-6-38 15,0-12-32-15</inkml:trace>
  <inkml:trace contextRef="#ctx0" brushRef="#br0" timeOffset="78264.85">20649 2035 310 0,'0'0'11'16,"0"0"-2"-16,0 0-4 0,0 0-5 16,0 0-7-1,87-112 7-15,-36 84 0 0,-1 0 3 16,0-5 0-16,6 0 0 15,2-5 6-15,3-5 4 16,1 0-8-16,5-2-2 16,1-7-2-16,7-7 6 15,-2-4-3-15,7-9 7 16,-2-5 5 0,-4-1-2-16,-3-4-11 0,-4 3 1 15,-3 7-2 1,1 8 8-16,-3 7-10 0,-4 10 2 15,-6 6-2-15,-6 5 4 0,-8 4-4 16,-6 0 0 0,-1-2 0-16,-2-4 2 0,2-4-2 15,0 0 1 1,-5 4 2-16,1 4 8 0,-2 6-7 16,-5 3-4-1,-1 11 1-15,0-3 1 0,-3 4-2 16,-1 0-3-1,-2-1 3-15,1-3 2 0,-1 2 0 16,1 1-2 0,-4-3 0-16,1 7 7 0,-1 1-7 15,-4 1-4-15,1 3 4 16,-3 5 0-16,-4 0 2 16,0 0-4-16,0 0 4 15,0-2 1-15,0 2-3 16,0 0 2-16,0 0 5 15,0 0 1-15,0 0-8 16,0 0 0-16,0 0-5 16,0 0 4-16,0-2-4 0,0 2-8 15,0 0-6-15,0 0-39 16,0 0-65 0</inkml:trace>
  <inkml:trace contextRef="#ctx0" brushRef="#br0" timeOffset="78974.28">21178 695 68 0,'0'0'0'16</inkml:trace>
  <inkml:trace contextRef="#ctx0" brushRef="#br0" timeOffset="79682.11">21178 695 125 0,'0'0'88'0,"0"0"-44"16,0 0-6-16,0-1-5 15,0-7-20-15,0 4-2 16,2-1-3-16,-2 5 0 15,0 0-8-15,0 0-8 16,0 0 0-16,0 0 6 16,0 0-3-16,0 0 4 15,0 0 1-15,0 0 4 0,0 0-4 16,4 0 0 0,9 3 0-16,3 9 9 0,7 2-7 15,3 1 2 1,3 3-1-16,-5 1 2 0,3-1-5 15,-4 2 1-15,-2-2-1 16,2 1 4-16,-3 2-2 16,0-1-4-16,-2 0 4 15,0-1 0-15,-5-5-2 16,0 1-2-16,-3-5 2 16,0 1 3-16,-3-5-1 15,-3-1-3-15,2-3 2 0,-4 0 6 16,0 0-7-16,-2-2 2 15,2 0-2-15,-2 0 4 16,2 3-4-16,-2-3 0 16,0 0 0-1,0 0 6-15,0 0 9 0,0 0 7 16,0 0 2-16,0 0-1 16,0 0-12-16,0-7-2 15,0-6-8-15,0-2 4 16,0-3-5-16,0-2-3 15,0-2 3-15,0-3 2 0,2-2-2 16,0-1 0 0,-2 0 0-16,0 1 2 0,0 6-2 15,0 2-3 1,0 5 3-16,0 7 2 0,0 1-2 16,0 2 0-1,0-1 0-15,0 5 2 0,0-1-2 16,0-2-2-16,0 1 2 15,0 1 2-15,0 1-2 16,0 0 0-16,0 0 0 16,0 0-2-16,0 0 2 15,0 0-17-15,0 0-2 16,0 0 2-16,7 0-17 16,0 0-5-16,4 7-6 15,-2 19-27-15,-9-5-133 16</inkml:trace>
  <inkml:trace contextRef="#ctx0" brushRef="#br0" timeOffset="83676.58">21732 1108 118 0,'0'0'17'15,"0"0"-5"1,0 0-12-16,0 0-4 0,0 0-11 15,0 0-6-15,0 0 8 16,0-24 12-16,0 23 1 16,0-4 11-16,0 1 18 15,0 0-6 1,0-3-8-16,0 1 4 0,0-3 0 16,0 2-15-16,0-1-3 15,0 1 1-15,0 4 0 16,0-1 1-16,0 1-2 15,0 1 1-15,0 1-1 16,0-4 5-16,0 2-2 16,0 0 9-16,0 2-6 15,0-2-2-15,-2 1-5 0,2 2 2 16,0 0-2 0,-2 0 0-16,2 0 0 0,-7 0 2 15,2 0 1 1,-3 0 1-16,1 0-4 0,0 2 0 15,-2 5 0 1,1 2-3-16,-1 3 3 16,-3 4 1-16,4-1 2 0,-3 1-2 15,-1 2 5-15,-1-1-5 16,1 3 3-16,1-2-1 16,5-1 3-16,2-3-6 15,2 0 2-15,-1 0-2 16,3 0 2-16,-3 5-1 15,3-5-1-15,0 7 1 16,0-3 0-16,0 0-1 16,0-4 0-16,0 1 1 15,0-8-1-15,0-1-2 16,0-2 2-16,0 0 2 16,0-2 2-16,0 2-2 0,0 0-1 15,3 0-1-15,6 3 2 16,0 1 0-16,1-1-1 15,2-1-1-15,1 1 0 16,-1-6-1-16,-1-1 1 16,-1 0 2-16,2 0 0 0,-1 0-2 15,5-1 7 1,1-8 5-16,-1-2-9 0,4-1-3 16,-2-1 0-1,-1-1 0-15,6 1 0 0,-5-2 2 16,-3-1-2-16,1 2 0 15,-7-4 1-15,0 0-1 16,-2 1 1-16,-3-4 3 16,-2 3 9-16,1 0-12 15,-3 0 2-15,0 4-2 16,0 0-1-16,0 0 0 16,0 4-1-16,0 0 1 0,0 1 0 15,0 1-3 1,-9 2 3-16,2-2 3 0,0 4-3 15,-2-1 0-15,3 1 0 16,-1-1 0 0,2 4 0-16,-1-4 0 0,-1 1 0 15,1 3 0-15,-2-2 0 16,0 3 0-16,-1 0-4 16,0 0 4-16,0 0 0 15,0 0-3-15,1 0 3 16,0 0 1-16,0 0 0 0,1-1-1 15,-2-2 1 1,2 3 0-16,3 0-1 0,1 0-2 16,3 0 1-1,-2 0-14-15,0 0-6 0,0 0 16 16,-2 11 1 0,4-4-1-16,0 4-13 0,0-1-24 15,0-2-23 1</inkml:trace>
  <inkml:trace contextRef="#ctx0" brushRef="#br0" timeOffset="91582.09">21995 1394 34 0,'0'0'63'15,"0"0"-21"-15,0 0-24 0,0 0-7 16,0 0-6 0,0 0-5-16,0 0-4 0,16-36 3 15,-16 31 1 1,0 5 3-16,0 0 2 0,0-2-2 16,0 2 2-1,0 0 1-15,0-2-6 0,0 2 0 16,0 0-19-16,2 0-26 0,0 0-18 15</inkml:trace>
  <inkml:trace contextRef="#ctx0" brushRef="#br0" timeOffset="92478.17">21995 1394 100 0,'49'-25'71'0,"-49"23"-53"15,0 2-14-15,0-2-2 16,0 2 1-16,0 0-6 0,0 0 3 15,0 0-8-15,0 0 7 16,0 0-1 0,0 0 4-16,0 0-1 0,0 0 4 15,0 0 24 1,0 0-3-16,0 0-15 16,0 0-7-16,0 0 0 15,0 0-3-15,0 0-2 0,2 0 2 16,-2 0-1-16,0 0 0 15,0 4 0-15,3 9 4 16,-1-1 7-16,2 2-7 16,-2-1-1-16,-2 4 0 15,7-3 2-15,0-3-3 16,0 0-2-16,-1-2 1 16,1 2 2-16,-3 1-3 0,1-2 3 15,-3 0-2 1,3 0 2-16,1 0-3 0,-2-4-2 15,-1 0 2-15,1-4 2 16,-4 0 0-16,5 0-4 16,-3 0 4-16,3 2 1 15,-1 0-3-15,0-1-2 16,1 2 2-16,1-1 1 0,-1 0 0 16,0 0-2-1,-1-2 2-15,-2-2 0 16,0 2-1-16,-2-2-2 15,0 0 2-15,0 0 2 16,2 0-1-16,-2 2-2 0,0-2 2 16,0 0 2-16,0 0-3 15,0 0-4-15,3 0 4 16,-3 0 5-16,0 0-4 16,0 0 11-16,0 2-4 15,0-2 9 1,0 0-9-16,-7 2-8 0,-7 0 3 15,-1 5-2-15,-5-1 0 0,-2-1-2 16,2 3 2 0,-5 0 1-16,0 0-2 0,-2 2-3 15,2-2 3 1,4 0 0-16,5-2 2 16,3-2-4-16,5-2 4 15,3 0-1-15,-2 0-1 0,-2 0-3 16,3 0 3-16,-5 2 1 15,1 0 0-15,-1-2-2 16,0 2 2-16,4-2 2 16,-4-2-3-16,5 3 0 15,-4-2 0-15,4 1 2 0,2 1-1 16,-1-2-2 0,1-1 2-16,0 0 0 15,4 1-1-15,-3-1-7 16,3 0-7-16,0 5-11 0,0 2 3 15,0 2 13 1,0 6-5-16,0 2-20 16,13-4-55-16</inkml:trace>
  <inkml:trace contextRef="#ctx0" brushRef="#br0" timeOffset="97014.64">22140 1636 60 0,'0'0'35'0,"0"0"-35"0,0 0-45 16,0 0 28-16,0 0 17 15,0 0 8-15,0 0-8 16,0-15 2-16,0 13 16 16,0-1 9-16,0 1-4 15,0 1-11-15,0 1-3 16,0 0-9-16,0 0-8 16,0 0-12-16,0 0 16 15,0 0 4 1,0 0 33-16,0-3 1 0,0 1-13 15,0 0 3-15,0 0-8 0,0 0 3 16,0 2-14 0,0 0-5-16,0 0-20 0,4 0-22 15,3 0 10 1,-1 4-14-16,-1 0-23 0,-2 0 31 16,-1-2 38-1,-2-2 4-15,0 0 56 0,0 0 9 16,0 0-32-16,0 0-12 0,0 0-9 15,0-2 9 1,0-2-19-16,-2 0 1 0,-3 2 5 16,0-4 0-1,1 2-2-15,-1 0 10 0,3 0-8 16,0 0-9 0,0 2 2-16,2-1 3 0,0 3-8 15,0 0-3 1,0 0 3-16,0 0-2 0,0 0 2 15,0 0-1-15,0 0 2 16,-2 0 4 0,2-1-3-16,-5 1 0 0,-2 0 4 15,5-2 7 1,-2-1-12-16,1 3 3 0,1-1-4 16,-2 1 4-16,-3-4-4 15,1 2 3-15,-4 0-2 16,0-2 5-16,-4 0-5 15,5 0 6-15,-4 2-4 16,3 0 5-16,4 0-8 16,0 0 1-16,-1 2-1 15,3-3 2-15,-2 3 0 16,4-1-4-16,-4-1 4 16,-1-2-1-16,1-1-1 0,-4 2 2 15,4 0 4 1,-1 1-2-16,1-1-3 0,-3 1-2 15,2-2 2-15,0 2 2 16,-1-4-3-16,-1 0 1 16,-1-1 1-16,2 1 9 15,-3-1-8-15,-1-3 7 16,4 2-8-16,1 2 7 16,0-1-8-16,2 3 1 15,3 4-2-15,2-2 2 16,0 2-2-16,0 0-2 0,0 0-2 15,-2 0 4-15,2 0 0 16,0-1-3-16,0-1 3 16,-4-4 2-16,-1 2-1 15,-1-2-2-15,2-1 2 16,-2 2 0 0,0-2-1-16,-1 1-1 0,3 0 1 15,0 3 2 1,-1-3-2-16,0 2-1 0,3-3 1 15,-2 1 3-15,2 1-3 0,-1-2-1 16,1 1 1 0,0 0 3-16,2 3-3 0,0 0 0 15,0 3 0 1,0 0-3-16,0 0 1 0,0 0-9 16,0 0 11-1,0 0 1-15,0 0 0 16,0 0-2-16,0 0 2 0,0 0 1 0,-2 0-2 15,2 0-2 1,0 0 2-16,0 0 0 0,0 0-5 16,0 0-2-1,0 8-4-15,0 6 11 16,0-4 0-16,0 1-3 16,2-1 3-16,0-2 1 0,3 1-1 15,-3 4 0 1,-2-2 0-16,2 3 1 15,0 3-1-15,0-1-2 0,3-2 2 16,-2-4 1-16,-3-2-1 16,2-2 0-16,-2 1 0 15,0-2 2-15,0 1-2 16,0 2-3-16,0-2 3 16,0 0 2-16,0-2-2 15,0-4-1-15,0 0 0 16,0 2 1-16,0-2 0 15,0 0-1-15,0 0 1 16,0 0 3-16,0 0 0 16,0 0-1-16,0 0-1 15,0 0 9-15,0 0-4 16,0 0-5-16,0-2 2 16,0-8 0-16,0-1-1 15,0 2-4-15,0-5 4 16,0 0 1-16,0-2-3 15,0-2-2-15,0 1 2 0,0 2 2 16,0-2-1-16,0 3-2 16,0 4 2-16,0 1-2 15,0 2 1-15,0-3-3 16,0 5 3-16,0-4 2 16,0-1-2-16,0 4 0 15,0-2 0-15,0 0 2 16,0-2-2-16,0-1-3 0,0 4 3 15,0 1 0-15,0 2 0 16,0 0-1-16,0 2-2 16,0-2 3-1,0 2 0-15,0 2-2 0,0 0 2 16,0 0 2-16,0 0-2 16,0 0 0-16,0 0 0 15,0 0-2-15,2 0-8 16,2 0-3-16,1 0 13 15,-1 0 2-15,5 0-2 0,2 0 0 16,2 0 0 0,1 0 2-16,1 0-2 0,1 6-4 15,-1 0 4 1,2 0 2-16,-5-2-1 0,2-2-2 16,-5 2 2-1,-3-3 0-15,-1 2-1 0,-3-1-2 16,0-2 2-16,3 1 1 15,0 2-1-15,1-1 0 16,3 2 0-16,-1-2 2 0,0-2-2 16,-4 2-3-1,-4-2 3-15,0 0 2 16,0 0-2-16,0 0 0 16,0 0 0-16,0 0 3 15,0 0-3-15,0 0-2 16,0 0 2-16,0 0 0 0,-12 0-25 15,-11 0-9-15,-6 6-4 16,-5 0 18 0,5-1-4-16,2-1 7 0,7-2-20 15,9-2-17-15,3 0-94 16</inkml:trace>
  <inkml:trace contextRef="#ctx0" brushRef="#br0" timeOffset="97454.45">21710 1146 35 0,'0'0'0'0,"0"0"-35"16</inkml:trace>
  <inkml:trace contextRef="#ctx0" brushRef="#br0" timeOffset="98064.48">21710 1146 11 0,'-14'-11'42'0,"10"9"-6"16,-3 2-14-16,1 0-10 0,-1 0-2 16,0 0 7-1,0 0-7-15,-3 0-10 0,1 11 0 16,-5 2-2-16,3 1 2 15,-3-4 0-15,6-2 2 16,-3-2 5-16,1 0 16 16,2 0-12-1,1 2-9-15,3 4-2 0,2-1 0 16,2 2-3-16,0-3-13 16,0 2 12-16,6-2 4 0,5 1 1 15,3-3 2 1,1 5-1-16,1 1 4 0,-1 1-6 15,3-1 1-15,-5-5-1 16,1-3 0 0,-3-3-1-16,-2-3-3 0,0 0 4 15,-2 0 24 1,-1 0-11-16,3 0-6 0,3-5-4 16,-2-3-3-1,4 0 0-15,-1-1-2 0,0 2-2 16,3-3 0-16,-5 0 0 0,1 0 1 15,1-3 3 1,-2 2 3-16,0-5-3 0,-2 2 4 16,-5 0-4-1,-4 0 3-15,0 2-3 16,0-1-6-16,0 0 3 16,0 1 3-16,0-1 1 0,0 1-1 15,0 1 1 1,0 1 2-16,-4 0-1 0,2 2-1 15,-3 3 3-15,3 2 2 16,0-1-6-16,-5-1-3 16,2 0-3-16,-3-3-1 15,1-1 2-15,-4-1 3 16,2 1 2-16,0-1 0 16,1-1-6-16,0 7-3 15,2-2-23-15,1 6-54 16</inkml:trace>
  <inkml:trace contextRef="#ctx0" brushRef="#br0" timeOffset="101004.62">22095 692 193 0,'0'0'33'0,"0"0"-32"16,0 0-1-16,0 0 0 15,0 0-32-15,0 0 14 16,0 0 3-16,0 20 8 16,3-20 6-16,-3 0 1 0,0 1 7 15,0-1 5 1,0 4-9-16,0 5-3 0,0-2-6 15,0 6 6-15,0 1 0 16,0 0-16-16,0 0 7 16,0 6-13-16,0-1-19 0,2 4 2 15,5-2-4 1</inkml:trace>
  <inkml:trace contextRef="#ctx0" brushRef="#br0" timeOffset="101989.58">21801 971 141 0,'0'0'60'0,"0"0"-21"0,0 0-35 16,0 0-4-16,0 0 2 15,0 0 7-15,0 0 3 16,-4 15-2-16,0 1 5 16,-4 2-7-16,4 4 0 15,-3 2-2 1,3 5-5-16,2-5 1 0,0-2 0 15,2-2 0-15,-2-2-2 0,2-2-7 16,0 0-16 0,0-2-28-16,2-14-89 0</inkml:trace>
  <inkml:trace contextRef="#ctx0" brushRef="#br0" timeOffset="147384.64">4536 9842 110 0,'0'0'0'16</inkml:trace>
  <inkml:trace contextRef="#ctx0" brushRef="#br0" timeOffset="148815.21">4536 9842 160 0,'-7'-14'16'0,"5"4"4"16,2 4-13-16,0-3 1 16,0 6-8-16,0 0 1 15,-2 2 3-15,0-2 6 16,-1 2 11-16,3-4 3 0,-4-3-2 16,-1 0-7-16,1 0-2 15,-3 1 2-15,3 0 1 16,-1 3-10-16,1 2-5 15,0-2 0-15,-1 2 5 16,-6-2-2-16,-2 0 25 16,-5-1-24-16,-5-1 4 15,1 3 0-15,-2 1-7 16,-1 1 8-16,7 1-6 16,1 0-2-16,-2 0-4 0,2 0 4 15,-6 0-1 1,-3 6-1-16,-6 5-4 0,-3 2 4 15,-1 1 2-15,5-2 0 16,2-2-4-16,7-1 4 16,-1 1 4-16,4 0-6 15,-2 1-2-15,1 0 2 16,3 2 3-16,1-1-1 16,0 2-4-16,0 4 4 15,-1 3-1-15,-5 6-1 16,1-4-2-16,4-2 2 0,1-5 2 15,5-3-1-15,2 0-2 16,0 1 2-16,0 3 2 16,3 0-3-16,-1 5-4 15,2-2 4-15,3-2 1 16,2 3 0 0,0 1-2-16,0-3 2 0,0 6 2 15,0 0-3 1,2 0-6-16,8-2 6 0,0 2 2 15,1-6 1-15,3 4-6 16,-1 1 6-16,3 0-1 16,-1 2-2-16,3-2-5 0,1-3 5 15,-2-4 1 1,-1-1 1-16,-1-4-4 0,-1 2 4 16,-1-1 0-1,2-2-2-15,-1 1-4 0,-1-2 4 16,3 1 3-16,-3-1-2 0,5-3-2 15,-1 4 2 1,4-3-3-16,4-2 2 16,-1-2-8-16,5 0 8 15,-5-2 1-15,1-2-1 16,-3 2-2-16,-3-2 2 16,-4 0 4-16,1 0-4 15,-3 0-4-15,5 0 4 16,3 0 2-16,2 0-1 0,4 0-2 15,0-2 2-15,2-7-2 16,2 0 1 0,0-6-2-16,-2-1 2 15,0-2 3-15,-5 0-2 16,-2 0-2-16,1 4 2 0,0 1 1 16,-4 0-2-16,4 1-3 15,-1-1 3-15,2-2 1 16,1-1-1-16,-1-2 0 15,-3 0 0-15,-2 2 3 16,1 0-3-16,-1 2-4 16,-2 0 4-16,-1-2 2 15,-3 4-2-15,-2-2 0 16,-4 3 0-16,-3-1 2 16,1 1-2-16,-5 1-3 15,2-4 3-15,-2-1 2 16,0 1 1-16,0-1-3 0,0 0 5 15,0-2 5-15,-4-4-10 16,-1 3 0-16,3-2 0 16,-2 2 2-16,1-2-1 15,-2 2-2-15,3 0 2 16,-4 2 3-16,-3-2-4 16,-5 2-6-16,1 0 6 15,-3-2 6-15,1 2-6 0,-3-3 4 16,-2 4-3-16,2 1 7 15,-2 2-8-15,3-3-2 16,-2 3 2-16,4 1 4 16,1 0-3-16,1 1-1 15,2 3 9-15,-2-2 3 16,0 6-10-16,-1-1-1 16,3 4 5-16,2 0-5 15,2 0-1-15,0 0-5 16,1 0 5-16,-3 0 1 15,0 0-1-15,-2 0-3 0,-5-3 3 16,-1 2 3 0,-4 1-1-16,2 0-4 0,-2 0 4 15,7-3 1 1,6 3-3-16,6-2-8 0,0 2 2 16,2 0-8-1,0 0-11-15,0 0-16 0,0 0-68 16,12 9 14-16</inkml:trace>
  <inkml:trace contextRef="#ctx0" brushRef="#br0" timeOffset="152657.97">4654 11095 211 0,'0'0'10'0,"0"0"-10"0,0 0-5 16,0 0-11-16,0 0 16 16,0 0 8-16,-13-26-1 15,11 22 11-15,2 3-4 16,-2-2 1-16,-2 3 15 16,2 0-12-16,0 0 3 15,0 0-6-15,-2-2-11 16,-1 0 6-16,3-2-2 15,-4 2 0-15,1-2-4 0,-2 0-1 16,-2 0 14-16,1-3 0 16,1 1-14-16,-5 1-2 15,2 1 3-15,0-1 5 16,1 4 0-16,1-2-5 16,-1 2 1-16,-3-2-5 15,2 2 4-15,-6-1-4 16,3 2 1-16,-6-2 4 15,4 2-4-15,-3 0 3 0,-1 0-4 16,0 0 2 0,-3 0-2-16,-5 0 1 0,-1 0 0 15,-6 8 0 1,2 2-1-16,1 1 0 0,0-2 0 16,2 1 0-1,3 0 0-15,-1 0 0 0,5-1 0 16,-1 4 0-16,4-3 0 15,0-2-1-15,1 3 1 16,1-4 0-16,-1 5-1 0,1-2 1 16,-2 5 2-1,6-1-2-15,-3 5 0 0,1 1 1 16,1-2-1 0,3 2 0-16,3-4 2 15,0 0-2-15,4 2 0 16,0-2 1-16,-1 2-1 0,3 1 0 15,0-2 0-15,2 2 0 16,0 1 0 0,0 0 0-16,0-2 2 0,0 2-1 15,0 3-1 1,11 2 2-16,5 0 0 0,3 2-2 16,2-1-3-16,-1-2 3 15,-3-1 0-15,-3-2 1 16,1-1-1-16,-1-1-2 0,1-1 2 15,6-5 0 1,-2 1-1-16,4-4 1 0,4 1 0 16,0-5 0-1,2 0-1-15,0 2-4 0,4-3 5 16,-2 6 1 0,7-1 1-16,-3-3-2 15,1 4 1-15,0-7-1 16,-10 0-3-16,-1-2-7 0,-5-2 10 15,-5 0 0-15,8 0 3 16,-3-6-4-16,2-9 2 16,-2 5 1-16,3-4-2 15,-3-1 2-15,0 1 0 16,2-2-2-16,-1 0 1 16,-2 0-1-16,-1-5 2 15,-1 4-2-15,0-2 0 16,-5 3 1-16,0 5-1 15,-3-6 0-15,0-2 3 16,-3 1-3-16,1-3 4 0,-2-1 4 16,-5 0-2-1,4-3-6-15,-2-4 5 0,0 2-4 16,1 2 2-16,-1 3-3 16,0 1 3-16,-2 5-2 15,0-4 2 1,0 1-1-16,0-2 1 0,0 1-1 15,-4-2 3-15,-3 4-2 16,-4-1-2-16,0 4 0 16,-2 3 5-16,1 1-1 0,1 6 6 15,0-1-2 1,-3 5-8-16,4-4-1 0,-7 3 1 16,4 0 0-1,-3-2-1-15,-1 0 1 0,1 2-1 16,-1 0 0-16,3 0-1 15,1 2 1-15,4 0-3 16,0 0-2-16,2 0-1 16,3 0-4-16,0 0 10 15,1 0-3-15,3-2-8 0,0 2 7 16,0 0-12 0,0 0-39-16,0 0-107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2T13:19:07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4901 10944 220 0,'0'0'12'0,"0"0"-11"15,0 0 4-15,0 0 2 16,0 0-6-16,0 0 2 16,0 0 10-16,-40-45 11 0,38 42-2 15,0 3-3 1,2 0-3-16,0 0-6 0,0 0-10 16,0 0 5-1,0 0-4-15,0 0 11 0,0 0-12 16,0 0 2-16,0 0-2 15,0 0 1-15,0 4 1 16,15 10-3-16,5 3 2 0,3 1 4 16,3 0-5-1,3-1 1-15,2 0-1 0,0-1 9 16,4-7-8 0,-2 2 3-16,2-1-3 15,3-4 12-15,2-2-4 16,9 3-9-16,3-2 5 15,3 1-2-15,5 0-1 0,0-3-4 16,0 0 4 0,5-3-2-16,-1 0 0 0,-3 0-2 15,1 0 2 1,-2 0 3-16,0-11 0 0,1-4-4 16,1-5 3-1,2-4 10-15,4-4-11 0,5-7-1 16,8-5 0-16,3-4 6 15,5 4-3-15,0 4-6 16,-2 6 6-16,-7 6-2 0,-8 2-1 16,-14 4-2-1,-10 2 2-15,-7 0 7 16,-7-2-6-16,-1-4 5 16,0-9-6-16,5-9 17 0,4-2-10 15,3-5-7 1,1-2 5-16,-1 6-3 0,-7 5-1 15,-7 7-2-15,-8 5 2 0,-8-1 2 32,-1-1-3-32,-6 1 2 0,-3-4 5 15,-1 3 15-15,-2 0-15 16,-2 0-3-16,2-2-2 16,-2 2 6-16,0 1-8 15,0 2 1-15,0 2-1 16,0 6 12-16,0-1-10 15,0 2 2-15,0-1-3 16,0 3 6-16,-2 1-7 0,-4-6-5 16,-3 0 5-16,-2-7 4 15,-5-4-3-15,-2-1-2 16,-4 3 2 0,0 4-1-16,-3 7 0 0,0 2-5 15,0 3 5-15,-2 6 2 16,-5 2 0-16,-6 4-4 15,-2 0 4-15,-6 0 2 16,1 0-4-16,3 1-4 16,1 2 4-16,1-3 3 0,5 0 0 15,-3 0-6 1,0 0 6-16,-3 0 1 0,-3 0-4 16,-9 0-6-1,-8 0 6-15,-5 0 6 0,-3 0-4 16,-1 0-2-16,3 0 1 15,3 0 8-15,6 0-9 16,5 6-6-16,2 4 6 16,-3 4 3-16,0 2-3 15,-1 0 0-15,1 5 0 0,3-7 3 16,0 3-3 0,-2-3-7-16,1-2 7 15,0-2 3-15,6-4-3 0,4 1 0 16,4-3 0-1,2 0 4-15,3-3-4 0,2 4-7 16,4-4 7-16,-2 4 3 16,0-2-3-16,-3 3 0 15,-1 1 0 1,-2 1 4-16,-3-1-4 0,-7 4-6 16,-1-3 6-16,-4 2 2 15,2 0-1-15,-2-2-2 16,2 2 2-16,3-1 4 0,3 8-5 15,-5 1-8 1,2 0 8-16,0 4 1 0,1 0 0 16,2 0-2-1,1 1 2-15,4 2 3 0,6-2-4 16,6-5-8 0,8-3 8-16,3-1 1 0,7-2-1 15,-1-2 0 1,0 4 0-16,-1 4 1 0,-1 7-1 15,-4 4-8-15,1 10 8 16,4 2 1 0,2 7-1-16,5 7 0 0,2-1 0 15,0 6 3-15,0-2-3 16,2-4-9-16,14-1 9 16,1-7 1-16,6-8-1 15</inkml:trace>
  <inkml:trace contextRef="#ctx0" brushRef="#br0" timeOffset="30.31">5015 11007 471 0,'0'-36'-84'0,"0"-4"-32"0</inkml:trace>
  <inkml:trace contextRef="#ctx0" brushRef="#br0" timeOffset="6570.27">8477 9569 75 0,'0'0'50'0,"0"0"-23"16,0 0-2 0,0 0-16-16,0 0-9 0,0 0-32 15,0 0 4 1,0-14-18-16,6 22 15 0,-6 0 10 15,0 0-7-15,0-5 28 16,0 0 37 0,0-3 23-16,0 0-7 0,0 0-23 15,0 0-9-15,0 0 0 16,0 0-10-16,0 0-2 16,0-3 1-16,0 2-9 15,0-1 3-15,-4-1-2 16,0 2 13-16,0 1-7 0,-3 0 3 15,3 0 4 1,-4 0-9-16,2 0-5 16,-3 0-1-16,-2 0 2 15,-2 0 3-15,-3 1-5 16,2 5-2-16,2 3 2 16,-2-3 3-16,3-2 1 15,4 0-8-15,1 2 8 16,1 2-1-16,2 4-3 0,1 2-9 15,0 6 9-15,2-3 0 16,-2 4 1-16,0-3-2 16,-5-2 2-16,-1-2 0 15,-2 3-1-15,1-4-3 16,1 2 3-16,-2 1 1 16,2 1 0-16,-3 4-2 15,4 3 2-15,-2 1 1 0,2 0-2 16,3 5 0-16,2 6 3 15,0 2 6-15,-1 2-8 16,1-4 2-16,0-3-2 16,-1-3 4-1,3-3-5-15,0-4-2 0,0 0 2 16,0-1 2 0,0 0 0-16,0 3-4 0,0 0 4 15,0 0 0-15,5-2-2 0,-5-2-4 16,2 0 4-1,-2 0 5-15,3 3-4 0,1 2-2 16,2 3 2 0,3-2 2-16,3 4-3 0,-1 0-5 15,-3 2 5 1,2-1 3-16,-4-1-3 0,3 6 0 16,-3-5 0-1,2 0 3-15,1-5-3 0,-3-10-4 16,0-3 4-16,2-1 0 15,-2-5 3-15,3 2-6 16,0-1 6-16,5 5 1 16,1 4-4-16,1 0-3 15,1 0 3-15,-1 0 1 16,-3-1 0-16,-1-2-2 16,-4 0 2-16,-1-3 0 0,-1-4-1 15,0-2-3 1,0 0 3-16,-2-1 3 15,3 4-2-15,2-3-2 0,2 2 2 16,2 0 3-16,5 4-4 16,2-1-1-16,2 2 1 15,5 4 1-15,-2-4-1 16,2 3-4-16,-8 0 4 16,-3-5 3-16,-5-3-3 15,-1 1 1-15,1-3 0 16,1 2 8-16,5 0-8 0,0-3-1 15,1 1 3 1,0-3-3-16,0-1 0 0,-2 0 1 16,-6-2-1-1,3 0 7-15,-1 3-5 0,-1 0-4 16,5 1 4 0,3 3 1-16,2 1-3 15,1-1-3-15,2 0 3 16,-4 0 2-16,1 0-1 15,0-3-2-15,-2 0 2 16,-1-1 4-16,-3-3-5 16,-1 0-4-16,-1 0 4 0,0 0 6 15,3 0-5-15,2 0-1 16,2 0 3-16,0 0 0 16,3 0-3-16,-4 0-3 15,1 0 3-15,-2-2 2 16,0 2-1-16,2-1-2 15,2 1 2-15,0 0 1 0,5 0-2 16,-2 0-4-16,2 0 4 16,-3 0 2-1,0 0-1-15,-1 0-2 0,-1 0 2 16,0-4 1 0,0 0 0-16,5-3-1 0,2 4-1 15,0-3 2-15,0 3-2 16,-2 0 0-16,-2-2 0 15,3 4 2-15,1-3-2 0,-2 1-8 16,4 2 8 0,-6-2 4-16,4 3-4 0,2 0 0 15,-2 0 0 1,4 0 1-16,1 0-1 0,-3 0-2 16,2 0 2-1,-2 0 2-15,1 0-2 0,3-6 0 16,2-2 0-16,5-3 5 15,-1-6-1-15,7-1-2 16,-4 3-1-16,-1-2 2 0,-6 5-1 16,1 3-4-1,-7 4 4-15,-2 2-2 0,-2-1 0 16,-2-3-2 0,0 3 2-16,-6 0 2 0,1 0-2 15,3-2 0-15,1-2 0 16,3-1 2-1,4 2-2-15,2 1-4 16,-2 2 1-16,-2 4 2 16,-6 0-25-16,-5 0 25 0,-7 0 2 15,-5 0-2-15,1 0 1 16,-5 0-2-16,5 0 2 16,-2 0 2-1,3 2-1-15,-1 2-2 0,2-4 2 16,-2 3 0-16,-1-2-1 0,5-1-2 15,1 3 2 1,-1-3 2-16,-1 1-2 0,2-1 0 16,1 0 0-1,-1 0 1-15,-1 0-1 0,-3 0 0 16,2 0 0 0,-1-1 11-16,4-6-11 0,0 1 0 15,3-2 2 1,4 2-1-16,0-1-1 15,4-2-3-15,1-1 3 0,2-4 2 16,4-3-2-16,0 0 0 16,2-3 0-16,3-5 3 0,3 2-3 15,-2-1-1 1,1 2 1-16,-3 0 1 16,-1 3 0-16,1 0-2 15,-2-2 2-15,4 0 2 16,-2-2-3-16,-1-2-3 15,-1 0 3-15,-4-2 1 16,2-2 1-16,0-3-4 16,3-2 4-16,1-3 0 15,-4 3-2-15,-1 5-5 0,-8-1 5 16,-5 5 1 0,-1 0 1-16,-5-2-2 0,-6-1 0 15,0-2 4-15,-3 0-4 16,-2 0 1-16,0 0-1 15,0 0 3-15,0-1-1 16,-7-1-2-16,-2-4 3 16,0 1 3-16,3-1-6 0,-2 5 2 15,0 4-2 1,1 4 7-16,-1 4-6 0,-2 6 6 16,4 3 3-1,-5-2 0-15,1 2-8 0,-3-2 0 16,0-2-2-16,-3-3 2 15,-4 0 3-15,-2-5-5 16,-5-1 2-16,-2 1 3 16,0-1-5-16,-2 4 2 15,0 3-2-15,0 4 0 16,-3 4 2-16,1 2-2 16,-2 0 4-16,-6 2-1 15,1 0-3-15,-7-2 0 16,-2-4 0-16,-4 0 0 15,-3-2 3-15,1-5-3 16,-1 9 2-16,6-5 2 0,4 5-4 16,3 2-1-16,6 0 1 15,-1 3 0 1,2 0 0-16,-2-1 0 0,2 0 0 16,-4 0 3-1,3 0-3-15,-2 0-1 0,4 0 1 16,1 2 0-16,1 0-1 0,2 2 1 15,0-2 0 1,2 0 2-16,0 2-2 0,4-3-1 16,1 3 1-1,2 0 0-15,1 0-1 0,2 0 1 16,1 0 0 0,-1 0 1-16,4 0-1 0,-5 0-3 15,3 0 3-15,-4 0 0 0,1 3 1 31,3-1-1-31,-4-2 0 0,-1 0 2 16,0 0-2-16,-3 2-2 16,-2 0 2-16,-4 0 0 0,-6 0 0 15,-1 2 0 1,-7-2 0-16,1 2 1 0,-4-4-1 16,2 0 0-1,-1 0 0-15,3 0 0 0,1 0-1 16,1 2 1-16,0 0 1 15,1 2 0 1,-3 0-1-16,-3 2-4 16,-2 2 4-16,-2-4 0 15,7 0 0-15,3 0 0 16,5 0 1-16,5 5-1 0,0-1-1 16,-2 5-5-16,-1-1 6 15,-1-1 0-15,-1-4 2 16,-2-2-2-16,2 0 1 15,3 1 2-15,4-2-3 16,4 2 1-16,8-4-1 16,5 2 0-16,6-2-1 15,-1 2 1-15,3 1 0 16,-3-4 0-16,-2 4 0 16,2-4-1-16,-1 1 1 15,-3 1 0-15,-3-2 1 0,3-1-1 16,-1 1 1-16,2-1 0 15,1 0-1-15,-5 0 1 16,3 0-1-16,-3 0 0 16,1 0 2-16,0 0-2 15,2 0 1-15,0 0-1 16,4 0 0-16,0 0-1 16,1 0 1-16,-3 0 0 0,0 0 0 15,0 0 0 1,-2 0 0-16,0 0 1 15,1 0-1-15,2 0-1 0,-1 0 1 16,1 0 0 0,2 0 0-16,0-1 0 0,-1 1 1 15,1-1-1-15,-2 1 0 16,0-3 0-16,1 3 0 16,1 0 0-1,-1-2 1-15,0 1-1 0,3-2 1 16,-3 1 0-16,-1 1-1 0,-2-2-1 15,1 1 1 1,1 0 0-16,3 0 1 0,1 2-1 16,4 0 0-1,0 0-1-15,0 0 0 0,0 0-10 16,-3 0 10 0,-1 0 0-16,-5 0-3 0,-2 0 4 15,-5 0 0 1,1 0 0-16,1 0 0 0,1 0 0 15,3 0 0-15,8 0 0 16,0 0-3-16,2 0 1 16,0 0-48-16,0 0-27 0,0 0 25 15,12 16 10 1,-1 14-48-16</inkml:trace>
  <inkml:trace contextRef="#ctx0" brushRef="#br0" timeOffset="27300.22">8310 9806 150 0,'0'0'30'16,"0"0"-18"0,0 0-12-16,0 0 10 0,0 0 8 15,0 0-16 1,0 0 0-16,0 0 5 16,-35-81 6-16,31 74 3 15,0 2 15-15,2 5-5 0,0 0-20 16,2 0-6-1,0 0-6-15,0 0 2 0,0 0-2 16,0 2 6-16,0 9 2 0,0 6 5 16,0 5-2-1,8 2-4-15,9 0 4 16,5 3-2-16,5 1-3 16,0 0 0-16,-3 4 0 15,1 2 3-15,-3 5-3 0,-2 10 1 16,0 2-1-1,2 4 7-15,-1-4-6 16,0-11 1-16,0-6-2 0,-1-8 4 16,-3-7-4-1,0 0-2-15,-5-5 2 0,-3-4 0 16,-1-3 2-16,-4-4-4 16,-4-3 4-16,2 0-2 15,-2 0 2-15,0 0 1 16,0 0 2-16,0-5-5 15,0-4-2-15,0 3 1 16,-2 0-2-16,-2 2 3 0,-2 0-2 16,2 0-6-1,0 0 8-15,-3-1-1 0,-1 2 0 16,-2-2-1 0,1-2 2-16,-1-1 0 0,-2-4 0 15,-1 2-5-15,-3-1 0 16,-2 0 5-16,2 0-8 15,-3 1 8-15,-4 0-1 16,3-2 1-16,1-2-2 16,0 2 2-16,9-2 2 0,0 4 1 15,3 5-3 1,5-4 0-16,0 4-2 0,0-2-1 16,0-1 1-1,-2 1-1-15,-3-2 3 0,-3-3 1 16,2 2 0-16,1-2 0 15,1 0 7-15,-2 0 0 16,4 2-8-16,-2 0 0 16,1 0 0-1,1 0 0-15,0-2 3 0,-4 4-3 16,2 0 4-16,-1 0-1 16,3 2 0-16,0 2 1 15,4 4 1-15,-2-2-2 0,2 2-3 16,0-2 0-1,0 2-3-15,0 0 3 0,0 0-1 16,4 0 2 0,11 14 3-16,5-1-1 15,0 8 1-15,2 1-4 16,1 2 2-16,2 2 0 0,-4 0-2 16,2 0-1-1,-5 0 1-15,1 1 0 0,0-4 1 16,-3 2-1-16,-1-1 0 0,1-2 2 15,-3 0-2 1,0-3-3-16,-1-2 3 0,-4-3 0 16,-4-4-4-1,1 0 4-15,-1-2 1 0,1 2-1 16,2 2 0 0,-1 2-1-16,1-2 1 15,-3 0 0-15,1-3-3 16,-2-3 3-16,-1-5 0 0,-2 1 0 15,0-2 0-15,0 0 3 16,0 0-2-16,0 3-1 16,2-3-4-16,2 2 4 15,-2 1-1-15,3 1-1 16,-5-2-9-16,0-2-1 16,0 0 12-16,0 0 2 15,0 0-1-15,0 0 11 16,0 0-3-16,0 0-3 0,-3 0-6 15,-5-6-1 1,1-4 1-16,-4 3 0 16,0-2-5-16,-1 3 5 15,-3-2-3-15,-1 0 0 16,1 1 2-16,-1-2 0 16,1 6 1-16,-6-4 0 15,2 5 1-15,-4-2-1 16,1 4 0-16,-5 0 0 0,0 0-1 15,1 0 0-15,1 0 1 16,1 0 1-16,1 0 1 16,4 0-2-16,-2 0 1 15,3 8-1-15,3 4 0 16,1 0-2-16,3 6 2 16,0 1 0-16,-2 2-1 15,0 3 1-15,-3 5 0 0,-4 3 0 16,0 1 0-1,-1 0-1-15,4 1 1 0,-3-7 0 16,5 0 0-16,-2 1 0 16,2-4 1-16,4 0-1 15,2-6 0-15,3-3 0 16,3-9 0-16,1-3 0 16,2-3-2-16,0 0 2 15,0 0 1-15,0 0 1 16,0 0-2-16,0 0-3 15,0 0 1-15,0-2 2 0,0 1-2 16,7-2 1 0,-1 2 0-16,1-4 0 0,-3-3 1 15,6-2-1 1,0-5 1-16,3-4 0 0,3-6-3 16,0 0 2-1,2-1 1-15,2 0 0 16,-1 3-5-16,2 3 7 15,-3 5-2-15,-3 0 0 0,1 4-5 16,-5 2 5-16,0 0 2 16,-2 0-2-16,4-3 0 15,4-2 1-15,2-4 2 0,3 0-3 16,3 0 1 0,0 0-1-16,-4 6 0 15,0 4 1-15,-6 2-2 0,-1 4 1 16,-3 2 0-16,-2 0 0 15,-2 0-1-15,-3 0 1 16,0 0 1-16,1 0-1 16,-3 0-1-16,0 0 0 15,2 0 1-15,-4 0 0 16,6 0 1-16,-4 0-1 16,0 0 0-16,0 0 0 15,2 4 0-15,1-2 0 16,-1 0 0-16,2 0 0 0,0 2-4 15,-4-2 2 1,2 1 2-16,1-2 2 0,-3-1-2 16,0 0-2-1,-2 0 2-15,2 0 5 0,-2 0-2 16,0 0 5 0,0 0-1-16,0 0-3 0,0 0-4 15,0 0-3-15,0 0 2 0,0 2 0 16,0 2-5-1,2 2 6-15,3 0-1 0,-2 2 1 16,1-2-1 0,0 2 3-16,1 2-2 0,1 1 0 15,3 0 0 1,0 4 0-16,-2-2 2 0,1 2-2 16,-1-6 0-1,-2 0 0-15,0-5 0 16,-5-3 0-16,0 1 2 0,0-2-2 15,0 0 7-15,0 0-3 16,0 0-4 0,0 3 0-16,0-3 0 15,0 3 0-15,2 0-6 16,-2-2 6-16,0 1-1 0,0-2 1 16,0 0 3-16,0 0-3 15,0 0 8-15,0 0-5 16,-2-8-1-16,-8-2 1 15,-1-4-1-15,-2-1-2 16,-3-3 0-16,-1-3-3 16,-8-1 3-16,3 0 0 0,-3 0-2 15,0 0 2 1,4-1 2-16,0-4-1 0,4 4 2 16,1-7-2-1,5 7 0-15,-3 2 1 0,1 2-1 16,-1 1-1-16,-1 1 1 15,1 3 0-15,1 0-2 16,3-2 2-16,-2-2-1 16,5 7 0-16,1 0-1 15,1 5 1-15,3 2 0 16,0-2 0-16,-1 0-1 16,3-2-6-16,-2-6 7 0,0 1 0 15,-3-4-1-15,3-3 1 16,0 4 2-16,-2 0-1 15,-1 2-2-15,1 2 3 16,-1-2-1-16,1 4-1 16,-3 0-1-16,1 2 1 15,-1-3 3-15,0 4-2 16,-2-1 1-16,0 0 3 16,3-1-5-16,-2-1 0 15,4 0-4-15,0-2 4 16,0-1 0-16,-1 2 1 15,3 2-2-15,2 1 5 16,0 5-4-16,0 2 0 16,0 1-3-16,0 0 3 15,0 0 0-15,0 0-8 0,0 0 5 16,15 9-1 0,3 9 4-16,2 3 0 0,0 2-3 15,3 2 3 1,-1-1 2-16,2 2-1 0,1 0-2 15,2 3 4-15,-3-4-3 16,3 1 0-16,-5-2-3 16,-2-2 3-16,-4-4 1 0,-3-4 1 15,-6-4-4 1,2 1 4-16,-2-4-2 0,-1 1 0 16,1 2-2-1,-1 1 2-15,2-2 0 0,-2 4-1 16,-2-6 1-16,3 0-4 15,-7-3 4-15,2-4-4 16,-2 0 0-16,0 2 4 16,0-2 4-16,0 0-4 15,0 0 4-15,0 0-4 16,0 0 5-16,0 0-5 16,0 0 2-16,0 0-2 15,0-2 0-15,0-9 0 16,0 0 0-16,-4-5 0 15,-7-3 0-15,-3-5 0 16,-1-2-4-16,-1 1 4 16,-4-4 0-16,0 3-3 15,-3 4 3-15,2 2-3 16,1 4 3-16,-1 4 0 16,6 0-4-16,-3 2 4 15,5-2-1-15,1 2-2 0,1 1 3 16,5 4-1-16,-1 2 1 15,5 2 0-15,2 0-2 16,0 1 2-16,0-3 0 16,0 1-15-16,0 2 5 15,0 0 10-15,4-2 3 16,3 2-3-16,-1 0-6 16,5 0 6-16,3 0 0 15,3 0 0-15,2 0-1 0,3 12 1 16,3 6 1-16,-4 9 0 15,6 2 0-15,-2 5 0 16,-2 4 5-16,-4 5-6 16,-1-4 1-16,-3 0 2 15,-1-2 0-15,-5-2-3 16,0-4 3-16,-4-6-2 16,-1-3 2-16,0-4-2 15,1-2-2-15,-3-3-1 16,4-5 1-16,-1 1-2 0,0-5-2 15,-3 0 5 1,-2-2 1-16,0 0 0 0,0 0-2 16,0-2 2-1,0 2 0-15,0-2-1 0,0 0-1 16,0 0 1 0,0 0 2-16,0 0-1 0,0 0 3 15,0 0-3 1,0 0 5-16,0 0-6 0,0 0-7 15,0 0 0-15,0 0-4 0,0 0-1 16,0 0 7 0,0 0-1-16,0-2-9 0,0-2-60 15,-4-9-57 1</inkml:trace>
  <inkml:trace contextRef="#ctx0" brushRef="#br0" timeOffset="40620.19">9966 9774 147 0,'0'0'16'0,"0"0"3"16,0 0-11-16,0 0-3 15,0 0 1 1,0 0 11-16,0 0-11 0,0 0 8 16,-70-23-10-16,64 21 25 15,1-2-9 1,1 1-16-16,-2-4 20 0,0 3-10 16,0-1-13-16,-3 0 5 15,1 2-3-15,-2-3 7 16,-1-1-10-16,-2 3 2 0,-5 0 0 15,-2 2 8 1,-2 2-9-16,0 0-2 0,1 0 4 16,2 0 1-1,0 0-4-15,1 0-3 16,-1 0 3-16,-2 8 2 16,-1-2 0-16,-2 4-4 0,-1 2 4 15,-4 2 1 1,3 1-3-16,-1-1-5 0,0-1 5 15,2 1 3-15,-3 3 0 16,3-3-6-16,3 1 6 16,-1 0 1-16,4-1-1 15,3-3-2-15,3 1 1 16,-1-2 0-16,3 3 1 16,0 3-6-16,-3 2 6 15,1 8-1-15,0 6-2 16,-3 8-6-16,0 6 6 0,1 3 2 15,-1-4 2-15,5-2-8 16,-3-9 8-16,6-4-4 16,-3-7 0-1,1-2-6-15,6-3 6 0,0 4 0 16,4 6 0 0,0 4 0-16,0 6 0 0,14 7 0 15,3-4 0-15,-1 2-4 0,1-5 4 16,-1-4-3-1,-5-2 3-15,1-2-1 16,-3-2 2-16,-3-1 3 16,3 0-4-16,0-1-6 0,4 1 6 15,3-4 0 1,4 1 1-16,0-6-2 0,3 0 1 16,-2-4-2-1,2-2 2-15,-1 1-11 0,3-4 11 16,-1 3 6-16,-2-4-5 15,7 1-2-15,0 3 3 16,5 0-4-16,-1-2 2 16,0 2-3-16,3-2 3 15,-3 0-1-15,4-2 5 16,-2-2-8-16,1-1 8 16,-1 1 1-16,7 1-5 15,3-1 1-15,2 0-1 16,4 0 0-16,3-6 0 0,-4 0-2 15,0 0 4-15,-5 0 6 16,-7 0-8-16,-3 0 2 16,-4 0-2-1,-2 0 4-15,0 0-2 16,-2 0-4-16,0 2 4 0,-3 1 1 16,3-1-3-16,0-2-3 15,-1 0 3-15,3 1 2 16,0-1-2-16,-2 0 0 0,-3 0 0 15,-1 0 1 1,-1 0-1-16,-1 0 0 0,2 0 6 16,2-3-1-1,0 0-3-15,4 1-4 16,0-2 4-16,0 0 0 16,4-2-2-16,-4-5-3 15,2 0 3-15,-2-3 1 0,-2 0 1 16,2-1-4-16,0 4 4 15,-3-1-1-15,1 1-1 16,4 1-2-16,-2 2 2 16,0 1 1-16,5 3-1 15,-3-3 0-15,-2 3 0 16,0 1 2-16,0-5-2 16,-2-1-3-16,2-3 3 15,4 2 1-15,0-6-1 0,5-4 0 16,3-2 0-16,3-4 6 15,0 2-6-15,1 2-5 16,-1 4 5-16,1 3 2 16,-3-2 0-16,-2 1-4 15,-3 3 4-15,-6 3 0 16,-7-3-2-16,-2 3-4 16,-4-3 4-16,0-2 3 15,-2-5-1-15,-1-6-4 0,1-2 4 16,-3 2 0-1,1 3-2-15,-6 5-3 16,-3 6 3-16,-1 2 2 16,-4 0 0-16,0-3-4 0,0-4 4 15,0-3 4 1,0-2-6-16,0-6-1 0,0 0 1 16,0-2 1-1,0-2-1-15,0 2 0 0,2 2 0 16,0 0 2-16,-2 0-2 15,0 1-1-15,0 1 1 16,0 1 6-16,0 0-5 0,0 1-2 16,0 2 3-1,0-1 1-15,-2 0-3 16,-4-1-4-16,-1 2 4 16,-1 2 8-16,-6 0-7 15,3 2 7-15,-5 1-7 0,3 0 7 16,-1 3-8-16,-1-3-2 15,-1 2 2 1,-2-2 3-16,-2 1-2 0,1-2-2 16,-2 2 2-16,-1-2 5 15,-3 2 0 1,3 0-5-16,2 2 3 0,0 0 7 16,0 2-11-16,2 1 0 15,1-2 3-15,-4 1 1 16,1 1-4-16,-2 4-7 15,-4-3 7-15,1 2 7 16,-6-2-4-16,2 1-5 0,-3 3 4 16,1 0 3-1,2 1-4-15,2 1 0 0,5 0-1 16,-2 0 3 0,2 0 0-16,-3 0-6 15,-4 0 6-15,0-2-2 16,-5 0-1-16,-1-3-2 0,-1 7 2 15,3-3 6 1,2 5-6-16,2-2 0 0,4 2 0 16,0 0 5-16,1-2-5 15,2-1-4-15,0 2 4 16,-3-2 4-16,0 2-4 16,-2-1 0-16,1 0 0 15,2-2 3-15,-1 2-3 16,0 2-3-16,1-3 3 0,0 3 1 15,-1-1 0-15,5-2-2 16,-3 1 2-16,6 1 2 16,-3-1-3-16,2-1-3 15,0 2 3-15,0 1 1 16,-2 0 0 0,0 0-2-16,3 0 2 0,-4 0 2 15,3 0-3-15,1 0-5 16,-6 0 5-16,3 0 2 15,-4 0-2-15,2 0 0 16,1 0 0-16,4 0 3 16,3 1-3-16,1 4-7 0,-1 1 7 15,1 2 2 1,-1-1-2-16,-3 2 0 0,1-2 0 16,-3-5 5-1,0 3-5-15,2-4-4 0,3 4 4 16,3-1 2-16,0-1-2 15,0 2 0-15,-4-1 0 16,-3 4 3-16,-1-2-3 16,-2 2-4-16,3-2 4 15,-3-5 3-15,4 4-2 16,1-1-2-16,5-2 2 16,0 4 0-16,2-2-1 0,-2 2-6 15,-2 3 6-15,1-2 1 16,-3 0 0-16,1 4-2 15,3-5 2 1,1 0 3-16,2-2-4 16,4-1-6-16,-1 0 6 0,-1 6 0 15,-6 2-14 1,-1 5-3-16,0 2 4 0,-5 0 13 16,0-2-1-16,3-1-8 15,2 0 9-15,5 9-25 16,8 12-60-16,-2-10-41 0</inkml:trace>
  <inkml:trace contextRef="#ctx0" brushRef="#br0" timeOffset="53239.87">8123 10918 16 0,'0'0'17'0,"0"0"4"15,0 0-20-15,-124-22 4 16,99 19 17-16,0-3 0 15,5 0-4-15,0-1 14 16,2-1 0-16,5 2 10 16,1 2-28-16,4 2 28 15,3 2-16-15,3-3-15 16,2 2-9-16,0 0-1 16,0-2 5-16,0 3 2 15,0 0-6-15,0-2 4 0,0 2 0 16,0 0 5-16,0 0-11 15,7 0 1 1,9 0-1-16,-1 2 3 0,3 6 0 16,2 2 0-16,0 0-1 15,3-2 5-15,3 0 0 16,0 2-5 0,9 2 10-16,7 1-7 0,7 1-2 15,6 0-3-15,-1 0 1 16,-1 1 0-16,-6 2-1 15,-9-4-1-15,-7-1 1 16,-5-5 0-16,-3-1 2 16,-1 0-2-16,-1-2 2 0,0-3 3 15,4-1-4 1,2 0-1-16,0 0 1 0,-2 0-1 16,-6 0 6-1,-1 0-4-15,-5 0 0 0,-3 0-1 16,-4-1 2-16,-1-3-2 0,1-2 10 15,0 0 2 1,4-1-12-16,3-5 7 16,5 1-7-16,2-6 4 15,0 4-5-15,-2-4 2 16,-3 2-2-16,-2 1 0 16,-3-3 4-16,-4-2-4 15,1-4 8-15,-1-4 1 0,0-2-4 16,0-1-1-1,1 3-3-15,-1 6-1 0,-2 2-3 16,2 6 3-16,-2-1 2 16,-2 2 0-16,-2 0-2 15,0-4 0-15,0-4 2 16,0-3-1-16,0 2 1 16,0-4-2-16,0 3 1 15,0-4 0-15,0 0-1 16,0-2-1-16,0 2 1 0,0 0 0 15,0-1 5 1,0 2-5-16,0 0 4 0,0-2-1 16,-4 2-3-1,-1-2 1-15,0-2-1 0,1 4 0 16,0 0 0 0,1 6 0-16,-1 2 1 0,2 2-1 15,-2 2 0-15,-4 2 2 16,4 0 4-16,0-1-5 15,-1-4-1-15,1-1 0 16,2-4 1-16,-2-1-1 16,-2-2 0-16,2 3 0 15,0 0 0-15,1 5 0 16,1 3 1-16,2 1-1 16,0 5 0-16,0 1 1 15,0 1-1-15,0-1-2 16,0-1 2-16,-2-2 0 15,0-5 1-15,0 0-1 16,0-2 1-16,-1 0 0 16,1 3-1-16,-1-1-2 0,1-1 2 15,0 3 0-15,-2 3-1 16,-3 0 0 0,1 1 0-16,-1 2 1 0,0 0 0 15,-2 0 2-15,3-1-1 16,-6 0 0-16,3 0 0 15,1 1-1-15,-3-1 1 16,1 3-1-16,-1 2-4 16,1 0-2-16,-6 2 4 0,-1 0 2 15,0 0 0 1,-5 0 3-16,-1 0 0 0,-1 0-3 16,-3 0 0-1,5 0 2-15,-3 0-2 0,6 0 0 16,-2 0 0-16,3 0 0 15,5 0 1-15,-3 0-1 16,3 2 0-16,0 6-3 0,-3 3 3 16,1-3 0-1,-3 5-3-15,2-1 3 0,-1 0 1 16,0 1-1 0,0 0 0-16,-1 1 0 0,3 1 0 15,-3 0 0-15,0 2-2 16,2-2 2-1,-2 2 1-15,3-3 0 0,2 2-1 16,-1 2-6-16,1 2 6 16,-3 4 0-16,1 2 1 15,-1 0-1-15,3 2 1 16,1-2-1-16,-1 0 0 16,5-2 2-1,-4 0-2-15,1 0 0 0,2-2-2 16,0 4 2-16,0 2 0 0,1 6 2 15,3 7-4 1,0 5 2-16,1 8 0 0,-1 2 0 16,1 2-1-1,0-5 1-15,1-6 1 0,-1-7 1 16,-3-5-4 0,2-7 5-16,1-2-3 0,0-2 0 15,2-4 3-15,-1 1-3 16,3-4 1-16,0 1 0 15,0-1-1-15,0-6 1 16,0-3-1-16,0-2 0 16,0 0-2-16,0 2 2 15,0 3 1-15,0 0-1 16,0 3 0-16,0 0 2 0,0 2-2 16,0 1 0-1,5-2-1-15,1-1 1 16,1-3 1-16,0-1-1 15,-5-4 0-15,0 1 1 16,1-5-1-16,-3 3 0 16,2-5-2-16,0 0 2 15,0 0 0-15,-2 0-4 0,2 0-1 16,-2 0-9 0,0 0 9-16,5 0-4 0,-1 0-12 15,10 3-8-15,11 6 1 16,6 5-42-16,-12-4-79 15</inkml:trace>
  <inkml:trace contextRef="#ctx0" brushRef="#br0" timeOffset="54921.03">9763 7032 119 0,'0'0'11'16,"0"0"17"-16,0 0-2 0,0 0-10 15,-121-136-8-15,104 94-2 16,-5-2-1-16,1 1-3 15,-1 1-1-15,2 3-2 16,0 4 4-16,3 3-1 16,3 2-1-16,3 8 1 15,4 6 10 1,2 1 1-16,1 8-9 0,2 1 0 16,-3 0 0-1,1-4 17-15,0 1 1 0,-1 2 0 16,-2 0-2-16,5 2 11 15,0 1-14-15,2 4-5 16,0 0-12-16,0 0-3 16,24 19 3-16,12 10-2 15,11 11 2-15,13 10 9 16,9 15-5-16,9 13-1 16,4 8-1-16,5 2 3 0,5 0-5 15,-1-7 2 1,-4-3-1-16,-14-6 7 0,-10-6-7 15,-16-3 3-15,-9-12-1 16,-11-13 4-16,-12-12-6 16,-7-9 2-16,-8-11-3 15,0-5 8-15,0 1 2 16,0-2 16-16,0 0-7 0,-4-2-1 16,-13-22-18-1,-10-14-1-15,-11-10 1 16,-7-6 3-16,-9-7-3 15,-5 0 0-15,-3 1 0 16,-2 6 3-16,10 5-3 0,4 9-4 16,8 6 4-1,7 6 0-15,4 4 0 0,1 4-1 16,6 4 2 0,6 6-2-16,2 4 1 0,7 4-5 15,2 2 5-15,3 0 0 16,2 0-20-16,-2 4 3 15,-3 26 17-15,-7 22 0 16,-1 12 0-16,-5 8-3 16,-1 4 3-16,0-4 3 0,0-1 0 15,1-3-6 1,1-2 6-16,-4-5 0 0,0-7-3 16,4-6-2-1,3-13 2-15,3-8 2 0,9-12-1 16,4-8-2-16,0-4-12 15,0 0-22-15,8-1-8 16,15-2-2-16,5 0 8 16,17-14-36-16,13-29-61 15</inkml:trace>
  <inkml:trace contextRef="#ctx0" brushRef="#br0" timeOffset="55279.97">10494 6747 269 0,'0'0'2'0,"0"0"0"0,0 0-2 16,0 0 11-1,0 0-10-15,113-66 20 0,-74 44-3 16,-2-1-6 0,-1 6 4-16,-3 1 0 15,3 4-11-15,2 5-5 0,-2 2-2 16,-1 5 1-16,-2 0-23 15,-8 0-14-15,-8 10-3 16,-5 6-1-16,-7-2-35 16,-5 2-49-16</inkml:trace>
  <inkml:trace contextRef="#ctx0" brushRef="#br0" timeOffset="55510.09">10614 6946 363 0,'0'0'27'0,"0"0"-27"16,0 0-15-1,0 0 8-15,0 0 7 0,0 0 0 16,76-8 0-16,-49 10 3 16,-3-2-2-16,5 0-2 15,2 0 2-15,5 0-5 16,2-2-4-16,7-10-22 15,1-4-13-15,3-2-12 16,9-13-102-16</inkml:trace>
  <inkml:trace contextRef="#ctx0" brushRef="#br0" timeOffset="56020.36">11735 5997 274 0,'0'0'31'16,"0"0"-20"-16,0 0 13 16,0 0-24-16,-125 0 1 15,87 28 0-15,1 3 3 16,2-3-2-16,9-2-4 16,10 0 4-16,8-1 3 15,8 8-5-15,0-1 3 16,8-5-3-16,24-6 0 0,5-4 0 15,8-11 0 1,4-6 3-16,0 0 4 0,5-15 2 16,1-20-9-1,5-14 16-15,0-13-3 0,-2-10-11 16,-4-4-2 0,-12-3 4-16,-11 6-8 0,-15 15 3 15,-9 15-10-15,-7 15 6 16,-11 18-1-16,-22 10-46 15,-13 12-20-15,-4 32 19 16,-8 12-17-16</inkml:trace>
  <inkml:trace contextRef="#ctx0" brushRef="#br0" timeOffset="56120.15">11735 5997 244 0</inkml:trace>
  <inkml:trace contextRef="#ctx0" brushRef="#br0" timeOffset="56290.4">11735 5997 244 0,'-76'-16'2'0,"81"16"-4"0,3 7-20 0,1 11 22 0,5-2 10 0,3 0 3 0,4-2 14 16,8 3 3 0,6 2-2-16,12-1-6 0,8 2-10 15,13 0-6-15,-1-2-3 16,-3-4-3-16,-6 0-2 15,-9 0-6-15,-11 2 4 16,-10 0-18-16,-3 6-22 16,-7 2-15-16,-7 2-96 15</inkml:trace>
  <inkml:trace contextRef="#ctx0" brushRef="#br0" timeOffset="56620.28">11319 6909 253 0,'0'0'27'0,"0"0"23"15,0 0-7-15,54-148-17 16,36 62 7-16,24-4-3 16,13 10-23-16,2 7-3 15,0 13-1-15,-7 10 0 16,-14 12-3-16,-13 8-12 16,-12 14 0-16,-14 8-2 15,-13 8-25-15,-12 0-20 16,-11 8-7-16,-12 14-43 0</inkml:trace>
  <inkml:trace contextRef="#ctx0" brushRef="#br0" timeOffset="57120.15">12015 6906 235 0,'0'0'19'16,"0"0"-19"-1,0 0 27-15,0 0 12 16,0 0-13-16,0 0-5 0,-48-20-13 15,63-5 4 1,10-4 4-16,4-1-15 0,4 3 3 16,3 9-2-16,-5 8 0 15,-4 8-2-15,-5 2-9 16,-7 4 5-16,-1 26 3 16,-10 16-1-16,-4 19 2 15,0 15 10-15,-24 10 3 0,-12 7-8 16,-5-5-4-1,6-10 1-15,2-12 8 16,6-12-9-16,5-7 0 16,6-9-1-16,5-12 7 15,9-10-7-15,2-9 2 16,0-6-2-16,7-5 8 16,20 0-2-16,12 0 18 15,17-28-20-15,13-12 6 0,16-17-10 16,9-7-21-16,-7 2-58 15,-32-13-156-15</inkml:trace>
  <inkml:trace contextRef="#ctx0" brushRef="#br0" timeOffset="85405.85">18626 1763 198 0,'0'0'0'0,"0"0"0"15,0 0-10-15,0 0 10 16,0 0 11-16,0 0 18 16,0 0 0-16,-29-29-9 15,25 28 5-15,4 1 13 0,0 0-25 16,0 0-13-1,0 0-5-15,0 0 0 0,0 0 5 16,-2 0 0 0,2 0 0-16,-2 0 0 15,-6 0 21-15,0 0 1 16,-5 0-14-16,-1 0-6 16,3 0 8-16,4 5-5 15,-2 3-5-15,-2 4-6 0,0 6 3 16,-5 8-5-16,-1 6 6 15,-6 7 4-15,-3 1 0 16,-3-2-1-16,0 0-1 16,4-4 3-16,10 0 0 15,5 0-3-15,10-4 0 16,0 0-4-16,0-8 3 16,8-7-1-16,4-12-6 15,-1-3 3-15,-1 0 1 0,3 0 4 16,5-14 11-16,1-10 12 15,10-6-5-15,5-8-13 16,0 2-4 0,2 2-1-16,-3 0 0 0,-4 2-1 15,0 0-1-15,-5 2 2 16,-6 1 2-16,-2-1-2 16,-1-2 0-16,-4-6 0 15,3 0 2-15,-3 4-2 16,0 6-4-16,-4 10-5 0,-1 5 0 15,-1 5-19 1,-3 2-26-16,-2 3-29 0,0-1-154 16</inkml:trace>
  <inkml:trace contextRef="#ctx0" brushRef="#br0" timeOffset="85719.97">18412 1690 39 0,'0'0'41'0,"0"0"-22"16,0 0 64-16,0 0-28 0,0 0-13 16,0 0-12-1,23 101-4-15,3-72 2 0,8 6-10 16,8 6 1-16,4 7-15 15,4-7-2-15,-1-1-2 16,-7-8 0-16,-2-6 0 16,-7-4 0-1,-4-6 0-15,-4-2-2 0,-2-1 2 16,-1-6-13-16,2 4-2 16,1 0-26-16,1 3-57 15</inkml:trace>
  <inkml:trace contextRef="#ctx0" brushRef="#br0" timeOffset="86073.45">19069 1634 392 0,'0'0'0'16,"0"0"-28"-16,0 0-14 15,0 0 42-15,0 0 11 16,0 0-3-16,83 16-6 15,-70-9 12-15,5-6 4 0,3-1-10 16,5 0-3-16,7 0-3 16,1 0-2-16,2 0-4 15,-3-1-11-15,-2-4-7 16,-4 3-13-16,-5 2-30 16,-8 0-56-16</inkml:trace>
  <inkml:trace contextRef="#ctx0" brushRef="#br0" timeOffset="86290.24">19047 2025 350 0,'0'0'42'0,"0"0"-42"15,0 0-48-15,0 0 48 16,0 0 13-16,0 0-10 15,141-18-3-15,-108 10-3 16,-2 0 2-16,2-2-4 16,1 2-24-16,1 0-64 0</inkml:trace>
  <inkml:trace contextRef="#ctx0" brushRef="#br0" timeOffset="86789.75">19729 1592 176 0,'0'0'65'15,"0"0"-27"-15,0 0-1 0,0 0 4 16,0 0-16-1,0 0-16-15,-82 71-9 0,82-44-2 16,0 9-4 0,10 4 4-16,9-1 2 15,1-2 0-15,-1-2-1 16,2-10 1-16,-6-2 0 0,1-7-2 16,1-5 0-1,2 2 2-15,5-1 0 0,5 2 0 16,5-4-2-16,3-6-9 0,-6-4-1 15,-4 0 7 1,-6 0 5-16,-10-9 7 16,-9-14 16-16,-2-13 9 15,0-10-13-15,0-7 4 16,-13 3-3-16,-1 4-8 16,1 2-11-16,-1 6 2 15,1 5-3-15,-3 4 0 0,1 7-4 16,-6 2 1-16,-1 2-4 15,-2 6-9-15,-5 5-1 16,2 7 12 0,-2 0-5-16,7 43-55 15,-10 16-147-15</inkml:trace>
  <inkml:trace contextRef="#ctx0" brushRef="#br0" timeOffset="92019.84">26703 2002 103 0,'0'0'38'15,"0"0"-5"-15,0 0 9 16,0 0-4-16,0 0 8 16,0 0-4-16,0 0-4 0,-98-37-13 15,80 35-16-15,1 2 16 16,-2 0-15-16,2 0-9 16,1 0-2-16,-4 4 5 15,2 6 1-15,-2 1-3 0,0 0 0 16,2 1-1-1,2 2 3-15,1 6-4 0,4 2-2 16,-1 5 0 0,4 0 2-16,4-3 0 0,-1-2-3 15,5-7 3 1,0-6 0-16,0 2-2 0,0-7-5 16,13 2-5-1,8-1 11-15,2-2-1 0,-2-3 2 16,-1 0 0-16,-1 0 7 0,-2-13-3 15,3-11-1 1,2-6-2-16,-2-4 8 16,5-3-9-16,-3 0 2 15,0-1-2-15,-2 2 0 16,-5 4 0-16,-3 6 0 16,-5 4 0-16,-3 5 1 15,-4 7-1-15,0 3-6 0,0 2-4 16,0 4-7-1,0 1-37-15,-13 0-63 0,-8 0-73 16</inkml:trace>
  <inkml:trace contextRef="#ctx0" brushRef="#br0" timeOffset="92273.73">26462 1949 216 0,'0'0'19'0,"0"0"-17"0,0 0 0 16,0 0 14-1,0 0 28-15,96 133-6 0,-80-96-15 16,-1-1-2 0,1 0 1-16,-1-1-13 0,3-5-8 15,3-4 1-15,-2-1-2 0,4-3-3 16,-1-5-11-1,0-5-10-15,5-6-5 16,2-6-28-16,0 0-24 16</inkml:trace>
  <inkml:trace contextRef="#ctx0" brushRef="#br0" timeOffset="92549.69">26942 1901 370 0,'0'0'5'0,"0"0"-5"16,0 0-12-16,0 0 12 15,0 0 3-15,112 18-3 0,-89-12 0 16,-3 0 0-1,-2 0-2-15,-4-2 2 0,-4 0 0 16,0 0 1 0,1-4-1-16,-5 2-41 0,1 2-38 15,-7-1-136 1</inkml:trace>
  <inkml:trace contextRef="#ctx0" brushRef="#br0" timeOffset="92750.26">26834 2244 327 0,'0'0'79'16,"0"0"-79"-16,0 0-26 15,0 0-27-15,0 0 42 16,0 0 11-16,45 0 3 16,-22 0 8-16,-2 0-1 0,2 0-10 15,2 0 0-15,4-6-2 16,0-5-22-1,2 4-71-15</inkml:trace>
  <inkml:trace contextRef="#ctx0" brushRef="#br0" timeOffset="93654.5">27592 1704 226 0,'0'0'63'16,"0"0"-53"-16,0 0-10 15,0 0-2-15,0 0 2 16,0 0 5-16,29-8 0 0,-23 6-2 16,1 0 9-1,-3 2-3-15,2-4 5 0,-4 4-1 16,0-2-8-16,-2 2 5 15,0 0-2 1,0 0-8-16,0 0 0 16,0 0-5-16,0 0-1 15,0 0-4-15,-2 0 1 0,-21 14 8 16,-4 5 1 0,-6 2 0-16,2 8 0 0,-3 4 0 15,3-1-4-15,0 5 1 16,0-3 3-16,4-2 0 15,0 0 7-15,7-5 1 16,7 10 2-16,2 1-5 16,4 0-4-16,4 1-2 15,3-11-4-15,0-9 2 16,0-7 1-16,0-10-12 0,0-2 10 16,0 0-5-1,0 0 9-15,8 0 12 0,1-6-12 16,1-14 10-16,9 0-8 15,-2-2 1-15,5 2-3 16,-1 6 1-16,-2-2-1 16,4 2 0-16,-5 0 1 15,7 2-1-15,3-1 0 16,3 0-1-16,3-1 1 16,2 4 0-16,-5 4 0 0,-2 5-1 15,-8 1 2-15,-4 0 1 16,-2 0 11-16,-1 7-1 15,-4 19-1-15,-1 6-2 16,-6 8-3-16,-3 2 9 16,0-3-14-16,-3-3 7 15,-12-4 10 1,-6-3-6-16,-2 6-10 0,-6 5 12 16,-6-2-3-16,-2-1-11 15,1 0 3-15,5-11-3 16,4-8 0-16,12-10-3 0,6-5-11 15,6-3-12 1,3 0-56-16,0-12-140 0</inkml:trace>
  <inkml:trace contextRef="#ctx0" brushRef="#br0" timeOffset="97499.98">23967 5588 266 0,'0'0'18'0,"0"0"-16"15,0 0-2 1,0 0-15-16,0 0 15 16,0 0 0-16,-13-4 7 15,13 2 9-15,0 2 23 16,0 0 4-16,0 0-19 16,0 0-22-16,0 0-2 0,0 0-11 15,0 0 10-15,8 0 1 16,11 0-1-16,0 0 1 15,4 4 3-15,1 5-3 16,5 0 4-16,2 4-4 16,7-2 7-16,2 0-7 15,5-3-1 1,-1-2 1-16,-6-5-3 0,-2-1 3 16,-7 0 5-16,-3 0 5 15,1 0 12-15,4 0-2 16,8-4-14-16,1-1 1 0,2-1-7 15,-7 3 0 1,-2 3-2-16,-6 0 2 0,-4 0 2 16,-5 0-2-1,-5 0 1-15,-4 0 0 0,-5 0 7 16,1 0-7 0,0 0-1-16,-1 0 0 0,-2 3-1 15,2-3-12-15,-4 2-24 16,0-1 2-16,0 4-14 15,0 2-59-15</inkml:trace>
  <inkml:trace contextRef="#ctx0" brushRef="#br0" timeOffset="99388.29">23962 3328 201 0,'0'0'48'0,"0"0"-20"0,0 0-10 16,0 0-10-1,0 0-8-15,0 0-3 16,-35 0-4-16,35 0 7 16,0 0 16-16,0 0 3 15,0 0 3-15,0 0 2 16,0-1-20-16,0-2-4 16,4 3 1-16,14 0-1 15,14 0 0-15,5 0 0 16,9 0 0-16,6 0 0 15,6 0 1-15,-2 0-1 16,4 0 0-16,-2 0 0 0,-1-5 1 16,1-4 0-16,3-3 5 15,3 2-6-15,2-2 3 16,-2 2-2-16,-2 4-1 16,-1 3 2-16,-6 0-2 15,-2 3-2-15,-1 0 2 16,-6 0 0-16,1 0 4 15,-9 0-4-15,-5 0 2 16,-8 0 3-16,-8-6 0 16,-5 4 0-16,-8 0 6 0,3 0-6 15,-5 2-5 1,0 0 0-16,-2 0 0 0,0 0-4 16,0 0 0-1,0 0-3-15,0 0 7 0,0 0 0 16,0 0-18-16,6 0-42 15,4 22-21-15,-10 5-135 16</inkml:trace>
  <inkml:trace contextRef="#ctx0" brushRef="#br0" timeOffset="103373.26">26186 4961 308 0,'0'0'0'16,"0"0"-11"-16,0 0-92 16,0 0 80-16,0 0 1 15,0 0 6-15,47 12 16 16,-45-12 33-16,-2 2 56 0,0-2-30 16,0 0-33-1,0 0-14-15,0 0-6 0,0 0-5 16,2 0-1-16,0 0 1 15,1 2-1-15,3 2 0 16,4 4-5-16,0 0 5 16,6 2 3-16,0 2-2 15,4 0 3-15,2 4-2 16,4 0 6-16,6 2-8 16,3 2 0-16,-2-2 0 15,4-1 5-15,-6 0-5 0,-2-3 1 16,-5-2 0-16,-2-5 6 15,-3 0 4 1,-2-2-6-16,1 0 9 0,2 1-2 16,2 1-12-16,3-3-5 15,4-2 5-15,0 2 6 16,6 1-6-16,-1-1 0 16,-1 0 0-16,-2 0 0 15,-4-4 2-15,-4 0-2 16,-1 0 5-16,0 0 8 0,0 0-3 15,7 0-8 1,5 0-1-16,6-1 3 0,5-6-4 16,3 0-1-1,1-1 1-15,-2-3 2 0,-4 1-2 16,-8 0 3 0,-8 2-2-16,-2 3 13 0,-6-2-5 15,2 1-7 1,-1-2 1-16,-1 2-1 0,0-4-2 15,-2 5-7-15,1-3 7 16,-3-3 2-16,1 1-1 16,-1 0-1-16,-3 1 0 15,-3 2 7-15,3-1-6 16,-2 0 0-16,3-2-1 0,1-1 2 16,1 4-2-1,1-3 0-15,0 0 0 16,-3 0 1-16,-2 0-1 0,-2 0-1 15,0 0 1 1,0-4 5-16,-2 1-4 0,1 0 1 16,2-1-1-1,-4-3 7-15,1-1-3 0,-1 0-4 16,0 1 3-16,0 0-2 16,0-1-2-16,5 0 0 15,1-2-2-15,-3 1 2 0,-3 0 0 16,1 1-3-1,-7-1 3-15,0-4 7 16,0-3-6-16,0-2 0 16,0 2 0-16,0-2 3 15,0 2-4-15,2-3-5 16,3 0 5-16,-3-2-2 16,0 3-2-16,-2 0 3 15,0 6 2-15,0-2 1 0,0 1-2 16,-9-4 2-16,-4 0-2 15,2 0 4-15,-3 1-3 16,5 2-2-16,3 2 2 16,0-3-1-16,-4 3 0 15,-1 0-2-15,0 0 2 16,0 2 2-16,-2 0 1 16,-1 0-1-16,1 2-1 15,1 0 3-15,1 4-4 0,3 2-3 16,-4 0 3-16,3 2-2 15,-2-2 0-15,-3 0 2 16,-1 1 0-16,-5-4 5 16,1 1-5-16,-6-2-1 15,2 4 1-15,-1 0 9 16,2 1-9-16,2 5 0 16,-1 3 0-1,4-3 0-15,1 2 0 0,-1-2-5 16,-4 0 5-16,-3 1 1 0,-6 1 0 15,-1 3-2 1,-4-1 2-16,1-5 3 0,-1 1-4 16,0 0 0-1,3 1 0-15,1-1 1 16,2 2 0-16,2 0-2 16,5-1 2-16,-1 1 0 0,4 3-1 15,-2-2-4-15,1 3 4 16,1 0 2-16,-8-1 0 15,0 1-2-15,-2 0 2 16,-2-2 1-16,-1 2-3 16,3-5 0-16,-4 4 0 15,2 1 0-15,0 0 1 16,2 0-1-16,2 0 0 16,0 0 0-16,0 0-1 15,1 3 1-15,-1 6 2 16,3 1 0-16,1 2 1 0,6 1-3 15,-4 0 0-15,5 3 0 16,1-1-3-16,-3 6 2 16,-1 4 1-1,-8 0 0-15,0 3 2 0,-2-2-2 16,-2 2 0-16,-1 0 2 16,1-2-2-16,4 1-1 15,5-5 1-15,5-3 0 0,-2 2-2 16,4-2 1-1,-1 2 1-15,5 3 0 16,1 3 0-16,0 3-3 16,4 1 3-16,-1 2 0 15,1-2-1-15,0-5 0 16,2-5 2-16,0-4-1 0,2 3 0 16,-3 3-2-1,1 4 2-15,2 8 0 16,-3 5-2-16,-2 4 2 15,3 4 2-15,-5-5-1 0,5-2-1 16,-1-8 1-16,0-8 0 16,5-3-1-16,0-2 2 15,0 2-2-15,0 5 0 16,10 2 0-16,5 4 0 16,3-4 1-16,-3 2-1 15,1-9 0-15,-3-4-1 0,-1-4 1 16,-1 0 1-16,2-2 0 15,-2 2-1-15,0-2-2 16,1 2 2-16,-1 0 0 16,-5-5 0-16,3-3 0 15,-7-5 1 1,3 3-1-16,0 0-1 0,3 0-8 16,5 4 2-16,10 0-9 15,6-2-15-15,4-6-23 16,8 0 11-16,1-3-14 0,-4-27-38 15</inkml:trace>
  <inkml:trace contextRef="#ctx0" brushRef="#br0" timeOffset="205839.62">25043 14422 237 0,'0'0'5'15,"0"0"-5"-15,0 0-54 0,0 0 29 16,0 0 25 0,0 0 13-16,0 0-7 0,0 0 31 15,-36 18-4 1,34-17-3-16,2-1-10 16,0 0-20-16,0 0-40 15,0 5-136-15</inkml:trace>
  <inkml:trace contextRef="#ctx0" brushRef="#br0" timeOffset="-199726.83">24348 16663 145 0,'0'0'0'16,"0"0"-103"0</inkml:trace>
  <inkml:trace contextRef="#ctx0" brushRef="#br0" timeOffset="-171433.78">27469 14968 42 0,'0'0'18'0,"0"0"10"0,0 0-17 16,61-100-9-16,-39 70 0 15,0 7-4-15,0-3 0 16,-1 8-2-16,-2-5 0 16,-1 8 4-16,-3-2 0 15,-1 1 3-15,1 0-3 16,4 4-3-16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2T13:26:55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7370 7897 281 0,'0'0'20'15,"0"0"-6"-15,0 0-10 0,0 0-4 16,0 0-16-16,0 0 5 16,0 0 8-1,0 0 3-15,-29-12 16 0,26 12 0 16,3 0 0-16,0 0-8 16,0 0-8-16,0 0-5 15,0 0-11-15,0 0 16 16,0 0 0-16,0 0 3 15,0 0-2-15,0 0 8 16,0 1-6-16,0 1-3 16,0 1 2-16,0-1-1 0,10 4-1 15,1-1 0 1,0 1 1-16,5 1-1 0,1-3 0 16,3 2 1-16,3 3 4 15,4 2 2-15,4 0-6 16,2 3-1-16,5-1 0 15,6-1 0-15,8-1-1 16,1-2-4-16,1-1 1 0,-3-4 4 16,-2-1 1-1,-7 0-1-15,1 0 0 0,-3 0 7 16,0-3-7 0,3 0-1-16,1 0 1 0,0 0 1 15,7 0-1-15,5-3 0 16,5 0 1-1,3-1 5-15,1 4-6 0,-3 0 0 16,0 0 0 0,-2 0 1-16,-4 0-1 0,-4 0-1 15,-8-7 1-15,-2-4 8 16,-1-5-5-16,-4-2 4 16,1-3-6-16,0 4 7 15,-5-2-8-15,-2 5-4 16,0 0 4-16,-4 5 2 15,2-4-1-15,-2 4-2 16,2-5 2-16,0-1 0 16,2-5-1-16,1-4-2 15,1-6 2-15,-2-2 3 16,-4 3 0-16,-2 0-6 16,-6 3 6-16,2 1 1 0,-8 3-3 15,0 0 2-15,0 3-1 0,-1-5 4 16,1 2-4-1,1-5 0-15,3-1 0 0,6-2 12 16,2 0-12 0,4-2 0-16,2 4-2 0,0 0 3 15,0-2-3 1,-2 2 0-16,-5 1 0 16,-6 5 4-16,-5 4 1 0,-6 3-5 15,-4 2 12-15,-1 6 8 16,-2-4-18-1,0 2-1-15,0 0 1 16,0-3 6-16,0 0-8 0,0-5 1 16,-9-1-1-16,0-5 11 15,-2-3-10-15,0 2 1 16,-1-3 1-16,-3-6 2 16,1 3-5-16,-3 1-2 15,-3 5 2-15,1 4 6 16,-2 4-4-16,-2 1-4 15,3 1 6-15,-2 3 0 16,-3 5-4-16,3-2-1 16,-3 0 1-16,1-2 5 15,0-2-4-15,-3 0-2 16,-4 3 2-16,-5-4-1 0,0 9 0 16,-2-2-6-16,3 2 6 15,3 4 0-15,1 0 0 16,0 0 0-16,2 0 0 15,-4 0 3-15,-1 4-3 16,3 1-2-16,-2-3 2 16,0 1 4-16,4 1-3 15,-3-2-2-15,3 2 2 16,0-1 3-16,2-2-4 16,3-1-4-16,-1 0 4 15,1 0 5-15,0 0-2 0,1 0-6 16,0 0 6-16,4 0 2 15,1 0-5-15,1 0-4 16,-4-6 4-16,1 0 1 16,-2 1 0-1,-5 3-2-15,-2-4 2 0,2 0 3 16,1 0-4-16,1-1-4 16,3 3 4-16,-2 2 0 0,-1 2-1 15,-4 0 0 1,-4 0 1-16,-3 0 2 0,-5 0-2 15,-1 0-3 1,2 0 3-16,0 0 3 16,2 0-3-16,0 0-2 15,7 0 1-15,0 8-1 0,-2 0 2 16,1 4-2 0,-3 2 2-16,-1-2 3 0,2 0-2 15,1-2-2-15,4-1 2 16,3-4 5-16,-1 4-6 15,-2-1-5-15,-4-2 5 0,-1 3 1 16,-4 1 0 0,0 2-2-16,3 1 2 15,1-4 1-15,7 1-2 16,1-1-5-16,6-4 5 16,4 2-3-16,5-3 3 15,4 2-6-15,-2-3 6 0,3 3 5 16,-5 1-5-16,1-1-7 15,-3 6 7 1,-3 5 0-16,-1 4 0 0,-6 6-3 16,1 4 2-1,-5 3-4-15,1 2 5 0,-5-2-13 16,2-4 13-16,2-5-1 16,2-3 6-1,7-7-10-15,3 2 10 0,6-5-2 16,2-2-3-16,5 1-6 15,0 2 6-15,2-1 0 16,0 1-3-16,0-6 2 16,0 3-1-16,0-2 2 15,0-2 0-15,0 4-1 16,0 3 1-16,4 1 4 16,1 11-2-16,2 3-4 15,1 10 4-15,3 3 1 0,5 2-3 16,-1 1-5-16,1-3 5 15,-3-3 1-15,1-6 0 16,-1-5-2-16,1-8 1 16,-3-1 0-16,2-4 0 15,-1-3-3-15,-4 0 3 0,3-1 1 16,1 2 0 0,-1 2-2-16,3 5 2 15,1 1 2-15,-1 0-3 0,-2-1-9 16,-1-2 9-16,1-7 0 15,-1-6-6-15,0-3 3 16,0-1 3-16,0 0 1 16,3 0 0-16,-3 0 0 15,2 0 2-15,-1 0-3 16,-4 0 0-16,1 3-4 16,3 1-8-16,-4-1 6 15,3 1-8-15,3 2-20 16,1 0-2-16,5 7-15 0,-11-9-101 15</inkml:trace>
  <inkml:trace contextRef="#ctx0" brushRef="#br0" timeOffset="47839.76">17853 14712 33 0,'0'0'23'16,"0"0"-23"-16,0 0-13 15,0 0-17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22T13:28:44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7165 7110 123 0,'0'0'0'16,"0"0"7"0,0 0-7-16,0 0-1 15,0 0-4-15,0 0 0 16,0 0 2-16,-7-13 3 0,7 13 16 16,-2 0 29-16,-3 0-6 0,1 0-17 15,-2 0-9 1,1-3 7-16,1 3-6 0,-1-2 6 15,0 2-11 1,3-1 10-16,2 1-14 16,0-3-1-16,0 3-3 15,0-2 7-15,0 2-6 0,-4-2 8 16,0 2-6-16,-1-6 9 16,-1 2-12-16,0 0 0 15,2 0 4-15,0 4 4 16,0-2-9-16,4 2 7 15,0 0-2-15,-3 0 8 0,3 0-13 16,-2 0 2 0,2 0-2-16,0 0 2 0,0 0 0 15,0 0-4 1,0 0 4-16,0 0 9 0,-2 0-6 16,2 0-2-16,0 0-3 15,0 0 0 1,0 0 0-16,0 0-8 15,0 10 8-15,0-2 5 0,0 2-5 16,2-2-4-16,5 1 4 16,-1 0 6-16,1 0-4 15,0 2-4-15,-3 1 4 16,3-2 1-16,-1 2-3 16,1-2-4-16,0-1 4 15,-2 0 2-15,1 0-1 0,1-3-2 16,0 4 2-1,-1-4 2-15,3 1-3 16,-2 6-4-16,4-1 4 16,-2 4 2-16,0-3-1 15,-1 2-2-15,4-3 2 16,-1 0 3-16,3-5-4 16,-1 6-3-16,-3-3 3 0,2 3 5 15,1-5-4-15,-1 3-2 16,-1-3 2-16,2-4 3 15,-2 2-4-15,4-4-4 16,-1 2 4-16,2-2 7 16,0-2-6-16,-1 3-1 15,3-1 3-15,1 2 3 16,2 1-6-16,1 1-5 16,-2-2 5-16,0 0 3 15,0 1-1-15,0-4-4 0,0 1 4 16,3 0 1-1,-4-2-3-15,2 0-9 0,-3 0 9 16,-1 0 8 0,6 0-6-16,-1 0-4 0,-2 0 4 15,0 0 2 1,5 0-4-16,-4 0-3 0,6 4 3 16,-2 2 8-16,0-1-6 0,-3-2-4 15,2 0 4 1,-2-2 3-16,-1-1-5 0,4 0-4 15,-6 0 4 1,6 0 4-16,2 0-2 16,-1 0-4-16,6 0 4 15,-1 0 1-15,2 0-3 0,0 0-5 16,-1 0 5-16,-3 0 2 16,0 0-2-16,-2 0-2 15,-3-4 2-15,0-4 5 16,1 4-5-16,-1 0 0 15,5-2 0-15,-2 5 4 16,4-4-2-16,1 3-4 16,-1-2 4-16,0-1 3 15,-2 2-5-15,-2-1-7 16,-3-1 7-16,-4-2 5 0,3 5-5 16,-1-4 0-1,-2 2 0-15,2 0 4 16,1-2-4-16,-4 2-4 0,1 2 4 15,3-2 2 1,-6 0-1-16,4 2-2 0,-1-2 2 16,-1-2 2-16,0 2-3 15,2 0-2-15,2 0 2 16,-5-2 5 0,1 2-4-16,0-1-2 15,-1-1 2-15,-3 1 4 0,3-1-5 16,-3 2-5-16,1 2 5 15,0 2 3-15,0-2-2 16,-1 2-2-16,5-2 2 16,3 2 1-16,-2-2-2 15,4 0-6-15,-5 0 6 16,0-4 4-16,0 2-4 16,1-3-1-16,-4 1 1 0,3 3 4 15,-2-3-4-15,-2 3-6 16,0-2 6-16,-3-1 3 15,-3 4-3-15,0-2-3 16,-1 2 3-16,1 0 2 16,2-4-2-16,-3 3-4 15,-1-3 4-15,2 3 2 0,-3 1 0 16,1-2-4 0,-1 2 4-16,-1-3 1 15,2 4-3-15,-2-2-6 0,0 0 6 16,-1-1 0-1,-1 0 1-15,4 0-3 0,-4-2 4 16,4 1 0-16,-3-1-2 16,-1 2-6-16,-2 3 6 15,-2 1 6 1,0 0-4-16,0 0-4 0,0 0 4 16,0 0 6-16,0 0-7 0,0 0 5 15,0 0-6 1,0 0 5-16,0 0-2 0,0 0-5 15,0 0 4 1,0 0 7-16,0 0-9 16,0 0 1-16,0 0-1 15,0 0 6-15,0 0-4 0,0 0-4 16,0 0 4-16,0 0 0 16,0 0-2-16,0 0-10 15,0 0 10-15,0 0-4 0,0 0-1 16,0 0 5-1,0 0 0-15,0 0 4 0,0 0-4 16,0 0-5 0,0 0 5-16,0 0 0 0,0 0 0 15,0 0-6 1,0 0-9-16,0 0-6 16,0 0-41-16,0 0-16 15,2 0-26-15,8 0-6 0</inkml:trace>
  <inkml:trace contextRef="#ctx0" brushRef="#br0" timeOffset="3102.28">10276 7020 157 0,'0'0'95'0,"0"0"-61"16,0 0-21-1,0 0 1-15,0 0-5 0,0 0 10 16,0 0-11-1,-41 12-7-15,41-12 2 16,0 0-3-16,-2 0 17 16,-3 0-1-16,-3 0-14 15,1 0 21-15,0 0 3 16,5 0-14-16,0 6-10 16,2 6-2-16,0 2 0 0,0 6 0 15,0 2-2-15,0-4 2 16,2 5 3-16,2-6-2 15,1 1-2-15,-3 0 5 16,3 0-1-16,-1-1 4 16,3-1-6-16,-1 2-1 15,4-1 2-15,-2 6 0 16,5 6-4-16,1 2 5 16,3 5-3-16,6-2 0 0,-3 1-3 15,3-3 3 1,-4-6 2-16,0-5-1 0,-4-2-2 15,-1-3 3-15,-1 0 0 16,0-1-2 0,0 2 0-16,3-1 0 0,2 2 3 15,2-4-1-15,0 1-4 16,0-7 5-16,2-2-2 16,0 1 1-16,1-3 1 15,-1 0-3-15,1 2 2 16,-2 0 0-16,0-2-4 0,1 2 4 15,0-2-1 1,-2-2-1-16,5-1-5 0,-3-1 5 16,0 4 2-1,3 1 0-15,-1 1-4 0,3 0 4 16,7 4 7-16,3 1-7 16,1 0-1-16,5 1-1 15,-1 0 3-15,1-3 1 16,-1 1-8-16,0-5 8 15,-1 0-3-15,-4-4-1 0,-3-1-8 16,1 0 8 0,1 0 6-16,1 0-4 15,2 0-4-15,3 0 5 16,2 0 1-16,3 0-4 0,5 0-2 16,0 0 2-16,4 0 2 15,2 0 1-15,-6-4-6 16,-1-6 5-16,-2 3-7 15,-2-6 5 1,-5 1 0-16,-2 2 2 16,-2-1-1-16,2 0 2 15,-4 1-6-15,-1 4 6 0,-1 0 0 16,-3 2-3-16,4 1-4 16,-1 0 4-16,4-1 2 15,2-2 1-15,-2-2-6 16,5 0 6-16,-3 2-1 15,-3 0-2-15,-1 3-6 0,-1 0 6 16,2 0 1 0,-2 0 1-16,3 2-4 0,0 1 2 15,-3 0 0 1,1-3 0-16,0-1-8 0,-5 0 8 16,-2 0 1-1,-3 2 1-15,-3-2-4 16,-5 2 4-16,1-6-1 0,-3 2-1 15,2 0-9-15,-2 0 9 16,-3 2 3-16,-2 0-1 16,0 0-4-16,-2 2 4 15,0 0-1-15,2 0-1 16,-4 2-6-16,2-3 6 16,-2 2 5-16,-1-1-5 15,-1 0-1-15,-1-2-5 16,-2 2 6-16,-2-4 1 15,2 1 3-15,-2 1 1 16,0 1 9-16,0 1-11 16,0-3 0-16,0 1 0 15,0-1 2-15,0-1-5 0,0-2-6 16,0 0 6-16,0-2 0 16,0 1 1-16,0 1-2 15,0 2 2-15,0 5 3 16,0-2-4-16,0-1-3 15,0 1 3-15,0-6 3 16,0-5-3-16,0-2 0 0,0 0 0 16,8 1 4-1,-2 2-4-15,-2 3-6 16,1 3 6-16,-1-2 3 0,-4 3-2 16,2 0-2-16,0 0 2 15,-2 2 5-15,4 2-6 16,-4-1 1-16,0 3-1 15,0 0 5-15,0 0-2 0,0 0-6 16,0-1 6 0,0 1 2-16,0 0-5 15,0-3-3-15,0 3 3 16,0-1 8-16,0 1-6 0,0 0-2 16,0 0 2-16,0 0 8 15,0 0-10-15,0 0-4 16,0 0 4-16,0 0 0 15,0 0 0-15,0 0-7 16,0 0-6-16,0 0 10 16,0 0-3-16,0 0-19 15,0 0 9-15,0 0-3 16,0 0-56-16,10 5-6 0,-5 8-187 16</inkml:trace>
  <inkml:trace contextRef="#ctx0" brushRef="#br0" timeOffset="12689.57">10750 7361 128 0,'0'0'37'16,"0"0"-20"-16,0 0-13 16,0 0 2-16,0 0-4 0,0 0-2 15,0 0 0-15,-11 0 0 16,11 0 8-16,-2 0 30 15,0 0-16-15,2 0-3 16,0 0-12 0,0 0 11-16,0 0-15 0,0 0-2 15,0 0-1 1,0 2 0-16,0 2-2 0,6-2 1 16,7 1 2-16,1-1 1 0,1-1-2 15,-1-1-2 1,-1 0 2-16,0 0 0 0,-1 0 0 15,-1 0 0 1,0 0 0-16,-2 0 2 16,0-8-2-16,-3 2-2 15,2-4 2-15,-4 0 20 0,0 0-18 16,0-6 6-16,1 2-8 16,-3-1 10-16,4 3-10 15,-3 1-3-15,0 1 3 16,1 1 4-16,-4 0-1 15,0-1-3-15,0-2 0 16,0 2 11-16,0 1-11 16,0 3-3-16,0 3 3 0,0-1 0 15,0 1 0 1,0 2 0-16,0-4 0 0,0 0 4 16,0-3-4-16,-2-2-1 15,-3 2 1 1,0-1 4-16,1 4-1 0,2 0-6 15,-3 3 6 1,3 0-8-16,0 2 3 0,0-1-5 16,0-3 7-1,-2 0 7-15,-4-5-6 0,4 0-2 16,-1-5 2-16,-1-3 2 16,4 1-3-16,-5 0 1 15,0-1-1-15,0 10 4 0,-1-3-4 16,-1 2-1-1,-3 4 1-15,2-2 0 0,-4 2 0 16,1 2-4 0,-1-1 4-16,-1-1 3 0,2 1-3 15,-1-1 0 1,1-2 0-16,-1 2 2 16,1 2-2-16,-3 0-6 15,3 0 6-15,-3 0-1 16,1 2 0-16,1 0 1 0,1 0 0 15,0 0 2-15,1 0-2 16,1 0-3-16,0 4 3 16,4-2 0-16,1 0-3 15,-1 0 3-15,-1 0 0 16,-2 4 4-16,1-2-4 16,1 2-5-16,0-2 5 0,4 0 4 15,0 0-4-15,2 2-4 16,-3 0 4-16,1 3 0 15,0 1 0-15,-2-3-4 16,4 3 4 0,-2 2 2-16,2 3-2 0,0-7-1 15,2 3 1 1,0 1 0-16,0 1 0 0,0 0-7 16,0 1 7-16,0-3 0 15,0-2-5-15,0 1 3 16,0 0 2-16,0 1 3 0,2 0-3 15,6 2-5 1,2-1 5-16,1-1 2 16,-3 2-2-16,4-4-1 15,-3 2 1-15,-3-3 1 0,2-2-1 16,-8 0-8-16,2-4 4 16,2 0 4-16,-2-2-18 15,3 0 3-15,-1 0 6 0,-2 0 9 16,0 0 0-1,0 0-6-15,1 2 5 0,-1-2-3 16,5 0-14 0,-3 2-6-16,3 0-74 0</inkml:trace>
  <inkml:trace contextRef="#ctx0" brushRef="#br0" timeOffset="14194.8">10837 7315 245 0,'0'0'41'15,"0"0"-22"-15,0 0-19 16,0 0-7-16,0 0-11 0,0 0 16 15,-9-2-4-15,9 2 1 16,5 0 5-16,-3 0 4 16,0 0 3-16,0 0-1 15,0 0 9-15,5 0 0 16,2 0-14-16,2 6 0 16,2 3 0-16,-1-1 3 15,3 1-4-15,-1 3-5 16,1-4 5-16,3 1 4 15,-3-2-3-15,4-2-2 16,-2 2 2-16,-1-5 1 0,-1 0-2 16,-1-2-3-1,-1 0 3-15,1 0 2 0,-3 0-2 16,-1 0 0-16,0 0 0 16,-1 0 2-16,1 0-2 15,0 0-9-15,3-2 9 16,1-7 13-16,3 1-8 15,6-5-1-15,1 1-4 16,0 0 5-16,5 0-5 16,-6 0-7-16,-3 2 7 0,-5-2-1 15,-1 2 1 1,-3 0-1-16,-7-2 2 16,-2 2 1-16,0-8 7 0,-2 0-5 15,3-5 2 1,2 0 3-16,-1 1-7 0,-2 0-4 15,1 4 4 1,-3 3 0-16,0 3-2 0,2 4 2 16,0 2 2-1,-2 4 8-15,0 2-10 0,0 0-4 16,0 0 2-16,0 0-6 0,0 0-1 16,0 0-6-1,0 0 13-15,0 0-3 0,-2 0-1 16,-5 6 2-1,-2 0 0-15,4 0 2 0,1 1-1 16,0-4-4 0,2 2 5-16,-1-4 0 0,1 2-8 15,2-3 1 1,-4 0 7-16,-1 1 2 0,0-1-2 16,-3 0 1-16,1 0 3 15,1 0-4-15,-6 0 3 16,5 0-4-16,1 0 1 0,0 0 0 15,-4 0-1 1,-1 5-5-16,-5 0 6 0,1-1 0 16,-3 2 1-1,0-3-1-15,2-2 3 16,1-1 1-16,6 0-4 0,2 0 3 16,3 0 1-1,4 0-4-15,-2 0 0 0,2 0-1 16,0-1-6-1,0-2 7-15,0-3 1 0,0 2 2 16,0-1 0-16,4 0-3 16,5 1 1-16,2 3-1 15,2-1 0 1,3-1 0-16,2 3 0 0,0 0 0 16,2 0 0-16,2 0 3 15,3 0 0-15,-1 0-3 16,3 0 2-16,-2 0 1 15,-4 0-3-15,0 0 2 16,-4 0-1-16,4 0 3 16,-3 0-4-16,-5 0 0 15,1 0 1-15,-6 0 0 16,-3 0-1-16,3 0 1 0,-8 0-1 16,0 0 1-16,0 0 2 15,0 0-6-15,0 0 1 16,0 0 0-16,0 0-1 15,0 0-6-15,0 0 3 16,0 5-2-16,0 0-22 16,0 0-16-16,0 0-13 15,0-1-64-15</inkml:trace>
  <inkml:trace contextRef="#ctx0" brushRef="#br0" timeOffset="15079.4">11409 7357 126 0,'0'0'16'16,"0"0"38"0,0 0-13-16,0 0-21 0,0 0 3 15,0 0-9 1,-57-4 6-16,52-2-10 0,0-3-7 16,3 0 1-16,0 4 0 15,2-2 2-15,0 1-6 16,0 2 1-16,0-2-1 0,0 2 0 15,0-2 2 1,0 1-2-16,0 4 1 0,0-3-1 16,0 0 0-1,0 2 0-15,0 1 0 0,0 1 0 16,2 0-3-16,2 0 1 16,8 0 0-16,1 0 2 15,3 3 0-15,1 3 2 16,-5-1 0-16,-1-2-2 15,-4-2 0-15,-3-1 0 16,0 5 3-16,-1-1-3 16,4 6 1-16,-1 8 6 15,-1 4 5 1,-3 2-11-16,0 0 1 0,-2 1-2 16,0-8 3-16,0-1-3 0,0-1 3 15,-7 1-2 1,-1-5 12-16,-2 3-12 0,2-2 1 15,3-4-2 1,1-2 1-16,0 1 1 0,4-6-4 16,-3-1 0-1,3 3 2-15,0-3 0 0,0 2-11 16,0-1 11-16,0-1 2 16,0 0-1-16,0 0-2 15,0 0 6 1,0 0-5-16,0 0 0 15,0 0-3-15,0 0 3 0,5 0 3 16,3-3-3-16,1-1 0 16,5-3 1-16,-3 0 2 15,5-3-3-15,1-5-3 16,-1 0 3-16,1-2 2 16,2 1 0-16,-1 2-4 15,-1 2 9-15,-1 3-7 16,1 0 0-16,-3 1-6 0,-1 4 6 15,-4 2 0 1,1 2-8-16,-6 0 5 0,0 0-10 16,3 0 6-16,-1 4 0 15,4 6-35-15,-4 6-30 16</inkml:trace>
  <inkml:trace contextRef="#ctx0" brushRef="#br0" timeOffset="17999.81">17434 6756 4 0,'0'0'43'16,"0"0"-30"-16,0 0-10 0,0 0-3 15,0 0-28-15</inkml:trace>
  <inkml:trace contextRef="#ctx0" brushRef="#br0" timeOffset="19409.39">17628 6628 14 0,'0'0'201'15,"0"0"-182"-15,0 0-15 16,0 0-1-16,0 0 2 15,0 0 0-15,-45-25 6 16,37 14-11-16,-2 4 20 16,-3 0 11-16,-1-2-10 0,4 5 4 15,-3 0-13 1,1 4 0-16,-1 0-4 0,-1 0-3 16,-1 0-4-16,-1 8-1 15,-1 9-1-15,-4 2 1 16,4 1 4-16,-1-2 4 15,3 5-1-15,-2 0-3 16,9 4-1-16,-2-1-3 16,6 1 1-16,4-3-1 15,0 0 1-15,0-1 0 0,14 3-2 16,13-2 1 0,4-3 0-16,4 0 0 15,5-7-3-15,2-7 3 0,1-6 1 16,-1-1-1-1,-1 0 0-15,-1-1 0 0,-3-10 3 16,-3-1-3-16,-1-2-2 16,-4-6 2-16,-2-4 2 15,-2-5 9-15,-1-3-10 16,-2 0 1-16,-6 0 7 16,-3 7-9-16,-11 2-7 0,-2 2 7 15,0 2 0 1,-15 1 0-16,-14 2 0 0,-4 2-9 15,-7 0 9 1,-3 2 1-16,1 0 0 0,1 4 11 16,1 2 0-1,7 2-10-15,2 2 6 0,8 2 0 16,6 0-1-16,3 0-7 16,3 4-12-16,5 6-2 15,1 2-4-15,5 0-9 0,0 0-2 16,0 2-17-1,11-2-11-15,14 2-37 16</inkml:trace>
  <inkml:trace contextRef="#ctx0" brushRef="#br0" timeOffset="19669.93">18182 6894 396 0,'0'0'1'0,"0"0"-2"15,0 0 1-15,0 0-43 16,0 0-11-16,0 0-46 16</inkml:trace>
  <inkml:trace contextRef="#ctx0" brushRef="#br0" timeOffset="20241.28">18512 6350 255 0,'0'0'61'15,"0"0"-50"-15,0 0-11 16,0 0 0-16,0 0-3 16,0 0 3-16,27 0-7 0,-8 3 7 15,-7 0 11 1,7 0-5-16,-4-3 5 0,-1 1 16 15,-1 2-9 1,-3 2-17-16,4 4 4 0,-1 6-5 16,3 11 11-1,-1 9-10-15,2 9 1 0,-7 1-2 16,-5 4 1-16,-5-5 1 0,0-6-4 16,0-2 4-1,-5-3 8-15,-3-3-10 0,1-5-1 16,0 0 1-1,5-4 3-15,-1-3-1 0,1-3-4 16,2-7 4 0,0-2-2-16,0-6 0 15,0 0-15-15,7 0 9 16,13 0-3-16,7-12-8 0,4-5-11 16,5 6-16-16,4-3-48 15</inkml:trace>
  <inkml:trace contextRef="#ctx0" brushRef="#br0" timeOffset="21901.17">19281 6439 99 0,'0'0'4'0,"0"0"-4"16,0 0-6-16,0 0-3 16,0 0-15-16,0 0 2 0,-38 0 22 15,32 0 11-15,-1 0 40 16,0 0 7-16,3 0 5 15,-1-4-22-15,3 0-20 16,2 2-21-16,0 0 0 16,0 0-33-16,0-1-15 15,0 2 42-15,2-2-6 16,1-1 5-16,1 3 7 16,-4-2 13-16,0 3 28 15,0 0-4-15,0 0-24 0,0 0-13 16,0 0-4-1,2 0-79-15,0 0-22 0</inkml:trace>
  <inkml:trace contextRef="#ctx0" brushRef="#br0" timeOffset="22345.75">19335 6259 323 0,'0'0'42'0,"0"0"-28"16,0 0 3-16,0 0-15 16,0 0 4-16,0 0-6 15,-31 0-21-15,31 21 21 16,0 9 6-16,-5 8-3 15,3 3 1-15,-3 5-2 0,1 0 16 16,-1-2 2 0,1 0-9-16,4-6-5 0,0-6-2 15,0-8-3-15,0-8-2 16,0-4 2-16,0-1 1 16,0-6-2-16,0 1-5 15,0-2 5-15,2-2 0 16,9 2-5-16,5 1 5 15,7-4-3-15,3-1 1 16,6 0 2-16,3 0-20 16,-2 0-13-16,1 0 20 15,-1-4-25-15,0-4-1 0,1-4-3 16,-3 0-28-16</inkml:trace>
  <inkml:trace contextRef="#ctx0" brushRef="#br0" timeOffset="22529.53">19971 6364 106 0,'0'0'0'16</inkml:trace>
  <inkml:trace contextRef="#ctx0" brushRef="#br0" timeOffset="22949.53">19971 6364 88 0,'0'0'105'0,"-133"14"-19"16,104-7-50-16,2 0-7 0,0 4-8 16,6 4-16-1,-2 6-5-15,3 5 0 0,3 0-7 16,3 0 7-1,3-1 0-15,4-2 0 0,5-3 2 16,2-2 1 0,0-2 0-16,17-1-3 0,10-4 0 15,9-3 0 1,5-6 0-16,3-2-4 0,1 0 4 16,-1 0 0-16,-2-4-10 15,-1-13 2-15,-6-8-8 16,-1-5 7-16,-3-4 9 15,-7-2 14-15,-2-1-9 16,-6 0 4-16,-3 0-6 0,-3 3-1 16,-6 2-1-1,-4 6-2-15,0 6-7 16,0 10 1-16,0 6 7 0,0 4 0 16,0 0-25-16,0 10 9 15,0 12 16-15,2 4 9 16,7 4-7-1,5 1 0-15,3-4 3 16,5-1-2-16,3-3-2 0,4-4-2 16,5 0-2-16,-1-7-37 15,-2 0-60-15</inkml:trace>
  <inkml:trace contextRef="#ctx0" brushRef="#br0" timeOffset="23389.61">20658 6286 224 0,'0'0'25'0,"0"0"5"16,0 0 10-16,0 0-29 15,0 0-6-15,-127-46-5 16,111 46-2-16,3 0-9 15,-3 4-2-15,8 8-2 16,3 0 13-16,5 0 2 16,0 2 2-16,0 1 4 15,11 0-6-15,14 2 9 16,6 1-5-16,5-3-1 0,6 0-3 16,5-4 1-16,0-2 1 15,-1-4-2 1,-4-1 0-16,-5 0 0 0,-6 1 0 15,-12-1 3 1,-3 1-3-16,-9 0 2 0,-3 2 7 16,-4 2 0-1,0 2-3-15,0 5 6 0,-15-2-12 16,-7 3 0-16,-7-3 0 0,0 2-2 16,0 2-10-1,0 5 11-15,6 2-16 0,4-2-20 16,7-4-56-1</inkml:trace>
  <inkml:trace contextRef="#ctx0" brushRef="#br0" timeOffset="23889.77">21043 6228 424 0,'0'0'32'16,"0"0"-30"-16,0 0-4 15,0 0-3-15,0 0-29 16,0 0-3-16,-62-58-8 0,55 61-9 16,-3 10 46-16,-2 1 8 15,3-3 22 1,5 0 7-16,4-1-18 15,0 2-4-15,0 0-4 0,15 4 2 16,12 4-5 0,6 2 2-16,4-2-2 0,0-1 0 15,-3-5 0-15,-1-4 0 16,-2-1 0-16,-4-3 1 16,2 2 1-16,-2-1 0 15,-1 0 4-15,1 6-2 16,-7-1 0-16,-2 2-2 15,-2 1 1-15,-8 2 1 16,-6-1 2-16,-2 0-5 16,0-2 20-16,0-3 1 15,-4 0-5-15,-9-3 6 0,-5-2-14 16,-2-2-9-16,-2-4-3 16,-1 0-34-16,-1 0 10 15,6 0-9-15,4 0-10 16,8 0-25-16,6 0-128 15</inkml:trace>
  <inkml:trace contextRef="#ctx0" brushRef="#br0" timeOffset="24309.82">22350 6052 345 0,'0'0'51'16,"0"0"-51"-16,-25 130-4 0,25-74 4 16,0-6 0-16,0-10-4 0,0-9 4 15,0-9-6 1,2-5 4-16,0-1 0 15,-2 1-6-15,0-1-11 16,0 0-9-16,0-4-31 16,0-2-7-16,0-3-57 15</inkml:trace>
  <inkml:trace contextRef="#ctx0" brushRef="#br0" timeOffset="24629.47">22102 6224 404 0,'0'0'0'0,"0"0"-2"16,0 0-9-16,0 0 11 0,0 0-3 16,147-14 1-1,-113 14 2-15,-3 0-3 0,-3-4 3 16,-3 2 3-16,-3-2-3 16,-1 2 0-1,-4 0-7-15,-3 2-53 16,-5 0-31-16,-5 0-107 0</inkml:trace>
  <inkml:trace contextRef="#ctx0" brushRef="#br0" timeOffset="25259.47">21411 6284 272 0,'0'0'58'0,"0"0"-51"0,0 0 15 15,0 0-14 1,0 0-7-16,0 0-1 0,-98 30 0 16,96-20 0-16,0 0-2 15,2 3 4-15,0 0 10 16,6 5-2-16,17 2-8 15,4 0 5-15,0 1-3 16,4-3-4-16,-2-3-5 0,4-2 1 16,-2-4 2-1,-2-6 2-15,-5-3-11 0,-4 0 10 16,-1-6 0-16,-4-13-5 16,-1-9 6-16,-8-6 8 15,-6-2 2-15,0 3-10 16,0 3 0-1,-9 10 0-15,-15-1 5 0,-1 5-5 16,-6 2 8 0,4 0-5-16,0 4 19 0,5 8-10 15,2 2-7-15,4 0 5 16,3 8-10-16,5 10-25 16,0 6-4-16,8 4-18 0,0 2-2 15,2 2-39 1</inkml:trace>
  <inkml:trace contextRef="#ctx0" brushRef="#br0" timeOffset="26144.89">23233 6093 406 0,'0'0'73'15,"0"0"-41"1,0 0-32-16,-117-18 2 0,103 18-2 16,1 0 0-1,-1 21-13-15,1 11 1 0,-1 6 12 16,4 6 3-16,3-1 3 16,1 1-5-16,0-5 5 15,6-1-3-15,0-3-1 16,0-2-4-16,0-3 4 15,10-5-2-15,3-7 0 16,3-10-16-16,-3-6 10 16,3-2 6-16,1 0-9 15,-1 0 9-15,4-4-6 16,0-12 4-16,3-3-9 16,-4-4-18-16,-1 1-9 0,-2-2 24 15,-7 1-43 1,-5-3 39-16,-4 0 13 15,0-5 5-15,-2-2 32 16,-16-1-18-16,-9-1 14 0,-6-7 2 16,-7 7-20-1,2-1 7-15,3 7-17 16,8 12 28-16,9 10-28 16,5 7-2-16,6 0-12 0,0 13-15 15,5 21-23-15,2 10 12 16,0 4-29-16,0 2-64 15</inkml:trace>
  <inkml:trace contextRef="#ctx0" brushRef="#br0" timeOffset="26389.65">23666 6691 7 0,'0'0'316'0,"0"0"-316"15,0 0-36-15,0 0 8 16,0 0 3-16,0 0-53 15</inkml:trace>
  <inkml:trace contextRef="#ctx0" brushRef="#br0" timeOffset="27212.68">24074 6002 402 0,'0'0'38'0,"0"0"-37"16,0 0-2-16,-114-14 4 0,96 14-5 15,5 0 2 1,2 0-12-16,-1 0 12 0,4 0 5 15,1 0-5 1,1 1-1-16,3 7 1 0,3 5 0 16,0-1 0-1,0 1-9-15,16 4 9 16,13 0 0-16,6 2 0 16,5-1 0-16,1-2 0 15,3 0 5-15,-2-1-5 0,3-1-8 16,-1 7 8-1,1 0 0-15,-1 2-5 0,-3 4-12 16,-3-4-4-16,-9 1 19 16,-4 0-11-16,-12 0-19 15,-11 0 32-15,-2 1 0 16,-2 3 5-16,-23 0 5 16,-8-1 0-16,-1 0 8 15,1-9-18-15,-3-4-7 16,5-6 7-16,0-8 5 0,2 0-2 15,2 0 0-15,7-8 6 16,5-8 12-16,3-8-21 16,10-13 0-16,2-4-3 15,0-5-3-15,0-3 4 16,2 1-8-16,7-2 3 16,-4-2 6-16,-5-4 1 15,0-1-7-15,-2 8 7 0,-12 4 8 16,3 15-7-1,2 13 17-15,2 8-2 0,0 9-4 16,-1 0-12 0,-3 0-13-16,-3 16-9 0,1 12-11 15,-1 2-19 1,8 2-17-16,6-3-44 0</inkml:trace>
  <inkml:trace contextRef="#ctx0" brushRef="#br0" timeOffset="28429.74">24802 5859 458 0,'0'0'2'0,"0"0"-4"16,0 0-5-16,0 0-12 15,0 0-30-15,0 0 23 16,-13 30 14-16,28 22 12 16,-1 10 10-16,-3 10 0 0,1-3 16 15,-4-4-1 1,3-4-18-16,1-9-1 0,1-7-2 16,-2-14-4-16,-4-12 0 15,-3-11 0-15,-2-4 1 16,-2-4-1-16,0 0-1 15,0 0 1-15,0-11 8 16,-16-21-8-16,-5-12 0 0,-4-7 2 16,3-4 3-1,3 1-5-15,11 0-8 0,6 4-3 16,2 0 7 0,0 3-10-16,4 5 10 15,12 4 3-15,1 9 1 0,4-1 0 16,-1 11-9-1,-1 3 9-15,2 7 0 0,1 9-6 16,0 0-5 0,5 25 6-16,0 15 5 0,-3 13 0 15,-9 6 4-15,-3 4-4 16,-12-5 2-16,0-4 4 16,0-10-5-16,-16-8 2 0,-3-6 8 15,-2-6-8 1,1-5 0-16,5-11-3 0,1-1 6 15,7-5-4 1,5-2 6-16,2 0-2 0,0 0-6 16,0 0-9-1,7 0-2-15,15 0 11 0,7 10 2 16,7 7 1-16,4 3-3 16,0 4 0-16,-2-2 1 15,-5-4-1-15,-4-5-10 16,-4 0 10-16,-2-3 0 15,-6-2-10-15,-1 1-15 16,-3-7-18-16,-2 6-54 16</inkml:trace>
  <inkml:trace contextRef="#ctx0" brushRef="#br0" timeOffset="28719.84">25547 6204 483 0,'0'0'37'16,"0"0"-37"-16,0 0-5 15,0 0-22-15,0 0 5 16,0 0-17-16,15 32 10 15,6 2 29-15,-2 5 8 16,1-6 1-16,1-1-1 16,-4-3-8-16,3-3 6 15,1-2-6-15,-2-5-8 16,-3 0-26-16,-3-7-53 0,-6-12-103 16</inkml:trace>
  <inkml:trace contextRef="#ctx0" brushRef="#br0" timeOffset="28889.75">25421 5989 607 0,'0'0'0'0,"0"0"-26"15,0 0-44-15,0 0-82 16,0 0 62-1,0 0-151-15</inkml:trace>
  <inkml:trace contextRef="#ctx0" brushRef="#br0" timeOffset="29612.87">26034 6117 80 0,'0'0'179'16,"0"0"-179"-16,0 0-60 16,0 0 27-16,0 0 17 15,0 0 7-15,-108-24 9 16,76 24 45-16,1 0 20 15,2 3 15-15,4 3-45 0,7 1-19 16,5-5-16 0,7 4-1-16,1 7-2 0,1 1-10 15,4 3 7 1,0 6 5-16,0-1 2 16,0 6 6-16,0-1-1 0,15 6-3 15,1 0-3 1,4-6 3-16,0-3-3 0,3-5 0 15,-4-7-6-15,4-7 6 16,-1-2 0-16,-5-3-14 16,0 0 0-1,-7-4-2-15,-1-17-6 0,-2-4 21 16,-4-14 1-16,-3-3 14 0,0-4-5 16,0 0-7-1,0 2 11-15,-10 0-5 0,-5-1 13 16,-3 0-4-1,-2-4-16-15,0 5 20 0,2 5-7 16,2 8 2 0,6 13 18-16,2 11-16 15,4 4-8-15,4 3-10 16,-2 0-21-16,2 0 14 16,0 11-10-16,0 18 15 0,4 7 2 15,10 8 11-15,1 3-7 16,3 0 3-16,5 2-6 15,-2-3 13-15,2-4-9 16,4-4-1-16,0-4-4 16,0-8 0-16,2-8-11 15,-4-4-9-15,2-9-35 16,-2 2 12-16,-5-5-49 16,-2-2-77-16</inkml:trace>
  <inkml:trace contextRef="#ctx0" brushRef="#br0" timeOffset="30129.41">26227 6104 399 0,'0'0'46'0,"0"0"-46"0,0 0-39 15,0 0 16 1,0 0 15-16,0 0-1 0,19 18-9 16,-9 0 15-1,-2 1 6-15,1-2 7 0,2 5 11 16,3 4-11-16,-2 0 0 16,7 0-6-16,-2-5-3 15,3-8-2-15,-1-3-3 0,0-6 4 16,1-4 0-1,1 0-3-15,-4 0 3 0,-1-8 2 16,-5-11-1 0,-2-8-2-16,-4-1-9 15,-5-3 10-15,0 6 1 16,0-1 4-16,0 2-1 0,-10 2 3 16,2 1-5-16,-3 3 1 15,-3 0 1 1,-1 4-5-16,-6-1 1 0,1-3-9 15,-2 3-12 1,0 5 8-16,-1 4 2 0,1 5 9 16,0 1 3-1,-3 0-1-15,1 1 0 0,-1 17-25 16,6 2-8-16,3-2 12 0,3 1 8 16,8-6 8-1,5-1-24-15,0 2-98 16</inkml:trace>
  <inkml:trace contextRef="#ctx0" brushRef="#br0" timeOffset="30609.93">26503 5913 168 0,'0'0'337'0,"0"0"-337"15,0 0-7-15,0 0-19 16,0 0 21-16,0 0-9 16,62 28-6-16,-38-2 7 15,1 0 7-15,-3 1 6 16,1-1 6-16,-4 0-2 0,-1 4 3 16,0 4-4-16,0 2 1 15,-2 3-4-15,-5 6 0 16,-3 2 0-1,-3 4 2-15,-5 5-2 0,0 1 0 16,0-1 5-16,-5-4 0 16,-8-2-5-16,-1-3 1 15,-3-3-1-15,-3-4 5 16,-3 0-5-16,-4 0 0 16,-1-3-4-16,-8 1 4 15,-4 1 0-15,0-7-9 16,-1-8 9-16,6-10 7 15,2-6-2-15,4-6-5 16,0-2-5-16,2 0-2 0,7 0-19 16,2-8-11-1,9-11 15-15,3-8 6 0,6-3-17 16,0-5 8-16,0-3 3 16,22-1 0-16</inkml:trace>
  <inkml:trace contextRef="#ctx0" brushRef="#br0" timeOffset="31259.62">26915 6075 330 0,'0'0'62'15,"0"0"-25"-15,0 0-30 0,0 0-7 16,0 0-7-1,0 0-25-15,0 0 26 0,13 0-3 16,3 0-1 0,-3 0 10-16,1 0 6 0,-4 0-6 15,1 0 11 1,1 0-8-16,1 0 18 0,3 0-19 16,1 0-2-1,1-11-3-15,-3-6 1 16,-1-1-8-16,-5 5 2 0,-5-4 6 15,-1 2 2-15,-3-2 0 16,0-5 6-16,-9 0-6 16,-8 2 7-16,-4 2-2 15,1 5-5-15,0 6 3 16,-4 7 8-16,1 0-11 16,-2 13-7-16,-4 22-6 15,0 11 1-15,-2 6 11 0,8-2 0 16,2-2 2-1,10-7 21-15,8-3-1 0,3-2-19 16,0-1 13-16,14-2-5 16,9-3-7-16,0-4-3 15,9-7 4 1,2-9-3-16,4-6-1 0,-1-4-18 16,3-3 1-16,3-25-17 15,-3-16-24-15,-5-12-157 16</inkml:trace>
  <inkml:trace contextRef="#ctx0" brushRef="#br0" timeOffset="32593.84">17700 6990 285 0,'0'0'0'15,"0"0"-26"-15,0 0-20 0,0 0-25 16,0 0-61-16</inkml:trace>
  <inkml:trace contextRef="#ctx0" brushRef="#br0" timeOffset="33663.62">17700 6990 94 0,'-63'20'89'0,"56"-20"-37"0,-2 0-2 15,5 0-5-15,2 0-12 16,-3-1 2-16,3-2 8 16,2 3-16-16,0 0 0 15,0 0-19-15,0 0 3 16,0 0-11-16,0 0-9 16,9 8 9-16,7 10 5 15,1 6-3-15,1-3-4 16,0-1 5-16,0 0-1 15,-3 1 2-15,8 5-1 16,-1 1 1-16,3-1 8 16,1-1-11-16,3 0-2 15,7-1 5-15,2-2-1 16,2-3-3-16,-1 2-3 0,2 0 3 16,1-2 2-16,0 1 1 15,5-2-6-15,-2-2 6 16,4-2 1-16,3-3-4 15,6-5-1-15,-1-3 1 16,3-3 6-16,0 0-5 16,-4 0-2-16,-2-7 2 15,-3-8 0-15,0 1-1 16,0-2-2-16,3 0 2 0,1-4 3 16,3-4 1-16,-2-3-8 15,0-2 8-15,0-3 0 16,-3-2-4-16,-2-2-3 15,-6-3 3 1,-3-1 5-16,-6-6-4 0,-5-2-2 16,-6-4 4-1,-3 0 6-15,-5-2-2 0,-3 6-5 16,-3 0 2-16,-2 3 3 0,-2 3-5 16,-5 2-4-1,-2 5 7-15,0-1-1 16,0 5-4-16,-9 1-4 15,-11-4 4-15,-4 2 7 0,-5-5-6 16,-7-3 0 0,-7-4 2-16,1-2 4 0,-2 2-5 15,1 2 2 1,5 6-3-16,1 6 6 0,1 4-4 16,-2 4-3-1,0 5 2-15,-4 3 5 0,-3 3-7 16,-3-1 1-16,-4-3-1 0,-4 2 3 15,-6 0 0 1,-7 1-6-16,-2 0 6 0,-3 2-1 16,3 2-2-1,4 6-7-15,5 2 7 16,4 0 1-16,2 10-1 16,0 8 0-16,0 3 0 15,-1-3 2-15,1 0-2 0,2 0-7 16,5 1 7-1,3 3 3-15,6 3-3 16,3 3 0-16,6 0-7 16,0 4 4-16,5 0 2 0,1 0-8 15,-2-2 9 1,5-2 2-16,3-1 0 0,-2-1-4 16,5-1 4-16,3 1-2 15,2-1 0-15,2 0-9 16,2 4 9-16,1 3 0 15,1 2-3-15,3 2 1 16,-3 2 0-16,5 4 2 16,0 4 0-16,0 7-7 15,0 3 7-15,0 8 2 16,14 2-2-16,3 1 0 0,4-7-12 16,-1-10 12-16,5-6-9 15,4-9-17-15,8 1 5 16,10-1-10-16,11-2-56 15,2 4-22-15</inkml:trace>
  <inkml:trace contextRef="#ctx0" brushRef="#br0" timeOffset="35862.08">22389 7099 104 0,'0'0'2'0,"0"0"-1"16,0 0 4-16,0 0 8 15,0 0 0-15,0 0 29 16,100-45 29-16,-88 27 6 15,-5 2-27-15,3 6-30 16,-1 3-2-16,3 3-5 16,1 4-13-16,5 0 0 15,1 0 0-15,4 0 0 16,2 0 0-16,2 0-2 16,-1 0 2-16,1 0 4 0,-3 0-1 15,1 0-4-15,2 0 2 16,-1 0 12-16,3 10-9 15,3 1 0-15,1 3-4 16,5 5 7-16,2-4-6 16,-2 5-2-16,6-8 4 15,-1 1 3-15,-1-6-6 16,0 1 1-16,1 2-1 16,-1 5 8-16,5-1-6 0,0 1-4 15,0 6 4-15,1-3 3 16,2-1-5-16,-2 0-6 15,4-5 6 1,1-4 3-16,1-4 2 0,1-2-8 16,-6-2 6-1,1 0 6-15,-8 0-9 0,2 0-1 16,-1 0 1-16,-3-2 5 16,2-6-5-16,-2-5 0 15,0-1 0-15,0 1 11 0,3-5-11 16,-1-1-4-1,0 0 4-15,-1-3 5 0,-1 0-5 16,-3 0 0 0,-1-1 0-16,-2 1 5 0,-6 0-5 15,1 0-5 1,-2-4 5-16,-2-1 1 0,-5 0 1 16,-3-2 0-16,-3 4 1 15,-3-2 10-15,-5 0 7 16,2-2-19-16,-4 1 12 15,-2 2-6-15,-2 0-3 16,0 2-6-16,0 0 4 16,0-2 9-16,0 0-10 15,0 0 1-15,0 0 0 0,0 2 3 16,0 2-5-16,0 4 0 16,-2 0 0-1,-5 0 3-15,0-5-3 0,-3 2-4 16,-4-6 4-1,-1-1 11-15,-4-2-11 0,0 4 4 16,-2-2 0 0,1 1 11-16,3 2-11 0,3-2-1 15,3-2-3-15,0 2 5 0,-3-4-4 16,1 1-2 0,0-2 2-16,-5 0 1 0,0 1-2 15,1 0-7 1,-4 0 7-16,1-1 8 0,1 2-5 15,-4-1-6 1,0 4 6-16,-3 1 5 16,2 2-8-16,-5-2-11 15,2 4 11-15,0 2 0 16,0 4-2-16,-2 2 1 16,0 0 1-16,-2-3 11 15,0-1-11-15,2-8-4 0,-5-5 4 16,-1 0 6-16,-3-2-3 15,-2 3-6-15,-2 5 6 16,0 0-2-16,3 4-1 16,3 5-11-16,1 2 11 15,-3 4 0-15,1 6 0 16,0 2-1-16,2 2 1 16,1-2-2-16,1 0 2 15,2-2-8-15,2 0 8 0,-2 4 5 16,2 0-5-16,0 0 0 15,-5 0 0-15,1 0 2 16,0 0-2-16,-1 10-9 16,3 3 9-16,4 2 0 15,0 3 0-15,3 2-2 16,0 2 2-16,1 1 1 16,1-2-1-16,-1 2-6 15,4-4 6-15,-2 0 4 0,1-4-4 16,3 2 0-1,-1-2 0-15,2 0 4 0,0-1-4 16,3 1-7 0,-3 1 7-16,3 4 1 0,-3 1-1 15,1 1 0 1,-1 2 0-16,-1 2 1 0,1 2-1 16,-1 0-9-16,0 0 9 15,2-1 5-15,-1-4-5 16,6 1 0-16,-1 0 0 0,3 0 4 15,4 4-4 1,0 0-9-16,4 3 9 0,0 3 4 16,0 1-3-1,0 6-2-15,0-1 2 16,-3 0 3-16,1-6-4 0,-2-3-8 16,0-4 8-16,4 0 5 15,0 1-4 1,0 2-2-16,0 3 2 15,0 2 4-15,10 5-5 0,3 0-6 16,-1 2 6 0,1 2 3-16,1-6-2 0,-5-2-2 15,-1-8 2-15,-1-6 4 16,0-1-5-16,-2-10-7 16,-1 0 7-16,-2-4 3 0,0 0-2 15,0-3-2 1,1 2 2-16,1 4 3 0,3 1-4 15,2 4-8 1,0-1 8-16,1-1 3 0,2-5-3 16,-1 1 0-1,1-3 0-15,-2 2-6 0,6 0 1 16,0 4-45 0,-1 2-30-16,-4 9-64 15</inkml:trace>
  <inkml:trace contextRef="#ctx0" brushRef="#br0" timeOffset="90609.31">25789 12212 44 0,'0'0'0'16,"0"0"-9"-16,0 0-2 16,-125-62-2-16,88 44 2 15</inkml:trace>
  <inkml:trace contextRef="#ctx0" brushRef="#br0" timeOffset="103419.65">15545 13997 6 0,'0'0'28'15,"0"0"-26"-15,-129-14 22 16,98 9-10-16,2-2-3 16,0-6-11-16,-2-5 1 15,-6 0-1-15,2-4 13 0,3 6 5 16,9 9-11-1,11 0-6-15,12 7-1 16,0 0-86-16,9 0 47 16</inkml:trace>
  <inkml:trace contextRef="#ctx0" brushRef="#br0" timeOffset="104879.47">15427 13966 87 0,'0'0'10'0,"0"0"17"15,0 0-10 1,0 0-17-16,0 0-11 0,0 0 11 16,-11 8 19-16,11-8-2 15,2 0-4-15,-2 0 6 16,2 0 20-16,-2 0-8 0,7 0-24 15,4 3-7 1,11 0-2-16,9 6 2 0,11 4 0 16,5 7 0-1,5 1-1-15,-1 2 2 16,-2 2-2-16,-3-5 0 0,-5-3 1 16,-10-4 1-1,-4-7-1-15,-3-2-1 0,1-4 1 16,-1 0-2-1,5 0 2-15,5 0 0 0,5 0 0 16,7 0 3 0,4 0-2-16,4 0-1 0,4 8 0 15,2 5 2-15,0 0 0 16,-4-3-2-16,-9-4 0 16,-4-6 2-16,-12 0-1 15,-8 0 3-15,-2 0 5 16,-3 0-2-16,6-6-1 15,7-4-4-15,5 2 2 16,4-5-3-16,0 4-1 16,-2 1 1-16,-4 6-1 15,-3-2 0-15,-7 4 0 0,1 0 0 16,-3-4 0-16,-2 0 1 16,2-1-1-16,3-1 0 15,-3 3 1-15,0-9-1 16,-2 6 0-16,-1-2 0 15,-6-1 0-15,-3 8 1 16,0-4-1-16,1 4-1 16,1-2 1-16,0 1 0 15,4-1 1-15,4 3 1 16,2-3-2-16,5 2 1 16,0 1-1-16,-1-3 1 0,1 2-1 15,-2 1 0-15,-5-6 1 16,-3 2-1-16,-3-3 0 15,1 2 2-15,1-1 1 16,4-5-3-16,-2 4 1 16,2-1-1-16,0 3 0 15,0 0 0-15,1 1 0 16,-4 0 2-16,1 1-2 0,-3 1 0 16,-1 1-2-1,-1-2 4-15,3 0-4 0,-1-2 2 16,1-1 0-1,2 2 2-15,-2 0-2 16,-3-2 0-16,-3 2 0 16,2-3 0-16,-3 2 0 0,-1-1-3 15,2 0 3 1,-3 4 1-16,-1-6-1 0,6 4-1 16,-6 0 1-16,-1 2-6 15,-1 2 6-15,-4 0 0 16,0 0 0-16,0 0 0 0,0-4 0 15,0 4 0 1,0 0 0-16,0 0 1 0,0 0-2 16,0 0 1-1,0 0 0-15,0-2-4 0,6 2-16 16,6-2 2-16,5 0-1 16,4-1-2-16,1 3 1 15,2 0-7-15,7 0-11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fe6be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9d3fe6be66_0_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lang="es-ES" sz="1500" b="1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B3DECA0-0CBA-0F91-2D31-8A2B6FD3129C}"/>
                  </a:ext>
                </a:extLst>
              </p14:cNvPr>
              <p14:cNvContentPartPr/>
              <p14:nvPr/>
            </p14:nvContentPartPr>
            <p14:xfrm>
              <a:off x="1345680" y="83880"/>
              <a:ext cx="9669960" cy="4179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B3DECA0-0CBA-0F91-2D31-8A2B6FD312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320" y="74520"/>
                <a:ext cx="9688680" cy="419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4" name="Google Shape;84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14725"/>
            <a:ext cx="1400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9d3fe6be66_0_1"/>
          <p:cNvSpPr txBox="1"/>
          <p:nvPr/>
        </p:nvSpPr>
        <p:spPr>
          <a:xfrm>
            <a:off x="957150" y="2871475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De tal manera que: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75" y="3423775"/>
            <a:ext cx="3475613" cy="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d3fe6be66_0_1"/>
          <p:cNvSpPr txBox="1"/>
          <p:nvPr/>
        </p:nvSpPr>
        <p:spPr>
          <a:xfrm>
            <a:off x="232950" y="4334000"/>
            <a:ext cx="50661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 hiperparámetro alpha controla cuánto regularizamos el modelo. Si alpha es 0, sería una regresión lineal normal. Sin embargo, si alpha es muy grande todos los pesos serían cercanos a 0 y el resultado de la regresión equivaldría a una línea plana.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600" y="365040"/>
            <a:ext cx="2562847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5072" y="365040"/>
            <a:ext cx="2677455" cy="31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d3fe6be66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601" y="3832475"/>
            <a:ext cx="5823775" cy="2817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8EA6610-6A77-6198-7DCA-C644C1FD6EC7}"/>
                  </a:ext>
                </a:extLst>
              </p14:cNvPr>
              <p14:cNvContentPartPr/>
              <p14:nvPr/>
            </p14:nvContentPartPr>
            <p14:xfrm>
              <a:off x="1555920" y="546840"/>
              <a:ext cx="8497800" cy="5452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8EA6610-6A77-6198-7DCA-C644C1FD6E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6560" y="537480"/>
                <a:ext cx="8516520" cy="547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i="1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98" name="Google Shape;98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50" y="2392075"/>
            <a:ext cx="2495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9d3fe6be66_0_13"/>
          <p:cNvSpPr txBox="1"/>
          <p:nvPr/>
        </p:nvSpPr>
        <p:spPr>
          <a:xfrm>
            <a:off x="996625" y="3058950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 </a:t>
            </a:r>
            <a:r>
              <a:rPr lang="es-ES" sz="1500" b="1">
                <a:solidFill>
                  <a:schemeClr val="lt1"/>
                </a:solidFill>
              </a:rPr>
              <a:t>Es una forma de hacer feature selection</a:t>
            </a:r>
            <a:endParaRPr sz="15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0" name="Google Shape;100;g9d3fe6b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63" y="3848375"/>
            <a:ext cx="5506525" cy="2659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3C87E7B-1BEA-8B2F-EBAB-E0F6732F4C62}"/>
                  </a:ext>
                </a:extLst>
              </p14:cNvPr>
              <p14:cNvContentPartPr/>
              <p14:nvPr/>
            </p14:nvContentPartPr>
            <p14:xfrm>
              <a:off x="2519280" y="2395080"/>
              <a:ext cx="3908160" cy="2901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3C87E7B-1BEA-8B2F-EBAB-E0F6732F4C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9920" y="2385720"/>
                <a:ext cx="3926880" cy="292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d3fe6be66_0_29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8" name="Google Shape;108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d3fe6be66_0_29"/>
          <p:cNvSpPr txBox="1"/>
          <p:nvPr/>
        </p:nvSpPr>
        <p:spPr>
          <a:xfrm>
            <a:off x="996625" y="3058950"/>
            <a:ext cx="9986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¿Cuándo usamos Ridge, Lasso o Elastic Net? En toda regresión siempre se recomienda algo de regularización para que no se produzca overfitting y por tanto el modelo generalice mejor.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Por defecto Ridge funciona bastante bien aunque si sospechas que solo unas pocas features serán las buenas, quizá te encaje mejor Lasso o Elastic Net, ya que van a reducir o eliminar esas features. Igualmente te encajarían estos dos últimos si tienes muchas features y quieres que la regularización realice una selección.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Elastic Net funciona muy bien cuando tenemos muchas features.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Igualmente, con muchas features se comporta mejor ElasticNet que Lasso.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Estandarización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recomienda utilizar el StandardScaler de sklearn, ya que los modelos de regularización son sensibles a las escalas de las variables y de esta manera entrenan mucho más rápidos.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568A762-0DCB-0796-9903-D8119C422CA5}"/>
                  </a:ext>
                </a:extLst>
              </p14:cNvPr>
              <p14:cNvContentPartPr/>
              <p14:nvPr/>
            </p14:nvContentPartPr>
            <p14:xfrm>
              <a:off x="2547360" y="1921680"/>
              <a:ext cx="7232760" cy="3191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568A762-0DCB-0796-9903-D8119C422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8000" y="1912320"/>
                <a:ext cx="7251480" cy="320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Panorámica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Alberto Becerra Tomé</cp:lastModifiedBy>
  <cp:revision>1</cp:revision>
  <dcterms:created xsi:type="dcterms:W3CDTF">2020-05-12T19:48:30Z</dcterms:created>
  <dcterms:modified xsi:type="dcterms:W3CDTF">2022-11-22T13:32:27Z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