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ink/ink2.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3.xml" ContentType="application/inkml+xml"/>
  <Override PartName="/ppt/notesSlides/notesSlide7.xml" ContentType="application/vnd.openxmlformats-officedocument.presentationml.notesSlide+xml"/>
  <Override PartName="/ppt/ink/ink4.xml" ContentType="application/inkml+xml"/>
  <Override PartName="/ppt/notesSlides/notesSlide8.xml" ContentType="application/vnd.openxmlformats-officedocument.presentationml.notesSlide+xml"/>
  <Override PartName="/ppt/ink/ink5.xml" ContentType="application/inkml+xml"/>
  <Override PartName="/ppt/notesSlides/notesSlide9.xml" ContentType="application/vnd.openxmlformats-officedocument.presentationml.notesSlide+xml"/>
  <Override PartName="/ppt/ink/ink6.xml" ContentType="application/inkml+xml"/>
  <Override PartName="/ppt/notesSlides/notesSlide10.xml" ContentType="application/vnd.openxmlformats-officedocument.presentationml.notesSlide+xml"/>
  <Override PartName="/ppt/ink/ink7.xml" ContentType="application/inkml+xml"/>
  <Override PartName="/ppt/notesSlides/notesSlide11.xml" ContentType="application/vnd.openxmlformats-officedocument.presentationml.notesSlide+xml"/>
  <Override PartName="/ppt/ink/ink8.xml" ContentType="application/inkml+xml"/>
  <Override PartName="/ppt/notesSlides/notesSlide12.xml" ContentType="application/vnd.openxmlformats-officedocument.presentationml.notesSlide+xml"/>
  <Override PartName="/ppt/ink/ink9.xml" ContentType="application/inkml+xml"/>
  <Override PartName="/ppt/notesSlides/notesSlide13.xml" ContentType="application/vnd.openxmlformats-officedocument.presentationml.notesSlide+xml"/>
  <Override PartName="/ppt/ink/ink10.xml" ContentType="application/inkml+xml"/>
  <Override PartName="/ppt/notesSlides/notesSlide14.xml" ContentType="application/vnd.openxmlformats-officedocument.presentationml.notesSlide+xml"/>
  <Override PartName="/ppt/ink/ink11.xml" ContentType="application/inkml+xml"/>
  <Override PartName="/ppt/notesSlides/notesSlide15.xml" ContentType="application/vnd.openxmlformats-officedocument.presentationml.notesSlide+xml"/>
  <Override PartName="/ppt/ink/ink12.xml" ContentType="application/inkml+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jR4Z2qlw1O4ISnTOrHOoskpaRfB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2-11-24T08:32:53.383"/>
    </inkml:context>
    <inkml:brush xml:id="br0">
      <inkml:brushProperty name="width" value="0.05292" units="cm"/>
      <inkml:brushProperty name="height" value="0.05292" units="cm"/>
      <inkml:brushProperty name="color" value="#FF0000"/>
    </inkml:brush>
  </inkml:definitions>
  <inkml:trace contextRef="#ctx0" brushRef="#br0">5217 15240 378 0,'0'0'27'16,"0"0"-27"-1,0 0-7-15,0 0 7 0,0 0 50 16,0 0 12-16,0 0-24 15,0 0-19-15,-71-36 2 16,67 31-7-16,-3 2-14 16,-4-2 4-16,-7 0 1 15,-8 1-4-15,-6-2 9 16,-3 2-3-16,-6 4 5 16,-3 0-3-16,4 0-7 15,-3 10-1-15,3 12-2 16,3 8 2-16,-3-1-3 15,6 6 4-15,5-3 0 16,11-2-2-16,4-6-4 0,10-4 4 16,4 3 0-1,0 4-6-15,12-1 4 0,21 2-6 16,11 2 8-16,12-3-3 16,7 1-6-16,5 0 9 15,-1 10-1-15,1 2-5 16,-8 4 5-16,-7 11 2 15,-6-5 1-15,-9 0-2 0,-12-2-4 16,-5-4 4 0,-15 0 3-16,-6-4 0 15,0 0-3-15,-14-4 8 0,-19 4 5 16,-9-4-11 0,-9-4 0-16,-8 0-2 0,-1-1 3 15,0-9-2-15,9-4-2 16,9-5-2-16,8-8 1 15,10-1-13 1,6-4-7-16,7 0-9 0,9 0-7 16,2 0-72-16,0 0-138 15</inkml:trace>
  <inkml:trace contextRef="#ctx0" brushRef="#br0" timeOffset="419.67">5387 15896 355 0,'0'0'49'16,"0"0"-22"-16,0 0 5 0,0 0 24 15,0 0-28 1,0 0-14-16,-29 58-11 0,42-22 3 15,12 0 1 1,6 0-5-16,4-2 1 0,4 1-6 16,1-10 6-16,-5 0-3 15,-1-10 0-15,-3-7-8 16,-4-4 4-16,-5-4 4 16,0 0 11-16,-4-4 0 15,0-19-1-15,0-2 8 16,-5-7-15-16,-4 1 1 15,-7 4 0-15,0-3-1 16,-2 6-1 0,0-7-4-16,0 4 1 0,0 0-5 15,0 2-11-15,0 6-19 0,0 9-21 16,-2 6 3 0,2 4-7-16,-2 0-21 15,2 0-83-15</inkml:trace>
  <inkml:trace contextRef="#ctx0" brushRef="#br0" timeOffset="1059.47">5884 15946 460 0,'0'0'0'0,"0"0"-27"15,0 0 11-15,0 0 16 16,131 106 17-16,-100-65 12 15,-4 12 9-15,0-3-6 16,-2 2-4-16,-1 6-11 16,3 1-10-16,-5 5-7 0,0-2-2 15,-7 1 2-15,-5-6 3 16,-6-13-3 0,-4-3 0-16,0-19 0 0,0-9 5 15,0-8-1-15,0-5-2 16,-20 0 4-16,-13-27-6 15,-7-13-18-15,-5-6 11 16,3 2 7-16,4 0 2 16,3-2-2-16,1 2-2 0,3 4-3 15,8-4-1 1,3-5-8-16,7 8 12 0,4-12-17 16,4 8 11-1,5 1 8-15,0 2-14 0,0 9 14 16,8 5 0-1,7 6-13-15,3 4 0 0,1 0-4 16,2 4 8 0,1-3-9-16,-2 11 14 0,-2 2 4 15,-1 4 0-15,2 0-6 16,1 0 6-16,-1 22 20 16,4 2 9-16,-5 11-10 0,-7-6-11 15,-2 8 8 1,-5-5-7-16,-4-7-7 0,0 4 10 15,-9-8-1 1,-13-2 5-16,0-1-6 0,-3-6-4 16,1-2 3-1,-1-2 0-15,1-2-9 0,2 2-2 16,3-8-7-16,7 5 5 16,7-5-17-16,1 4-14 15,4-4-28-15,0 0-37 16,6 0-59-16</inkml:trace>
  <inkml:trace contextRef="#ctx0" brushRef="#br0" timeOffset="1945.94">6916 16040 359 0,'0'0'46'16,"0"0"-46"0,0 0 0-16,0 0 0 0,0 0 43 15,0 0 0-15,0 0-24 0,-12-54-1 16,12 17-17 0,16-13 12-16,8-7-12 0,3-8 4 15,2 0 2 1,2-4 1-16,2 0-8 0,1-1 1 15,-3 2 0 1,1 2-1-16,-4 4 4 0,-1 3-5 16,0 9 2-16,-9 5 3 15,-1 6-2 1,-3 7 0-16,-7 1 0 0,1 0 0 16,0-1-1-1,3 1-1-15,-3 6 0 0,4 7 4 16,-6 8-4-16,1 4-1 15,-3 0 1-15,0 4 0 16,-1-1 1-16,-1 3-1 16,0 0 0-16,1 0 2 15,-3 0-2-15,0 0-7 0,2 0 3 16,-2 0-4 0,0 0-19-16,0 5-8 0,0 7-40 15,0 5-26 1,0 2-104-16</inkml:trace>
  <inkml:trace contextRef="#ctx0" brushRef="#br0" timeOffset="3080.08">7671 14624 179 0,'0'0'233'0,"0"0"-233"0,0 0-15 15,0 0 15-15,107 128 7 16,-79-87 18-16,-1-1-2 15,-2-2 3 1,-3 2-7-16,-7-6-10 0,1-4 3 16,-3-6-7-16,-1-2-3 15,-5-10-1-15,-3-8-1 16,-2-2 2-16,0-2-2 0,-2 0 5 16,0 0 13-1,-11-14-11-15,-13-12-7 0,-5-7 0 16,-7-6 0-1,-1-1 0-15,-4-6-3 0,3-2-10 16,7-2 3 0,6-2 4-16,10 1-25 0,3-3 29 15,10 4 1-15,2-2-28 16,0 8 22-16,0 3-8 16,14 7 5-16,3 6 8 15,4 6 4-15,-1 6 0 16,-3 8-2-16,0 8-4 0,-2 0-2 15,5 6 5 1,0 20 1-16,-2 10 7 0,-4 4-7 16,-12 7 10-1,-2 3-2-15,0 1-7 16,-8-1 1-16,-13-3 4 0,-4-5 0 16,0-10-6-16,8-7 3 15,3-14-2-15,8-4 2 16,6-6-3-16,0-1 0 15,0 0-13-15,0 0-13 16,4 4 18-16,14 1 5 16,9 1 3-16,6 0 0 15,5 0-3-15,0-5 3 0,4-1 1 16,1 0 3 0,-1 0-3-16,1 0-1 0,-4 0 3 15,1 8 1 1,-2 5-4-16,3 0 2 0,-2 0-2 15,3 1 6 1,1-4-6-16,-3-3 0 0,-4-4-3 16,-3-3 1-16,-4 0 1 15,-2 0 1-15,0 0 3 16,-3-14 1-16,-1 4-4 0,-6-4-11 16,-3 5-2-1,-3-4 11-15,-5 0-4 16,-3 4 6-16,-3-6 2 15,0 3 2-15,0-2-4 0,-3-4 0 16,-12-4-1 0,-7 4-7-16,1 0-17 0,-3 0 14 15,0 5-5-15,-1 6-2 16,1 7 18-16,-1 0 17 16,3 0 0-16,-2 16 3 15,3 6-8-15,4 2-5 16,3 2-6-16,5 4 4 15,5-5 4-15,4-1-1 16,0-1 6-16,0 4 6 16,9-7-3-16,6 2 8 15,9-2-15-15,1 0-5 16,6-2-5-16,3-3-11 16,1-4-6-16,1 1-34 15,2-10 1-15,-2-2-5 16,-1 0-8-16,-3 0 2 15,-3-12-150-15</inkml:trace>
  <inkml:trace contextRef="#ctx0" brushRef="#br0" timeOffset="3745.47">8957 14427 348 0,'0'0'28'16,"0"0"-24"-16,0 0-2 15,0 0-1-15,0 0 4 16,0 0-5-16,-119 133 2 15,119-96 0-15,0-1-2 16,0-9 0-16,11-4 0 16,7-4 4-16,3-3-2 15,-2-4-2-15,1-3-1 0,3-5 0 16,-1-3 1 0,2-1-10-16,1 0 10 0,0-1-7 15,-2-15 8 1,0-11-2-16,-3 4-3 15,-2-8 4-15,-4 1 0 16,1 3 4-16,-1-2-3 0,1 8 6 16,1 4-4-1,-1 7-3-15,1 10 0 0,1 0 0 16,4 0 0-16,1 14 1 0,3 12 5 16,4-2-4-1,2 6-2-15,2 3 3 0,3 0-1 16,-5 3 10-1,-2-5 9-15,-4 4 0 0,-4 3-6 16,-5-3-7 0,-9-1-3-16,-7-2 7 0,-7 0 1 15,-24-2 12-15,-16 3 8 16,-9 2-19-16,-6-9 3 16,2-4 6-16,3-8 1 15,9-8-14-15,6-4-9 16,9-2-2-16,6 0-10 15,5 0-24-15,5 0-3 16,7 0-19-16,5 0-44 16,-1 0-89-16</inkml:trace>
  <inkml:trace contextRef="#ctx0" brushRef="#br0" timeOffset="4743.43">7199 16194 313 0,'0'0'67'0,"0"0"-67"16,0 0-1-16,0 0-6 15,0 0 7-15,0 0 7 16,0 0-3-16,4 0 7 15,7 0 3-15,5 0 12 16,5 0 18-16,4 10-18 16,6 0-19-16,8 6-4 15,5-2 1-15,8 0 3 16,8 8 0-16,6 0-6 0,8 0 9 16,6 2 4-1,4-1-10-15,3-3-1 0,-8 4 3 16,-4-6 1-1,-11 0-4-15,-5 4-2 0,-6 0 0 16,-3-5-1 0,-8 2 1-16,-9-2-1 0,-4-4 2 15,-13-3-2-15,-5-6-2 0,-5-4 2 16,-3 4 4 0,-1-4 3-16,0 0-7 0,0 0 4 15,-2 0-2 1,0 0-2-16,0 0-2 0,0 0-11 15,0 0-7 1,0 0-21-16,0 0-46 0,0 6-6 16,0 7-135-16</inkml:trace>
  <inkml:trace contextRef="#ctx0" brushRef="#br0" timeOffset="5790.04">9219 16338 92 0,'0'0'374'0,"0"0"-329"0,0 0-44 15,0 0-1-15,-121-5 0 16,100 15-2 0,-4 8 2-16,0 4 0 0,5 6 7 15,-1 2 9-15,2 6-4 16,2 8 1-16,-1 6-10 15,5 2-3-15,3 2 0 16,6-4 0-16,4 3 0 16,0-7 0-16,0 2-2 15,12-4 2-15,5-4 0 16,1-8-2-16,2-2-2 0,2-6-1 16,5-10 3-1,0-2-1-15,0-3-10 0,2-9 6 16,0 0 7-1,-1-5 7-15,-1-17-6 0,-3-7 6 16,-1-8-4 0,-6-9 1-16,1-7-3 0,-1-4 3 15,-2-5-2-15,1-2 1 0,-5-3-3 16,-3 1 0 0,-1 1 0-16,-5 0 0 15,-2 7-8-15,0 4 7 16,0-4-1-16,-5-1-14 0,-10 1-9 15,-3 0-18 1,-3 5 12-16,-2 6 13 0,-2 6 15 16,3 9 3-1,2 5 7-15,-2 4-3 0,1 5 10 16,4 6-4-16,3 2-5 16,3 6-5-16,5 0-5 15,-2 4 2-15,4 0-12 16,2 14 14-16,0 20 1 15,2 20 1-15,0 12 3 16,0 11 0-16,0 3 2 16,6 0 12-16,15-12 1 15,3-1-12-15,1-5 1 0,1-4-6 16,1 0 5 0,0 0-3-16,4-4 2 0,-2-10 0 15,4-3-3 1,-2-9-3-16,1-11-2 0,-1-6-1 15,0-3-1 1,8 2-11-16,-4 0-15 0,-2-2 1 16,3-2 24-16,-7-1-21 15,-6-7-1-15,-2 4-18 16,0-6-4-16,-3 0-9 0,3 0-100 16</inkml:trace>
  <inkml:trace contextRef="#ctx0" brushRef="#br0" timeOffset="6346.39">9863 16321 162 0,'0'0'157'0,"0"0"-121"16,0 0-11-16,-121 44 5 16,95-18-16-16,2 10 10 15,3-1-1-15,9 9-3 16,6-1-6-16,6 6-7 16,0 4 6-16,3 0 0 15,15-3-13-15,2-6 2 16,-1-12-2-16,2-10 0 15,-1-4-5-15,-5-9-7 0,4-4 4 16,-6-5-4 0,0 0-21-16,0 0 30 0,-2-18 3 15,1-14 12-15,-1-12-3 16,1-6-7-16,-4 2-1 16,3 4-1-16,1 7-3 15,-4 5-5-15,3 14-9 16,-1 5 13-16,-6 8 3 15,-2 5-7-15,-2 0 8 16,0 0 0-16,2 0 0 16,3 0 0-16,3 0-9 15,4 13 0-15,5 10 9 0,4 3 14 16,1 6-5-16,4-4-8 16,1 3-1-16,4-4-4 15,3-4-21-15,-3-11-19 16,5-7-25-16,-2-5-20 15,-1 0 54-15,0 0-81 16</inkml:trace>
  <inkml:trace contextRef="#ctx0" brushRef="#br0" timeOffset="6819.52">10405 16306 473 0,'0'0'27'15,"0"0"-27"-15,0 0 0 16,0 0-2-16,0 0 1 0,-123-4-4 16,117 4 5-1,0 0 1-15,6 0 1 0,0 10-2 16,0 2 2-1,23 7-2-15,4 3-6 0,4 4 6 16,2 6 0 0,-1-6-4-16,-1 10-1 0,0-4-2 15,-2 0 7-15,0 2 0 16,0-6-2-16,-2-10 2 16,-2 4 0-16,-6-10 2 15,-5-2 5-15,-3-2-7 16,-5-6 8-16,-6 1 3 15,0-3-6-15,0 6 21 16,0-2 10-16,-11 9-15 16,-13 9-21-16,-8 1-2 0,1-5 2 15,0 0 0 1,4-6 0-16,0 2 0 0,6-4 0 16,3-2 0-1,2-5-14-15,7 2-31 0,7-5-66 16,2 0-156-1</inkml:trace>
  <inkml:trace contextRef="#ctx0" brushRef="#br0" timeOffset="8640.62">10995 16687 312 0,'0'0'4'16,"0"0"-4"-16,0 0 0 16,0 0 8-16,0 0 16 15,0 0-4-15,-11 5-9 16,11-5 2-16,0 0 1 15,0 0-4-15,0 0 7 16,0 0 3-16,0 0-3 16,0 0-16-16,0 0 3 0,0-5 0 15,0 1 10 1,2-2-12-16,5-2 5 0,-1-2-4 16,6-7-1-1,1-6 0-15,7-9-1 0,4-7 6 16,9-5-2-1,10-5-4-15,4-1 1 0,4 1-1 16,1-1 1 0,-2 6-2-16,0 5 1 0,-6 2-1 15,-1 3 0-15,-5 2-1 0,-5 4 1 16,-4 6 0 0,-6 0-5-16,-8 4-1 0,-1 1 2 15,-8 8 4 1,-4 3 2-16,-2 1 0 0,0 5 6 15,0-3 2 1,0 3-4-16,0 0-2 0,0 0-3 16,0 0 4-16,0 0-5 15,0 0-9-15,0 0-3 16,0 0 0 0,0 0 12-16,0 0 0 0,0 0 1 15,0 0 4-15,0 0 4 16,0 0-3-16,0 0 5 15,0 0-2-15,0-4-4 16,0 4-5-16,0 0-3 16,0 0 0-16,0 0-9 15,0 0-24-15,0 0-45 16,0 0-34-16</inkml:trace>
  <inkml:trace contextRef="#ctx0" brushRef="#br0" timeOffset="10509.81">12167 15240 408 0,'0'0'67'0,"0"0"-38"15,0 0-10 1,0 0-9-16,0 0-8 0,0 0-1 16,0 0-1-1,-2 40 1-15,8-4 2 0,4 10 16 16,-4 2-3-1,1 4-9-15,-1 2 5 0,1 1-6 16,4 1 0 0,0 0-6-16,-2 4 1 0,3 3-1 15,-2-8 0-15,-1-3 4 0,-1-11-5 16,-2-15 2 0,0-10-2-16,-1-4 1 0,-1-12-9 15,-2 0 9 1,-2 0 0-16,0 0 1 0,0-4 12 15,0-19-3 1,0-12-4-16,-4-12 4 16,-13-9-9-16,-2-6 3 0,2-7-4 15,1 2-3-15,5 1 1 16,7-1 0-16,4-1-1 16,0 3-11-16,2-6-2 15,24 6 4-15,3 9 8 16,0 15 0-16,-4 14 4 15,-3 13 0-15,-7 11 1 16,2 3-1-16,-2 0-7 16,3 17 3-16,-3 16 2 15,-1 5 0-15,-5 8 2 0,-7 4 1 16,-2-2 0 0,0 4 0-16,-9-2 1 0,-9 0 3 15,3-6-5 1,1-9 4-16,5-12-4 0,7-6 0 15,2-7 0 1,0-7-6-16,0 2-7 0,6-1 5 16,11 2 5-16,0-1-9 15,5 4 5-15,5 3 7 16,4-3 0 0,5 4 0-16,-1 1-8 0,-1 3 8 15,-5-2-1-15,-7 1-7 16,-6-3 8-16,-7 2 2 15,-2-5 8-15,-5 2 8 16,-2 6-4-16,0 4 7 16,-2 1-2-16,-19 8-12 0,-3-9-2 15,-2 0 2 1,-4-4 5-16,1 1-7 16,0-6-2-16,-2 2-2 0,2 1-1 15,2-6-2-15,5 2-7 16,2-3-3-16,6 0-2 15,6-7-7-15,1-2-4 16,5 0-11-16,2 0-20 16,0 0-6-16,0-18-53 15,13-6-146-15</inkml:trace>
  <inkml:trace contextRef="#ctx0" brushRef="#br0" timeOffset="10749.79">12793 15618 235 0,'0'0'9'0,"0"0"-9"15,0 0 34-15,0 0 30 16,0 0-25-16,0 0 11 16,69 87-1-16,-56-53-10 0,4-2-26 15,0 1-8 1,1-4-2-16,1-7-3 0,0 0 0 15,-4-3-2 1,-1-6-7-16,-4-3-32 0,0-2-15 16,-6-4-5-16,3-4-64 15</inkml:trace>
  <inkml:trace contextRef="#ctx0" brushRef="#br0" timeOffset="10913.16">12740 15418 586 0,'0'0'0'0,"0"0"-17"0,0 0-50 16,0 0-44 0,0 0 35-16,0 0-68 0</inkml:trace>
  <inkml:trace contextRef="#ctx0" brushRef="#br0" timeOffset="11390.18">12963 15448 334 0,'0'0'40'16,"0"0"-38"-1,0 0 4-15,87 131 2 0,-56-89 5 16,-4-1 17-1,-4 2 4-15,0-3-6 0,-1-4 0 16,-4-6-9 0,2-8-6-16,-4-3-12 0,-5-6 1 15,-5-9-1-15,-6 0 1 16,0-4 0-16,0 0-2 16,0 0 1-16,0 0 7 15,0-4-2 1,0-17-6-16,0-12-10 0,-6-11 1 15,6-9-7-15,0-4 6 16,11-3 5-16,18 2-14 16,12 5 2-16,-2 11-4 15,3 12 21-15,-1 8 1 16,-10 9 0-16,-3 4 10 16,-7 9 2-16,-3 0-6 15,-3 12-5-15,-3 20 8 16,-4 8-1-16,-5 14 3 15,-3-5-7-15,0 1-2 0,0-6-1 16,0-8 2 0,0-6-4-16,0 3-6 0,-3-6-8 15,3 3-70-15,0-12-82 16</inkml:trace>
  <inkml:trace contextRef="#ctx0" brushRef="#br0" timeOffset="11869.86">13887 15386 177 0,'0'0'94'0,"0"0"-46"16,0 0-9-16,0 0 13 15,-127 32-13-15,109-10-8 16,7 2-16-16,7 10-13 16,4 6 1-16,0 5-2 15,0-1-1-15,11-3-8 0,3-4 4 16,-4-5 4 0,3-10 0-16,-3-6-6 0,-1-10 2 15,-1-4 0 1,1-2-9-16,3 0 3 0,3-12 10 15,5-24 6 1,1-8 8-16,-2-4-11 0,-1 3-1 16,-7 8-2-16,-1 6 2 0,-6 13-2 15,0 10 0 1,-2 4 3-16,-2 4-3 0,0 0 1 16,0 0 2-1,2 0-3-15,5 2 1 0,5 17-1 16,5-2 13-1,6 2-13-15,-1 3 0 0,2-3-34 16,-2 1-22 0,-3 0-27-16,-2-7-99 0</inkml:trace>
  <inkml:trace contextRef="#ctx0" brushRef="#br0" timeOffset="12359.89">14248 15414 547 0,'0'0'0'0,"0"0"-50"0,0 0-37 15,0 0 87 1,0 0 11-16,0 0 6 0,61 50 1 16,-55-20 1-1,3-3-3-15,-5-5-2 0,0-4-9 16,2-5-1-1,-6-4-4-15,2-5 0 16,0-3 0-16,-2-1 0 16,4 0-4-16,-2 0-5 0,1 0-3 15,3-8 12-15,-2-15 1 16,1-10 6-16,4-5-3 16,0-4 4-16,7-2-8 15,5-4-3-15,9 0-5 16,5 7-9-16,4 8-15 15,-2 7 2-15,-6 4 25 16,-4 8 2-16,-7 5 6 16,0 4 7-16,-4 5 12 15,-1 0 7-15,1 5-12 0,2 13-8 16,0 4 16-16,-1 6-9 16,1-1-15-16,-7 3 2 15,-1-4-3-15,-2-2 6 16,-3-2-6-16,-3-10 1 15,0 3-1-15,0-8 0 16,-2-1-50-16,5 0-50 16,-1-6-68-16</inkml:trace>
  <inkml:trace contextRef="#ctx0" brushRef="#br0" timeOffset="12551.56">14723 14979 589 0,'0'0'56'16,"0"0"-56"-16,0 0-30 0,0 0-7 15,0 0 12 1,0 0 1-16,-21-30-72 0,21 36 19 16,0 14 6-1,12 9 14-15</inkml:trace>
  <inkml:trace contextRef="#ctx0" brushRef="#br0" timeOffset="13062.03">15159 15093 234 0,'0'0'10'0,"0"0"-5"15,0 0 34-15,0 0 26 16,0 0-22-16,0 0 13 15,29 12 7-15,-29-8-20 16,-4 6-21-16,-7 0-7 16,-3 8-15-16,3 7-1 0,3 7 1 15,-4 7 0 1,5 5 0-16,1 3 0 0,4 2-3 16,2-18 1-1,0-4-4-15,0-6-9 0,11-10 6 16,5-4 5-1,-6-4-14-15,3-3 18 0,-1 0 1 16,-1 0 3 0,3 0-4-16,-1-19 3 0,5-9-2 15,-1-8 9-15,-1-8-10 0,2 0 3 16,-2-5-1 0,-6 4-1-16,-1 4-1 0,-5 13-6 15,0 15 6 1,-4 10 9-16,0 3 5 15,0 0 7-15,0 0-5 16,0 0-4-16,4 3-11 16,5 13 3-16,1 4 6 15,2 1 3-15,1 4-12 0,3 0 6 16,1-5-6 0,8 4 3-16,0-1-4 0,2 0-35 15,-1 4-28-15,-2-4-110 16</inkml:trace>
  <inkml:trace contextRef="#ctx0" brushRef="#br0" timeOffset="14241.37">16563 14646 431 0,'0'0'45'16,"-45"151"-41"-16,30-53-3 15,-3-4 0-15,7-14 1 16,-3-8 11-16,1-14 3 16,-2-11-6-16,-1-9 5 0,1-12-1 15,-1-6 2 1,5-7-9-16,-1-4-4 0,8-1-3 15,-3-8 0 1,1 0-7-16,-4 0 3 0,-1 0-13 16,1-8-5-16,0-3-1 15,8 0 10-15,2 5 13 16,0 2 0-16,0 0 3 16,0 4 5-16,0 0-1 15,0 0 0-15,2 0-6 0,23 8 0 16,10 18 13-1,13 14 9-15,3 6-12 0,4 12 4 16,3-4-5 0,-4 4 7-16,-3 1-3 0,-2 3-9 15,-8 0 7-15,-8 4-7 16,-7-2-2-16,-8-7-3 16,-7-7 1-16,-4-14 1 15,-7-11-2-15,0-6 2 16,0-5 0-16,0 0-2 15,0 2-3-15,0-6-18 16,0-2-28-16,-4 5-35 16,-14-13-47-16</inkml:trace>
  <inkml:trace contextRef="#ctx0" brushRef="#br0" timeOffset="15279.9">17198 14447 297 0,'0'0'92'16,"0"0"-76"-16,0 0-16 0,0 0 24 15,0 0 4-15,0 0 1 16,-26-15-15-16,20 15-11 16,0 0 8-16,-1 0 4 15,-1 5-13-15,-4 17 4 16,1 9-1-16,5 1 3 15,-1 2-6-15,4 1 3 16,3-2-5-16,0 1 0 16,0 2 2-16,0 0-2 0,8-5 0 15,11-2-1 1,1-4-4-16,5-6 0 0,2-2 4 16,2-11-6-1,4-2 7-15,1-4 3 0,-1 0-2 16,-2 0 0-1,-2-10-1-15,-6-7-13 0,-6 1 13 16,-6-1 0 0,-2-5 1-16,-6 0 13 0,-3-2-5 15,0-1-3-15,0 0-3 0,-3-2-1 16,-13-2 5 0,-3-5-6-16,-4 1 0 15,-1-1-1-15,-1 4 6 16,-2 6-2-16,6 1 0 0,-2 10-4 15,5 4 0 1,0 5-10-16,0 4-7 16,1 0 10-16,1 0-13 0,-1 0-2 15,1 4-2 1,5 12-35-16,1 5-5 0,8 4-36 16</inkml:trace>
  <inkml:trace contextRef="#ctx0" brushRef="#br0" timeOffset="16233.34">17492 15959 252 0,'0'0'116'15,"0"0"-67"-15,0 0-25 0,0 0 42 16,0 0-18 0,0 0-26-16,0-13-21 0,0-2 2 15,0-3 11 1,0-3-7-16,0-2 0 0,2 2-5 15,-2-6 2 1,2 4-1-16,-2-4-2 0,5-1 2 16,1-3-3-16,2 4 0 15,0 4-7-15,-1 6 6 16,-3 5 1-16,-2 6 0 16,0 2 0-16,-2 4 1 15,0 0-1-15,4 0 0 16,-2 0-1-16,4 0 0 15,1 0-1-15,1 0 1 16,2 4 0-16,-2 7 2 16,1 10 2-16,3 5 18 15,-4 10-11-15,1 4-1 16,-2 5 3-16,-2-9-6 16,1-5-5-16,-1-12 2 15,-1-6 0-15,-2-5 0 16,0-2-2-16,-2-2-1 0,0-4 2 15,2 4-2 1,1 5-6-16,6 1-53 0,-7-2-102 16</inkml:trace>
  <inkml:trace contextRef="#ctx0" brushRef="#br0" timeOffset="18849.89">11200 16665 152 0,'0'0'8'0,"0"0"-5"16,0 0-3-16,0 0 30 15,0 0 29-15,0 0-25 16,0 0-13-16,-20 4 6 16,20-4-11-16,0 4-16 15,0-4-27-15,0 0-18 0,0 0 16 16,0 0 22 0,0 0 7-16,0 0 18 0,0 0 15 15,0 0 4 1,0 0-1-16,0 0-6 0,0 0 11 15,0 0-6 1,0 0-12-16,0 0-1 0,-2 0-2 16,2 0-6-16,0 0 4 0,0 0-5 15,0 0 14 1,0 0 0-16,0 0-11 0,0 0-3 16,0 0-5-1,0 0-3-15,0 0-4 0,0 0 1 16,0 0 0-1,0 4-2-15,0 11-2 0,2 11 2 16,18 10 6 0,7 14 5-16,7 2-8 0,7 2-1 15,9 4 0-15,7 4-2 16,8 10 3-16,0 5-2 16,0 0 3-16,-5 0-1 15,-8-1-3-15,-2 1 1 16,-6-9 2-16,-5-10-3 15,-6-10 3-15,-4-12 0 16,-4-2 3-16,-6-10-3 16,-5-10 2-16,-3-2-3 0,-5-4 1 15,-4-6-3 1,1-2 0-16,-3 0 0 0,0 0 2 16,0 0-1-1,0 0-1-15,0 0-6 16,0 4-2-16,0-4-20 15,0 0-24-15,0 0-6 0,0 0-49 16,0 0-62 0</inkml:trace>
  <inkml:trace contextRef="#ctx0" brushRef="#br0" timeOffset="20094.93">12432 17646 160 0,'0'0'229'16,"0"0"-229"-16,0 0 0 15,61 134 5-15,-42-85 23 16,-1 1 17-16,-3 0 6 15,4 2-24-15,-1 2-14 16,-1-4 4-16,1 2-15 16,-5-2 4-16,1-10-6 15,-7 0 0-15,-3-9 0 0,-2-11 3 16,-2-8-1 0,0-9-4-16,0-3 4 0,0 0 0 15,0 0-2 1,0 0 2-16,0 0 0 0,0-21-2 15,-8-5 0 1,-13-18-16-16,-4-6 16 0,-4-9 5 16,0 5-2-16,4 6-1 15,0 8-2-15,7 0 0 16,2 7-6-16,3 2 5 16,6-8-11-16,1 3 1 15,1-3 9-15,3-8-22 16,-3 2 20-16,1 1 1 15,4 9-3-15,0 9 4 0,0 4-1 16,0 7 3 0,0 2 2-16,0 0-1 0,2 4 0 15,5 4-1-15,-3 1-3 16,-4 4-6-16,3 0-5 16,3 0 12-16,9 22 2 15,8 19 14-15,6 7-4 16,4 10-2-16,3 1-7 15,2-6-1-15,0-5 2 16,-3-11 1-16,-3-15-3 16,-8-4-4-16,-1-8 4 0,-8-7 0 15,-2 1 1 1,-4-4 0-16,0 0 11 0,-7 0-5 16,3 0-2-1,6-17-5-15,0-14 5 16,2-9-5-16,3-2-5 15,-3 2-1-15,3 6 1 0,-3 6 2 16,-3 6 2 0,-4 14 1-16,-4 4 0 0,-2 2 5 15,2 2-5-15,-2 0-1 0,3 0-9 16,1 0-4 0,2 14-6-16,6 18 20 15,1 16 11-15,3 6 0 16,-1 9-8-16,-1-1-3 15,-1-4 3-15,0 0-2 16,1-8-1-16,-3-10-2 0,-4-10 2 16,0-12 0-1,-1-3-2-15,-1-12 1 16,-1 4-6-16,0-7-7 16,-2 0-15-16,-2 0 15 0,3-25 14 15,-3-9 0-15,0-5 2 16,0 2-4-16,0 9 4 15,0 6 6-15,0-4-8 16,0 8 0-16,3 0 0 16,3 4 0-16,-2 10-7 15,3 4-11-15,-1 0-15 16,4 0 23-16,3 25 10 16,5 8 7-16,2 11-1 0,4 2-2 15,3 6-3 1,-2-2-1-16,4-6 2 0,-2-3 1 15,-4-11-3 1,2-12 1-16,-7-8 1 0,-7-7 6 16,-2-3 6-16,-6 0 13 15,1 0-20-15,-4 0 11 16,0-7 5-16,0-26-2 16,0-6-17-16,0-6-4 15,0-1-12-15,0 6-11 16,5 2-20-16,1 7 6 15,3 12-11-15,2 9-54 0</inkml:trace>
  <inkml:trace contextRef="#ctx0" brushRef="#br0" timeOffset="20609.64">13665 18065 273 0,'0'0'78'16,"0"0"-59"-16,0 0 13 0,0 0 42 16,95-118-35-1,-75 85-21-15,0-7-15 16,-2 0 4-16,0-10-7 15,-7-3 0-15,-4 1 0 0,-7-3 0 16,0-7-12 0,-7 4-2-16,-15-4 4 0,-1 7-4 15,1 7 14-15,4 13 2 0,2 12 6 16,8 9-1 0,1 6-7-16,3 8 0 15,2 0-19-15,0 0-23 16,2 16 23-16,0 15 19 0,0 18 11 15,0 5 14 1,2 10 4-16,9 2-5 0,5 1-5 16,-1 1 11-16,5 2-15 15,4-2-13-15,-2-6 1 16,3 1-1-16,0-5-1 16,0 1-2-16,-2-7-6 15,2-3 3-15,-2-9-8 16,-1-13-11-16,0-13-21 15,0-14-5-15,-1 0 5 16,-2-9 5-16,1-14-92 16</inkml:trace>
  <inkml:trace contextRef="#ctx0" brushRef="#br0" timeOffset="20979.77">14034 17423 604 0,'0'0'6'16,"0"0"-6"-16,0 0-29 0,-9 113 29 15,18-33 7-15,4 8 2 16,6-4 4-16,0-11-5 16,4-9 9-16,1-12-7 15,5-2-8-15,-2-6-2 16,4-4 0-16,3-8-6 15,1-2-15-15,7-11-28 16,3-9-62-16,-5-10-36 16</inkml:trace>
  <inkml:trace contextRef="#ctx0" brushRef="#br0" timeOffset="21369.69">14089 17830 447 0,'0'0'0'0,"0"0"-94"0,0 0 50 16,0 0 44 0,0 0 27-16,139 0-21 0,-87 0-3 15,0 0 23 1,6-13-17-16,-2-6-1 0,-4 5-5 15,-10-2 2 1,-13 6-5-16,-9 6 0 16,-9 4 0-16,-7 0 9 0,-4 0 1 15,0 19 33-15,2 6-24 16,3 15 2-16,0 5-14 16,2-3-5-16,-1-2-2 15,5-6 7-15,1 2-1 16,0-4 5-16,2-6-7 15,-1 4 3-15,3-5-7 16,0-4-16-16,0-7-41 16,-1-5-9-16,-1-9-60 15</inkml:trace>
  <inkml:trace contextRef="#ctx0" brushRef="#br0" timeOffset="21533.47">14457 17584 616 0,'0'0'0'16,"0"0"-14"-16,0 0-210 16,0 0 28-16</inkml:trace>
  <inkml:trace contextRef="#ctx0" brushRef="#br0" timeOffset="25473.96">15200 17744 125 0,'0'0'41'0,"0"0"-4"15,0 0 18-15,0 0-14 16,0 0-3-16,0 0-12 16,2-8-11-16,-2 3-6 15,2 4 15-15,0-6-3 16,0 2 4-16,3 1 2 15,-5 0 3-15,0 4 1 16,0 0-7-16,0 0-17 16,0 0 3-16,0 0-7 0,0-2 8 15,0 2-2 1,0-4-5-16,0 4 6 16,0-4 5-16,0 0-14 15,-13-6 5-15,-5 5-5 0,-7 3-1 16,-8-3-4-1,-1 5-9-15,-6 0 13 0,5 0 2 16,1 7-2 0,2 12-3-16,1-1 3 0,8 4 0 15,0 5-1-15,0 0-5 16,4 6 6-16,1 1 1 16,0-3-1-16,7 4-1 0,6-7 0 15,3 4-1 1,2-7 2-16,0 6-7 15,2-3 7-15,11 5-1 16,6 0 1-16,1 3-1 16,2 0 2-16,2 4-2 15,3-3 1-15,0-7-7 16,0-13 6-16,0-2-5 16,-4-5 0-16,0-10-2 0,4 0 8 15,2-2 1-15,4-24 7 16,7-11-6-16,3-7 4 15,-3 0-1-15,2-6-4 16,-5 1-2-16,0-1 2 16,-2 3 1-16,1-7-2 15,-5 0-5-15,-4-5 5 16,-10-3 0-16,-3-8 0 16,-10 2-4-16,-4-2 1 0,0 10 3 15,0 3 0 1,0 11-4-16,0 12 4 0,0-2 0 15,-4 8-2 1,-5-2 0-16,0 3-1 0,-6-4 3 16,-1 3 0-16,1 10-4 15,-1 2 4-15,9 10 7 16,3 2-7-16,2 4-10 16,2 0 5-16,0 0-8 15,0 14-5-15,0 16 15 0,0 10 3 16,0 10 9-1,2 4-5-15,6 5-4 0,4 6 1 16,-1 8 5 0,2 3-6-16,3-2 2 0,1-6-2 15,-1-2 2-15,3-3-2 16,-4-9 0-16,3-4 0 16,-5-6 0-16,3-4 0 15,1-5-15 1,4-4-7-16,3-3-20 0,2-10-32 15,5-6 7-15,4-12-27 16,0-3-24-16</inkml:trace>
  <inkml:trace contextRef="#ctx0" brushRef="#br0" timeOffset="25979.55">15946 17652 179 0,'0'0'301'16,"0"0"-301"0,0 0-59-16,0 0 49 0,-105 115 10 15,92-74 13 1,2 12 0-16,4-8-3 0,7 0 3 15,0-9 6 1,0-6-5-16,7-4-12 0,6-4 8 16,3-8-4-16,-1 0-6 15,1-6-6-15,-1-5-4 16,4-3 7-16,-2 0-8 16,1-3 10-16,-3-19-4 15,3-3 0-15,-3-12-3 16,-3 5 5-16,-1-2 3 15,-2 6 0-15,-2 6 7 16,0 0-4-16,-3 10 14 16,2 6-6-16,1 1-11 15,-2 5-4-15,-5 0 3 0,4 0-2 16,5 5 3 0,4 8 0-16,10 14 11 0,3 1-8 15,1 2-3 1,4 2-8-16,1 2-38 15,1-5 11-15,-2-8-6 16,0-7-29-16,1 1-22 16</inkml:trace>
  <inkml:trace contextRef="#ctx0" brushRef="#br0" timeOffset="26412.99">16447 17637 440 0,'0'0'41'0,"0"0"-41"0,0 0-47 15,-114-83 47-15,95 72 0 16,0 7 6-16,9 4 1 16,3 0 12-16,0 0-9 15,5 13-10-15,2 7 2 16,0 10-2-16,0 2 0 15,18 8-3-15,17 0 3 16,7 8-2-16,8-8-15 16,-1 0 9-16,2-3 0 0,-4-5 8 15,-5-2 0 1,-2-3 3-16,-7 4 1 0,-1 1 9 16,-6-2-11-1,-3-6-2-15,-9 2 1 0,-6 0 2 16,-3-1-3-1,-5-4 2-15,-3-2 11 0,-23-4 10 16,-10 4-13 0,-2 3 2-16,0 0-12 0,-2 0-2 15,0-2-40-15,3-9-38 0,5-7-17 16,3-4 25 0,7 0-42-16</inkml:trace>
  <inkml:trace contextRef="#ctx0" brushRef="#br0" timeOffset="26989.47">16730 17959 289 0,'0'0'0'0,"0"0"-4"16,0 0 4-16,0 0 21 15,147-71 30-15,-114 57-16 0,3 1 9 16,-5-1 7 0,2-3-15-16,-4-1-30 0,-6 0 1 15,-3 4-7 1,-7-4-4-16,-4 4 2 15,-7-3-5-15,-2 0-6 16,0 3 5-16,-8-5-8 16,-15 6-1-16,-5-3 1 15,-3 6-8-15,-4 5 24 0,4 2-5 16,5 3 5-16,2 0 3 16,1 0-3-16,3 8 4 15,2 6-4-15,2 0 1 16,3 2-1-16,5-2 11 15,0 9-9-15,6 2 4 16,2 11 12-16,0 4 8 16,0 0-8-16,5 1-7 0,19-5 2 15,5 0 11 1,5-1-15-16,-1-8 6 0,0-1-6 16,-2-6 0-16,1 1-6 15,-1 2-3-15,-2-4-4 16,2-4 3-16,0-9-6 15,0-2 7-15,1-4 0 16,-1 0-15-16,5-11-44 16,0-14-61-16</inkml:trace>
  <inkml:trace contextRef="#ctx0" brushRef="#br0" timeOffset="28479.82">18635 16317 237 0,'0'0'62'0,"0"0"-49"0,0 0-2 16,0 0 31-16,0 0-5 15,0 0-15-15,-20-6 0 16,17 7-16-16,3 17 4 0,0 17 9 16,3 9 7-1,8 15-8-15,2 22-6 16,3 16-9-16,-1 19 14 15,2 6-1-15,-7 11-13 16,-5-8 3-16,-5-5 0 16,0-7 4-16,-9-16-4 15,-11-17-4-15,-2-16 5 0,0-12 3 16,-1-10-9 0,4-12 0-16,-2-3 1 0,5-10 0 15,3-7-2 1,7-6-4-16,1-4 4 0,5 0-1 15,0 0 1 1,0 0-1-16,0 0-7 0,0 0 2 16,0 0-8-16,0-8-2 0,2-2 16 15,3 3 0 1,1-4 3-16,1 7-3 0,-1 0-5 16,8 4 0-1,-1 0-5-15,5 0-1 0,9 14 7 16,4 12 3-1,7 10 2-15,4 4 3 0,7 4 6 16,-4 9 1 0,0 1-4-16,-8 4-5 15,-3 6 6-15,-8 2 4 16,-3 6-3-16,-8-5 2 0,-3 5-3 16,-6-13 2-16,-3-8-8 15,-1-14-1-15,0-12-1 16,-2-11 0-16,0-3-6 15,2-8-17-15,0 1-29 16,0 0-57-16,-2-4-19 16</inkml:trace>
  <inkml:trace contextRef="#ctx0" brushRef="#br0" timeOffset="29709.54">19515 15973 239 0,'0'0'0'0,"0"0"-106"15,0 0 62-15,0 0 44 16,0 0 100-16,0 0-42 16,0-1-11-16,0 1 4 15,0 0-17-15,0 0-14 16,-2 0-12-16,0 0 8 16,-1 0-1-16,-1 0-3 15,-1 0 7-15,-1 0 1 16,-7 0 2-16,-5 0-14 15,-5 14 3-15,-4-2 6 0,0 3 7 16,2 6-20 0,-2 7-1-16,4 2-3 0,1 9 3 15,4 11-2-15,4 3 2 16,8 1-1-16,4-4-1 16,2-5-1-16,0-5-3 15,13-4-4-15,9-10 3 16,7-2-2-16,2-6-4 0,5-6-3 15,-1-3 7 1,2-9 6-16,-6 0 7 16,-2 0-7-16,-5-19 5 0,-2-4-5 15,1-6 2-15,2-7 0 16,-2-12-2-16,0-2-10 16,2-9-6-16,-5 5 10 15,-3 1-3-15,-6 5 6 16,-6 11-3-16,-2 1 6 15,-3 6 7-15,0 2-6 16,0 6 3-16,-19 1 8 16,-3 6-4-16,-2 2-8 15,-5-1 0-15,2 6 0 0,0 8 0 16,0 0-11 0,3 0 9-16,-1 0-31 0,-1 14 9 15,4 3-22 1,1 2-4-16,8 3-34 0,1-3-155 15</inkml:trace>
  <inkml:trace contextRef="#ctx0" brushRef="#br0" timeOffset="30059.81">19515 16852 429 0,'0'0'75'0,"0"0"-75"0,0 0-89 16,0 0 49-1,0 0 15-15,0 0-19 16,-13 44-68-16</inkml:trace>
  <inkml:trace contextRef="#ctx0" brushRef="#br0" timeOffset="30269.76">19584 17387 632 0,'0'0'0'0,"0"0"-84"15,0 0-15 1,0 0 33-16,0 0 28 16,0 0 5-16,-8 11-22 0,14-4 32 15,3 3 14-15,3 8-128 16</inkml:trace>
  <inkml:trace contextRef="#ctx0" brushRef="#br0" timeOffset="30429.73">19686 17710 348 0,'0'0'165'0,"0"0"-154"0,0 0-11 16,0 0-29 0,0 0-35-16,0 0-9 0,7 13-11 15,3-6-45-15</inkml:trace>
  <inkml:trace contextRef="#ctx0" brushRef="#br0" timeOffset="33289.56">19486 18209 175 0,'0'0'74'0,"0"0"-64"15,0 0-9-15,0 0 17 0,0 0 17 16,0 0-34 0,0 0-1-16,-13 0-27 0,13 0 7 15,0 0 19 1,-3 0 1-16,1 0 3 0,0 0 9 15,2 0 10 1,0 0 5-16,0 0 3 0,0 0-7 16,0 0 11-16,-2 0-6 15,2 0-10-15,0 0 1 16,0 0-1-16,0 0-15 0,0 0 4 16,0 0 0-1,0 0 2-15,0 0-5 16,0 0-3-16,0 0 3 15,0 0 1-15,0 0 1 16,0 0 10-16,0 0 2 16,0 0-1-16,0 0 0 15,0 0-9-15,0 0 4 0,0 0-9 16,0 0-2 0,0 0-2-16,0 0 2 0,0 0-1 15,0 0 0-15,0-4 1 16,0 4 0-1,0 0 3-15,0 0-3 16,0 0 2-16,0 0-3 0,0 0 0 16,0 0 0-16,0 0 0 15,0 0 0-15,0 0 0 16,0 0 1-16,0 0-1 16,0 0 0-16,0 0 1 15,0 0-1-15,0 0 1 16,0 0-1-16,0 0 0 15,0 0 0-15,0 0-1 0,0-1 1 16,0 1-3 0,0 0 3-16,0 0-4 0,0 0 4 15,0 0 0-15,0 0 1 16,0 0-1-16,0 0 2 16,-2 0 0-16,-5 9 1 15,-2 23-2-15,-4 12 2 16,-6 19-3-16,0-1 0 15,1 5 0-15,3 0 6 16,3 2-1-16,5-3-5 0,3 2 3 16,4-2-3-16,0 0 0 15,0-1-1 1,0-21 1-16,9-12 0 0,5-17-1 16,3-15 0-1,6 11-5-15,1-11 3 0,5 0-1 16,0 0-12-16,-2 0 15 15,-1 0 1-15,-1 0 0 16,-7 0 2-16,-1 0 6 16,-5 0-2-16,-6 0-6 15,-1 0 0-15,-3 0 15 0,-2 0-2 16,0-4-10 0,0-15-3-16,0-9 3 0,-15 2-1 15,-6-2-2 1,-5 6-3-16,-1 0 1 0,0 4 1 15,1 10-6 1,3 0-2-16,1 6-4 0,9-2 12 16,1 4-7-1,6 0-4-15,6 0 2 0,0 0-9 16,0 0-26 0,0 18-54-16,6 4-30 0,15-10-139 15</inkml:trace>
  <inkml:trace contextRef="#ctx0" brushRef="#br0" timeOffset="33843.53">20104 18400 323 0,'0'0'89'0,"0"0"-63"16,0 0 9-16,0 0 20 15,0 0-21-15,0 0-25 16,-94-8-8-16,74 26 2 0,1 3-1 16,0 8 6-1,1 9-4-15,-2 4 13 16,4 2-3-16,8 10-10 15,3 3-4-15,5-3 3 16,0-1-5-16,7-6 2 16,13-4-10-16,2-8 9 15,0-11-1-15,5-2-1 16,-2-14-4-16,6-8 7 16,2 0 9-16,5-11 0 15,6-22-6-15,1-12 11 16,-3-8-3-16,1-1-11 0,-7-4-5 15,-7 8 4-15,-12-3 0 16,-10 5 1-16,-7 2 1 16,0 2 3-16,-13 0 3 15,-17 0-3-15,-1-2 3 16,-6 6-5-16,-1 8-1 16,-1 6-1-16,6 11-17 15,4 7 8-15,3 8 6 0,1 0-16 16,3 11-14-16,-1 19-41 15,6 18-51-15,-3-8-68 16</inkml:trace>
  <inkml:trace contextRef="#ctx0" brushRef="#br0" timeOffset="47503.13">21868 15996 388 0,'0'0'34'0,"0"0"-34"0,0 0-107 15,0 0-138-15</inkml:trace>
  <inkml:trace contextRef="#ctx0" brushRef="#br0" timeOffset="49069.43">21868 15996 438 0,'25'-69'69'0,"-25"78"-69"16,0 1 0-16,0 3 9 0,-9 5 37 15,-1 9 4 1,0 3-27-16,-1 6 5 0,6 0-13 15,0 4-9 1,5 0 3-16,0 5-5 0,0 8 0 16,0 6-2-16,0 7 3 15,0 2-3-15,0 3 10 16,-2 0-8-16,-2 2 0 16,-3 3-2-16,1-2 2 15,-4-6-4-15,4-14 3 16,-3-10-3-16,5-12 2 15,-1-5 1-15,0-10-3 16,5 1 0-16,-2-2 0 16,0 4 0-16,2 3 0 0,0 3 0 15,0-8 0-15,0-5-1 16,0 0 1-16,0-7 1 16,0-2-1-16,0-4 0 15,0 0 2-15,0 0-2 16,0 0 0-1,0 0 2-15,0 0-2 16,0 0 0-16,0 0-1 0,0 4 0 16,0-4-7-16,0 4 6 15,0 1-1-15,0 0-4 16,14 3 7-16,3 2 0 16,3 2 0-16,7-2 0 15,7 6-3-15,10-2 3 16,12-4 0-16,12 2-1 15,13 2 1-15,4 0 0 16,4 5 1-16,-5-4-2 16,-1 3-1-16,0-7 2 15,1 1 1-15,3-7 2 0,4-1 6 16,0-4-2-16,-3 4-5 16,-6 2-2-16,-4-2 1 15,-9 5-1-15,-6 0 0 16,-6 4-1-16,-3-4 1 15,-1 4 0-15,-4 0 1 16,0 2-2-16,1-1 3 16,-2 1-2-16,4-4 0 15,-4 1 0-15,-3-6 0 16,-5 2 0-16,-9-8 0 0,-8 5 0 16,-8-5 0-16,-3 0 0 15,-6 0 0-15,-4 0-2 16,-2 0 1-16,0 0-3 15,0 0 0 1,0 0 1-16,2 0-4 0,1-5 7 16,-3-13 9-16,2-8-7 15,-2-2 0-15,0-7 0 0,0-1 1 16,0-3-3 0,0-10-1-16,0-1 1 0,0-4 0 15,0-4-7 1,0 0 7-16,0 0-1 0,4-5 0 15,-4-3 0 1,0-2-1-16,0-13 2 0,-4 7 0 16,-7 3-1-16,2-2 1 15,2 10 0-15,3 6 0 16,-3-1 0-16,1 4-3 0,-3 5 3 16,-3 1 0-1,-1 6 0-15,-3 4 0 0,1 7 4 16,-1 2-1-1,5 8 0-15,3-6 0 16,5 4-3-16,3-4 0 16,0 5-8-16,0 0 5 15,0 0 3-15,0 4-2 0,0-1 1 16,0 6 1-16,0 0 0 16,3-1 1-16,-3 1 2 15,0-2-3-15,0 3 6 16,0-1-3-16,0 9-3 15,0-6 1-15,0 1-1 16,0 5 0 0,-8-6-4-16,-3 6 4 0,-2-5 0 15,-3 2 2-15,-6 1 0 16,-4 2 1-16,-11-4-3 16,0 4 0-16,-5 2 0 15,-3-2 0-15,-2-1 0 16,-6 5 1-16,-5 0-1 15,-5 0-2-15,-1 0 2 16,-1 0 0-16,3 0 1 16,-3-4-1-16,3 3 1 15,2-1-1-15,0-1 0 0,-1 1 0 16,1-3 0-16,0-1 0 16,-2 2 0-16,-1 2 0 15,1 0 0-15,0 2 0 16,-1 0 0-16,3 0-3 15,-2 0 3-15,-1 0 0 16,1 6-1-16,6-2 1 16,8 0 0-16,7 1 1 15,14-3-2-15,8-2-1 0,7 3 2 16,7-1 0-16,3-2-25 16,2 0-8-1,0 0-11-15,0 10-15 16,0 0-44-16,0 11-75 0</inkml:trace>
  <inkml:trace contextRef="#ctx0" brushRef="#br0" timeOffset="50899.39">22278 16768 171 0,'0'0'0'15,"0"0"-14"-15,0 0 14 0,0 0 9 16,0 0 53-1,0 0-11-15,-20 12-21 0,20-12-9 16,0 0-5 0,0 0-6-16,9 0-1 0,-1 0-3 15,2 0-6-15,1 0 9 16,-3 0 1-16,6-8 2 16,-3-2 13-16,0-6-6 0,1 6-3 15,-2-4-10 1,-1 1-4-16,-1 3-1 15,0-2 6-15,1 6-4 16,-1-6-2-16,0-2 1 16,-2 5 1-16,1-10-2 15,-1 3 1-15,0 3-2 16,-2-2 5-16,0 3 4 16,-4-3 1-16,2 7-4 15,-2-1 15-15,5-1-16 16,-3 2-5-16,4-4 0 0,4-2 0 15,-1 4-1-15,-1-8-1 16,1 6-4-16,-2-2 6 16,-2 0 1-16,-1 2 2 15,-4-2-2-15,2-4 3 16,-2 3 2-16,0 3-6 16,0-1 5-16,0 0-5 15,0 7 6-15,0-1-5 16,0-4 5-16,0 7 0 0,0-8 5 15,0 2 1 1,0 1-10-16,0-4 10 0,0 3-1 16,0-4-11-1,0 3 0-15,0 0 0 16,4 3 0-16,-1 4 0 0,-1 4 0 16,0 0 0-16,3 0 0 15,2 0-11-15,3 0 5 16,7 0-1-16,0 0 7 15,3 0-1-15,3 0 3 16,-2 0-2-16,6 0 0 16,-2 0 0-16,2 0 0 15,-5 0 1-15,2 0-1 0,-4 8-3 16,-1-2-5 0,-4 6 8-16,1 2 0 0,1-2 3 15,-1 7-5-15,-1-6 4 16,-1 5 1-16,-3 1-3 15,-5-6 3 1,-1 4-3-16,-1 0 3 0,-4 3 0 16,0 3 2-16,0-3 0 0,0 4-2 15,0-6-3 1,0 4 2-16,0-5 1 0,0-2-2 16,0 6 1-1,0-2-2-15,0 7 1 0,-2 4 0 16,-2-2-1-1,1 7 0-15,1-3 0 0,-2-7 0 16,2 4 4 0,-5-3-4-16,3-4 2 0,1 1 0 15,-1 4-2-15,1-10 3 16,1 2-3-16,0-5 0 16,2 2 1-16,-2 6-1 0,2-4 0 15,0 4 1 1,0-3-1-16,0 2 3 15,0-3-2-15,0 0 2 16,0-4-1-16,0 0-2 16,0-1 1-16,0-4-1 15,0 5 0-15,0 4 0 16,2 5 0-16,0 3 0 0,5-4 1 16,0-4-1-1,-3-4 0-15,1-6 0 0,-3-4 0 16,0 0-1-16,-2-4 1 15,0 0 0-15,0 0 1 16,0 0-1-16,0 0 1 16,0 0-1-16,0 0 0 15,0 2 1-15,0-2-1 16,0 0 0-16,0 0 3 16,0 4-3-16,-6 0 2 15,-8 4-1-15,1-6-1 16,0 2 0-16,1 1 0 15,-1 2 0-15,-5-1 0 16,1-2-1-16,-6 4 1 16,3-4 0-16,0 2 0 0,-2-2 1 15,1 1-1 1,-1-2 0-16,-2 1 0 0,1-3 0 16,5-1 2-16,3 0 0 15,7 5-2-15,0-5 0 16,6 4 0-16,0-4 0 15,2 4 0-15,0-4-1 16,0 0 1-16,0 0-3 16,0 0-4-16,0 0-11 15,0 0-6-15,0 0-19 16,0 4-70-16,6-4-10 0</inkml:trace>
  <inkml:trace contextRef="#ctx0" brushRef="#br0" timeOffset="60289.41">24226 16194 252 0,'0'0'0'0,"0"0"-36"0,0 0 20 16,0 0 16 0,0 0 55-16,0 0-3 0,0 0-13 15,-39-38-22-15,37 32 16 16,0 2 8-16,0 0-10 16,-1-2-8-16,1 1-5 0,0-2-1 15,0-1-6 1,0-2-6-16,0 0 8 0,-1-2 5 15,1-2-11 1,2-4 3-16,-2 0 2 16,-1-8 11-16,1-2-13 0,-2 2-3 15,-1-5 6 1,-1 0 6-16,1-2-11 0,3-1-5 16,0 2 1-1,-3 0 1-15,-2 6-5 0,-1 3 1 16,-3 6-1-16,-3-1 3 15,1-4-3-15,-7 4 1 16,-3-4 1-16,2 0 6 16,-8 3-8-16,0-3-4 15,-7-3 4-15,-3 2 0 0,-3 2-3 16,-3 0-1 0,1-1 0-16,0 6 4 0,-5 2 0 15,1 4-3 1,2 0 3-16,-3 4 3 0,0 1 1 15,-2 0-8 1,-5-3 8-16,1 2-2 0,1-2-2 16,-2-1-3-1,3 7 3-15,2-5 1 0,2 6 0 16,1-3-2-16,6 1 2 16,0 3-1-16,7 0 0 15,-2 0-4-15,4 0 4 0,0 0 0 16,-3 7-1-1,-4-3 0-15,-3 0 1 16,-1 1 0-16,2 1 0 16,-1-2-3-16,1 0 3 0,3 2 4 15,-2-4-2 1,1 4-4-16,-2-1 4 16,-3-1 1-16,-1-3-3 0,-8 5-2 15,-2 4 2-15,-4-4 2 16,2 11 0-1,0-4-4-15,5 5 4 0,6 1-1 16,0 2-1-16,5 6-4 16,4-4 4-16,0 7 2 15,3 7-1-15,-4-5-2 16,4 6 2-16,-3 2 2 16,2 5-3-16,1 4-4 15,-2 5 4-15,6 0 1 16,0-4 0-16,5 3-2 15,2-5 2-15,-1-2 1 16,2 7-2-16,4 0-4 16,-2 1 4-16,1 9 2 0,5-9-2 15,3 0 0-15,6-1 0 16,1-9 1-16,5 6-1 16,0-6-6-16,0 1 6 15,3 8 2-15,10-3-2 16,5 3-1-16,0 6 1 15,4-3 1-15,2 3-1 16,-1 3-3-16,-1-3 3 16,2 12 2-16,1-3-1 15,6-2-2-15,2 0 0 0,8-8 1 16,-1 1 0 0,2-1-7-16,1-8 7 15,-3-5-1-15,-3-6-2 0,1 1 2 16,-4-4 2-1,0 0-2-15,-1-5 1 0,0 5-5 16,3 0 5-16,1-2 1 16,4-2-1-16,3 4 0 15,4-4-1-15,2-1-2 0,2-4 3 16,-2-1-9 0,0-4 4-16,-1-3 3 0,-3-6-3 15,2 2 3 1,0-8 2-16,-1-3 3 0,9 1-3 15,7-5-2 1,3 0 2-16,10 0 1 0,0 0-1 16,-1 0-1-16,2 0-4 15,-6 0 3-15,-7 0 2 16,-4-5-11-16,-4-6 11 0,0-4-3 16,-3-3 5-1,-4 4-5-15,3-4 6 0,-8 0-1 16,-4 3-2-1,0-3-3-15,-6-3 3 16,-1 1 1-16,1 0 1 16,-3-2-4-16,2-4 4 0,0 4 0 15,-1-4-2-15,1-3-4 16,-2-1 4-16,7-2 3 16,0 3-3-16,2-8 0 15,2 9 2-15,-1-3-1 16,-3 0-1-16,-3 5-5 15,-2-2 5 1,-1 2 3-16,-8-2-3 0,-1-2-3 16,-4-6 3-16,-1-4 4 15,-2-4-4-15,-2-5-3 16,-4-5 3-16,2-4 4 0,1 0-4 16,0 3 0-1,1 5 0-15,-1 2 3 0,3-2-3 16,-1 3-4-1,-1-12 4-15,-1 5 1 0,-1-8 0 16,-6 0-2 0,-6 3 2-16,0 1 3 15,0 4-4-15,-10-2 0 0,-5-2 7 16,-7 4 6-16,2 0-9 16,-4 1 9-16,-1 7-8 15,-2-4 5-15,0 8-10 16,6 2-4-16,-6 7 4 15,4 6-1-15,5 9 1 16,-1 2-1-16,7 10 1 16,8 2 9-16,1 4-9 15,3 0-12-15,0 0-11 16,0 0-9-16,0 0-35 0,0 8-54 16,0 19-37-16</inkml:trace>
  <inkml:trace contextRef="#ctx0" brushRef="#br0" timeOffset="60889.43">24488 16681 118 0,'0'0'344'0,"0"0"-328"0,0 0-16 15,0 0-27-15,0 0 27 16,0 0 33 0,56-22-6-16,-27 22-20 0,9-4-1 15,11 4 7-15,11-4 5 16,13-1-6-16,10 1 0 15,11-13-8 1,6 3 9-16,4-4-9 0,6 0-2 16,4 4-2-16,1-4 5 0,7 6-3 15,-3 2-4 1,-10-5 4-16,-13 4 0 0,-17-3-2 16,-7 1-7-1,-9 4 7-15,-9-1 2 0,-15 2-2 16,-10 0 0-1,-11 4-8-15,-13 2 6 0,-3 2-7 16,-2-4 2 0,0-1 1-16,-7 2-31 0,-13-7-44 15,-2 6-20-15,-3 4-68 16</inkml:trace>
  <inkml:trace contextRef="#ctx0" brushRef="#br0" timeOffset="61473.94">25747 16223 450 0,'0'0'64'0,"0"0"-63"0,0 0 4 16,0 0-5-1,0 0 23-15,0 0 2 0,-110-19-15 16,110 19-9-16,0 0 9 15,10 0-5-15,17 6-3 16,8 10 11 0,10 2-1-16,6 5-11 0,3-6 4 15,1 5-5-15,5 1 8 16,2 0-8-16,6 4-3 16,-1-1 3-16,-3-4 2 15,-4-4-1-15,-6-4-2 16,-3-5 2-16,0 0-1 15,-2-5 0-15,-2-4-6 16,-5 0 6-16,-11 0 10 0,-8 0-10 16,-7 0 0-16,-8 4 1 15,-3-4-2-15,-5 2 1 16,0-2-10-16,0 2 10 16,0-2-2-16,0 2 6 15,0 2 0-15,0 0-2 16,-9 9 11-16,-11 2-9 15,-9 12-4-15,-9-2 10 16,-4 2 7-16,-3 9-5 16,-4-5-9-16,2 5 0 15,-4 9 6-15,0-6-9 0,4-2-4 16,5-7 4 0,8-9 5-16,5-2-4 0,7-5-2 15,7-4 2-15,1-3-6 16,7 2-3-16,7-3-40 15,0 2-24 1,0-4-85-16,29-4-61 0</inkml:trace>
  <inkml:trace contextRef="#ctx0" brushRef="#br0" timeOffset="62359.22">27496 15213 336 0,'0'0'131'0,"0"0"-107"0,0 0-24 15,0 0 1-15,0 0 2 16,-33 133 20-16,25-49-5 16,8 13 7-16,-4 9-7 15,0 6-7-15,-7 8 1 16,-11-9 5-16,-3-3-14 15,-2-15-2-15,3-8 1 0,0-18 4 16,1-9-6 0,4-16-2-16,0-9 2 0,3-14 5 15,8-5-3-15,5-14-4 16,3 0 4-16,0 0-5 16,0 0-5-16,0 0-20 15,0 0 20 1,9 0 5-16,7 0 3 0,1 0 0 15,8 17 0 1,8 6 1-16,10 13-1 0,6 16-2 16,7 17 2-16,0 7 3 0,-5 8-2 15,-5-5 1 1,-8 2 3-16,-9-9 11 0,-6 0-12 16,-10 3-3-1,-6-7 3-15,-5-6 0 0,-2-8-4 16,0-10-2-1,0-8-18-15,0-5-8 0,0-5-50 16,0-12-48 0,0-10-61-16</inkml:trace>
  <inkml:trace contextRef="#ctx0" brushRef="#br0" timeOffset="62909.31">28284 15516 487 0,'0'0'57'0,"0"0"-57"16,0 0-4-16,0 0-5 16,0 0 6-16,0 0 0 15,-42 55 3-15,40-5 8 0,2 2-8 16,0-9 0 0,0-3 0-16,15 3 11 0,8-3-9 15,2-2-2 1,8-6 1-16,0-5 2 15,5-14-3-15,-5-4-2 16,-4-4 2-16,-6-5 0 16,-5 0-1-16,-3-8-1 0,3-16 4 15,0-15 9 1,-4-5-10-16,-4-6-1 0,-5 1 0 16,-5 1 2-16,0 8-2 15,0 3 0-15,-15 6 0 16,-8 4 4-16,-2 4-4 15,-4 3-1-15,0 1 1 16,0 9 0-16,-2 2-12 16,3 5-18-16,-3 3-12 15,0 0-11-15,0 15-2 0,-2 10 10 16,8 4 0 0,0 12-53-16</inkml:trace>
  <inkml:trace contextRef="#ctx0" brushRef="#br0" timeOffset="63389.42">28263 16531 398 0,'0'0'68'0,"0"0"-68"16,0 0-42-16,0 0 42 15,0 0 28-15,0 0-13 16,11-50-14-16,-7 42 11 0,2 2 11 15,4-6-7 1,1-2-6-16,3 4-7 16,-3-3 13-16,-3 10-6 0,-4-3-10 15,1 6 1-15,-5 0-1 16,0 0-2-16,0 0-3 16,0 0 5-16,0 14 1 15,3 10 5-15,1 10-4 16,1 6 1-16,-3 10 2 15,0-2-4-15,0-4-2 16,0-2-3-16,2-7 1 16,-1-3-13-16,1-6-25 15,-1-8-35-15,-3 3-40 0</inkml:trace>
  <inkml:trace contextRef="#ctx0" brushRef="#br0" timeOffset="63769.57">28307 17710 614 0,'0'0'0'16,"0"0"-90"-16,0 0-71 15,0 0 86-15,0 0 64 16,0 0-116-16</inkml:trace>
  <inkml:trace contextRef="#ctx0" brushRef="#br0" timeOffset="63944.18">28405 18065 469 0,'0'0'0'0,"0"0"-260"16</inkml:trace>
  <inkml:trace contextRef="#ctx0" brushRef="#br0" timeOffset="64759.26">28548 18424 252 0,'0'0'177'15,"0"0"-170"-15,0 0-7 0,-50-104 37 16,35 86 10 0,-3 2-41-16,-4 6-1 0,-2 6-4 15,-1 4 7-15,-2 0-6 16,2 0 8-16,4 21 2 16,3 12-9-16,3 11-3 15,7 6 0-15,4 9 0 16,4-4 0-16,0-5-10 15,0-6 1 1,14-1 6-16,3-13-10 0,1-4-2 16,2-8 7-16,0-11 3 0,3-4-4 15,-2-3-8 1,0 0 4-16,-1-10 13 16,-1-8 0-16,0-4 4 15,-6-6-2-15,3 2 2 16,-3 3-4-16,-2 6-6 15,0 4-3-15,-4 10-1 16,-3 0 0-16,-1 3 6 16,-3 0 4-16,4 0 13 15,3 10 10-15,4 12-5 0,3 10 2 16,-2 6-7 0,5 5-10-16,-2 9 8 0,1-2-2 15,-5 5 15-15,-5-12-8 16,-2-3-11-16,-4-7 13 15,0-16-13-15,0-8-5 16,0-6-5-16,0 8-22 16,0-11-13-16,0 0-34 15,0 0-7-15,-17 0-119 16</inkml:trace>
  <inkml:trace contextRef="#ctx0" brushRef="#br0" timeOffset="65899.72">27732 17241 189 0,'0'0'79'0,"0"0"-58"16,0 0-21 0,0 0 2-16,0 0 1 0,0 0 10 15,-11 13 4 1,11-5 9-16,0 7-9 0,0 1 3 15,0 8-1 1,-2 2-2-16,0 6-4 0,-3-2 10 16,1 7-12-16,0-2-1 15,1 5-6-15,0 5 7 16,1 3-3-16,0 2 0 16,0 8 9-1,0-3-4-15,0 6-7 0,2-3 4 16,0 1-6-16,0-1-1 15,0-6-3 1,0-7 0-16,0 4 0 16,0 1 1-16,0 3 2 0,0 5-3 15,0 5 2-15,0 8 3 16,0 5 3-16,0-4-8 16,0-6 11-16,0-7-1 15,0-5-10-15,0-6 6 16,2-6-4-16,2-1 3 15,3-1-2-15,2-7-1 16,0-1 19-16,-1-14-6 16,2-10-15-16,-1 3 6 0,-1-11-6 15,-1 0 1 1,-2 0-1-16,-1 0 1 0,-1 0-1 16,1 0 0-16,0 0 0 15,-2 0 0-15,3 0 0 16,-3 0 1-16,-2 0-1 15,0 0-1-15,0 0 1 16,0 0 0-16,0 0-12 16,0 0-1-16,0 0-10 15,0 0-6-15,0 0-8 0,0 0-53 16,-9 0-115-16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2-11-24T09:13:18.781"/>
    </inkml:context>
    <inkml:brush xml:id="br0">
      <inkml:brushProperty name="width" value="0.05292" units="cm"/>
      <inkml:brushProperty name="height" value="0.05292" units="cm"/>
      <inkml:brushProperty name="color" value="#FF0000"/>
    </inkml:brush>
  </inkml:definitions>
  <inkml:trace contextRef="#ctx0" brushRef="#br0">20418 2751 394 0,'0'0'0'0,"0"0"-3"16,0 0 3-16,0 0 15 15,0 0 38-15,0 0-28 16,0 0-12-16,-29 10-9 15,29-10 8-15,0 0-2 16,0 2-8-16,0-2 8 16,-3 2-3-16,3-2-6 0,-2 2 6 15,2-2-4-15,0 0 9 16,-2 2-12-16,2-2 3 16,0 0-3-16,0 2 4 15,0 0-2-15,11 0 0 16,18 2 0-16,13-4 16 15,14 0-13-15,16 0-4 16,17 0 12-16,20 0 1 16,17-2-10-16,17-10 1 15,9-2-4-15,6-4 3 16,4-2-4-16,10 2 2 16,7 2-2-16,12 4 4 15,11 2-3-15,12 4-2 0,7 4 2 16,-3 2-3-16,3 0 2 15,-4 0-11-15,3 0 6 16,0 0 0-16,-1 0-8 16,-1 0 11-16,-11 0 2 15,-11 0 1-15,-13 0 2 16,-11 0-2-16,-14 0 4 16,-9 0 2-16,-7 0-5 15,1 0-4-15,-2 0 4 16,-3 0 0-16,-3 0-2 15,-7 0-9-15,-5 2 9 16,-10 4 3-16,-12 0-2 16,-15 2-2-16,-10 0 2 15,-5 0 5-15,-6 0 0 0,-5-2-3 16,0-3 4-16,0 0 7 16,-4-2-13-16,0 2-1 15,0-3 3-15,-10 2 6 16,-4-2-5-16,-5 0-1 15,-14 0-3-15,-7 0 3 16,-9 0-2-16,-5 0-2 16,-2 0 0-16,0 0-1 15,0 0-15-15,0 0-18 16,-2-11-28-16,-15 0-125 16</inkml:trace>
  <inkml:trace contextRef="#ctx0" brushRef="#br0" timeOffset="2398.96">19364 694 383 0,'0'0'0'0,"0"0"-18"16,-52 120 16-1,35-65 2-15,-3 0 5 0,4 5 5 16,5 4 8-16,2 5-2 16,2 1-3-16,5-2 9 15,-1-10-10-15,3-4-4 16,0-8 2-16,0-7-10 16,0-11 4-16,0-6 2 15,0-8-5-15,0-9 4 16,0-2-3-16,0-3 3 15,0 0 9-15,0 0 9 16,-6-22 10-16,-5-10-33 16,-3-11-3-16,1-8 3 15,-3-6 5-15,5-7-5 0,5-8-8 16,6-6 0-16,0-3-3 16,6 1 11-16,23 7-21 15,5 12 19-15,3 13-3 16,-3 10-1-16,-1 12-2 15,-4 8 8-15,-6 9 1 16,-3 9-1-16,-5 0-6 16,-3 0 3-16,-3 0 1 15,-5 12 0-15,-2 3 0 16,-2 4 2-16,0 3 2 16,0 5 12-16,-17 5-8 15,-12 3 3-15,-5 3 1 16,-4-2-3-16,-2-3-5 0,2-4 1 15,1-6 0 1,-2-1-3-16,1-3 1 0,3-6-1 16,6-2 0-16,11-5-4 15,7-6 1-15,9 0-16 16,2 0-6-16,0-11-49 16,8-11-52-16,23-6-36 15</inkml:trace>
  <inkml:trace contextRef="#ctx0" brushRef="#br0" timeOffset="2732.93">19597 594 373 0,'0'0'46'16,"0"0"-17"-16,0 0-22 16,0 0-2-16,0 0-5 15,0 0 2-15,-71 95 1 16,51-26 5-16,0 9-8 16,4 0 11-16,6 0 0 15,5-6-3-15,5-5-7 0,0-9 2 16,5-1 1-1,17-4-4-15,4-3-21 0,11-1 7 16,4-14-23-16,9-6-13 16,3-15-24-16,5-8-55 15</inkml:trace>
  <inkml:trace contextRef="#ctx0" brushRef="#br0" timeOffset="3583.07">19863 1179 360 0,'0'0'65'15,"0"0"-47"-15,0 0-15 16,0 0 1-16,0 0 9 15,0 0 13-15,-13-56-17 16,13 29-9-16,0 0 7 16,6-5-1-16,1 2-3 15,-1 1-3-15,1 3 1 16,-2 4 1-16,-1 5-2 16,-4 0 1-16,0 7-1 15,0 0 0-15,0 5 4 0,0 5 0 16,0 0 5-1,0 0-2-15,0 0-7 0,0 0 0 16,0 0 0-16,0 9-4 16,0 7 5-16,0 5-1 15,5 0 0-15,1 2 1 16,1-1-1-16,-1 2 0 16,2-3 0-16,-4-1 0 15,-2 2-11-15,0-4 4 16,2-1-22-16,-1-3-6 15,1-6-26-15,3-2-5 16,-2-6-23-16,-3 0-96 16</inkml:trace>
  <inkml:trace contextRef="#ctx0" brushRef="#br0" timeOffset="3855.38">20061 475 203 0,'0'0'169'0,"0"0"-169"16,0 0-9-16,0 0 9 16,0 0 24-16,49 130 14 15,-29-62 4-15,-4 7-4 16,0 1-14-16,-6 0-12 15,-1-5-10-15,-1-1 7 16,-4-10-8-16,-4-9-1 0,0-1-8 16,0-3-25-16,0-1-66 15,-12-5 16-15</inkml:trace>
  <inkml:trace contextRef="#ctx0" brushRef="#br0" timeOffset="6570.41">21340 2546 92 0,'0'0'56'0,"0"0"-36"15,0 0-7-15,0 0 5 16,0 0 3-16,0 0 1 16,0 0-4-16,0-4-14 15,0 3 4-15,0 1 2 16,0 0 21-16,0 0-13 16,0 0-8-16,0 0-5 15,0 1 4-15,0 17-4 0,0 3 27 16,-2 2-12-1,0 1-1-15,-3 2-10 0,3 2-3 16,-3 3 7-16,1 2 4 16,-1 4-12-16,-1 3 4 15,-1 0-7-15,0 0 10 16,3-5-12-16,1-3-1 16,1-8 1-16,2-4 4 15,0-5-4-15,0-5 0 16,0 3-7-16,0-5-7 15,0 1-34-15,0-2-50 16,0-7-56-16</inkml:trace>
  <inkml:trace contextRef="#ctx0" brushRef="#br0" timeOffset="7155.47">22643 2466 431 0,'0'0'34'0,"0"0"-34"15,0 0 0-15,0 0-3 16,0 0 3-16,0 0 18 15,-6 103-3-15,-1-65-10 16,5 0-1-16,-2-6-4 16,-2-1 10-16,4-4-10 15,0-3-3-15,0-2 2 16,2-2 0-16,0-2-24 16,0 1-9-16,0-4-38 15,2-1-22-15,10-5-165 16</inkml:trace>
  <inkml:trace contextRef="#ctx0" brushRef="#br0" timeOffset="7904.74">24000 2421 200 0,'0'0'95'0,"0"0"-71"16,0 0-9-16,0 0 32 15,0 0 27-15,0 0-41 16,2-1-21-16,-2 19-8 15,8 13 24-15,2 1-5 16,3 4-23-16,3 4 8 16,-1-3-2-16,4 3-5 15,-1 1-2-15,-3-1 2 16,1 0-2-16,-1-4 1 16,3-2-32-16,2-3-48 15,5-8-22-15,1-13-171 16</inkml:trace>
  <inkml:trace contextRef="#ctx0" brushRef="#br0" timeOffset="8487.96">25604 2419 427 0,'0'0'29'0,"0"0"-29"16,0 0-19-16,0 0 19 15,0 0 16-15,-6 101 15 16,6-51-2-16,0 4-20 15,0 4 0-15,6-5 4 16,8-7-12-16,3-6-2 16,4-12-5-16,-1-4-10 0,5-6-53 15,1-8-72 1</inkml:trace>
  <inkml:trace contextRef="#ctx0" brushRef="#br0" timeOffset="9075.32">27075 2484 547 0,'0'0'0'0,"0"0"-21"16,0 0 19-16,0 0 4 16,0 0 4-16,71 108 2 15,-57-69-6-15,-3-1 7 16,2 4-7-16,-4-1 2 0,0 1-8 15,3-3-26 1,-2 1-64-16,-8-8-135 0</inkml:trace>
  <inkml:trace contextRef="#ctx0" brushRef="#br0" timeOffset="10508.16">21170 3727 364 0,'0'0'30'16,"0"0"-12"-16,0 0-13 16,0 0 1-16,0 0 5 15,0 0 6-15,-111 5-6 16,89 16-8-16,-1 8 0 16,-4 5-3-16,4 9 15 15,-2 2-7-15,2 4-7 16,10-1 5-16,2-8-2 15,9-4-3-15,2-10-1 16,0-6 0-16,0-6 0 16,4-9 0-16,12-1-5 15,-1-4 5-15,3 0 0 0,5-1 0 16,2-21 4-16,0-10 5 16,-2-6-5-16,-5-1-4 15,-7-1-3-15,-11 6 2 16,0 3 1-16,0 2 0 15,-11 5 0-15,-7 2-1 16,1 8 1-16,-1 4 0 16,5 7-6-16,-1 3 3 15,1 0-19-15,3 0-8 16,8 16-54-16,2 11-14 16,0-1-56-16</inkml:trace>
  <inkml:trace contextRef="#ctx0" brushRef="#br0" timeOffset="10725.72">21253 4161 316 0,'0'0'51'16,"0"0"-51"-16,0 0-4 15,0 0 1-15,0 0 3 16,0 0 0-16,-27 25-11 16,27-25-40-16,0 0-40 0,7 0-66 15</inkml:trace>
  <inkml:trace contextRef="#ctx0" brushRef="#br0" timeOffset="11102.44">21431 3804 231 0,'0'0'76'0,"0"0"-76"15,0 0 0-15,0 0 1 0,0 0 7 16,0 0-2-16,36-40-5 15,-32 47 0-15,-2 11 5 16,-2 5 4-16,0 9 8 16,0 2 6-16,0 2-9 15,-2 3-6-15,-6-2 2 16,1-1 1-16,-3 4-4 16,4-2 3-16,-3-3-7 15,5-3 1-15,2-5-5 16,2-4 3-16,0-5 2 15,0-9-5-15,6 0-14 16,12-7-1-16,4-2-25 16,1 0-7-16,6 0-14 15,4-14-88-15</inkml:trace>
  <inkml:trace contextRef="#ctx0" brushRef="#br0" timeOffset="11749.48">22537 3679 417 0,'0'0'33'16,"0"0"-28"-16,0 0-3 0,0 0 0 16,0 0-2-16,0 0-3 15,-133 69 3-15,116-35 0 16,6 4-4-16,4-4 3 15,7-2 0-15,0-4-17 16,0-6 6-16,14-5-2 16,5-7 12-16,4-7-2 15,-1-3-2-15,1 0 6 16,-1-2 0-16,-2-14 2 16,0-8 9-16,-2-8-10 15,-4-4 12-15,-6 0-2 16,-4 2-10-16,-1 1 13 15,-3 9-1-15,0 7-4 0,0 3-2 16,0 5-7-16,-9 5 0 16,3 4-7-16,0 0-38 15,0 0-14-15,1 18-14 16,5 13-44-16</inkml:trace>
  <inkml:trace contextRef="#ctx0" brushRef="#br0" timeOffset="11959.98">22859 3984 269 0,'0'0'167'0,"0"0"-160"16,0 0-3-16,0 0 14 15,0 0-10-15,0 0-1 16,-8 0-7-16,5 0-17 15,3-6-6-15,0-2-23 16,0-2-11-16,0 0-39 16,0 0-128-16</inkml:trace>
  <inkml:trace contextRef="#ctx0" brushRef="#br0" timeOffset="12383.23">22980 3539 358 0,'0'0'48'15,"0"0"-42"-15,0 0-6 16,0 0-14-16,0 0 14 16,0 0 10-16,0 50 7 15,0-18-13-15,0 0-1 16,2 0 1-16,4-5-4 15,4-5-4-15,1-4 4 16,3-6-1-16,-1-3-9 16,-1-6-3-16,2-3 4 0,1 0-3 15,2 0 12 1,0-16 2-16,-1-1 1 0,-1 1-3 16,-1 1-3-16,-1 2 2 15,-4 7 2-15,0 6 0 16,-2 0-1-16,-5 10-3 15,2 14 3-15,-2 5 20 16,0 3-11-16,4 0-1 16,-2-2-3-16,0-2-4 15,7 0-1-15,1-4-28 16,5-4-10-16,1 0-57 16,7-12-133-16</inkml:trace>
  <inkml:trace contextRef="#ctx0" brushRef="#br0" timeOffset="12897.9">24116 3632 386 0,'0'0'19'16,"0"0"-16"-16,0 0 14 15,0 0-17-15,0 0 4 16,0 0-4-16,-91 110 0 15,82-70 2-15,7-2-2 16,2-2 2-16,0-2 2 16,0-8-4-16,4-6-10 15,13-3 10-15,6-11-2 16,0-6-18-16,3 0 9 16,6 0-1-16,-3-11 8 15,2-13-26-15,-4-10 30 16,-10-6 2-16,-3-4 3 0,-12 2-5 15,-2 4 23-15,0 5 3 16,-14 9-3-16,-5 10 3 16,-4 7-6-16,1 4-10 15,-1 3-10-15,4 0-4 16,0 8-30-16,6 15-15 16,7 0-34-16,6 4-59 15</inkml:trace>
  <inkml:trace contextRef="#ctx0" brushRef="#br0" timeOffset="13079.33">24401 3934 219 0,'0'0'138'0,"0"0"-123"16,0 0-11-16,0 0 16 15,0 0 13-15,0 0-15 16,0 8-18-16,0-8-9 15,0 0-21-15,4 0-20 16,6 0-49-16,5 0-135 16</inkml:trace>
  <inkml:trace contextRef="#ctx0" brushRef="#br0" timeOffset="13515.68">24847 3561 242 0,'0'0'124'15,"0"0"-103"-15,0 0-6 16,0 0 15-16,0 0 5 16,0 0-26-16,-29-6-2 15,13 36 2-15,-1 11-6 16,-1 9-3-16,5 1 2 15,1 8 7-15,5-1-9 16,5-2-2-16,2 1 2 16,0-5 0-16,0-13-33 15,14-5 31-15,6-13-9 0,0-7 4 16,2-8-3-16,0-6-24 16,-4 0 34-16,0-5-2 15,-5-15 12-15,-4-1-8 16,-2-8-2-16,-7 1 6 15,0 0-2-15,0 2 0 16,-13 4 12-16,-6 6-1 16,2 4-15-16,-1 9 0 15,1 3-14-15,3 0-2 16,3 0-25-16,4 4-45 16,7 11-70-16</inkml:trace>
  <inkml:trace contextRef="#ctx0" brushRef="#br0" timeOffset="14266.83">25905 3561 222 0,'0'0'158'0,"0"0"-109"16,0 0-19-16,0 0 0 16,0 0-22-16,-125 0-5 15,92 31 2-15,0 11-5 16,-5 12-1-16,5 4 1 15,4 2 5-15,6 0-4 16,12-6-2-16,9-8 1 16,2-8-4-16,0-10 2 15,15-12-13-15,12-7 15 0,9-9-5 16,-3 0 8-16,-2-16-3 16,0-12 1-16,-10-7 13 15,-8-5-8-15,-4-4-4 16,-7 0 8-16,-2 0 7 15,0 5-12-15,0 10 10 16,-5 7-7-16,-8 8 7 16,0 10-15-16,4 1-3 15,0 3-2-15,0 3-14 16,3 20-35-16,3 13-22 16,3 9-30-16,0-1-163 15</inkml:trace>
  <inkml:trace contextRef="#ctx0" brushRef="#br0" timeOffset="14438.83">25938 4103 356 0,'0'0'34'0,"0"0"-28"16,0 0 66-16,0 0 0 15,0 0-60-15,0 0-7 16,-4 1-5-16,4-4-38 15,0 0-50-15,0 1-56 16</inkml:trace>
  <inkml:trace contextRef="#ctx0" brushRef="#br0" timeOffset="15015.49">26306 3691 264 0,'0'0'127'16,"0"0"-89"-16,0 0-22 16,-50-102 16-16,36 90 0 15,7 6-11-15,3 6-8 16,2 0-11-16,2 0-2 16,0 0-10-16,0 18-3 15,0 16 13-15,0 9 1 0,0 8 1 16,6 8-2-1,7 3-6-15,7 3 6 0,3-5 0 16,4 0-17-16,-6-13 13 16,-4-7-48-16,-7-9 52 15,-8-13-5-15,-2-4 11 16,0-5 12-16,0 0 7 16,-15-4-6-16,-9 0-13 15,-3-5-2-15,0 0-4 16,0-3 0-16,0-16-6 15,3-3-1-15,4-7-4 16,4-4-6-16,12-8 10 16,4-4 3-16,0-5-4 15,22 0 7-15,9 0-7 0,5-3 4 16,2 3-2-16,2 1-20 16,0 4 8-16,0 10 4 15,-9 7 0-15,-8 8 14 16,-9 10 0-16,-12 4 15 15,-2 6 13-15,0 0 1 16,-14 0-10-16,-9 0 0 16,-3 6-18-16,2 4-2 15,8-1-6-15,5-1-21 16,9 1-34-16,2 1-16 16,0 2-67-16</inkml:trace>
  <inkml:trace contextRef="#ctx0" brushRef="#br0" timeOffset="15599.71">27133 3863 14 0,'0'0'377'0,"0"0"-355"16,0 0-20-16,29-121 51 15,-11 82-29-15,-1 3-9 16,2 1 1-16,-2-1-8 16,-1 11-6-16,-7 3-2 15,-1 8 0-15,-2 4 22 0,-4 6-16 16,-2 2-5-1,0 2 1-15,0 0 1 0,0 0-3 16,0 0-3-16,4 0-4 16,2 20 7-16,3 12 0 15,-2 10 0-15,-2 12 13 16,-5 11 13-16,0 5-7 16,0 1-1-16,0 2-10 15,-8-10 4-15,0-13-12 16,3-8-2-16,5-11 2 15,0-4 1-15,0-5-1 16,0-8-16-16,0-2-30 16,13-6-33-16,1-6-152 15</inkml:trace>
  <inkml:trace contextRef="#ctx0" brushRef="#br0" timeOffset="19672.75">22064 2400 20 0,'0'0'73'0,"0"0"-54"15,0 0-2-15,0 0 1 16,0 0-4-16,0 0 6 16,0 0 8-16,-18 0-12 15,16 0 4-15,2 0 4 0,0 0 10 16,-2 0-6-16,2 0-15 16,-2 0-2-16,0 0 1 15,0 0-8-15,-2 0 1 16,0 0-3-16,0 0 6 15,0 0-8-15,-1 6-4 16,-1 8 4-16,-2 0 12 16,4 4-7-16,-5 4 0 15,3 0-5-15,-4 5 13 16,2 2-10-16,-3 7 0 16,-3 7-3-16,-1 3 11 15,-3 0 3-15,0-4-9 16,4-5-5-16,1-6 10 15,2-5-8-15,0-3-1 0,0-6 5 16,-3 3 2-16,-1-1-6 16,1-4-1-16,3-1 0 15,3-4 6-15,3-4-7 16,3-4-4-16,2-2 4 16,0 0 0-16,0 0-3 15,0 0-14-15,0 0-21 16,0-3-13-16,0-8-124 15</inkml:trace>
  <inkml:trace contextRef="#ctx0" brushRef="#br0" timeOffset="20089.39">21750 2476 211 0,'0'0'88'0,"0"0"-88"16,0 0 0-1,0 0 16-15,0 0 7 0,33 105 10 16,-17-79-8-16,4-1-5 16,4 0 4-16,3-3-1 15,4 1-15-15,-2 2 9 16,0-1 0-16,-4 4-16 16,-8 0 0-16,2 0 3 15,-9-4-2-15,2-4 0 16,-3-5 2-16,-1-6-4 15,0-3 0-15,3-2-38 16,-1-4-19-16,6 0-14 16,-5 0-81-16</inkml:trace>
  <inkml:trace contextRef="#ctx0" brushRef="#br0" timeOffset="24720.2">22897 2470 79 0,'0'0'264'15,"0"0"-250"-15,0 0-8 16,0 0 5-16,0 0 9 0,0 0 9 15,0 0-15-15,-24-68-12 16,24 64-2-16,0 2 0 16,0 0 14-16,0 2 2 15,0 0-13-15,-2 0 12 16,0 0-1-16,-1 0 2 16,3 0-1-16,0 0-9 15,-2 0 9-15,2 0 1 16,-3 0-15-16,-3 0 2 15,-5 16 4-15,-11 12-6 16,-7 12-1-16,-5 8-1 16,-1 0 1-16,1 1 0 15,3-5 1-15,0-4-1 0,0-3 0 16,2-4 4-16,2-3-4 16,4-4-3-16,1 0 3 15,7-6 0-15,2-4-3 16,3-4-2-16,4-3-13 15,4-6-10-15,2 1-12 16,0 0-21-16,0-4 4 16,0 0 7-16,0 0-72 15</inkml:trace>
  <inkml:trace contextRef="#ctx0" brushRef="#br0" timeOffset="25064.63">22489 2469 211 0,'0'0'113'0,"0"0"-88"16,0 0-25-16,0 0 0 15,0 0 0-15,0 0 16 16,32 63 10-16,-6-31-1 16,6 0-17-16,-6-1 14 0,-3-1-3 15,-1-6-6 1,-2-1-5-16,0-4-8 0,-2-4 5 16,-4-4 1-1,1-3-5-15,1 0-2 0,-5-4-3 16,-1 0-20-16,2-4-30 15,-1 4-31-15,3-4-97 16</inkml:trace>
  <inkml:trace contextRef="#ctx0" brushRef="#br0" timeOffset="26025.42">23651 2376 313 0,'0'0'36'16,"0"0"-30"-16,0 0 11 15,0 0 24-15,0 0-9 16,0 0-14-16,-85 54-4 16,56-24 9-16,-5 4-3 15,1 2-3-15,-3 3-1 0,1-4 9 16,2 2-16-16,6-7 4 15,2-5-11-15,5 2 7 16,7-6-9-16,2-6-7 16,3 1 7-16,4-8-1 15,2 0-19-15,2 0-11 16,0-2-18-16,0 0-17 16,0-4 11-16,0 0-20 15,9-2-75-15</inkml:trace>
  <inkml:trace contextRef="#ctx0" brushRef="#br0" timeOffset="26484.76">23314 2366 254 0,'0'0'31'0,"0"0"-28"16,0 0 8-1,0 0 32-15,0 0-15 0,0 0-6 16,11 110-2-16,5-76-1 16,-1 0-7-16,3 6 12 15,-3 0-13-15,1 3 11 16,-1-3-8-16,-1-1-14 16,-1-2 5-16,3-1 6 15,0-6-9-15,-3-3-4 16,-2-9 4-16,-4-5 5 15,-2-7-7-15,-1 0-7 16,-2-4 5-16,1 0-5 16,1 2-32-16,0-4-16 0,3 2-29 15,0-2-82-15</inkml:trace>
  <inkml:trace contextRef="#ctx0" brushRef="#br0" timeOffset="27381.92">24411 2306 24 0,'0'0'104'16,"0"0"-74"-16,0 0 24 15,0 0-5-15,0 0 3 16,0 0-19-16,0 0 0 16,-61 4-25-16,39 19-3 0,-3 8 20 15,-4 3 20-15,-4 6-21 16,-3 4-5-16,-4 6-7 16,-7 6 8-16,1 2-10 15,-3 0-9-15,1-3 6 16,6-7-1-16,7-9-5 15,6-9-2-15,11-11 2 16,7-7 2-16,9-6-3 16,2-3-14-16,0-3-6 15,0 0-13-15,0 0-31 16,0 0 20-16,0-3-11 16,0-12-112-16</inkml:trace>
  <inkml:trace contextRef="#ctx0" brushRef="#br0" timeOffset="27668.45">23913 2436 278 0,'0'0'66'0,"0"0"-66"15,0 0 8-15,0 0-5 16,0 0 17-16,0 0 1 16,122 128 15-16,-81-84-8 0,1 2-7 15,-2-1-5 1,1-6-10-16,-4-8 6 0,3 2-12 16,3-3-12-16,-1-7-36 15,-4-5 18-15,-7-3-71 16,-8-12-175-16</inkml:trace>
  <inkml:trace contextRef="#ctx0" brushRef="#br0" timeOffset="28398.22">24922 2376 225 0,'0'0'62'16,"0"0"-43"-16,0 0 28 15,0 0-10-15,0 0-11 16,0 0 11-16,-75 84-1 16,48-46-13-16,-4 8 2 15,-7 2-6-15,0 2 8 16,0 3-14-16,3-3-13 15,-1-1 5-15,1-2 1 16,-1-3-6-16,7-6 0 16,7-8-1-16,6-10-4 15,9-8 0-15,7-5-22 0,0-5-12 16,0-2-31-16,0 0 6 16,7-5-1-16,6-8 8 15</inkml:trace>
  <inkml:trace contextRef="#ctx0" brushRef="#br0" timeOffset="28754.6">24569 2390 335 0,'0'0'0'16,"0"0"0"-16,0 0 0 16,0 0 28-16,58 118 20 15,-27-72-8-15,4 7-1 16,3-2 2-16,0-1-9 15,-1-3-15-15,4-3 1 16,-3-5-14-16,-5-8 7 16,0-2-11-16,-6-8-3 0,-2 1-4 15,0 0-6-15,-4 0-49 16,-2-5-47-16,-11-12-129 16</inkml:trace>
  <inkml:trace contextRef="#ctx0" brushRef="#br0" timeOffset="30111.29">27369 2450 360 0,'0'0'57'0,"0"0"-27"16,0 0-26-16,0 0 2 16,-145 70 24-16,108-33-4 15,-8 7-22-15,-2 9 7 16,-9 8-4-16,-4 3 2 16,0 1 5-16,2-11-9 15,9-8 8-15,13-13-9 0,12-11-3 16,10-5-2-1,10-10 1-15,4-1-19 0,0-3-3 16,0-3-25-16,9 0 3 16,11 0-7-16,3-9-11 15,-4-8-16-15,-1-6-116 16</inkml:trace>
  <inkml:trace contextRef="#ctx0" brushRef="#br0" timeOffset="30367.85">26937 2551 338 0,'0'0'74'0,"0"0"-50"15,0 0-13 1,0 0-5-16,0 0-6 0,0 0 2 16,36 63 23-16,-7-20 7 15,4-1-16-15,5-2-2 16,-1-4 8-16,4-6-8 15,-3-3-9-15,-1-6-1 16,-5-1-1-16,-6-5-3 16,-10-4-17-16,-7-5 3 15,-7-4-36-15,-2-2-60 16,0 0-8-16</inkml:trace>
  <inkml:trace contextRef="#ctx0" brushRef="#br0" timeOffset="30877.53">26534 2294 363 0,'0'0'23'0,"0"0"-18"16,-123 140-2-16,65-84 25 0,-8 5 21 15,-4 1-14-15,1 0-18 16,7-2-17-16,8-7 8 15,12-6-4-15,9-6-3 16,8-12-2-16,12-7 1 16,6-10-11-16,7-6-8 15,0-6-23-15,0 0-18 16,11 0-31-16,7-1-63 16</inkml:trace>
  <inkml:trace contextRef="#ctx0" brushRef="#br0" timeOffset="31138.73">26059 2380 469 0,'0'0'13'0,"0"0"-9"16,0 0-4-16,0 102 19 15,20-46 2-15,9 5 14 16,7 1-8-16,6-2-6 16,3-8-9-16,1-4-10 15,-1-6 2-15,-3-4-4 16,2-1-17-16,-1-5-28 16,-1-4-53-16,-8-14-127 15</inkml:trace>
  <inkml:trace contextRef="#ctx0" brushRef="#br0" timeOffset="45048.6">27320 1289 48 0,'0'0'112'16,"0"0"-73"-16,0 0-23 0,0 0 4 16,0 0 17-16,0 0 0 15,0 0-19-15,-6-6-4 16,6 6-6-16,0-1 14 15,-3 1-4-15,3 0-11 16,0 0 5-16,-2 0 2 16,2 0-11-16,0 0 6 15,-2 0-7-15,2 0 12 16,0 0-12-16,0 0 1 16,0 0-3-16,0 0 0 15,0 6 2-15,0 11-1 16,0 5 8-16,0 9 3 0,0 6-7 15,0 7-2 1,0 3 5-16,0 3 12 0,-7 2-17 16,-2 2 5-16,0 4-6 15,-1 0 12-15,-2 3-5 16,-1 1-8-16,3 2 5 16,2 6 3-16,-3 3-8 15,4-2 0-15,0 2 2 16,0-5 3-16,1-4-5 15,-1-2 2-15,0-4-3 16,1-4 7-16,-1 0-4 16,1-1-6-16,1-3 8 15,3-1-4-15,2-5-1 0,0-5-4 16,0-1 4-16,0-2 1 16,0 1 2-1,2-2-6-15,5-1 6 0,-3 3-1 16,-2-4-2-16,0 3-3 15,1-5 3-15,-3-4 2 16,2 2 1-16,0-9-6 16,-2 0 6-16,2 0-3 15,1 0 0-15,-1 1-5 16,0-6 5-16,1 0 3 16,-3-5 1-16,0-3-8 15,2-1 8-15,-2-1-4 0,0 0 0 16,0 0-4-1,0 0 4-15,0 2 2 16,0-3 1-16,2-2-6 0,-2 0 6 16,0 0-2-16,0-1-1 15,0-1-4-15,0 3 4 16,0-2 2-16,0-1 1 16,0 2-6-16,0-2 6 15,0 0-3-15,0 3 0 16,0-3-4-16,0 0 4 15,0 0 2-15,0 0 2 16,0 0-8-16,0 0 8 16,0 0-1-16,0 0-3 15,0 0-3-15,0 0 3 16,0 0 5-16,0 0-4 0,0 0-2 16,0 0 5-16,0 0-2 15,0 0-2-15,0 0 5 16,0 0-5-16,0 0 5 15,0 0-3-15,0 0-4 16,0 0 7-16,0 0-5 16,0 0 0-16,0 0-5 15,0 0 5-15,0 0 1 16,0 0 2-16,0 0-6 16,0 0-2-16,0 0 4 15,0 0-21-15,0-5-37 16,11-6-62-16,3-14-126 0</inkml:trace>
  <inkml:trace contextRef="#ctx0" brushRef="#br0" timeOffset="54345.25">25215 984 7 0,'0'0'71'0,"0"0"-49"16,0 0-10-16,0 0 5 15,0 0 1-15,0 0-15 16,0 0 10-16,-4-18-5 15,4 16 4-15,0 2-9 0,-4 0-2 16,4 0 8-16,-2 0 8 16,2-1-9-16,0 1 2 15,0-2 5-15,0-1 11 16,0 2-6-16,0 1-12 16,0 0 2-16,0 0 1 15,0-3-11-15,0 3 1 16,0 0 1-16,0 0 8 15,0 0-8-15,0 0-1 16,-2 0 4-16,2 0 4 16,0 0-8-16,0 0 5 0,0 0-4 15,0 0 11 1,-2 0-13-16,2 0 3 0,0 0-3 16,0 0 3-16,0 0-2 15,0 0-2-15,0 0 2 16,0 0 1-16,0 0-2 15,0 0-4-15,0 0 4 16,0 0 2-16,0 9-1 16,0 2-2-16,0 3 2 15,-2 0 5-15,2 0-6 16,0-2-5-16,0-2 5 16,0 0 4-16,0 0-2 15,0 2-4-15,0 1 4 0,0 5 2 16,0-2-2-1,0 6 0-15,0 3-1 0,0 2 7 16,0-1-6-16,0 1 5 16,0-4-2-16,0-2 8 15,0-4-11-15,0-3 0 16,0 0 3-16,0-1 1 16,0 0-3-16,0 1-6 15,0 1 7-15,0 0 1 16,0-1-5-16,0 2 1 15,0 0-1-15,0-2 2 16,0 3 1-16,2-1-5 16,0-2 4-16,-2 0 8 15,0 0-7-15,0-2 0 16,2 0-3-16,-2 0 4 0,2-3 0 16,-2 4-8-16,0 1 8 15,4 0 0-15,-2 0-4 16,0 0-1-16,0 3 1 15,-2-4 3-15,2 1 0 16,-2 0-6-16,2 0 6 16,0 2 4-16,1-1-7 15,-1 0 1-15,0-1-1 16,0-2 4-16,0 2 0 16,-2-1-8-16,0-3 8 15,0-1-1-15,2 1-3 16,-2-4-3-16,0 3 3 15,0-5 3-15,4 3-2 16,-4 2-2-16,0-1 2 0,0 2 2 16,0-2-3-16,0 0 0 15,0 0 0-15,0 2 4 16,0 0-1-16,0 2-6 16,0-2 6-16,0 2 0 15,0-1-3-15,0-4-3 16,2 3 3-16,-2-2 3 15,0 2 0-15,2-1-6 16,-2-3 6-16,0-1-1 16,0 1-2-16,0 0-4 15,0 0 4-15,2 0 3 16,-2 0 1-16,0 3-8 16,0-2 8-16,0 3-3 0,0 0-1 15,0 1-4-15,0-2 4 16,0-3 3-16,0 1 0 15,0-2-6-15,0-1 6 16,0 2-1-16,0 2-2 16,0-2-3-16,0 0 3 15,0 5 1-15,0-6 2 16,0 5-6-16,0-2 6 16,0-4-1-16,0 4-2 15,0-4-5-15,0 5 5 0,0-2 2 16,0 4 0-16,0-1-4 15,0-3 4-15,0 2-1 16,0-1-1-16,0 0-4 16,0-3 4-16,0 4 2 15,0-1 0-15,0-3-4 16,0 2 4-16,0-3-1 16,2 0-1-16,-2 2-4 15,0-2 4-15,0 2 1 16,2 0 1-16,-2 2-4 15,0-5 4-15,0 4-1 16,0-1-1-16,0-2-3 0,0 2 3 16,0 0 1-1,0 1 2-15,0-1-6 0,0-1 6 16,0-2-3-16,0 4 0 16,0-3-3-16,0 2 3 15,0 0 1-15,0 1 2 16,2-1-6-1,-2 0 5-15,0-4-2 0,3 3 0 16,-3-1-2-16,0 2 2 16,0 0 1-16,0 0 1 15,0 0-4-15,0 0 5 16,0 3-1-16,0-4-2 16,0 1-3-16,0 1 3 15,0-3 3-15,0 1-1 16,0 0-4-16,0-4 4 0,0 4-2 15,0-2 0-15,0 0-2 16,0 3 2-16,0-5 1 16,0 6 1-16,0-3-4 15,0-1 4-15,0 4-2 16,0 1 0-16,0 0 0 16,0 2 0-16,0-3 0 15,0-3 3-15,0 0-6 16,0-4 5-16,0 0-2 15,0 0 0-15,0 0-2 16,0 3 2-16,0-3 2 16,0 2-1-16,0-2-2 0,0 2 1 15,0-2 0 1,0 2 0-16,0-1 0 0,0 3 0 16,0 2 1-16,0 0 0 15,0-1-1-15,0-1 0 16,0 0 0-16,0 0 0 15,0 0-1-15,0-1 1 16,0 2 0-16,0-1 1 16,0 0-2-16,0 0 2 15,0-1-1-15,0 2 0 16,0 1-1-16,0 0 1 16,0 0 1-16,0 0 0 15,0 1-2-15,0 0 2 0,0 0-1 16,0 0 0-16,0 1-1 15,0 0 1-15,0 0 1 16,0 3-1-16,0-3 0 16,0 3 0-16,0 1 0 15,0 2 0-15,0 0-1 16,0 0 1-16,0-2 1 16,0 0-1-16,0-2 0 15,0 2 0-15,0 2 0 16,0 3 0-16,0-2-1 15,0-1 1-15,0-2 1 16,0-1-1-16,0-1 0 16,0 0 1-16,0 0-1 15,0 2 0-15,0-2-1 0,0 2 1 16,0-1 1-16,0 1 1 16,0 1-4-16,0-1 2 15,0-1 0-15,0 0 0 16,0-1-1-16,0 2 1 15,0 0 1-15,0 0-1 16,0 2 0-16,0 0 0 16,0 1 0-16,0-4 0 15,0-1-1-15,0 1 1 16,0 1 1-16,0 1 1 16,0 3-2-16,0-1-2 15,0-2 2-15,0-5 0 16,0 1-1-16,0 2 1 0,0-2 1 15,0 1 1-15,0-3-2 16,0 0-2-16,0-3 2 16,0 0 0-16,0 2-1 15,0-3 1-15,0 6 3 16,0-2-3-16,0 4 0 16,0-1 0-16,0 1 0 15,0 2 0-15,0 1-2 16,0-2 2-16,0 1 2 15,0 0-2-15,0-3 0 16,0 0 0-16,0-2 0 16,0 2 0-16,2-4 0 0,-2 2 0 15,0 0 0-15,0 3 0 16,0-2 0-16,0 1 0 16,0 2 0-16,0-4 0 15,0 5 0-15,0-4 0 16,0 1 0-16,0 0 1 15,0-2-1-15,0 0 0 16,0 1 0-16,0-2 0 16,0 1-1-16,0 2 1 15,0 0 1-15,0 2 0 16,0-1-1-16,0 0 1 16,0 5-1-16,0 0 0 15,0 2 1-15,0 1-1 0,0-3 2 16,0-2-1-16,0 1-1 15,0 0 0-15,0-5 0 16,0 3 0-16,0-2-1 16,0 1 1-16,0-2 2 15,0-2-2-15,0 1 0 16,0-2 0-16,0 1 0 16,0 0 0-16,0 0 0 15,0 3 0-15,0-2 1 16,0 1 0-16,0 2-1 15,0 0-1-15,0 1 1 16,0-2 0-16,0 2 0 16,-2-3 0-16,2 0 1 15,-3-1 0-15,1 4-1 0,2-4 0 16,0 1 0-16,-2 7 0 16,2-1-2-16,-2 1 2 15,0 2 2-15,0-5-1 16,2 0-1-16,-2-2-1 15,2 0 1-15,-4-2 0 16,4 2-1-16,0-1 1 16,-2-2 1-16,2-3 0 15,-2 0-1-15,2-2-1 16,0 3 1-16,0-1 0 16,0 1-1-16,0-3 1 15,0 0 1-15,0 0 0 16,0 0-1-16,0-2 0 0,0-2 0 15,0 0 0 1,0 0-1-16,0 0 1 0,0 0 1 16,0 2 0-16,0 0-1 15,0-2-1-15,0 0 1 16,0 2 0-16,0-2-1 16,0 0 1-16,0 0 1 15,0 0 0-15,0 0-1 16,0 0-1-16,0 0 1 15,0 0 0-15,0 0 0 16,0 0 0-16,0 0 1 16,0 0 1-16,0 0-2 0,0 0-2 15,0 0 2 1,0 0 0-16,0 0 0 0,0 0 0 16,0 0 0-16,0 0 2 15,0 0-2-15,0 0-8 16,0 0 8-16,0 0-4 15,0 0-22-15,0 0 2 16,0 0-1-16,0 0-18 16,0 0-43-16,0 0-84 15</inkml:trace>
  <inkml:trace contextRef="#ctx0" brushRef="#br0" timeOffset="62281.75">25306 1167 211 0,'0'0'22'15,"0"0"-11"-15,0 0-2 16,0 0 26-16,0 0-4 16,0 0-31-16,0 0 1 15,-9-39 2-15,9 34 1 16,0-5 7-16,5 4-8 16,-3 4 11-16,-2 2-4 15,0 0 4-15,0 0 24 16,0 0 7-16,0 0-26 15,0 0 10-15,0-3-16 16,0 3 3-16,0-1-16 0,0-1-6 16,2-2 6-16,7-3 9 15,9-7-5-15,18-5 2 16,16-6-5-16,22-3 11 16,9 2-7-16,9 4-2 15,3 8-2-15,5 6 8 16,7 6-5-16,-2 2-8 15,-1 0 8-15,-6 0 0 16,-6 6-4-16,-7 0-2 16,-12-2 2-16,-3-4 5 0,-12 0-3 15,-8 0-4-15,-5 0 4 16,-11-6 3-16,-8-2-5 16,-8 2-1-16,-6 0 1 15,-4 5 7-15,-4-1-4 16,-1-1-6-16,-3 2 6 15,2-2 2-15,-2 3-5 16,0-2 1-16,0 1-1 16,0-2 3-16,0-3-3 15,0 0-4-15,0 0-17 16,0-4 8-16,0 1-4 16,-7-6-19-16,-3-4 15 15,-4 2-2-15,-2-5-9 0,-4 2 27 16,0-1 1-16,0 4 4 15,2 1 3-15,3-1 0 16,1 6-3-16,1 1 18 16,6 4-15-16,2 1 8 15,3 5 3-15,2 0 6 16,0 0-20-16,0 0 2 16,0 0-2-16,0 0 0 15,0 0 0-15,4 0-1 16,15 5 1-16,5 7 9 15,8 6-3-15,3 2-5 16,3 3 12-16,2 2 3 0,-2-1-13 16,0-1 3-1,-3 2-5-15,-1-4 7 0,-5-2-8 16,-5-5 1-16,-3 0-1 16,-4-2 6-16,-5 0-5 15,-6-2-2-15,-1 3 2 16,-5 2 6-16,0 1 0 15,0 6-1-15,-21 5 15 16,-6 1-10-16,-10 4-9 16,-5-5-4-16,-3 2 4 15,0-5 4-15,8-6-6 16,6-6-11-16,6-6-9 16,7-2-13-16,5-4-78 0,-3-4-106 15</inkml:trace>
  <inkml:trace contextRef="#ctx0" brushRef="#br0" timeOffset="62798.79">25529 631 349 0,'0'0'16'15,"0"0"-16"-15,0 0-6 16,0 0 6-16,0 0 13 16,0 0 18-16,-85 102-13 15,58-65 2-15,-8 3 9 16,-10 4-2-16,0 4-19 16,-3 4 2-16,3 1-10 15,9-2 20-15,3-4-16 0,8-6-2 16,8-4-2-1,3-5 7-15,8-6-7 0,6-8 0 16,0-2 0-16,0-6 4 16,15-1-4-16,7-4-9 15,7-5 9-15,2 0 4 16,5 0 7-16,3-5-21 16,-2-7 10-16,1-3-2 15,-1 0-37-15,-1 1-11 16,0-3-39-16,-2 3-28 15</inkml:trace>
  <inkml:trace contextRef="#ctx0" brushRef="#br0" timeOffset="63199.79">25955 48 374 0,'0'0'7'0,"0"0"-6"0,0 0-1 15,-110 154 7-15,81-87 34 16,0 1-19-16,5-3-12 16,6 4 3-16,5-11 5 15,5-6-16-15,8-7-2 16,0-12 3-16,0-4 3 16,10-5-6-16,10-4-12 15,4-8 7-15,7-4-1 16,7-8-30-16,3 0-19 15,1 0 0-15,4-16 12 16,-1-4-49-16</inkml:trace>
  <inkml:trace contextRef="#ctx0" brushRef="#br0" timeOffset="63615.76">26389 284 167 0,'0'0'102'0,"0"0"-73"16,0 0-27-16,-125 22 7 16,88 14 3-16,-2 11-2 15,6 9 10-15,6 0-16 16,9-5 9-16,12-2-13 16,6-8 3-16,0-10-3 15,2-5 0-15,13-8-1 0,3-8-1 16,-2-5-3-1,2-5 5-15,-3 0 0 0,-1 0 0 16,1-20 5-16,1-12 25 16,-3-12-30-16,-1-6 1 15,-2 3 3-15,-3 9 1 16,-5 16 2-16,-2 12 0 16,0 10 19-16,0 0-17 15,0 0-9-15,0 6-7 16,0 15 7-16,2 6 6 15,8 1-6-15,1 0-7 16,4-2 3-16,5-1-5 16,5-7-37-16,2-4 12 15,0-6-17-15,2-7-27 0,-4-1-24 16</inkml:trace>
  <inkml:trace contextRef="#ctx0" brushRef="#br0" timeOffset="64131.31">26618 374 286 0,'0'0'34'0,"0"0"-31"16,0 0 1-16,0 0 5 16,0 0 10-16,-115 70-16 15,97-33 3-15,5 5-6 16,1 0 14-16,3-2-14 15,7-3 2-15,2-9-2 0,0-6 2 16,0-4-1-16,0-4-2 16,9-6 2-16,1-2 3 15,2-5-4-15,-1-1-8 16,1 0 8-16,1-7 18 16,2-19 2-16,1-14 11 15,2-13-21-15,-3-8 3 16,-1-8-13-16,-1-3-4 15,-4-4 2-15,-3 2-1 16,0-6-8-16,-6 9-2 16,0 17-2-16,0 20 15 0,0 22 4 15,0 12-2-15,0 0 15 16,0 0-17-16,0 0-1 16,-3 0-21-16,-4 0 22 15,5 12 22-15,-3 28-7 16,3 18-13-16,0 8 15 15,2 4 6-15,0 2-16 16,0-4-4-16,0 1 0 16,0-7 4-16,0-1-7 15,0-5-6-15,0-2-7 16,0 0-58-16,0-17-114 16</inkml:trace>
  <inkml:trace contextRef="#ctx0" brushRef="#br0" timeOffset="65398.81">21326 1401 152 0,'0'0'161'16,"0"0"-146"-16,0 0-10 16,0 0-5-16,0 0 11 15,0 0 9-15,-15-34 7 16,15 28-26-16,0 0 12 15,0 2-13-15,0-1 2 16,0 4 18-16,0 1 8 16,0-1-20-16,0 1-6 15,9 0 3-15,11 0-5 0,11 0 0 16,15 0 2-16,20 0-2 16,11 0 5-16,17 0-4 15,18 0-2-15,17-8 5 16,20-11 1-16,11-3-4 15,15 2 3-15,0 0 3 16,-1 3 2-16,-2 2-5 16,-18 0-4-16,-12 1 4 15,-15-5 0-15,-16 1-4 16,-8-2 3-16,-10 6-3 16,-4 4 4-16,3 4-2 15,-5 1-2-15,-10 5 2 16,-3-3 4-16,-11 3-6 15,-10 0 4-15,-11-3-4 16,-10 2 3-16,-8-3-3 0,-9 1 0 16,-5 2 1-16,-3 1-1 15,-5 0 0-15,0-3-11 16,-2-3 3-16,0-2-10 16,0-5-39-16,-7-3-13 15,-11 1-51-15</inkml:trace>
  <inkml:trace contextRef="#ctx0" brushRef="#br0" timeOffset="65835.19">23755 677 382 0,'0'0'48'16,"0"0"-48"-16,0 0-36 16,0 0 30-16,0 0 6 15,0 0 8-15,127 26 4 16,-62-9-3-16,2 1-6 16,2 0 1-16,-3 0-3 15,-3 0 7-15,-1-2-5 16,-8 3 0-16,-3 0-3 15,-6-2 4-15,-8-3-1 0,-3 1-2 16,-8 0 3-16,-3-2-2 16,-8-1-2-16,-7 4 3 15,-4 5-3-15,-4 2 7 16,0 4-5-16,0 2 6 16,-25 6-3-16,-13-1 0 15,-11 6-1-15,-7-1-1 16,-1-4-3-16,3-3 2 15,9-6-2-15,5-2-5 16,5-4-30-16,8-2-54 0,-4-11-80 16</inkml:trace>
  <inkml:trace contextRef="#ctx0" brushRef="#br0" timeOffset="66548.69">21577 1091 167 0,'0'0'110'0,"0"0"-93"15,0 0-17-15,0 0 12 16,0 0 27-16,0 0 4 15,0 0-15-15,0 0-19 16,0 0-9-16,-6 0 26 16,-9 20-14-16,-12 13-6 15,-6 10 2-15,-5 8-4 16,-3 2 15-16,-3 5-2 16,-3-2-15-16,5-2 9 15,4-5 0-15,9-9-5 0,9-8-6 16,11-8 6-1,5-7-6-15,4 2 0 0,0-2 3 16,0-4-3-16,2-1 2 16,11-2-2-16,3-2-1 15,5-4-6-15,5-1 4 16,7-3-1-16,6 0-7 16,3-7 1-16,-1-9-17 15,7-5-18-15,-2-4-23 16,3-5-33-16,-1-1-12 15</inkml:trace>
  <inkml:trace contextRef="#ctx0" brushRef="#br0" timeOffset="67264.32">22049 98 422 0,'0'0'0'0,"0"0"-10"15,-67 132 5-15,49-56 9 16,-2 5-4-16,4-1 8 16,1-5 0-16,1-14-5 15,5-13 0-15,1-16 1 16,3-13-1-16,5-9 2 15,0-6-5-15,0-4 3 16,0 0 9-16,0 0 14 16,0-22-19-16,0-19-7 0,0-16 0 15,0-10-2 1,0-7 2-16,2 4-4 0,3 12-13 16,-1 22 10-16,-2 15 7 15,3 21-5-15,1 6 5 16,6 37-52-16,7 27 52 15,10 22 21-15,5 10-12 16,7-3-6-16,3-15 1 16,0-24 10-16,-3-19 6 15,-10-18-16-15,-10-9 6 16,-7-10-8-16,-5-4 9 16,-5-4 13-16,-2-33 20 15,6-18-15-15,-8-19-28 0,0-13 3 16,0-5-4-16,0 0 0 15,0 8-2-15,0 20-5 16,0 23-11-16,0 21-3 16,0 18-15-16,6 2-66 15,12 17 6-15,11 23 67 16,6 5-31-16,8 5-13 16</inkml:trace>
  <inkml:trace contextRef="#ctx0" brushRef="#br0" timeOffset="67614.5">22780 555 285 0,'0'0'32'0,"0"0"-27"16,0 0-4-16,-101 128 0 16,75-79 31-16,3 5-10 15,3-2-9-15,9-8-2 16,7-6-7-16,4-12 3 15,0-6-7-15,0-8 3 16,10-7-2-16,1-5 6 16,-1 0-4-16,1-7 9 15,-5-19 26-15,4-11-13 16,-10-7-20-16,0-9-5 16,0-5 4-16,0 2-4 0,-16-1 2 15,-9 8-4 1,0 18 4-16,-1 10 0 0,4 10-2 15,4 11-14-15,2 0 13 16,3 2-21-16,8 22-23 16,5 5-44-16,0 0 14 15,16-8-75-15</inkml:trace>
  <inkml:trace contextRef="#ctx0" brushRef="#br0" timeOffset="67950.75">22982 136 302 0,'0'0'144'0,"0"0"-144"16,0 0-10-16,0 0 10 15,0 0 1-15,0 0 20 16,-34 119-6-16,22-55-11 15,-2 12 5-15,-6 12 8 16,-5 6-8-16,1-4 3 16,3-11-4-16,6-15 5 15,7-18-8-15,5-12 0 16,3-5-4-16,0-10 4 16,0-5-5-16,5-2-5 15,12-5 5-15,6-4 2 0,8-3-2 16,6 0-19-1,6-5-8-15,4-16-17 0,2-1-44 16,-3-6-51-16</inkml:trace>
  <inkml:trace contextRef="#ctx0" brushRef="#br0" timeOffset="68648.64">23463 477 279 0,'0'0'99'0,"0"0"-41"0,0 0-35 16,0 0 5-16,0 0-18 15,-122-19-6-15,86 56-3 16,1 7-2-16,1 5 2 16,8-4 0-16,10-2-1 15,7-6-8-15,9-4 8 16,0-5 0-16,0-4-4 15,2-3-4-15,13-8 0 16,1-3 6-16,2-4 2 16,0-6-11-16,0 0 6 0,1-2 0 15,2-20 5 1,-3-8 6-16,-1-8-5 0,-3-5 2 16,-3 1-3-16,-4 7-2 15,-5 8 2-15,-2 12 15 16,0 7-14-16,0 5-1 15,2 3-3-15,0 0 0 16,0 11-12-16,8 12 1 16,1 2 14-16,1 0 4 15,9-4-4-15,-1-3-16 16,7-8-15-16,2-6-1 16,2-4-41-16,3 0-64 15</inkml:trace>
  <inkml:trace contextRef="#ctx0" brushRef="#br0" timeOffset="69146.82">23753 301 289 0,'0'0'114'0,"0"0"-106"15,0 0-6-15,-142 86-2 16,117-42 0-16,7 4 0 15,7 0 6-15,7-2-6 16,4-6-4-16,0-5 4 16,0-10-2-16,2 0 3 15,9-10-2-15,-3-4 2 0,0-5 1 16,-2-6-2 0,1 0 3-16,1 0 1 0,2-24 29 15,3-20-12-15,-1-15-18 16,1-6-1-16,-3-6 3 15,0 3-5-15,-4 2-8 16,-1 2 8-16,-3-1 0 16,-2 7-1-16,0 4 1 15,0 14 0-15,0 14 0 16,0 12 11-16,-4 12-3 16,1 2 0-16,1 0-8 15,0 0-18-15,-2 6 14 16,-4 22 4-16,2 16 9 15,-1 8-6-15,-1 8-3 16,0 1 12-16,4-3 3 0,2-3-13 16,2 0-3-16,0-3 4 15,0 5-1-15,16-6-2 16,3 2-26-16,6 3-1 16,6 6-25-16,5 8-78 15</inkml:trace>
  <inkml:trace contextRef="#ctx0" brushRef="#br0" timeOffset="87233.42">22215 1506 48 0,'0'0'31'0,"0"0"-16"15,0 0 2-15,0 0 0 16,0 0 15-16,0 0 2 16,0 0-14-16,-23-103-5 15,19 94 1-15,0 1 12 16,2 2-17-16,-2-3 11 16,1 3-7-16,1 0 21 15,0 2-25-15,2 0-7 0,0 4 4 16,-2 0 8-16,0 0-16 15,0 0 0-15,-1 0 0 16,1 10 0-16,-1 11 0 16,-3 6 2-16,-1 5-1 15,1 4 14-15,1 3-12 16,1 3 9-16,-1 8-3 16,1 11 13-16,1 4-14 15,1 9-4-15,0 3 6 16,2 3 6-16,0 1-14 15,0 3 3-15,2-8-4 16,9 0 9-16,-1-4-9 16,-6-2 2-16,0 7-1 15,-4 4 11-15,0 10-12 16,0-1 2-16,0 2-2 0,-11-12 10 16,-2-8-10-16,4-8 4 15,0-5-3-15,-2-7 9 16,-2-4-8-16,-4-2 12 15,7-3-9-15,1-5 6 16,-1 1-2-16,2 4-10 16,-3 2 5-16,-3-2 5 15,5 1-9-15,-1-6 0 16,2-4 3-16,4 0 1 16,0-4-5-16,-1-2-1 15,1-1 1-15,2-3 4 16,0-3-1-16,0 1-6 15,-1 3 6-15,3 3-1 16,-2-1-2-16,2-2-4 0,0-2 4 16,0-4 3-16,0 1-1 15,-3 0-4-15,-1 2 4 16,4-3 2-16,-2-3-4 16,2-2-1-16,0-5 1 15,0-1 2-15,0 1 2 16,0-1-8-16,0-1 8 15,0 4-1-15,0-2-3 16,0 6-6-16,0-1 6 16,0-2 3-16,-3 0 1 15,3-4-8-15,0-2 8 0,0-2-3 16,0-2-1 0,-2 0-4-16,2 0 4 0,0 0 2 15,0-2 2-15,0 0-8 16,0 0 8-16,0 0-3 15,0 0-1-15,0 0-3 16,0 0 3-16,0 0 3 16,0 0-1-16,0 0-4 15,-2 0 5-15,2 0-3 16,0 0 0-16,0 0-1 16,0 0 1-16,-2 0 2 15,2 0 1-15,0 0-6 0,0 0 5 16,0 0-2-1,0 0 0-15,0 0-2 0,0 0 2 16,0 0 2-16,0 0 0 16,0 0-4-16,0 0 5 15,0 0-3-15,0 0 0 16,0 0-2-16,0 0 2 16,0 0 3-16,0 0-1 15,0 0-4-15,0 0 5 16,0 0-3-16,0 0 0 15,0 0-1-15,0 0 1 16,0 0 1-16,0 0 1 16,0 0-4-16,0 0 4 15,0 0-2-15,0 0 0 16,0 0-4-16,0 0 4 0,0 0 0 16,0 0 2-16,0 0-4 15,0 0 1-15,0 0 1 16,0 0 0-16,0-6-6 15,0 2 6-15,0-2-8 16,0-1-13-16,0 1-16 16,0 0-23-16,0 0-27 15,0 2-16-15,4-5-65 16</inkml:trace>
  <inkml:trace contextRef="#ctx0" brushRef="#br0" timeOffset="107497.95">25950 1506 113 0,'0'0'44'0,"0"0"-38"15,0 0 11-15,0 0 9 16,0 0-11-16,0 0 3 16,0 0-5-16,0 0 3 15,-14 0 5-15,14 0-9 16,0 0 1-16,0 0-3 0,0 0-7 16,0 0 1-16,0 0-2 15,0 0 0-15,0 0-2 16,0 0-1-16,0 0 1 15,-2 14 0-15,0 8 2 16,0 6-2-16,0 4 2 16,2 2 4-16,0 4 2 15,0 4-3-15,0 2 5 16,0 6 4-16,-2 3-8 16,2 3 6-16,0 6-7 15,0 6-1-15,0 6 1 16,0 2-3-16,0 1 10 15,0-3 2-15,0-4-9 16,0 2 0-16,0-1 0 0,0 1 1 16,0-5-3-16,0-2-1 15,0 0 7-15,0-3-3 16,0 0-4-16,0-4-2 16,-5-3 3-16,-2-10 0 15,2-5-3-15,1-2 2 16,0-4-2-16,-1-6 0 15,3-6 3-15,-2-4-3 16,0-3 2-16,1-4 3 16,0 0-3-16,1-1-1 15,-2-5 5-15,2 1-1 0,0-1-3 16,2-3-2-16,-3-1 0 16,3-1 4-16,0 0-4 15,0 0-2-15,0 0 2 16,0 3 0-16,-2-2 0 15,2 4-1-15,-2-3 2 16,0 0 2-16,2 2-3 16,-2-4-1-16,2 1 1 15,0-1 0-15,0 0 1 16,0 3-2-16,0-3 2 16,0 0 1-16,0 0-2 15,0 0-2-15,0 0 2 0,0 0 1 16,0 0 1-1,0 0-2-15,0 0 0 0,0 0 4 16,0 0-4-16,0 0 0 16,0 0 0-16,0 0 6 15,0 0-2-15,0 0-3 16,0 0 0-16,0 0 7 16,0 0-8-16,0 0 1 15,0 0-1-15,0 0 2 16,0 0 0-16,0 0-4 15,0 0 4-15,0 0-1 16,0 0-1-16,0 0-5 16,0 0 5-16,0 0 0 15,0 0-1-15,0 0 1 0,0 0 0 16,0 0 3-16,0 0-3 16,0 0-6-16,0 0 6 15,0 0 0-15,0 0-5 16,0 0 0-16,0 0-6 15,0 0 0-15,0 0-12 16,0 0-12-16,0 0 8 16,0 0 10-16,0 0-16 15,0 0-4-15,0-8-17 16,0-5-16-16,4-2-82 16</inkml:trace>
  <inkml:trace contextRef="#ctx0" brushRef="#br0" timeOffset="110404.51">20344 2176 249 0,'0'0'43'0,"0"0"-40"16,0 0 4-16,0 0 10 15,0 0-5-15,0 0 7 16,-43-10-9-16,43 10 9 16,0 0-19-16,0-3-5 15,0 2 5-15,3-2 8 16,11 3-1-16,1 0-2 15,3 0-5-15,4 0 8 16,2 0-8-16,3 0 1 16,2 0-1-16,2-4 4 15,5-2 0-15,2 1-2 0,2-1 0 16,2 3 8-16,-1 1-10 16,1 2-3-16,-2 0 3 15,5 0 7-15,1 0-7 16,3 0 0-16,2 0 0 15,1 0 5-15,-1 0-5 16,2 0-4-16,3-1 4 16,0-4 3-16,0 5-2 15,-3 0-2-15,-2 0 2 16,1 0 3-16,-3 0-4 16,-1 11-6-16,6 0 6 0,0-1 4 15,3-2-3 1,8-2-2-16,9 1 2 15,11-2 3-15,10-1-4 0,7-2-7 16,6 2 7-16,0-4 3 16,4 0-3-16,4 3 0 15,4-3 0-15,5 0 3 16,-3 1-3-16,4-1-6 16,1 0 6-16,-3-11 3 15,5-10-3-15,0-2-1 16,5-2 1-16,13 5 5 15,2 3-5-15,5 0-9 16,2 3 9-16,-2 1 2 16,-7 2-2-16,-9 5-2 0,-6 4 2 15,-12 0 2 1,-7 0-2-16,-3 2-4 0,-10 0 4 16,-2 0 3-16,7 0-3 15,-1 0-2-15,4 0 2 16,-4 2 6-16,-10 4-6 15,-5-2-6-15,-2-2 6 16,-3 0 0-16,3-2 6 16,-2 0-9-16,-2 0 6 15,-4 0 3-15,-4-2-6 16,-11-6-4-16,-6 4 4 16,-3 2 4-16,-1 2 1 15,-3 0-3-15,1-2-1 0,-6-2 10 16,-4 4-11-1,-1-4 3-15,-3 0-3 0,-5-1 4 16,0 0-3-16,3 2-2 16,-5 0 2-16,2 1 7 15,1-2-8-15,2 2 1 16,2-2 2-16,2-2 2 16,1 4-3-16,9-2-4 15,-3-2 4-15,-1 0 2 16,0-2-4-16,-4-2-5 15,-5 2 5-15,3 2 3 16,-1 0-1-16,-2 0-4 16,-3 0 4-16,-12 1 6 15,-5 0-8-15,-5 1-3 16,-8 2 3-16,1 0 4 0,1 2-3 16,-1-3-2-16,2 3 2 15,4-1 0-15,-3-3-1 16,2 2-9-16,-1-2 9 15,-5 1-4-15,0 3 3 16,-2 0 0-16,-2 0-4 16,0 0 1-16,0 0 0 15,0-1-9-15,0-5-17 16,-4 0 24-16,-4-4 6 16,-2 0 0-16,1-1 0 0,-1-2 6 15,0-3-3 1,-3-2-1-16,-2 0 5 15,-3-1-2-15,-7 2-2 16,2 0 2-16,0 1-4 0,-2 1 17 16,0 2-18-16,3 1 3 15,4 2 1-15,0 0 15 16,3 3-12-16,3 1 2 16,2 1 0-16,3 1 8 15,1 2-12-15,0 0 0 16,4 0-1-16,0 2 11 15,2 0-14-15,0-2 3 16,0 2-3-16,0 0 6 16,0 0-7-16,0 0-9 0,0 0 9 15,0 0-1 1,10 0 4-16,0 2-6 0,5 10 6 16,4-1 2-16,1 4-5 15,2-1-5-15,0 2 5 16,5-2 3-16,2 2-3 15,0 1-1-15,7 0 1 16,-1-3 6-16,3 0-6 16,0 1 0-16,0-5 0 15,-2 1 4-15,-3 3-2 16,-2 1-4-16,0-1 4 16,-6-2 0-16,-5-1-2 15,-7-2-6-15,-6 3 6 0,-3-2 0 16,-2 1-3-16,4 1-1 15,-6-1 4-15,2-4 5 16,-2 0-5-16,0-2-6 16,0-5 6-16,0 1 6 15,0-1-4-15,0 0 0 16,0 1 0-16,0-1 11 16,-14 5 3-16,-3 1-15 15,-6 0 2-15,-8 2 3 16,-3 4-4-16,-9 0-4 15,-5 6 4-15,-8 2 3 16,0-1-5-16,0 4-2 16,6-3 2-16,5 2 3 15,1-1-2-15,-2 0-2 0,4 0-9 16,7-3 3-16,2 0-27 16,-1-5-50-16,1 2-28 15,-6-7-50-15</inkml:trace>
  <inkml:trace contextRef="#ctx0" brushRef="#br0" timeOffset="112322.76">20520 1907 181 0,'0'0'11'0,"0"0"-5"15,0 0 5 1,0 0 6-16,0 0 19 0,0 0-20 16,0-47-3-16,0 39-9 15,0 1 4-15,0 0-1 16,0 3-2-16,0 1-4 15,0-1 7-15,0 4-4 16,0-3 6-16,0 2-3 16,0 1-7-16,0-3 10 15,0 2-1-15,0-2-5 16,0 1 7-16,0 1-8 16,0-2 15-16,-2 3-3 15,2 0-13-15,-3 0 10 0,3 0-1 16,-2 0-5-1,0 0-2-15,0 0-3 0,2 0 10 16,-4 0-3-16,-1 0-7 16,-6 3 5-16,-7 17 3 15,-9 5-9-15,-4 11 0 16,-9 5 4-16,0 5-3 16,-2 2-1-16,2 0 4 15,1 1-4-15,4-6 5 16,6-5-4-16,4-6-2 15,8-11 4-15,1-5-3 16,7-9 0-16,5-1 4 16,2-3 0-16,2-1 1 15,-3-2-5-15,3 0 0 0,-2 2 2 16,2-2-2-16,-2 2 0 16,2-2-2-16,0 0 2 15,0 2 1-15,0-2 0 16,0 0-2-16,0 0 1 15,0 0 0-15,0 0 0 16,0 0 2-16,0 0-2 16,0 0 4-16,0 0 1 15,0 0 2-15,0 0-5 16,0 0 5-16,0 0-7 16,0 0 0-16,0 0 0 15,0 0 0-15,0 0 0 16,0 2-2-16,4 0 0 0,7 4 2 15,5 0 0 1,-1-1-2-16,4 3 2 0,2 1 1 16,6 1 0-16,4 0-2 15,5 2 2-15,0-2-1 16,2 2 0-16,-3-2 3 16,1 1-3-16,-3-3 3 15,1 3-1-15,-5 1-2 16,0-4 7-16,-3 0-5 15,-1 1 0-15,0-4 1 0</inkml:trace>
  <inkml:trace contextRef="#ctx0" brushRef="#br0" timeOffset="113332.59">20279 2063 0 0,'16'-67'0'16,"42"54"0"-16,4-31 0 15,355-26 0-15,-355 29 0 0,-8 7 0 16,-19 32 0-16,-23-2 0 15,-3 4 0-15,-3 0 0 16,12 3 0-16,-11 30 0 16,-3-23 0-16,-4 1 0 15,0 25 0-15,-25-6 0 16,4-28 0-16,2 16 0 16,1-18 0-16,3 0 0 15,2 0 0-15,4 0 0 16,0 0 0-16,5 0 0 15,1 0 0-15,3 1 0 16,0 2 0-16,0-1 0 0,0 2 0 16,0 0 0-1,0-4 0-15,0 16 0 0,0-14 0 16,0 0 0-16,7-2 0 16,-3 6 0-16,-2-6 0 15,1 2 0-15,-1 2 0 16,-2 0 0-16,0 4 0 15,0-8 0-15,0 0 0 16,0 7 0-16,0-7 0 16,0 0 0-16,0 0 0 15,-2 0 0-15,-1 0 0 16,1 0 0-16,2 3 0 16,0 3 0-16,0-4 0 0,0 4 0 15,0 2 0 1,0-8 0-16,0 2 0 15,0 2 0-15,0-4 0 16,0 0 0-16,0 11 0 0,0-8 0 16,0 2 0-16,0 0 0 15,0-1 0-15,0-2 0 16,0-2 0-16,0 4 0 16,0-2 0-16,0-2 0 15,0 0 0-15,0 0 0 16,5 0 0-16,-3 12 0 15,2 1 0-15,-4 4 0 16,0-7 0-16,3-4 0 16,2-4 0-16,-1 1 0 0,2 1 0 15,-1-4 0 1,-1 0 0-16,-2 0 0 0,-2 0 0 16,0 0 0-16,2 0 0 15,6 0 0-15,5-7 0 16,3-1 0-16,-1 6 0 15,-1 2 0-15,-3 0 0 16,-1 13 0-16,2 6 0 16,-3-1 0-16,-3-5 0 15,-4 0 0-15,3-4 0 16,0 0 0-16,4 1 0 16,4-3 0-16,5-5 0 15,1 1 0-15,4 0 0 0,-3-2 0 16,-3 4 0-1,2-1 0-15,-6 0 0 0</inkml:trace>
  <inkml:trace contextRef="#ctx0" brushRef="#br0" timeOffset="116012.54">20806 2113 0 0,'-10'-4'0'0,"-7"-30"0"16,-4 8 0-16,8 23 0 15,0-10 0-15,13 15 0 16,0-2 0-16,0 6 0 15,0-6 0-15,-9 0 0 16,0-2 0-16,-5-2 0 16,1 4 0-16,11 0 0 0,0 0 0 15,-5 0 0-15,2 0 0 16,5 11 0-16,-2-8 0 16,2 0 0-16,-2-3 0 15,2 0 0-15,0 0 0 16,-2 0 0-16,0 0 0 15,0 0 0-15,2 0 0 16,-3 0 0-16,3 3 0 16,-2 5 0-16,2-6 0 15,-2 4 0-15,0 11 0 16,-1-14 0-16,-4 1 0 16,5 6 0-16,-2 6 0 15,0-7 0-15,1 10 0 16,-1-11 0-16,2 4 0 15,0-1 0-15,-1 0 0 0,-2 1 0 16,3-8 0-16,0 1 0 16,-2 0 0-16,1-1 0 15,1-1 0-15,2-1 0 16,-2-2 0-16,2 1 0 16,0 4 0-16,-2-4 0 15,2 4 0-15,-4-5 0 16,2 4 0-16,-2-4 0 15,2 0 0-15,2 2 0 16,-4-2 0-16,4 0 0 0,-2 0 0 16,0 0 0-1,-1 0 0-15,-1 5 0 0,2-1 0 16,-2 3 0-16,-1-3 0 16,2 2 0-16,1-5 0 15,0-1 0-15,0 5 0 16,2-4 0-16,0-1 0 15,0 6 0-15,0 0 0 16,0 5 0-16,0 1 0 16,6-8 0-16,0-1 0 15,0 4 0-15,0-1 0 16,3-2 0-16,-5-4 0 16,4 0 0-16,-4 0 0 15,3 0 0-15,-3-3 0 16,0-3 0-16,1 0 0 15,0 1 0-15,-1-1 0 16,-2 2 0-16,-2 2 0 0,3 2 0 16,-3 0 0-16,0 0 0 15,0 0 0-15,0 0 0 16,0 6 0-16,0 4 0 16,-5-1 0-16,-4 6 0 15,-2 7 0-15,-2-12 0 16,-3 10 0-16,-11 10 0 15,14-18 0-15,-20 28 0 16,19 6 0-16,-17 12 0 16,-16 23 0-16,-6-11 0 0,-10 10 0 15,-20 12 0-15,10 6 0 16,-16 13 0-16,-13 15 0 16,-3 16 0-16,-11 21 0 15,-6 5 0-15,-8-5 0 16,3-2 0-16,2-17 0 15,14-4 0-15,10-9 0 16,12-11 0-16,14-10 0 16,8-10 0-16,9-9 0 15,11-7 0-15,3-5 0 16,2-4 0-16,3 0 0 16,-3 0 0-16,2-7 0 15,0-5 0-15,2-13 0 0,7-14 0 16,6-4 0-1,14-10 0-15,11-4 0 0,0-4 0 16,11-5 0-16,10-1 0 16,3-7 0-16,7-1 0 15,1 0 0-15,3 0 0 16,-6 0 0-16,-2 0 0 16,0 2 0-16,-8 9 0 15,-1 0 0-15,-7 0 0 16,-3-5 0-16,-4-5 0 15,3-1 0-15,-1 0 0 16,3 0 0-16,0-14 0 0,4-8 0 16,3-2 0-1,-3-4 0-15,5-4 0 0,-2-2 0 16,-6 0 0 0,-2-6 0-16,-8-10 0 0,0-7 0 15,0-9 0-15,0-2 0 16,0-1 0-16,0-2 0 15,0 4 0-15,2 10 0 16,2 11 0-16,3 4 0 16,9 0 0-16,-5 3 0 15,13-5 0-15,10 4 0 16,-26 4 0-16,-1-2 0 16,9-3 0-16,-3 0 0 15,-1-7 0-15,3-4 0 16,3-5 0-16,15-7 0 0,11-2 0 15,-5 2 0-15,5-3 0 16,0 6 0-16,8-4 0 16,-3-3 0-16,0-2 0 15,0-9 0-15,-5-1 0 16,-1 2 0-16,-5 0 0 16,2 6 0-16,-3 5 0 15,-2 9 0-15,0 12 0 16,1 30 0-16,5 0 0 15,11-31 0-15,2 32 0 16,8-20 0-16,-4 22 0 16,-1 1 0-16,3 1 0 0,-4-10 0 15,0-2 0-15,-6 4 0 16,-8-1 0-16,-9 2 0 16,-22 1 0-16,3 2 0 15,17 3 0-15,-23-1 0 16,15 6 0-16,-21 0 0 15,0 7 0-15,3 0 0 16,-5 0 0-16,0 2 0 16,0 10 0-16,-7 4 0 15,-7-3 0-15,-1-2 0 16,-3 1 0-16,3-1 0 16,-6-1 0-16,-8 0 0 15,21 0 0-15,-23 5 0 0,-1-4 0 16,24-1 0-1,-6-2 0-15,-8-2 0 0,8-4 0 16,-3 0 0-16,10-2 0 16,-11 3 0-16,9-1 0 15,4 6 0-15,1 3 0 16,2-1 0-16,2 0 0 16,0 1 0-16,0 2 0 15,0-3 0-15,-2-2 0 16,2-6 0-16,-4-2 0 15,4 0 0-15,0 0 0 16,0 0 0-16,0-8 0 0,0 0 0 16,0 2 0-1,0 0 0-15,0-1 0 0,0 1 0 16,8 3 0-16,-4-1 0 16,1 2 0-16,0-2 0 15,-3-2 0-15,0 0 0 16,1 4 0-16,-1-1 0 15,2-1 0-15,3 2 0 16,2-2 0-16,0 0 0 16,4-3 0-16,-2 1 0 15,0 2 0-15,0 2 0 16,1 0 0-16,-6 2 0 16,1 0 0-16,-5 0 0 0,-2 0 0 15,2 0 0 1,-2 0 0-16,0 8 0 0,2-2 0 15,-2-4 0 1,0-2 0-16,0 0 0 0,0-2 248 16,0 2-215-16,0 0-22 15,0 0 0-15,0 0 8 16,0 0 8-16,0 0-5 16,0 0 3-16,-11-33-1 15,11 33-4-15,0 0-17 16,0 0 2-16,0 0-4 15,0 0 12-15,0 0-12 16,0 0 1-16,0 0-2 16,0 0 3-16,0 0-2 0,0 0-2 15,0 0-4 1,0 0-1-16,0 0-31 0,0-8-60 16,17-15-40-16</inkml:trace>
  <inkml:trace contextRef="#ctx0" brushRef="#br0" timeOffset="191895.48">24533 8587 60 0,'0'0'327'0,"0"0"-312"16,0 0-1-16,0 0-3 16,0 0-9-16,-103 121 5 15,86-62 4-15,5 3 12 0,3 0-13 16,5 4-10 0,2 2 12-16,-5-3 7 0,2-4-16 15,1-12 0 1,2-15-1-16,2-12 8 0,0-12-10 15,0-4 2-15,-3-6 4 16,3 0 16-16,-2 0-10 16,-2 0 5-16,-2-12-8 15,-1-16 3-15,2-14-12 16,3-15-3-16,2-14 3 16,0-12 3-16,2-11-3 15,18-6-7-15,7-4 0 16,6 3 4-16,7 9-2 0,5 16-8 15,-1 20 4-15,2 22 9 16,-9 19-4-16,-6 15 1 16,-4 0-7-16,-10 22 9 15,-7 15-3-15,-8 10-4 16,-2 8 8-16,-4-1 4 16,-25-2-2-16,-12-8-3 15,-7-5 2-15,-8-3 17 16,-11-3-18-16,-5 2 3 15,3-3-3-15,3-1 7 16,12-8-7-16,12-2 0 16,15-10-11-16,16-3-3 15,9-6-40-15,2-2-45 16,11 0 3-16,20-4 58 0,13-18-32 16,10-4-48-16</inkml:trace>
  <inkml:trace contextRef="#ctx0" brushRef="#br0" timeOffset="192167.79">24758 8451 181 0,'0'0'110'16,"0"0"-64"-16,0 0-25 16,0 0-7-16,0 0-7 15,0 0 28-15,-50 148 4 16,33-87-23-16,1 4 6 0,5 3 0 15,7-2-17-15,4 1-3 16,0-4 2-16,0-5 2 16,25-12-6-16,1-7-5 15,5-8 5-15,2-4 0 16,4-7-12-16,0-4-13 16,1-6-17-16,0-6-2 15,-3-4-20-15,-1 0-19 16,2 0-100-16</inkml:trace>
  <inkml:trace contextRef="#ctx0" brushRef="#br0" timeOffset="192833.5">25417 8584 364 0,'0'0'12'0,"0"0"4"15,0 0 25-15,0 0-19 16,-140-108 11-16,109 94-12 16,2 6 3-16,9 5-18 15,7 3-2-15,3 0-4 0,6 0 2 16,4 5-2-16,0 17-3 15,0 10 3-15,16 5-1 16,13 0 1-16,11 1-6 16,9-2 6-16,4 0 3 15,1 1-1-15,1-5-4 16,-5 2 4-16,-4 4 2 16,-6 1-4-16,-13-4-9 15,-9 3 9-15,-14 0 4 16,-4-2-3-16,-6-1-2 15,-25-3 2-15,-10-7 10 16,3-5-11-16,-2-4 1 16,7-9-1-16,8-6 7 15,7-1-5-15,10 0-4 16,3-1-2-16,5-19 2 0,0-9-29 16,2-4 2-16,25-9 6 15,4-5 2-15,9-1-23 16,1 2 30-16,1 6 6 15,0 8 8-15,-9 10 0 16,-6 7 0-16,-6 12 17 16,-9 3 10-16,0 0-23 15,1 3 5-15,1 22 8 16,1 5 4-16,1 8-11 16,-1 2-7-16,4 0-2 15,-2-6 7-15,3-7-6 16,3-8-4-16,1-4 4 0,2-8-7 15,-1-2-11 1,-2-5-53-16,-4 0 1 0,-3-15-75 16</inkml:trace>
  <inkml:trace contextRef="#ctx0" brushRef="#br0" timeOffset="192991.05">25770 8530 373 0,'0'0'47'16,"0"0"-33"-16,0 0-5 16,0 0-9-16,0 0-27 15,0 0-44-15,-52-10-3 0,79 6-46 16</inkml:trace>
  <inkml:trace contextRef="#ctx0" brushRef="#br0" timeOffset="193350.1">25950 7931 244 0,'0'0'121'16,"0"0"-119"-16,0 0-2 15,0 0 0-15,163 51 15 0,-88-9 23 16,12 5-6-16,0 7-6 16,-6 6-17-16,-15 8 7 15,-13 12-15-15,-12 11 5 16,-14 7-5-16,-17 4 6 16,-10 0-5-16,-4 4-3 15,-29 1 4-15,-12-4 3 16,3-17-6-16,4-22-6 15,13-24 6-15,12-21 0 16,6-8-8-16,1-11-16 16,-3 0-17-16,5 0-5 15,1-16-69-15</inkml:trace>
  <inkml:trace contextRef="#ctx0" brushRef="#br0" timeOffset="193946.04">26886 8136 136 0,'0'0'223'0,"0"0"-177"15,0 0-34-15,0 0 30 16,0 0-13-16,0 0-2 16,2-17-24-16,16 30-1 15,9 8 19-15,4 2 0 16,5 2-12-16,3 3 6 16,3-1-10-16,3 0 6 15,2-3-11-15,4 1 5 16,1-1-5-16,1-4 6 15,-4 0-5-15,3-4-2 16,-6-2 2-16,-1-2 3 16,-7 1-4-16,-7 2-7 15,-9-1 7-15,-7-4 3 0,-2 1-3 16,-3 0 0-16,-6-1 0 16,-2 2 3-16,-2-2-3 15,0 2-5-15,-2 4 5 16,-20 3 11-16,-7 3-7 15,-9 2-7-15,-11 2 6 16,-8 5 6-16,-11 6-7 16,-1 3 2-16,7-4 3 15,6-2 12-15,14-4-18 16,11-6-2-16,8-6 4 16,8-5 1-16,9-2-4 15,0-5-18-15,4 0 1 16,2 2-7-16,0 1-33 0,0 6-12 15,16-3-113 1</inkml:trace>
  <inkml:trace contextRef="#ctx0" brushRef="#br0" timeOffset="195027.69">28530 8256 289 0,'0'0'61'0,"0"0"-32"15,0 0 6 1,0 0 27-16,0 0-29 0,-116-63 2 16,92 59-16-16,-1 4 14 15,-2 0-29-15,-6 27-2 16,-5 13-2-16,1 10 7 16,3 4-5-16,12 6-4 15,8-4 4-15,12 2 2 16,2-1-4-16,0-7-8 15,20-4 8-15,9-7 0 16,2-8-8-16,7-7 4 16,-1-10-6-16,4-12 10 15,-1-2 0-15,-2-9 0 16,-5-22 0-16,-2-15 11 0,-4-7-9 16,-7-9-4-16,-7-4 4 15,-8-1 4-15,-5 5-6 16,0 7 5-16,-22 6-5 15,-5 12 16-15,0 3-13 16,1 15 9-16,3 7-5 16,6 3 6-16,1 6-13 15,7 3-9-15,3 0-8 16,1 0-8-16,5 14-32 16,0 11-7-16,11 0-36 0,14 3-13 15</inkml:trace>
  <inkml:trace contextRef="#ctx0" brushRef="#br0" timeOffset="195252.08">28933 8658 357 0,'0'0'32'16,"0"0"-6"-16,0 0 24 15,0 0-29-15,-5 107 11 16,-3-87-22-16,-3-4-1 16,4-2-9-16,-2 0-6 15,2 0 3-15,1 0-22 16,4 0-82-16,2-3-49 16</inkml:trace>
  <inkml:trace contextRef="#ctx0" brushRef="#br0" timeOffset="196079.18">29145 7993 439 0,'0'0'30'16,"0"0"-23"-16,0 0 6 15,0 0-4-15,0 0 18 16,0 0-13-16,89-83-1 0,-62 73-12 16,-3-2 5-16,-1 5-6 15,-8-2 3-15,-3 4-1 16,-8 1-4-16,-2 1 4 15,-2 3 4-15,0 0-6 16,0 0-2-16,-6 0 2 16,-17 8 0-16,-14 17-7 15,-11 9 7-15,-1 2 0 16,5 6 3-16,8-4-3 16,12-6-1-16,5-2 1 0,9-6 7 15,5-4-4 1,5 0-5-16,0-6 4 15,0 0 3-15,0-6-5 16,9-2-8-16,9-1 8 16,1-5 0-16,8 0 2 0,7 0-6 15,6 0 8-15,7 0 0 16,4 0-4-16,1 0-14 16,-2 0 0-16,-2 0 12 15,-8 0-15-15,-5 15 10 16,-4 5-10-16,-4 7 13 15,-4 1 3-15,-8 2-4 16,-3 2 5-16,-10-1 11 16,-2 0-11-16,0-1 17 15,-16 0-1-15,-11-6 6 16,-7 0-3-16,-3-6-9 16,-3 0 9-16,-3-4 1 0,3-3-16 15,3-2-5-15,3-3 1 16,7 0-1-16,3 0-29 15,11-1-33-15,13 1-58 16,0-6-103-16</inkml:trace>
  <inkml:trace contextRef="#ctx0" brushRef="#br0" timeOffset="196867.78">30100 8224 431 0,'0'0'31'0,"0"0"-22"16,0 0 2-16,0 0-11 15,0 0 33-15,0 0-5 0,172-43-23 16,-103 36 11 0,7 1-4-16,2-1-3 0,-2-1-9 15,-3-2 4-15,-2-2-1 16,-1-1 0-16,1-2 0 15,0 3-3-15,-6 0 2 16,-5 0-2-16,-11 2 0 16,-9 2-28-16,-15 2-12 15,-10-1-35-15,-10 3-30 16,-5 4 22-16</inkml:trace>
  <inkml:trace contextRef="#ctx0" brushRef="#br0" timeOffset="197168.53">30310 8430 406 0,'0'0'89'0,"0"0"-89"16,0 0-58-16,0 0 58 16,0 0 45-16,0 0-13 15,168-8-18-15,-95-7-4 16,5-2-4-16,4 1-6 0,-1-2-1 16,-2 0-20-16,0 4-15 15,-8-3-39-15,-11 3-24 16,-15 4-50-16</inkml:trace>
  <inkml:trace contextRef="#ctx0" brushRef="#br0" timeOffset="197678.73">30787 7854 476 0,'0'0'36'0,"0"0"-20"16,0 0-13-16,0 0 16 15,0 0 4-15,0 0-4 16,-16-7-19-16,16 7 2 16,21 6-2-16,8 9 15 15,8 3-14-15,13 4 8 16,5 1-1-16,5-1-4 15,6 0-4-15,6-3 4 16,-1 0-4-16,-2-1 0 16,-6-2 2-16,-10 2-2 15,-8-4 1-15,-11 2 0 16,-10 2-2-16,-8 0-2 0,-12 6 3 16,-4 4 0-16,0 8 5 15,-25 5-3-15,-12 5 1 16,-8 10-1-16,-4 2-2 15,-7 6 5-15,0 1-1 16,4-8 3-16,-2-5-2 16,12-10 1-16,7-7 0 15,12-13-6-15,9-10 0 16,10-5-6-16,4-4 5 16,0-3-22-16,2 0-35 15,22 0 11-15,14-5-21 0,7-18-56 16,4-11-178-16</inkml:trace>
  <inkml:trace contextRef="#ctx0" brushRef="#br0" timeOffset="198196.15">32195 8169 360 0,'0'0'138'0,"0"0"-114"15,0 0-24-15,0 0 30 16,0 0 1-16,101-116 9 15,-64 70-14-15,3-8-21 16,0-8 10-16,-1-5-5 16,-8-4-7-16,-4-4-3 15,-14-1 5-15,-3 3-4 16,-2 18-1-16,-4 12 1 16,-4 25-1-16,0 12 4 0,0 6-4 15,0 0 0 1,0 12-13-16,0 24 13 0,0 16 2 15,0 13 2-15,4 5 3 16,3 8 9-16,-5 2-4 16,-2 5 7-16,0-3-16 15,0-6 13-15,0-4-16 16,0-8 1-16,0-5-1 16,0-9 0-16,0-5-1 15,4-6-4-15,6-5-30 16,-1-4 1-16,-1-9-26 15,6 0-34-15,-1-9-33 16,8-9-26-16</inkml:trace>
  <inkml:trace contextRef="#ctx0" brushRef="#br0" timeOffset="198846.15">32674 7194 64 0,'0'0'326'0,"0"0"-299"0,-127-94-15 16,78 68 12-1,-7 6 21-15,-9 10 0 0,-8 10-8 16,-5 6-21-16,-2 35-9 16,-2 17 17-16,-6 15-13 15,-3 24-9-15,5 17 7 16,3 16 10-16,17 7-16 16,20-3 0-16,29-7 1 15,17-9 4-15,34-12-7 16,32-8 5-16,19-5-5 15,11-7 7-15,4 1-6 16,2-8-4-16,-6-8 2 16,0-7-4-16,-7-22 0 15,0-16-17-15,4-19 21 16,11-7 0-16,20-21-4 0,14-31 4 16,1-22 0-1,-2-18 2-15,-14-8-2 0,-18-11-6 16,-14-5 6-16,-22-9 2 15,-20-11 1-15,-20-12-6 16,-20-5 2-16,-9 6 1 16,-9 13 0-16,-22 16 0 15,-11 20 0-15,-14 17 19 16,-9 10-11-16,-20 19 7 16,-19 10-14-16,-19 19 12 15,-17 17-13-15,-2 6-2 16,3 15 2-16,14 20 0 0,17 13-3 15,9 10-27-15,13 5-20 16,12 5 1-16,13-1-33 16,15-2-86-16</inkml:trace>
  <inkml:trace contextRef="#ctx0" brushRef="#br0" timeOffset="200595.07">27710 9194 207 0,'0'0'46'0,"0"0"-28"15,0 0 4 1,0 0 27-16,0 0 11 0,0 0-21 15,20-32 1-15,-18 26-17 16,1 4 12-16,-1-2-12 16,-2 3-17-16,0 1-1 15,0 0-2-15,0 0-3 16,0 2-4-16,-12 23 4 16,-17 11 23-16,-11 12-14 15,-11 4-3-15,-2-4-3 16,-1-4 16-16,7-8-15 15,10-8 1-15,7-6-2 16,13-1 5-16,5-6-8 16,8 0-8-16,4-5 8 15,0 0 0-15,0-4 0 0,0 1-1 16,14-5 1-16,8 1 0 16,9-3 0-16,6 0-10 15,11 0 9-15,3-8-6 16,-4-2-26-16,-8 2-8 15,-6 6-6-15,-12 2-16 16,-7 0-5-16,-1 0-33 16,-9 12-162-16</inkml:trace>
  <inkml:trace contextRef="#ctx0" brushRef="#br0" timeOffset="200828.02">27274 9850 396 0,'0'0'83'15,"0"0"-83"-15,0 0-3 16,0 0 3-16,0 0 26 16,0 0-15-16,122-3 0 15,-65 2-4-15,13-2-7 16,5 3-2-16,4-3-18 15,5-4-21-15,7 2-69 16,5-8-116-16</inkml:trace>
  <inkml:trace contextRef="#ctx0" brushRef="#br0" timeOffset="201384.95">28548 9406 259 0,'0'0'155'0,"0"0"-124"16,0 0-28-16,0 0 18 16,-145-34-7-16,105 58-11 15,-2 15-3-15,-1 5 1 16,10 2 17-16,12 3-14 15,13-5-1-15,8-5-3 16,0-3 4-16,20-8-4 16,9-7 0-16,11-7-1 15,2-8 0-15,5-6 1 0,-1 0-2 16,2-2 2-16,-6-21 12 16,-4-9-12-16,-4-8 0 15,-5-6 0-15,-10-2 11 16,-9 1-11-16,-8 2 3 15,-2 4-3-15,0 6 18 16,-21 8-13-16,-1 9-5 16,-3 9 1-16,1 6-6 15,-3 3-10-15,1 5-32 16,1 20-27-16,8 5-1 16,9 4-39-16</inkml:trace>
  <inkml:trace contextRef="#ctx0" brushRef="#br0" timeOffset="201849.82">29134 9142 477 0,'0'0'54'16,"0"0"-29"-16,0 0-6 0,0 0-19 15,0 0-4 1,0 0 4-16,-13 12 0 0,13 12-6 15,0 5-7-15,0 4-10 16,0-3-13-16,8-1-32 16,3-4-14-16,5 1-24 15</inkml:trace>
  <inkml:trace contextRef="#ctx0" brushRef="#br0" timeOffset="202543.98">29593 9310 396 0,'0'0'29'15,"0"0"-25"-15,0 0 6 16,0 0 11-16,0 0 2 16,114-100-13-16,-95 86-8 15,-1 2 8-15,-9 6 7 0,-5 2-17 16,-4 4 13-1,0 0 0-15,0 0 8 0,-13 0-10 16,-16 6-11-16,-8 14 2 16,-11 8 3-16,2 1-4 15,1 7-2-15,5-3 2 16,7 1 2-16,4-1-3 16,6-8-6-16,10-3 6 15,11-8 1-15,2-1-1 16,0-8-3-16,2 2-3 15,14-1 6-15,8-4-6 16,7-2-6-16,5 0 12 16,4 0 0-16,3 0-4 15,-4 0 1-15,3 0-10 16,-1 0 9-16,-3 0-5 0,2 14-12 16,-7 0 16-16,-2 2-13 15,-8 2-2-15,-9-2 20 16,-8 4 1-16,-6 2 25 15,0 0-6-15,-8 0-1 16,-25 1 6-16,-9 0 9 16,-6-2-19-16,-6-4 8 15,0-3-8-15,5-3 11 16,7-6-21-16,7-2-4 16,8-2-1-16,6-1 0 0,11 0-45 15,5 0-20 1,5 0-72-16,0 0-80 0</inkml:trace>
  <inkml:trace contextRef="#ctx0" brushRef="#br0" timeOffset="203116.79">30555 9344 495 0,'0'0'36'16,"0"0"-8"-16,0 0-25 16,0 0 8-16,0 0-5 15,0 0 9-15,121-84-14 16,-70 74 1-16,9 0 7 15,5 2-4-15,1 4-3 16,1 2-2-16,-7 2 0 16,-4 0-19-16,-7 0-11 15,-6 8-30-15,-12 4-38 16,-6 4-13-16</inkml:trace>
  <inkml:trace contextRef="#ctx0" brushRef="#br0" timeOffset="203350.15">30667 9571 125 0,'0'0'291'15,"0"0"-235"-15,0 0-39 16,0 0-17-16,0 0 2 16,0 0 12-16,29 3 9 15,17-10-11-15,10-5-11 16,4-2 8-16,0 2-9 0,1 0-2 15,-8-2-6-15,-4 1-32 16,-8 2-27-16,-6 0-23 16,-11 6-1-16,-8 0-76 15</inkml:trace>
  <inkml:trace contextRef="#ctx0" brushRef="#br0" timeOffset="203679.5">31018 9138 303 0,'0'0'88'16,"0"0"-43"-16,0 0 0 16,0 0-28-16,0 0-8 15,0 0 4-15,25-26-8 16,17 44 5-16,8 2-5 0,5 2-3 16,6 5-2-16,3-4 0 15,5 1 0-15,-2 2 0 16,-5-4 1-16,-13 2-2 15,-15-2 2-15,-16-2-1 16,-16 1 4-16,-2 1 0 16,-14 3 27-16,-28 5 3 15,-11 0-23-15,-3-1 5 16,5-3-5-16,8-2-7 16,10-4-4-16,8 2-9 15,8-2-2-15,5 4-25 0,10-2-49 16,2 0-54-1,16-10-134-15</inkml:trace>
  <inkml:trace contextRef="#ctx0" brushRef="#br0" timeOffset="204093.86">32193 9475 327 0,'0'0'138'0,"0"0"-136"0,0 0 1 15,0 0 38-15,0 0-1 16,-63 126-15-16,61-92-24 16,2 5 11-16,0 2-5 15,12-3-4-15,12-4-2 16,5-6 1-16,2-10-2 15,2-5 0-15,0-9-5 16,4-4 5-16,-6 0-3 16,-4-25 7-16,-3-8-1 15,-6-6 2-15,-5-2-1 16,-6-2 2-16,-7 0-5 16,0 2 11-16,-9 3 4 15,-18 2-11-15,-4 7 12 16,-3 8-16-16,-3 4-1 0,-3 11-15 15,-1 6-19-15,1 0 1 16,7 6-23-16,8 17-74 16,12 3-22-16</inkml:trace>
  <inkml:trace contextRef="#ctx0" brushRef="#br0" timeOffset="204614.84">32911 9332 42 0,'0'0'425'16,"-72"-112"-378"-16,19 52-8 16,-9-3-11-16,-15 5 4 15,0 8-6-15,3 10-11 16,3 17-6-16,4 16-5 15,-3 7 0-15,-5 12-4 16,-8 28 2-16,-4 17-2 16,-3 16 2-16,3 18-1 15,-3 10 1-15,16 6 3 16,14 5-2-16,18 2-3 16,20-3-2-16,17-5 0 15,5-11 2-15,48-13-17 0,25-12 1 16,32-16-6-16,22-17 19 15,21-18-1-15,11-19-31 16,6 0-15-16,4-25-23 16,3-22 73-16,-6-9 0 15,-12-6 4-15,-22-8 36 16,-27-11-5-16,-23 0-11 16,-24-8 20-16,-24-7-6 15,-32-9 1-15,-9-9 1 16,-48-4-31-16,-24 11 10 15,-10 11-9-15,-5 22-8 16,1 20-4-16,-1 18-22 16,-1 21-21-16,-1 15-15 15,13 8-50-15,-1 31-124 16</inkml:trace>
  <inkml:trace contextRef="#ctx0" brushRef="#br0" timeOffset="-191651.41">6885 10524 29 0,'0'0'33'16,"0"0"-9"-16,0 0-11 15,0 0-4-15,0 0-5 16,0 0 1-16,0 0-3 15,0 0 2-15,-48-27-4 16,40 19 3-16,-2 2 3 16,4-3 5-16,-3 3-4 0,0-3-5 15,2 5 0-15,3 2-2 16,-3 2-9-16,1 0-8 16,-1 0-5-16,-2 0 13 15,0 0 5-15,-2 0 0 16,-1 0 4-16,4 0 0 15,-1 0 2-15,0 0-4 16,-2 0 5-16,-2 4-4 16,1 4 1-16,1 2-4 15</inkml:trace>
  <inkml:trace contextRef="#ctx0" brushRef="#br0" timeOffset="-190631.55">6866 10462 33 0,'0'0'9'0,"0"0"0"16,0 0 3-16,0 0 3 15,0 0-6-15,0 0-8 16,0-9-1-16,0 9 0 16,0 0 1-16,0 0 3 15,0 0-4-15,0 0 6 16,0 0 12-16,0 0-3 16,0 0 0-16,0 0-5 0,0 0-1 15,0 0-6-15,-2 0 1 16,2 0-8-16,0 0 4 15,0 0-13-15,-2 0 9 16,2 0 2-16,-2 0 2 16,-2 0 0-16,-4 0 2 15,2 0-2-15,-1 4 3 16,1-2-2-16,4 1 1 16,-4-2 1-16,6-1-3 15,-2 0 0-15,2 2 0 16,-2-2 0-16,2 3 0 15,0-3-3-15,0 0 3 16,0 0 0-16,0 0-7 16,0 0 3-16,0 0-8 15,0 0 7-15,0 0-19 0,0 0-65 16</inkml:trace>
  <inkml:trace contextRef="#ctx0" brushRef="#br0" timeOffset="-189581.71">9195 10301 175 0,'0'0'27'0,"0"0"-14"15,0 0 0-15,0 0 11 16,0 0 5-16,0 0-10 16,-7-58-14-16,2 53 4 15,5 4-9-15,0 1-17 16,9 0-99-16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2-11-24T09:17:47.476"/>
    </inkml:context>
    <inkml:brush xml:id="br0">
      <inkml:brushProperty name="width" value="0.05292" units="cm"/>
      <inkml:brushProperty name="height" value="0.05292" units="cm"/>
      <inkml:brushProperty name="color" value="#FF0000"/>
    </inkml:brush>
  </inkml:definitions>
  <inkml:trace contextRef="#ctx0" brushRef="#br0">13644 1738 42 0,'0'0'30'15,"0"0"-14"-15,0 0-4 16,0 0 1-16,0 0 25 16,0 0-13-16,0 0-7 15,-20-94 12-15,18 86-19 16,-1-1 5-16,1 8-9 16,0-1-7-16,2 2 10 15,0 0-6-15,-2 0-2 16,2 0 2-16,-2 0 0 15,2 0-1-15,-2 0 1 0,2 0 1 16,-2 0 8 0,-1 0-7-16,3 0-6 0,-2 0 0 15,2 0-3-15,0 12 3 16,0 12 7-16,0 10-7 16,0 12 5-16,0 8-4 15,0 12 3-15,0 6-4 16,0 5 3-16,5 3-3 15,-1 2 0-15,0 0 3 16,-2 3 1-16,0-7 1 16,-2-4-4-16,0-7 2 15,0-11 1-15,0-12-3 0,0-12 0 16,-2-8 0-16,0-8 4 16,0-7 2-16,2-6-6 15,0-3 3-15,0 0 1 16,0 0 1-16,0 0-4 15,0 0 1-15,0 0 9 16,-2 0 13-16,-2 0-5 16,-3-12-8-16,-7-13-10 15,-1-4-1-15,-1-14-1 16,5-11 4-16,-1-8-4 16,6-12 0-16,2-16 0 15,1-5-3-15,3 0 3 16,0-2-1-16,0 9-1 15,5 10-4-15,13-1 6 16,4 10 0-16,7 4-4 0,2 3-5 16,2 12 9-16,1 9-1 15,-2 10-2-15,-1 11-1 16,-2 5 0-16,-3 6-6 16,-2 9-3-16,1 0 1 15,0 12-6-15,-6 28 2 16,-1 16 6-16,-7 14 10 15,-5 7 2-15,-2-6 3 16,-4-4-3-16,0-16-2 16,0-7 2-16,0-5-2 0,-2-3 0 15,-17 4 2 1,-12 2 3-16,-4 4 4 16,-5 7-8-16,-3-6-1 0,1 0 1 15,1-10 0-15,4-6-1 16,3-5-1-16,7-8 1 15,4-6 0-15,7-8-1 16,5-4 1-16,3 0 2 16,8 0-2-16,0 0-1 15,0 0-3-15,0-4 4 16,0-3 0-16,14-4-5 16,7-1 5-16,5 2 1 15,0 0-1-15,6 9-2 16,-1 1-3-16,0 0 5 15,0 0 0-15,-2 5-4 0,2 11 4 16,-2 2 0-16,-2 1 0 16,0 11 0-16,-4 3-3 15,-4 3 3-15,1 2 0 16,-7-3 0-16,-1-10-1 16,-5 0 1-16,-3-5 0 15,0 0-1-15,-2 2-4 16,1 2 4-16,-3 4-16 15,5 4-18-15,-5 5-16 16,0-6-98-16</inkml:trace>
  <inkml:trace contextRef="#ctx0" brushRef="#br0" timeOffset="569.66">14424 1626 70 0,'0'0'133'16,"0"0"-85"-16,0 0-17 15,0 0-12-15,0 0 10 16,0 0-2-16,-58-80-10 16,47 80-12-16,-4 2-4 15,-8 27 5-15,1 14-5 16,-5 8 1-16,0 8-2 15,5 2 2-15,0 0-1 16,-1 0-1-16,4-1 4 16,3-4-3-16,5 0 0 15,3 3 1-15,6 3-2 16,2-1 2-16,0 5-1 0,0-5-1 16,2-5-4-1,12-4 4-15,2-8 0 0,2-2-8 16,0-7 6-16,4-7-7 15,4-4 2-15,1-5 6 16,4-6-13-16,1-3 14 16,1-6-3-16,2-4-9 15,-1 0 10-15,-5 0-8 16,0 0-16-16,-2 0-22 16,2 0-34-16</inkml:trace>
  <inkml:trace contextRef="#ctx0" brushRef="#br0" timeOffset="1198.83">14286 1608 43 0,'0'0'20'0,"0"0"-7"0,0 0-13 15,0 0-9 1,0 0-9-16,0 0 7 0,35-54-20 16</inkml:trace>
  <inkml:trace contextRef="#ctx0" brushRef="#br0" timeOffset="3718.34">14248 1805 63 0,'0'0'28'16,"0"0"-12"-16,0 0 13 16,0 0 2-16,0 0-5 15,0 0-4-15,-16-86-10 16,14 74 5-16,2-1-8 0,0 3-1 15,0 0 2 1,0 0 1-16,0 3-5 0,0 0 0 16,0 3-1-16,0 0-4 15,0 0-1-15,0-2-2 16,7-5 2-16,7 3 1 16,1-7-1-16,3 0-4 15,1 3 4-15,-1-1 2 16,5 3-2-16,-4 0 0 15,4 4-5-15,2 4 4 16,-1-1-4-16,-2 3-4 16,3 0 4-16,-1 0 4 15,5 11-10-15,0 11 6 16,0 8-1-16,3 10 6 0,-3 7 5 16,4 9-1-16,0 5-4 15,3 5 4-15,-7 1-4 16,-2-5 0-16,0-7 5 15,-5-5 1-15,0-6-2 16,0-5-3-16,-9-3 3 16,-1-1 6-16,-8-4-10 15,-4 11 13-15,0 1-4 16,-8 3-1-16,-19 4 8 16,-14 0-11-16,-7 3 2 15,-15 5 2-15,-3 3-5 16,-4 3-7-16,7-1 6 15,13-5 0-15,9-9-3 0,15-12-1 16,10-8 1-16,5-12 0 16,4-4 0-16,7-9 0 15,0-4-7-15,0 0 4 16,0 0-15-16,0 0-21 16,3 0 18-16,1 0-36 15,5-18-64-15</inkml:trace>
  <inkml:trace contextRef="#ctx0" brushRef="#br0" timeOffset="4233.21">15879 1305 245 0,'0'0'44'16,"0"0"-21"-16,0 0-8 16,0 0-6-16,0 0 1 15,-118-4-1-15,83 52-7 16,-2 20-1-16,-1 11 9 16,1 7-4-16,1 3 7 15,1 9-4-15,4-3 0 16,4 2-6-16,4-3 0 15,12-5-3-15,11-12 4 16,0-6-2-16,11-11 0 16,16-12-1-16,2-8 4 0,2-4-5 15,3-8-5 1,3-4 5-16,8-8 0 0,4-6-1 16,7 0-6-16,4-1-6 15,2-4-45-15,-6 1 10 16,-12 1-98-16</inkml:trace>
  <inkml:trace contextRef="#ctx0" brushRef="#br0" timeOffset="14371.14">21217 11347 26 0,'0'0'22'15,"0"0"-9"-15,0 0 17 0,0 0-8 16,0 0-11-16,0 0 0 16,0 0-5-16,0-10-6 15,0 6 4-15,0 0-2 16,0 3 8-16,0 1-10 15,0 0-18-15,0 0-28 16</inkml:trace>
  <inkml:trace contextRef="#ctx0" brushRef="#br0" timeOffset="24504.63">21291 10682 53 0,'0'0'35'0,"0"0"-17"15,0 0-6-15,0 0-12 16,0 0-1-16,0 0 0 0,0 0-3 16,-3-25-5-1,3 24 7-15,0 1 2 0,0 0 7 16,0 0-7-16,0 0 0 15,0-3-1-15,0 3-9 16,0 0-20-16</inkml:trace>
  <inkml:trace contextRef="#ctx0" brushRef="#br0" timeOffset="24974.65">21378 10528 138 0,'0'0'36'0,"0"0"8"15,0 0-20-15,0 0-7 16,0 0 3-16,0 0-20 16,-15-7 12-16,9 7-11 15,0 3-1-15,-5 15 5 0,-3 5 4 16,-3 4-9 0,-1 5 9-16,-2 1 6 0,-5 9-4 15,3-1-8-15,-3-3-2 16,1-4-1-16,4-6 6 15,2-10-4-15,7-4-4 16,2-5 4-16,5-1 1 16,-3-4-3-16,5-4-5 15,2 1 5-15,0-1 0 16,0 0-13-16,0 0-3 16,0 0 0-16,0 0 3 15,0 0-2-15,0 2-19 16,2 1-11-16,-2-3-43 0</inkml:trace>
  <inkml:trace contextRef="#ctx0" brushRef="#br0" timeOffset="25322.78">21113 10663 183 0,'0'0'25'0,"0"0"-18"16,0 0 3-16,0 0 17 15,0 0-4-15,0 0 9 16,88 65-17-16,-69-50-1 15,1-2-4-15,-3 1-1 16,-1-2-9-16,-1 0-3 16,-3-2 3-16,-3-2 0 15,-1-2-3-15,-1 0-8 16,0 0-17-16,0-2 11 16,-3 2-30-16,-2-6-39 0</inkml:trace>
  <inkml:trace contextRef="#ctx0" brushRef="#br0" timeOffset="26444.45">21920 9376 94 0,'0'0'63'16,"0"0"-40"-16,0 0-22 15,0 0 11-15,0 0 8 16,0 0 5-16,-3 99-16 16,1-75-1-16,-3 1 5 15,1 0 1-15,-3 7 6 0,1-2-5 16,-5 6-2 0,-3-1 1-16,1 7-9 0,-5-4 6 15,0-3-5-15,0-3-5 16,4-5 3-16,4-7 5 15,-1-6-9-15,1-3 2 16,4-3 2-16,-1 1-2 16,5-3-2-16,0-2-10 15,0-2 0-15,2-2-5 16,0 0-21-16,-2 0 3 16,-1 0-11-16,-4 0-35 15</inkml:trace>
  <inkml:trace contextRef="#ctx0" brushRef="#br0" timeOffset="27117.13">21596 9557 26 0,'0'0'48'0,"0"0"-31"0,0 0 0 15,0 0 14 1,0 0 3-16,0 0 2 0,25 0-1 16,-15 0-18-16,4 0-7 15,1 0 3-15,8 0-2 16,2 0 6-16,2 0-6 16,4 0-4-16,0 0 4 15,4 0-3-15,-1 0-2 16,-1 6-1-16,0 0-2 15,1 0 1-15,-5-2-4 16,-2-2 1-16,-5-1-1 16,-5-1 4-16,0 0-2 15,-4 0-4-15,-2 0 4 0,-2 3-1 16,-3-3-1 0,1 0-3-16,-2 0 2 0,2 0 1 15,-3 2-16-15,2-1-9 16,-1 2-30-16,-1-3-25 15</inkml:trace>
  <inkml:trace contextRef="#ctx0" brushRef="#br0" timeOffset="34860.08">22674 8404 95 0,'0'0'0'16,"0"0"-19"-16,0 0 2 15,0 0 17-15,0 0 17 16,0 0 6-16,0 0-2 16,-2 3 4-16,-2-3 0 15,2 0-6-15,0 0-6 16,2 0-8-16,0 0-5 15,0 0-90-15</inkml:trace>
  <inkml:trace contextRef="#ctx0" brushRef="#br0" timeOffset="38282.23">17985 8233 95 0,'0'0'44'0,"0"0"-33"16,0 0-9-16,0 0-2 15,0 0 2-15,0 0-2 16,0 0 3-16,-13-9 2 16,9 7 4-16,4 2 1 15,-2 0 5-15,0-3-4 0,0 2-11 16,0-4 4-16,2 5 7 15,-2-2-5-15,-1 2-2 16,3-2-3-16,-2 0 0 16,0 0-1-16,0 0 1 15,-2 0-1-15,2 0 0 16,-1 2 0-16,3 0 7 16,-3 0-3-16,3-2 8 15,0 2 1-15,-2-2-12 16,2 2 2-16,0 0-3 15,0 0 2-15,0-2 0 16,0 2-1-16,0 0 8 16,0-2-1-16,0 2-6 0,-2-2 5 15,2-1-1 1,0 0-3-16,-2 1 5 0,2 0-8 16,0-1 7-16,0 3 0 15,0 0-6-15,0 0 9 16,0 0-3-16,-2 0 1 15,2 0-8-15,-3 3-3 16,-1 19 3-16,-2 16 12 16,-2 20-11-16,0 19 4 15,-1 9-2-15,0 12-1 16,2 4-2-16,-2-1 5 16,5-5-5-16,-5-10 0 0,5-16-1 15,-3-15 1-15,2-22 2 16,3-15-1-16,0-9 1 15,2-7 0-15,-2-2 19 16,0 0 11-16,-1-26-7 16,-1-18-16-16,2-19-4 15,0-10-5-15,-1-13 0 16,3 1 0-16,0-8-2 16,0 3 2-16,0 8-9 15,11 10 7-15,9 12-2 16,2 10-8-16,1 7 0 15,0 5-8-15,-4 10 12 16,3 6-21-16,-3 6-9 16,-2 8-19-16,-3 8 11 15,-1 0-50-15</inkml:trace>
  <inkml:trace contextRef="#ctx0" brushRef="#br0" timeOffset="38685.85">17982 8484 195 0,'0'0'27'15,"0"0"-25"-15,0 0 6 16,0 0 2-16,0 0 0 16,0 0-5-16,52 92 4 15,-33-92 7-15,2 0-3 16,1-14-5-16,-4-8-6 15,0-2 3-15,-5-2-3 0,-5 2-1 16,0 0-1-16,-6 0 0 16,-2 7-4-16,0 4 1 15,0 7-9-15,-12 6-2 16,-5 0-2-16,-3 6-1 16,0 26 15-16,-2 10 2 15,-3 10 2-15,7-2 6 16,3-1 5-16,4-8 7 15,8-4-8-15,3-2-5 16,0 4 1-16,0-3-7 16,0 0-1-16,9-4-3 0,6-2-10 15,4-4 4-15,3-6-22 16,0-8-7 0,7-12-67-16</inkml:trace>
  <inkml:trace contextRef="#ctx0" brushRef="#br0" timeOffset="38982.26">18439 8426 30 0,'0'0'157'15,"0"0"-145"1,0 0-10-16,-129 165 8 0,91-92 7 15,4-2 16-15,7-7 4 16,10-12-15-16,5-6 2 16,8-11-12-16,4-1 6 15,0-5-9-15,0 0-4 16,25-3-2-16,10-1-3 16,15-3-2-16,14 0-4 15,9-1-22-15,12-7-7 16,0-6-14-16,4-7-51 15</inkml:trace>
  <inkml:trace contextRef="#ctx0" brushRef="#br0" timeOffset="39900.87">23838 13778 301 0,'0'0'55'15,"0"0"-31"-15,0 0 2 16,0 0-7-16,0 0-7 16,0 0 16-16,-9-29-11 15,9 19-6-15,0-9 6 16,2-10-16-16,9-9 6 16,7-6 1-16,-1-4-5 15,4-4-3-15,6-2 0 16,2-4-1-16,0 6 1 15,2 4-5-15,-4 9 5 0,-6 14 0 16,-5 6-8 0,-5 12 8-16,-4 4-6 15,0 3-3-15,0 0-9 0,3 24 7 16,-1 20 11-16,1 17 5 16,-4 7 1-16,-2 0-1 15,1-4-3-15,2-10-1 16,2-4-1-16,6-5-8 15,3-5 7-15,5-2-22 16,0-7-29-16,2-4-6 16,6-17-32-16,5-10-62 15</inkml:trace>
  <inkml:trace contextRef="#ctx0" brushRef="#br0" timeOffset="40094">24689 13577 358 0,'0'0'39'0,"0"0"-37"16,0 0 1-16,160-74 0 15,-111 60-2-15,0 4 0 16,-2 3-1-16,0 4-3 16,0 3-3-16,-5 0-5 15,-2 0-28-15,-5 0-45 16,-4 0-38-16</inkml:trace>
  <inkml:trace contextRef="#ctx0" brushRef="#br0" timeOffset="40614.69">25364 13253 324 0,'0'0'10'0,"0"0"-3"16,0 0-7-16,0 0 19 15,0 0 1-15,134 169 7 16,-108-80-18-16,-1 2 2 16,-8-3 0-16,-3-12-9 15,-5-9-1-15,-3-16 9 16,-1-19-8-16,-3-9 4 16,0-10-6-16,-2-7 4 0,0-2-2 15,0-4-1 1,0 0 11-16,-2-12-3 0,-20-16-9 15,-5-16-6-15,-4-10 3 16,-2-21 2-16,-4-6-17 16,4-14-10-16,7-6 13 15,10 1 15-15,14 11-2 16,2 10 1-16,20 15 2 16,20 14 0-16,9 14-1 15,4 8-4-15,-1 10 4 16,2 6 1-16,-6 12 0 15,-1 0-1-15,-5 6 0 0,-4 25 2 16,-5 8-2-16,-10 9 2 16,-9 9 1-1,-14 6 2-15,0 2-5 0,-23-1 0 16,-17-2 2-16,-9-10 4 16,-5-6-6-16,-2-6-2 15,4-7 1-15,2-8 1 16,10-5-39-16,7-3-22 15,15-9-60-15</inkml:trace>
  <inkml:trace contextRef="#ctx0" brushRef="#br0" timeOffset="41247.98">25936 13248 365 0,'0'0'0'0,"0"0"8"15,0 0-7-15,0 0 17 16,106 116 1-16,-89-66 8 16,-1 2-3-16,1 5-16 15,-3-11-3-15,-1-10-2 16,-2-8 1-16,-6-11-4 16,-1-8-1-16,-1 0 1 15,1-9 5-15,-4 0-3 16,0 0 2-16,0 0 10 15,0-21 4-15,0-11-18 16,0-14-1-16,0-9 1 0,0-8 0 16,0-10 0-1,27 7-1-15,6 7 1 16,7 9 0-16,7 13 0 0,-3 10-4 16,4 6 4-16,-9 7 2 15,1 4-2-15,-4 2 0 16,2 2 0-16,-4 0 2 15,-1 2-2-15,-6 0-4 16,-8-2 4-16,-5 2 2 16,-7 2 1-16,-3 0-4 15,-2-3 2-15,2-1 4 16,2-2-4-16,-4-7-1 16,0 0 0-16,-2 2 6 0,0 3-5 15,0 2-1 1,0 4 0-16,-12 2-1 0,-3 2-6 15,-7 2-4-15,-7 20 1 16,-5 12 7-16,1 8 2 16,4 2-1-16,9 4 4 15,7 1 1-15,10 2-3 16,3 3-6-16,0 3-1 16,11-7 3-16,14-5-28 15,6-7 7-15,5-13-17 16,4-6 16-16,5-10-11 15,-4-5-36-15,5-4-44 16</inkml:trace>
  <inkml:trace contextRef="#ctx0" brushRef="#br0" timeOffset="41565.67">27077 13243 341 0,'0'0'22'0,"0"0"-22"15,0 0 5-15,0 0 14 16,0 0-17-16,0 0 11 16,-87-47-12-16,72 51 13 15,-1 18-14-15,3 10 4 16,0 7-3-16,1 1 9 16,6 4-9-16,3-2 6 15,1 4-4-15,0-2 4 0,2-4-7 16,0-3-1-1,0-8 1-15,15-7-2 0,4-4 0 16,3-4-5-16,4-6-6 16,1-3-2-16,2-5 7 15,-2 0-28-15,2 0-8 16,-2-13 1-16,-5-9-108 16</inkml:trace>
  <inkml:trace contextRef="#ctx0" brushRef="#br0" timeOffset="46162.3">21267 10738 28 0,'0'0'0'0,"0"0"-27"0</inkml:trace>
  <inkml:trace contextRef="#ctx0" brushRef="#br0" timeOffset="46325.79">21267 10738 16 0,'-3'-6'22'15,"3"6"-12"-15,0 0-10 16,0 0-3-16,0 0-1 16,0 0-2-16,0 0 4 15,0-2 2-15,0 0 3 16,0 2 3-16,-2 0-4 16,2 0-2-16,0 0-3 0,0 0-14 15</inkml:trace>
  <inkml:trace contextRef="#ctx0" brushRef="#br0" timeOffset="46391.38">21255 10728 0 0,'0'0'0'0</inkml:trace>
  <inkml:trace contextRef="#ctx0" brushRef="#br0" timeOffset="47977.99">21079 10656 25 0,'0'0'31'0,"0"0"12"0,0 0-12 15,0 0-5-15,0 0-12 16,0 0 5-16,-9 0 7 16,9 0-4-16,0 0-6 15,0 0-16-15,0 0-15 16,0 0-14-16,0 0 4 16,0 0 20-16,0 0 5 15,0 0-3-15,0 0 1 16,0 0-10-16,0 0-50 15</inkml:trace>
  <inkml:trace contextRef="#ctx0" brushRef="#br0" timeOffset="49498.7">21286 10674 108 0,'0'0'35'16,"0"0"-9"-16,0 0-26 16,0 0-11-16,0 0-17 15,0 0 14-15,-4 0 2 16,4 0 7-16,0 0 3 15,0 0 2-15,0 0 4 16,0 2-4-16,0 0 6 0,0 0 4 16,0 0 3-1,0-2-1-15,0 0-12 0,0 0 5 16,0 0 0-16,0 0 0 16,0 0 6-16,0 0 5 15,0 0 1-15,0 0 7 16,0 0-5-16,0 0 3 15,0 0-8-15,0 0-8 16,0 0 5-16,0 0 2 16,0 0 5-16,0 0-3 15,0 0-7-15,0 0 1 16,0 0 1-16,0 0-10 16,0 0 8-16,0 0-3 0,0 0 1 15,0 0-3 1,0 0-1-16,0 0 1 0,0 0-2 15,0 0 0-15,0 0-1 16,0 0 1-16,0 0 1 16,0 0-2-16,0 0 0 15,0 0 2-15,0 0 0 16,0 0 0-16,0 0 1 16,0 0 1-16,0 0 4 15,0 0-6-15,0 0 2 16,0 0-3-16,0 0 0 15,0 0 0-15,0 0-1 16,0 0 1-16,0 0 0 16,0 0-1-16,0 0 2 15,0 0-2-15,0 0 0 0,0 0 0 16,0 0 0-16,0 0 1 16,0 0 0-16,0 0-1 15,0 0-1-15,0 0 1 16,0 0 0-16,0 0 0 15,0 0 0-15,0 0 0 16,0 0 1-16,0 0-1 16,0 0-1-16,0 0 1 15,0 0 0-15,0 0 1 16,0 0-1-16,0 0 1 16,0 0 0-16,0 0-1 15,0 0-1-15,0 0 1 0,0 0 0 16,0 0 1-16,0 0-1 15,0 0 0-15,0 0 1 16,0 0-1-16,0 0-1 16,0 0 1-16,0 0 0 15,0 0 0-15,0 0-1 16,0 0 2-16,0 0-1 16,0 0 0-16,0 0-2 15,0 0 2-15,0 0 0 16,0 0 1-16,0 0-1 0,0 0 0 15,0 0 4 1,0 0-4-16,0 0-2 0,0 0 2 16,0 0 0-1,0 0 0-15,0 0-1 0,0 0 2 16,0 0 1-16,0 0-2 16,0 0-2-16,0 0 2 15,0 0 0-15,0 0-1 16,0 0 1-16,0 0 0 15,0 0 3-15,0 0-3 16,0 0-3-16,0 0 3 16,0 0 0-16,0 0 1 15,0 0-1-15,0 0 0 16,0 0 4-16,0 0-4 16,0 0-4-16,0 0 4 0,0 0 2 15,0 0 0 1,0 0-4-16,0 0 4 0,0 0-1 15,0 0-1-15,0 0-5 16,0 0 5-16,0 0 2 16,0 0 0-16,0 0-4 15,0 0 4-15,0 0-1 16,0 0-1-16,0 0-7 16,0 0 7-16,0 0-1 15,0 0-5-15,0 0 3 16,0 0-12-16,0 4-17 15,0 0-40-15,9-4-18 0</inkml:trace>
  <inkml:trace contextRef="#ctx0" brushRef="#br0" timeOffset="59899.5">18720 56 145 0,'0'0'39'16,"0"0"1"-16,0 0-7 16,0 0-16-16,0 0-2 15,0 0 20-15,0 0-11 16,-58-44-5-16,54 44-16 15,-3 4-3-15,-7 36-4 0,-8 28 3 16,-12 36 1 0,-10 37 7-16,-12 25-7 0,-2 16 3 15,0 1-3-15,5-14 6 16,2-15-6-16,6-14 2 16,5-14-2-16,4-7 6 15,7-13-6-15,7-10 0 16,11-10 0-16,9-11 2 15,2-11-2-15,2-5-10 16,29-2 8-16,16 4-3 16,18-7-6-16,19-1 7 15,26-18-2-15,27-9 6 16,29-12 2-16,19-12-2 0,6-2 0 16,-2-12-2-1,-10-9 4-15,-7 0-4 16,-1 11 2-16,-7 10 0 15,0 0 0-15,-11 14-8 0,-15 20 4 16,-11 2 1-16,-13 6-13 16,-14-4 6-16,-15-10-4 15,-16-6 7-15,-18-14-2 16,-20-8 0-16,-16 0 9 16,-11-3 8-16,-4-29 18 15,0-21-10-15,-10-21 6 16,-9-20-9-16,-4-13-1 15,-4-7-10-15,-2-6 5 16,0-9 1-16,4-15-8 0,6-19 0 16,9-14 1-16,10-9 3 15,0 2-4-15,21 4-1 16,14 13 1-16,5 17 1 16,1 20-1-16,-3 25-3 15,-5 23 3-15,-8 16 3 16,-10 22-3-16,-10 16 4 15,-5 16-4-15,-8 12 8 16,-27 0-8-16,-19 0-1 16,-23 0-6-16,-31 0 7 15,-27 0 0-15,-25 0 3 16,-25 0-3-16,-5 0 7 16,6 0-6-16,7 0-2 15,17 0 0-15,6 0 1 16,7 0 0-16,16 0-8 0,15 0 3 15,24 0-9-15,26 0-28 16,18 0-28-16,29 2-41 16</inkml:trace>
  <inkml:trace contextRef="#ctx0" brushRef="#br0" timeOffset="60915.55">22782 10 292 0,'0'0'15'16,"0"0"-15"-16,0 0-1 0,0 0-16 16,0 0 17-1,0 0 6-15,27 0 0 16,-19 0 14-16,-6 0 3 15,-2 0-15-15,0 0-1 0,-4 0-3 16,-16 63 3-16,-9 50-7 16,-5 57 1-16,-3 26-1 15,-5-9 3-15,-1-19-1 16,-1-34 0-16,3-24 0 16,10-17 12-16,16-14-10 15,15-14-4-15,0-12 0 16,22-11-6-16,22-5-6 15,19-7 10-15,13-3 2 16,12-6 3-16,1-11-2 0,7-2 7 16,7-4-8-16,2-3 4 15,9-1-2-15,15 0-2 16,22 0 0-16,25-2 6 16,22-11-6-16,16-1-2 15,-2 2 2-15,-9 2 0 16,-18 10 2-16,-25 0-5 15,-18 0 6-15,-21 4-1 16,-14 8-2-16,-11 0-4 16,-17-2 4-16,-9-4 3 15,-12-1-3-15,-9-5 0 16,-6 0 0-16,-10 0 3 16,-2 0-3-16,-4 0 2 0,-3-19 4 15,3-7 11-15,6-12-11 16,8-12-2-16,-1-13-4 15,-1-5 8-15,-3-8-8 16,5-12-1-16,-1-19 1 16,4-19 0-16,1-26-2 15,-1-15-1-15,-1-1-4 16,-1 14 7-16,-2 18 0 16,-5 47-4-16,-4 33 4 15,-6 30 2-15,-7 26 0 16,-5 0-4-16,-5 0 4 15,-4 0 2-15,-4 0-4 16,0 0 0-16,0 0 0 16,-8 0 7-16,-15 0-7 0,-16 0-1 15,-18 0-4-15,-28 0 2 16,-33 0-2-16,-38 0-11 16,-33 0 16-16,-29 0-1 15,-6 0 1-15,-1 0 0 16,5 0 0-16,4 0 0 15,-9 0 0-15,-1 0-4 16,6 0-2-16,14 0-14 16,31 0-18-16,34 0-12 15,46 0-56-15</inkml:trace>
  <inkml:trace contextRef="#ctx0" brushRef="#br0" timeOffset="62198.49">29271 10 315 0,'0'0'37'16,"0"0"-26"-16,0 0-11 15,0 0-7-15,0 0 7 16,0 0 16-16,-104 46-9 16,33 38 22-16,-14 45-8 15,-15 31 0-15,-9 12-8 16,2 4-5-16,2-5 3 15,9-18-2-15,14-13-5 16,6-8-4-16,11-16 3 16,7-5 0-16,10-11-3 0,3-9-3 15,16-8 3-15,14-2 0 16,13-9-11-16,2 0 11 16,6 5 0-16,25 0-1 15,7-3 1-15,6-5-5 16,10-11 5-16,10-5 7 15,13-6-6-15,18-6-2 16,28-5 5-16,26-16 4 16,22-10-8-16,21-10-5 15,2 0 5-15,-13-10 14 16,-15-9-12-16,-18 1-4 16,-19 0 4-16,-13 0 3 15,-14 4-5-15,-4 1-2 0,-7 3 2 16,-1 3 2-1,-6 3 0-15,-6 2-4 0,-8-2 4 16,-8 0-2-16,-4-2 0 16,-7-4-5-16,5-2 5 15,0-2 1-15,8-4 1 16,3 0-4-16,2-4 4 16,-2-2 1-16,-8-2-3 15,-3-8-5-15,-2-4 5 16,-5-11 3-16,0-12-1 15,2-14-2-15,3-15 0 16,1-19 11-16,-3-13-11 0,-3-13-4 16,-9-6 4-16,-9 5 0 15,-4 2 2-15,-7 15-4 16,-7 6 4-16,0 3 2 16,1 6-4-16,-1 2-2 15,-1 7 2-15,-4 11 5 16,-3 14-3-16,-1 15-4 15,-2 6 4-15,-2 12 0 16,0 13-2-16,0 4-2 16,0 8 2-16,0 4 3 15,0 1-3-15,0 0 0 16,0 0 0-16,-6-2-4 16,-11-5 4-16,-12-5-16 15,-14-4 12-15,-18-12 3 0,-14-8-2 16,-21 9 2-16,-20 8-6 15,-25 16 6-15,-25 10-19 16,-28 0-8-16,-31 0-4 16,-5 0-11-16,8 0-23 15,21 0 11-15,41 0 20 16,33 0 25-16,33 0-53 16,32 0-47-16</inkml:trace>
  <inkml:trace contextRef="#ctx0" brushRef="#br0" timeOffset="62533.91">30299 10 388 0,'0'0'11'0,"0"0"-22"16,0 0 6-16,0 0 4 16,0 0 2-16,0 0 21 15,109 78 21-15,-82 51-9 16,-7 68-19-16,-9 38-11 16,-11 20 4-16,-11 2-4 15,-34-17-4-15,-10-17-1 16,-7-39-4-16,2-35 4 15,12-41-7-15,11-29-9 0,8-21-1 16,4-12 1-16,-6-11-24 16,-9-11-19-16,-12-24-78 15</inkml:trace>
  <inkml:trace contextRef="#ctx0" brushRef="#br0" timeOffset="62848.41">28238 1033 271 0,'114'-47'43'0,"55"-1"2"15,53 0 2-15,57-2-5 16,36 10-11-16,5 14-1 16,-8 14-22-16,-13 12 1 15,-14 0-9-15,-11 15-3 16,-16 14 2-16,-42 3 1 16,-37 0-15-16,-48 0-13 0,-44-2-14 15,-38 2-5-15,-49-12-66 16</inkml:trace>
  <inkml:trace contextRef="#ctx0" brushRef="#br0" timeOffset="63448.69">24617 10 312 0,'0'0'2'0,"0"0"0"16,-89 166 3-16,61-7-2 15,-1 39 9-15,8 15-11 16,7-2 15-16,10-27-6 0,4-29-9 16,0-18 1-16,0-20-2 15,0-9 1-15,-15-2-2 16,-7-3-9-16,-12-3-27 16,-3-15-16-16</inkml:trace>
  <inkml:trace contextRef="#ctx0" brushRef="#br0" timeOffset="63799.95">23202 1046 286 0,'125'-30'7'15,"58"4"9"-15,55 5-1 16,47 6 5-16,23 1-18 15,11 0 10-15,-1 1-7 16,15-4-3-16,7 3-2 16,-5 9 0-16,-46 5-15 0,-59 5-30 15,-76 7-81-15</inkml:trace>
  <inkml:trace contextRef="#ctx0" brushRef="#br0" timeOffset="64533.9">19528 24 273 0,'0'0'19'16,"-26"139"-17"-16,15-14-2 16,2 50 5-16,2 29-4 15,0 23 12-15,1 10 4 16,-7-17-11-16,-1-7 1 15,1-14 0-15,1-11-7 0,6-7 0 16,6-15-10 0,0-14-9-16,0-25-22 0,0-33-40 15</inkml:trace>
  <inkml:trace contextRef="#ctx0" brushRef="#br0" timeOffset="64864.1">18034 1721 310 0,'0'0'26'0,"135"-107"-26"16,-3 51 2-16,42-8 6 15,42-9 9-15,23-9-6 16,10-5 5-16,-2 10-15 16,16 10 8-16,19 20-9 15,29 20-6-15,9 26-7 16,-19 1-17-16,-36 40-19 15,-45 8-85-15</inkml:trace>
  <inkml:trace contextRef="#ctx0" brushRef="#br0" timeOffset="74848.17">22550 8649 38 0,'0'0'61'16,"0"0"-37"-16,0 0 1 16,0 0 4-16,0 0 3 15,0 0-9-15,0 0-13 16,0-17 3-16,0 16 1 15,0-4-5-15,0 3 1 16,0 0-1-16,0 0-5 0,0 2 2 16,-3 0 1-1,3 0 9-15,-2 0-2 0,0 8-12 16,-2 17 12-16,-5 9 0 16,0 4 6-16,2 0-7 15,-2 2-6-15,5-2 2 16,-3-3 8-16,2-2-11 15,-1-1 3-15,2 2-5 16,-3 1 3-16,-2-2-6 16,2-2 2-16,1-8-3 15,1-4 0-15,3-5 0 16,0 0-1-16,0-1-6 0,-4 6-17 16,0-1-18-16,0-2-32 15,-5-8-26-15,1-6-68 16</inkml:trace>
  <inkml:trace contextRef="#ctx0" brushRef="#br0" timeOffset="75125.71">22184 8966 279 0,'0'0'9'16,"0"0"-5"-16,0 0-4 0,0 0 8 15,0 0 26-15,125 53-19 16,-80-44 6-16,3-4-3 16,6-5-10-16,0 0 2 15,0 0-4-15,-2 0-5 16,-4 0-2-16,-2 0-6 15,-3 0-15-15,-8 0-44 16,-1 0-89-16</inkml:trace>
  <inkml:trace contextRef="#ctx0" brushRef="#br0" timeOffset="75866.32">23532 7975 242 0,'0'0'33'15,"0"0"-13"-15,0 0-20 16,0 0 0-16,0 0 5 15,0 0 23-15,-13 110-7 16,2-66-15-16,-2 1 2 16,-6-3-1-16,2-1 6 0,-3 2 3 15,-1-5-7-15,4-2 3 16,1 0-7-16,3-6-5 16,4-2 0-16,0-2-4 15,4-8-1-15,1 0-15 16,0-4-23-16,-3-2-29 15,3-4-74-15</inkml:trace>
  <inkml:trace contextRef="#ctx0" brushRef="#br0" timeOffset="76133.87">23198 8247 272 0,'0'0'0'0,"0"0"2"16,0 0 6-16,0 0 22 15,0 0-4-15,132 95-19 16,-94-80-7-16,4 0 0 15,-3-5-4-15,2-4-24 16,-1 0-23-16,-2-4-94 0</inkml:trace>
  <inkml:trace contextRef="#ctx0" brushRef="#br0" timeOffset="76897.16">24682 7349 33 0,'0'0'195'16,"0"0"-148"-16,0 0-30 16,0 0-10-16,0 0 24 15,0 0-4-15,-55 110 7 16,32-62-3-16,-4 8-15 16,-8 9 8-16,-1-1-8 15,-1-3-15-15,2-8-2 16,6-12 3-16,10-7 0 15,1-7-2-15,7-3-5 16,0 2-1-16,-1-3-12 0,2-3-62 16,-2-6-21-16</inkml:trace>
  <inkml:trace contextRef="#ctx0" brushRef="#br0" timeOffset="77161.48">24203 7656 291 0,'0'0'4'0,"0"0"8"16,0 0 2-16,136 55-7 15,-87-40 11-15,3 2-16 16,0-4-2-16,-2 1-7 16,-6-2-25-16,-3 0-9 15,-10-7-164-15</inkml:trace>
  <inkml:trace contextRef="#ctx0" brushRef="#br0" timeOffset="77880.84">25905 6713 257 0,'0'0'59'16,"0"0"-7"-16,0 0-52 16,0 0-5-16,0 0 5 15,-46 134 20-15,23-65-14 16,-4-3 2-16,-4-1-2 0,2-9 11 16,-2-6-8-16,4-3-8 15,-2-3-1-15,2-3 1 16,1-1-1-16,0-2-6 15,-1-2-27-15,0-2-37 16,0-6-49-16</inkml:trace>
  <inkml:trace contextRef="#ctx0" brushRef="#br0" timeOffset="78187.41">25393 7030 20 0,'0'0'294'0,"0"0"-294"16,0 0 1-16,0 0 0 15,0 0 25-15,142 62-10 16,-97-37-8-16,4-4-3 16,0 0-1-16,-3-5-3 15,-3 0-2-15,-3-7-7 0,-2 0 0 16,-5-3-31-16,3-3-88 16</inkml:trace>
  <inkml:trace contextRef="#ctx0" brushRef="#br0" timeOffset="78864.88">26854 6156 302 0,'0'0'65'15,"0"0"-43"-15,0 0 14 16,0 0 5-16,0 0-19 15,0 0-12-15,-12 3-2 16,-11 28 0-16,-8 13 2 16,-5 4-5-16,0 4 6 0,2-1-11 15,5-5 2-15,6-2-2 16,4-4 1-16,7 0-1 16,0-4-3-16,3-2-12 15,-2-4-15-15,4-1-26 16,-6 0 0-16,-3 0-30 15,3-10-119-15</inkml:trace>
  <inkml:trace contextRef="#ctx0" brushRef="#br0" timeOffset="79124.67">26518 6479 355 0,'0'0'19'0,"0"0"-14"16,0 0-5-16,0 0 7 15,0 0 3-15,0 0 8 16,98 99-18-16,-78-76 3 16,1-2-3-16,-4-4 12 15,3-1-12-15,-3-2-6 16,4 1 5-16,-3-6-6 15,-1 3-29-15,-1-4-41 16,4-5-76-16</inkml:trace>
  <inkml:trace contextRef="#ctx0" brushRef="#br0" timeOffset="79596.16">27715 6060 186 0,'0'0'58'0,"0"0"-33"15,0 0 13-15,0 0 1 16,0 0-22-16,0 0 6 15,-38 42 1-15,17-14 17 0,-1 6-23 16,0 0-14 0,-2 0 4-16,3-2-2 0,1-2-5 15,5-2-2-15,2-6 2 16,-3 2-3-16,1-3 2 16,-1-1-18-16,-3 0-16 15,4-7-20-15,-3-1-9 16,9-3-81-16</inkml:trace>
  <inkml:trace contextRef="#ctx0" brushRef="#br0" timeOffset="79854.06">27445 6194 47 0,'0'0'288'16,"0"0"-278"-16,0 0-7 15,0 0-2-15,0 0 13 16,118 44-11-16,-91-26-3 16,4 0-3-16,0-4 3 15,7 1-13-15,-1-7 0 16,2-1-31-16,-1-5-50 15</inkml:trace>
  <inkml:trace contextRef="#ctx0" brushRef="#br0" timeOffset="120030.75">20561 10243 258 0,'0'0'0'15,"0"0"-11"-15,0 0 11 16,0 0 33-16,0 0-26 16,0 0-2-16,0 0-2 15,0 0 1-15,-6-44-4 16,6 38 1-16,0 1-1 0,0 4 3 16,0-2 2-16,0 3 14 15,0 0-6-15,0 0-5 16,0 0 0-16,0 0-4 15,0 0 8-15,0 0-10 16,0 0 0-16,0 0-2 16,0 0 3-16,0 0 0 15,0 0 5-15,0 0-7 16,0 0 8-16,0 0 2 16,0 0-8-16,0 0-2 15,0 0-1-15,0 0-1 16,0 0 1-16,0 4 0 15,0 1 8-15,0-4-6 0,3 1 1 16,2-2-3-16,-3 3 2 16,0-2 1-16,2 2 1 15,-2-2-2-15,1-1 0 16,1 0-2-16,-4 0 0 16,2 0 0-16,0 0 1 15,-2 0 3-15,2 0-4 16,4 0 0-16,-4 0 0 15,4 3 2-15,3-2 0 16,0 2-2-16,2 1 1 0,-2-4-1 16,2 2 0-1,3-2 0-15,-1 4 0 0,3-3 0 16,1-1 0-16,-1 0 0 16,4 0 0-16,0 0 1 15,2 0-4-15,3 0 5 16,2 0-2-16,0 0 1 15,1-5 1-15,1-1 0 16,2-2-2-16,0-1 1 16,4 2-1-16,-4-2 2 15,-3 3 0-15,1 1-2 16,-2-2 2-16,-3 3-2 16,-1 1 0-16,-4-1 0 15,-3-1 0-15,-3 4 0 16,-3 1 0-16,-1 0 0 0,-7 0 1 15,0-3-1 1,0 3 0-16,-2 0 2 0,4 0-4 16,-1 0 4-16,2 0-2 15,-1 0 0-15,3 0 0 16,1 0 0-16,1-2 0 16,1 2 1-16,0-1-2 15,1 1 1-15,-1-3 0 16,-2 1 0-16,-1 1 0 15,2-2 0-15,-2 3 0 16,2-2 0-16,-1 2 0 16,0-2 0-16,-2 2 0 0,-2-2 0 15,1 0-3 1,-1 0 3-16,-2 1 1 0,0 1-1 16,-2-3 0-16,0 3 2 15,0 0-1-15,0 0-1 16,0 0 0-16,0 0 0 15,0 0 1-15,0 0 0 16,0 0-1-16,0 0 2 16,0 0-2-16,0 0 0 15,0 0-3-15,0 0 2 16,0 0 1-16,0 0-3 16,0 0 2-16,0 0 2 15,0 0 1-15,0 0 0 0,0 0 0 16,0 0-2-1,0 0 1-15,0 0-1 16,0 0-1-16,0 0 1 0,0 0 0 16,0 0 0-16,0 0 0 15,0 0 2-15,0 0-2 16,0 0-1-16,0 6 1 16,0 0 0-16,0 0 0 15,0 5 0-15,0-1 0 16,0 1 0-16,0 3 1 15,-2 4 0-15,-2 3-2 16,0 2 2-16,-1-1-1 16,1-2 0-16,0-1-1 15,-2-7 1-15,4 1 1 0,0-1 0 16,0 1-2-16,0-3 2 16,0 0-1-16,-3-2 0 15,3 2 0-15,-2 2 0 16,-1 2 0-16,0 2 2 15,-1 0-4-15,-1-1 4 16,1-3-2-16,-1 1 0 16,2 1-2-16,-2 0 2 15,3 2 2-15,-2 0-1 16,1-1-2-16,-2 1 2 16,3 2-1-16,-1-2 0 15,1-2-3-15,0-3 3 16,2-2 3-16,-3-4-2 0,5 1-2 15,0-1 1 1,0-4 0-16,0 4 0 0,0-5-3 16,-2 1 3-16,2 2 2 15,0-3-1-15,0 2-2 16,0 0 2-16,0-2-1 16,0 0 0-16,0 0-3 15,0 2 3-15,0-2 2 16,0 4-1-16,0-4-2 15,0 0 2-15,0 0-1 16,0 0 0-16,0 0-1 16,0 0 1-16,-2 0 1 15,2 0 0-15,0 0-2 0,0 0 2 16,0 0-2-16,0 0 1 16,0-2-11-16,0-10-4 15,0-5 6-15,0-1-7 16,0-2-18-16,0-1-2 15,0 0-2-15,0 1-2 16,0 4-3-16,0-1-18 16,0 0-23-16</inkml:trace>
  <inkml:trace contextRef="#ctx0" brushRef="#br0" timeOffset="121357.91">21311 10291 53 0,'0'0'21'0,"0"0"0"16,0 0 17-16,0 0-3 15,0 0-11-15,0 0-5 16,0 0-16-16,0-16 2 15,0 10 0-15,0-2-2 16,0 4 1-16,4-2 2 16,-2 4-6-16,-2 2 4 15,0 0-3-15,0 0 10 0,0 0 0 16,0 0-3-16,0 0-1 16,0 0 2-16,0 0-6 15,0 0 0-15,3-2-2 16,1-1 6-16,-2-1 3 15,1 2-3-15,-3 2 4 16,0 0-4-16,0 0-3 16,0 0-2-16,0 0-1 15,2 0 3-15,-2 0-4 16,0 0 2-16,0 0-2 16,0 0 3-16,0 0-3 15,0 0 0-15,3 0 2 16,1-4-1-16,0-1 0 0,3-2 0 15,-3 0-1 1,0 3 2-16,2-3 1 0,-4 2-6 16,0 0 6-16,-2-2-2 15,0 1 0-15,2 1 0 16,-2 0-1-16,0 2 2 16,0 2 0-16,0-2 0 15,0 3-2-15,0 0 8 16,0 0-8-16,0 0-2 15,0 0 2-15,0 0 0 16,0 4 0-16,0 4 4 16,0 4-3-16,0 3 12 0,2 0-4 15,0 4-8-15,1-3 6 16,-1 2 7 0,-2-1-12-16,2 2 1 0,-2-1-3 15,0 0 5-15,0 0-5 16,0 0 1-16,0 4-1 15,0 2 8-15,0 2-7 16,0 2 4-16,0-1-2 16,0 0 4-16,0 5-7 15,0 0 3-15,0 0-2 16,0 2 4-16,0-1-4 16,0-3 4-16,0 0-4 15,2 1 4-15,0-2-2 16,2 1-2-16,2 0-1 15,-2 0 3-15,0-4-2 0,1 4-2 16,-1-3 2-16,0 1 1 16,-2-4-2-16,4-1-1 15,-4-3 1-15,0 3 3 16,2-2 0-16,-1 2-6 16,-3-2 6-16,2 2 0 15,0 1-3-15,0 0-1 16,0 1 1-16,0-4 5 15,3 4-5-15,-2-6 1 16,1 4 0-16,0-3 4 16,1-4-5-16,-1 1 1 15,0 0-1-15,1-1 2 0,0 0-1 16,-3 0-2-16,0-1 2 16,-2-1 1-16,2 3-2 15,1-3-2-15,-3 2 2 16,2-2 2-16,0 2-2 15,0 1 0-15,0 2 0 16,-2-1 5-16,2 2-5 16,-2 2-1-16,0-4 1 15,3 2 3-15,-1-1 0 16,0-4-3-16,3-1 0 16,-3-4 4-16,0-1-4 15,1-3 0-15,-1-4 0 16,0 0 4-16,-2-2-3 15,2 2-2-15,-2-1 2 16,0-1 2-16,0 3-3 0,0-2-1 16,0-1 1-16,0 0 3 15,0 0-1-15,0 0-4 16,0 0 4-16,0 0-4 16,0 0 1-16,0 0-20 15,0 0-6-15,0 0 2 16,0-5-18-16,0-4-51 15,0 3-54-15</inkml:trace>
  <inkml:trace contextRef="#ctx0" brushRef="#br0" timeOffset="121970.66">21589 11568 88 0,'0'0'170'0,"0"0"-149"16,0 0-21-16,0 0 5 16,0 0 25-16,0 0-1 15,-2-35-16-15,2 35 6 16,0 0 8-16,-2 0 2 15,2 0-14-15,-2 0 4 16,0 7-7-16,0 4 6 16,-3 2-13-16,0-3-4 0,-1 3 1 15,-1-4 2-15,1 1-4 16,-4-2-4-16,-3 2 4 16,0-3-1-16,-5-1-6 15,2-3-1-15,3-3 1 16,0 3 6-16,1-3 1 15,6 0-3-15,1 0 3 16,5 0 0-16,0 0-6 16,0 0-15-16,0 0-22 15,0 0 8-15,0 0 16 16,0 0 7-16,0 0 12 16,0-3-2-16,5 0 2 15,1-3-16-15,4-1-31 16,-2 3-17-16</inkml:trace>
  <inkml:trace contextRef="#ctx0" brushRef="#br0" timeOffset="122080.98">21589 11568 335 0</inkml:trace>
  <inkml:trace contextRef="#ctx0" brushRef="#br0" timeOffset="122546.38">21589 11568 335 0,'-51'-42'35'0,"36"42"-35"0,-1 0 2 0,1 0 28 16,-4 11-15-16,0 8 0 16,1 8-15-16,-3-2 14 15,4 6-1-15,1-2-12 0,3 6 4 16,1-1 0-16,8-2-4 16,2 0-2-16,2-8 2 15,0-2 0-15,0-4-1 16,0-8-6-16,6-4 0 15,2-2 3-15,-4-4 3 16,0 0-2-16,1 0 6 16,-1 0-3-16,-2 0-1 15,0 0-1-15,0 0-6 16,2 0 1-16,0 0-13 16,0 0 0-16,1-7 5 15,1 1 14-15,4-1-3 0,0-5 2 16,3 4 1-1,3-3 4-15,-3 3-2 0,6 3-4 16,-6-1 4-16,3-2 0 16,-1-1-2-16,-1 2 0 15,1-6 0-15,-1 4 6 16,-6-6-5-16,3 0-2 16,-1-3 3-16,-4-5 2 15,1-3-4-15,-5 0 0 16,-2 2 1-16,0 3 10 15,0 9 3-15,-7 1-5 16,-9 3-9-16,-1 4 0 16,-3 2-8-16,-3 2-23 15,-1 0-35-15,0 0-42 0</inkml:trace>
  <inkml:trace contextRef="#ctx0" brushRef="#br0" timeOffset="123713.84">20569 10355 80 0,'0'0'57'16,"0"0"-44"-16,0 0-5 15,0 0 10-15,0 0 14 16,0 0-8-16,0-21-16 16,0 11 4-16,-2-1 10 15,-2-3-4-15,-1-1-4 16,0 5 2-16,-1-2 4 15,-1 3-6-15,-2 0-7 16,2 2-4-16,-2-1-3 16,-1 0 1-16,-4 2-1 15,-1-1 1-15,-6 3 3 0,4 0-3 16,-6 3 4-16,3 1-3 16,3 0 8-16,-1 0-9 15,2 0 0-15,0 0 1 16,8 5 2-16,-4 6-4 15,3 0 1-15,3 1-1 16,-3 8 7-16,2 3-7 16,2 3 7-16,3 1-6 15,2-2 5-15,0-2-6 16,0 0 2-16,0-3-1 16,0-2 5-16,9 2-5 15,5 0 0-15,3-2 0 16,6-1 6-16,-1-4-7 15,3-1-5-15,4-2 4 0,2-6 2 16,0-4 2-16,0 0-2 16,1 0 4-16,-1-11-5 15,0-7 0-15,-2-1 0 16,-5-5 0-16,-2 1 4 16,-6-7-4-16,-5 1 0 15,-4-3 2-15,-5-1 4 16,-2 2-6-16,0 0 2 15,-5 4 0-15,-12 4-2 16,-1 5 6-16,-5 3-8 16,2 4 2-16,0 7-1 0,3 2-1 15,1 2-24-15,3 0-4 16,1 0-1-16,4 8-18 16,7 11-9-1,2-5-13-15,0 3 1 0</inkml:trace>
  <inkml:trace contextRef="#ctx0" brushRef="#br0" timeOffset="124714.01">21386 9956 126 0,'0'0'73'16,"0"0"-51"-16,0 0-17 16,0 0 0-16,0 0 9 15,-117 7 12-15,97 10-12 16,1-3-7-16,2 4 0 16,1 0 9-16,3 1-3 15,4 0 0-15,2 1 2 16,5 0 1-16,2-2-10 0,0 2 4 15,0 2-7-15,12 0 4 16,1 0-6-16,1 3 0 16,-2 3-1-16,1-2 4 15,1 2-3-15,-1 0-2 16,1-1 2-16,-3-6 2 16,2-1-3-16,1-6-6 15,3 2 6-15,1-6 2 16,3 3-2-16,0-6-1 15,-2-1 0-15,1-2-3 16,-5-2 4-16,-1-2 1 16,1 0 2-16,-1 0 8 15,1-2 0-15,3-9-3 16,-3-1-6-16,4-3 3 16,-2 0-5-16,-1 1 0 15,-1-5 0-15,-1-1 1 0,-5-6 0 16,-3-1-2-16,-2 0 2 15,-4 2 5-15,0-5-6 16,0 1 0-16,0 1 0 16,0-1 4-16,-2 3-3 15,-9 2-1-15,1 3 1 16,-6-4 4-16,-5 7 3 16,0 4-8-16,-4 0 1 0,0 4 0 15,-2 4 4-15,0-1-3 16,-2 7-1-16,4-3 4 15,-2 1 4-15,2 2-7 16,0 0-1-16,3 0 9 16,7 0-9-16,1 0-1 15,5 0 2-15,3 2-4 16,-1 8-4-16,5 0-21 16,2 2-20-16,0 3-25 15,0-1-35-15</inkml:trace>
  <inkml:trace contextRef="#ctx0" brushRef="#br0" timeOffset="128663.99">20582 9180 100 0,'0'0'28'16,"0"0"-26"-16,0 0 3 16,0 0 34-16,0 0-4 15,0 0-22-15,-9-30-3 16,5 30 43-16,0 0-21 16,0 0-14-16,-4 0-8 15,4 0 4-15,2 0-6 16,-1 0-7-16,3 0 11 0,0 0 0 15,0 0-12-15,0 0 4 16,0 0-3-16,0 0 6 16,0 0-5-16,5 0 2 15,9 4-4-15,1 2 15 16,9 0-15-16,6 0 0 16,3-2 4-16,7 0-3 15,5-2 7-15,3 0-7 16,6-2-1-16,0 0 6 15,2 0-5-15,-4 0-2 16,2 0 2-16,-5 0 1 16,0-6-2-16,-6 0-2 15,-3 0 2-15,-5 2 2 0,-4-1-1 16,-2-1-2-16,-2 5 2 16,-2-3 1-16,2 2-2 15,-6 0-3-15,4 0 3 16,0 2 2-16,2-2-2 15,2 0 0-15,0 2 0 16,2-3 3-16,0 2-3 16,2-3-5-16,1 0 5 15,-3-1 2-15,2 2-1 16,1-1-2-16,-1-2 2 16,0 1 1-16,5 0-2 15,-2 1-4-15,2 0 4 0,2-2 1 16,0 2 0-1,-2-3-2-15,0-1 2 0,-3 5 0 16,-3-4-1-16,-3 4-4 16,-5 0 4-16,3 3 0 15,0 0 0-15,-1 0-1 16,-1 0 2-16,-1 0 0 16,-5 0-1-16,-2 0-4 15,1 0 4-15,-1 0 0 16,4 0 0-16,-6 0-2 15,1 0 2-15,-3 0 4 16,-1 0-4-16,-2 0-4 16,-1 0 4-16,1 0 4 0,0 0-3 15,-1 0-2 1,3 0 2-16,1-4 1 16,-1 0-2-16,0 3-2 0,-3-2 2 15,1 0 1-15,-6 0-1 16,-2-1 0-16,0 4 0 15,-2 0 3-15,0-1-3 16,0 1 3-16,0 0-2 16,0-3 6-16,0 3-4 15,0-2-2-15,0 2-1 16,0 0 2-16,0-1-2 16,3 1-10-16,5-2 10 15,1-1 0-15,3 2-1 0,-4-1 0 16,-4 2 1-16,1 0-1 15,-5 0 1-15,0 0-9 16,0 0 9 0,0 0 3-16,0 0-2 0,-7 0 5 15,-3 0-1-15,-4 0 1 16,3 0-6-16,2 2-1 16,0 2 1-16,2-1 2 15,1 3-1-15,-1 2-2 16,-1 2 2-16,-2 0 1 15,-1 3-2-15,-1-4-4 16,2 4 4-16,-5-1 0 16,3 1 2-16,-1 2-2 15,1 3 1-15,6 2 4 0,1 4-5 16,3 2 0-16,0 2 0 16,2 8 1-16,0 0-1 15,0-1 0-15,0 4 0 16,0-4 5-16,0 3-5 15,0-2-3-15,-7 2 3 16,3-4 3-16,-1 2-2 16,3 2-1-16,0-4 4 15,2 2-2-15,-3-2-2 16,3 2 0-16,-2 7 0 16,-2-2 0-16,-5 3 0 15,-2 2-1-15,-2 7 2 0,-6 3-1 16,2 0 0-1,-1-2-6-15,3-6 6 0,1 0 1 16,3-3-1-16,2-3 0 16,7 0 0-16,-1 2 0 15,1 0 0-15,2 0-7 16,-4-1 7-16,1-3 0 16,-3-2 2-16,0 2-3 15,-1-2 2-15,4 0 2 16,1-3-3-16,2 1-4 15,0-7 4-15,0-2 0 16,0-4 1-16,0 4-2 16,7 2 2-16,-2 4 1 15,3 0-2-15,1-1-1 0,-2-3 1 16,4-8 1 0,-5 0 0-16,-1 0-2 0,-1-2 2 15,1 3 1-15,-2 0-2 16,3 0 4-16,1 4-4 15,1-2 1-15,2 5 3 16,-6-5-4-16,0-1 0 16,1-1 7-16,-1-1-7 15,2-1 3-15,2 0-1 16,-2-4 2-16,3 0-3 16,-5-7 0-16,1 0-1 0,2 1 3 15,-5 2-3-15,0 0 1 16,3 0-1-16,-1 2 4 15,0 1-1-15,3-2-3 16,0-1 1-16,-2-2 4 16,-3-1-5-16,0-6-2 15,-2 2 2-15,2-1 0 16,-2-1 3-16,0 1-3 16,0 2 1-16,0-2 2 15,0 3-3-15,0-2 0 16,0-1 0-16,0 1 0 15,0-2 2-15,0 6-4 16,-2 1 4-16,2-1 0 16,0 5-2-16,0 0-1 15,0-1 1-15,0-4 0 0,0 0 1 16,0-4-2-16,0 0 2 16,0-3 0-16,0-2-1 15,0 0-9-15,0 0 9 16,0 0-1-16,0 0-2 15,0 0 2-15,0 0-7 16,0 0 4-16,0 0-6 16,0 0-22-16,-4 0-23 15,-1 0-20-15,-2 0-64 16</inkml:trace>
  <inkml:trace contextRef="#ctx0" brushRef="#br0" timeOffset="129681.45">20451 8715 72 0,'0'0'2'0,"0"0"-2"15,0 0 18-15,0 0-18 0,0 0-1 16,-25-114-1-1,21 104 2-15,2 1 3 0,0 5 0 16,-1-2 13-16,3 4-10 16,0-2-6-16,0-2-13 15,0-3-10-15,0-2-2 16,0-7 19-16,9-4 3 16,-5-4-7-16,-2-2 10 15,1 2 0-15,0 5-4 16,-1 4 4-16,-2 7 37 15,0 4-28-15,0 3 0 16,0 2-5-16,0-1-4 16,0-1 1-16,0 2-2 0,0-5-4 15,0-1-20 1,0-3-28-16</inkml:trace>
  <inkml:trace contextRef="#ctx0" brushRef="#br0" timeOffset="131714">20480 8332 28 0,'0'0'47'16,"0"0"-31"-16,0 0 1 0,0 0 20 16,0 0-17-1,0 0-12-15,0 75-7 0,0-58-1 16,0-5-7-16,0 2 2 16,6-2-8-16,1 2 11 15,2 0 4-15,-2 2 1 16,-1 0-3-16,-1-4 4 15,-1-2-4-15,-1-4 4 16,-1-5-2-16,-2 2 3 16,2-3 5-16,-2 0 12 15,0 0-2-15,0 0-17 16,3 0 1-16,-3 0-2 16,0 0 3-16,0 0-5 15,0 0 2-15,0 0 1 0,0 0 11 16,0 0 6-16,0 0 7 15,0 2-9-15,0 0 1 16,0-2-9-16,0 0-10 16,0 0 4-16,0 0-4 15,0 0-13-15,2 0 7 16,0 0 6-16,2 0 0 16,-2 0 0-16,1 2 3 15,-1-2-3-15,-2 0 6 16,0 0-6-16,0 0 8 15,0 0 4-15,0 0 1 16,0 0 3-16,0 0-11 16,0 0 6-16,0 0-3 15,2 0-7-15,0 0 6 16,3 0 1-16,4 0-3 0,4 0-5 16,9 2 5-16,10-2 2 15,5 2 0-15,15-2-4 16,6 0-2-16,6 0 4 15,10-2-4-15,0-9-1 16,3 4 3-16,2 1-3 16,-4 5 0-16,1 1-1 15,-5 0 1-15,0 0 0 16,-2 0 1-16,-3 0-1 16,-9 0-6-16,-2 0 6 0,-7 0 0 15,-2 1-1 1,-3 1 1-16,-5-2 0 0,-1 0 3 15,1 0-3-15,3 3-2 16,1 1 2-16,3-2 0 16,1-1-5-16,-2-1 3 15,3 0 2-15,-2 0 2 16,4 0-2-16,-5 0-3 16,1 0 3-16,-3 0 0 15,-1 0-6-15,-1 0 6 16,-3 0-3-16,-1 0 0 15,-3 0 3-15,1 0-3 16,-3 1 3-16,0 4 0 16,-2-1-8-16,-4-4 8 15,-3 0 0-15,1 0 1 0,-2 0-1 16,0 0 2-16,1 0-2 16,3-2 0-16,-3-5 0 15,2 5 0-15,-3-3 1 16,-4 5 0-16,-1 0-1 15,-5 0-1-15,-3 0 1 16,-4 0 0-16,-2 0 0 16,-2 0 0-16,0 0 4 15,0 0 0-15,0 0-4 16,0 3 4-16,-2 6 3 16,-6 5-1-16,2 4-2 15,1 4-1-15,1 6 1 0,4 6 0 16,0 7-4-1,0 3 0-15,0 0 0 0,0 4 5 16,0 8-1-16,0 7-5 16,0 4 2-16,0 5 6 15,0 1-5-15,0-3 2 16,0 0 2-16,0 0-3 16,0-3-2-16,0-3-1 15,0-3 6-15,0 0-5 16,0-3-1-16,0-2-1 15,0-1 1-15,0-2 0 16,0 8-1-16,0-1 1 16,0 3 1-16,0 0 0 0,0 0-1 15,0-6 0 1,0 2 0-16,0-5 2 0,-4 4 2 16,-4 2-3-16,4 5-1 15,2-3 6-15,0-2-3 16,2-1-2-16,0-2 7 15,0-5-7-15,0 2 1 16,6-5 0-16,2-3 0 16,-4-6-1-16,0-10 0 15,1-8 4-15,-1-6-5 16,2-4 5-16,2-2-2 16,-4-2 0-16,0-4 3 0,-1 1-2 15,-1 0-4-15,2-2 3 16,0 1-3-16,-2 1 0 15,1-1-1-15,-3 2 1 16,0-2 2-16,0 0-1 16,0 0-1-16,0 2 1 15,0 0-1-15,0 0 0 16,0 4 3-16,0-2-3 16,0 0 4-16,0 2-2 15,0 1-2-15,0 0 3 16,-3 3-3-16,1 0 1 15,0 4 2-15,2-1-3 16,-2 0 1-16,2 2 0 16,0-1-1-16,-2-5 2 15,2 1 0-15,-2-4-2 0,0 1 2 16,-1-2-2-16,1 0 2 16,2 1 0-16,-2 0-2 15,-2 2 0-15,2 2 0 16,-2 0 0-16,0-2-2 15,2 0 2-15,2-2 0 16,-2 0 2-16,2-4-2 16,-2 0-5-16,2-4 5 15,0-2 0-15,0 0-9 16,-2 0 7-16,2 0-6 16,-3 0-11-16,-1 0-55 15,0-2-55-15,-1-8 16 0</inkml:trace>
  <inkml:trace contextRef="#ctx0" brushRef="#br0" timeOffset="155804.07">14620 7077 154 0,'0'0'19'0,"0"0"-19"15,0 0-11-15,0 0 11 16,0 0 3-16,0 0 5 15,0 0-6-15,0 0-1 16,0 0 2-16,25-13-2 16,-21 10 3-16,-1 1-4 15,-1 2-4-15,0 0-6 0,0 0-24 16,-2 0-28-16</inkml:trace>
  <inkml:trace contextRef="#ctx0" brushRef="#br0" timeOffset="156469.68">14693 6896 103 0,'0'0'4'0,"0"0"0"0,0 0 3 16,0 0 4-16,0 0-1 16,0 0-8-16,-8-4-2 15,8 4-3-15,0 0 2 16,0 0 1-16,-2 0 0 16,2 0-1-16,0 0-11 15,0 0-12-15,0 0-6 16,0 0-10-16</inkml:trace>
  <inkml:trace contextRef="#ctx0" brushRef="#br0" timeOffset="156897.14">14693 6896 62 0,'-15'2'25'0,"15"-2"2"15,0 0 6-15,-2 0-4 16,2 0-3-16,0 0-1 16,0 0 1-16,0 0 1 15,0 0-14-15,0 0 8 16,0 0-2-16,-3 0-15 16,3 0 10-16,0 0 0 15,-2 0-3-15,0 0 1 16,0 15-9-16,-3 8 12 15,1 11 3-15,-2 2-13 16,-1 5 11-16,2 0 2 0,-2 7 0 16,5 1-7-16,-2 1-8 15,2-2 3-15,0-3-3 16,-1-1-2-16,1-3-1 16,-2-2 2-16,-1-8 1 15,2-8-3-15,1-7-3 16,0-5 2-16,0-2 1 15,2-4-18-15,0 0-8 16,0-4-20-16,-2 2-6 16,2-3-7-16,-5 0-81 0</inkml:trace>
  <inkml:trace contextRef="#ctx0" brushRef="#br0" timeOffset="157214.45">14319 7120 310 0,'0'0'23'0,"0"0"-14"16,0 0-7-16,0 0 5 15,0 0 21-15,156-104 12 16,-106 80-22-16,0 2-16 16,0 5 5-16,-4 2-7 15,-1 5 0-15,-3 5 0 16,-6 4-24-16,-3 1-11 16,-6 0-15-16,-7 0-20 15,-9 8-13-15,-1 0-52 16</inkml:trace>
  <inkml:trace contextRef="#ctx0" brushRef="#br0" timeOffset="157909.44">15012 6920 337 0,'0'0'9'0,"-26"112"-6"0,12-35 7 16,3 2-10-16,5 7 16 15,0 1-4-15,6-9-7 16,0-14-1-16,0-17-4 16,0-22 8-16,0-8 10 15,0-7-11-15,0-8-2 16,0-2-1-16,0 0 20 15,0-2 6-15,0-22-27 16,0-15 0-16,0-11-3 16,0-8 0-16,0-6-10 15,0-6-2-15,0-2 4 0,0-3-12 16,8 5-4-16,16 4 15 16,10 8 6-16,4 12-13 15,1 9 1-15,1 11 10 16,1 11 5-16,-1 5 0 15,-3 10-6-15,-5 0 6 16,-3 16 3-16,-5 13-1 16,-9 7 2-16,-5-3-3 15,-3-3 9-15,-7-2-2 16,0-4-6-16,-13 0 14 16,-14-2 7-16,-12 2-14 15,-5-2 2-15,-5-4-7 16,0-2 13-16,2-6-13 15,9-4-1-15,9-3-3 0,7-2 0 16,11-1 0-16,4 0-24 16,5 0-31-16,2 0-32 15,0 0-73-15</inkml:trace>
  <inkml:trace contextRef="#ctx0" brushRef="#br0" timeOffset="158731.51">15934 8159 141 0,'0'0'67'16,"0"0"-28"-16,0 0-38 0,18 110 56 15,-9-82-22 1,-1 7-5-16,0 5-13 16,1 1 0-16,2 3-5 0,-4-1 6 15,0-5-15-15,-3 0 1 16,-2-4 4-16,-2-1-6 15,0-12-4-15,0-3 4 16,0-9 3-16,0-7-5 16,-4-2 4-16,-7 0 1 15,-3-17 7-15,-3-15-11 16,-2-11 0-16,1-7 0 16,3-1 8-16,7 0-7 15,2 2 2-15,6 0-2 0,0 4 7 16,8 1-6-16,11 0-6 15,6 1 6-15,0 4-1 16,4 6-2-16,-3 5-6 16,1 4 6-16,-3 4-2 15,-1 4 2-15,-1 2-6 16,1 4-10-16,-6 4 2 16,3 2-13-16,-7 4-8 15,-1 0-5-15,-1 0-10 16,-7 5-58-16,-2 10-83 15</inkml:trace>
  <inkml:trace contextRef="#ctx0" brushRef="#br0" timeOffset="158997.54">15815 8388 247 0,'0'0'41'0,"0"0"-38"16,0 0 6-16,0 0 18 16,0 0-17-16,0 0 1 15,144 0-6-15,-103-12-3 16,-1-2-4-16,-3-1-6 0,1 4-10 15,-5 3-28-15,-8 4-67 16</inkml:trace>
  <inkml:trace contextRef="#ctx0" brushRef="#br0" timeOffset="160093.32">16351 8175 360 0,'0'0'45'0,"0"0"-29"15,0 0-16-15,0 0-7 16,0 0 4-16,0 0 3 16,7 93 13-16,5-43-13 15,-4 6 6-15,1 10 2 16,2 0 16-16,-2-2-20 0,0-10 1 15,-1-14-5-15,-3-10 12 16,2-7-8-16,-2-8-7 16,-3-6 6-16,0-6 5 15,0-3-8-15,-2 0 6 16,0 0-2-16,0 0 20 16,0 0-21-16,0 0-3 15,0-7 3-15,0 2-1 16,0 2-2-16,0 3-9 15,0-3 9-15,0 3-2 16,0 0 0-16,0 0 0 16,0 0 0-16,0 0 1 15,0 0 1-15,0 0-14 0,0 0 14 16,0 0-5-16,0 0-2 16,0-1 5-16,0 1 2 15,0 0-2-15,0 0 2 16,0 0-14-16,0 0 14 15,0 0-5-15,0 0-2 16,0 0 1-16,0 0-1 16,0 0 6-16,0 0 1 15,0 0-11-15,0 0 11 16,0 0 1-16,0 0-1 16,0 0 0-16,0 0 0 15,0 0 2-15,0 0-2 16,0 0-12-16,0 0 5 15,0 0 5-15,0 0-6 0,0 0-4 16,0 0-9-16,0 0 21 16,0 0-5-16,0 0-6 15,4 0 6-15,-1-3 4 16,1-2-26-16,1-1 12 16,-3-5-8-16,0-1 11 15,-2-1-23-15,0-5 4 16,0-4 28-16,0-3 0 15,0 2 6-15,0-2-2 16,0 1 0-16,-9-2 13 16,2 0-14-16,-1-3 2 0,-1 4 1 15,-1 0 5 1,0 6 1-16,1 3 6 0,-1 1-1 16,4 8 6-16,2 0-20 15,-1 2-4-15,3 0 4 16,0 0 0-16,2 1-9 15,0-2-12-15,0-2-3 16,0 1 23-16,0 1 1 16,0 2-7-16,0-1 7 15,0 0-5-15,0 1 3 16,0 3 2-16,-4-2-7 16,2 3 2-16,2 0-21 15,0 0-16-15,0 0 1 0,0 0-16 16</inkml:trace>
  <inkml:trace contextRef="#ctx0" brushRef="#br0" timeOffset="160946.85">16004 7961 51 0,'0'0'67'16,"0"0"-36"-16,0 0-4 16,0 0 10-16,0 0-16 15,0 0 2-15,0 0-14 16,-20-18 3-16,18 16-8 16,-1-1 2-16,1 1 9 15,2 1 6-15,0 1-10 16,0 0 11-16,0 0-9 0,0 0 3 15,0 3-10 1,0 16 10-16,0 6 21 0,0 10 1 16,0 11-23-16,0 6 4 15,0 12-6-15,0 6 9 16,0 9-7-16,0 3-14 16,0 1 6-16,0-10 5 15,0-8-11-15,0-15-2 16,0-13 5-16,2-11 3 15,3-5-7-15,-3-11-4 16,0-4 4-16,0-6 2 16,-2 0 1-16,0 0-5 15,0-12 4-15,0-14 9 0,0-13-11 16,0-5-3-16,0-10 3 16,0-3 0-16,0-6-3 15,0-1-1-15,0-1-1 16,0 1 2-16,0 2 2 15,0 6-11-15,0 6 12 16,0 11 0-16,0 16 0 16,2 13-1-16,0 8 2 15,1 2 1-15,2 8-2 16,1 26-4-16,3 16 4 16,2 12 18-16,-4 2-18 15,-2 3 1-15,-3 1 2 0,-2 0 8 16,0-3-11-1,0-11-3-15,0-8 3 0,0-11 4 16,0-4-3-16,0-12-2 16,0-4-12-16,0-9 6 15,0-5-17-15,0-1-31 16,-5 0 9-16,-4-12-50 16,0-13-72-16</inkml:trace>
  <inkml:trace contextRef="#ctx0" brushRef="#br0" timeOffset="161481.04">15703 8191 317 0,'0'0'32'0,"0"0"-6"16,0 0 7-16,0 0-16 15,0 0 11-15,0 0-10 16,42-48-12-16,1 44 8 15,5-3 5-15,6-1-17 16,4-5 3-16,-4-1-3 16,-6-1 7-16,-3 7-9 15,-9-1-3-15,-9 3 3 16,-10 2 3-16,-5 2-1 16,-8 0-4-16,-4 2 4 15,0 0 3-15,0 0-1 16,-20 0-4-16,-11 0-2 0,-14 0 1 15,-10 14-16-15,-10 0 14 16,-5 2-6-16,4-2 9 16,3 1 0-16,10-7-1 15,13 1 1-15,11-3 10 16,14-2-8-16,8-2-4 16,7-2 6-16,0 0-6 15,11 0 2-15,18 0-4 16,9 0 4-16,9 0 6 15,3-8-6-15,6-6 0 16,0-2 5-16,2 2 1 16,-2-2-6-16,-3 5-3 0,-4 2 3 15,-5 1 2 1,-1 4-2-16,-5 2-2 0,-5 2-16 16,-4 0 0-16,-6 0-22 15,-6 0-18-15,-5 0-14 16,-1 0-36-16,-7 10-68 15</inkml:trace>
  <inkml:trace contextRef="#ctx0" brushRef="#br0" timeOffset="162329.7">16220 8229 244 0,'0'0'37'0,"0"0"-19"16,0 0-7-16,0 0 23 16,0 0-12-16,0 0-16 15,-14-30 1-15,14 30 5 16,0 0-11-16,0 0 9 15,0 0-7-15,0 0 21 16,0 0-6-16,0 0-10 16,0 0 4-16,0 0 3 15,2 0-8-15,10 0-1 16,-1 0-1-16,2 0 8 0,3 10-6 16,2 3-7-16,4 4 17 15,2 4 4-15,3 4-11 16,7 3 2-16,1 2-11 15,8 7 16-15,6 1-8 16,2 1-7-16,0-2 1 16,-4-1 6-16,-7-6-7 15,-2 1-2-15,-4-4 6 16,-5-2-4-16,-8-8-2 16,-2-2-4-16,-9-5 4 0,-5-7 2 15,-3 0 2 1,-2-3-8-16,0 0 9 15,0 0-3-15,0 0-2 0,0 0 1 16,0-9-1-16,-7-2 3 16,-1-3-1-16,1-5-4 15,0-1 8-15,3-2-3 16,-1-2-3-16,5-5 0 16,0-4 0-16,0-3 2 15,2-6-2-15,10 2 0 16,1-5 3-16,-2 1-3 15,5 1 0-15,-1 1-3 16,3-1 3-16,1 7 1 16,-4 4 2-16,3 6-6 0,-5 4 5 15,1 1-2-15,-6 7 0 16,-3 1 0-16,-1 5 0 16,-4 2 6-16,2 2-5 15,-2-1-1-15,0-1 8 16,0 5-8-16,0-1 0 15,0 2-2-15,0 0 2 16,0 0 2-16,0 0 0 16,0 0-4-16,0 0-17 15,0 0 9-15,0 0-14 16,-6 14-24-16,-15 6-14 16,-2 3-44-16,-12 0-83 15</inkml:trace>
  <inkml:trace contextRef="#ctx0" brushRef="#br0" timeOffset="163700.31">13357 7453 135 0,'0'0'30'16,"0"0"-21"-16,0 0 13 15,0 0 33-15,0 0-19 16,0 0-6-16,0 0 2 16,-4 0-22-16,4 0 7 15,0-14-1-15,0-3-5 16,0-4-2-16,2-2-1 0,7-6 6 15,-1 4-2-15,2-4-9 16,-4 3 0-16,3 1 0 16,-3 6-2-16,-1 3-1 15,0 6 1-15,-3 3-1 16,0 6 0-16,-2-2 2 16,0 3-2-16,0 0 0 15,0 0-1-15,0 0 1 16,0 11-2-16,2 15 2 15,1 10 6-15,-1 6-6 16,0 2 10-16,0 2-3 16,2-6-4-16,1-4-3 0,-1-6 2 15,3-4-2 1,0-4 0-16,2-2-7 0,2-5-32 16,2-4-34-16,5-7-57 15</inkml:trace>
  <inkml:trace contextRef="#ctx0" brushRef="#br0" timeOffset="164263.57">14691 6381 268 0,'0'0'1'16,"0"0"3"-1,0 0 2-15,0 0-3 0,0 0 23 16,0 0-10-16,25-109-3 16,-16 87-5-16,-1 2-7 15,0-1 13-15,0 4 0 16,-1 3-13-16,-3 3 3 15,0 8 0-15,2-1-1 16,-2 4-3-16,-2 0-3 16,3 0 3-16,-1 0 0 15,0 0-1-15,6 12 1 16,-4 10 21-16,1 4-9 16,4 2 2-16,0 0-14 15,2-4 5-15,-2 0-5 16,3-4 0-16,-3 0 0 15,3 1-3-15,5-6-9 16,-1 2-20-16,5-5-48 0,6-6-20 16</inkml:trace>
  <inkml:trace contextRef="#ctx0" brushRef="#br0" timeOffset="164962.15">16806 6093 269 0,'0'0'32'15,"0"0"-21"-15,0 0 25 16,0 0-12-16,0 0 1 16,0 0-1-16,-101-7-24 15,82 14 8-15,3 10-3 16,3 3 8-16,-1 3-11 15,3 2 1-15,5 1 1 16,1-2-3-16,5 2 2 16,0-4-3-16,0 2 2 15,5-4-1-15,12 1-1 0,5-3-3 16,5-7 1-16,2 0 0 16,5-7-13-16,-1-4 14 15,-2 0 1-15,-2 0 1 16,-4-4-1-16,-8-10-3 15,-3-5 3-15,-3-1 0 16,-7-5 3-16,-4-2-3 16,0-2 5-16,0-1-2 15,-2 5-3-15,-13 0-3 16,-6 11 2-16,-1 3-10 16,-7 7-12-16,-7 4-21 15,-6 6-51-15</inkml:trace>
  <inkml:trace contextRef="#ctx0" brushRef="#br0" timeOffset="165585.07">16115 7084 221 0,'0'0'67'15,"0"0"-27"-15,0 0-20 16,0 0-2-16,0 0-5 16,0 0-6-16,9 10 3 15,-2 31 14-15,-3 6-7 16,-2 9-9-16,1 3 4 16,-3 9-7-16,0-2 2 15,0-5-7-15,0-14 0 16,0-14 1-16,0-15-1 15,0-6 2-15,0-10-2 0,0 0 1 16,0-2 12-16,0 0 10 16,0-16-16-16,0-18 0 15,0-9-1-15,-5-7-4 16,1-8-3-16,2-2 2 16,0 0 0-16,2 2-1 15,0 3-10-15,10 5 10 16,15 2-2-16,2 4 1 15,4 4 1-15,0 4 0 16,1 8 1-16,-1 5-1 16,-4 2-9-16,-2 6 9 15,2 7-1-15,-6 8-21 0,-3 0-4 16,-3 0-7-16,-6 4 2 16,0 15-34-16,-7 3-20 15,-2 10-20-15</inkml:trace>
  <inkml:trace contextRef="#ctx0" brushRef="#br0" timeOffset="165803.13">16048 7357 355 0,'0'0'18'0,"0"0"-18"0,0 0 0 15,0 0 17-15,0 0-2 16,0 0-12-16,125-33 1 16,-82 20-4-16,1 1-13 15,-2 1-14-15,-1 2-43 16,1 4-77-16</inkml:trace>
  <inkml:trace contextRef="#ctx0" brushRef="#br0" timeOffset="167113.28">16681 6926 33 0,'0'0'0'15,"0"0"0"-15,0 0 29 0,0 0 20 16,0 0-5-16,0 0 3 16,0-46-4-16,0 42-13 15,0 0-8-15,0-2 5 16,0 1-7-16,0 3-15 15,0-3 10-15,0 1-6 16,0 1-7-16,0 2 3 16,0-2 4-16,0 3 13 15,0 0 0-15,0 0-8 16,0 0 10-16,0 0 7 16,0 0-27-16,0 0-4 15,0 0 4-15,0 0-8 16,0 0 1-16,5 16-2 15,1 1 5-15,1 7 5 16,-3 10 3-16,-4 2-8 0,0 10 1 16,0 2 10-16,-13 6-11 15,-7 5 1-15,0 5-1 16,-2 6 7-16,1 4-5 16,4-2-4-16,5-5 4 15,8-12 2-15,4-8-4 16,0-12-1-16,0-8 1 15,0-9 7-15,0-8-4 16,0-2-6-16,0-2 6 16,0-6 4-16,0 2-7 0,0-2-2 15,0 0 2 1,0 0 10-16,0-2-10 16,-2-18 0-16,0-10 0 0,-1-12 0 15,3-13 0-15,0-9-9 16,0-8 7-16,3-1 2 15,1-4-12-15,-2 5 5 16,2 1 1-16,4 3 6 16,-2 8 0-16,5 8-8 15,-4 6 8-15,0 12 5 16,0 7-2-16,-5 14-4 16,0 9 2-16,-2 4 5 15,4 0-6-15,5 2-11 0,5 26 11 16,3 9 2-1,5 9 2-15,3 5-7 0,2 1 6 16,4-4 1-16,0-3-4 16,3-5-4-16,1-6 4 15,-1-4 3-15,-3-7 0 16,-2-2-6-16,-4-7 6 16,-5-4 1-16,-3-5-4 15,-1-3-10-15,-3-2 10 16,1 0 3-16,-3-2 6 15,0-17-9-15,3-10 2 16,-4-6 8-16,1-5-10 16,1-2 1-16,-6-1-1 15,3 3 8-15,-5 2-6 0,0 4-4 16,-4 0 4 0,0 5 2-16,0 2-4 0,0 10-15 15,0 2-5-15,-6 7-5 16,-5 8-73-16,-11 0-38 15</inkml:trace>
  <inkml:trace contextRef="#ctx0" brushRef="#br0" timeOffset="168014.04">14338 8454 267 0,'0'0'17'0,"0"0"11"16,0 0-2-16,0 0-13 16,-8-108 8-16,8 94 5 15,0 7 6-15,0 7-4 16,0 0-14-16,0 4-6 16,2 29 2-16,0 17 7 15,2 20 5-15,-4 8-16 16,0 5 9-16,0-5-14 15,0-8 3-15,0-6-4 16,0-6 7-16,0-9-5 16,0-10-4-16,0-11 4 15,0-10 3-15,-4-5-5 0,2-10-4 16,0-3 4-16,0 0 11 16,2 0-10-16,-2-28 0 15,0-14 2-15,2-16-2 16,0-8-1-16,0-8 0 15,0-3 0-15,4 3 4 16,8 2-4-16,5 7 0 16,1 12 0-16,4 6 1 15,0 14-1-15,3 2-11 16,0 7 11-16,-3 6 0 16,0 5-1-16,-4 4 0 15,-3 4-12-15,1 0 3 16,-5 5-8-16,1 0-20 0,-6 0-10 15,-6 10-1 1,0 11-21-16,0 8-17 0,-18 11-112 16</inkml:trace>
  <inkml:trace contextRef="#ctx0" brushRef="#br0" timeOffset="168232.72">14263 8731 351 0,'0'0'36'0,"0"0"-33"16,0 0 4-16,0 0-1 15,0 0 2-15,0 0 14 0,132-77-14 16,-99 58-8-16,3-3 0 16,-2 0-10-16,-1-3 2 15,-4 2-23-15,-2-2-21 16,-3 6-26-16,-4 0-43 15</inkml:trace>
  <inkml:trace contextRef="#ctx0" brushRef="#br0" timeOffset="168780.07">14720 8350 225 0,'0'0'44'0,"0"0"-31"15,0 0-11-15,0 0 0 16,0 0 17-16,32 104 14 15,-24-52-13-15,2 8 0 0,-6 6-6 16,-2-2 18-16,-2 1-18 16,0-9-14-16,0-5 9 15,0-12 3-15,0-9-9 16,0-8 1-16,0-10-3 16,0-7 12-16,-2-2-4 15,0-3-1-15,-2 0 15 16,-2-24-8-16,2-12-15 15,-2-8-3-15,3-7 3 16,-1-8 9-16,4-6-9 16,0 2-12-16,0-2 12 15,2 3-1-15,19 3-16 0,5 7 11 16,3 4-4-16,6 7 10 16,4 6-11-16,-6 7 4 15,2 6 7-15,-3 6 2 16,-3 8-1-16,-2 2-2 15,-6 6 2-15,2 0 0 16,-5 0-1-16,-3 8-8 16,-5 8 8-16,-6 3 8 15,-4 0-3-15,0 6-4 16,-4 0 2-16,-21 6 16 16,-8 0-19-16,-6 1 4 15,-3 1-1-15,-2-4 10 16,1 1-10-16,3-5-6 15,7-6 7-15,8-5 1 16,10-5-5-16,5-3-20 0,6 0-11 16,4-4-49-16,0 2-94 15</inkml:trace>
  <inkml:trace contextRef="#ctx0" brushRef="#br0" timeOffset="186948.55">14097 8132 66 0,'0'0'31'16,"0"0"-15"-16,0 0-4 16,0 0 5-16,0 0 9 15,0 0 7-15,0 0-15 16,-21-33-5-16,19 27-8 15,0 1 15-15,0 2 2 0,-2-1-12 16,1-1 7-16,1 4 0 16,-1 0-12-16,1-2 2 15,-2 3-4-15,1 0 8 16,1 0-10-16,-2 0 2 16,0 0-3-16,-3 0 5 15,2 0-3-15,-2 0-4 16,1 0 4-16,0 0 3 15,1 0-5-15,-2 5 2 16,2 4-2-16,1-1 9 16,-2 4-6-16,1 1-6 15,1-2 6-15,0 3 5 0,1 2-8 16,-2 0 1-16,3 0-1 16,0 2 6-16,0 2-3 15,0-2-1-15,-3 3-2 16,1-1 9-16,-2 2-9 15,0-3 4-15,2 3-4 16,0 3 9-16,-3-1-8 16,3 0 1-16,0 2-1 15,0 0 8-15,2 2-9 16,2 0 0-16,-4 2 0 16,2-1 9-16,0-2-7 15,-3 1-4-15,3-6 4 16,-2 4 3-16,0-2-5 0,-2 2 3 15,2 4-1 1,2-3 6-16,0 3-6 0,-1 2-4 16,1-2 4-16,2 2 2 15,-2 0-4-15,2-1-4 16,-2-3 4-16,2-2 3 16,0-5-3-16,0 2 0 15,0-3 0-15,0 0 5 16,0-2-5-16,0 0-4 15,4 0 4-15,1-2 6 16,-1 0-6-16,3-2 0 16,2 0 0-16,2 0 4 0,-3 0-4 15,4 0-7 1,-3-2 7-16,-1 0 5 0,4 2-3 16,1-2-4-16,1 0 4 15,1 2 1-15,-1-4-3 16,-1 3-4-16,0-1 4 15,-1-5 3-15,3 3-2 16,-1 1-2-16,1-6 2 16,3 1 4-16,-3-1-5 15,3-2-5-15,3 3 5 16,0 1 6-16,2-2-5 16,-1 0-2-16,3-3 2 15,-1 0-2-15,3-1 1 0,0-1 0 16,0 3 0-16,-1-3 2 15,3 0 1-15,-2 0-6 16,2 0 6-16,-3 0 4 16,-1 0-7-16,2 0-7 15,-3 0 7-15,3 0 2 16,2-4 3-16,0 2-10 16,3 0 10-16,1 2-1 15,0-2-4-15,5-1-6 16,2 2 6-16,3-2 4 15,-1-1-2-15,-3 0-4 16,2 1 4-16,-1-3 1 16,-4 1-3-16,1-1-6 15,0 1 6-15,-2 1 1 0,3-5 0 16,-3 4-2-16,3-2 2 16,3 1 2-16,-4 3-3 15,5-3-6-15,3-1 6 16,0 1 3-16,0 1-2 15,-6-2-2-15,-1 2 2 16,-2 4 5-16,-5-3-6 16,-2 1-7-16,-2-2 7 15,0 1 3-15,-1 0-2 16,1 0-2-16,-2 0 2 16,1 0 4-16,1 0-5 15,0 0-8-15,-3 0 8 16,-1-1 5-16,-2 4-4 15,0-3-2-15,-1 2 2 0,0 1 0 16,0-2-1-16,0 1-8 16,-2 1 8-16,0-2-1 15,-1 3 2-15,-1-2-2 16,2-2 2-16,0 2 2 16,0-2-3-16,-1 0-6 15,2 0 6-15,-2-3 4 16,-1 1-3-16,-1 1-2 15,3-1 2-15,-1 2 3 16,2-2-4-16,3 0-9 16,1-2 9-16,-2 4 3 15,2-2-2-15,2-1-2 16,-1 2 2-16,-2-3 4 0,0 4-5 16,1-2-7-16,-4-1 7 15,4 0 3-15,-3 1-2 16,-2-1-2-16,2-2 2 15,0 1 2-15,0-2-3 16,0 0-7-16,1-1 7 16,-4 0 1-16,3 0 2 15,3 1-6-15,-4-2 6 16,2 2 2-16,-4 1-5 16,3-4-9-16,1 1 9 15,-2 0 4-15,4 0-3 0,-5 2-2 16,1 0 2-1,0 3 3-15,1-2-4 0,-3 1-8 16,1 2 8-16,0-2 3 16,0 2-2-16,-3-1-2 15,1-4 2-15,1 3 2 16,-1-4-3-16,1 0-7 16,0-2 7-16,-1 0 4 15,-3 2-2-15,0 2-4 16,-2 0 4-16,0 0 2 15,-2 0-4-15,-2 0-6 16,0 1 6-16,-3 2 6 16,0-4-4-16,3 4-4 15,3-3 4-15,-2 0 2 0,1 0-4 16,0-4-6-16,2 1 6 16,-2 0 4-16,-1 0-2 15,0 2-4-15,-4-2 4 16,-2 4 9-16,1-4-8 15,-3 1 0-15,2 1-1 16,-2-4 4-16,0 3-3 16,0-2-6-16,0 0 6 15,0 0 7-15,0 0-10 16,0-1 2-16,0 2-2 16,0-3 13-16,0 0-12 15,0 4-1-15,0-2 5 16,0 2 2-16,0 0-7 0,0 5 1 15,0-6-1-15,0 7 5 16,0-5-4-16,0 2-2 16,0-1 2-16,0 0 3 15,0-1-4-15,0 1-6 16,0 1 6-16,0-1 8 16,0 2-6-16,0 1-4 15,0 1 4-15,0 1 2 16,0-3-4-16,0-1-6 15,0 5 6-15,0-4 3 16,-2 2-1-16,-1-2-4 16,-3 1 4-16,-2-1 5 0,6-1-7 15,-2-3-1 1,0 2 1-16,-1 0 7 0,1 0-6 16,2 2-2-16,0 0 2 15,2 4 5-15,0 2-6 16,0 0-7-16,0 2 7 15,0-2 3-15,0 2-2 16,0-3-2-16,0-1 2 16,0 1 3-16,-2-1-4 15,2 1-6-15,-3-1 6 16,3-3 4-16,-3 3-1 16,1 0-6-16,2 0 6 15,-2 2 3-15,2 0-6 0,-2 0-7 16,2 2 7-1,-2-2 4-15,-3-3-3 16,5 4-2-16,-2-3 2 0,0 2 5 16,2-2-6-16,-2 3-8 15,0-4 8-15,0 1 1 16,-1 2 2-16,1 0-6 16,-1 0 6-16,3 2 1 15,-2-2-4-15,2 0-10 16,-4 0 10-16,-1-2 2 15,1 0-1-15,-2 2-2 16,-1-3 2-16,0 2 4 16,2-1-5-16,-1-2-9 15,1 0 9-15,1 2 3 0,0 0-3 16,1 0 0-16,1 2 0 16,-1 0 6-16,-1 0-6 15,2-2-9-15,-2 1 9 16,-1 0 0-16,1 3-1 15,-3-3 1-15,-2 1 0 16,2 2 4-16,-1-1-4 16,-2-3-7-16,4-1 7 15,-3 4 3-15,3-3-2 16,-4 1-2-16,4 0 2 0,-1 1 3 16,-2 0-4-1,2-2-7-15,-2 4 7 16,1-3 2-16,1 2-1 15,-2-2-2-15,2 2 2 0,-1-4 2 16,1 4-3-16,-3-4-7 16,2 2 7-16,-3 0 3 15,-1-1-2-15,4 1-2 16,-1 0 2-16,2-1 2 16,0 3-3-16,1-2-7 15,-1 2 7-15,1-2 2 16,0 1 0-16,2 1-4 15,-2 1 4-15,-1-4 1 16,-1 0-3-16,0 2-7 16,2-2 7-16,-3 2 2 15,5-3-1-15,-6 4-2 16,4-2 2-16,-3-1 3 0,2 4-4 16,1 0-9-16,-1 0 9 15,2 0 2-15,1 0-1 16,0-1-2-16,1-4 2 15,-1 5 3-15,-1-2-4 16,1 0-7-16,-3 2 7 16,3-1 3-16,-3-2-2 15,-2 2-2-15,0 1 2 16,-2-3 2-16,-1 3-3 16,0 0-8-16,-1-2 8 15,1 2 3-15,1-2-2 16,5 0-2-16,-4 1 2 15,6 1 2-15,-3-3-3 0,1 2-6 16,1-1 6-16,-2-1 2 16,0 2-1-16,1 1-2 15,0 0 2-15,-1-2 2 16,-3 2-3-16,6 0-7 16,0-3 7-16,0 3 3 15,-1 0-2-15,-2-2-2 16,2 2 2-16,3 0 2 15,-2-2-3-15,2 0-5 16,0 2 5-16,-1 0 1 16,-1 0 1-16,2 0-4 15,-2-2 4-15,4 2 3 0,-3 0-5 16,-2 0-8-16,1 0 8 16,0 0 2-16,-1-2-1 15,3 2-2-15,-4-1 2 16,0 1 2-16,2-3-3 15,0 3-7-15,-3-4 7 16,3 2 3-16,-6 0-1 16,6 0-4-16,0 2 4 15,-1 0 0-15,1-3-2 16,2 3-6-16,-2-1 6 16,-1 1 2-16,-2-2-1 15,3 0-2-15,-1 0 2 16,-1 2 2-16,1-1-3 0,-4 1-6 15,0 0 6-15,1-3 2 16,-1 3 0-16,1 0-4 16,0-1 4-16,-1-1 0 15,3 2-2-15,-2 0-6 16,2 0 6-16,-1 0 1 16,-1 0 2-16,0-3-6 15,-2 2 6-15,3 1-2 16,-5-3-1-16,4 3-6 15,-3 0 6-15,-1 0 1 0,-1 0 1 16,2 0-4 0,-3 0 4-16,4 0 0 0,1 0-2 15,-3 0-6 1,4 0 6-16,-1 0 2 0,-1 0 0 16,0 0-4-16,-1 0 4 15,1 0 1-15,-1 0-3 16,1 0-7-16,-2 0 7 15,1 0 1-15,2 0 1 16,-2 0-4-16,2 0 4 16,0 0 0-16,-2 0-2 15,2 0-5-15,0 0 5 16,-2 0 3-16,2 0-2 16,0 0-2-16,0 0 2 15,0 0 1-15,1 0-2 0,-1 0-6 16,1 0 6-1,-2 0 3-15,1 3-2 0,-1-3-2 16,0 1 2-16,1-1 1 16,-3 0-2-16,4 0-5 15,-1 3 5-15,-5-3 1 16,5 2 1-16,-4 2-4 16,0-3 4-16,0 3-1 15,-1-2-1-15,-1-1-6 16,1 2 6-16,1-1 3 15,0 0-1-15,-3 0-4 16,-3 2 4-16,4-4 0 16,2 3-2-16,0-2-6 15,0 1 6-15,1 0 1 0,-1 0 1 16,2 0-4 0,-3 0 4-16,3 1 1 0,-3-1-3 15,4-1-7-15,-1 4 7 16,-5-4 1-16,1 5 1 15,-6 1-4-15,1-2 4 16,3-1-2-16,-2 5 0 16,1-4-5-16,1 2 5 15,1-1 2-15,1-2 0 16,1 0-4-16,1-1 4 16,0 1 0-16,1-1-2 15,-1-2-6-15,-1 3 6 16,1-1 2-16,-1-1 1 15,-1-2-6-15,-1 1 6 0,-3 2-3 16,-4 1 0-16,1-3-6 16,-2 1 6-16,-1 1 1 15,3-1 2-15,1-1-6 16,4 4 6-16,1-4-2 16,3 2-1-16,2 1-7 15,2-3 7-15,-2 4 1 16,2-1 2-16,-3 1-6 15,-3-1 6-15,-1 2-3 16,-3 3 0-16,-4-1-5 16,3 1 5-16,3 0 1 0,-2-1 1 15,7-4-4-15,-2-1 4 16,3 1 0-16,2-2-2 16,0 1-6-16,0 1 6 15,2-2 3-15,-2 0-1 16,0 2-4-16,1-2 4 15,-3 0-1-15,1 2-1 16,-1 0-5-16,3-2 5 16,-4-2 2-16,3 2 1 15,3 0-6-15,-4-2 6 16,6 0-3-16,0 0 0 16,-5 0-4-16,3 0 4 0,-4 0 3 15,1 0-1 1,-1 0-4-16,-2 0 3 0,1 0-1 15,2 0 0-15,-2 0-4 16,0 0 4-16,2 0 2 16,-3 0 1-16,2 0-6 15,1 3 5-15,-3-3-2 16,1 1 0-16,1 0-4 16,-4 2 4-16,1-1 2 15,-1-1 0-15,-1 2-4 16,3-2 4-16,-1 1-2 15,2 1 0-15,0-1-4 16,0 2 4-16,2-2 2 16,-3 0 0-16,6-2-4 15,-3 0 4-15,2 0-2 0,-2 0 0 16,3 0-2-16,1 2 2 16,-1-2 1-16,-2 0 2 15,2 2-6-15,0-2 5 16,1 2-2-16,-1-2 0 15,-4 2-3-15,4-2 3 16,-1 2 1-16,3-2 1 16,2 2-4-16,-3-2 3 15,0 0-1-15,1 2 0 16,-3-2-3-16,3 3 3 16,2-2 2-16,-2-1 0 15,1 0-4-15,0 0 4 0,-1 0-2 16,0 0 0-16,-1 3-4 15,1-1 4-15,0-1 2 16,-1-1 0-16,0 1-4 16,1-1 5-16,2 0-3 15,-1 3 0-15,1-3-5 16,-2 0 5-16,0 2 3 16,-1-2-1-16,3 0-4 15,-3 0 3-15,1 1-1 16,1-1 0-16,-1 0-2 15,0 3 2-15,-3-3 3 16,3 0-2-16,2 0-2 16,-3 0 5-16,2 0-2 0,1 0-2 15,-2 0-3-15,2 0 3 16,0 0 3-16,-3 0-2 16,1 0-2-16,2 0 1 15,-3 0 0-15,5 0 0 16,-3 0-3-16,3 0 3 15,0 0 2-15,0 0 0 16,0 0-4-16,0 0 4 16,0 0-2-16,0 0 0 15,-2 0-4-15,2 0 4 16,-2 0 3-16,2 0-2 16,-2 0-2-16,0 0 3 15,0 0-2-15,-1 0 0 0,3 0-4 16,-2 0 4-16,0 0 4 15,0 0-2-15,0 0-4 16,0 0 4-16,2 0-2 16,-4 0 0-16,2 0-4 15,0 0 4-15,2 0 4 16,-2 0-4-16,0 0 0 16,0 0 1-16,0 0-1 15,2 0 0-15,-3 0-1 16,1 0 1-16,2 0 5 15,-2 0-4-15,0 0-1 16,2 0 2-16,-2 0-1 16,2 0-1-16,-2 0-3 15,-1 0 3-15,0 0 3 0,1 0-3 16,2 0 0-16,-2 0 2 16,2 0-1-16,0 0-1 15,0 0-3-15,0 0 3 16,0 0 4-16,0 0-4 15,0 0 0-15,0 0 2 16,0 0-2-16,0 0 0 16,0 0-4-16,0 0 4 15,-2 0 2-15,2 0-1 16,0 0-2-16,0 0 4 16,0 0-3-16,0 0 0 15,0 0-5-15,0 0 5 0,0 0 4 16,0 0-4-16,0 0 0 15,0 0 3-15,0 0-2 16,0 0-1-16,0 0-2 16,0 0 2-16,0 0 4 15,0 0-4-15,0 0 0 16,0 0 3-16,0 0-3 16,0 0 0-16,0 0-2 15,0 0 2-15,0 0 4 16,0 0-4-16,0 0 0 15,0 0 1-15,0 0-1 16,0 0 0-16,0 0-3 16,0 0 3-16,0 0 3 0,0 0-2 15,0 0-1 1,0 0 1-16,0 0-1 0,0 0 0 16,0 0-2-1,0 0 2-15,0 0 2 0,0 0-1 16,0 0-1-16,0 0 3 15,0 0-3-15,0 0 0 16,0 0-5-16,0 0 5 16,0 0 2-16,0 0-2 15,0 0 0-15,0 0-1 16,0 0 1-16,0 0 0 16,0 0-2-16,0 0 2 0,0 0 3 15,0 0-2-15,0 0-2 16,0 0 2-16,0 0-1 15,0 0 0-15,0 0-4 16,0 0 4-16,0 0 3 16,0 0-2-16,0 0-1 15,0 0 2-15,0 0-2 16,0 0 0-16,0 0-5 16,0 0 5-16,0 0 3 15,0 0-3-15,0 0 0 16,0 0 2-16,0 0-2 15,0 0 0-15,0 0-4 16,0 0 4-16,0 0 2 16,0 0-2-16,0 0 0 15,0 0 2-15,0 0-2 0,0 0 0 16,0 0-4-16,0 0 4 16,0 0 2-16,0 0-2 15,0 0 0-15,0 0-1 16,0 0 1-16,0 0 0 15,0 0-2-15,0 0 2 16,0 0 3-16,0 0-3 16,0 0 0-16,0 0 0 15,0 0 0-15,0 0 0 16,0 0-2-16,0 0 2 16,0 0 2-16,0 0-2 15,0 0 0-15,0 0 0 0,0 0 0 16,0 0 0-16,0 0-2 15,0 0 2-15,0 0 4 16,0 0-4-16,0 0 0 16,0 0-2-16,0 0 2 15,0 0 0-15,0 0-2 16,0 0 2-16,0 0 2 16,0 0 1-16,0 0-6 15,0 0 2-15,0 0 1 16,0 0 0-16,0 0-7 15,0 0 2-15,0 0-4 16,0 0-9-16,0 0 7 16,0 0-16-16,0 0 5 0,0 0-16 15,0 0-19 1,0 0 2-16,0 0-10 0,0 0-18 16,4 4-21-1</inkml:trace>
  <inkml:trace contextRef="#ctx0" brushRef="#br0" timeOffset="190462.72">18005 6745 99 0,'0'0'64'15,"0"0"-47"-15,0 0-11 16,0 0 22-16,0 0 3 16,0 0 4-16,0 0 1 15,-5-78-11-15,5 70 7 16,-3 2-8-16,3 2-1 16,-2 2-2-16,2 0-14 0,-2 2 8 15,0 0-10 1,2 0-5-16,-2 0 0 0,2 10 0 15,0 14 7-15,-2 10 8 16,2 9-10-16,-2 7 11 16,2 7-7-16,0 0-6 15,0-3 4-15,0-6 0 16,0-6-2-16,0-7-5 16,0-7 5-16,0-5 1 15,0-5-6-15,0-5 4 16,0-8-4-16,0 0 4 15,0-5-4-15,0 0 0 16,0 0 3-16,0 0 6 16,-3-5 9-16,1-17-18 0,-4-7 3 15,0-12 4-15,0-4-5 16,2-5-2-16,-1-5-4 16,5 3 4-16,0 3-2 15,0 3-1-15,11 6 3 16,12 2-2-16,-1 3 5 15,7 2-8-15,0 5 9 16,-2 6-4-16,-5 6 0 16,-4 4-9-16,-3 6-4 15,-1 2-1-15,-3 2-9 16,-3 2-17-16,0 0-22 0,-8 6-21 16,0 13-13-1,0 12 16-15</inkml:trace>
  <inkml:trace contextRef="#ctx0" brushRef="#br0" timeOffset="190678.13">17842 6956 280 0,'0'0'40'0,"0"0"-38"16,0 0 0-16,0 0 11 15,0 0-2-15,0 0 16 16,45-6-21-16,-24-4-1 16,4 2-5-16,0 2 0 15,-1-3-18-15,3 3-16 16,0 1-48-16,-3 2-34 0</inkml:trace>
  <inkml:trace contextRef="#ctx0" brushRef="#br0" timeOffset="191330.39">18254 6807 147 0,'0'0'114'16,"0"0"-113"-16,0 0 11 0,11 141 0 15,-4-92-1-15,2 1 16 16,0 2-14-16,-5-1 9 15,0-2-5-15,-1-7-13 16,1-8 10-16,-2-8-5 16,1-8-1-16,-1-6-8 15,-2-7 3-15,0-3-3 16,0-2 10-16,0 0 12 16,0-2 14-16,0-19-14 15,0-6-20-15,0-3 1 16,0-6-3-16,-7-1 0 15,-2-6 0-15,3 1-23 16,2-4 14-16,1 3 7 16,3-1-8-16,0 3 1 15,0 1-11-15,0-4 13 0,9 4 3 16,6-1-15 0,5 2 15-16,1 2-4 0,0 5 3 15,0 4 3-15,1 4-4 16,-1 4 6-16,-2 6 0 15,4 2 0-15,-1-1 0 16,2 6 1-16,1 6-1 16,-5 1 0-16,1 0 1 15,-6 5-1-15,-2 13 13 16,-6 4-12-16,-5-2 4 0,-2 3 0 16,0 0 0-1,0-1 2-15,-18 4-2 0,-13-2 17 16,-7-2-1-1,-4 5-18-15,-5-5 16 0,3 1-7 16,7-2-2-16,6-3-10 16,7-1 6-16,4-2-6 15,7-3 0-15,-1-2-7 16,8-3-8-16,6-1-23 16,0-3-21-16,0 0-33 15,0 2-31-15</inkml:trace>
  <inkml:trace contextRef="#ctx0" brushRef="#br0" timeOffset="191962.93">17461 7636 196 0,'0'0'10'0,"0"0"-7"16,0 0 10-16,0 0 34 15,0 0 0-15,0 0-21 16,-98 8-2-16,98-8 0 15,0 0-3-15,0 0-17 16,17 0 1-16,14-2 4 16,15-4-1-16,14 0-6 15,17-5 19-15,10 2-2 0,11-1-8 16,5 2-1-16,0 2-10 16,-6 2 7-16,-5-3-5 15,-7 1 1-15,-6-2-3 16,-2 0 3-16,-6 1 1 15,-11 0-3-15,-11 3 3 16,-13 1 0-16,-12 0-4 16,-11 2 2-16,-6 1-2 15,-7 0 0-15,0 0-6 16,0 0 4-16,-13 0-25 16,-18 5-18-16,-13 15-41 15,-22 9-77-15</inkml:trace>
  <inkml:trace contextRef="#ctx0" brushRef="#br0" timeOffset="192749.81">17414 7938 195 0,'0'0'32'16,"0"0"-17"-16,0 0-2 15,0 0 9-15,0 0 1 16,0 0 13-16,9 34-21 16,-4-1 8-16,1 3 2 15,3-2-11-15,0-2-3 16,0-4-2-16,2-4 10 15,-4-4-6-15,-3-2-12 16,-1-4 2-16,-3 0 0 16,0-4 0-16,0-2-3 15,0 0 2-15,0 1-2 0,0-6 0 16,-3 0-10-16,-4-3 10 16,-2 0 0-16,1-6 0 15,-3-19-4-15,1-5 4 16,6-7 6-16,4-5-4 15,0 1-1-15,0-1 3 16,4 2-2-16,15 4 0 16,0 4-2-16,6 1-4 15,2 5 4-15,4 1 1 16,0 0 0-16,0 5-1 0,-4 6 1 16,-2 4-1-1,-8 6-1-15,-3 2-14 0,-3 2-5 16,-5 0-16-16,-1 0-33 15,-2 10-21-15,-3 6-26 16</inkml:trace>
  <inkml:trace contextRef="#ctx0" brushRef="#br0" timeOffset="192957.52">17349 8135 262 0,'0'0'52'0,"0"0"-52"16,0 0 6-16,0 0-6 0,0 0 8 15,137-49-6 1,-100 37-4-16,-1-1 2 0,-7 1-13 16,-2 1-10-16,-7 4-55 15,-9 1 12-15</inkml:trace>
  <inkml:trace contextRef="#ctx0" brushRef="#br0" timeOffset="193446.18">17702 8021 9 0,'0'0'159'0,"0"0"-126"16,0 0-13-16,0 0-12 16,0 0 17-16,52 108 3 0,-44-76-2 15,-2 8-4-15,-6 1-12 16,0-4-1-16,0-6-1 15,3-9 3-15,-3-7-3 16,0-8-6-16,2-4 10 16,-2-3-3-16,0 0-8 15,0 0 28-15,0-3 4 16,0-19-24-16,0-9-7 16,0-7 3-16,0-3-5 15,0-6 0-15,0-2-9 16,0-1-1-16,0 0-4 15,0 5-8-15,0 2 14 16,16 9 1-16,3 7 7 16,4 6 0-16,-3 8-2 15,2 2 2-15,-2 9 1 0,-2 2 4 16,-3 0-5-16,-1 0 3 16,-7 2-1-16,-3 13 11 15,-4-2-11-15,0 5 9 16,0 3-3-16,-22 1 0 15,-5 0-5-15,0 0 1 16,-2-2 0-16,3-4 2 16,3-4-4-16,5 0-2 15,3-5 0-15,3 4-2 16,2-1-19-16,5-2-32 0,5 2-32 16,0-2-76-1</inkml:trace>
  <inkml:trace contextRef="#ctx0" brushRef="#br0" timeOffset="193716.88">18111 7950 295 0,'0'0'13'0,"0"0"21"16,0 0 4-16,0 0-18 16,32 105 14-16,-30-81-6 0,-2 0-22 15,0-2-6 1,0-2 3-16,0-4-3 0,-2 2 0 16,-16 2-28-16,-2-1-27 15,-3-2-45-15,3-5-22 16</inkml:trace>
  <inkml:trace contextRef="#ctx0" brushRef="#br0" timeOffset="193912.76">18003 8181 330 0,'0'0'73'0,"0"0"-56"15,0 0-1-15,0 0 6 16,0 0-12-16,0 0-1 15,104-56-9-15,-73 44-5 16,0 2-17-16,1-5-22 16,-1 3-29-16,-7 5-54 15</inkml:trace>
  <inkml:trace contextRef="#ctx0" brushRef="#br0" timeOffset="194317.74">18394 7936 331 0,'0'0'2'0,"0"0"6"15,0 0-8-15,0 0 19 16,0 0 0-16,12 125-1 16,-10-83-3-16,-2-2-4 15,0 0 2-15,0-5-11 16,0-6 9-16,0-7-11 15,0-9 3-15,0-6 2 16,-2-7 0-16,2 0 0 16,0 0 1-16,0 0-6 15,0 0 17-15,0-1-17 16,0-8-1-16,0-1 1 0,0 1 0 16,0 2 0-1,0 1 0-15,0 4-12 16,0 2 7-16,0 0 4 15,0 0-12-15,0 0 8 16,0 0-18-16,0 0-1 0,0 0-2 16,0 0 5-16,0 0 14 15,0 0-3-15,0 0-30 16,0 0-4-16,0 0 1 16,0 0-2-16</inkml:trace>
  <inkml:trace contextRef="#ctx0" brushRef="#br0" timeOffset="194586.75">18279 7893 336 0,'0'0'39'0,"0"0"-22"15,0 0-12-15,0 0 3 16,0 0 14-16,0 0-10 16,82-71 0-16,-55 63-12 15,6 2 4-15,-4-2-6 16,0 5 2-16,-6-1-8 16,-4 1-16-16,-5 3-15 0,-5 0-15 15,5 0-71-15</inkml:trace>
  <inkml:trace contextRef="#ctx0" brushRef="#br0" timeOffset="195199.5">18675 7793 300 0,'0'0'15'0,"0"0"-2"15,0 0 22-15,-2 120-7 16,-3-75 11-16,-1 4-11 15,-3 3-15-15,0-4-3 16,0-6-8-16,3-6 10 16,6-8-7-16,-3-6-2 15,3-6-3-15,0-7 2 0,0-6-1 16,0-3-1-16,0 0 1 16,0 0-1-16,0-6 6 15,0-18-5-15,0-8-2 16,0-8-3-16,-6-3-3 15,-4-6-9-15,-1-1-15 16,1-2 0-16,2 6-2 16,6 10 20-16,2 7 13 15,0 16 4-15,0 4 3 16,0 9-7-16,4 0 7 0,15 2-6 16,3 20 14-1,9 8-11-15,-2 7 9 0,3 1-2 16,-3 0 2-1,-4-3 1-15,2-4-5 0,-2-5 5 16,0-6 1-16,-5-8-14 16,0-5 13-16,-4-3-2 15,-3-4-5-15,1 0 5 16,-4 0-12-16,1-14 17 16,1-15-9-16,-1-7-6 15,-7-4-2-15,-2-2 2 16,-2-2-2-16,0 4 0 15,-2-1-4-15,-13 5 4 16,1 6 0-16,3 6-1 16,3 7 1-16,-2 6 0 0,3 5 0 15,3 4-6-15,2 2-33 16,0 0-2-16,2 0-46 16,-2 8-40-16,-8 10-138 15</inkml:trace>
  <inkml:trace contextRef="#ctx0" brushRef="#br0" timeOffset="206615.52">15605 6592 125 0,'0'0'41'0,"0"0"-30"16,0 0 5-16,0 0 11 15,0 0 1-15,0 0-1 16,0 0-11-16,-31-25 0 0,29 21 5 16,-3-2-9-1,0 2 4-15,-1-2-4 0,-3 0 16 16,5 0-20-16,-4 2-6 15,4 2 7-15,-2 1 12 16,-1-2-20-16,1 1-1 16,1 2 4-16,-2-2 1 15,0 2-5-15,-1 0-3 16,-4-2 3-16,1 0 10 16,-2 2-8-16,-5 0 2 15,-2 0-1-15,0 0 4 16,-2 0-7-16,-1 0-1 15,-4 0 1-15,4 0 7 16,-4 0-6-16,-5 0-2 16,-1 6 6-16,0 0-1 0,-6 0-4 15,4 1 0 1,-5-1 0-16,0 1 6 0,-3 1-4 16,-3 0-4-16,-4 2 4 15,-1 0 1-15,5 0-3 16,0 0-6-16,4-4 6 15,3 5 6-15,-1 0 2 16,3 3-8-16,4 2 2 16,2 0 0-16,2 2-2 15,2 1-4-15,5 1 4 16,2 4 1-16,5-2 2 16,3 3-6-16,-1 2 6 0,-1 2-1 15,1 8-2 1,-3-1-6-16,3-2 6 0,-3 1 2 15,5 1 0-15,-1-5-4 16,0 5 4-16,1-3 1 16,0-3-3-16,4 2-6 15,2-3 6-15,3 4 2 16,2-3 1-16,0 0-6 16,0 0 6-16,0 0-2 15,0-2-1-15,0 2-4 16,2-4 4-16,5 2 3 15,3-2 0-15,-2 1-6 16,3-4 6-16,3 2-2 16,-1-3-1-16,3 1-4 15,-1-2 4-15,3-1 1 0,2 1 2 16,0 0-6-16,3 0 6 16,1-2 0-16,0 2-3 15,3-4-6-15,2 0 6 16,0-3 2-16,0-2 0 15,2-1-4-15,2-1 4 16,5-2-2-16,3 1 0 16,3-3-5-16,3 0 5 15,2-1 3-15,4 0-1 16,-3 0-4-16,-2-1 1 0,0 1-3 16,-4-4 4-1,1 3-12-15,-1 0 9 0,1 1 1 16,-3-3 2-16,0 2-3 15,3-2 6-15,1-1-3 16,2 2 0-16,-2-3-8 16,1 0 8-16,-1 1 0 15,-3-1-3-15,-1 0 2 16,0 0 1-16,-1 0-1 16,-1 0 1-16,-2 0-4 15,0 0 4-15,-2 0 0 16,-1 3 2-16,1-3-4 15,-3 0 4-15,5 0-2 16,-3 0 0-16,2 0-7 16,0 0 7-16,-1 0 3 0,-5 0 1 15,0 0-8-15,-2 0 8 16,-4 0-3-16,2 0-1 16,-6 0-8-16,6 0 8 15,0 0 1-15,2-3 1 16,2 2-4-16,0-5 4 15,1 0-2-15,3 0 0 16,1-2-4-16,-5 2 4 16,5 2 3-16,-2-3-1 15,-3 4-4-15,-2-1 4 16,-8 1-1-16,4 2-1 16,0-1-5-16,4-2 5 0,-2-3 2 15,2 2 1 1,0-4-6-16,0 4 6 0,0-2-3 15,-1 0 0-15,-6 1-6 16,1 0 6-16,-1-1 2 16,-2 0 1-16,0-2-6 15,1-1 6-15,-2 1 0 16,4-4-3-16,-5 3-10 16,-3-2 10-16,3-2 2 15,-3 2-2-15,4-2 0 16,-7 0 4-16,5-2-2 15,-5 0-2-15,-1-1-2 16,5 2 2-16,-1-3 7 16,6 0-7-16,-3-2 0 15,2 2 3-15,-2 2-2 0,-3 2-1 16,-1 4-4 0,-6-3 4-16,1 4 3 0,-2-6 0 15,-2-1-6-15,-1-4 6 16,-2 0 3-16,3-2-6 15,-5 2 3-15,2 1-3 16,-2 0 5-16,0 2-2 16,0 4-6-16,0-1 6 15,0 2 0-15,0-5-3 16,-2 2 3-16,-7-3-3 16,0-2 7-16,-2-2-4 15,0-3-4-15,-3-1 5 0,-1 2 2 16,4 1-6-16,-5-2-1 15,3 5 1-15,1 2 4 16,-1 0-1-16,-3 0-4 16,3 3 6-16,-1-4 3 15,-1 0-8-15,1 0 2 16,-1-3-2-16,-3 0 5 16,1 2-1-16,-2-2-8 15,0 2 8-15,-1 0-2 16,-3 0-2-16,-6 3-6 15,-4 4 6-15,-9 0 1 16,-8 3 3-16,-6 1-8 16,-4-3 8-16,1-3-1 0,-4 1-3 15,8-4 2-15,5 2-1 16,6 0 9-16,8 2-7 16,2-2-6-16,3 0 7 15,0 0-3-15,-2 0-1 16,2-1-5-16,-1 4 5 15,3 3 2-15,0 0 0 16,0 4-4-16,-2 2 4 16,2 0-1-16,1 1-1 15,1 2-8-15,0-2 8 16,3 3 0-16,-1 0-2 16,0 0-1-16,1 0-15 0,-2 0 13 15,3 0-19-15,3 13-38 16,5-1-37-16,6 4-54 15,-7-3-12-15</inkml:trace>
  <inkml:trace contextRef="#ctx0" brushRef="#br0" timeOffset="207666.07">15807 7149 123 0,'0'0'75'16,"0"0"-33"-16,0 0-21 16,0 0 5-16,0 0 1 15,0 0 2-15,-44-83-23 16,36 66 18-16,-2 0-15 0,1-1 16 16,1 1-10-1,-4 2-7-15,-1 0 1 0,-5 4-1 16,-4 1-6-16,-2-2-4 15,-5 1 6-15,-3 4 0 16,-3-3-4-16,-1 4-4 16,0-2 4-16,0-2 4 15,1 1-1-15,-1-3-6 16,-1 3 6-16,-4-1 4 16,1 4-7-16,0-1 0 15,-5 3 0-15,1 4 7 16,-5 0 2-16,-2 0-9 15,-3 13 0-15,-2 1 0 16,5 3 0-16,5 4-4 16,4-1 4-16,7 2 1 15,2 2 1-15,9-2-4 0,-3 3 4 16,3-2-1-16,-1 4-1 16,0 0-4-16,1 3 4 15,0 2 2-15,-1 4-1 16,0 1-2-16,5 1 2 15,3 4 1-15,3 4-2 16,1 4-4-16,4 2 4 16,2 0 3-16,0 0-2 15,5-3-2-15,2-1 2 16,0-6 1-16,0-2-2 16,4-6-4-16,10-1 4 0,6-6 2 15,0 2 0 1,5-4-4-16,2 0 4 0,4-3 1 15,2-7-3-15,3-1-3 16,8-3 3-16,5-5 0 16,7-2 3-16,2-4-4 15,7 0 2-15,-1 0 4 16,5 0-5-16,0 0-5 16,-5-17 2-16,2-6 3 15,-6-9 2-15,-1-4-2 16,-1-7 5-16,-4-3-4 15,0-4-1-15,-10 2-6 16,-1-2 6-16,-12-2-5 16,-9 3 7-16,-6 2-4 0,-12-3 4 15,-4-3-2-15,0-1 0 16,0-6 1-16,-18 2-1 16,-6 5 5-16,-7 3-2 15,-2 3 6-15,-6 4-7 16,1 5 13-16,1 4-5 15,3 7-8-15,1 12 1 16,2 11-3-16,2 4-5 16,-2 11-19-16,-1 20-18 15,8 15-53-15,-3 4-85 16</inkml:trace>
  <inkml:trace contextRef="#ctx0" brushRef="#br0" timeOffset="208596.26">16559 9599 302 0,'0'0'34'0,"0"0"-14"0,0 0-4 16,0 0 4-1,0 0 2-15,0 0-2 0,-10 25-4 16,10 8-10-16,-2 9 15 15,0 2-9-15,0-2 14 16,-3-2-12-16,1-3-13 16,0-7 4-16,4 0 0 15,-2-6-4-15,2-7-2 16,0 2-7-16,-2-7 2 16,-4-6-28-16,0 1-29 15,-3-4-9-15,0-3-30 16,-7 0-68-16</inkml:trace>
  <inkml:trace contextRef="#ctx0" brushRef="#br0" timeOffset="209311.85">16295 9682 337 0,'0'0'42'15,"0"0"-18"-15,0 0-21 16,0 0 24-16,0 0-3 15,0 0 16-15,129-71-21 16,-88 65-19-16,3-2 4 16,8-2 6-16,8-6-7 15,3-2-6-15,-1 0 6 16,-4 2-6-16,-10 2 3 16,-10 2-26-16,-4 1-12 0,-10 5 3 15,-6 2-4-15,-7 4 4 16,-7 0-7-16,2 0 28 15,-6 0-8-15,0 0 22 16,0 0 0-16,0 10 21 16,0 9-11-16,-6 6 10 15,4 8-1-15,0 3 11 16,2 6-11-16,0 8-11 16,0 2 15-16,0 2-1 15,4 4-15-15,8-2 11 16,-1-1-18-16,3 1 15 15,-1-4-15-15,-2-10-4 16,0-8 4-16,-4-12 2 0,-3-12-1 16,-4-6-2-16,0-4 2 15,0 0 15-15,0-18 6 16,-6-18-22-16,-10-8 2 16,1-8 8-16,-4 0-7 15,4-4-6-15,9-3-8 16,6 1 8-16,0-2-4 15,6 0-6-15,21 2 7 16,4 3 1-16,5 6-8 16,1 11 11-16,1 8 2 15,1 8 4-15,0 5-4 16,1 7-2-16,-2 6 2 0,1 4 16 16,-4 0-16-1,-6 13 15-15,-7 8-12 0,-6 8 18 16,-12 1-14-1,-4-1-3-15,0 2-2 0,-20-1 10 16,-18 2-10-16,-8 2-4 16,-10 2 5-16,0-1-7 15,-2-6-6-15,4-3-37 16,6 1-26-16,0-8-37 16</inkml:trace>
  <inkml:trace contextRef="#ctx0" brushRef="#br0" timeOffset="209794.47">15173 10379 303 0,'0'0'54'0,"0"0"-51"0,0 0 9 16,0 0 2-16,0 0 32 15,183-16-10-15,-75-2-4 16,24-3-17-16,15-6 14 16,7-1-16-16,1-1-12 15,-1 0 3-15,0-4 5 16,6 4-6-16,1 2-5 16,-5 5 4-16,-9 10 6 15,-17 2-8-15,-15 4-7 16,-12 2 5-16,-21 4-2 15,-22-2 4-15,-22 2-4 16,-18 0-11-16,-14 0-12 16,-6 0-34-16,0 0 3 15,-28 8-27-15,-19 8-152 0</inkml:trace>
  <inkml:trace contextRef="#ctx0" brushRef="#br0" timeOffset="211617.54">16073 10678 192 0,'0'0'43'15,"0"0"-29"-15,0 0-14 16,0 0 25-16,0 0 1 16,0 0-18-16,6-75 4 15,-3 72 9-15,-1 3-14 16,-2 0 3-16,0 0-3 0,0 0 9 16,0 0 7-1,0 3-13-15,0 13 10 0,0 7 5 16,0 3-22-16,0 6 3 15,0 2-3-15,0 4 23 16,0 0-14 0,0 1-11-16,2-6 6 0,2-3 1 15,-1-3-5-15,-1-5-6 16,1-8 6-16,-3-2 0 16,0-5-3-16,0 0-9 15,0-4 0-15,0 1-7 16,0 0-31-16,0-4-12 15,-3 0-23-15,-8 0-35 16</inkml:trace>
  <inkml:trace contextRef="#ctx0" brushRef="#br0" timeOffset="212087.77">15699 10734 224 0,'0'0'33'15,"0"0"-29"-15,0 0-3 16,0 0 25-16,0 0 9 16,0 0-18-16,71-25 1 15,-38 22 0-15,10 0 14 16,1 0-6-16,2-1-11 16,4-4 2-16,-1-4 1 15,-2 4-12-15,-5-7 6 16,0 4-12-16,-6-3 13 15,-3-2-13-15,-6 4-1 16,-6-1 1-16,-6 5 4 16,-4 3-3-16,-4 0-2 0,-5 4 1 15,0 1-5-15,-2 0 2 16,0 0-25-16,0 0-7 16,0 0-10-16,0 0-26 15,0 0-27-15,0 0-94 16</inkml:trace>
  <inkml:trace contextRef="#ctx0" brushRef="#br0" timeOffset="212849.32">16472 10593 188 0,'0'0'105'0,"0"0"-105"16,0 0 0-16,0 0 17 15,0 0 36-15,46 106-22 16,-28-62-5-16,3 2-1 15,-4-3 14-15,1-3-21 16,-1-2-4-16,-3-5-8 16,-1-5 10-16,1-6-16 15,-7-4 2-15,-5-5-2 16,0-9 7-16,-2 0-4 16,0-4-5-16,0 0 4 0,-9 0 15 15,-9-15-17 1,-2-13-15-16,2-15 8 0,0-7 3 15,5-7-13-15,7-8 7 16,4 0 0-16,2 6 8 16,0 6 1-16,21 9-11 15,8 9 12-15,2 6 3 16,-2 5-3-16,3 8 0 16,-3 2 0-16,-2 5 3 15,-3 9-3-15,1 0-7 16,-6 0 7-16,-3 9 17 15,-5 11-16-15,-9 1 13 16,-2 9-6-16,0-1 9 16,-24 7-16-16,-12 0 3 15,-4 3-4-15,-2-3 7 0,-5-5-6 16,10-1-2-16,3-7-10 16,12-7 6-16,9-8-27 15,11-5-53-15,2-3-9 16,6 0-98-16</inkml:trace>
  <inkml:trace contextRef="#ctx0" brushRef="#br0" timeOffset="213070.36">17037 10542 357 0,'0'0'32'0,"0"0"-15"16,0 0-1-1,0 0 28-15,77 124-15 0,-58-90 4 16,-3 0-31-16,-3 0 1 16,-1-3-3-16,-6-4 3 15,-1-3-3-15,-5-2-16 16,0 0-23-16,-3 1-11 16,-17-6-59-16,-7-5-154 15</inkml:trace>
  <inkml:trace contextRef="#ctx0" brushRef="#br0" timeOffset="213266.79">16977 10820 213 0,'0'0'168'0,"0"0"-132"0,0 0-36 16,0 0 0-16,0 0 16 15,0 0 6-15,79-20-20 16,-44 10-2-16,7-4-2 15,5-6 2-15,2 0-26 16,-4-3-25-16,-5 6-52 16,-7-1-133-16</inkml:trace>
  <inkml:trace contextRef="#ctx0" brushRef="#br0" timeOffset="213820.22">17499 10475 316 0,'0'0'35'0,"0"0"-31"0,0 0 9 16,0 0 2-16,0 0 6 15,33 143-13-15,-29-92 12 16,-2 0-9-16,2-5-9 16,-4-5 8-16,0-5 1 15,0-11-9-15,0-6-4 16,0-10 4-16,-4-6 8 15,0-3 3-15,-5 0-11 16,-1-12 5-16,-4-17-5 16,-1-7 1-16,1-12-6 15,3-6 11-15,0-3-3 0,2 1-5 16,0 5-12-16,5 10 2 16,4 13 10-16,0 12-7 15,0 13 1-15,0 3 6 16,0 0-4-16,10 13 3 15,11 18 1-15,3 8 15 16,5 6 1-16,-3 1-13 16,7-4-1-16,-5-4-2 15,1-9 13-15,0-4-13 16,-3-7 4-16,-3-8-1 0,-6-8 12 16,-1-2-13-1,-7 0 11-15,-3-5-6 0,-2-20 19 16,-4-15-13-16,0-14-9 15,0-2-4-15,0-7 2 16,-10 6-2-16,1 6-6 16,1 5-12-16,3 12 16 15,0 8-14-15,3 9-25 16,0 10-1-16,2 6-29 16,0 1-22-16,0 0-71 15</inkml:trace>
  <inkml:trace contextRef="#ctx0" brushRef="#br0" timeOffset="214716.64">17438 10468 298 0,'0'0'58'0,"0"0"-43"16,0 0 19-16,0 0 21 16,0 0 3-16,0 0-24 15,29-47-34-15,-10 58 1 16,5 20 18-16,8 9 3 15,-3 8 1-15,-1 1-16 16,-4 1 13-16,-1 0-16 16,-3-6-2-16,-5-6-2 15,-4-6 3-15,-6-9-1 16,-5-6-4-16,0-5 4 16,0-4 3-16,0-4-5 15,0-4-6-15,0 0 6 0,-11 0 6 16,-2-12-6-16,-3-10-2 15,5-8 1-15,0-6 1 16,-1-4 0-16,1-8-10 16,1-5 10-16,-4-5-2 15,3 0-3-15,5 5 2 16,0 9 3-16,6 7 2 16,0 7-2-16,0 4-16 15,8-2 16-15,13 0 0 16,6-3 5-16,4 4-9 15,5 0 8-15,-1 1 2 16,4 6-6-16,-6 4-6 16,-4 6 6-16,-2 6 3 0,-10 4-3 15,-3 0 0-15,-5 0-11 16,-5 0-3-16,-4 4-19 16,0 15-35-16,0 8 12 15,-18 12-20-15,-15 5-71 16</inkml:trace>
  <inkml:trace contextRef="#ctx0" brushRef="#br0" timeOffset="-214506.36">17463 10713 211 0,'0'0'104'0,"0"0"-88"0,0 0 21 16,0 0 0-16,0 0 35 15,0 0-21-15,108 25-33 16,-67-39 1-16,1-9 8 16,1 0-20-16,-5-2 4 15,-2 1-10-15,-7 2 12 16,-3 5-13-16,-3 2-7 16,-8 3 7-16,-4 6 0 15,-6 2-10-15,-5 4-5 16,0-2-14-16,0 2-6 15,0 0-69-15,-14 0-74 0</inkml:trace>
  <inkml:trace contextRef="#ctx0" brushRef="#br0" timeOffset="-213798.75">17822 10271 364 0,'0'0'66'0,"0"0"-12"15,0 0-33-15,0 0 3 16,0 0-18-1,0 0-4-15,33 80 23 0,-15-18 5 16,0 4-25-16,-3 2 10 16,-1 0-12-16,-3-3 13 15,-2-7-16-15,-2-6 2 16,-3-12-2-16,-4-10 5 16,0-12-3-16,0-7-4 15,0-10 4-15,0-1 4 16,0-3-6-16,0-24 0 15,-14-13 0-15,-1-8 3 16,1-6-2-16,1-7-2 0,2 1-6 16,4 0 4-16,3 4-1 15,4 4-13-15,0 4 17 16,0 8 0-16,0 6 0 16,7 11 0-16,0 13 0 15,3 3 1-15,-1 7-1 16,7 0-9-16,5 20 9 15,4 10 5-15,10 4-2 16,-2 4-6-16,3-2 6 16,-3 1 3-16,-2-8-6 15,-4-2-5-15,-2-8 5 16,-6-9 3-16,-1-6-1 16,-5-4-4-16,3 0 4 0,-1-18 5 15,-1-18 9-15,1-16-14 16,-6-11 2-16,-6-2 7 15,-3 1-11-15,0 4 0 16,-7 10 0-16,-15 8 0 16,-5 13 0-16,-2 7-16 15,0 6 2-15,-4 8-1 16,-3 8-29-16,-2 0-17 16,-6 14-94-16,-8 12-154 15</inkml:trace>
  <inkml:trace contextRef="#ctx0" brushRef="#br0" timeOffset="-211283.97">17372 9043 241 0,'0'0'3'15,"0"0"-3"-15,0 0 4 16,-116-42 14-16,76 34 9 16,-6-2-10-16,-2 2 3 15,1-1 31-15,1 0-49 16,-2 7 9-16,-2-2-11 15,-4 4 6-15,-8 0 5 16,-3 0-10-16,3 0-1 16,2 0 10-16,4 0 8 15,6 11-18-15,4 6 3 16,4-1 2-16,1 1-5 16,2-1-3-16,3-2 3 0,-7-3 8 15,1 2-5 1,-6-1 0-16,-4 0 22 0,-6 4-17 15,-4 0-8-15,-1 4 3 16,1 0 0-16,2 2 1 16,4 0-1-16,4-4-6 15,8 2 6-15,7-4 20 16,8-2-23-16,8 0-5 16,4-1 5-16,-1 2 2 15,-3 1-1-15,0 3-2 0,-6 4 2 16,-2 3 3-1,-5 0-4-15,-1 5-4 0,-2-3 4 16,0 2 2 0,-1 2 0-16,0 0-4 0,3 2 4 15,-1 0 1-15,2-5-3 16,5 4-3-16,3-3 3 16,2 0 3-16,3 1 1 15,6-3-8-15,1 1 8 16,8 0 1-16,1 1-5 15,3 4-1-15,-2 4 1 16,2 6 4-16,-4 2-3 16,0 7-2-16,2 0 2 15,-5 1 4-15,-1 1-5 16,6-5-6-16,4-2 6 0,0-4 5 16,0-3-2-1,10 1-5-15,3-1 4 0,5 3 6 16,-3-1-8-16,1 1-3 15,1-2 3-15,2-4 3 16,0-1-2-16,1-1-2 16,5-5 2-16,-2-1 2 15,0-2-3-15,4-3-3 16,-2-6 3-16,2 2 6 16,0-3-3-16,0 1-6 15,-2 0 6-15,2-1 1 16,2-2-4-16,0 0-4 15,3 0 4-15,1 0 4 16,0 0-3-16,2 1-2 0,0-4 2 16,1 1 5-16,-3 3-6 15,2-7-2-15,-3 5 2 16,3 1 3-16,-2-1 0 16,1-2-6-16,2 3 6 15,-5-1 1-15,5-4-4 16,-3-1-4-16,-2-1 4 15,3-1 4-15,1-2 1 16,1 0-5-16,1-4 1 16,4-1 3-16,1 2-4 15,-2-3 3-15,3 0-3 16,-3 0 6-16,-3 0-3 16,4 0-5-16,-3 0 4 15,4 0 4-15,1 0-6 0,3 0-3 16,3 0 3-16,4-3 7 15,-1-5-2-15,1-2-8 16,-4 0 6-16,-2 1 4 16,0 0-7-16,-3 2-3 15,-2-2 3-15,-1 2 3 16,-3 0 0-16,0-1-6 16,-3 0 6-16,-2 0 0 15,6 0-3-15,-3 0-3 16,1 0 3-16,1-2 4 15,3 1-3-15,-2 1-2 0,6-3 2 16,-3 3 0 0,-2-2-1-16,-2 1-4 0,-5 2 4 15,-2-3 2-15,-2 0 0 16,-2 0-4-16,0-1 4 16,-2 1 2-16,-6-3-4 15,4 3-5-15,-3-1 5 16,2 2 3-16,0-1-1 15,3-4-4-15,2 0 4 16,2-2 1-16,2-1-3 16,-2 2-7-16,0-2 7 15,-5 2 4-15,1-2-3 16,-5 2-2-16,0-4 2 0,-2 3 1 16,2-2-2-1,0 0-2-15,-2 1 2 16,2-2 6-16,0 1-5 15,0 0-2-15,-2 2 2 0,2-1 5 16,-4 0-6-16,-1 1-5 16,-1-1 5-16,1 0 9 15,1-2-6-15,1 2-6 16,1-1 6-16,-3-3 3 16,6 1-6-16,-3 1-4 15,-3 1 4-15,1-1 4 16,-7 3-1-16,0 0-6 15,-3 2 6-15,1-2 5 16,-4 0-8-16,-1 0-2 0,0-3 2 16,0 0 2-16,2-1-1 15,1-2-2-15,-3-1 2 16,0 0 3-16,0 0-4 16,-2 2-7-16,0-2 7 15,0 1 3-15,0-1 1 16,-6-4-4-16,-7 1 0 15,1 2 9-15,-1-2-9 16,0 0-5-16,-1 0 5 16,1 0 2-16,2 2 2 15,0-2-8-15,-5 4 8 16,5 0-1-16,-4-1-3 16,-3 4 2-16,1-1-1 0,-2-2 5 15,3 1-3 1,3 2-6-16,-3-2 6 0,5 4 2 15,0-2-5-15,2 2-7 16,0 3 7-16,3-3 2 16,-1 3-1-16,-5-2-2 15,4 0 2-15,-3-1 3 16,-1 3-4-16,4-3-7 16,-1-2 7-16,-1 4 2 15,4-1-1-15,-3 0-2 16,-2 0 2-16,2 0 3 15,-4 1-4-15,-3 2-9 0,3-1 9 16,-5-1 0 0,3 1 4-16,-4 0-8 0,-3-1 8 15,0-3-1-15,0 0-3 16,-3-3-6-16,0 3 6 16,4 0 0-16,-4 4 5 15,-2-2-5-15,0 4 0 16,0-2 9-16,0 3-9 15,4-2 1-15,-2 1-1 16,0-2 0-16,-4 0 1 16,-2-2-2-16,-2 2 0 15,-5 3-2-15,-5 6-1 16,-1 5-22-16,-5 0 7 0,-2 2-8 16,-3 18-22-1,7 6-20-15,-4-6-122 0</inkml:trace>
  <inkml:trace contextRef="#ctx0" brushRef="#br0" timeOffset="-178847.25">18799 5823 477 0,'0'0'39'0,"0"0"-39"16,0 0-1-16,0 0 1 15,0 0 10-15,0 0 8 16,0 0-3-16,-12 0-14 15,12 2 21-15,0 15-9 16,4 14-11-16,8 9-2 16,-2 6 5-16,-3 6 1 15,-1 4 1-15,-1 3-7 0,0-1 8 16,-3-2-8 0,0-4 3-16,-2-3-3 0,0-8 2 15,0-5-2-15,0-4 0 16,0-5-4-16,0-6 4 15,0-4 0-15,0-7-10 16,0-6 9-16,0-2-1 16,0-2-2-16,0-3 4 15,-4-28-12-15,-8-13 6 16,-1-12 5-16,-5-9-4 16,3-1 5-16,-3-2-1 15,3 4 0-15,3 2 1 0,5 4-3 16,5 3 3-16,2 7 0 15,0 6-5-15,13 7 5 16,10 8 0-16,-1 4 0 16,3 4 0-16,-1 5-1 15,3 5 1-15,-1 8 0 16,-3 1-4-16,-3 0-1 16,-7 16 4-16,-4 6 1 15,-5 6 0-15,-4 1 3 16,0 7-2-16,0 3-1 15,-11 2 3-15,-7 2-3 16,-1 0 1-16,1-3-1 16,-2-2 0-16,4-1-1 15,3-6 1-15,4-5 0 16,6-4-1-16,1-6 1 0,2-5 0 16,0-6-2-16,5-5-2 15,13 0-11-15,6 0 15 16,6 0 1-16,-1 0 3 15,0 0-3-15,0 0 0 16,-1 0 1-16,1 0-2 16,-7 0 0-16,1-3-5 15,-8-2 5-15,-3-1-15 16,-6-4 15-16,-2-2 6 16,-4-2-4-16,0-4-2 15,0 0 2-15,-4 0-2 16,-7 2 0-16,0 4 5 15,-2 3 0-15,3 5 1 0,3 2-4 16,1 2 7-16,2 0-1 16,-3 6-2-16,-2 19-6 15,-2 7 0-15,-2 4 0 16,-1 2 3-16,5 0-1 16,1-2-2-16,2-1 1 15,4-4-1-15,2 0 0 16,0-6-6-16,0 0-7 15,14-6-16-15,1-2-17 16,6-5-4-16,3-7-38 16,3-5 29-16,-1 0-62 15</inkml:trace>
  <inkml:trace contextRef="#ctx0" brushRef="#br0" timeOffset="-178518.49">19381 6182 322 0,'0'0'100'0,"0"0"-71"15,0 0-21-15,0 0 16 16,0 0 15-16,0 0-18 16,-84-32-20-16,70 43 3 15,-3 18-4-15,-3 3 0 0,-1 6 0 16,4-1 2-16,3-2-1 15,3 0-1-15,7-2 4 16,4-2-2-16,0-3-2 16,0-2-1-16,15-4 0 15,5-4-1-15,5-4-7 16,2-6-5-16,4-7-13 16,0-1 14-16,3 0-10 15,1 0-13-15,-1-17-23 16,-3 1-16-16,2-7-116 15</inkml:trace>
  <inkml:trace contextRef="#ctx0" brushRef="#br0" timeOffset="-171285.12">24174 13112 488 0,'0'0'35'0,"-141"68"-35"15,64-4 0-15,-2 11 9 16,4 3 1-16,8-3 16 16,20-6-20-16,14-17 8 0,16-13-14 15,9-16 0 1,8-10 0-16,0-9 0 0,14-4-3 15,24-13 3-15,24-27 9 16,21-24 7-16,19-16 3 16,4-8-19-16,-2-1 8 15,-9 9 13-15,-10 12-18 16,-12 15 2-16,-12 18-4 16,-22 14 9-16,-16 13-10 15,-14 8-1-15,-9 0 1 16,0 13 3-16,0 30 15 15,-27 21 2-15,-17 19-17 16,-12 15 8-16,0 9-11 16,5-9-3-16,13-11 3 15,18-22 3-15,16-17-3 0,4-21-1 16,21-15-8-16,33-12 9 16,29-20 2-16,31-36-1 15,23-28-1-15,11-19 11 16,-6-7-11-16,-4 2-5 15,-13 15-6-15,-21 19 11 16,-16 24 0-16,-30 20-7 16,-27 19 7-16,-18 11 0 15,-13 2 0-15,0 41 0 16,-26 23 12-16,-24 23 6 0,-10 13-18 16,-4 4-2-1,1-12 2-15,14-17 3 0,16-26-3 16,15-21 0-1,16-13-1-15,2-13-3 0,7-4 0 16,28-2-11-16,23-34 15 16,15-19 2-16,12-17-2 15,9-8-8-15,6 0 3 16,-1 6-3-16,-11 18 6 16,-16 18-9-16,-28 19 11 15,-17 18 0-15,-11 1-2 16,-12 20-6-16,-4 33 8 15,0 24 16-15,-27 17-16 16,-10 8 1-16,-2-8-1 16,8-14 6-16,16-18-6 0,15-23 0 15,8-21 0-15,40-18 3 16,14 0-3-16,18-38-7 16,13-18-1-16,15-12 5 15,5-7-7-15,1-3 5 16,-5 0-41-16,-11 12 36 15,-21 13 9-15,-16 20 2 16,-25 15 0-16,-19 12 3 16,-12 6-4-16,-3 0-2 15,0 0 2-15,0 12 6 16,3 8 11-16,2 5-17 16,-1 10 6-16,3-1 18 0,1 6-16 15,-2 0 1 1,-1-2-8-16,1-1 5 0,2-6-6 15,3-2-5-15,3-7 5 16,3-9 0-16,4-7-12 16,2-6 0-16,2 0 12 15,4-18-4-15,-2-15 4 16,-2-6-27-16,-4-1 5 16,-9 6 1-16,-5 10-27 15,-3 11-45-15,-6 6-78 16</inkml:trace>
  <inkml:trace contextRef="#ctx0" brushRef="#br0" timeOffset="-169885.02">14932 14137 512 0,'0'0'21'0,"0"0"-21"0,0 0-8 16,0 0 6-16,0 0 4 15,0 0 9-15,-35 85 14 16,27-26-8-16,0 7 1 15,-3 5-12-15,-3 0-4 16,-1 2 8-16,-1-1-2 16,5-6-7-16,0-4-2 15,4-9 1-15,0-11-4 16,1-8 4-16,1-10-20 16,1-10 5-16,0-6-1 0,-2-8-29 15,-2 0 2-15,-3-6-11 16,-7-24-110-16</inkml:trace>
  <inkml:trace contextRef="#ctx0" brushRef="#br0" timeOffset="-169667.19">14453 14359 430 0,'0'0'53'0,"0"0"-23"15,0 0-23-15,0 0-1 16,0 0 19-16,0 0-5 15,74-51-14-15,-24 40 2 16,11-1-3-16,11-2-5 0,12 1-2 16,11-10-17-1,6 2 5-15,-3-4-31 0,-7-3-17 16,-8 0-7-16,-10-3-8 16,-6 1-33-16</inkml:trace>
  <inkml:trace contextRef="#ctx0" brushRef="#br0" timeOffset="-169230.28">15556 14002 174 0,'0'0'94'0,"0"0"-59"16,-7 117 6-16,-3-58 6 15,0 15-8-15,3 3-22 16,-1 8-9-16,1-3 12 0,-4-4-18 16,0-8-1-1,1-6 0-15,-1-15 7 0,3-13-7 16,3-14 0-16,1-13-1 15,4-9 13-15,-7 0 10 16,0-17 20-16,-6-19-40 16,-3-17-3-16,-1-7-4 15,-1-7 4-15,3-6 5 16,-1-4-5-16,7 0-15 16,9 4 6-16,0 7-15 15,17 10 24-15,19 11 0 16,4 12-6-16,7 13 6 15,2 10 6-15,0 10-6 16,0 0 0-16,-7 13 0 16,-6 18 4-16,-12 7-4 0,-10 4 0 15,-10 2 7-15,-4 2 4 16,0 0-7-16,-26-2 7 16,-10 0-7-16,-4-4 10 15,-5-3-14-15,1-7 1 16,3-5-1-16,6-6 0 15,8-5-18-15,10-8-11 16,5-2-38-16,12-4-28 16,0 0-16-16</inkml:trace>
  <inkml:trace contextRef="#ctx0" brushRef="#br0" timeOffset="-168596.45">15857 14279 299 0,'0'0'61'0,"0"0"-58"16,0 0 4-16,0 0 1 16,104 129 26-16,-92-79 11 15,-3-2-26-15,-7-1-5 16,-2-9 14-16,0 0-23 16,0-11 8-16,0-11-8 15,0-9-5-15,0-7 12 16,0 0 15-16,-7 0-13 15,-7-21 1-15,-3-10-13 16,-6-10 2-16,1-11-4 0,0-10-3 16,2-8 0-1,4-3 1-15,7 5-15 0,9 8 17 16,0 8 0-16,7 5 2 16,20 7-3-16,2 8 4 15,0 9-3-15,2 9 1 16,-2 7 0-16,0 7-2 15,-2 0 2-15,-3 0 0 16,-6 4-1-16,-2 13-11 16,-8 4 6-16,-1 3 2 15,-7 8-4-15,0 3 1 16,0-3 6-16,-4 2 13 0,-14 0-13 16,-2-1-1-1,-1-6 1-15,6-9 1 0,6-4 1 16,4-6-4-1,5-4 4-15,0 0-4 0,0 2 2 16,0 2-5-16,8 3 5 16,5 5 3-16,5-1-1 15,4 1-4-15,2 7 4 16,1-5 6-16,2 1-6 16,2-2 1-16,-2 0-3 15,4-7 3-15,0 3-2 16,0-5-2-16,1 2-4 15,-7-3 5-15,0 4-25 16,-4 1-24-16,-4 0-29 16,3 3-35-16,-4-9-105 15</inkml:trace>
  <inkml:trace contextRef="#ctx0" brushRef="#br0" timeOffset="-168307.08">16987 14135 495 0,'0'0'38'16,"0"0"-38"-16,0 0-31 15,0 0 31-15,0 0 5 16,0 0 11-16,156 0-15 16,-98-2-1-16,-1-7 2 15,1 4 0-15,-7-3-2 16,-4 2-36-16,-11 2-54 16,-5 4-13-16</inkml:trace>
  <inkml:trace contextRef="#ctx0" brushRef="#br0" timeOffset="-168095.31">17151 14390 500 0,'0'0'5'15,"0"0"-5"-15,0 0-12 16,0 0 12-16,0 0 2 15,0 0 9-15,138 19-4 16,-70-37-7-16,7 0-36 16,10-9-18-16,6 0-68 15</inkml:trace>
  <inkml:trace contextRef="#ctx0" brushRef="#br0" timeOffset="-165985.15">18882 13228 400 0,'0'0'49'15,"0"0"-29"-15,0 0-18 16,0 0 14-16,0 0 17 16,-35 103-6-16,24-47-2 15,1 2-6-15,4-6-12 16,-1-2 9-16,3-6-16 16,0-6 8-16,4 1-8 15,0-4 0-15,0 3-1 16,-2 5-5-16,-8 1-33 15,-1-2-27-15,-1-4-69 16,-3-7-34-16</inkml:trace>
  <inkml:trace contextRef="#ctx0" brushRef="#br0" timeOffset="-165318.58">18475 13505 506 0,'0'0'42'16,"0"0"-25"-16,0 0-17 16,0 0 0-16,0 0 2 15,0 0 11-15,127-33-12 16,-45 12 3-16,8-5-4 0,7-10 0 16,6-10-34-1,1-3 11-15,-1 2-24 0,-11 0-42 16,-15 7 18-16,-19 13-9 15,-15 6 13-15,-19 6 61 16,-13 12 6-16,-8 0 3 16,-3 3 51-16,0 0 3 15,-3 0 5-15,-10 21-25 16,0 8 11-16,-1 13-6 16,5 8-26-16,3 6 7 15,6 6-8-15,0 6-7 16,0 2-4-16,0 5-2 15,0-3 2-15,0-11-4 16,0-9 0-16,-3-12 0 16,3-19 2-16,0-7-1 0,0-10-2 15,0-4 6-15,-2 0 2 16,-2-2 22-16,-1-22-21 16,0-16-8-16,1-13 0 15,4-10 4-15,0-8-4 16,0-2-8-16,0-2 7 15,14 0 1-15,5 10-11 16,6 11 10-16,6 10 1 16,3 11 0-16,1 13-2 15,-2 11 0-15,-1 6 2 16,-8 3 0-16,-1 4-3 16,-10 18 3-16,-6 6 2 0,-7 8 7 15,0 4 1 1,-16 7-9-16,-19 3 10 0,-13-2-4 15,-4-2-5-15,-4-4-2 16,0-2 0-16,2-6-14 16,4-2-15-16,4-7-52 15,9-2-62-15,-3-6-103 16</inkml:trace>
  <inkml:trace contextRef="#ctx0" brushRef="#br0" timeOffset="-164968.6">17926 14145 497 0,'0'0'14'16,"0"0"-14"-16,0 0-41 15,0 0 41-15,0 0 58 16,168-26-17-16,-61 9-16 16,24-5-13-16,23-1 10 15,15-6-6-15,14-1-14 16,-2 0-2-16,-10-2 3 16,-11 2-3-16,-19 4 0 15,-23 2-4-15,-20 7 3 16,-21 2 1-16,-21 7-17 0,-22 4 4 15,-21 4-10-15,-13 0-23 16,0 0-24-16,-29 21-62 16,-31 6-45-16</inkml:trace>
  <inkml:trace contextRef="#ctx0" brushRef="#br0" timeOffset="-164356.89">18169 14597 352 0,'0'0'59'16,"0"0"-38"-16,0 0 20 15,0 0 3-15,0 0 0 16,0 0-11-16,-2-23-13 15,0 23 2-15,0 0-16 16,0 0 6-16,0 12 4 16,-1 16-14-16,0 14 13 15,-3 10 9-15,2 6-13 0,1 5-7 16,3-9 1-16,0-2-5 16,0-2 0-16,0-10-1 15,3-4 0-15,3-4-8 16,1-6-20-16,0-4-14 15,-3-4-31-15,-2-9 5 16,1-8-21-16,-3-1-36 16,0 0-27-16</inkml:trace>
  <inkml:trace contextRef="#ctx0" brushRef="#br0" timeOffset="-164129.03">17914 14727 530 0,'0'0'44'0,"0"0"-44"16,0 0-10-16,0 0 10 15,0 0 0-15,0 0 3 16,100-19 2-16,-38 5 0 16,9-1-2-16,1-8-1 15,1 0 3-15,-4 4-5 16,-3-4-14-16,-3 11-47 15,-7 3-85-15,-13 3-41 16</inkml:trace>
  <inkml:trace contextRef="#ctx0" brushRef="#br0" timeOffset="-163643.14">18495 14851 359 0,'0'0'56'15,"0"0"-55"-15,-5 134 4 16,19-94-5-16,3-4 4 16,3-4 7-16,-7-2-10 15,-1-7 5-15,-10-10-6 16,-2 0 5-16,0-3-3 16,-14-5 5-16,-5-2-5 0,-6-3-1 15,1 0-2-15,-1-21-2 16,1-12 3-16,4-10 0 15,7-11-18-15,3-13 10 16,10-4 7-16,0-1-14 16,23 5 12-16,12 13-14 15,5 8 17-15,7 17-2 16,-3 2 4-16,-1 10-2 16,-1 8 9-16,-6 5 5 15,-5 4 7-15,-4 0-7 16,-7 0-3-16,-5 8 16 15,-5 10-22-15,-10 4 5 16,0 4 1-16,-12 3 6 16,-19 4-2-16,-11 3-8 15,-7-1 9-15,-2-3-7 0,-3-4-6 16,7-6 0 0,5-4-2-16,13-4-1 0,6-2-16 15,11-10-19-15,12-2-15 16,0 0-71-16,4-6-182 15</inkml:trace>
  <inkml:trace contextRef="#ctx0" brushRef="#br0" timeOffset="-163401.31">19161 14484 374 0,'0'0'104'0,"0"0"-99"16,0 0 3-16,43 112 2 16,-35-69 29-16,-3 4-10 15,-1 7-24-15,0-4 2 16,-2-3-7-16,-2-7 0 16,0-8-2-16,0-2-4 15,-2-1-20-15,-9-2-54 16,-7-6-100-16</inkml:trace>
  <inkml:trace contextRef="#ctx0" brushRef="#br0" timeOffset="-163191.75">18938 14865 543 0,'0'0'49'0,"0"0"-49"15,0 0-5-15,0 0 5 16,0 0 1-16,121-28 6 16,-59 20-7-16,7-9-13 15,0 3-27-15,-2-4-19 16,-4 4-58-16,-11-8-84 16</inkml:trace>
  <inkml:trace contextRef="#ctx0" brushRef="#br0" timeOffset="-162750.99">19649 14502 331 0,'0'0'36'0,"0"0"-31"16,0 0-5-16,0 0 34 15,0 0 13-15,71 108-18 16,-53-62 0-16,-1 2-4 16,-1 6-15-16,-5-1-4 0,-1-7 9 15,-6-4-10-15,-4-6-5 16,0-9 1-16,0-10-1 16,0-7 4-16,0-10-2 15,0 0 5-15,-14 0 4 16,-5-27-7-16,-2-13-4 15,1-14 2-15,3-3-2 16,5-10 0-16,8 3-2 16,4 4 2-16,0 6 2 15,4 4-2-15,14 6-7 16,7 4 7-16,2 5 0 0,2 7-7 16,4 6-7-1,-2 2-2-15,3 4-5 0,-5 4-13 16,-8 4-34-1,-3 8-38-15,-9 0-54 0</inkml:trace>
  <inkml:trace contextRef="#ctx0" brushRef="#br0" timeOffset="-162538.81">19553 14672 458 0,'0'0'0'0,"0"0"-41"0,0 0 41 15,0 0 28-15,165-20-18 16,-112 2-10-16,8-2-38 16,-6-3-31-16,-8 6-25 15,-6-5-112-15</inkml:trace>
  <inkml:trace contextRef="#ctx0" brushRef="#br0" timeOffset="-161701.11">20104 14396 380 0,'0'0'69'16,"0"0"-69"-16,0 0 1 15,0 0 30-15,0 107 7 16,0-69-20-16,2 4 1 16,-2 2-10-16,0 1-1 15,0-5-6-15,0-4 2 16,0-7-3-16,0-8-1 15,0-4 2-15,0-3-2 16,0-9 0-16,-2 2 0 0,-1-7-12 16,1 0-8-16,0 0 18 15,-5-12-3-15,-2-15-32 16,-2 2 19-16,-1-12 8 16,4-5-3-16,-1-2 11 15,0-4-3-15,4 2 5 16,1 4 10-16,2 4-8 15,2 1 9-15,0 8 5 16,0 1 5-16,0 6-11 16,0 7-1-16,0 3 2 15,4 7-4-15,0 0-4 16,6 5-4-16,-1 0 1 0,9 6 0 16,4 19 2-16,7 7-2 15,2 5 6-15,2 2-3 16,0 1 2-16,4-5-5 15,-4 0 3-15,-2-5 7 16,1-3-10-16,-6-4 3 16,-2-2-3-16,-3-8 0 15,-11-3 8-15,-2-6-8 16,-6-4 7-16,0 0 6 16,-2 0-2-16,2-2 1 15,0-14 13-15,1-2-13 16,-1-4-8-16,2-4-6 15,3 2 4-15,0-2 1 16,2-1-3-16,-5 2-5 0,0-4 5 16,-2-2 0-16,3-4 3 15,-1 2-4-15,-1 1 2 16,1 1 6-16,-4 3-7 16,0 8-3-16,0-1 3 15,0 2 3-15,0 7-1 16,0 1-3-16,0 6 2 15,0-1-2-15,0 4 0 16,0 0-21-16,0 2-1 16,0 0 0-16,-7 0-30 15,-2 2-36-15,-13 17-91 16</inkml:trace>
  <inkml:trace contextRef="#ctx0" brushRef="#br0" timeOffset="-159349.87">19250 14235 17 0,'0'0'8'16,"0"0"-8"-16,0 0-14 15,0 0 10-15,0 0 4 16,0 0 3-16,-20 0-3 16,20 0 20-16,0 0 32 15,0 0-5-15,0 0-15 16,0 0 3-16,-3-2-6 0,1 0-5 16,0 0-11-16,0 2-4 15,0-2 2-15,0 2 6 16,2-2-10-16,-3 2 7 15,3-3-4-15,-2 2 10 16,0-1 5-16,0 2-8 16,-2-3 11-16,1 3 4 15,0 0-22-15,-1-2 6 16,2-3-10-16,-5 1 10 16,1 0-6-16,0 2-9 15,-4-4 7-15,-1 2 8 16,-1 0-10-16,-1 0 4 15,-2 0-5-15,-3-2 12 16,-2 1-15-16,-2 4 0 16,-3-3-2-16,-1 2 4 0,-6 2-3 15,3 0-2-15,-4 0 2 16,2 0 6-16,-3 0-7 16,-3 0 0-16,0 7 0 15,2 4 5-15,-3 1-5 16,-2 2 0-16,-3 2 0 15,1 0 2-15,0 1-2 16,-3-4-6-16,3 3 6 16,-3 0 4-16,3 2-4 15,0-6-2-15,-1 4 2 16,1 2 3-16,0 0-3 16,4 2-4-16,2-1 4 0,5 0 1 15,2 3 1 1,2 1-4-16,0-2 4 0,4 6-1 15,-4 1-1-15,0 3-6 16,2-2 6-16,-2 5 5 16,3 0-5-16,0 1 0 15,-1 2 0-15,1-2 2 16,1 1-2-16,4 0-4 16,3-6 4-16,0 4 3 15,7-1-3-15,2-2 0 16,5 3 0-16,2 0 0 15,0-4 0-15,9 4-5 16,16 0 5-16,6-3 1 16,6 1-1-16,8-2 0 0,6 2 0 15,5-4 3-15,2-3-3 16,2-2-5-16,0-4 5 16,3-2 6-16,3-7-5 15,9-2-1-15,4-4 1 16,10-4 2-16,15 0-3 15,4 0 3-15,6 0-3 16,7-16 0-16,-4 1 4 16,-1 2-9-16,-2-1 10 15,-12 2-3-15,-6 1-2 16,-5-2-5-16,-6-1 5 16,4-5 2-16,0 0-1 15,1-4-2-15,1 1 2 0,-4-1-1 16,1-5 0-16,-3 1-10 15,-6 1 5-15,-8-1 2 16,-11-4-5-16,-6 3 3 16,-8 0 10-16,-5-2 0 15,-1 0-5-15,-1-4-1 16,1-2 1-16,3 4 11 16,-5-3-9-16,2 3 3 15,-2 4-5-15,-7 3 11 16,-9 0-11-16,-10 3 0 0,-10-2 0 15,-2 1 7 1,-2-6-7-16,-25-1-9 16,-4 2 9-16,-7 0 1 15,-3 0-1-15,-1 0-2 0,-3 3 2 16,1 3 5-16,-10 3-5 16,-8 0 0-16,-9 7 0 15,-12 2 6-15,-4 4-6 16,-1 3 0-16,3 0 0 15,7 3 5-15,0 0-5 16,2 0 0-16,3 0 0 16,4-2 0-16,1 2 0 15,-1 0-6-15,0 0 6 16,-4 0 0-16,-3 11-4 16,1 6 2-16,-2 1-7 0,9-3 9 15,7-2 0-15,10-1-16 16,9-2 16-16,6 0-17 15,10-4-37-15,9-1 14 16,13-5-16-16,4 1-31 16,0-1-152-16</inkml:trace>
  <inkml:trace contextRef="#ctx0" brushRef="#br0" timeOffset="-158335.55">19148 13218 227 0,'0'0'17'16,"0"0"-13"-16,-127-28 16 15,82 22 29-15,1 2-46 16,1 4 11-16,-1 0 4 16,-4 0-10-16,2 9 3 15,-3 10 47-15,-4 3-49 16,-1 5-9-16,3 5 9 0,2 1-4 15,6 4 14 1,8-3-13-16,1 0-3 16,10-2-3-16,3-2 10 0,8 4-9 15,5 1 1-15,3 0-2 16,5 4 13-16,0 1-9 16,0 2-3-16,0-4-1 15,15-1 4-15,6-2-3 16,0-3-2-16,8 1 2 15,3 0 2-15,6-3-3 16,4 1-6-16,10-6 6 16,6-3 4-16,-1-1-2 15,5-6-4-15,4-4 0 16,0-8 2-16,8-3 0 16,2 0 4-16,4-11-1 0,-2-14 1 15,-1 2 3-15,-2-14-4 16,-7-1-3-16,-3 0 7 15,-7-4-7-15,-6 2-1 16,-8 3 1-16,-5-3 4 16,-5 0 0-16,-5 0-8 15,-4 3 8-15,-7 1 2 16,-3 4-6-16,-9 1 3 16,-6 3-1-16,0-5 15 15,0-2-16-15,-6 1 1 16,-14-5 3-16,-4-3 3 15,-7 0-6-15,-7 1 4 0,-3 5-1 16,-5 7 12-16,-4 8-7 16,-3 4-5-16,0 9-5 15,-1 4 13-15,3 2-13 16,2 0 0-16,2 2 0 16,5-2 5-16,-1 2-2 15,5 0-6-15,3 0 6 16,6 0 1-16,4 0-4 15,6 4-18-15,3 8-3 16,3 4-5-16,-1 8-34 16,7 2-32-16,3 7-45 15</inkml:trace>
  <inkml:trace contextRef="#ctx0" brushRef="#br0" timeOffset="-156784.52">23574 14539 359 0,'0'0'61'15,"0"0"-57"-15,0 0 4 16,0 0 32-16,0 0 8 16,0 0-38-16,-11-5-10 15,11 23 3-15,0 19 6 16,0 14 14-16,0 17-9 16,0 7-1-16,0 3 4 15,0 6-16-15,-2-8 3 16,-4-8-1-16,-1-8 4 15,2-13-7-15,3-13-6 0,2-15 6 16,0-6 3-16,0-12 0 16,0-1-6-16,0 0 6 15,-2-1 10-15,-5-21-13 16,-1-14-4-16,1-14-2 16,2-8 6-16,3-11 0 15,2-4 0-15,0-9 6 16,0 4-7-16,14 6 1 15,5 8-9-15,8 12 8 16,6 6-1-16,6 10 4 16,-1 5-5-16,-1 10 0 15,-6 7 0-15,-4 9-12 16,-2 5-32-16,-12 0 0 0,-7 5-24 16,-6 17-39-1,0 10 44-15</inkml:trace>
  <inkml:trace contextRef="#ctx0" brushRef="#br0" timeOffset="-156592.45">23372 14899 139 0,'0'0'351'0,"0"0"-332"16,0 0-19-16,0 0 0 15,0 0 14-15,0 0 15 16,40-4-29-16,-5-4 0 15,6-7 0-15,3 2 0 16,6-5-13-16,0 1-33 16,2-9-20-16,4 2-19 0,-8 7-8 15</inkml:trace>
  <inkml:trace contextRef="#ctx0" brushRef="#br0" timeOffset="-156089.86">23971 14662 323 0,'0'0'89'0,"0"0"-89"15,0 0 0-15,-2 128 15 16,8-71 20-16,8 5-17 16,-1 0-3-16,-3-8-15 0,-4-4 20 15,-6-6-15-15,0-14-5 16,0-10 8-16,0-7 2 15,0-13-10-15,0 0 14 16,0 0 7-16,0-6 26 16,0-24-31-16,-14-14-16 15,-1-15 0-15,4-12 10 16,4-8-10-16,7-12 0 16,0 1 3-16,4 7-3 15,21 10 0-15,8 14-20 16,8 15 20-16,3 10-5 15,1 12 1-15,-3 16-1 0,-4 6-11 16,-3 5 16 0,-6 26-1-16,-8 8-8 0,-10 1 9 15,-11 6 5-15,0-5-2 16,-18 2-6-16,-15 0 8 16,-10-8 11-16,-1-5-2 15,-1-3-4-15,1-9 0 16,8-6 4-16,7-6-12 15,9-2-2-15,7-4-1 16,6 0 0-16,4 0-28 16,3 1-38-16,0 5-86 15,10 0-45-15</inkml:trace>
  <inkml:trace contextRef="#ctx0" brushRef="#br0" timeOffset="-155469.47">24608 14633 431 0,'0'0'31'0,"0"0"-30"16,0 165-1-16,0-92 18 15,0 1 5-15,3-4 14 0,-1-2-30 16,-2-10-4-16,0-9-3 16,0-13 6-16,0-19-4 15,0-8-2-15,0-9 2 16,-9 0 25-16,-7-16-11 16,1-21-16-16,-1-16-1 15,5-14 0-15,7-19-2 16,4-14 2-16,0-4-14 15,0 1 4-15,22 21 0 16,10 19 5-16,3 21 6 16,3 11-4-16,-3 9 8 15,1 12-11-15,-5 10 14 16,-4 0-12-16,-3 7 5 16,-5 26-12-16,-9-1 12 0,-7 12 7 15,-3 0-7 1,0 4 0-16,-23 4 2 0,-8 0 1 15,0-10-3-15,2-3-3 16,9-16 3-16,6-7 10 16,8-7-4-16,6-3-4 15,0-1 5-15,0 6-5 16,11-1 3-16,11 3-2 16,5 4-2-16,2-1 10 15,4 1-9-15,5 2-2 0,-2-2 5 16,2 0-5-1,0 1 0-15,-3-7-23 0,1 0-18 16,-3-5-17 0,-2-2-65-16,3-4-40 0</inkml:trace>
  <inkml:trace contextRef="#ctx0" brushRef="#br0" timeOffset="-155196.35">25551 14727 558 0,'0'0'0'15,"0"0"-28"-15,0 0 28 16,0 0 23-1,154-27-17-15,-96 23 5 0,-1-1-3 16,1 0-7-16,-6 2-1 16,-10-1-3-16,-11 2 1 15,-8 2-32-15,-5 0-55 16,-14 0-90-16</inkml:trace>
  <inkml:trace contextRef="#ctx0" brushRef="#br0" timeOffset="-155002.43">25598 15011 537 0,'0'0'63'0,"0"0"-63"16,0 0-10-16,0 0 10 16,0 0 23-16,129 10-9 15,-55-10-4-15,8-10-10 16,5-6-37-16,2-2-21 15,9 3-70-15,1-2-19 16</inkml:trace>
  <inkml:trace contextRef="#ctx0" brushRef="#br0" timeOffset="-154085.78">28438 13868 520 0,'0'0'60'15,"0"0"-42"-15,0 0-9 16,0 0 6-16,0 0 19 16,0 0 13-16,-13-85-31 15,13 85-16-15,0 7-7 16,0 27 6-16,0 12-4 0,0 12 10 15,0 7 1 1,-8-1-3-16,-6 0 1 0,-1-7-4 16,-2-2 3-16,0-7-3 15,1-8 0-15,3-6-1 16,4-12 1-16,4-12 0 16,1-1-13-16,4-9 9 15,0 0-1-15,-2 0 5 16,2-6 6-16,-2-23-6 15,-3-13-5-15,5-13-1 16,0-10 2-16,0-15 4 16,13-2-8-16,12-1 1 15,4 9 5-15,0 18-4 16,4 10 6-16,-1 12 0 16,3 6-3-16,6 6 3 0,1 4 1 15,2 1-1-15,5 5 0 16,-2 2-14-16,0 2 12 15,-7 2-24-15,-5 6-24 16,-12 0-5-16,-9 0-29 16,-10 0-43-16,-4 14-90 15</inkml:trace>
  <inkml:trace contextRef="#ctx0" brushRef="#br0" timeOffset="-153893.78">28227 13980 342 0,'0'0'173'0,"0"0"-173"0,0 0-22 15,0 0 22-15,0 0 35 16,147-8-30-16,-91-2 1 16,2 0-6-16,-3-2-6 15,-4 0-15-15,1-2-54 16,-3 4-46-16,-11-5-113 15</inkml:trace>
  <inkml:trace contextRef="#ctx0" brushRef="#br0" timeOffset="-153319.24">29007 13789 419 0,'0'0'5'0,"0"0"8"15,-9 109-13-15,9-57 23 16,0 5 6-16,0 1 2 16,0 4-23-16,-5-6 8 15,-2-10-1-15,1-9-10 16,2-12 3-16,2-8 0 16,2-10-2-16,-3-3-4 15,3-4 1-15,0 0 13 16,-2 0 13-16,0-17-5 0,-5-14-18 15,0-9-2 1,-1-8-4-16,-1-8 0 16,-1-10-18-16,4-11 17 0,6-7-3 15,0-6-11-15,4 2 4 16,23 7 11-16,6 11 7 16,3 15-7-16,5 14-6 15,-2 9 6-15,1 10 0 16,3 6 2-16,1 6-2 15,0 6 1-15,2 2-1 16,-7 2 0-16,-3 6-11 16,-5 21 11-16,-8 10-1 15,-7 3 2-15,-12 7-1 16,-4-6 4-16,0 1 1 16,-16-2 1-16,-13-1-2 0,-5-6 8 15,-7-2-1 1,-9-9-9-16,0-2 11 0,-4-1-6 15,2-6-2-15,6-3-5 16,3-6 3-16,10 0-3 16,8-4 0-16,8 0-37 15,8 0-17-15,2 4-73 16,-2 2-204-16</inkml:trace>
  <inkml:trace contextRef="#ctx0" brushRef="#br0" timeOffset="-151730.74">27110 14702 100 0,'0'0'109'15,"0"0"-64"-15,0 0-24 16,0 0 10-16,0 0-4 16,0 0 0-16,-48 0 20 15,46 0 5-15,-4 0-21 16,2 0 5-16,2 0-4 16,2 0-2-16,-2 0-7 15,2 0-19-15,-2 0 8 16,2 0-12-16,0 0 0 0,0 0 0 15,0 0-2 1,0 0-3-16,4 0 2 0,12 0 3 16,11 0 7-16,11 0-7 15,15 0 3-15,18 0-3 16,29 0 1-16,29 0 2 16,23 0-3-16,24-2-3 15,11-4 3-15,3 2 1 16,1-3 3-16,-6 1-4 15,-9-3 4-15,-13 1 5 16,-14 4-4-16,-15 0-4 16,-19 2 10-16,-21 2 1 15,-18-4-11-15,-16 4 18 16,-11 0-3-16,-8 0 0 16,-4 0 1-16,-3 0-12 0,-3 0 8 15,0 0-9-15,-2 0-1 16,2 0-3-16,-6 0 1 15,-6 0 2-15,-3 0-3 16,-7 0-7-16,-1 0 7 16,-6 0 0-16,-2 0-9 15,0 0 1-15,0 4-1 16,0-4 4-16,0 0-4 16,0 0-7-16,0 0 15 15,0 0-5-15,0 0-17 16,0 0 4-16,0 0-9 15,-10 0-1-15,-7 8-14 0,-6 2-7 16,3-1-75 0,-7 0-94-16</inkml:trace>
  <inkml:trace contextRef="#ctx0" brushRef="#br0" timeOffset="-147915.91">27480 15390 211 0,'0'0'76'15,"0"0"-20"-15,0 0-2 16,0 0 2-16,0 0 5 16,0 0-20-16,0 0-4 15,-35-66-12-15,30 66-17 16,1 13 8-16,2 18-6 16,-8 15-7-16,2 13 19 0,-3 2-15 15,-3 2 4 1,3-9-11-16,3-1 4 0,3-12-4 15,5-9 1-15,0-7 1 16,0-12-4-16,0-7 4 16,0-2 1-16,0-4-3 15,0 0 1-15,0 0-1 16,-7-14 4-16,-6-18-4 16,4-10-9-16,0-10 9 15,6-9 6-15,3-6-6 16,0-6-6-16,17 7 6 15,7 4 2-15,5 12-2 16,5 12-7-16,3 6 7 16,10 5 0-16,0 8-6 0,-3 5-20 15,-3 6-4-15,-12 5-16 16,-10 3-19-16,-7 0-23 16,-12 21-60-16,0 5 41 15</inkml:trace>
  <inkml:trace contextRef="#ctx0" brushRef="#br0" timeOffset="-147719.92">27249 15538 180 0,'0'0'338'0,"0"0"-336"16,0 0 6-16,0 0-8 15,0 0 33-15,0 0-32 0,56-14 5 16,-14 6-4-16,7-6-1 15,4 2-2-15,3 2-16 16,2-4-11-16,-2 2-54 16,-10 4-49-16,-5 2-89 15</inkml:trace>
  <inkml:trace contextRef="#ctx0" brushRef="#br0" timeOffset="-147235.52">27904 15360 133 0,'0'0'305'0,"0"0"-305"0,0 0-2 16,0 134 2-16,0-84 17 15,0 3-10-15,0 1 6 16,0-1-9-16,0-8 3 16,-11-5-5-16,1-10 1 15,4-14 0-15,2-9 9 16,1-7-10-16,3 0 24 15,-2 0 3-15,0-27-1 16,0-11-28-16,2-12 2 16,0-15 3-16,0-10-3 15,0-14 0-15,19-3-3 16,13 2 2-16,6 6 0 16,8 20-1-16,8 15-6 0,0 13 6 15,-3 8 0-15,-2 12-3 16,-9 12 2-16,-9 4-2 15,-8 8 1-15,-15 22-3 16,-8 16 4-16,0 3 1 16,-29 9 12-16,-17 0-10 15,-10-5 0-15,-4-6 4 16,2-8 6-16,4-8-6 16,6-5-5-16,10-8 2 15,4-4 0-15,10-3-2 16,10-7-2-16,7-1-12 15,7-3-23-15,0 0-41 16,3 0-111-16,26 0-66 16</inkml:trace>
  <inkml:trace contextRef="#ctx0" brushRef="#br0" timeOffset="-147006.52">28693 15291 458 0,'0'0'92'0,"0"0"-89"15,0 111-1-15,0-65 18 16,-10 0 8-16,6-2-15 0,-2-2-7 16,1 1-5-1,-1-7-1-15,-4-4 0 0,4-7-20 16,-3-6-16-16,5-5-44 15,-6-7-109-15</inkml:trace>
  <inkml:trace contextRef="#ctx0" brushRef="#br0" timeOffset="-146803.99">28401 15571 328 0,'0'0'267'0,"0"0"-265"0,0 0 0 15,0 0-2 1,0 0 16-16,0 0-11 0,95-23-2 16,-35 18-3-16,3-4 0 15,-1-1-14-15,-2-2-33 16,-2-2-17-16,-2-4-18 16,-9 0-41-16</inkml:trace>
  <inkml:trace contextRef="#ctx0" brushRef="#br0" timeOffset="-146543.7">29203 15246 465 0,'0'0'39'0,"0"0"-23"0,0 0 7 15,0 0 11-15,0 0-1 16,0 0-4-16,-3 128-3 15,1-79 2-15,-2-4-24 16,0-1 10-16,-1 1-10 16,-2-9 3-16,3-2-7 15,-1-6-6-15,1-2 5 16,0-2-14-16,-3-6-47 16,-2-2-17-16,4-1-81 15,-3-10-103-15</inkml:trace>
  <inkml:trace contextRef="#ctx0" brushRef="#br0" timeOffset="-146216.35">28779 15199 558 0,'0'0'25'16,"0"0"-25"-16,0 0 0 16,0 0 3-16,118-70 20 0,-70 60-20 15,2 2 0-15,6 2-1 16,0-2-1-16,-2 4-1 15,-3 0-1-15,0 2-14 16,-6-2-8-16,-10 0-38 16,-8 4-76-16,-12 0-32 15</inkml:trace>
  <inkml:trace contextRef="#ctx0" brushRef="#br0" timeOffset="-145497.52">29548 15083 469 0,'0'0'40'16,"0"0"-32"-16,0 0 11 15,0 0 24-15,0 0-25 16,0 0-13-16,0 50-1 15,0-10 6-15,0 9 7 16,0 5-1-16,0 3-12 16,0 0 16-16,-9 1-6 15,-6-4-11-15,-1-4-4 16,1-5 3-16,1-18 2 16,3-4-4-16,5-11-10 0,3-9 10 15,0-3 0-15,1 0-2 16,-2 0 2-16,-3-3 0 15,-1-19 0-15,-2-10-5 16,-1-8-17-16,9-13 18 16,0-9 1-16,2-14-12 15,0-11 3-15,0 4-4 16,0 6 11-16,13 16 5 16,1 16-3-16,-1 13 3 15,-1 11 12-15,-4 15-9 16,-3 6-2-16,3 0 0 15,4 6-1-15,3 25-1 16,10 13 1-16,-1 2 6 16,6 12-2-16,-4 7-1 0,0-1-3 15,1 1 0-15,-2-4 8 16,0-5-8-16,6-7-1 16,2-12 1-16,0-7 4 15,3-11-1-15,-5-15 0 16,-4-4-3-16,-5 0 26 15,1-4-3-15,3-27-3 16,-1-8 11-16,1-7-3 16,-1-13-26-16,2-3 4 15,0-4-6-15,4 3 7 16,0 8-7-16,0 2-6 0,-1 5 6 16,-7 8 0-1,-2 13-20-15,-11 4-6 0,-4 13-18 16,-6 7 0-16,0 3-14 15,0 0-100-15,0 17-194 16</inkml:trace>
  <inkml:trace contextRef="#ctx0" brushRef="#br0" timeOffset="-143935.08">30293 15055 307 0,'0'0'126'0,"0"0"-97"16,0 0-15-16,0 0 16 16,0 0-8-16,-114-106-14 15,91 88-5-15,-1 3 2 16,-6-2 7-16,-3-3-3 16,-2-4 7-16,-7-2-9 15,-10-1 4-15,-8-1-7 16,-11 2 0-16,-8-1 2 15,-2 2 3-15,-6 1-7 0,-9 2-2 16,-4 5 3 0,-8-6-1-16,-1 6-2 0,2 7-6 15,-7 1 6-15,1 9 1 16,-3 0 0-16,0 0-2 16,4 0 2-16,2 2 2 15,0 6-3-15,6 4-5 16,-1-2 5-16,2 0 0 15,3 3 1-15,0-2-2 16,-1 5 2-16,6 7 3 16,7 0-4-16,13 5-7 15,13 0 7-15,10 3 0 16,10-4 1-16,11 4-2 0,6-1 2 16,3 2-2-1,5 4 1-15,-2 4-6 0,2 2 6 16,1 2 0-16,3-2 1 15,-1 0-2-15,3 7 2 16,3-5 2-16,0 10-3 16,6-4-6-16,2 2 6 15,0 2 0-15,0 0 0 16,12-1-1-16,7 0 2 16,8-3 2-16,0 0-3 15,4-2-4-15,0-3 4 16,7 0 0-16,1-3 2 15,7-3-2-15,8 1 0 16,8-4 8-16,11-1-7 0,8-9-1 16,10-4 0-16,3-6 12 15,-1 1-8-15,1-10 4 16,-5-1-8-16,0-2 7 16,-7 0-7-16,-6-4 4 15,-3 0-4-15,-3 2 6 16,-1-2-6-16,0 0-1 15,0 0 1-15,1 0 5 16,-2 0-5-16,-1 0-2 16,-7 0 2-16,-4 0 5 15,-5-2-2-15,-4 2-4 16,-3-4 2-16,1 0 3 16,-3-1-4-16,6 2-1 0,-2 0 1 15,3-4 0-15,5-3 2 16,-1 2-4-16,3-6 4 15,2 1 0-15,2 0-2 16,2-5-6-16,3 0 6 16,-1 0 0-16,-4 4 0 15,-2-3-1-15,-11 8-7 16,-6 0 8-16,-6 0-5 16,-6 1 2-16,-2-1 3 15,-2-1 0-15,-2-2 3 16,2 2-6-16,2-8 6 15,4 0 1-15,0-3-4 16,0 2 5-16,5-4-5 16,-3 2 3-16,1 2-1 0,-3 2-3 15,-4 3 2-15,-3 0 3 16,-3 2-4-16,-2-2 0 16,-1-2 0-16,-2-1 2 15,2 2 0-15,-2-3-3 16,-1-5 2-16,-2 1 5 15,3-1-1-15,-7-4-5 16,-5 1 12-16,1-2 8 16,-5 2-18-16,0-4 6 15,0 6-6-15,-5-6 7 16,-10 1 1-16,-3 4-1 0,-2-7 2 16,-5 0 9-1,-4-2-18-15,-2 2 3 0,-4 1 1 16,-3 1 5-16,-5 7-11 15,1-4-11-15,1 7 8 16,2 4 0-16,1 2-20 16,5 1-1-16,-1 5-30 15,1-1 1-15,4 3-17 16,4 2-50-16,-2-6-134 16</inkml:trace>
  <inkml:trace contextRef="#ctx0" brushRef="#br0" timeOffset="-142966.39">29829 13378 3 0,'0'0'25'15,"0"0"9"-15,0 0 27 16,-124-39-4-16,89 19 4 16,-2-8 12-16,-3-6-51 15,-5-1 64-15,-6-3-79 16,-7 10 13-16,-9-1 1 15,-7 4 24-15,-3 3-42 0,1 2-3 16,-2 7 7 0,-7 2-1-16,-2 5 7 15,-6 2 11-15,-5 0-19 0,-4 2 1 16,-4 2-3-16,4 0 14 16,-2 0-16-16,3 10 10 15,7 7 2-15,10 4 1 16,10 8-12-16,7 13-1 15,3 3 1-15,-1 10-2 16,5 7 7-16,4 6-3 16,5 4-4-16,7 6-4 15,6 5 4-15,11 6 0 16,15 4 0-16,12 1-1 0,0-1 2 16,21-3 0-1,21-2-1-15,11-6-8 0,10-5 8 16,11-8 0-16,8-10-2 15,13-5 0-15,13-8 2 16,12-6-2-16,9-2 1 16,0-6-21-16,-2-4 20 15,-6-2 0-15,-7-8-8 16,-8-9 8-16,-3-9-11 16,2 0 13-16,2-33 4 15,8-5-2-15,-3-4-2 16,0-8 3-16,-10-2-3 15,-11-7-2-15,-2-3 2 16,-9-2 3-16,-8 1-3 0,-10-2-1 16,-9-6 1-1,-12 4 0-15,-14-4 1 0,-14 3-2 16,-13-4 2-16,0 0 1 16,-9 3 4-16,-20 6-5 15,-9 4 11-15,-5 7 6 16,-3 10-17-16,-5 8 8 15,-5 10-8-15,0 8-1 16,3 11-26-16,2 5-31 16,3 1-40-16,-9 23-75 15</inkml:trace>
  <inkml:trace contextRef="#ctx0" brushRef="#br0" timeOffset="-108670.9">21346 6069 57 0,'0'0'3'16,"0"0"-3"-16,0 0 6 16,0 0 40-16,0 0-3 15,0 0-33-15,0 0-4 16,0 0 9-16,0 0-11 15,-68 54 8-15,61-45 11 16,0 3-4-16,-2 3-19 16,0-1 0-16,1 7 0 15,-2 1 0-15,4 0 0 0,1 0-9 16,3 0-10-16,2-1 1 16,0-6-23-16,0 1-46 15</inkml:trace>
  <inkml:trace contextRef="#ctx0" brushRef="#br0" timeOffset="-94436.86">23790 10401 232 0,'0'0'39'0,"0"0"-39"16,0 0 0-16,0 0 6 15,0 0 26-15,0 0-1 16,14 118-18-16,-14-51-3 16,-18 6-7-16,1 4-3 15,-1-3 0-15,2-10-7 0,7-6 0 16,7-12-56-16,2-13-31 16</inkml:trace>
  <inkml:trace contextRef="#ctx0" brushRef="#br0" timeOffset="-94165.73">24922 9959 324 0,'0'0'0'0,"0"0"-18"0,0 0 17 16,0 0 1-16,21 153 10 16,-44-71-8-16,-8 12 1 15,-2 9-6-15,-7 1-9 16,-3-3-19-16,5-9 11 16,7-18-3-16,16-24-20 15,15-19-69-15</inkml:trace>
  <inkml:trace contextRef="#ctx0" brushRef="#br0" timeOffset="-93919.54">26061 9428 368 0,'0'0'15'0,"0"0"-9"16,-44 165-6-16,21-69-2 16,1 4 2-16,-5 3 0 15,1-2 0-15,3-4-9 16,3-3 9-16,9-9 0 16,9-7-20-16,2-10-37 15,0-15-177-15</inkml:trace>
  <inkml:trace contextRef="#ctx0" brushRef="#br0" timeOffset="-93630.15">27068 8537 298 0,'0'0'0'0,"0"0"7"16,25 150 12-16,-25-55 7 15,0 20-17-15,0 7 4 0,-14 8-2 16,-1-5-7-16,1-14-3 16,6-20 1-16,1-12-4 15,3-19-4-15,4-12-20 16,0-14-7-16,0-18-35 15,0-16-33-15</inkml:trace>
  <inkml:trace contextRef="#ctx0" brushRef="#br0" timeOffset="-93402.97">27770 8260 162 0,'0'0'64'15,"103"-111"-5"-15,-68 97-16 0,-10 14-29 16,-7 1 7-16,-3 38-12 16,-6 24 6-16,-9 23 9 15,0 20 12-15,-7 13-32 16,-20 8-4-16,-8 6 1 16,-3-1-6-16,-4 1 4 15,-1-3-55-15,-3 0-46 16</inkml:trace>
  <inkml:trace contextRef="#ctx0" brushRef="#br0" timeOffset="-92837.94">26672 9840 196 0,'0'0'134'16,"0"0"-115"-16,-143 10-19 15,90 30 18-15,1 14-2 16,5 9-3-16,3 17 3 16,9 4 1-16,10 2-13 15,14-11 1-15,11-10-4 16,0-7 7-16,15-6-8 16,14-6-1-16,7-7 1 15,7-7 3-15,-1-10-2 16,3-11-2-16,-1-9-1 15,-2-2 0-15,3-9 2 16,-5-23 0-16,-1-17 3 16,-2-11 6-16,-8-10-7 15,-5-6 1-15,-8 0-3 0,-8 1 13 16,-8 7-6-16,0 8-1 16,-15 14 7-16,-18 7-4 15,-6 8-7-15,-3 7-1 16,3 8-1-16,2 4 1 15,6 8-1-15,9 1-17 16,4 3-17-16,7 0-16 16,5 0-28-16,3 21-69 15</inkml:trace>
  <inkml:trace contextRef="#ctx0" brushRef="#br0" timeOffset="-92620.34">26892 9561 364 0,'0'0'6'0,"0"0"-6"16,0 0-2-16,16 148 2 16,-14-95 10-16,0-9-8 15,3-7-2-15,6-4 2 16,0-8 3-16,0 2-5 15,3-4-22-15,-3 6-44 16,-3-5-219-16</inkml:trace>
  <inkml:trace contextRef="#ctx0" brushRef="#br0" timeOffset="-91871.61">27274 9890 257 0,'0'0'40'15,"0"0"-32"-15,0 0-8 16,0 0 31-16,131-36 1 16,-91 24-6-16,3-1-3 15,-4-3-2-15,1 0 3 16,-2 4-10-16,-5-2-13 15,-4 3 4-15,-8 4 2 0,-11 3-5 16,-4 2-3-16,-6 2 2 16,0 0 24-16,0 0-13 15,-14 0-11-15,-17 15-1 16,-5 6 9-16,-11 9-7 16,-2 4-4-16,-2 9 4 15,-3 7-1-15,4 6-1 16,-2 8-8-16,4 4 8 15,0 4 7-15,11-3-4 16,1-6-6-16,11-8 6 16,9-17 2-16,8-12-5 15,6-14-5-15,2-6 5 0,0-4 0 16,0-2-2-16,4 0 1 16,12 0 1-16,3 0 8 15,10-9-5-15,0-6 1 16,7-1-4-16,3 0 3 15,5 0-2-15,7-2-2 16,12 0 2-16,1 0 2 16,5 2-3-16,-2 8-4 15,-3 6 4-15,-4 2 4 16,-2 6-3-16,-4 20-2 16,-5 8 2-16,-9 7 5 15,-13 8-6-15,-10 4-6 16,-10 2 6-16,-7 2 9 15,0-7-7-15,-17-2 13 0,-17-2-12 16,-9-4 16-16,-11 0 1 16,-10-2-10-16,-7-5 4 15,-4-6 5-15,-4-2-14 16,6-9 7-16,7-4-12 16,10-11 9-16,18-3-9 15,9 0-7-15,15 0-1 16,8 0-9-16,1 0-32 15,5 0-22-15,0 0-102 16,0 0-139-16</inkml:trace>
  <inkml:trace contextRef="#ctx0" brushRef="#br0" timeOffset="-86786.74">20800 5428 147 0,'0'0'21'0,"0"0"-20"15,0 0 7-15,0 0 2 16,0 0 15-16,0 0-11 16,-33-28 2-16,31 26-1 15,0-2-6-15,2 2-9 16,-2-2 12-16,-1 0-1 15,1 0-8-15,0-3 5 16,0 1 14-16,0 0-17 16,-3-1 9-16,3-3-14 15,2-2 12-15,0-3 0 16,0 0-9-16,0-5 0 16,0-10 1-16,9-9-3 15,8-5-2-15,-1-6 2 16,1 4 4-16,2 2-5 15,-3 1-3-15,-3 4 3 0,5-1 2 16,-3 0 0-16,1 4-4 16,-1 2 4-16,-6 5 2 15,-2 12-4-15,-7 6 1 16,0 7 0-16,0 4 13 16,0 0-13-16,0 0-2 15,0 0 4-15,0 0-2 16,0 4-1-16,0 9-6 15,0 4 6-15,0 5 3 16,3 10-2-16,1 7-2 16,-4 7 2-16,0 8 8 15,0 8-7-15,0 5 0 0,0 7 1 16,0-6 4-16,0-6-5 16,0-8-4-16,0-10 5 15,0-8 1-15,0-6-4 16,2-6-3-16,0-5 3 15,0-8 3-15,0-5 0 16,1-6-6-16,-3 0 6 16,0 0 1-16,0 0-4 15,0 0-5-15,2 0 5 16,0 0-2-16,0 0-12 16,8 0-14-16,3 0-19 15,3 0-9-15,7 0-54 16</inkml:trace>
  <inkml:trace contextRef="#ctx0" brushRef="#br0" timeOffset="-82984.78">21509 3288 327 0,'0'0'30'15,"0"0"1"-15,-53-108-6 16,41 86-1-16,6 6-8 16,2 10 3-16,1 4 21 15,3 2-26-15,0 0-14 16,0 20-8-16,0 26 8 15,0 27 5-15,0 25-3 16,0 19 1-16,-6 8-1 16,-2-4 0-16,0-11-4 15,4-16 4-15,-3-14 1 16,1-17-3-16,-2-16-3 16,2-22 3-16,4-11 3 15,-1-10 1-15,-1-4-4 16,0-4 7-16,-6-28 18 15,-1-22-25-15,1-20 0 0,5-19 0 16,5-17-2-16,0-10-5 16,2-5-13-16,18 1-7 15,7 9 0-15,6 11 11 16,2 20 4-16,2 18 2 16,1 21 5-16,-7 23 3 15,-4 17 0-15,-4 5-1 16,0 13-1-16,-7 30-7 15,-7 15 5-15,-9 10 6 16,0 10 6-16,-13 5-5 16,-22 1-1-16,-4 6 0 15,-3-5 5-15,-1-8-5 0,5-12-2 16,7-24 2-16,10-13 2 16,11-12-1-16,5-7-2 15,5-5-3-15,0-2-17 16,5-2 7-16,15 0 10 15,9 0 4-15,0-2 10 16,4-2-10-16,-1 1 1 16,1 3 0-16,0 0 8 15,1 5-3-15,-3 13-5 16,2 8 0-16,-4 2 6 16,0-2-7-16,0 1 0 0,-2-2 0 15,0-2 0-15,4 0 0 16,-2 1-28-1,2-4-26-15,-4-6 14 0,-5-7-71 16,2-7-45-16</inkml:trace>
  <inkml:trace contextRef="#ctx0" brushRef="#br0" timeOffset="-82569.9">22217 3310 299 0,'0'0'25'0,"0"0"-25"0,0 0-1 15,-110 117 1-15,81-39 11 16,2 9-8-16,14 9 6 16,5-2-9-16,8-12 7 15,0-12-5-15,16-12-1 16,16-13-1-16,1-16 0 15,5-13 1-15,-1-11 1 16,4-5 7-16,-1-10 9 16,-3-23-5-16,1-10-9 15,-7-12 5-15,-6-5 1 16,-7-9-9-16,-9-2 3 16,-9-6-2-16,0-3 5 15,-15 2-7-15,-19 8-4 0,-4 11 4 16,0 18 4-1,0 14-4-15,7 15-4 0,4 12-3 16,3 0-2-16,-1 22-25 16,1 18 5-16,4 10-1 15,7 9-13-15,8-5-34 16,5-2-75-16</inkml:trace>
  <inkml:trace contextRef="#ctx0" brushRef="#br0" timeOffset="-82251.6">23004 3291 272 0,'0'0'23'16,"0"0"12"-16,0 0-10 16,0 0 6-16,0 0-14 15,0 0-3-15,-116-59-2 16,60 93-8-16,-4 16 1 15,-2 15-2-15,2 19 12 16,7 8-11-16,8 6-2 16,9-4 2-16,21-17 0 15,15-11-4-15,0-16 0 16,22-10 0-16,19-6-3 16,17-4 3-16,8-10-18 0,10-12 14 15,0-8-35 1,-3-8 38-16,-4-24-29 15,-3 1-17-15,-3-1-27 0</inkml:trace>
  <inkml:trace contextRef="#ctx0" brushRef="#br0" timeOffset="-81813.93">23505 3669 333 0,'0'0'37'0,"0"0"-37"0,0 0 5 16,0 0-5-16,0 0 15 15,0 0 5-15,65-18-5 16,-24 1-2-16,7-6-12 16,8 3-2-16,2 6-1 15,4 0 0-15,-4 3-33 16,-4 4-22-16,-8 1-54 16</inkml:trace>
  <inkml:trace contextRef="#ctx0" brushRef="#br0" timeOffset="-81170.56">24332 3120 307 0,'0'0'21'0,"0"0"-21"16,0 0-4-16,0 0 4 15,-11 139 18-15,-13-61 12 16,-8 16-16-16,-3 16 6 16,-8 12-10-16,-1-3 3 15,6-13-13-15,9-8 1 16,9-20 0-16,9-14-1 16,11-21-2-16,-2-22 2 0,2-18-13 15,0-3 13 1,2-10 6-16,13-33 20 15,6-18-14-15,3-16-7 0,0-11-4 16,-6-5-2-16,-4-10-6 16,-5-12 6-16,-1-2-29 15,-3 3-7-15,-3 14 4 16,0 16-2-16,-2 21 8 16,2 24 27-16,-2 24 4 15,0 15 17-15,0 0-21 16,3 27-15-16,8 9 15 15,6 14 12-15,6 8-7 16,8 7 4-16,7 0-9 16,11 2 7-16,7 1-4 0,0-4-2 15,2-8 7-15,-10-8 6 16,-6-9-11-16,-9-6 5 16,-12-9-4-16,-9-4 9 15,-10-9-9-15,-2-3-3 16,0 1 18-16,-33 2 25 15,-19 1-36-15,-19 3-7 16,-12-4 0-16,-2 1 4 16,3-6-5-16,13 0-9 15,16-2-6-15,15-4-3 16,18 0-19-16,18-2-3 16,2-23-49-16,28-6-50 15</inkml:trace>
  <inkml:trace contextRef="#ctx0" brushRef="#br0" timeOffset="-80819.45">24841 3098 350 0,'0'0'0'16,"0"0"-4"-16,0 0 4 15,0 102 3-15,0-29 7 16,0 6 6-16,0 12-5 15,0 1 0-15,6-8-9 16,19-10 15-16,8-15-10 16,7-9-5-16,4-14 6 15,-3-8 4-15,-6-14-10 0,-6-12 7 16,-6-2-7-16,-4-12 23 16,2-22-6-16,-2-20-6 15,-1-12-5-15,-7-16-3 16,-3-6-3-16,-8 5-4 15,0 2-3-15,0 13-3 16,0 11-9-16,0 13-5 16,-2 11-4-16,-2 13-21 15,0 12-4-15,-2 8 1 16,-1 0-153-16</inkml:trace>
  <inkml:trace contextRef="#ctx0" brushRef="#br0" timeOffset="-80153.69">25834 3140 152 0,'0'0'55'16,"0"0"-7"-16,0 0-14 15,0 0 10-15,0 0-6 16,0 0 6-16,0 0-27 16,-51-48-4-16,15 48-12 15,-10 8 8-15,-8 19-4 16,-4 15-3-16,0 5 5 16,0 15 2-16,0 12 1 15,0 17 3-15,7 8 2 16,4 8 0-16,9-3-5 15,18-13-9-15,18-18 3 16,2-12 3-16,22-16 1 16,14-11 4-16,6-9-12 15,9-4 9-15,5-10-5 0,9-7-3 16,15 1-2-16,4-5-7 16,5 0-59-16,-1-5 13 15,-17-6-60-15</inkml:trace>
  <inkml:trace contextRef="#ctx0" brushRef="#br0" timeOffset="-76399.41">22875 8711 44 0,'0'0'93'16,"0"0"-93"-16,0 0-71 15,0 0 29-15,0 0 37 16,0 0 5-16</inkml:trace>
  <inkml:trace contextRef="#ctx0" brushRef="#br0" timeOffset="-75977.14">24353 11731 220 0,'0'0'17'15,"0"0"6"-15,0 0 8 16,0 0-10-16,0 0 18 16,0 0 15-16,-14 44-20 15,14-44 2-15,-3 0-13 16,3 0-11-16,0 0-11 15,0 0-1-15,-4-4-33 16,-4-6-23-16,-6-7-47 16,-6-15-136-16</inkml:trace>
  <inkml:trace contextRef="#ctx0" brushRef="#br0" timeOffset="-74959.02">22387 7483 247 0,'0'0'30'0,"0"0"-26"15,0 0 1-15,0 0-4 16,0 0 12-16,0 0 3 16,-51-36 6-16,44 32 3 0,-1 2 2 15,-2-3-5-15,1 2-2 16,-4-1-5-16,2-1 8 15,0-4-10-15,0 1 2 16,-1 2-6-16,4 0 3 16,-1 2-8-16,3-1 3 15,0 1-7-15,4 3 10 16,2-1-10-16,-2 2-3 16,2 0 3-16,0 0 3 15,0 0-1-15,0 0-4 16,0 0 4-16,0 0-7 15,0 0-7-15,0 0-32 16,0 0-8-16,14 0 9 0,7 16 6 16,6 6-13-1,-2 4-43-15,0 0-87 0</inkml:trace>
  <inkml:trace contextRef="#ctx0" brushRef="#br0" timeOffset="-74334.22">24054 10889 291 0,'0'0'45'0,"0"0"-6"15,0 0-26-15,0 0 14 16,0 0 17-16,0 0-3 16,-42 5-19-16,42-5-16 0,0 2 6 15,0 1-12 1,0-2-3-16,0-1 1 0,0 0-5 15,0 0-6-15,0 3-1 16,0-2-15-16,-2-1 5 16,-4 2-13-16,-2 0-37 15,-5 0-44-15</inkml:trace>
  <inkml:trace contextRef="#ctx0" brushRef="#br0" timeOffset="-41203.56">27311 3352 251 0,'0'0'41'16,"0"0"-38"-16,0 0 17 15,0 0 15-15,0 0-15 16,0 0 15-16,0 0 6 16,0 0-34-16,0 0 8 15,-95-95-7-15,85 90 13 16,1 4-15-16,-1 1-4 16,-6 0 4-16,-2 0 9 15,-4 0-13-15,-5 6-4 16,-2 10 5-16,-4 5 3 0,-3 4-6 15,3 1-7-15,2 2 7 16,4 0 5-16,4 2-5 16,8 6 0-16,3 4 0 15,6 4 4-15,6-3-4 16,0 1-11-16,0-5 11 16,0 1 0-16,16-1-4 15,1-1 2-15,6-1-4 16,1-4 5-16,3-8-19 15,-5-4-11-15,0-6 6 16,3-7-5-16,-6-5-7 16,4-1-23-16,-3 0 3 15,-4 0-153-15</inkml:trace>
  <inkml:trace contextRef="#ctx0" brushRef="#br0" timeOffset="-40991.56">26848 3677 306 0,'0'0'0'0,"0"0"-27"16,0 0 12-16,138 8-7 15,-91-8 17-15,3 0-34 16,6-6-59-16</inkml:trace>
  <inkml:trace contextRef="#ctx0" brushRef="#br0" timeOffset="-40677.78">27837 3188 456 0,'0'0'0'0,"0"0"-53"15,0 0 25-15,147-36 25 16,-96 30 6-16,1 2 3 16,-1 0-6-16,-2 4-5 15,-6-2 5-15,-6 0 0 16,-3 2-20-16,-12-2-16 16,-5 2-60-16,-10 0-116 15</inkml:trace>
  <inkml:trace contextRef="#ctx0" brushRef="#br0" timeOffset="-40420.7">28011 3138 383 0,'0'0'22'0,"0"0"-20"15,-34 135 3-15,19-63 26 16,-6 10 9-16,0 10-18 15,-6 12-8-15,0 7-11 16,2-1 7-16,3-8-10 16,9-16-4-16,1-9 4 15,10-9 0-15,2-11-19 0,0-12-21 16,16-15-16-16,11-18-6 16,6-12-15-16,9-10-41 15</inkml:trace>
  <inkml:trace contextRef="#ctx0" brushRef="#br0" timeOffset="-40003.12">28296 3689 122 0,'0'0'324'0,"0"0"-324"15,0 0-42 1,0 0 37-16,0 0 5 0,-20 145 1 15,20-106 12-15,0-2-10 16,0-7-2-16,14-6 3 16,1-4 13-16,3-8-10 15,-3-5 0-15,3-3-4 16,-5-4 10-16,1 0-2 16,-1-9 5-16,0-15 5 15,-1-12 1-15,-1-10-18 16,-3-8-2-16,-2-5 1 15,-4 0 6-15,-2 5-9 16,0 7 2-16,0 10-2 16,-14 4 7-16,1 9-3 15,-3 8-8-15,1 8 11 0,1 5-6 16,-3 3-1-16,-6 3-22 16,-2 21-5-16,2 3 9 15,4 9-31-15,11-5-25 16,8-1-17-16,0-2-115 15</inkml:trace>
  <inkml:trace contextRef="#ctx0" brushRef="#br0" timeOffset="-39813.18">28748 3738 336 0,'0'0'107'16,"0"0"-97"-16,0 0-7 15,0 140-2-15,0-98 8 16,-9-3 8-16,-2-6-17 16,5-2 0-16,1-8-4 15,5-3 2-15,0-4-30 16,0-2-37-16,5-3-35 16</inkml:trace>
  <inkml:trace contextRef="#ctx0" brushRef="#br0" timeOffset="-39454.85">28920 3648 42 0,'0'0'334'0,"-11"-125"-300"15,11 73-27-15,6 6 41 16,15 10-32-16,-2 10-15 15,2 9 9-15,-6 8-2 16,-3 6-7-16,-2 3-2 16,1 0-9-16,-1 11 10 15,-4 15 12-15,3 10-10 16,-3 5 12-16,0 7 5 16,-2 2-10-16,0 0 0 15,-2 2-7-15,3-2 9 0,3-5-11 16,2-4-6-16,3-8 0 15,1-8-5-15,-1-8-21 16,7-10-3-16,-3-6-84 16,8-1 102-16,-7-3-67 15,-3-21-125-15</inkml:trace>
  <inkml:trace contextRef="#ctx0" brushRef="#br0" timeOffset="-39003.57">29196 3012 342 0,'0'0'40'0,"0"0"-40"16,0 0-36-16,0 0 34 16,0 0 4-16,0 0 11 15,123-13-6-15,-92 13-5 16,2 0-2-16,-6 3 12 15,0 9-5-15,-2 1 3 16,-6 4-5-16,-1-1 9 16,-3 6-1-16,1 4-10 15,0 6 10-15,4 8 4 16,3 6-17-16,1 8 0 16,7 7 5-16,1 0-2 15,1 10-3-15,-2 2-2 0,2 7 2 16,-4 6 4-16,-2 0-3 15,-5-6-2-15,-4-5 2 16,-5-15 4-16,-5-9-2 16,-4-8-2-16,-2-8 10 15,-2-9-1-15,0-8-4 16,0-6 13-16,-16-7-10 16,-9-5 9-16,-8 0-14 15,-5 0-1-15,-2-12-4 16,-3-8 1-16,8-6-41 15,10 2-49-15,8-2-66 16</inkml:trace>
  <inkml:trace contextRef="#ctx0" brushRef="#br0" timeOffset="-38184.49">31052 3064 343 0,'0'0'69'15,"0"0"-33"-15,0 0-31 0,0 0-3 16,0 0 18-16,0 0 15 15,-34 30-20-15,22-11 3 16,-7 4-3-16,-3 1 1 16,-9 8 4-16,-5 4-16 15,1 0 10-15,-5 1-11 16,2 0 1-16,2-1-4 16,4-6 4-16,11-7-3 15,7-9-1-15,10-7 7 16,4-3-7-16,0-2 0 15,0 1-12-15,22-1 10 16,7-2 1-16,11 0 1 16,9 0 0-16,4-2-9 15,5-9-9-15,-2 6-20 16,0-1-46-16,-10 6-25 0,-5 0-101 16</inkml:trace>
  <inkml:trace contextRef="#ctx0" brushRef="#br0" timeOffset="-37721.3">31618 3123 342 0,'0'0'135'0,"0"0"-135"15,0 0-24-15,0 0 24 16,0 0 2-16,0 0 2 16,-116 140 0-16,112-105 0 15,4-2 7-15,0-4-7 16,15-2 0-16,12-5-3 15,0-6-1-15,0-6-3 16,2-4-2-16,0-6 5 16,0 0 2-16,2-4 1 15,-2-24 5-15,-5-8-8 16,-4-9 6-16,-9-3-3 0,-11 0-3 16,0 0 0-16,-7 4 0 15,-20 4 6-15,-6 6-3 16,-4 4 15-16,-1 6-6 15,0 6-10-15,9 6-2 16,2 6-25-16,9 1-20 16,9 4-40-16,9 1-48 15</inkml:trace>
  <inkml:trace contextRef="#ctx0" brushRef="#br0" timeOffset="-37487.96">31879 2619 412 0,'0'0'101'16,"0"0"-101"-16,0 0-11 16,0 0 11-16,0 0 0 15,0 0 1-15,26 144-3 16,-21-100 1-16,-1-2-36 15,4 0-16-15,-2-4-27 16,0-5-18-16,10-7-58 16</inkml:trace>
  <inkml:trace contextRef="#ctx0" brushRef="#br0" timeOffset="-36954.86">32126 2948 118 0,'0'0'238'16,"0"0"-213"-16,0 0-20 16,0 0 1-16,0 0-2 15,0 0 3-15,125-103-7 16,-101 85 1-16,1 2-1 16,-6 4 2-16,0 2 3 15,-13 6-3-15,-6 2 2 16,0 2 9-16,0 0 4 0,0 0-15 15,-15 8 14-15,-8 16-16 16,-3 6-6-16,5 4 6 16,2 0 0-16,3-2 6 15,5-4-3-15,0 2-1 16,4-1 11-16,2-7-3 16,5 0-8-16,0-4-2 15,0-2 0-15,0-3 0 16,16 2 0-16,4-3-14 15,5 1 14-15,6-2-1 16,2 1 5-16,0 2-2 16,-6 0 0-16,-4 2 1 15,-8-2-3-15,-5 2-3 0,-4 2 3 16,-4 2 14-16,-2 1-12 16,0 1 11-16,0 0 1 15,-18-4 12-15,-8-3-10 16,-7 2-10-16,-2-5-2 15,0-5-4-15,2 4 0 16,1-8-11-16,6 2-21 16,4-4-15-16,6-1-66 15,5 0-68-15</inkml:trace>
  <inkml:trace contextRef="#ctx0" brushRef="#br0" timeOffset="-34063.61">30734 3773 272 0,'0'0'10'0,"0"0"-5"16,0 0 9-16,0 0 15 15,0 0 20-15,0 0-7 16,0 0 4-16,-34-35-15 16,32 32-14-16,2 2 9 15,0 1 5-15,-2-2-17 0,2 2 4 16,0 0-9-16,-2 0 9 15,2 0-18-15,0 0-3 16,0 0 3-16,0 0 6 16,0 0-5-16,0 0-2 15,-2 0 2-15,2 0 2 16,0 0-3-16,0 0-6 16,0 0 6-16,0 0 2 15,0 0-2-15,0 0-1 16,0 0 1-16,0 0 1 15,0 0-1-15,0 0-7 16,0 0 7-16,0 0 5 16,0 0-3-16,0 0-4 15,0 0 4-15,0 0 5 16,0 0-7-16,0 0-1 16,0 0 1-16,0 0 4 15,0 0-4-15,0 0 0 0,0 0 0 16,0 0 3-16,0 0-3 15,0 0-6-15,0 0 6 16,0 0 2-16,0 0-2 16,0 0-2-16,0 0-3 15,0 0 3-15,0 0 2 16,0 0-9-16,0 0 9 16,0 0 2-16,0 0-2 15,0 0-4-15,0 0-2 0,0 0 2 16,0 0 4-16,0 0-13 15,0 0 13-15,0 0-1 16,0 0-8-16,0 0-2 16,0 0 5-16,0 0 4 15,0 0 2-15,0 0-10 16,0 0 10-16,0 0-2 16,0 0-1-16,0 0 3 15,0 0 0-15,0 0 3 16,0 0-3-16,0 0-6 15,0 0 6-15,0 0 14 16,0 0-14-16,0 0 6 16,0 0-6-16,0 0 4 15,0 0-4-15,0 0-32 0,0 0-33 16,0 0-58-16,0 10 1 16</inkml:trace>
  <inkml:trace contextRef="#ctx0" brushRef="#br0" timeOffset="-33281.74">30649 4103 12 0,'0'0'377'16,"0"0"-342"-16,0 0-16 16,0 0-14-16,0 0-5 15,0 0 19-15,20-21 11 16,7 20-14-16,6-3 0 15,5 4-9-15,0 0 13 16,2 0-15-16,0 0-3 16,0 0-1-16,-5 4 4 15,-1 2-5-15,-5-1 0 0,-9 1-16 16,-2 0 7-16,-7-1-23 16,-6-1-22-16,-5 1-24 15,0 4-3-15,-5 3-42 16</inkml:trace>
  <inkml:trace contextRef="#ctx0" brushRef="#br0" timeOffset="-33064.4">30555 4413 93 0,'0'0'297'0,"0"0"-297"0,0 0 0 15,0 0 6-15,0 0 6 16,129 26 16-16,-88-26-5 16,5 0-22-16,4 0-2 15,6 0-26-15,4-7-15 16,2-4-40-16,-3 1-137 16</inkml:trace>
  <inkml:trace contextRef="#ctx0" brushRef="#br0" timeOffset="-32532.38">31621 4345 313 0,'0'0'135'0,"0"0"-111"15,0 0-1-15,0 0 0 16,0 0-16-16,0 0 13 16,21-124 0-16,-7 95-18 0,-3 1 0 15,3-1 0-15,-6 3 7 16,3 1-9-16,1 0-1 15,-3 4 1-15,-1 3 6 16,2 2-4-16,-2 4-4 16,-1 2 4-16,-3 6 0 15,-4 4-2-15,0 0-10 16,0 0 8-16,0 20 1 16,0 16 2-16,0 11 11 15,0 9-10-15,0 5 11 16,0 2-7-16,-2-1-5 15,-2-6 7-15,-3-7 4 16,3-10-9-16,4-7 7 16,-2-8-10-16,2-1 9 15,0-8-9-15,0-3-6 0,0-3 4 16,0-1-6-16,0-2-23 16,0 0-11-16,0-2-45 15,0-1-52-15,0-3-113 16</inkml:trace>
  <inkml:trace contextRef="#ctx0" brushRef="#br0" timeOffset="-31536.8">32429 4030 620 0,'0'0'13'15,"0"0"3"-15,0 0-13 16,0 0 17-16,0 0 10 15,0 0-6-15,-18-26-14 16,18 32-10-16,0 21-12 16,16 9 12-16,1 12 4 15,4 6-4-15,-1 6 0 0,5 1 3 16,-4-2-3-16,2-5 0 16,-1-7 0-16,-2-7-3 15,-2-8 1-15,-5-10 2 16,1-8-2-16,-8-6-3 15,1-7 5-15,-3-1 0 16,1 0-4-16,4-1 4 16,14-29 11-16,14-23 12 15,12-15-10-15,9-17-7 16,2-10-1-16,-2-7-5 16,0-7 4-16,0 7-4 15,-2 8 2-15,-8 17 0 0,-3 22-1 16,-9 16 6-1,-9 14-6-15,-10 13-1 0,-5 3-6 16,-10 9 5-16,-2 0-13 16,0 0-23-16,0 0-15 15,0 6-22-15,0 12 19 16,0 0 26-16,0 2-55 16,0-4 13-16,4 1-44 15</inkml:trace>
  <inkml:trace contextRef="#ctx0" brushRef="#br0" timeOffset="9027.25">21182 10962 176 0,'0'0'8'0,"0"0"-8"15,0 0 4-15,0 0-4 16,0 0 2-16,0 0-2 16,0 0 4-16,0 0-3 15,-10 109 10-15,10-102 11 16,0-1-15-16,0-3 0 15,0-1 2-15,0 2 1 16,0 0-7-16,0 2-1 16,0 0-2-16,0 0 2 15,-2 1-2-15,0 6 0 16,0 1-1-16,-2 1 1 0,-1-3 0 16,1 3 0-1,0-3 0-15,-1-3 1 0,0-6-1 16,3 0 0-16,-2-3 4 15,4 0 1-15,0 0 7 16,0 0-3-16,0 0 5 16,0 0-2-16,0 0 1 15,0 0 2-15,0 0-4 16,-3-3-1-16,1 0 4 16,-4-6-11-16,-1-1 12 15,-2-4-5-15,0 0-1 16,3-2-3-16,-3-5-6 15,4 0 10-15,-2-2 2 0,1 0-9 16,1-4 4-16,-1 0-1 16,1-4-1-16,2 5 1 15,3-2-4-15,-2 5 1 16,2 0-3-16,-2-3 2 16,0 0-2-16,0-2 1 15,0 0 2-15,-5-2-3 16,3-1 3-16,-4 0 1 15,4-3 2-15,0-1-5 16,0-1 2-16,1 0 0 16,1-2-1-16,0 0-2 15,2 3 3-15,0-7-3 16,0 7 0-16,-2 1-1 0,2 0 1 16,-2-1 1-16,0-1 0 15,-4-4-1-15,4 0 1 16,0-4 0-16,0 0 0 15,0-2 0-15,-1-2-1 16,-1-4 3-16,2 0-2 16,0 2-1-16,-2-3 0 15,-2 1 0-15,2 2 0 16,0 0 1-16,1 1-1 16,3 1 3-16,-2-2-3 15,2 3 0-15,0-3 0 16,0 0 0-16,0-5 0 15,0 1 1-15,7 0-1 16,2-1 1-16,-2 4 0 0,-1-2-1 16,-1-5 0-16,-1-2 0 15,0-2 0-15,2 0 2 16,0-3-2-16,-4 5 2 16,3-1 0-16,-3-2-2 15,0 3 1-15,0-3-1 16,-2 3 0-16,0 1 0 15,0-3 0-15,0 10 1 16,0-3 0-16,0 1-1 16,0 4 0-16,2-1 0 15,0 0 3-15,4-1 0 16,-2-2-2-16,5 3 3 0,-1-3-2 16,4-1-2-16,-1 5 0 15,-1 2 0-15,2 6 0 16,-1 2 3-16,0 1-3 15,1-3 2-15,-6-2 1 16,3 1-3-16,0-6 1 16,-2 6 2-16,1 0 1 15,1 6 0-15,1 2-4 16,-2 2 2-16,1 0 0 16,3 3-2-16,-2-5 1 15,3 6-1-15,1-1 0 0,-3 0 1 16,3 5-1-1,1 0 1-15,-1 0-1 0,1 3 0 16,1-1 1 0,-1 0-1-16,1-1 0 0,0-2 1 15,0 4-1 1,-3-1 1-16,-1-2 2 0,7 1-3 16,-1-2 2-16,1 1-2 15,4 0 4-15,2 1-2 16,2-1-2-16,-1 1 2 15,2 2 1-15,1 2-3 16,-2 0 1-16,0 5 1 16,2-2-2-16,-6 3 4 15,4 2-4-15,-1-1 4 0,-4-2 0 16,5 3-4-16,-5 2-1 16,-4 3 1-16,2 1 0 15,3 1 1-15,-4-1-1 16,6 2 9-16,-3-2-4 15,-1 0-5-15,2-3 3 16,0 2-3-16,2 0 2 16,-1-4 1-16,-2 1-3 15,3 1 1-15,-1 2 2 16,1 0-3-16,2 2-1 16,0 1 1-16,-1 0 0 15,1-2 1-15,2 2-1 16,-3 0 0-16,4 0 3 0,-4 1-3 15,-1 3-2 1,0-2 2-16,-1-2 0 0,0 1 1 16,1-2-1-16,-5 0 0 15,0 3 3-15,0-2-3 16,1 1-1-16,-2 2 1 16,1-2 0-16,0 3 0 15,0-1-1-15,3 1 2 16,-1-3 1-16,0 3-2 15,3-4-2-15,-3 3 2 16,1-1 0-16,0-2 2 16,0 1-3-16,-3 1 2 15,4 1 1-15,-1 1-2 16,-3 0-3-16,3 0 3 0,-4-2 0 16,4 2 1-16,-1 0-2 15,2 0 2-15,3 0 1 16,-3 0-2-16,1 0-3 15,0 0 3-15,0 0 0 16,-4 0 1-16,4 0-1 16,0 0 0-16,1 0 3 15,1 0-3-15,-1 0-3 16,1 0 3-16,4 0 0 16,-4 0 2-16,2 0-4 15,-2 0 4-15,2 0-1 16,0 0-1-16,2 2-2 15,0-1 2-15,-6 4 0 0,2-5 0 16,-1 0 0-16,3 0 0 16,0 0 4-16,0 1-4 15,4-1-4-15,-4 3 4 16,0-3 0-16,0 0 2 16,-2 0-4-16,-2 0 4 15,2 0 0-15,2 0-2 16,-2 0-3-16,1 0 3 15,3 0 1-15,0 0 1 16,1 2-4-16,2-2 4 16,-1 0 0-16,0 0-2 15,1 0-3-15,-1 0 3 0,0 0 1 16,-2 0 0-16,1 0-2 16,-3-6 2-16,2 1 3 15,-2 2-4-15,-2 0-4 16,2 3 4-16,-2-1 2 15,-4 1-1-15,2 0-2 16,-2 0 2-16,-1 0 1 16,5 0-2-16,-1 0-4 15,3 0 4-15,4 0 1 16,-2 0 0-16,-2 0-2 16,0-2 2-16,0-1 2 15,0 2-3-15,-2-2-5 16,0-1 5-16,0 3 2 0,-8-2-2 15,6 1 0 1,0 0 0-16,-3 0 5 0,7 1-5 16,-2-2-7-16,1 2 7 15,1-2 2-15,3 2-1 16,2-2-2-16,1 0 2 16,3 0 3-16,-2 0-4 15,-3-2-6-15,-2 1 6 16,-4 2 1-16,0 0-1 15,-5 0 0-15,-2 2 0 16,0-2 3-16,1 2-3 16,-4 0-5-16,3 0 5 15,-3 0 1-15,4 0 0 16,4 0-2-16,-1 0 2 0,5 0 2 16,-3 0-3-16,3 0-5 15,0 0 5-15,2 0 2 16,1 0-1-16,-6 2-2 15,3 0 2-15,5 2 1 16,-1 3-2-16,4 2-4 16,0-3 4-16,1 1 1 15,-3-6 1-15,1-1-4 16,-3 0 3-16,1 0-1 16,-5 0 0-16,-3 0-4 15,-1-4 4-15,-2-1 2 16,-4 0-1-16,-1 4-2 15,1-2 2-15,-6 1 1 0,3 1-2 16,-3 1-5 0,0-2 5-16,3 2 2 0,1-3-1 15,3-1-2-15,3 0 2 16,4 0 1-16,0-2-2 16,-2 0-4-16,4-2 4 15,-2 4 2-15,2-4-1 16,-2 4-2-16,0 1 2 15,-2-4 1-15,0 3-2 16,-2 2-4-16,2 0 4 0,2 0 3 16,0 0-2-1,0 0-2-15,4-2 2 0,-2-2 5 16,2 2-6-16,-2-4-3 16,-2 2 3-16,-3 0 5 15,0 0-3-15,3 2-4 16,-2 0 4-16,0 2 2 15,0-2-4-15,0 2-6 16,0-2 6-16,-5 4 2 16,-3 0-2-16,2-1 0 15,-4 1 0-15,1 0 2 16,3 0-2-16,2 0-6 16,-1 0 6-16,-3 0 4 15,2 0-4-15,-1 0 0 16,-3 0 0-16,1 0 2 0,-1 0-2 15,3 0-6-15,2 0 6 16,4 5-1-16,1 5-1 16,2 0 1-16,2 0 2 15,0 2 2-15,-3-2-3 16,-1-2-3-16,-3 0 3 16,-1-2 5-16,-2-2-3 15,1-2-4-15,-1 1 4 16,0-3-1-16,-1 0-1 15,4 0-5-15,0 0 5 16,3 0 3-16,-2 1-2 16,-4-1-2-16,-1 2 2 15,-3 2 2-15,-1-2-3 16,-1-2-5-16,-1 0 5 0,3 0 1 16,3 0-1-16,-2 0-1 15,2 0 0-15,-3 0 1 16,-1 0 0-16,-1 0-8 15,-1 0 8-15,0 0 4 16,-1 0-2-16,1 0-4 16,1 0 4-16,-1 0-1 15,-1 3-1-15,-3-2-8 16,-1-1 8-16,-2 1 0 16,-1-1 0-16,-2 0 0 15,1 0 0-15,1 0 1 16,-2 0-1-16,4 0-7 15,-1 0 2-15,4 0-8 0,-2 0-19 16,-1 0-20-16,-1-11-66 16,-5-5-45-16</inkml:trace>
  <inkml:trace contextRef="#ctx0" brushRef="#br0" timeOffset="26481.96">24129 8211 266 0,'0'0'0'16,"0"0"-21"-16,0 0-43 0,0 0 22 15,0 0 2 1,0 0 20-16,0 0 19 0</inkml:trace>
  <inkml:trace contextRef="#ctx0" brushRef="#br0" timeOffset="26771.41">23738 10962 308 0,'0'0'13'15,"0"0"-13"-15,0 0-16 16,0 0-58-16,0 0-16 16,0 0 37-16</inkml:trace>
  <inkml:trace contextRef="#ctx0" brushRef="#br0" timeOffset="27372.05">21253 7528 320 0,'0'0'0'0,"0"0"-19"16,0 0-13-16,0 0 5 15,0 0 23-15,0 0 4 16,-27-21 6-16,27 21-6 15,4 0-23-15,12 0-61 0</inkml:trace>
  <inkml:trace contextRef="#ctx0" brushRef="#br0" timeOffset="27759.59">25388 7750 245 0,'0'0'0'0,"0"0"-7"16,0 0-16-16,0 0-26 15,152-37 3-15,-112 34-69 16</inkml:trace>
  <inkml:trace contextRef="#ctx0" brushRef="#br0" timeOffset="50780.4">21388 11378 63 0,'0'0'31'16,"0"0"-19"-16,0 0 12 16,0 0 1-16,0 0-11 15,0 0 13-15,0 0 11 0,0 0-5 16,-33-27-20 0,29 26 9-16,2-2-8 0,-1 2-2 15,3 1 0-15,0 0-3 16,0 0-8-16,0 0-2 15,0 0 2-15,0 0 2 16,0 0 0-16,0 0-2 16,0-3 12-16,0 3 6 15,0 0-12-15,0 0-7 16,0 0 2-16,0 0 2 16,0 0-4-16,9 0 1 15,3 3 3-15,1 1 12 0,5-1-7 16,1 0 9-1,8-2-11-15,7-1 11 0,4 0-13 16,4 0-4 0,6 0 4-16,-2 0 0 0,3-1-3 15,2-5-4-15,0-2 4 16,3-1 3-16,4-1-5 16,-1 2-3-16,-1-1 3 15,2-1 6-15,-2-3-3 16,-2 1-5-16,-1 0 5 15,-2 2 3-15,3 0-6 16,0-3-2-16,3 2 2 16,1-3 3-16,2 2-3 15,2-5 0-15,1 2 0 16,-1-3-5-16,0-2 5 0,3 2 0 16,-2-1 4-16,-4 2 1 15,-1 0-5-15,1 1 0 16,-6 3 0-16,1 1 6 15,-1-2-6-15,-2-1-4 16,5-2 4-16,-2-1 0 16,1-3 1-16,5-1-2 15,2-4 2-15,8 1-1 16,1-2 0-16,-2-1-2 16,0 2 2-16,-7 1 0 15,-2 0 2-15,1 1-4 16,1-4 4-16,8-1 5 15,5-5-7-15,6 2-1 16,1-2 1-16,-2 0 3 0,-5 2-1 16,0-2-4-16,-9 2 4 15,-1-2 3-15,-3-3-1 16,3 0-1-16,-1-2-2 16,1 2 6-16,-7 0-6 15,-5 2-2-15,-1 3 3 16,-6 2 3-16,-1 0-5 15,0 5-1-15,2-1 1 16,-1-4 9-16,6 3-7 16,4-6 4-16,4-1-6 15,0-1 9-15,4-2-9 0,1-4 0 16,-5 3 0 0,0 0 6-16,-2-2-4 0,-3 2-3 15,-1-1 4 1,-2 1 3-16,-8 5-6 0,-1-1 1 15,-3-2-1-15,-1 4 5 16,-1-3 0-16,-2 1-10 16,0 0 11-16,-1 0-1 15,1 0-5-15,-1-2 2 16,3-3-2-16,1 1 10 16,3-2-9-16,-3 3-2 15,4-2 6-15,-5 2-1 16,-2 0-4-16,-3 5-4 15,-4 0 4-15,0-1 3 0,-2 2-1 16,-2-3-4-16,-4-1 4 16,2 2 1-16,-3 2-3 15,3-2-2-15,-2 2 2 16,4-3 4-16,0-2-2 16,1 2-4-16,3-3 4 15,1 2 6-15,-1 3-8 16,0 2-1-16,2 2 1 15,-3 0 5-15,3 0-1 16,5-5-8-16,2 2 8 16,2-1 1-16,0-1-5 15,-2-2-4-15,-4 2 4 16,-1-3 6-16,2 2-4 0,-1 0-4 16,1-3 4-1,-1 3 0-15,-1-2-2 0,-4 0-4 16,0 2 4-16,0-2 8 15,0 0-6-15,4 3-4 16,1-5 5-16,-3 3 3 16,0 1-6-16,-6 3-5 15,-3 2 5-15,-1 0 4 16,-4 1-2-16,1 2-4 16,0 1 4-16,0 0 0 15,-3 1-2-15,3 0-5 16,-3-2 5-16,6 0 1 15,1 1 1-15,3-2-4 16,-4 2 4-16,0 3-1 0,-1 0-1 16,-3 3-5-16,2-5 5 15,-2 2 2-15,-3 0-2 16,-1 1 0-16,-4 4 0 16,0-4 3-16,-2 0-3 15,1 0-5-15,2-3 5 16,-4 2 0-16,3-2 1 15,0 0-2-15,2 0 2 16,2-5 0-16,1 5-1 16,-1-2-6-16,-2 2 6 15,-1 7 1-15,-2-6 0 16,-1 3-2-16,-1-3 2 16,4 0 2-16,-4 3-3 0,3-1-5 15,-3 0 5-15,2-1 1 16,-2-2 1-16,1-2-4 15,3-2 4-15,0-6-1 16,1 2-1-16,1-3-7 16,1-1 7-16,-1 6 0 15,2 2 0-15,1 0-2 16,-3 4 3-16,-1-4-1 16,0 2 0-16,1 2-8 15,-4 2 8-15,1 0 1 16,0-1 0-16,0-7-2 15,0 1 1-15,-3-5 0 0,2 2 0 16,-4-3-8-16,2 3 8 16,3 1 3-16,-1 4-1 15,-2 2-4-15,-2 2 4 16,-2 4-2-16,-2 8 0 16,0-1-9-16,0 0 9 15,0-3 6-15,0 0-6 16,0-3-2-16,0 1 2 15,0 2 5-15,0-2-5 16,-2 4-2-16,0-2 2 16,-2 3 3-16,2 5-3 15,-4-3 0-15,2 4 0 16,2 4-3-16,2-1 3 0,0 3-14 16,0 0-4-1,-2 0 5-15,2 0-6 0,0 0 10 16,-2 0-12-16,2 0 13 15,0 0-3-15,0 0-1 16,0 0-6-16,0 0-22 16,-3 0-82-16,-7 11-47 15</inkml:trace>
  <inkml:trace contextRef="#ctx0" brushRef="#br0" timeOffset="58256.63">21436 11323 161 0,'0'0'26'15,"0"0"-15"-15,49-102-9 16,-36 74-1-16,-6 3 16 16,-5 4 0-16,-2 6 1 15,0 5-11-15,0 3-1 16,0 1-5-16,0 0 9 15,-7 2-7-15,3 0-3 16,2 0 1-16,0 2 3 0,2 2-4 16,0 0-4-16,0 0 1 15,0 0-2-15,0 0-16 16,0 0-29-16,0 10 6 16,-5 2 43-16,-2 2-14 15,3 0-2-15,-3-2 11 16,1 1 3-16,1-5 3 15,1 1 0-15,-6-1 1 16,0 2-4-16</inkml:trace>
  <inkml:trace contextRef="#ctx0" brushRef="#br0" timeOffset="59909.89">21249 11392 169 0,'0'0'40'0,"0"0"-34"16,0 0 13-16,0 0 31 15,0 0 17-15,0 0-21 16,-11 2-23-16,11-2 8 16,0 0-3-16,0 0-19 15,0 0 4-15,0-12-5 16,0-8-5-16,0-9 5 15,0-4 0-15,-2-8 8 16,2-4 1-16,0-7-15 0,0-3 10 16,0-1 3-1,0-2-6-15,0-1 7 0,0 1-15 16,0-4 8-16,0 1-2 16,4-6-5-16,2-4-2 15,5-1 2-15,3-2-2 16,-3-2 0-16,2 0 2 15,1-1-2-15,-3-1 2 16,3 6 1-16,-2 6-3 16,2 10 5-16,-1 6 1 15,0 4-6-15,3 2 4 16,3-1-2-16,0-1-2 16,4 0 0-16,1-4 0 0,0 0 1 15,3 0 1-15,-5 2-2 16,1 1 2-16,0 5-2 15,-4 5 0-15,4 0-1 16,-1 3 1-16,0 2 2 16,-2 2-2-16,3-3 0 15,1 1 0-15,4-5 0 16,1-5 0-16,5-5 1 16,4-3-1-16,4-2 1 15,6 2 0-15,0 2-1 16,1 4 1-16,-7 0-1 15,-2 0 0-15,1-3 0 16,-3 1 0-16,-1-6 2 16,4-2-2-16,1-2 0 0,0 4 2 15,1 4-2-15,-1 8 0 16,2 2 1-16,3 3-1 16,1 5 1-16,0-2 0 15,1 0-1-15,2-4-2 16,3-2 2-16,2-2 0 15,-3 2 0-15,0 2 0 16,1 0 1-16,2 4 0 16,-3 2-2-16,0 1 0 15,-1 6 1-15,2 0 0 16,1 1-2-16,2-1 2 16,9-4 1-16,5-5 0 15,2-2-1-15,12-3 0 0,6 3 0 16,3 1 0-16,2 6-2 15,-5 1 2-15,3 0 0 16,-1 2 1-16,3-2-2 16,0-2-1-16,-3-2 2 15,-4-1 0-15,-4 0 0 16,-4-1 0-16,-4 0 1 16,-8 6 0-16,-3-3-1 15,-9 4 1-15,-4 0-1 16,-3 3 0-16,-2 2-1 15,2 0 1-15,1-2 1 16,2-2-1-16,7 1 0 0,5 0 0 16,0 3 0-1,0 4 0-15,-1 0-2 0,-1 3 2 16,-3-4 1-16,2-3-1 16,1-2 0-16,1 0 0 15,-2 1 0-15,3 2 0 16,2-3-2-16,7-2 2 15,1-2 1-15,3-1 0 16,-2 4-2-16,-5-2 1 16,-9 1 0-16,-6 4 0 15,-2 1 0-15,-6 0 0 16,4 2 1-16,-1 3 0 16,0-1-2-16,5-4-1 0,0 2 2 15,-5-3 0-15,2-1-1 16,-1 3 1-16,1 3 2 15,3 1-2-15,7-3 0 16,5 1-1-16,3-2 1 16,1 2 0-16,-9 3-3 15,-11-2 3-15,-2 5 1 16,-6-2-1-16,10 4 0 16,4-2-2-16,11 3 2 15,7-2 0-15,1 1-3 16,2-2 3-16,-6 1 0 15,-4 1 2-15,-7-5-4 0,-12 3 3 16,-13 0-1 0,-10 1 1-16,-2 4 3 0,-8-5-4 15,1 0 5-15,-2 2-4 16,-5 2-1-16,-4 1 0 16,-1 4 0-16,-4-1 0 15,4-1-3-15,-6 3 3 16,0 0 0-16,0 0 1 15,2 0-1-15,0 0 2 16,-2 0-2-16,0-2 0 16,2-3 1-16,0 1-1 15,0-3 2-15,1 6-2 16,-1-3 0-16,-2 4-1 16,0 0 1-16,0 0 0 15,0 0-17-15,0 0 0 0,0 0-10 16,0 0-4-16,0 0-3 15,0 0-11-15,0 0-5 16,-13 8-15-16,-1-4-40 16,-9-4-149-16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2-11-24T09:26:29.052"/>
    </inkml:context>
    <inkml:brush xml:id="br0">
      <inkml:brushProperty name="width" value="0.05292" units="cm"/>
      <inkml:brushProperty name="height" value="0.05292" units="cm"/>
      <inkml:brushProperty name="color" value="#FF0000"/>
    </inkml:brush>
  </inkml:definitions>
  <inkml:trace contextRef="#ctx0" brushRef="#br0">19537 1863 255 0,'0'0'90'0,"0"0"-90"0,0 0-15 15,0 0 15 1,0 0 37-16,0 0 0 0,114 15-17 15,-72-15-7-15,12 0 8 16,12 0-4-16,15 0-5 16,15 0 3-16,22-4 7 15,22-10-17-15,30 0 5 16,30-1 6-16,23-2-3 16,8 5-13-16,4 6 1 15,-8 2-1-15,-5 0 10 16,6 4-7-16,-1-4 3 15,12 0-5-15,-1-2 4 16,-4 1-5-16,-7-1-3 16,-18 3 3-16,-12 1 4 0,-4 2-2 15,-8 0 0-15,-8 0-1 16,-11 0 8-16,-21 8-9 16,-16 2-2-16,-15 1 2 15,-24-6 8-15,-19-1-6 16,-18-2 0-16,-11 1 0 15,-8-3 4-15,-10 0-5 16,-5 0 7-16,-9 0 3 16,-1-3 10-16,-3-7-14 15,2 0-2-15,-6-2-5 16,-2-2-5-16,0-2-36 0,-2 0-65 16,-43 3-210-1</inkml:trace>
  <inkml:trace contextRef="#ctx0" brushRef="#br0" timeOffset="777.78">20647 1646 380 0,'0'0'28'15,"0"0"-13"-15,-120 161-13 16,73-99 10-16,5-2 3 16,5-1 10-16,6-9-23 15,8 0-2-15,0-11 0 16,-2-3 1-16,3-5-1 16,-2-5-8-16,4-8-26 15,1 0-8-15,6-7-38 0,1-2-38 16</inkml:trace>
  <inkml:trace contextRef="#ctx0" brushRef="#br0" timeOffset="1020.74">20152 1805 218 0,'0'0'244'0,"0"0"-244"16,0 0-21-16,0 0 21 0,0 0 30 16,0 0-1-16,120 109-5 15,-79-72-6-15,-1-3-18 16,0-4 3-16,-3-1-1 16,4-4-4-16,-1-5-1 15,0 0-39-15,5-6-46 16,-3-4-95-16</inkml:trace>
  <inkml:trace contextRef="#ctx0" brushRef="#br0" timeOffset="1520.01">21920 1438 529 0,'0'0'27'0,"0"0"-27"16,0 0-8-16,0 0 8 15,-119 83 20-15,74-21-6 16,-3 9-2-16,-6-1-5 16,2-3 5-16,8-7-12 15,9-6 2-15,8-8 1 16,9-8-4-16,5-6 1 0,6-8-23 16,1-6 1-16,3-4-22 15,3-6-52-15,0-5-26 16,0-3-37-16</inkml:trace>
  <inkml:trace contextRef="#ctx0" brushRef="#br0" timeOffset="1725.64">21489 1694 493 0,'0'0'0'16,"0"0"-9"-16,0 0 9 0,0 0 17 15,0 0-2 1,96 119 1-16,-60-94-7 0,3 1-9 16,4-3-1-16,6-3-15 15,7-2-26-15,2-4-53 16,2-7-74-16</inkml:trace>
  <inkml:trace contextRef="#ctx0" brushRef="#br0" timeOffset="2475.69">23777 1346 513 0,'0'0'20'15,"0"0"-16"-15,0 0-1 16,0 0 2-16,-124 146 23 16,88-84-3-16,-1 0-4 15,0 2-15-15,-1-4-4 16,7-2 0-16,0-5 8 15,8-5-10-15,6-3 0 16,3-10-6-16,6-5 5 0,1-8-25 16,3-9-3-1,2-11-18-15,-3-2-28 0,0 0-58 16,-1-11-148-16</inkml:trace>
  <inkml:trace contextRef="#ctx0" brushRef="#br0" timeOffset="2730.2">23408 1604 414 0,'0'0'42'0,"0"0"-41"15,0 0-1-15,0 0 33 16,102 142 16-16,-64-96-14 0,4 7-12 15,0-4-10-15,3 1-1 16,-3-9-12-16,3-3 0 16,2-6-1-16,0-5-8 15,-1-10-27-15,-10-9-27 16,-9-6-69-16,-19-2-133 16</inkml:trace>
  <inkml:trace contextRef="#ctx0" brushRef="#br0" timeOffset="3901.57">17742 169 399 0,'0'0'32'0,"0"0"-32"16,0 0-24-16,0 0 24 15,-7 164 9-15,5-86 15 16,-5 12-9-16,2 8-13 15,-3-3 7-15,-1-6 0 16,0-1-6-16,2-11 2 0,0-12-4 16,3-17 5-16,0-21-6 15,2-14-2-15,2-12 2 16,0-1 7-16,-3 0-5 16,1-6 26-16,-5-26-8 15,-4-16-18-15,-2-14-1 16,-3-15 1-16,1-6 0 15,5-9 2-15,4-2-4 16,6-8-10-16,0 2 9 16,18 5-8-16,13 4 6 15,7 13-13-15,2 17 12 16,-3 19 4-16,0 22 0 16,-6 11-3-16,-7 9 4 15,-2 0-2-15,-1 0 1 0,-2 0-8 16,-3 21 6-16,-5 22-1 15,-7 10 3-15,-4 12 14 16,0 6-10-16,-13-1 9 16,-11-4-10-16,-3-7-2 15,-7-6 8-15,-3-12 5 16,-5 1-11-16,3-9 0 16,4-2-1-16,6-7-4 15,9-7-2-15,8-4-39 16,12-9-59-16,0 0-37 15</inkml:trace>
  <inkml:trace contextRef="#ctx0" brushRef="#br0" timeOffset="4179.18">18067 96 406 0,'0'0'0'16,"0"0"1"-16,-67 167-1 15,47-88 22-15,2 2-3 16,3 1 9-16,5-6-23 16,6-9 4-16,4-7-9 0,0-6-1 15,0-6 1-15,16-6 0 16,7-4-17-16,-2-4-7 15,6-6-10-15,4-4-29 16,3-10-33-16</inkml:trace>
  <inkml:trace contextRef="#ctx0" brushRef="#br0" timeOffset="4531.71">18317 677 462 0,'0'0'19'0,"0"0"-19"0,0 0-15 15,0 0 15-15,-10-121 0 16,10 82 4-16,16-3-4 16,-1 4 3-16,-1 6-3 15,-3 12 9-15,-1 6-7 16,-8 7-3-16,0 6 1 15,0 1 0-15,0 0-6 16,3 10-9-16,3 19 15 16,4 10 13-16,3 5-12 15,1 4 12-15,-1-4-7 16,1-4 6-16,2-4-12 0,0-6-3 16,-3-1 0-1,1-8-3-15,-3 2-24 0,-3-8-39 16,-2-3-6-1,1-6-35-15</inkml:trace>
  <inkml:trace contextRef="#ctx0" brushRef="#br0" timeOffset="4811.77">18662 124 468 0,'0'0'0'0,"0"0"-10"0,0 0 10 15,40 113 28-15,-24-42-2 16,-1 16 0-16,3 12 3 16,-7 1-5-16,-3 0-5 15,-2 4-5-15,-4-4-9 16,-2-4 3-16,0 1-8 15,0-13-30-15,0-7-15 16,0-8-62-16,0-25-152 16</inkml:trace>
  <inkml:trace contextRef="#ctx0" brushRef="#br0" timeOffset="16936.09">20239 3027 169 0,'0'0'34'0,"0"0"-26"15,0 0 19-15,0 0 16 16,0 0-8-16,0 0-7 15,0 0-14-15,0 0 0 16,-11-21-3-16,9 21-5 16,2-3 8-16,-2 3 5 15,2 0-10-15,0 0 6 16,0 0-5-16,0 0 4 16,0 0-8-16,0 0-5 15,0 0-1-15,0 17 9 0,0 9-6 16,0 11 6-16,-2 6-5 15,0 2 7-15,-4 4 2 16,2-5-10-16,2-4 5 16,0-6 2-16,0-3-9 15,2-2-1-15,-3-4 2 16,3-3 1-16,-2-6-3 16,2-8-2-16,-2 0 2 15,2-4 0-15,0-1-4 16,0-3-10-16,0 0-14 15,0 0-15-15,0 0-14 16,0 0 7-16,0 0 18 0,0 0-38 16</inkml:trace>
  <inkml:trace contextRef="#ctx0" brushRef="#br0" timeOffset="17679.16">19936 3088 301 0,'0'0'21'0,"0"0"-7"16,0 0-14-16,0 0 17 15,0 0 11-15,0 0 1 0,-11-5-26 16,11 5 0-16,4 0 2 15,17 0 21-15,8 0-6 16,11-1 6-16,11-4-8 16,9-1 0-16,16-1-10 15,11-7-5-15,2 2-3 16,5-3 2-16,-7 4-2 16,-6 1 0-16,-6 2-3 15,-9 2-1-15,-8 3-7 16,-14 3-29-16,-12 0-11 15,-10 0-22-15,-7 0-28 16,-12 3-88-16</inkml:trace>
  <inkml:trace contextRef="#ctx0" brushRef="#br0" timeOffset="18417.95">21427 3044 26 0,'0'0'347'16,"0"0"-347"-16,0 0-1 0,0 0 1 15,0 0 20-15,0 110 10 16,0-57-15-16,0 4 6 16,0-1-16-16,0 1-1 15,-4-7 16-15,2-2 2 16,2-8-18-16,0-6-4 15,0-8 1-15,0-10 4 16,0-8-5-16,0-4-4 16,0-4 4-16,0 0-1 15,0 0-2-15,0-11 3 16,0-16 3-16,0-11 3 16,-4-8-6-16,-6-6 0 15,-5-4-7-15,3-3 3 16,3 4-5-16,7-2 9 0,2 9 0 15,0 2 0-15,2 4 0 16,15 3 0-16,10 1 0 16,4 2 13-16,8 4-12 15,1 0-2-15,6 6 4 16,-1 7-1-16,-3 2-2 16,-4 7-7-16,-6 4 2 15,-8 6-12-15,-6 0-21 16,-7 0-25-16,-5 10-3 15,-6 8-40-15,0 4-40 16</inkml:trace>
  <inkml:trace contextRef="#ctx0" brushRef="#br0" timeOffset="18632.52">21346 3292 445 0,'0'0'0'16,"0"0"-55"-16,0 0 55 15,0 0 1-15,0 0 33 16,139-8-14-16,-79-16-16 16,5-2-4-16,2 1-20 0,-5 0-57 15,2 4-101-15</inkml:trace>
  <inkml:trace contextRef="#ctx0" brushRef="#br0" timeOffset="19291.31">23466 2903 132 0,'0'0'242'15,"0"0"-203"-15,0 0-39 16,0 0 3-16,0 0 5 15,0 0 40-15,6 99-38 16,10-53 10-16,1 4 1 0,-1 2-7 16,0 7 10-1,-7-5-14-15,0-3-1 0,-5-2-2 16,-4-10-5-16,0-2-4 16,0-5 4-16,0-5-1 15,0-6-1-15,0-6-25 16,-6-8-3-16,-4-6-17 15,4-1-41-15,-5 0-101 16</inkml:trace>
  <inkml:trace contextRef="#ctx0" brushRef="#br0" timeOffset="19586.07">23196 3032 383 0,'0'0'42'0,"0"0"-42"16,0 0 0-16,0 0 18 16,124-59 26-16,-55 42-12 15,8-7-13-15,5-1-9 16,0 3 19-16,-3 2-25 15,-6 4-3-15,-9 2 2 16,-1 4-1-16,-16 2-2 0,-10 2-28 16,-10 4-11-16,-14 2-43 15,-11 0-70-15</inkml:trace>
  <inkml:trace contextRef="#ctx0" brushRef="#br0" timeOffset="25318.08">22684 1459 97 0,'0'0'39'0,"0"0"1"0,0 0-27 15,0 0 4-15,0 0-3 16,0 0-5-16,0 0-1 15,11-36-1-15,-11 36-2 16,0 0 6-16,0 0 2 16,0 0 5-16,0 0-7 15,0 0-5-15,0 0 2 16,0 0 0-16,-2 0 3 16,-5 0 2-16,0 9-1 15,-2 7 1-15,-6 6-3 16,-3 11-2-16,-11 10 7 15,-7 9 8-15,-4 7-11 16,-7 3 9-16,1 2-15 0,-4-2 10 16,6-5 1-16,1-2-13 15,12-13 4-15,9-10 1 16,6-8-5-16,6-10-4 16,2-1 2-16,4-6-2 15,4-2 0-15,0-4-6 16,0-1-7-16,0 0-20 15,0 0-6-15,0 0 0 16,0 0-13-16,0 0-3 16,0-4-15-16</inkml:trace>
  <inkml:trace contextRef="#ctx0" brushRef="#br0" timeOffset="25678.9">22211 1606 301 0,'0'0'29'15,"0"0"-22"-15,0 0 2 16,0 0-6-16,0 0-2 15,0 0 5-15,2 38 17 16,16 2 6-16,0 6-7 16,-2 0 3-16,4 1-4 0,-3-7-8 15,-1-2-1-15,2-7-4 16,0-2-4-16,-1-7 1 16,-1 0-1-16,1-2-2 15,0 1-2-15,-5-2 0 16,2 1 0-16,-3 0-2 15,1 5-43-15,-3 2-18 16,-9 4-54-16</inkml:trace>
  <inkml:trace contextRef="#ctx0" brushRef="#br0" timeOffset="26285.03">22300 3106 170 0,'0'0'118'0,"0"0"-105"15,0 0 2-15,0 108 13 16,0-58 1-16,0 5 9 15,0-1-22-15,-2 0 27 16,-2-6-30-16,-1-6-1 16,3-2-2-16,2-12-10 15,-2-4 4-15,2-6-2 16,0-6-2-16,0-6 0 16,0-2-8-16,0-4-12 15,0 0-1-15,-2 0-8 16,-3-11-8-16,-2-10-78 15,1-8-58-15</inkml:trace>
  <inkml:trace contextRef="#ctx0" brushRef="#br0" timeOffset="26507.75">22192 3132 363 0,'0'0'10'15,"0"0"-10"-15,0 0 6 16,0 0 12-16,0 0 5 16,0 0-6-16,54-28 6 15,-11 14 6-15,8-3-25 16,7-2-2-16,7 1 0 0,2 2-4 16,0 2-14-1,-3 4-59-15,-3 2-88 0</inkml:trace>
  <inkml:trace contextRef="#ctx0" brushRef="#br0" timeOffset="29949.98">26761 913 154 0,'0'0'44'0,"0"0"-28"15,0 0-11-15,0 0 7 16,0 0-9-16,0 0 9 16,0 0-3-16,-4-27-3 0,4 27 5 15,-3 0 2-15,3 0-13 16,0 0 0-16,-2 0-14 16,2 0-18-16,0 0-8 15,0 0 18-15,0 0 20 16,0 0 1-16,0 0-3 15,0 0 4-15,-2 0 7 16,2 0 27-16,0 0-4 16,0 0-11-16,0 0 2 15,0 0 6-15,0 0-4 16,0 0-1-16,0 0-5 16,0-2 10-16,-2 0-5 15,-1 2-5-15,3-2 7 0,-2 2-1 16,2 0-17-16,-3 0-6 15,3 0 1-15,0 0-1 16,0 0 0-16,0 0-6 16,-2 0 6-16,2 0 6 15,0 0-5-15,0 0-2 16,0 0 3-16,0 0 4 16,0 0-4-16,0 0 0 15,0 0 2-15,0 0 4 16,0 0-7-16,0 0-2 0,0 0 5 15,0 0 1 1,0 0-5-16,0 0 2 0,0-3 2 16,0 3 9-16,0 0-11 15,0 0 5-15,0 0-6 16,0 0 12-16,0 0-4 16,0 0-8-16,0 0 4 15,0 0 3-15,0 0-6 16,0 0-4-16,0 0 6 15,0 0-2-15,0 0-2 16,0 7-16-16,-2 22 16 16,0 12 3-16,-4 12-3 15,-6 4 4-15,5 0-2 16,-1-5 3-16,-1-2-5 16,-1 0-2-16,2-6 2 0,1-2 1 15,1-6-1-15,4-10 0 16,0-2-14-16,2-7-8 15,0-5-15-15,0-4-40 16,0-4 47-16,0-4-21 16,0 0-4-16,0 0 11 15</inkml:trace>
  <inkml:trace contextRef="#ctx0" brushRef="#br0" timeOffset="30212.78">26393 1037 399 0,'0'0'47'0,"0"0"-28"16,0 0-14-16,0 0 2 16,0 0 11-16,0 0-2 15,134-110-4-15,-85 93-11 16,5 3 6-16,1 4-7 15,-2 4-3-15,3 2 0 16,-4 4-12-16,-2 0-33 16,-2 0-10-16,-4 6-9 15,-6 6-23-15,-4 1-107 16</inkml:trace>
  <inkml:trace contextRef="#ctx0" brushRef="#br0" timeOffset="30780.63">26416 2851 253 0,'0'0'5'16,"0"0"-5"-16,-10 112 1 16,10-92 0-16,0-5 12 15,0-10-8-15,0-2 2 16,0-3-1-16,0 0 45 16,0-8-15-16,0-17-24 0,0-10-8 15,0-9 12-15,-4-6-6 16,-3-11 13-16,3-1-13 15,2-2-6-15,2-1 2 16,0 5-1-16,22 4 7 16,12 6-8-16,6 10 0 15,-1 8 0-15,4 5-1 16,-1 7 2-16,0 7-5 16,-1 2-14-16,-1 5-22 15,-7 6 1-15,-8 0-34 16,-8 0-19-16,-7 15-47 15</inkml:trace>
  <inkml:trace contextRef="#ctx0" brushRef="#br0" timeOffset="30969.03">26329 2695 380 0,'0'0'0'15,"0"0"-28"-15,0 0 21 16,0 0 7-16,0 0 14 16,151-50-9-16,-97 22-3 15,3-5-2-15,3 0-22 16,0-2-77-16</inkml:trace>
  <inkml:trace contextRef="#ctx0" brushRef="#br0" timeOffset="31632.12">28592 10 432 0,'0'0'34'16,"0"0"-3"-16,0 0-15 16,0 0-7-16,0 0-9 15,0 0-4-15,-2 0 4 16,2 0 2-16,0 26 9 15,0 14-1-15,0 8-8 16,-2-2 2-16,-5 3-1 16,1-1 0-16,-3 4-3 0,-1 0-9 15,0 2 2-15,-1-6-20 16,1-6-24-16,-1-8 3 16,3-12-7-16,3-7-24 15,-4-9-49-15</inkml:trace>
  <inkml:trace contextRef="#ctx0" brushRef="#br0" timeOffset="32319.33">28184 173 85 0,'0'0'286'16,"0"0"-286"-16,0 0 1 16,137-19 1-16,-57 1 22 15,13-4-9-15,5-2-11 16,5 0 11-16,-3 0-9 15,-4 6 1-15,-3 8-7 16,-3 6-11-16,-3 4-17 0,-5 0-25 16,-2 0-100-16</inkml:trace>
  <inkml:trace contextRef="#ctx0" brushRef="#br0" timeOffset="32880.67">30285 163 398 0,'0'0'4'0,"0"0"-4"16,0 0 0-16,31 132 2 16,-23-69 14-16,-6 8 4 15,-2-1-7-15,0-6 2 16,0-8-6-16,0-9-9 15,0-10-4-15,0-8 4 16,0-12 5-16,-4-8-1 0,-4-7-2 16,0-2 2-16,-3 0 24 15,-3-18 1-15,3-16-26 16,0-15 7-16,0-14 5 16,4-10-13-16,3-6-4 15,4-2 3-15,0 9-1 16,13 9 0-16,18 12-4 15,7 12 4-15,9 3 0 16,7 8 1-16,6 8-1 16,-2 2 5-16,-3 6-7 15,1 4 2-15,-9 6-28 16,-3 2 5-16,-4 0-16 16,-11 0-55-16,-9 6-24 15,-20 7-82-15</inkml:trace>
  <inkml:trace contextRef="#ctx0" brushRef="#br0" timeOffset="33085.36">30439 280 414 0,'0'0'8'0,"0"0"7"16,0 0-15-16,0 0 18 15,114 12 2-15,-74-12-15 16,1 0 2-16,1 0-5 0,-1 0-4 16,-6 6-8-16,-7 4-75 15,-16 2-108-15</inkml:trace>
  <inkml:trace contextRef="#ctx0" brushRef="#br0" timeOffset="36107.71">27349 10 248 0,'0'0'82'16,"0"0"-49"-16,0 0-10 15,0 0 3-15,0 0 10 16,0 0-25-16,-27 0-11 15,27 0 0-15,0 0 0 16,0 0 1-16,0 0 6 16,4 0-4-16,6 0 11 15,-3 0 8-15,-7 0-11 16,0 0 3-16,0 0 2 16,-7 0-5-16,-13 0 1 0,-3 67-8 15,2 69 11 1,0 59-10-16,5 46-4 0,7 2 4 15,7-14 6-15,0-21-9 16,2-23-1-16,0-22-1 16,0-7 10-16,0-16-7 15,-4-10-1-15,-3-9 3 16,-2-21 4-16,0-8-6 16,3-7-1-16,-1-5-1 15,0-7 7-15,0-8-8 16,3-13-4-16,-3-12 4 15,5-10 2-15,0-12-1 0,2-6-2 16,0-6 2 0,0-4-5-16,0-2 4 0,0 0-25 15,-2 0-8-15,-1 0-22 16,-6 0-68-16,-4-3-201 16</inkml:trace>
  <inkml:trace contextRef="#ctx0" brushRef="#br0" timeOffset="36744.67">25938 1828 373 0,'0'0'0'0,"0"0"-14"0,0 0-22 16,0 0 36-16,123 29 36 16,-29-19-15-16,32-8-9 15,28-2 11-15,27-9 13 16,15-17-19-16,25-6-2 15,30 3-11-15,26 2 6 16,16 5-10-16,2 8-5 16,-19 2 5-16,-20 8 3 15,-11 2 0-15,-2-4-6 16,5 0 6-16,1-3 8 16,-10-2-4-16,-17 1-6 0,-25 0 7 15,-22 4 6-15,-19-1-11 16,-11 6-1-16,-11-1 0 15,-16-2 8-15,-17-2-10 16,-22 0-3-16,-14 2 3 16,-18 2 3-16,-13 2-3 15,-19 0-8-15,-11 0-28 16,-4 0-38-16,-7 0-12 16,-37 0-209-16</inkml:trace>
  <inkml:trace contextRef="#ctx0" brushRef="#br0" timeOffset="39000.79">21903 698 141 0,'0'0'52'16,"0"0"-26"-16,0 0 1 0,0 0-7 15,0 0 11 1,0 0-8-16,-21-21-23 0,21 21 2 15,-3 0-2-15,3 0 0 16,0 0-5-16,0 0 5 16,0 0 3-16,0 0-2 15,0 0-1-15,0 0 3 16,0 0 0-16,0 5-3 16,0 12 3-16,0 5 3 15,0 3 16-15,3-1-14 16,1 2 1-16,0-3-6 15,1 0 6-15,-1 4 0 16,0 0-8-16,1 3 6 16,-3 5 8-16,1 0-7 0,-3-1 3 15,0 2-9-15,0-1 10 16,0-1-2-16,2-2-10 16,0 2 5-16,5 0-1 15,4 2 0-15,0 0-3 16,0 2 2-16,0-1-1 15,-1-3-2-15,-2-2 3 16,-1-3-3-16,-3 2 5 16,-2-1 3-16,0-4-3 15,-2 4-3-15,2 0 4 16,2-4-2-16,-2 1-2 0,-2-2 0 16,0-1 0-16,0 2 4 15,0 2-4-15,0 5 1 16,0-8-1-1,0 0-2-15,0-5 3 0,2-7-3 16,0 2 0-16,2-3 2 16,-1-3-4-16,-1 3 7 15,0-4-5-15,-2 5 2 16,0 1 1-16,2 2-3 16,-2 8 5-16,0-2-3 15,0 4 0-15,0 1 1 16,0-6 1-16,0-3-1 15,0-2 1-15,0-2-2 16,0-1 2-16,0 0-2 0,0 0-2 16,0 2 4-16,0 0-4 15,0-1 0-15,0 4 2 16,0 1-2-16,0 0 2 16,0-1-1-16,0-2-1 15,0-2 0-15,0-1 0 16,0-5 0-16,0 5 0 15,0-3 0-15,0 2 1 16,0 1-1-16,0-2 0 16,2 1 0-16,0 0 0 15,4 4 0-15,-2-2-2 16,0 0 2-16,1-2 3 16,-3-6-3-16,-2-2 0 0,2-1 0 15,-2-2 0-15,2-1 0 16,-2 0 0-16,0 0 0 15,0 0 1-15,0 0 2 16,0 0-3-16,0 0 3 16,0 0-3-16,0 0 0 15,0 0-1-15,0 0-1 16,0 0-17-16,0 0-14 16,0 0-49-16,0 8-36 15,0-3-156-15</inkml:trace>
  <inkml:trace contextRef="#ctx0" brushRef="#br0" timeOffset="40680.01">27831 10 113 0,'0'0'20'0,"0"0"-20"0,0 0 2 15,0 0 21-15,0 0 19 16,0 0 0-16,-37 0 1 15,33 0-19-15,4 0-3 16,-2 0 4-16,-5 0 6 16,5 0-4-16,-2 0-2 15,4 6-15-15,0 54 7 16,0 45-6-16,0 56 3 16,0 28 1-16,0 22-10 15,-16 5 10-15,-4-10-1 16,0-9-14-16,-1-20 6 15,0-17-1-15,5-6 2 0,3-7-1 16,-1-8-4 0,7-17 6-16,3-12 1 0,2-17-6 15,2-14-3-15,0-8 1 16,0-17 2-16,0-17-3 16,0-8-6-16,0-11 6 15,2-10 0-15,2-6-24 16,-1-2-7-16,-3 0-14 15,0-6 22-15,0-18-32 16,0-20-158-16</inkml:trace>
  <inkml:trace contextRef="#ctx0" brushRef="#br0" timeOffset="41662.61">26277 926 118 0,'0'0'177'0,"0"0"-166"15,0 0 0-15,0 0 16 16,0 0-11-16,0 0 4 16,0 0-17-16,36-6 8 0,7 6-3 15,12 0-5-15,12 0 6 16,8 0 8-16,15 0-11 16,12-1 12-16,12-10-7 15,10 1 2-15,15 2-10 16,19 2 1-16,21-2-1 15,18 2 5-15,11 5-4 16,-4 1-3-16,-3 0 0 16,-7 0 5-16,-11 0-6 15,-7 0-5-15,2 0 5 0,-4 0 1 16,2 0 0 0,-4 0-2-16,-16 0-2 15,-14 0 2-15,-15 0-2 16,-18 5 0-16,-13 1 3 0,-9 0 2 15,-10-6 1-15,-2 0-6 16,-2 0 6-16,-1 0 2 16,1-9-5-16,-6-1-3 15,-7-1 3-15,-4-1 8 16,-12-2-7-16,-7 4-2 16,-4 0 2-16,-14 2 2 15,-5 4-3-15,-8 0-5 16,-3 4-7-16,-3 0-36 15,0 0-30-15,-30 0-84 16</inkml:trace>
  <inkml:trace contextRef="#ctx0" brushRef="#br0" timeOffset="46378.72">21394 10 176 0,'0'0'37'0,"0"0"-37"15,0 0 3-15,0 0-3 0,0 0 19 16,-99 104 1 0,90-84 2-16,3-4-15 0,4-3 3 15,0-2-3 1,2 1-6-16,0 4 5 0,-3 2 0 15,1 9 2-15,2 2 4 16,0 8-12-16,0 1 10 16,0-2-9-16,0 0 2 15,7-7-3-15,3-4 0 16,4-6 2-16,-1 0-2 16,6-5 0-16,-2 1 1 15,1-4-1-15,-3-1-1 16,1-4-1-16,-5-6 0 15,1 0-2-15,-1 0 4 16,-5 0 4-16,0 0 7 0,0-8 12 16,-2-11-12-16,-2-4 10 15,-2-6-11-15,0-7-3 16,0-1 0-16,0-4-5 16,0 0 8-16,0-1-10 15,-9 5 1-15,-4 2-1 16,0 6 1-16,-5 5-1 15,-1 6 0-15,0 2 0 16,-2 4 1-16,4 7-1 16,1 3-3-16,5 2 0 15,4 0-8-15,0 0-33 16,5 0 0-16,2 3 7 0,0 3 3 16,0-2-34-1,12 4-26-15</inkml:trace>
  <inkml:trace contextRef="#ctx0" brushRef="#br0" timeOffset="46643.64">21826 431 319 0,'0'0'44'0,"0"0"-42"0,0 0-2 15,0 0 2-15,0 0 1 16,0 0 6-16,-12 0-9 16,12 0-5-16,0 0-26 15,0 0-23-15,0 0-40 16,12 0 3-16</inkml:trace>
  <inkml:trace contextRef="#ctx0" brushRef="#br0" timeOffset="47611.31">22217 10 216 0,'0'0'73'0,"0"0"-40"16,0 0-15-16,0 0-10 15,0 0 16-15,0 0 6 16,-17 0-28-16,21 0 2 16,5 0 0-16,-1 0 0 15,-2 0-1-15,-2 0 0 16,-2 0 4-16,-2 0 0 15,3 0-5-15,-3 0 7 16,0 0 2-16,0 0-3 16,0 0-2-16,0 0-5 15,0 0 6-15,0 0-1 16,-3 0-6-16,-7 0 0 16,-6 0 3-16,-5 0-3 0,2 0-2 15,-6 0-1-15,3 0 3 16,0 0 0-16,2 0 3 15,3 0-3-15,2 0 2 16,5 0 0-16,-2 10-2 16,5 9 1-16,3 0-1 15,2-7 0-15,2-2-2 16,0-4 2-16,0-2 0 16,0-2 0-16,0 0-1 15,0 2-5-15,0-4 4 16,0 4 2-16,11 0-8 15,3-2 8-15,1 0-7 16,-5-2 3-16,9 0 2 16,-1 0 4-16,1 0-2 0,8 0 3 15,2 0 0-15,2-4-3 16,3-2 2-16,-3 2-2 16,2 2 0-16,-2 2-8 15,1 0 8-15,-5 0 0 16,-3 0-10-16,-1 16 7 15,-4 1 2-15,2 8 0 16,-4 0 1-16,-3 2 0 16,-1 2 0-16,-4 2 0 15,-7 3 6-15,-2 5-4 0,0-2 8 16,0 3-6-16,-18-3 11 16,-2 0-13-16,-4-6 7 15,2-6-1-15,-1-6-6 16,6-7 4-16,3-6 1 15,-1 1-1-15,1-6-6 16,1 2 0-16,1-3 0 16,8 0 0-16,2 0-11 15,2 0-5-15,0 0-32 16,0 0-74-16,16 0-97 16</inkml:trace>
  <inkml:trace contextRef="#ctx0" brushRef="#br0" timeOffset="54617.33">28409 1313 173 0,'0'0'11'0,"0"0"-5"16,0 0 16-16,0 0 32 15,0 0-19-15,0 0 1 16,0 0-7-16,-59-75 1 15,51 64-10-15,0 1-7 16,4-2 3-16,-5 1 9 16,1 0-12-16,4-1 14 15,2-1-19-15,0 0 7 16,2-4-11-16,0 2 0 0,0-6 0 16,0 2 6-16,0-2-2 15,11-1-4-15,0 0 1 16,4 2-2-16,4-2-3 15,-2 4 1-15,6 4-1 16,-3 1 2-16,-3 11-1 16,1 2-1-16,1 0-4 15,0 0 4-15,4 0 0 16,-3 2-1-16,-1 9 1 16,-2-1 2-16,-2 0-2 15,-1 2 0-15,-6 4-5 16,1 0 4-16,-3 2 1 15,0 5-6-15,-6 3 6 16,0-1 3-16,0 6 3 16,0 1-4-16,-12 0-2 0,-1 0 8 15,-3 2-6-15,-4 0 1 16,2 0-3-16,-4 2 3 16,2-3 0-16,0-7-3 15,5-5 1-15,3-5-1 16,3-2 0-16,3-3 1 15,1-3-1-15,0-2 1 16,3 0-1-16,0 2 0 16,-2 0-1-16,4 2 1 15,0-4 0-15,0 0-2 0,0-5 2 16,0 2 1-16,0-1 0 16,0-1-1-1,0 2 0-15,0-3 0 0,0 0 0 16,0 2-4-16,0 0 4 15,0 0 0-15,0-2-1 16,0 0-2-16,2 0-9 16,6 2 12-16,2 0 1 15,5 0 2-15,3 0-1 16,7-2-1-16,6 0 3 16,5 0-2-16,-1 0 3 15,5 0-4-15,-1 0-1 16,-2 0 3-16,1 0-3 15,-3 0 3-15,-1 2 3 16,-3 0-6-16,-4 0 5 0,-5-2-2 16,-7 0-3-16,-5 2 3 15,-3-2-3-15,-3 2 1 16,-2-2 1-16,0 0-2 16,0 0 0-16,3 0 0 15,-3 0 0-15,0 0 0 16,-2 0 0-16,0 0 1 15,0 0 1-15,0 0-2 16,0 0-6-16,0 3 6 16,0-2-4-16,0 0-21 15,0 2 7-15,0-3-3 16,0 2-17-16,0 4-51 0,0 2-40 16,0-4-66-1</inkml:trace>
  <inkml:trace contextRef="#ctx0" brushRef="#br0" timeOffset="60544.69">30374 1427 193 0,'0'0'35'0,"0"0"3"0,0 0-20 16,0 0 17 0,0 0-1-16,0 0-14 0,0 0 10 15,-17-28 3-15,13 24-1 16,1 3 1-16,1-4-10 16,-1 4 9-16,1-1-9 15,2-1-19-15,0 3 5 16,0 0-5-16,0 0-4 15,0-1 0-15,0-4 3 16,0-1-1-16,2-6 13 16,12-3-15-16,1-8 5 15,4-3 7-15,5-6-5 0,0-2-6 16,3-1 4 0,-2-4-3-16,-1 1-1 0,-3-1 2 15,-2 6-3 1,-3 1 2-16,-1 5-1 0,-3 7-1 15,-1 4 2-15,-2 4-2 16,-5 4 0-16,1 2-1 16,-3 2 1-16,1 4 1 15,-3 0-1-15,2 0 0 16,-2 0-10-16,4 1 10 16,2 18 0-16,1 7-10 15,3 6 10-15,-2 8 2 16,1 3 8-16,-3 4-2 15,2 0-2-15,-4-3 5 16,3-2-3-16,-5-1-5 0,2-4 1 16,-2-7 2-16,0-4 0 15,-2-5-6-15,2-5 4 16,-2-7-4-16,0-1 0 16,4-1-2-16,-4-1 0 15,0-1 0-15,0 4-29 16,0 3-34-16,0 6-27 15,-12-10-56-15</inkml:trace>
  <inkml:trace contextRef="#ctx0" brushRef="#br0" timeOffset="66926.91">28475 2739 182 0,'0'0'64'0,"0"0"-24"16,0 0 1-16,0 0-12 15,0 0 5-15,0 0-2 16,0 0 6-16,0-12-15 16,0 12-5-16,0-2 7 15,0 2 7-15,0-2-19 16,0 2-3-16,0-2-9 15,0 0 6-15,0-4-7 16,0-3 0-16,6-4 9 16,1-3 6-16,1-5-15 0,4-1 7 15,1-6-5-15,3-7 11 16,3-4-13-16,4 1-1 16,-3 0 1-16,2 3 5 15,-4 2-4-15,3 1-2 16,-4 2 2-16,-1 2 5 15,-1 2-6-15,-3 2-3 16,-1-1 3-16,-1 7 5 16,0 3-4-16,-4 0-2 15,1 8 2-15,-3 0 3 0,-2 3-4 16,-2-2-7 0,3 2 7-16,-1-2 3 0,2 0-2 15,1 3-2-15,-3-1 2 16,1 4 4-16,-3 0-5 15,0 0-7-15,0 0 7 16,0 0-1-16,2 9-5 16,0 15 2-16,4 8 4 15,1 12 4-15,0 3-4 16,-5-2 4-16,1 2 2 16,-3-1 7-16,0-2-11 15,2 0 1-15,-2-1-2 16,2-2 9-16,0-2-10 15,0-3 0-15,-2-4 0 16,2-6 5-16,-2-2-4 0,3-4-2 16,-1-6 2-1,-2-2 6-15,0-5-7 0,0 0-9 16,0-1 9-16,2-2 3 16,-2-2-2-16,0-2-2 15,0 0 2-15,0 0 5 16,0 0-6-16,2 0-5 15,0 0 5-15,-2 0 4 16,2 0-2-16,-2 0-4 16,3 0 4-16,-3 0 5 15,0 0-7-15,0 0-5 16,0 0 5-16,0 0 3 0,0 0-2 16,0 0-2-16,3 0 2 15,-3 0 1-15,0 0-2 16,0 0-8-16,0 0 8 15,0 0 5-15,0 0-4 16,0 0-2-16,0 0 2 16,0 0 6-16,0 0-7 15,0 0-8-15,0 0 8 16,0 0 2-16,0 0-1 16,0 0-2-16,0 0 2 15,0 0-5-15,0 0 4 16,0 0-12-16,0 0 12 15,0 0-3-15,0 0 1 16,0 0 1-16,2-6 1 16,-2-2 3-16,2 0-3 0,2-3-13 15,-2 0 5-15,1-3-7 16,1 2-18-16,-2 2 5 16,0 2-20-16,-2 0 11 15,0 2-31-15,0-2 7 16,0-1-3-16,0 2-8 15,2-7-5-15,4 2 36 16,-2-5-30-16</inkml:trace>
  <inkml:trace contextRef="#ctx0" brushRef="#br0" timeOffset="67828.25">28874 2408 76 0,'0'0'124'0,"0"0"-76"15,0 0-24-15,0 0-23 16,0 0 4-16,0 0 3 16,-23-81 14-16,21 75 1 15,-3 1-3-15,-2 3 10 16,1 0 12-16,-5-3-20 15,-1 4 8-15,-1-1-24 16,-3-2 15-16,-3 4-18 0,-6 0-2 16,-2 0 4-1,-2 0 0-15,-2 7-3 0,0 6-4 16,4 0 4-16,0 6 8 16,3-1-9-16,4 8 2 15,-3 4-2-15,4 7 10 16,1 2-10-16,2 3-2 15,5-2 3-15,2 0 9 16,5-3-11-16,-1 1-1 16,5-2 1-16,-2-2 5 15,2-2-3-15,0-1-4 16,0-8 4-16,0-5 2 0,5-3-4 16,1-5 0-16,3-5 1 15,-3 1 4-15,2-3-3 16,-4-2-4-16,0 2 4 15,1-2 5-15,-3-1-7 16,2 0-4-16,-2 2 4 16,0-2 2-16,0 0-2 15,-2 0-1-15,0 0 1 16,0 0 0-16,0 0 0 16,0 0-6-16,4 0 6 15,-4 0 5-15,0 0-4 16,0 0-2-16,0 0 2 0,0 0 2 15,0 0-3 1,0 0-6-16,0 0 6 0,0 0 0 16,0 0-6-16,0 0-1 15,0 0 3-15,0 0 0 16,0 0 4-16,0 0-14 16,0 0 13-16,0 0-2 15,0 0-2-15,0 0 2 16,0 0 3-16,0 0-1 15,0 0 1-15,2 0-6 16,-2 0 6-16,0 0 0 16,2 0 1-16,2 0-5 15,1-6 1-15,-3 2-1 0,2 2-1 16,-4 2-7 0,0 0 12-16,2 0 3 0,-2 0 0 15,0 0-6 1,0 0 6-16,0 0-4 0,0-2 1 15,2 0-30-15,4-2-16 16,2-1 26-16,3-6-21 16,3 1-36-16,-1 0-55 15</inkml:trace>
  <inkml:trace contextRef="#ctx0" brushRef="#br0" timeOffset="69061.25">28815 2257 343 0,'0'0'43'16,"0"0"-5"-16,0 0 3 15,0 0-11-15,0 0 5 16,0 0-14-16,-91-95-14 15,79 88 13-15,2 3 2 16,-1 2-15-16,-1 2-5 16,-3 0 3-16,-6 10-1 15,-3 19-4-15,-3 4-5 16,-2 6 5-16,1 3 3 0,-3 0-1 16,4-2-4-1,0 2 4-15,4 2 2 0,5-1-4 16,5-2-6-16,7 0 6 15,6-4 1-15,0-2-1 16,0-1 0-16,0-4 0 16,4-2 1-16,7-4-1 15,3 0-7-15,1-2 7 16,3-2 1-16,1-2 1 16,2-2-4-16,-3-4 4 15,-1-2 1-15,2-3-3 16,1-3-8-16,-3-3 8 15,2-1 4-15,0 0 0 16,3 0-6-16,3-10 4 16,2-8 12-16,2-2-14 0,-2-4 1 15,-1-2-1-15,1-2 5 16,-5 0-2-16,-1 3-6 16,-8-2 6-16,1 3 3 15,-6-2-6-15,1-3-3 16,-5-4 3-16,0-3 6 15,-4-1-3-15,0-1-6 16,0 0 6-16,0 2 3 16,-6-1-6-16,-11 6-9 15,-2 4 9-15,1 2 2 0,-1 8-2 16,-2 6-2-16,1 7 1 16,1 4-5-16,-8 0 6 15,0 4-14-15,-4 13 14 16,-1 4-3-16,3 1 0 15,5-2 3-15,0 0 0 16,4 2 3-16,4 0-3 16,0 2-8-16,6 5 8 15,0 0 1-15,4 5 0 16,1-2-2-16,3 2 2 16,2 1 0-16,0 1-1 15,0 0-8-15,0 0 8 16,0-4 1-16,0-3-1 15,0-4 0-15,11-2-9 0,5-8 9 16,-1-1-2-16,3-4-6 16,2 1 8-1,0-6 4-15,3-1-3 0,-2-4-2 16,6 0 2-16,4 0 6 16,3-18-7-16,0-2-2 15,-3-7 2-15,-3-2 12 16,-1-3-8-16,-4 0-8 15,-5 4 8-15,-5 0 3 16,-5 2-7-16,0 0-3 16,-8-1 3-16,0 1 4 15,0-1-3-15,0-2-2 16,-5-1 2-16,-6 2 1 16,-4 0-2-16,-4 0-9 0,1 2 9 15,1 1-7-15,-1 2 7 16,0 7-2-16,2 6-8 15,1 2 8-15,-3 6-13 16,3 2-6-16,-3 0 21 16,-3 0-3-16,2 0-2 15,1 15 3-15,-3-1 0 16,4 5 0-16,1 0 2 16,-1 4-14-16,3-3-1 15,1 0 5-15,2-2-15 16,6-4 14-16,5-2-5 15,0-4 2-15,0 2-17 16,0-2-10-16,9-2-17 16,4 3-34-16</inkml:trace>
  <inkml:trace contextRef="#ctx0" brushRef="#br0" timeOffset="72250.71">30274 2715 66 0,'0'0'69'16,"0"0"-22"-16,0 0 2 15,0 0-12-15,0 0-21 16,0 0 0-16,5-11-13 16,-5 9 9-16,0-1-3 15,0 3 5-15,0 0 7 0,0 0 0 16,0 0-13-1,0 0 3-15,0 0-5 16,0 0 14-16,0 0-11 0,0 0-4 16,0 0 18-16,0 0 10 15,0 0-10-15,0 0-3 16,0 0-10-16,2-3 15 16,-2 3-18-16,0 0-5 15,2-1 4-15,0-3 10 16,6-6-9-16,2-4 0 15,6-7-5-15,0-2 15 16,4-4-9-16,-1 0-7 16,2-5 4-16,-3-3 11 15,4-1-15-15,-2 0 2 16,-3 0-2-16,4 2 13 0,-5 0-13 16,-3 0 2-16,1 2 1 15,-1 4 6-15,-5-2-8 16,4 4-3-16,-1-1 6 15,-3 1 4-15,2 6-9 16,-3 5-6-16,-3 2 6 16,-2 7 7-16,0 2-4 15,-2 4-6-15,0 0 6 16,0 0 0-16,0 0-3 16,0 0-16-16,0 18 11 15,2 12 2-15,3 8 3 16,1 9-1-16,2 3 2 0,-4 2 19 15,0 4-12-15,-4 4-6 16,0-5 9-16,0 0 0 16,0-4-6-16,0-7-3 15,0-4 0-15,4-5 10 16,1-4-12-16,-3-6 1 16,2-4-1-16,-1-5 4 15,-3-4-3-15,3-2-2 16,-3-2 2-16,0-4 4 15,0-2-5-15,0-2-7 16,0 0 7-16,0 0 3 16,0 0-3-16,2 0 0 15,-2 0-5-15,2 0 0 0,-2 0-1 16,2 0-29 0,2 0-17-16,-4 0-48 0,0 0-271 15</inkml:trace>
  <inkml:trace contextRef="#ctx0" brushRef="#br0" timeOffset="80669.72">20079 958 20 0,'0'0'22'0,"0"0"21"15,0 0-43-15,0 0-50 16</inkml:trace>
  <inkml:trace contextRef="#ctx0" brushRef="#br0" timeOffset="81477.8">20191 441 138 0,'0'0'48'0,"0"0"-23"16,0 0 5-16,0 0-4 15,0 0 0-15,0 0 11 16,-35-22-27-16,31 28-10 0,4 21 0 15,-2 13 4-15,2 7 2 16,0 3 3-16,-2-1-9 16,2-5 8-16,0-6-2 15,-2-5-3-15,-1-4-1 16,1-5 1-16,2-4 2 16,-2-6-5-16,2-4 0 15,0-6 0-15,0-2 0 16,0-2 2-16,0 0-2 15,0 0 8-15,0 0 4 0,0 0 10 16,0-14-12 0,0-9-2-16,-4-8-8 0,-3-5 4 15,2-6-4-15,3-2 0 16,2-1-2-16,0 3-8 16,0 7-5-16,7-3 3 15,8 5 7-15,8 1-4 16,-6 5 0-16,4 4-2 15,-3 6 8-15,-3 6-3 16,1 6-7-16,-1 3-14 16,-1 2 14-16,-1 0-11 15,0 0-2-15,1 15-29 16,-6 1 11-16,-1-1-11 0</inkml:trace>
  <inkml:trace contextRef="#ctx0" brushRef="#br0" timeOffset="81551.53">20191 441 181 0</inkml:trace>
  <inkml:trace contextRef="#ctx0" brushRef="#br0" timeOffset="81680.35">20191 441 181 0,'-45'130'57'16,"45"-130"-43"-16,0 0-14 0,0 0-11 0,0 0 11 0,6 0 0 16,6 0 14-16,5 0 3 15,3 0-10-15,5-2 0 16,0-8-4-16,-1 0-3 15,-4 3-1-15,-5 0-25 16,-1 7-23-16,-5 0-10 0</inkml:trace>
  <inkml:trace contextRef="#ctx0" brushRef="#br0" timeOffset="82327.92">19680 733 202 0,'0'0'0'16,"0"0"-4"-16,0 0-4 15,0 0 8-15,0 0 3 16,0 0 0-16,47 134 7 16,-45-101-3-16,1-6 2 15,-1-6-3-15,-2-6-1 16,2-8 1-16,-2-3 1 16,0-2-5-16,0-2 17 15,0 0 14-15,0 0 5 16,0 0-13-16,0-19-25 15,0-8 2-15,0-9 4 0,0-4-6 16,0-10-1 0,0-6-6-16,6-6-3 0,5-5 0 15,3 3-5-15,3-2 8 16,4 6 6-16,1 5-2 16,-2 12 3-16,0 9 0 15,-4 11 2-15,-3 16-2 16,-2 7-2-16,-1 0 2 15,-2 9 0-15,-1 20-10 16,-3 8 10-16,-2 6 3 16,-2 1 9-16,0-6-4 15,0-4-3-15,-13-2 6 16,-9-4 8-16,-5 0-12 16,1-6 8-16,-1-3-6 15,0-7-3-15,7-5-4 16,5-5 1-16,3-2 0 15,8 0-3-15,4 0-4 0,0 0-6 16,0 0-40-16,20-3-64 16,11-15 0-16</inkml:trace>
  <inkml:trace contextRef="#ctx0" brushRef="#br0" timeOffset="83826.82">23062 263 163 0,'0'0'43'15,"0"0"-16"-15,0 0-3 16,0 0 11-16,0 0-10 0,0 0-5 16,0 0 1-1,3-44-6-15,-3 44-15 0,0 0 0 16,0 7-2-16,0 18 2 15,0 8 12-15,0 7-7 16,0 7-1-16,0 3 11 16,0 0-10-16,2 0-1 15,0-6-1-15,2-1-1 16,0-6 6-16,1-5-8 16,-2 1 0-16,-3-7 0 15,0-4 8-15,0-4-13 16,0-8 10-16,0-2-2 0,0-6-3 15,0-2 1 1,0 0-1-16,0 0 10 0,0 0-10 16,0 0 11-16,0 0-3 15,0 0 4-15,0 0-7 16,0 0-4-16,0-2-1 16,0-6 3-16,0-4-2 15,0-4-2-15,-5-3 2 16,-2 1 2-16,1-4-3 15,-1 0-4-15,1-2 4 16,0-2 0-16,2 0-1 16,0 2-3-16,2 2-3 15,2 6 7-15,0 2 0 16,0 0-6-16,0 2 6 16,0-2 0-16,0-2-11 0,0-4 11 15,0-4 0 1,0-2 4-16,4 0-7 0,2 2 3 15,0 3 0-15,-4 4 7 16,2-2-6-16,1 1-2 16,-1 0 2-16,0-1 0 15,3 1-1-15,0-1-5 16,0 5 5-16,-3 4-1 16,2 3-2-16,1 2-4 15,-2 1 4-15,4 2 1 16,-1 2 1-16,1 0-11 15,3 0 11-15,1 0 0 16,-2 0-6-16,2 6 7 16,0-1 0-16,-1 0 1 0,-3 5-1 15,-3 0-5-15,2 2 5 16,-2 2 0-16,-4 3-3 16,-2 1-2-16,0 0 5 15,0 0 5-15,0-4 3 16,0-2-8-16,-6-2 13 15,-6 0 4-15,-3 5-12 16,-8 6 2-16,-3 2-7 16,-3 6 6-16,0 1-6 15,-1-2 0-15,7 0 0 16,0-6 1-16,5-4 0 16,5-6-2-16,1-2 2 15,6-4 1-15,1-4-2 16,3-2-5-16,2 0 5 15,0 0-1-15,0 0-36 0,0 0-14 16,11 0-58-16,7 0 25 16,5 0-93-16</inkml:trace>
  <inkml:trace contextRef="#ctx0" brushRef="#br0" timeOffset="84132.37">23463 190 267 0,'0'0'20'0,"0"0"0"15,0 0-20-15,0 0 21 16,0 147-1-16,-6-97 3 16,-2-4 4-16,2-2-11 15,2 0-15-15,2 0 5 16,2-1 0-16,0-7 1 15,0-4-10-15,0-14 6 16,0-2 0-16,0-5-3 16,0 0-15-16,0-7 6 15,0 2 4-15,0-6-21 16,0 0 8-16,0 0 17 16,-5-16-25-16,-9-11-57 15,-3-9-4-15,-5-8-49 0</inkml:trace>
  <inkml:trace contextRef="#ctx0" brushRef="#br0" timeOffset="84350.12">23256 278 150 0,'0'0'19'0,"0"0"20"16,0 0 10-16,0 0-28 15,0 0 18-15,149-92-7 16,-105 73-16-16,4-2-2 15,-2 5-7-15,-1 3 3 16,1 2-10-16,-3 5-4 16,-1 2 4-16,-2 4-3 0,-6 0-36 15,-2 0-19-15,-11 0-42 16,-7 8-87-16</inkml:trace>
  <inkml:trace contextRef="#ctx0" brushRef="#br0" timeOffset="92331.22">20297 2604 16 0,'0'0'33'16,"0"0"-18"0,0 0 3-16,0 0-7 15,0 0 32-15,0 0-37 0,0 0 1 16,-87-44 6-16,78 42-7 15,3 1 7-15,-4-2 0 16,4 0 11-16,-3 0-14 16,1 1-4-16,0 0-5 15,0 2 8-15,-1 0-6 16,0 0 7-16,-2 0 0 16,-2-2-10-16,-3 1 7 15,3 1 10-15,-4 0-3 16,5 0-10-16,3 0 0 15,-5 0-2-15,5 0-1 16,-1 0 3-16,-4 0-1 0,1 7 2 16,-6 3-3-16,-1 5 5 15,-4 3-1-15,-3 1 10 16,-4 6-5-16,0 3-6 16,0 4-5-16,-2 0 1 15,1 2 2-15,6 0-3 16,-1-2 2-16,4-2 3 15,1 2 0-15,0 5-4 16,2 3 12-16,-3 4-1 16,6 3-9-16,-4 4 4 0,6 4 2 15,-1-2-2 1,5 1-5-16,5-1 0 16,1-3 2-16,3-5-2 0,2 6 3 15,0-1-5 1,0 2 4-16,0 4-4 0,13-1 0 15,3 1 5-15,0-1-4 16,5 0 0-16,2-5 3 16,1-4-4-16,5-2 0 15,7 0 3-15,6 2-6 16,5 0 5-16,7-3-2 16,-1-6 0-16,0-7 0 15,5-9 0-15,1-7 2 16,1-5-2-16,2-6-4 15,-2 0 4-15,0-3-3 16,3 0 3-16,-3 0-7 16,-2 0-10-16,-3-15 17 0,-1-6 2 15,4-2-2-15,2-4-16 16,5-4 11-16,-3-5 5 16,-2-4 0-16,-8-3 2 15,-10-1 7-15,-7 4-8 16,-2-4 0-16,-4-3 7 15,-2 2-1-15,-6-1-7 16,-4-2 5-16,-1-1-3 16,-5-1 3-16,-2-1-2 15,-4 2-2-15,-5 3 1 16,0 0 7-16,0-1-9 16,0-1 5-16,0 1-5 15,0 0 2-15,0 2 0 0,-12-1-2 16,-1 2 0-16,-3-4 0 15,-3 4 0-15,-2 0 6 16,-1 2-6-16,-4 0 5 16,-1 2-2-16,-4 2-1 15,-3 0 0-15,-4 4 3 16,-6 2-5-16,-4 2 8 16,0 4-8-16,-4 2 3 15,1 1-3-15,-2 1 4 16,-1-1 2-16,3 2 4 15,2 3-10-15,2 4 2 0,7 5-2 16,0 3 0-16,7 6-1 16,8 0 0-16,3 0-5 15,-3 0 4-15,4 6 2 16,-2 7-18-16,3-1 18 16,2 2 1-16,2-6-1 15,3 1 0-15,4-3-2 16,0-1-1-16,5 2 1 15,-1-4-35-15,1 4 6 16,-1-6-11-16,3 6 6 16,2-4 26-16,0 5-159 15,0 1 11-15</inkml:trace>
  <inkml:trace contextRef="#ctx0" brushRef="#br0" timeOffset="100917.65">21344 1820 123 0,'0'0'14'0,"0"0"3"15,0 0-16-15,0 0 1 16,0 0-2-16,0 0 1 16,0 0 2-16,-2-78-1 15,2 64-2-15,0 2 7 16,0 3 0-16,0 0-7 15,0 3-19-15,0 0-135 16</inkml:trace>
  <inkml:trace contextRef="#ctx0" brushRef="#br0" timeOffset="101883.64">20727 1037 51 0,'0'0'43'16,"0"0"-20"-16,0 0-22 15,0 0 19-15,0 0 11 16,0 0-24-16,-44-29 4 15,42 28-6-15,-1-1 10 16,3-1-4-16,-2-1-2 16,2 0-3-16,0 2-5 15,0 0-1-15,0 0 0 0,0 2-1 16,0 0 1 0,0 0 2-16,-3 0 0 15,3 0 3-15,0 0 8 0,0 0-10 16,0 0-3-16,0 0 3 15,0 0-3-15,0 0 0 16,0 0-4-16,0 0 4 16,0 0 0-16,0 0-5 15,0 0-25-15,0-2-17 16,0 2 13-16,0-2 21 16,0-2-16-16,3 0 17 15,4-3-25-15,0-1-13 16</inkml:trace>
  <inkml:trace contextRef="#ctx0" brushRef="#br0" timeOffset="102577.62">20740 836 114 0,'0'0'24'0,"0"0"-8"16,0 0 7-16,0 0 11 15,0 0-12-15,0 0-22 16,-4-4-1-16,4 4-2 16,0 0-2-16,0 0 5 15,0 10 0-15,0 8 4 16,0 8 21-16,0 8 1 0,0 4-8 16,0 6 1-1,0 2 3-15,0 5-7 0,0-1-4 16,0 2 1-16,0 2-1 15,0 4-8-15,0 0 6 16,2 4-4-16,5 4-2 16,-2 5 1-16,-1 5-1 15,0 2 4-15,-1 6 1 16,-3 3-8-16,0-1 5 16,0-6 6-16,0-6-5 15,4-14 1-15,-2-7-6 16,2-7 11-16,-1-8-4 15,2 0-5-15,-1-2 1 0,0 0 1 16,1-2-4 0,-5-3-1-16,0-4 6 0,2-3-3 15,-2-5-2-15,0-8 2 16,0-3-3-16,0-3 4 16,0-2-4-16,2 1 0 15,0 2 1-15,0 1-1 16,-2-4 0-16,2 1 0 15,-2 0 0-15,0 1 1 16,4-1-1-16,-4-3 0 16,0 2 1-16,0-3-1 15,0 0 0-15,0 0 0 0,0 0 0 16,0 0 1 0,0 0-1-16,0 0 0 15,0 0 4-15,0 0-3 16,0 0-1-16,2 0-3 0,-2 0 2 15,2 0 0-15,2 0-11 16,1 0-27-16,5-3-71 16,4-8-16-16</inkml:trace>
  <inkml:trace contextRef="#ctx0" brushRef="#br0" timeOffset="106927.38">8462 452 35 0,'0'0'77'15,"0"0"-42"-15,0 0-22 16,0 0 17-16,0 0-7 15,0 0 1-15,0 0 7 16,-114-96-10-16,103 82 12 16,-1-1-22-16,4-1 13 15,-1 3-7-15,3 3 11 16,0 5-6-16,2 2 6 16,2 3-10-16,2 0-11 15,-2 0-7-15,2 3-17 16,-2 22 17-16,-3 19 2 15,-1 25 1-15,-6 11 7 16,-1 8 2-16,-1-4 4 16,1-8-7-16,2-9-8 0,0-7 5 15,2-10 0-15,3-5-3 16,-4-3-6-16,6-9 6 16,-1-2-3-16,3-6 0 15,2 0-14-15,0-3 2 16,0-4-3-16,0-2-27 15,0-4-27-15,0-2-25 16,0-4-20-16</inkml:trace>
  <inkml:trace contextRef="#ctx0" brushRef="#br0" timeOffset="107292.44">7679 575 317 0,'0'0'0'0,"0"0"-30"15,0 0 24 1,0 0 6-16,130 4 41 0,-65-2-7 16,12-2-17-16,6 0-8 15,8 0 6-15,1-22-9 16,1-6 2-16,-3-2-8 16,-11 4-1-16,-9 3 1 15,-15 12-2-15,-12 7-9 16,-10 4-13-16,-8 0-41 15,-8 24-6-15,-10 9-41 16</inkml:trace>
  <inkml:trace contextRef="#ctx0" brushRef="#br0" timeOffset="108244.44">7851 1787 183 0,'0'0'98'15,"0"0"-57"-15,0 0-32 16,0 0-9-16,0 0 0 0,0 0 18 16,-18 65 13-16,12-10-7 15,-5 7-13-15,-1 4-2 16,1 0 16-16,0-12-21 16,2-10 0-16,5-10-2 15,-1-10 2-15,3-5-4 16,-2-9 3-16,2-4-3 15,-1-2 4-15,3-4-3 16,0 0-1-16,0 0 4 16,0 0 22-16,-2-13-8 15,-5-14-15-15,0-16-3 16,1-13 7-16,4-6-5 0,2 2-4 16,0 4 4-1,0 8-7-15,13 11 5 0,5 3-8 16,4 7 8-16,5 1-4 15,1 6 4-15,1-1-4 16,0 7-3-16,0 4 2 16,-2 4-10-16,-2 3-10 15,2-2-16-15,-2 5 0 16,-4 0-2-16,0 0-11 16,-9 0-31-16,-4 5-4 15</inkml:trace>
  <inkml:trace contextRef="#ctx0" brushRef="#br0" timeOffset="108453.82">7769 1999 179 0,'0'0'136'0,"0"0"-88"16,0 0-48-16,0 0-13 15,0 0-1-15,0 0 14 16,0 0 15-16,82 0 4 15,-30-10 3-15,8-2-22 16,5-2 0-16,6-4-12 16,4-2-46-16,3-4-17 15,5 0-33-15</inkml:trace>
  <inkml:trace contextRef="#ctx0" brushRef="#br0" timeOffset="109159.58">10322 10 227 0,'0'0'141'0,"0"0"-88"15,0 0-44-15,0 0-9 16,0 0-14-16,0 0 14 15,-2 0 16-15,4 0-12 0,4 0 3 16,0 0 1-16,-4 0-7 16,-2 0 4-16,0 12-5 15,0 22 6-15,0 10-6 16,-2-4-4-16,-6-4 4 16,4-6 0-16,2-3-8 15,-2-4-26-15,-3-3-13 16,-3-4-21-16,-9-2-54 15</inkml:trace>
  <inkml:trace contextRef="#ctx0" brushRef="#br0" timeOffset="109399.54">9732 44 378 0,'0'0'39'16,"0"0"-39"-16,0 0-18 16,0 0 18-16,0 0 16 15,145-34 5-15,-81 34-19 16,3 0 0-16,4 0 3 16,5 0-5-16,4 0-7 15,1 0-18-15,-6 0-14 16,-5 0-54-16,-6 0-31 0</inkml:trace>
  <inkml:trace contextRef="#ctx0" brushRef="#br0" timeOffset="110110">11788 10 396 0,'0'0'38'0,"0"0"-38"16,0 0-2-16,0 0-3 15,0 0 10-15,0 0-5 0,29 0 1 16,-9 0 4 0,0 0 2-16,-4 0-6 0,-9 0 5 15,-1 0 9-15,-1 0-12 16,-3 0 3-16,-2 0-5 16,0 0 8-16,0 0-9 15,0 0-4-15,0 0 4 16,0 0 6-16,0 0-4 15,0 0-2-15,0 0 5 16,-9 0 20-16,-5 0-25 16,-3 0 4-16,1 0-4 15,1 0 5-15,3 0-3 0,8 0-4 16,4 0 6-16,0 0-2 16,0 0-2-16,11 0-2 15,16 0 2-15,9 0 2 16,4 0-2-16,9 0 0 15,-3 0 0-15,4 0 2 16,-2 0-2-16,-5 0-17 16,-1 0-6-16,-6 0-1 15,-7 0-41-15,-3 0-13 16,-5 0-41-16,-13 0-79 16</inkml:trace>
  <inkml:trace contextRef="#ctx0" brushRef="#br0" timeOffset="110742.33">11581 10 154 0,'0'0'85'0,"0"0"-7"15,0 0-24-15,0 0-6 16,0 0-7-16,0 0-3 15,-18 0-34-15,18 0-4 0,0 0-10 16,0 0 8 0,0 0 2-16,0 0 10 0,3 0-5 15,-3 0 8-15,0 0-11 16,0 0 0-16,0 0 7 16,0 0 5-16,0 20-13 15,0 2-1-15,0-1 2 16,0-6 3-16,0-1-5 15,0-6-9-15,0-1 9 16,0-4-1-16,2 1-17 16,0-1-9-16,0 1-20 15,0 3 9-15,1-3-9 16,1 0 0-16,-2 0-11 16,5-4-24-16,-3 0-11 0</inkml:trace>
  <inkml:trace contextRef="#ctx0" brushRef="#br0" timeOffset="111311.26">11695 10 299 0,'0'0'10'16,"0"0"-10"-16,0 0-15 15,0 0 15-15,0 0 15 16,0 0 6-16,6 0 8 16,-1 0-10-16,-3 0-3 0,-2 0-6 15,0 21 15 1,0 17 8-16,0 6-26 0,-4-5 2 16,-5 1 0-16,-1-2 1 15,4-4-10-15,-1-6-2 16,3-3 2-16,0-7 5 15,2-4-4-15,-1 1-2 16,0 2 2-16,3-3 3 16,0 2-4-16,0-4-8 15,0-2 6-15,0-4 2 16,0 0-12-16,0-2-1 16,0-2-16-16,0-1 15 15,0 2-6-15,0-3-9 16,0 0 2-16,0 0 6 15,0 0-18-15,8 0-24 0,-2-4 19 16,1-6 26 0</inkml:trace>
  <inkml:trace contextRef="#ctx0" brushRef="#br0" timeOffset="111665.08">11601 108 186 0,'0'0'32'16,"0"0"-28"-16,0 0-2 15,0 0 15-15,0 0-10 16,0 0 0-16,13-6 7 15,10 6 4-15,-1 0 0 16,4 0 10-16,5 0-12 16,4 0-8-16,2 0-6 15,1 0-2-15,4 0-1 16,-1 0 1-16,-1 2-1 16,-1 0 1-16,-3 0-13 15,-7 0 0-15,-2 2-5 16,-9-4-17-16,-5 5-5 15,-7-1-38-15,-2-1-54 16</inkml:trace>
  <inkml:trace contextRef="#ctx0" brushRef="#br0" timeOffset="113378.93">8943 292 53 0,'0'0'47'0,"0"0"-29"16,0 0-18-16,0 0-11 16,0 0 8-16,0 0 2 15,-20 0 2-15,14 0 0 16,-4 0 0-16,4 0 13 16,-1 0 16-16,3 0 6 15,0 0-3-15,0 0 8 16,4 0-14-16,0 0 7 0,0 0-3 15,0 0-1 1,0 0-16-16,0 0-14 0,0-4-4 16,0 3-12-16,25 1-24 15,13 0 40-15,13 0 8 16,18 0 4-16,16 0-12 16,15-4-1-16,23-1 1 15,17 5 5-15,23 0-2 16,17 0-6-16,12 0 6 15,7 0-3-15,-1 9 0 16,-2-5-8-16,-7-3 5 16,-8-1 2-16,8 0-12 15,5 0-4-15,2 0-18 16,9 0 6-16,-14 0 11 0,-14 14-48 16,-17 8 43-1,-24-3-41-15</inkml:trace>
  <inkml:trace contextRef="#ctx0" brushRef="#br0" timeOffset="113444.63">12855 371 34 0,'0'0'20'16,"0"0"-11"-16,0 0-9 16,0 0-24-16</inkml:trace>
  <inkml:trace contextRef="#ctx0" brushRef="#br0" timeOffset="114194.8">9574 10 161 0,'0'0'57'0,"0"0"-35"16,0 0-5-16,0 0-3 16,0 0 13-16,0 0-5 15,-25 0-22-15,25 0 0 16,0 0 3-16,0 0 7 16,0 0-1-16,0 0-5 15,0 0 20-15,0 0-7 16,0 40-4-16,0 79 0 15,0 63 7-15,-11 55-14 16,-16 5 11-16,-4-20-8 16,-4-23 8-16,1-27-11 15,3-25-4-15,6-17 1 16,5-14 8-16,5-9-10 0,3-15 1 16,1-16 1-16,5-14 2 15,4-16-5-15,2-13-6 16,0-9 6-16,0-9-2 15,0 0-14-15,0-3-13 16,10 2-29-16,3-2-33 16,4-3-8-16</inkml:trace>
  <inkml:trace contextRef="#ctx0" brushRef="#br0" timeOffset="119485.77">10066 798 25 0,'0'0'101'15,"0"0"-80"-15,0 0 0 16,0 0 10-16,0 0-4 16,0 0-2-16,0 0-5 15,0-32-3-15,0 30-3 16,0-2-6-16,0 0 10 16,0 1-11-16,0 2 8 15,0-3 1-15,0 0-6 16,0-1 10-16,0-2-8 15,0-4-1-15,0 2-7 16,9-4-3-16,1 3 6 16,2-2-2-16,1 1-4 0,5-6 2 15,3 1 3-15,3-2-6 16,0 2 5-16,3 0-4 16,-2 4 6-16,0 4-7 15,-4 1 1-15,2 7-1 16,-1 0 2-16,0 0-2 15,-2 0 0-15,1 0-3 16,-2 3 3-16,-1 11 0 16,-3 1-7-16,-3 0 7 15,-1 5 6-15,-5 1-6 0,-3 5 0 16,-3 3 1-16,0 8 7 16,-9 4-3-16,-18 8-5 15,-6 2 6-15,-3-1-3 16,1-1-2-16,1-6-2 15,5-5 1-15,5-7 0 16,3-2 0-16,6-11-2 16,4-4 2-16,4-6 1 15,5-4-1-15,0-2 0 16,2-2 0-16,0 1 0 16,0 2 0-16,0-1-1 15,-3 2 1-15,3 2 0 16,-2-2 1-16,2-2-2 0,0 0 2 15,-2-2-1 1,2 2 0-16,0-2 2 0,0 0-2 16,0 0 4-16,0 0-3 15,0 0 4-15,0 0-4 16,0 0 8-16,0 0-9 16,0 0 1-16,0 0-1 15,9 0 3-15,7 0 0 16,3 0 1-16,10 0-1 15,6 0 13-15,2 0-11 16,1 0-2-16,0 0-3 16,1 0 3-16,0 0-3 15,1-2 0-15,-5 2 2 16,-4 0-2-16,-4 0 0 0,-8 0 0 16,-9 0 0-16,-3 0 0 15,-3 0 1-15,-2 0-2 16,1 0 2-16,-3 0 0 15,0 0-1-15,0 0-2 16,0 0 2-16,0 0 3 16,0 0-3-16,0 0 0 15,0 0-15-15,0 0-1 16,0 0-28-16,0 0-81 16,-3 0-134-16</inkml:trace>
  <inkml:trace contextRef="#ctx0" brushRef="#br0" timeOffset="125360.03">11656 948 206 0,'0'0'60'16,"0"0"-48"-16,0 0-11 15,0 0 26-15,0 0 11 16,0 0-9-16,0 0-2 16,-2 0-15-16,2 0 5 15,0 0 2-15,0 0-5 16,0 0 1-16,0 0-11 15,-2 0-4-15,2 0 0 0,0 0 2 16,0 0-2 0,0 0 0-16,0 0 0 0,0 0 0 15,0 0 4-15,0 0-4 16,0 0 0-16,0 0 3 16,0 0-3-16,0 0 0 15,0 0 2-15,0 0-2 16,0 0 3-16,0 0-3 15,0 0 0-15,0 0 0 16,0 0 0-16,0 0 0 16,0 0 5-16,0 0-5 15,0 0 3-15,0 0-2 0,-2 0-1 16,2 0 5-16,0 0-5 16,0 0 0-16,0 0 0 15,0 0 0-15,0 0 0 16,0 0-2-16,0 0 2 15,0 0-7-15,0 0 7 16,0 0 0-16,0 0-2 16,0 0 2-16,0 0 2 15,0 0-2-15,0 0 0 16,0 0-2-16,0 0 2 16,0 0 0-16,0 0-1 15,0 0 1-15,0 0 0 16,0 0-2-16,0 0-1 15,0 0-8-15,0 0 11 16,0 0 0-16,0 0-4 0,0 0 4 16,0 0 2-16,0 0-2 15,0 0 0-15,0 0 2 16,0 0-2-16,0 0 0 16,0 0-2-16,0 0 1 15,0 0 1-15,0 0-8 16,0 0-2-16,0 0-10 15,0 0 11-15,0 0-1 16,0 0-7-16,0 0-1 16,0 0-5-16,0 0-2 15,0 0-8-15,0 0-15 16,0 0-11-16,0 0-4 0,0 0-58 16</inkml:trace>
  <inkml:trace contextRef="#ctx0" brushRef="#br0" timeOffset="132098.66">11826 748 48 0,'0'0'141'0,"0"0"-116"16,0 0 6-16,0 0-1 15,0 0-2-15,0 0-1 0,0 0-2 16,-49-28-1-1,42 24-7-15,1 1 16 0,-1 2-11 16,1-1-17-16,-4 2 8 16,-1 0 0-16,3 0-13 15,-2 0 0-15,-3 0 4 16,-3 0-3-16,1 7-1 16,-5 8-5-16,0-1 5 15,4 0 2-15,1 2 1 16,1-3-6-16,3 6 6 15,0-1-2-15,2 4-1 16,-2 6-1-16,2-2 1 16,0 2 3-16,2 0-1 15,5 0-4-15,2-1 4 16,0 1-1-16,0-3-1 0,0-3-4 16,0 3 4-1,9-5 0-15,9 2 0 0,2-2-1 16,2-1-5-16,5-6 3 15,0 1 1-15,4-6-10 16,0-2 12-16,5 0 0 16,1-3 4-16,-1-2-1 15,0-1-3-15,-2 0 0 16,-1 0 0-16,-2 0 0 16,-4 0 0-16,-3-12 6 15,-4 0-4-15,1-2-2 0,-4 1 1 16,-1-4 7-1,-3-3-2-15,1-2-4 16,-1 0 1-16,-3 0 3 0,0 0-3 16,-1-1 0-16,-5 3-1 15,3-1 3-15,-2-1-4 16,-3 2 2-16,2-3 2 16,-2 2 3-16,1-4-7 15,-3 2 1-15,0 4-1 16,0-1 10-16,0 2-3 15,0 2-6-15,0-2 1 16,-5 2 8-16,-1 1-10 16,-4-1-2-16,2 4 4 15,1 3 2-15,-5 0 2 0,4 1-5 16,-1 1 2-16,-3-4-1 16,4 4 0-16,-3-4-6 15,-1 5 7 1,1-2-4-16,1 2 0 0,-4 3-4 15,3-3 4-15,0 3 1 16,-1-1 0-16,-1 2-2 16,-1 0 2-16,-1 0 0 15,-1 2-1-15,1 0-3 16,1 0 3-16,-1 0 2 16,1 0 1-16,3 0-6 15,1 0 6-15,2 0-1 0,2 0-2 16,-1 0-7-1,1 0 7-15,-1 0 0 0,0 6-4 16,-2-2 3-16,1 2-1 16,-1 3 1-16,1-2 1 15,0 2-5-15,-1-4 5 16,3 2 2-16,0-1-1 16,2-5-2-16,0 2 0 15,4-3 1-15,-2 0 0 16,2 0-10-16,0 0 4 15,0 2-1-15,0-2-12 16,0 0 5-16,0 0-6 16,0 0 7-16,0 0-12 15,0 0-19-15,0 0-14 16,0 4-26-16,0-1-68 0</inkml:trace>
  <inkml:trace contextRef="#ctx0" brushRef="#br0" timeOffset="134697.14">6684 1971 66 0,'0'0'0'15</inkml:trace>
  <inkml:trace contextRef="#ctx0" brushRef="#br0" timeOffset="140559.75">9985 2109 7 0,'0'0'149'15,"0"0"-130"-15,0 0-13 16,0 0 5-16,0 0 6 16,0 0 7-16,0 0 5 15,-10 0-4-15,10 0-17 16,0 0 0-16,0 0-3 0,0 0 1 15,0 0-6-15,0 0 2 16,0 0 4-16,0 0 8 16,0 0-10-16,0 0 5 15,0 0 1-15,0 0 7 16,0 0-3-16,0 0-14 16,0 0 4-16,0 0 0 15,0 0 0-15,0-6-3 16,2-3 3-16,6-3 8 15,4-3-6-15,1-3-6 16,0 2 8-16,1-4 2 16,1-2-5-16,6-2 3 15,-1-2-4-15,-1 2 6 0,4-2-3 16,-3-1-5-16,0 1 6 16,0 1 2-16,0-1-7 15,-4 2 0-15,-2 1 0 16,-4 4 9-16,-1 2 0 15,3-3-12-15,-2 0 5 16,1-2 2-16,1 0-6 16,-1 6-2-16,-3-2 2 15,2 6 3-15,-3 2-4 16,-3 6 4-16,-2 2-4 16,-2 2 6-16,0 0-5 15,0 0-2-15,0 0-1 16,0 0 2-16,0 0-3 15,0 0-1-15,0 0 4 0,0 2 0 16,0 9-5-16,6 8 5 16,2 5 0-16,1 6 7 15,-1 3-1-15,-1 10-4 16,-5 1 3-16,0 5 3 16,-2 1-6-16,0 0-1 15,0-5 0-15,0-1 4 16,0-2-5-16,0-11-1 15,0-5 1-15,0-8 0 16,0-5 2-16,0-4-3 16,0-1 2-16,0-2 3 15,0-2-4-15,0-1-3 16,0 1 3-16,0-4 1 0,0 1-1 16,0-1 0-16,0 0 0 15,0 0 5-15,0 0-5 16,0 0-5-16,0 0 5 15,0 0 2-15,0 2-1 16,0-2-2-16,0 0 2 16,0 2 1-16,0-2-2 15,0 0-3-15,0 0 3 16,0 0 0-16,0 0-3 16,0 0 1-16,0 0-2 15,0 0 2-15,0 0-5 16,0 0-13-16,0 0 2 0,3 0-9 15,4 0-43-15,6 0 18 16,5 0-27-16,-3 0-96 16</inkml:trace>
  <inkml:trace contextRef="#ctx0" brushRef="#br0" timeOffset="151592.6">11820 1726 39 0,'0'0'102'16,"0"0"-85"-16,0 0-7 15,0 0 5-15,0 0 27 16,0 0 4-16,0 0-22 16,2-18-4-16,-2 14 0 15,0-2-9-15,0 2 9 16,0 0-12-16,0 2 22 0,0 0-4 16,0 0-16-16,-2 2 5 15,-1-4 3-15,1 4-14 16,-5-3 9-16,3 2-5 15,-1-1 11-15,-1-1-3 16,-1 1-14-16,0-1 3 16,-2 1 3-16,1-2-6 15,-3 4-4-15,-3 0 2 16,1 0 0-16,-3 0 0 16,1 0-5-16,-6 3 5 0,3 5 2 15,-3 7-2 1,0-1 0-16,-1 0 0 15,4 2 3-15,2 2-3 0,5-2-6 16,3 4 6-16,3 3 2 16,0 1-2-16,3 3-1 15,2 4 1-15,0-1 1 16,0 2-1-16,7 0-8 16,11 2 8-16,4-2 2 15,3 2-2-15,1 0 0 16,3-2 0-16,2-4-3 15,0-3 3-15,0-1-9 16,3-4 9-16,0-2-2 16,2-3 4-16,-1 0-4 15,1-5-2-15,-1-4 4 0,-2 0 0 16,3-3-7-16,-7-3 7 16,0 0 3-16,-4 0 4 15,-3 0-12-15,-1-5 10 16,-4-7 0-16,-1-4-5 15,-3-3 2-15,0 4-1 16,1-5 6-16,-6 1-4 16,-1 0-3-16,-2 1 0 15,-3-3 9-15,1 4-7 16,-1-6 2-16,0 2-4 0,-2-4 6 16,0 1-5-1,2 0-2-15,-2 2 2 0,0 6 4 16,0 0-5-1,0 1-1-15,0 8 1 0,0-3 4 16,0 2-1-16,0 0-6 16,0-4 6-16,0 0 1 15,0 0-4-15,-6-2-5 16,1 3 5-16,0 2 2 16,-2 1-1-16,3 1-2 15,-2 4 2-15,1-1 3 16,1-4-4-16,-1 2 0 15,3-2 0-15,-3 1 2 16,-1 1-1-16,-1 1-2 16,1 1-3-16,-2-1 3 15,2 0-3-15,-3 1 4 0,3-5 1 16,-2 6 3-16,0-2-4 16,1 4 0-16,1-4 0 15,0 3 1-15,2-2-1 16,0 0-5-16,0 2 5 15,-1 1 3-15,1-2-2 16,0 1-2-16,1 0 2 16,0 2 2-16,1-2-3 15,0-1-5-15,2 3 5 16,-2 0 2-16,2-1 0 16,-2 1-4-16,2 0 4 0,-2 0 0 15,2 0-2 1,-3 0-5-16,3 0 5 0,0 0 2 15,-4-1-1 1,4 1-2-16,0-3 2 0,0 1 1 16,0 2-2-16,-2 0-3 15,2-1 3-15,-2-2 1 16,0 3 0-16,-1 0-2 16,1-2 2-16,-1 2 3 15,1-1-4-15,0 1-6 16,0-3 6-16,2 3 1 15,-3-2 0-15,3 0-2 16,0 2 2-16,0 0 1 16,0 0-2-16,0 0-4 15,0-2 4-15,-2 2 3 0,0-2-2 16,-2 0-2 0,2-2 2-16,-3 0 2 0,3 0-3 15,0 2-5-15,-1-1 5 16,-1 2 2-16,1 1 0 15,1-2-4-15,0 2 4 16,0-3 0-16,0 1-2 16,-2-1-5-16,1 1 5 15,1-2 1-15,-3 2 1 16,1 1-4-16,-3-2 4 16,1-1 1-16,-1 0-3 15,0 0-6-15,0 2 6 16,3 0 1-16,-3 0-1 15,3 0 0-15,-2 0 0 0,0-3 0 16,2 4 0-16,0-1-4 16,-1-1 4-16,1 3 2 15,0 0-2-15,2 0 0 16,0-1 0-16,-4 0 0 16,4 1 0-16,0-3-7 15,2 3 7-15,-2 0-2 16,-3 0-2-16,5-2 4 15,-2 2 0-15,0-1-3 16,2-2 3-16,-2 1-9 16,2 2-1-16,0 0 3 15,0-2-29-15,0 2-38 0,0 0-66 16</inkml:trace>
  <inkml:trace contextRef="#ctx0" brushRef="#br0" timeOffset="178184.36">11679 1317 11 0,'0'0'57'0,"0"0"-56"15,0 0-2-15,0 0-13 16,0 0-11-16,0 0 0 16</inkml:trace>
  <inkml:trace contextRef="#ctx0" brushRef="#br0" timeOffset="181298.44">11679 1317 33 0,'-51'-66'24'0,"37"54"-9"16,-1-2-1-16,3 0 84 15,4-2-98-15,6 2-28 16,-1-3-2-16,-8 2 3 15,0-1 27-15,0 4 90 16,5 5-89-16,6 7 8 0,0 0 5 16,0 0-7-1,0 0 5-15,0 0-2 16,0-1 8-16,0 1 6 0,0 0-9 16,0 0-1-16,0 0-7 15,0 0-6-15,0 0 6 16,0 0 6-16,0 0 9 15,0 0 3-15,0 0-10 16,0 0 2-16,0 0-17 16,0 0 0-16,0 0-5 15,0 0 5-15,0 0 6 16,0 1-6-16,0 2 1 16,0-3-1-16,2 0 7 15,0 0-5-15,-2 0 14 16,2 0 0-16,5 0 3 0,-1-6 5 15,8-10-17 1,3-10 5-16,4-9-1 0,8-7-10 16,0-4 2-16,4-2-3 15,0-2 5-15,3 2-5 16,-3 1-1-16,1 0 1 16,-3 3 3-16,-7-1-2 15,-1 5-1-15,-6 2 0 16,-1 4 8-16,-5 0-8 15,1-2 1-15,-1 2-1 16,-1 0 2-16,-3 8 0 16,3 5-2-16,-8 9 0 15,2 9 6-15,-2 0-6 0,0 2-3 16,0 1 3-16,1 0 0 16,-3 0 0-16,2 0 0 15,-2 0 0-15,0 0 0 16,0 0 0-16,0 0-11 15,0 0 5-15,0 13-4 16,0 8 1-16,0 8 9 16,0 13 3-16,2 4 3 15,3 4-5-15,0 0 0 16,-3-1 4-16,0 1-3 16,-2 1-2-16,0 9 0 15,0 4 7-15,0 6-1 0,0 5 0 16,-11 0-3-1,-1-4 2-15,4-9-1 0,3-12-2 16,1-8-2-16,1-11 0 16,3-4 4-16,0-1-4 15,0-4-2-15,0-1 2 16,0-2 0-16,0 2 1 16,0-1-2-16,0-2 2 15,0-2 3-15,0-5-4 16,0-4-3-16,0-3 3 15,0-4 2-15,0 2 1 16,0-2-3-16,0 0 1 16,0 0 4-16,0 0-5 15,0 0 0-15,0 0 0 16,0 0 0-16,0 0 1 0,0 0-1 16,0 0 1-16,0 0 2 15,0-13 7-15,0-4-9 16,0-11 0-16,0-9 0 15,-7-4-1-15,-1-10-9 16,-1-3 9-16,-3-8-1 16,2-2-2-16,-3-4-8 15,1 3 8-15,3 6-1 16,5 9 2-16,0 6 0 16,-2 2 4-16,6 3-3 0,-2 1 1 15,2 2-13 1,0 1 13-16,0 6 2 0,0 6-2 15,0 7 0 1,0 10 0-16,0 2 1 0,0 4-1 16,0 0-7-16,0 0 5 15,0 0 2-15,0 0-8 16,0 0 8-16,0 0 0 16,0 0 5-16,0 0-5 15,0 0-4-15,0 0 4 16,0 0 0-16,0 0-5 15,0 0 5-15,0 0 0 16,0 0 1-16,0 0-1 16,0 0-8-16,0 0 4 0,0 4-12 15,0 6-3 1,0 0 16-16,0-2 3 16,8-4 2-16,-6-2-2 0,0-2-8 15,0 0 8-15,0 0 0 16,0 0-1-16,1 0 1 15,1 0 4-15,0-10 14 16,6-5-16-16,1-12 1 16,-1-3-3-16,4-2 0 15,-1-6-1-15,-1 1-3 16,-1-1 3-16,-5 6 1 16,-1 9 0-16,-3 9-2 15,-2 5 2-15,0 5 6 16,0 4-5-16,0 0-1 15,0 0-3-15,0 0-7 0,0 9-3 16,0 5 11-16,-5 10 2 16,-1 6 0-16,-3 2 1 15,0 0-1-15,-2-3 2 16,0-2 1-16,-7 3-3 16,-2 2 2-16,-4 4-2 15,-1 0 3-15,-4 3-2 16,2-1-1-16,-2 0 0 15,4-4 3-15,2-2-3 16,2-8-3-16,7-7 3 16,2-6 1-16,3-3-1 15,1-2 0-15,4-4 0 16,2-2 2-16,2 0-2 0,0 0-9 16,0 0 9-16,0 0 0 15,0 0 0-15,0-4 7 16,0-6 2-16,0-9-1 15,4-6-4-15,8-5-1 16,3-6-3-16,3-5 0 16,-3 0 0-16,6-8 0 15,-1-1-6-15,2 3 2 16,-2 8-3-16,1 5 3 16,-6 6 4-16,-1 4 0 0,-6 2 2 15,3 4-2 1,1 4 0-16,-6-3 3 0,5 2-3 15,1-3-4 1,1-4 4-16,0-1 0 0,3 3 0 16,-5 2-1-16,0 6 2 15,-2 7 2-15,-7 2-3 16,0 3-3-16,-2 0 3 16,0 0 0-16,0 6-15 15,2 15-4-15,1 6 19 16,1 13 0-16,-1 15 8 15,1 7-6-15,1 9 7 16,-1 4 4-16,0-4-13 16,3-3 7-16,-3-2-4 15,1-4 3-15,0-4-3 16,1-3 0-16,1-10-1 0,-1-5 2 16,-1-8-1-16,-2-7-3 15,-1-5 1-15,0-4 2 16,-2-5-3-16,0-2 2 15,0-6-2-15,0 0 4 16,0-1-1-16,0-1 0 16,0-1-1-16,0 0 6 15,-12 3-8-15,-3-1 3 16,-3 0-3-16,1 2 1 16,-6-2 1-16,-2 2-4 15,-4 0 4-15,0 0-1 0,0 3-1 16,3-1-5-16,2 0 5 15,3 1 0-15,6-3-2 16,3-2 2-16,6 0 0 16,-1 0 1-16,3-2-1 15,2 0 0-15,-1 0 0 16,1 0 0-16,2 0 0 16,-3 0-1-16,3 0 2 15,0 0 1-15,0 0-2 16,0 0-3-16,0 0 3 15,0 0 0-15,0 0-14 16,0 0 8-16,3 0-4 16,8 0 2-16,7 0 7 15,4 0 2-15,5 0 0 16,6 0-1-16,3 0 0 0,4 0 0 16,1 0 4-16,-4 0-2 15,-1 0-2-15,-3 0 1 16,-2 0-1-16,-6-2 0 15,-5 0 0-15,-7 2 0 16,-4-2 1-16,-2 2 3 16,-5 0-4-16,-2 0 1 15,0 0-1-15,0 0 0 16,0 0 0-16,0 0 0 16,-4 0 0-16,-10 0 8 15,-8 0-8-15,-6 6-2 16,-11 2 2-16,-5 3-2 0,-6 0-2 15,-5 1-1-15,2 0 2 16,1 0 3-16,8-4 0 16,10-2-3-16,8-2 3 15,12-2 2-15,5-2 0 16,5 0-2-16,4 0 3 16,0 0-3-16,0 0 0 15,0 0-14-15,0 0 9 16,0 0 5-16,2 0-10 15,9 0 9-15,3 0 1 16,5-2 2-16,10 0 4 16,3-3-5-16,11-1 2 15,3 1-2-15,5-3 0 0,0 0 2 16,-2-2 1 0,-5 2 0-16,-5 2-4 0,-8 0-2 15,-6 0 2-15,-8 2 0 16,-8 2 3-16,-4 0-3 15,-5 2 1-15,0 0 6 16,0 0-1-16,-5 0-5 16,-17 0 2-16,-7 0-2 15,-8 4-1-15,-4 2-2 16,-1 2 2-16,2-5 1 16,1 2-1-16,4-1 0 15,4-2 0-15,6 0 0 0,6 0-1 16,5 2 1-1,5-2 0-15,7-2 2 0,2 0-2 16,0 0-6-16,0 0 6 16,0 0 0-16,0 0-19 15,0 0 1-15,4 0 18 16,12 0 0-16,2 0 1 16,4 0 2-16,3 0 0 15,1-4-1-15,-2 2 1 16,-3-2-6-16,-1 4-5 15,-5 0-47-15,-4 0-56 16,-11 0-66-16</inkml:trace>
  <inkml:trace contextRef="#ctx0" brushRef="#br0" timeOffset="205708.57">13920 224 148 0,'0'0'74'0,"0"0"-63"15,0 0 0-15,0 0-6 16,0 0 14-16,0 0-7 16,0 0 1-16,0 0-9 15,0-1-3-15,0 1 13 0,0-3 11 16,0 3-5-1,0 0 4-15,-2 0-7 0,0 0 4 16,2 0-20-16,-2 0-1 16,0 4 0-16,-2 20-1 15,-4 11 3-15,-1 13 1 16,-1 6 0-16,0 6 6 16,1 0-6-16,3 0 1 15,-3-2 3-15,-2-1 3 16,4-1-5-16,-2-6 2 15,0-4-6-15,2-7 13 16,3-2-14-16,-2-7 2 0,3-2-2 16,-1-6 4-16,2-3-2 15,2-6-4-15,-2 0 4 16,-1-5 1-16,3-3-3 16,0-3-3-16,0-2 3 15,0 0 2-15,0 0 1 16,0 0-6-16,0 0 6 15,0 0-6-15,0 0 3 16,0 0-18-16,0 0-3 16,0-7-14-16,0-10-28 15,0 0-46-15</inkml:trace>
  <inkml:trace contextRef="#ctx0" brushRef="#br0" timeOffset="206065.74">13738 367 261 0,'0'0'38'15,"0"0"-38"-15,0 0 0 0,0 0 7 16,0 0 15 0,0 0-7-16,60-54-7 0,-27 43 5 15,5 0 17-15,1-4-5 16,0 2-10-16,1-3-3 16,-4-1-3-1,-1 4-9-15,-4 0 0 0,-2 3 3 16,-4 4-8-16,-5 4 5 15,-4 2-24-15,-7 0-24 16,-5 0-5-16,-4 12-42 16,0 4-3-16</inkml:trace>
  <inkml:trace contextRef="#ctx0" brushRef="#br0" timeOffset="206356.69">13669 753 342 0,'0'0'1'0,"0"0"-1"15,0 0 0-15,0 0 2 16,0 0 36-16,0 0-8 15,129-27-22-15,-85 9 5 16,1-1-13-16,-3 1 0 0,1 0 3 16,-5 4-6-16,-7 2-2 15,-4 4-24-15,-3 4-15 16,0 0-25-16,-6 4-37 16</inkml:trace>
  <inkml:trace contextRef="#ctx0" brushRef="#br0" timeOffset="207054.85">14326 284 371 0,'0'0'53'0,"0"0"-41"16,0 0-12-16,0 0-13 15,0 0-16-15,0 0 29 16,29 118 11-16,-18-49 0 15,0 4-10-15,-2 0 9 16,-3-4-8-16,-3-6 6 16,-3-8-8-16,0-5 4 0,0-12-4 15,0-9 5-15,0-6-4 16,0-13-2-16,0-6 4 16,0-4 6-16,0 0 16 15,-5-6-4-15,-3-19-16 16,-3-4-5-16,1-13-5 15,4-6 1-15,2-12-8 16,4-8 12-16,0-9 0 16,0-3-22-16,12 2 18 15,13 6 0-15,2 7-13 16,2 18 3-16,0 9 0 16,-4 13 12-16,-6 8 1 15,-5 9-4-15,-3 5 5 0,-2 3-2 16,0 0-5-16,-2 10-8 15,-1 14 9-15,3 6 6 16,-9 6 6-16,0 5 1 16,0 0 1-16,0 2 6 15,-15-3 3-15,-8-2 4 16,-6-5-11-16,-4 0 3 16,-1-7-5-16,3-2-8 15,4-5 5-15,10-8-3 16,5-3-2-16,8-4-11 15,4 1-39-15,0-3-32 16,0 2-49-16,0-4-18 16</inkml:trace>
  <inkml:trace contextRef="#ctx0" brushRef="#br0" timeOffset="207695.91">14704 297 309 0,'0'0'0'0,"0"0"-11"16,0 0 11-16,0 0 0 15,70 142 23-15,-50-92-10 16,2 6 4-16,-6-5-9 16,-3-3-4-16,-9-10 6 0,-1-10-7 15,-3-5-1 1,0-4 6-16,0-9-2 0,0-3 17 15,0-7 8-15,-5 0-5 16,-8-7-1-16,-1-23-25 16,-3-14 0-16,-1-11-6 15,1-11 1-15,1-9 2 16,3 0 1-16,5 0-12 16,8 11 14-16,0 12 4 15,0 7-4-15,16 10-2 16,9 8-4-16,2 4 6 15,-1 7 0-15,3 5 2 16,2 6-2-16,-4 5 0 16,-3 0-8-16,-1 2 1 0,-4 15-6 15,0 8 13-15,-4 3 4 16,-3 3 0-16,-6 0 4 16,-6 4-1-16,0 2-5 15,0 4-2-15,-13 0 3 16,-9 6-2-16,-3 0-1 15,-2 2 2-15,2-2-2 16,8-6 1-16,3-7 0 16,10-6-2-16,2-6 2 15,2-6-1-15,0-1 0 16,6-3-4-16,17-1 4 16,3 1 0-16,3-1 1 15,7-3-2-15,-1 0 1 0,6-2 0 16,-1-2 5-1,0 0-5-15,0 4-3 0,-2-2-20 16,-6 4-30-16,-9 2-15 16,-2-2-30-16</inkml:trace>
  <inkml:trace contextRef="#ctx0" brushRef="#br0" timeOffset="208172.99">13989 1564 186 0,'0'0'170'0,"0"0"-111"15,0 0-51-15,0 0-2 16,0 0-3-16,0 0 4 15,0 57 20-15,0-18-4 16,0 3-11-16,0-2 9 16,-4-2 7-16,-7-4-20 15,2-6 3-15,0 1-5 16,0-6-4-16,3-6-2 16,-2-5-4-16,8-4 3 15,0-8-3-15,0 0-25 16,0 0-1-16,0 0-11 15,0 0-33-15,0 0 15 16,-2-18-233-16</inkml:trace>
  <inkml:trace contextRef="#ctx0" brushRef="#br0" timeOffset="208415.58">13858 1571 310 0,'0'0'70'0,"0"0"-54"16,0 0-12-16,0 0 17 16,0 0 13-16,0 0-1 15,114-65-18-15,-68 47-7 16,6-3-8-16,-2-1 3 16,4 0-3-16,-4 2 0 15,-6 3-19-15,-6 4-25 0,-10 7-26 16,-3 2 2-16,-9 4-12 15,-5 0-11-15</inkml:trace>
  <inkml:trace contextRef="#ctx0" brushRef="#br0" timeOffset="208961.41">14421 1430 129 0,'0'0'47'0,"0"0"-27"15,0 0-1-15,0 0 3 16,63 128 10-16,-49-90-4 15,-6 10-13-15,-1 6 8 16,-5 5 8-16,-2-2-14 0,0-7 6 16,0-7-10-1,-2-9-3-15,0-6-1 0,-3-12-7 16,5-6 7-16,-2-9-7 16,2-1 3-16,0 0-1 15,-4 0 24-15,0-11 3 16,-8-17-31-16,-1-6-10 15,-1-8 4-15,-1-11-6 16,1-9-12-16,5-4-4 16,5-4 1-16,4 4 7 15,0 8 9-15,13 5 8 16,10 9-7-16,1 6 7 16,1 6-3-16,0 4 6 0,-4 6 0 15,0 6 1 1,-3 8-1-16,-3 8 0 0,3 0 0 15,-3 2 14 1,1 19-12-16,-3 4 5 0,-2 3 4 16,-1 0-7-16,-6 1 2 15,-2-1-3-15,-2-2 11 16,0-2 2-16,-4-1-14 16,-17 4 15-16,-8 1-7 15,-4-2-4-15,-2 2-6 16,-1-6 3-16,3 0-3 15,2-8 0-15,8-4 0 16,7-4-12-16,7-4-8 16,7 0-19-16,2-2-14 0,0 0-65 15</inkml:trace>
  <inkml:trace contextRef="#ctx0" brushRef="#br0" timeOffset="209957.54">15015 1344 228 0,'0'0'40'0,"0"0"-24"16,0 0-16-16,0 0 33 16,19 152-1-16,-10-90 9 15,3 1-6-15,-1-2-21 16,2-9 5-16,-2-13-15 16,-2-11 7-16,-3-6 16 15,-3-8-27-15,0-6 5 16,-3-2 5-16,0-5-8 15,0-1 3-15,0 0 5 16,0 0 19-16,-6-3-11 0,-15-15-18 16,-8-6 0-16,2-9-1 15,-2-8-3-15,4-8-17 16,10-1 11-16,3-2-3 16,10 2 9-16,2 1-2 15,0 2-3-15,16 0 7 16,11-1-2-16,2-4-6 15,4 2-6-15,1 0 16 16,-3 5 0-16,0 6-9 16,-4 4 9-16,-3 10 2 15,-4 4-1-15,-4 5-2 16,-5 4 2-16,0 4 3 16,-2 3-4-16,-2 5-6 0,1 0 5 15,-1 0 0 1,5 0-6-16,1 0 3 0,1 7 3 15,1 4 1 1,1-1 0-16,-3-2-4 0,0 1 4 16,1 5 9-16,-4 5-6 15,2 3-3-15,-5 9 1 16,-7 4 9-16,0 3 0 16,-3 2-8-16,-19 2 3 15,-7-2 13-15,-4 0-17 16,-9 0 4-16,-6 3-5 15,-3-1 8-15,-2-4-8 16,6-6-3-16,9-6 3 16,9-10 2-16,11-6-1 0,9-8-2 15,7-2 2 1,2 0-1-16,0 0 0 0,4-6-20 16,17-10 20-16,3 2 12 15,3-2-10-15,1 2-4 16,1 3 4-16,3 6 5 15,-3 1-7-15,7 4-7 16,-3 0 7-16,3 0 1 16,2 0 2-16,-3 9-3 15,-2 8 1-15,1 1 11 16,-7 2-10-16,-3 4-1 16,-3 0 8-16,-8 0 10 15,1-1-16-15,-2 0 0 0,1-3-2 16,-1-4 5-1,-3-4-6-15,-1-3-6 0,0-2 1 16,1 1-27-16,-1 0-42 16,6 1-43-16,-7-4-47 15</inkml:trace>
  <inkml:trace contextRef="#ctx0" brushRef="#br0" timeOffset="-205403.65">598 10 9 0,'0'0'70'0,"0"0"-38"15,0 0-18-15,0 0 8 16,0 0-6-16,0 0 1 16,0 0-2-16,-23 0 2 0,23 0 9 15,0 0-7-15,0 0-5 16,0 0 1-16,0 0 0 15,0 0 7-15,-2 0-3 16,-2 0-16-16,2 0 5 16,2 0 3-16,0 0-8 15,0 0 0-15,0 0-3 16,0 0 6-16,-2 0-1 16,0 0-3-16,2 0-2 15,0 0 0-15,0 0-1 16,0 0 1-16,0 0 1 15,0 0 10-15,4 0 3 16,-2 21-11-16,4 22 6 16,-2 14 1-16,-2 10 0 15,0 13 1-15,0 13-4 0,1 11 12 16,5 9-5-16,4 2-14 16,3 9 7-16,6 6 5 15,1 0-12-15,0-6 1 16,0-14-1-16,-4-10 5 15,-2-13-5-15,-6-7 2 16,-4-4-2-16,-6-6 11 16,0-2-10-16,0 1 1 15,0-3-1-15,-8-1 10 16,0 0-9-16,-1 3 3 0,0-4-5 16,2-3 10-16,2-7-10 15,-1-10 1-15,0-2 0 16,-1-2 5-16,0-2-6 15,0 4 2-15,3 2-2 16,4 2 4-16,-2-2-3 16,2-3-2-16,-2-3 2 15,-5-4 4-15,0-2-5 16,0-2-2-16,1-6 2 16,4-4 6-16,-1-4-6 15,3-6 0-15,0 0 0 16,-2-2 3-16,2-2-3 15,0-2-5-15,-2-4 5 0,2 0 4 16,0 0-4 0,0 0 0-16,0 0 0 0,-2 0 3 15,2 0-3-15,0 0-2 16,0 0 2-16,0 0 2 16,0 0-2-16,0 0-1 15,0 0-2-15,0 0-1 16,-2 0 4-16,2 0-9 15,0 0 7-15,0 0-1 16,0 0-20-16,0 0-6 16,0-4-17-16,0-6-16 15,0-4-86-15</inkml:trace>
  <inkml:trace contextRef="#ctx0" brushRef="#br0" timeOffset="-204599.41">120 2679 132 0,'0'0'55'0,"0"0"-40"16,0 0 5-16,0 0 20 16,0 0 1-16,0 0-7 15,-9 0-19-15,9 0-12 16,0 0 1-16,0 0 9 15,7 0 4-15,10 0-3 16,10-4-7-16,12-2 4 16,13-5 2-16,13-6-6 15,18-3 20-15,17-9 0 16,11 1-25-16,8 1-2 0,1-6 3 16,-3 5 1-1,4 0-4-15,-1 0 1 0,-2 2-1 16,-4-2 5-16,-7 4-4 15,-4 2-2-15,-1 2 2 16,-2 6 0-16,2 5-1 16,1 2-3-16,-3 4 3 15,3 2 6-15,4-3-4 16,-5-1-4-16,1-3 4 16,-14-6 3-16,-13 0-5 15,-12-1-6-15,-6 0 6 16,-6 4 3-16,-8 0-2 15,-2 1-2-15,-5 8 2 16,-6 0 1-16,-3 0-2 16,1 2-5-16,0-2 5 0,2 0 3 15,0 1-1-15,-2-6-4 16,-2 1 4-16,-2 3 4 16,-3-3-6-16,-4 1 4 15,-4 3-3-15,-6-4 4 16,1 2-4-16,-5 4-2 15,1-2 2-15,2 2 2 16,-5 0-3-16,0 0-3 16,0 0 3-16,-2 0 0 15,0 0 1-15,0 0-2 16,0 0 1-16,0 0-2 16,0 0-6-16,0 0-16 15,0 0-3-15,0 0-10 16,0 0-40-16,-6 0-84 0</inkml:trace>
  <inkml:trace contextRef="#ctx0" brushRef="#br0" timeOffset="-200205.38">280 6072 237 0,'0'0'40'0,"0"0"-40"16,0 0 9-16,0 0 25 15,0 0 9-15,0 0-10 16,-25-15-27-16,23 15 2 16,0 0 11-16,2 0-7 15,0 0 7-15,-2 0-2 16,2 0-7-16,-4 0-5 16,-1 12-2-16,-3 15-1 15,-4 13-2-15,1 6 1 0,3 6-1 16,0 0 3-16,8-4-2 15,0-4-1-15,0-1 0 16,16-5 0-16,4-8 0 16,0-6-10-16,2-8-3 15,5-6 7-15,0-8 0 16,1-2-5-16,-3 0 8 16,0-7 3-16,2-18 7 15,-5-5-5-15,0-8 16 16,-8-6-17-16,-8-5 15 15,-6 4-8-15,0 2-7 16,-11 9 15-16,-13 8-5 16,-5 8-3-16,-5 3 6 0,-1 8-6 15,4 1 3 1,2 6 1-16,6 0-10 0,5 0-4 16,5 0-19-16,2 7-21 15,9 12-8-15,2 4-23 16,0 0 3-16,2 1-14 15,20-4-15-15</inkml:trace>
  <inkml:trace contextRef="#ctx0" brushRef="#br0" timeOffset="-200015.64">841 6417 203 0,'0'0'168'15,"0"0"-142"-15,0 0-20 16,0 0 10-16,0 0 20 16,0 0-22-16,-33 19-14 15,31-19-11-15,0 0-34 16,0 0-11-16,2 0-57 16</inkml:trace>
  <inkml:trace contextRef="#ctx0" brushRef="#br0" timeOffset="-199570.46">953 6156 352 0,'0'0'0'16,"0"0"7"-16,0 0-3 16,0-102 16-16,7 70 10 15,4 2-19-15,-2 1 1 16,-3 2-9-16,1 2-1 16,-3 3 3-16,-2 6 1 15,2 6-1-15,-4 6 0 0,0 4-4 16,0 0 5-16,0 0-6 15,2 0-9-15,2 16 9 16,7 6 3-16,0 6 7 16,0 4-3-16,2 4-5 15,-1 0 6-15,-3 1-5 16,-1-3 1-16,-1 0-4 16,2-2 3-16,-4-4-2 15,-1-6-1-15,0-2-6 16,1-2-5-16,-3 0-27 15,3 1-22-15,4-6-34 16,2-1-18-16</inkml:trace>
  <inkml:trace contextRef="#ctx0" brushRef="#br0" timeOffset="-198420.37">575 5925 79 0,'0'0'280'0,"0"0"-268"15,0 0-10-15,-114-6-2 16,89 26 0-16,-2 14 1 16,-6 16-1-16,-3 17 1 15,-1 10 2-15,-1 0 0 16,5-10 4-16,10-14 9 16,7-19 10-16,12-14-22 0,4-9-4 15,0-9-5-15,29-2-28 16,16-13 13-16,14-27 20 15,13-16 0-15,10-10-4 16,1-4 4-16,2 3-36 16,-10 8 16-16,-11 10 5 15,-12 19 13-15,-19 19 2 16,-10 11 0-16,-17 9 0 16,-6 29 15-16,0 14 21 15,-24 13 10-15,-10 1-17 16,1-6-8-16,4-11-8 15,12-14-4-15,9-11-9 16,8-7-2-16,12-8-41 16,32-9-50-16,14 0-18 15</inkml:trace>
  <inkml:trace contextRef="#ctx0" brushRef="#br0" timeOffset="-196529.25">15224 15276 247 0,'0'0'35'0,"0"0"-26"15,0 0-1-15,-24-111-1 16,19 87 8-16,0 2 29 15,1-4-4-15,2 4-26 16,-3 0 15-16,1 6-4 16,2 4 6-16,-2 6-7 15,1 3-2-15,0 3 0 16,1 0-8-16,0 3-13 16,-2 29 6-16,-3 14-6 15,1 15 5-15,-2 7-6 0,4 0-5 16,4-2 5-16,0-8 2 15,0-8-1-15,12-6-2 16,5-8 1-16,1-6-2 16,2-7 2-16,2-9-14 15,1-7 9-15,2-4 5 16,1-3-12-16,2 0 11 16,1-6 2-16,0-21 5 15,0-4-5-15,-4-5 2 16,-4-5-3-16,-6-3 4 15,-6 8-3-15,-4 4-2 16,-5 5 2-16,0 6 4 16,0 3-5-16,0 3-29 0,0 12-7 15,0 3-55-15,0 0-63 16</inkml:trace>
  <inkml:trace contextRef="#ctx0" brushRef="#br0" timeOffset="-195838.63">15692 15312 285 0,'0'0'119'16,"0"0"-99"-16,0 0-20 16,0 0 0-16,0 0 12 15,0 0-9-15,18 96 7 16,-8-60-7-16,2-3 7 16,-1-2-10-16,3-5 0 15,-3-8 0-15,-3-5 1 16,-1-4-1-16,-2-9-5 15,-1 0-12-15,-2 0 6 16,3 0-3-16,-1 0 10 16,3-22 4-16,4-9 19 15,-2-6-14-15,2 3-5 0,0 8 0 16,-2 4 0-16,0 7 0 16,0 11-7-16,-2 0-2 15,1 4 4-15,3 0-20 16,3 11 18-16,1 13 7 15,1 2 8-15,3-4-8 16,-4 0-8-16,-2-4 8 16,-2-4 0-16,0-7-2 15,-4-3 0-15,-2-2 2 16,-3-2 3-16,0 0 2 0,0 0-3 16,1 0-2-1,-1-5 8-15,4-15-8 0,-2-4 0 16,3-2 1-16,0-1 5 15,-4 6-6-15,1 6-4 16,-4 10 4-16,0 3 5 16,0 2-5-16,0 0-5 15,2 3 5-15,2 18 0 16,5 4 4-16,1 4-3 16,0-1-2-16,1-2-9 15,5-8-19-15,-1-4-23 16,-1-5-42-16,-1-4-71 15</inkml:trace>
  <inkml:trace contextRef="#ctx0" brushRef="#br0" timeOffset="-194712.19">17316 14916 279 0,'0'0'110'0,"0"0"-66"15,0 0-32-15,0 0 3 16,0 0-9-16,0 0 9 15,31 59 16-15,-15-18-3 16,-1 4-24-16,1-1-2 16,-3-2 0-16,-1 1 8 15,-1-6-9-15,-5-2-2 16,3-6 2-16,-4-4-5 16,-1-7-8-16,-1-4-22 15,-3-6-10-15,0-4-14 16,0-4-9-16,0 0 11 15,0 0-79-15</inkml:trace>
  <inkml:trace contextRef="#ctx0" brushRef="#br0" timeOffset="-194498.1">17220 15102 314 0,'0'0'120'0,"0"0"-102"16,0 0-18-16,0 0 0 15,0 0 18-15,0 0-18 16,105-53 1-16,-58 41-1 16,6 0 5-16,-2-5-5 15,1 0-1-15,-7 5-11 16,-10-1-26-16,-1 13-19 16,-10-4-26-16,-2 4-13 0,-6 0-49 15</inkml:trace>
  <inkml:trace contextRef="#ctx0" brushRef="#br0" timeOffset="-193838.89">17744 15127 105 0,'0'0'51'16,"0"0"-31"-16,0 0 5 15,47 121-2-15,-30-85 20 16,4-4-13-16,-6 2-22 16,1-1 6-16,-5-2 5 15,-5-4-16-15,-1-6-1 16,-3-3 0-16,-2-10 5 15,0-2-7-15,0-6 0 16,0 0 19-16,-2 0-12 16,-14-17 2-16,1-14 1 0,-3-5 3 15,3-8 6-15,1-6-19 16,3-8-5 0,5-1 5-16,6 1-1 0,0 0 2 15,2 4-4-15,22 4 1 16,2 6-2-16,1 14 4 15,0 8-2-15,-4 7 2 16,-4 12 0-16,-5 3-1 16,-3 0 1-16,-5 0-1 15,-4 16 1-15,-2 12 3 16,0 8-2-16,0 4 6 16,-19 0-2-16,-4 1-3 0,1-2-4 15,0-8 4-15,4-12 3 16,3-5-5-16,5-1-1 15,6-9 1-15,2-4 3 16,2 1-3-16,0-1 0 16,0 0-14-16,0 0 8 15,0 0-8-15,0 0-6 16,0 0 20-16,6 3 20 16,6-3-8-16,-3 1 5 15,2-1-8-15,2 2 16 16,0 1-17-16,6 0-6 15,-2 2 7-15,3-4 0 16,3 7-7-16,-2 1-2 16,0-1 5-16,-3 2 6 15,-1-4-11-15,-3 2-4 0,-5 0 4 16,-3-7 0-16,-1 4-7 16,-3-1-11-16,3 0-7 15,-3 0-5-15,5 0-21 16,-3-1-36-16,0 1-44 15</inkml:trace>
  <inkml:trace contextRef="#ctx0" brushRef="#br0" timeOffset="-192764.46">17673 14879 235 0,'0'0'38'15,"0"0"-20"-15,0 0 15 16,0 0 1-16,0 0-1 15,0 0-21-15,0 0-1 16,-5 8-11-16,5 18 1 16,0 12 7-16,0 8 19 15,0 4-12-15,0 0 7 0,0 0-14 16,3 2 9-16,1-8-16 16,0 0 1-16,-2-1-2 15,0-7 3-15,1-2-1 16,-1-11-4-16,0-6 4 15,-2-9 2-15,2-2-4 16,-2-6-6-16,0 0 6 16,3 0 11-16,-3 0-7 15,0-14 9-15,0-12-12 16,0-9 7-16,2-7-8 0,1-8-8 16,1-1 7-1,0-3 1-15,1-1-15 0,1 7 14 16,4 2-1-16,0 10 2 15,1 5 0-15,3 10-11 16,-1 3 11-16,-1 7-1 16,-1 11 0-16,-1 0-2 15,4 0-6-15,-3 11 7 16,0 13 2-16,1 10-6 16,-8-3 6-16,-4 8 16 15,0-1-15-15,0-2 5 16,-18-2-5-16,-2-1 12 15,-2-7-13-15,1-5 5 16,4-2-3-16,3-5 2 16,3-6-4-16,3-6 0 0,6-1-19 15,-1-1-2-15,3 0-49 16,0 0-48-16,3 0-149 16</inkml:trace>
  <inkml:trace contextRef="#ctx0" brushRef="#br0" timeOffset="-191905.18">19011 14824 447 0,'0'0'6'16,"0"0"-6"-16,0 0-10 15,0 0 10-15,0 0 9 16,0 0-9-16,-29 135 3 16,29-73 0-16,6-4 8 15,-2 0-8-15,0-4 0 16,1-2-3-16,-3-9 0 15,0-9-4-15,0-13 3 16,-2-12 2-16,2-7 3 16,-2-2-1-16,0 0 6 0,0-11 36 15,0-20-20-15,-8-16-23 16,-1-8-3-16,5-7 5 16,4-7-1-16,0 4-3 15,0 8-6-15,17 7 6 16,5 6 3-16,5 7-1 15,2 7-4-15,-3 8-2 16,1 7 3-16,0 6-12 16,-5 5-26-16,1 4-16 15,-6 0-50-15,-5 0-56 16</inkml:trace>
  <inkml:trace contextRef="#ctx0" brushRef="#br0" timeOffset="-191714.43">18982 14993 456 0,'0'0'39'15,"0"0"-39"-15,0 0-12 16,0 0 9-16,0 0 3 16,0 0 0-16,96-34-1 15,-47 20-12-15,3-9-30 16,-1-2-21-16,0 0-2 15,-9 4-44-15</inkml:trace>
  <inkml:trace contextRef="#ctx0" brushRef="#br0" timeOffset="-191217.52">19435 14772 170 0,'0'0'125'0,"0"0"-123"16,0 0 1-16,0 0-3 15,0 0 6-15,49 137-3 16,-36-91 8-16,-2 3-8 15,1-1 14-15,-1-4-6 16,0-4-5-16,-4-4 7 16,-1-9 3-16,-1-8-13 15,-3-10-1-15,-2-2 3 16,0-7-1-16,0 0 18 0,0 0 24 16,-2-8-19-1,-19-19-24-15,0-7-3 0,-4-8 0 16,0-15-3-16,3-1 0 15,4-9 3-15,7 9-6 16,6 8 6-16,5 10 0 16,0 13-5-16,8 4 4 15,11 2 2-15,8 7 2 16,-2-3-3-16,2 9-4 16,0-1 4-16,-4 7 0 15,2 2 1-15,-5 0-3 16,-2 0 2-16,0 8 0 15,-5 8 3-15,-4 2-1 16,-2 2 7-16,-7 3 4 16,0 3-7-16,0 6-2 0,-18 5 0 15,-11 4 1-15,-5-3-5 16,1-3-6-16,4-8 5 16,5-5-8-16,8-10-37 15,5-4 0-15,9-8-28 16,2 0-61-16,4-19-66 15</inkml:trace>
  <inkml:trace contextRef="#ctx0" brushRef="#br0" timeOffset="-190571.02">19792 14748 235 0,'0'0'31'0,"0"0"-25"16,0 0 6-16,0 0 11 15,0 0 16-15,86 124-3 16,-66-87-15-16,-4-5 5 16,-3 2-21-16,-4-1 13 15,-2-8-11-15,-4-3-4 16,-3-11 5-16,0-2 0 16,0-5-5-16,0-4 2 15,-17 0-4-15,-3 0-2 16,-2-14-8-16,0-18-1 15,4 3 10-15,3-7 3 16,4 3-3-16,3 7 0 16,4-2 2-16,2 4-2 15,2 1 0-15,0 0-14 0,0-5-11 16,0-1-1-16,2 2 19 16,14 2 6-16,1 3 1 15,4 2 1-15,-1 1-1 16,0 7 5-16,0-1-4 15,0 1 5-15,-2 4-3 16,-4 3 1-16,-4 5 1 16,-3 0-2-16,1 0 0 15,-2 13-1-15,-2 5 17 16,-2 6-2-16,-2 2-13 0,0 0-3 16,-2 6 4-16,-16-1-5 15,1 1 0-15,-2-1-2 16,6-4 2-16,2-6 0 15,2-5 1-15,9-3-2 16,0-5-4-16,0-1 3 16,0 4 4-16,15-7 2 15,5 2 8-15,7 2 1 16,5-4-4-16,1 2-3 16,2 1-4-16,1-3 9 15,2 2-11-15,-4 3 1 16,1-1-2-16,-4 0-23 15,-8 3-55-15,-10 10-75 16</inkml:trace>
  <inkml:trace contextRef="#ctx0" brushRef="#br0" timeOffset="-189606.72">14892 15804 111 0,'0'0'126'15,"0"0"-92"-15,0 0-21 16,0 0 18-16,0 0 6 0,0 0-19 16,-58 0-10-1,58 0-6-15,0 0-2 0,0 0 8 16,0 0-7-16,2 0 10 15,20 0 3-15,12 0-6 16,15 0 9-16,13 0-5 16,19 0 0-16,17 0 0 15,20 0-9-15,22 0 14 16,18 0-6-16,14-6-7 16,13-13 8-16,8 2-3 15,17 0-1-15,24-5-1 16,18 0-7-16,15-2 18 15,2 2-18-15,-12 0 3 16,-14 0-3-16,-16 4 1 16,0 4 2-16,-1-4-3 0,5 0 2 15,3 2-2-15,-11 1 6 16,-9 3-3-16,-19 2-3 16,-16 3 4-16,-17-3-4 15,-12 1 0-15,-19 3 1 16,-17-4-1-16,-27 6 0 15,-23 4-1-15,-12 0 1 16,-10 0 0-16,-2 0 2 16,-6 0-2-16,-6 10-1 15,-1-2-6-15,-7-6 5 16,-5 2-2-16,-5-4 3 16,-3 0 1-16,-7 0-12 0,0 0-19 15,0 0-49-15,-23 0-155 16</inkml:trace>
  <inkml:trace contextRef="#ctx0" brushRef="#br0" timeOffset="-188722.37">15070 16411 248 0,'0'0'65'0,"0"0"-40"0,0 0-23 16,0 0 16-16,0 0 4 15,0 0-16-15,-17 66-2 16,12-16 0-16,0 6-1 15,5-2 7-15,0-4-2 16,0-1 7-16,16-13 1 16,7-6-15-16,0-6 4 15,6-8 0-15,0-6 3 16,5-6-4-16,0-4 2 16,-1 0 1-16,-1-4-1 0,-1-22-3 15,-10-2 11-15,0-8-4 16,-13 1-1-16,-6 0-5 15,-2-2-3-15,0 5 6 16,-17 2-3-16,-5 12-1 16,-1-1-2-16,-1 11-1 15,2 3 11-15,1 5-11 16,4 0-17-16,1 0-4 16,7 18-19-16,3 4-37 15,6 0 19-15,0-2-25 16,0 1-15-16</inkml:trace>
  <inkml:trace contextRef="#ctx0" brushRef="#br0" timeOffset="-188528.64">15699 16731 319 0,'0'0'93'16,"0"0"-93"-16,0 0 4 15,0 0 17-15,0 0 22 16,0 0-42-16,2 12-1 16,-2-12-26-16,0 0-19 15,6 0-42-15,5 0-37 16,5 0 48-16</inkml:trace>
  <inkml:trace contextRef="#ctx0" brushRef="#br0" timeOffset="-188150.21">16040 16468 216 0,'0'0'111'16,"0"0"-97"-16,0 0-11 16,0 0 4-16,35-120 9 15,-24 96-7-15,3 2-5 16,-1 4-1-16,-2 1 0 15,0 0 0-15,-2 11-1 16,-3-2 3-16,2 8 1 0,-4 0 4 16,3 0-5-16,1 4-3 15,2 14 13-15,5 8 7 16,3 7-2-16,-3 6-12 16,1 2 3-16,-3 3 3 15,-2 0 1-15,-1-4-11 16,-2-4 3-16,-1-8-1 15,-1-2-4-15,0-14-3 16,-2-2 2-16,0-1-2 16,0-4-2-16,1 3-35 15,1-4-10-15,0 2-61 16,0 2-41-16</inkml:trace>
  <inkml:trace contextRef="#ctx0" brushRef="#br0" timeOffset="-184688.63">17829 16284 157 0,'0'0'64'0,"0"0"-34"0,0 0-19 15,0 0 32-15,0 0-6 16,0 0-7-16,-46-54-22 15,42 50-1-15,2 1-3 16,0-2 19-16,0 5-8 16,0 0-13-16,-1 0 12 15,1 0 9-15,0 0-16 16,-8 0 16-16,2 0-12 16,-7 12-4-16,-6 6-7 15,-3 5-3-15,-3 4 3 16,3 4 6-16,-1-8-5 15,5 4-2-15,9-5 2 16,5 0 7-16,6-4-8 0,0 0-6 16,0 4 6-16,4-4 0 15,11 0-6-15,5-4 3 16,3-2-6-16,1-6 7 16,0-1 2-16,-1-5-7 15,-3 0 7-15,-2 0 6 16,-2-5-6-16,-5-9 0 15,-1-4 0-15,0-10 15 16,-6-2-15-16,1 0 3 16,-5-2-3-16,0 0 9 15,0 10-9-15,-5 0 7 16,-7 7-6-16,0 7 11 16,-1 0-12-16,-1 6 3 0,3 2-3 15,1 0 0-15,4 0-23 16,-1 0-17-16,3 10-46 15,2 16 6-15,2-2-9 16,0 2-24-16</inkml:trace>
  <inkml:trace contextRef="#ctx0" brushRef="#br0" timeOffset="-184467.35">18034 16506 373 0,'0'0'56'15,"0"0"-51"-15,0 0-1 16,0 0 30-16,0 0-22 16,0 0-12-16,0 3-26 15,0-3-35-15,0 0 4 16,4 3-70-16,3-3 18 15</inkml:trace>
  <inkml:trace contextRef="#ctx0" brushRef="#br0" timeOffset="-183304.82">18274 16106 11 0,'0'0'132'15,"0"0"-94"-15,0 0-6 16,0 0 6-16,0 0 13 16,0 0-13-16,-15-22-15 15,12 18 0-15,3 3 6 16,-2-2-11-16,2 1 8 16,-2 2-9-16,2-4 11 0,-2 0-16 15,2 4-11-15,0-4 6 16,0-2-2-16,0-2-1 15,0-3-4-15,9 0 0 16,4-2 12-16,1 4-12 16,-2 3-6-16,0 1 6 15,1 5 0-15,-2 0 0 16,3 0-1-16,1 0 2 16,-1 5-3-16,-1 9 2 15,-1 4-6-15,-4 0 6 16,-1 4 6-16,-1 6-2 15,-6 5-7-15,0 4 7 16,0-1 2-16,-13 4-6 0,-5 0-2 16,3-3 2-16,1-11 6 15,5-5-6-15,3-6 0 16,4-5 0-16,2-2 4 16,0-4-4-16,0 2-11 15,0 1 11-15,0-2-1 16,8-1-20-16,3-2 1 15,10 2-16-15,3 0-14 16,7 0-37-16,9-4-83 16</inkml:trace>
  <inkml:trace contextRef="#ctx0" brushRef="#br0" timeOffset="-182038.58">19742 16102 196 0,'0'0'109'0,"0"0"-68"15,0 0-13-15,0 0 28 16,0 0 2-16,0 0-18 16,-58-36 4-16,52 32-15 15,2 0-13-15,-1 4 7 16,3-2 0-16,0 2-23 16,-1 0 0-16,-2 0 3 15,-3 6-9-15,-7 16 3 16,-8 14-12-16,1 0 15 15,-1 8-3-15,8-4 3 0,3-4-3 16,8-1-6-16,4-3 7 16,0-7-7-16,2 0-12 15,18 0 12-15,3-6 0 16,6-7-4-16,2-2 8 16,3-10 2-16,-3 0 3 15,0 0 0-15,-2-4 0 16,-2-14 1-16,-6-1-1 15,0-11-2-15,-8 3 2 16,-2-5 7-16,-8-3 4 16,-3 3-10-16,0-4 2 15,-5 0 1-15,-15 6 9 16,-3 4-10-16,-4 4 4 16,2 6 1-16,-2 4 9 0,2 2 1 15,7 6-17-15,3 0 2 16,4 4-3-16,1 0-19 15,4 0-11-15,-1 0-24 16,5 13 1-16,2 10-29 16,0-5-9-16,0-1-73 15</inkml:trace>
  <inkml:trace contextRef="#ctx0" brushRef="#br0" timeOffset="-181850.7">20092 16306 455 0,'0'0'29'0,"0"0"-29"15,0 0-3-15,0 0 3 16,0 0 14-16,0 0-14 16,0 6 0-16,0-6-30 15,0 0 1-15,0 0-56 16,0 0-59-16</inkml:trace>
  <inkml:trace contextRef="#ctx0" brushRef="#br0" timeOffset="-180521.57">20277 15877 396 0,'0'0'40'0,"0"0"-19"0,0 0-12 16,0 0 0-16,0 0-6 15,0 0 11-15,-36-34-14 16,36 30 8-16,10-2-11 16,7-2 6-16,6-2 6 15,4 1-9-15,-4 5 1 16,4 0-1-16,0 4 8 15,-2 0-7-15,-1 0-2 16,-4 0 2-16,-2 0 4 16,-5 13-5-16,-3 5 0 15,-4 12 2-15,-6 7 18 16,0 7-11-16,0 6-7 16,-6 3 0-16,-13 10 7 0,0-9-9 15,1-2-4-15,2-2 4 16,7-10 3-16,5-4-1 15,2-9-4-15,2-5-2 16,0-4 2-16,0-5-8 16,15-4-25-16,7-5-6 15,3-4-30-15,6 0-12 16,5-2-106-16</inkml:trace>
  <inkml:trace contextRef="#ctx0" brushRef="#br0" timeOffset="-179985.1">20810 15927 251 0,'0'0'255'0,"0"0"-255"15,0 0-61-15,0 0 61 16,0 0 11-16,0 0-2 15,13-18-9-15,14 8 13 16,2 3-3-16,-2-2-9 16,-3 1 10-16,-4 2 3 15,-6-2-13-15,-6 6 4 16,-3 2-3-16,-5 0 11 16,0 0-2-16,0 0-10 0,0 0 9 15,-7 10-8-15,-15 13 0 16,-7 8-4-16,-3 9 4 15,3-4-4-15,6 8 2 16,7-8-7 0,7-5 7-16,5-5 0 0,4-8-1 15,0 1 1-15,4-6-14 16,13 1 14-16,8-2-8 16,2-1-6-16,2-4 14 15,2-3 10-15,0 6-10 16,0-4 10-16,-2 2-8 15,-2 5 7-15,-10-8-9 16,-3 3-1-16,-7 1 1 0,-5-4 5 16,-2 3-2-16,-4 3 11 15,-30 2 0-15,-15 8 0 16,-18 2-14-16,-8 0-1 16,-12-2 1-16,-2-2-12 15,2-1-50-15,-13-11-141 16</inkml:trace>
  <inkml:trace contextRef="#ctx0" brushRef="#br0" timeOffset="-179068.3">15173 17499 142 0,'0'0'90'0,"0"0"-50"16,0 0 1-16,0 0 2 15,0 0 23-15,0 0-11 16,-87-13-43-16,75 13 1 15,4 0-8-15,-5 13-2 16,-1 18-6-16,1 11 6 0,2 6-2 16,8 6-1-16,3 3-2 15,0-4 2-15,3-8 1 16,14-7 1-16,6-13-4 16,1-3-5-16,5-3 6 15,-1-7-3-15,-1-10-8 16,2-2 12-16,-4 0-2 15,-2-6 5-15,-6-12 0 16,-1-8 13-16,-7-4-2 16,-7-7-1-16,-2-3-13 15,0 4 10-15,-17 0-3 16,-6 4-4-16,0 10 2 16,4 4-5-16,1 9 13 0,7 6-13 15,4-1-2-15,2 4-9 16,5 0-21-16,0 4-43 15,0 18-26-15,5 3-8 16,11 4-79-16</inkml:trace>
  <inkml:trace contextRef="#ctx0" brushRef="#br0" timeOffset="-178881.69">15680 17812 200 0,'0'0'64'16,"0"0"-48"-16,0 0-10 16,0 0 7-16,0 0 40 0,0 0-17 15,27 0-36-15,-24 0-30 16,-1 0-37-16,4 5-31 16,4-2-10-16</inkml:trace>
  <inkml:trace contextRef="#ctx0" brushRef="#br0" timeOffset="-178021.29">16066 17419 330 0,'0'0'37'16,"0"0"-37"-16,0 0-7 16,0 0 7-16,0 0 4 15,20-102 11-15,5 78-5 16,1 8-9-16,3 1 9 16,-2 7 0-16,2 3-9 15,3 5 3-15,-1 0 0 16,2 13 0-16,-4 18 0 15,-4 9-2-15,-8 2 9 16,-5 10 1-16,-8 2-7 16,-4 1 5-16,0 2-7 0,0 2 11 15,-16-1 5-15,-1-6-11 16,-1-8 4-16,1-8 2 16,9-11 0-16,1-5 6 15,7-6-16-15,0-4 7 16,0 2-11-16,11-2 5 15,12-6-4-15,6 0 2 16,10-4-3-16,9 0 0 16,10-4-1-16,11-15-8 15,11-2-26-15,8-6-82 16,7-1-65-16</inkml:trace>
  <inkml:trace contextRef="#ctx0" brushRef="#br0" timeOffset="-177104.18">18055 17437 145 0,'0'0'161'0,"0"0"-123"15,0 0-6-15,0 0 22 16,0 0-3-16,-77-102 3 16,52 100-22-16,1 2-21 15,-3 0 11-15,2 15-22 16,3 10-3-16,0 7 3 15,4 12-5-15,3 6 5 16,4-1 0-16,5 1-4 16,6-11 2-16,0-2-2 15,8-7 1-15,16-4 0 16,3-6-15-16,-1-8 18 0,3-6-2 16,-2-6-3-16,0 0 5 15,-2 0 0-15,-6-18 1 16,-5-9-5-16,-3-6 12 15,-9-11 0-15,-2 4-2 16,0-4-2-16,-6-1-3 16,-15 14 2-16,2 0 4 15,-2 13 0-15,3 4-5 16,5 10 0-16,5 4-2 16,0 0-35-16,4 0-3 15,0 26-42-15,4 6-27 16,0 4-8-16</inkml:trace>
  <inkml:trace contextRef="#ctx0" brushRef="#br0" timeOffset="-176908.16">18454 17668 410 0,'0'0'26'0,"0"0"-17"15,0 0-3-15,0 0-2 16,0 0 10-16,0 0-14 16,0 62-6-16,-6-56-37 15,4 2-37-15,2-2-16 16</inkml:trace>
  <inkml:trace contextRef="#ctx0" brushRef="#br0" timeOffset="-176434.99">18673 17212 437 0,'0'0'32'0,"0"0"-28"16,0 0 0-16,0 0 0 15,0 0-2-15,0 0 5 16,130-74-5-16,-109 74-2 15,0 13 5-15,-8 4-5 16,-6 12 12-16,-7 5-4 16,0 6 3-16,-14 10-9 0,-11 2 0 15,-2-2-2-15,6-1-3 16,1-8 3-16,9-2 0 16,9-11-9-16,2-2-16 15,0-8-27-15,25-5 1 16,14 0 27-16,7-11 19 15,6 2 5-15,4 0 1 16,0-4 1-16,-6 4 3 16,-2-4-3-16,-9 6 21 15,-10 3 1-15,-10-7-15 16,-11 7 14-16,-3-3-10 0,-5 2 14 16,0 11 13-16,-21-2-21 15,-12 10-1-15,-5-4-15 16,3 4-3-16,4-10 0 15,8-3-28-15,10-1-28 16,11-7-68-16,2-6-134 16</inkml:trace>
  <inkml:trace contextRef="#ctx0" brushRef="#br0" timeOffset="-175767.27">20137 17321 13 0,'0'0'432'0,"0"0"-393"15,0 0-26-15,-147-4 15 16,111 26-12-16,5 8-16 16,4 6 5-16,5 13-5 15,11-4-1-15,6 4 1 16,5-5 0-16,0-6-3 15,23-4-2-15,3-8-8 16,7-6 13-16,4-7 0 16,-4-6-4-16,0-7 4 0,1 0 0 15,-3-16 3-15,-2-12-2 16,-4-12 3-16,-10-4 9 16,-7-6 3-16,-8-3-12 15,0-1 11-15,0 7-3 16,-15 5 9-16,-7 11 3 15,-1 5-24-15,4 8 10 16,-2 4-10-16,6 9-1 16,3 2 0-16,4 3-20 15,8 0-28-15,0 12-43 16,0 16-60-16,0 6-7 16</inkml:trace>
  <inkml:trace contextRef="#ctx0" brushRef="#br0" timeOffset="-175581.07">20538 17517 288 0,'0'0'21'16,"0"0"0"-16,0 0 4 16,0 0-7-16,0 0 15 15,17 112-16-15,-17-95-16 16,0-3-1-16,0-10-33 15,0 2-20-15,10-6-87 0</inkml:trace>
  <inkml:trace contextRef="#ctx0" brushRef="#br0" timeOffset="-174946.6">20763 17067 145 0,'0'0'361'15,"0"0"-361"-15,0 0-38 16,0 0 38-16,24-113 4 16,-1 101 11-16,-4 10-9 15,0 2-6-15,-6 0 4 16,0 0 1-16,-6 14 3 15,-5 12-7-15,-2 6 16 16,0 12-7-16,-2-2-6 0,-11 2-4 16,3-7 4-16,6-7-4 15,4-4 0 1,0-7-24-16,4-6-6 0,17-3 6 16,-1-2 6-16,4-4 16 15,1 2 4-15,1 3-1 16,6-2 1-16,-1-1 2 15,2 2-4-15,-2 2 0 16,-4 3 1-16,-6 0-2 16,-4 1 4-16,-8 3-3 15,-9 0 13-15,0 1 7 16,0 0 15-16,-20 4-11 16,-5-3-8-16,-4-1-11 15,2 0-2-15,4-1 0 0,-2-4-3 16,5-7-27-16,1-2-6 15,6-4-27-15,7 0-29 16,6 0-91-16</inkml:trace>
  <inkml:trace contextRef="#ctx0" brushRef="#br0" timeOffset="-174587.21">21278 16990 350 0,'0'0'30'15,"0"0"-30"-15,0 0-1 16,0 0 1-16,0 0 25 16,110-103-18-16,-87 95 18 15,0 3-3-15,-8 5-12 16,3 0 9-16,-5 0-8 15,3 22-5-15,-1 6 2 16,-3 12-4-16,-1 8 11 16,-7 10-9-16,0 1-3 15,-1-1-1-15,0 0 1 0,-1 1-3 16,-2-7 0 0,2-7-28-16,0-9 25 0,2-10 0 15,1-8-38 1,-1-4-16-16,3-5-28 0,0-5-64 15</inkml:trace>
  <inkml:trace contextRef="#ctx0" brushRef="#br0" timeOffset="-174380.6">21405 17227 225 0,'0'0'233'16,"0"0"-233"-16,0 0-47 0,0 0 47 16,0 0 21-16,124 0-13 15,-76 0-3-15,0-4-5 16,-1-2-9-16,-7 6-39 16,-4 0-122-16</inkml:trace>
  <inkml:trace contextRef="#ctx0" brushRef="#br0" timeOffset="-172556.92">15277 18333 101 0,'0'0'95'0,"0"0"-44"16,0 0-30-16,0 0-1 16,0 0-7-16,0 0 0 0,-24-47-13 15,21 47 2 1,3 0-2-16,0 0 1 0,-2 0 2 15,2 0-6-15,0 0 6 16,-2 0-1-16,2 0-2 16,0 0 5-16,0 0 4 15,0 0 12-15,-2 0 0 16,2-5 0-16,0 4-12 16,-2-3 14-16,2 4-2 15,-2 0-14-15,2 0 7 16,-3-4-5-16,1-1-9 15,-2 1 0-15,-3 1 4 16,0 3 0-16,-2 0-4 0,-2 0-3 16,0 0 3-16,-2 0 4 15,3 0-3-15,0 0 2 16,1 2 3-16,-1 3-5 16,0 9-1-16,-3-2-9 15,-1 15 8-15,-1 1 0 16,3 4-2-16,-3 8 2 15,3 4-2-15,1 4 3 16,0 2 0-16,5 5-1 16,1-11 1-16,5 3 0 15,0-6-1-15,2-9 0 16,18 8-5-16,5-10 4 16,4-2 1-16,4-6-14 0,1-10 8 15,-1-2 7-15,-2-10-7 16,0 0 7-16,0-4 0 15,-4-14 12-15,-4-8-5 16,-6-1 0-16,-5-9 12 16,-6 1 3-16,-6-7-17 15,0-6 0-15,0 3-1 16,-16 1 3-16,-3 4-5 16,-2 12 2-16,-1 6-1 15,5 8-3-15,3 6-4 16,1 8-1-16,2 0-31 15,1 0-20-15,0 18-35 0,7 22-32 16,-1 4-67-16</inkml:trace>
  <inkml:trace contextRef="#ctx0" brushRef="#br0" timeOffset="-172363.72">15890 18737 497 0,'0'0'59'16,"0"0"-59"-16,0 0-38 16,0 0 32-16,0 0-11 0,0 0-64 15,-4 4-100-15</inkml:trace>
  <inkml:trace contextRef="#ctx0" brushRef="#br0" timeOffset="-172138.5">16759 18669 322 0,'0'0'0'16,"0"0"-54"-16,0 0-54 16</inkml:trace>
  <inkml:trace contextRef="#ctx0" brushRef="#br0" timeOffset="-168914.03">16723 14714 346 0,'0'0'19'0,"0"0"-19"16,0 0 0-16,-37 129 7 16,35-71-5-16,2 7 30 15,0 0-14-15,0 6 4 16,6-5-9-16,12 6 0 16,0 12 16-16,6 6-8 15,-1 17-10-15,3 9 12 16,3 6-17-16,-2 6 9 15,2 7-13-15,-3 11 4 16,-3 3-1-16,-4 7 5 16,-3 8-8-16,3-8-1 15,-8-3 6-15,4-15-2 16,1-5-5-16,2-15 3 16,1-11-3-16,2-10 4 0,3-6-2 15,-2-3-4-15,1-4 7 16,1 1-5-16,-3-7 0 15,-2-8-3-15,-1 6 3 16,2-10 3-16,2-4-1 16,3 3-4-16,4-3 4 15,-4 1-3-15,-4-6 1 16,-2 1-1-16,-9-7 1 16,2-4 2-16,-5-2 2 15,-3-13-8-15,0 4 8 16,-2-6-3-16,5 12-1 15,2-2-6-15,0 5 6 16,0 2 1-16,0-11 3 16,0-9-8-16,-3-13 8 0,1-11-4 15,0 8 0-15,-2-11-4 16,-1 0 4-16,0 0 3 16,1 0-1-16,-3 0-4 15,0 0 4-15,-2 0-1 16,0 0-1-16,2 0-4 15,-2 0 4-15,2 0 1 16,-2 0 0-16,2 0-2 16,-2 0 2-16,0 0-1 15,0 0 0-15,0 0-2 16,0 0 2-16,0 0 3 16,0 0 0-16,0 0-6 15,0 0 7-15,0 0-4 0,0 0 0 16,0 0-14-16,0 0 0 15,0 0 2-15,0 0-10 16,0 0 7-16,0 0-27 16,0 0 3-16,4 0-26 15,-4 0-71-15</inkml:trace>
  <inkml:trace contextRef="#ctx0" brushRef="#br0" timeOffset="-167027.46">16316 14829 267 0,'0'0'18'16,"0"0"-9"-16,0 0-1 0,0 0-1 16,0 0 21-16,0 0 8 15,-50 0-5-15,48 0-14 16,2 0 0-16,0 0-8 15,0 0 7-15,0 0-11 16,0 0-5-16,0 0-2 16,5 1-2-16,17 12 8 15,9 3-8-15,11-4 8 16,14 4-2-16,9-10-2 16,17 0 4-16,14 4 10 15,16-6-5-15,13 1-7 16,8-1-4-16,10 3 8 0,9-3 2 15,8 0-8 1,4-2-2-16,2-2 2 0,-4 0 5 16,5-21-2-16,13-6 10 15,14-7-13-15,11-2 11 16,5-1-11-16,-10 1-3 16,-17 4 3-16,-18 6 0 15,-21 4 2-15,-21-2-5 16,-18 7 6-16,-13 0-1 15,-11 3-2-15,-2 1-8 16,-2-4 8-16,0-2 0 16,-15 6 1-16,-8-5-3 15,-8 4 1-15,-6 2 1 16,1 4 0-16,1 2-2 16,1 2 2-16,3 0 0 0,3 2 2 15,4 2-4-15,3-2 4 16,2 2 0-16,-2 0-2 15,-8 0-10-15,0 0 10 16,-11 0 4-16,-1 0-2 16,-5 0-4-16,-2 0 4 15,4 0-1-15,8 0-1 16,3 0-1-16,3 0 1 16,0 2 0-16,-4-2 1 15,-8 0-2-15,-6 0 3 16,-9 0 4-16,-4 0-6 15,-8 0-6-15,-3 0 6 16,-3 0 0-16,-2 0 0 16,0 2-2-16,2-2 4 0,0 4 1 15,1-4-3-15,-1 0-3 16,-2 4 3-16,0-4 0 16,0 0-1-16,0 4-4 15,0 0 9-15,0 5-4 16,0 1 0-16,0 7-4 15,0 4 4-15,0 4 8 16,0 6-5-16,0 6-6 16,-7 8 7-16,3 9 2 15,1 10-6-15,3 22 1 16,0 10-1-16,0 14 7 0,0 10-4 16,0 1-6-16,0 7 6 15,0-7 0-15,-4-1-3 16,0-8 0-16,4-14 0 15,0 1 3-15,0-1 1 16,0 4-6-16,0 2 6 16,0 11 6-16,0 6-10 15,0 4-4-15,0 4 4 16,4 5 1-16,3-3-1 16,6-7 0-16,0-9-4 15,4-16 0-15,0-11 2 16,1-9-9-16,-3 1 8 0,-3-1-1 15,-6-2 5 1,-1 2-3-16,-5 2 4 0,0 7-1 16,0 11-1-16,0 0-5 15,0 3 5-15,0-12 0 16,0-10-11-16,0-11 1 16,0-17 6-16,0-12 2 15,0-4 2-15,0-4-10 16,0-6 10-16,0 2 2 15,0 7 2-15,2 4-8 16,6 1 4-16,4 3 0 16,-3-10 0-16,-1-10-2 15,0-9 1-15,-4-11 1 16,1 8-3-16,-1-11 0 16,-2 0 6-16,-2 0 0 0,2 0-3 15,-2 0 0-15,2 0 0 16,3 0 6-16,-3 0-4 15,0 0-3-15,1 0 3 16,-3 0 4-16,0 0-6 16,0 0-4-16,0 0-8 15,0 0-9-15,0 0-56 16,0 0-121-16</inkml:trace>
  <inkml:trace contextRef="#ctx0" brushRef="#br0" timeOffset="-166251.87">18156 15488 86 0,'0'0'0'15</inkml:trace>
  <inkml:trace contextRef="#ctx0" brushRef="#br0" timeOffset="-165440.14">18269 15334 68 0,'0'0'67'0,"0"0"-36"16,0 0-24-16,0 0 6 15,0 0-10-15,0 0 6 16,-4-80-9-16,4 66-3 15,0-4 3-15,0 1 1 16,0 2 4-16,0-2-5 16,0 3 1-16,0-4 17 15,0 0 4-15,0 0 4 16,0-4-8-16,0 4 2 16,0 0-14-16,0 2 2 15,0 6-7-15,0-3 8 0,-2-2-9 16,-5 1 3-16,1-3-1 15,-6 0 22-15,-3-6-13 16,-7-2 5-16,-3-4-10 16,-8-6 16-16,-5 0 4 15,-5 3-1-15,-1 5-12 16,-2 2 0-16,-4 5-9 16,-8 3 12-16,-6 2-12 15,-3 7 1-15,-2 4-5 16,-3 4 3-16,3 0-3 0,0 0 5 15,5 18-5 1,4 4 0-16,2 2 0 0,6 2 5 16,8 5-5-16,8-1-1 15,5 10 1-15,2 7 4 16,0 14-3-16,5 6-2 16,-1 8 2-16,2 2 4 15,6-2-5-15,1 2-4 16,7 3 4-16,5 0 3 15,2-3-3-15,2-7 0 16,0-6 0-16,0-6 5 16,0-9-5-16,0-8-6 15,8-3 6-15,3-2 4 0,-1 0-4 16,-2 1 0 0,1-1 0-16,3-2 7 0,-3 2-7 15,1-4-3-15,0-6 3 16,-6-2 4-16,-2-4-1 15,1-4-6-15,-3-3 6 16,0-5 3-16,0 1-6 16,0-5-4-16,0 0 4 15,0-4 2-15,0 0 0 16,0 2-4-16,0-2 4 16,0 0 0-16,0 0-2 15,0 2-13-15,-5 0-2 16,-7 2-7-16,-3-4-34 15,-1 0-20-15,3 0-17 16,-3 0-63-16</inkml:trace>
  <inkml:trace contextRef="#ctx0" brushRef="#br0" timeOffset="-163355.71">20012 14453 330 0,'0'0'33'0,"0"0"-21"16,0 0-9-16,-74-121 2 0,57 91 4 15,1-3-4-15,-4 3 6 16,-4-1-8-16,-3 1 17 16,-2 11 16-16,-2 1-35 15,-5 8 6-15,-4 6-4 16,-7 4 1-16,1 0-8 16,-6 0 7-16,3 16-4 15,-2 0 1-15,4 2-5 16,3-2 5-16,1 5 4 15,3 4-4-15,0 2 0 16,-1 9 0-16,2 3 3 16,-3 6-3-16,3 6-2 15,3 11 2-15,3 5 15 16,4 3-13-16,8 6 4 0,2 5-5 16,6 7 9-16,2 2-10 15,2 4-4-15,5 0 4 16,4-5 10-16,0 4-8 15,2 6 0-15,15-5 0 16,6 5 8-16,6-5-10 16,4-5-5-16,2 4 5 15,6-6 6-15,-3 1-4 16,-5 1-4-16,-2 0 4 16,-2 0 12-16,-2 1-6 15,-2 0-7-15,-1 2 6 16,-2-10 3-16,3-7-6 15,4-3-4-15,2-10 2 16,5 0 7-16,1 0-9 16,6-2-2-16,-1 3 2 0,2-1 4 15,2-4-2-15,0 0-4 16,1-4 4-16,5-5-1 16,-6-5-1-16,8 0-9 15,-4-8 7-15,0 0 0 16,-1-9-5-16,-5-4 6 15,3-1 2-15,12 0 2 16,5-4-3-16,7-2-8 16,2-2 8-16,-1 0 1 15,-7 1-1-15,-5 2-6 16,-5-5-20-16,-2-2 25 0,-5-5 0 16,-2-2-7-16,3-3 8 15,3 0 4-15,3 0-4 16,5-3-2-16,5-6 2 15,4-5-3-15,2-4-7 16,3-8 2-16,2-1 8 16,-1-10 2-16,-6 1-2 15,-6-8-35-15,-10-4 34 16,-10-11 1-16,-7-7 1 16,-7-2 1-16,-8-4 7 15,-7-3 14-15,-3-1-14 16,-5 4-2-16,-6 0-3 0,0-2 11 15,0-2-15 1,-15 0 1-16,-9-13-1 0,-8-1 0 16,-1 1-1-16,-5-6-16 15,-1 7 14-15,-4 7-5 16,-4 5-9-16,-4 5 17 16,-1 8 2-16,-1 5 7 15,-2-5-7-15,-4-3-2 16,1 0 10-16,-8 1 3 15,-1-6-13-15,-5 1 0 16,1 3 4-16,9 7 1 16,4 7-2-16,6 10-6 15,6 7 6-15,4 8-8 16,-1 6 5-16,5 0-24 0,1 9 7 16,-4 8 2-16,3 5-99 15,-2 0-74-15</inkml:trace>
  <inkml:trace contextRef="#ctx0" brushRef="#br0" timeOffset="-161408.2">18346 15213 319 0,'0'0'0'16,"0"0"-28"-16,0 0-24 16,-2-130 52-16,2 99 15 15,0 4 18-15,0-1 7 16,-12-1-10-16,1 0-14 16,-3-1-3-16,-1-2-2 15,-3 2 21-15,-2-6-13 16,-2 5 9-16,-1 3-24 15,-1-2 0-15,-5 4 3 16,-5 4 7-16,-3 2-8 0,-3 2 0 16,-5 2 0-16,0 2-1 15,4 1-3-15,-2 4 0 16,3 1 4-16,0 2-12 16,-3-4 11-16,1 6-5 15,-3 0 0-15,1 4-7 16,2-5 7-16,-1 5 2 15,-1 0-2-15,-1 5-9 16,-4 9 2-16,2 6 7 16,1 0 0-16,-2 1-7 15,11-2 7-15,1-1 1 16,5 1 0-16,0-2-2 16,0 5 2-16,-3 4 3 0,1-2-4 15,0 11-6-15,2-5 6 16,-1 7 3-16,3 5-2 15,0 4-2-15,2 3 2 16,3 5 2-16,3 4-3 16,4 10-6-16,3 9 6 15,3 11 2-15,7 10 0 16,2 5-4-16,2 5 4 16,0 2 3-16,0 2-5 15,2-1-5-15,11 1 5 16,5 4 2-16,2-4-1 15,4 9-2-15,8-1 2 16,1 5 1-16,3-7-2 16,6 2-7-16,0 0 7 0,6-5 3 15,0 1-3-15,1-11 0 16,5-8 0-16,2-5 3 16,1-11-3-16,1-9-7 15,2-14 7-15,3-8 1 16,-1-10 1-16,8-3-4 15,1-7 4-15,-2-8-1 16,2-4-1-16,-1-4-4 16,-4-11 4-16,-1-3 1 15,-7 0 1-15,-10 0-4 16,-3-7 2-16,-9-7 0 16,-3-4 0-16,0 0-3 15,1-8 3-15,-1 2 5 0,4-11-4 16,-2-1-2-16,3-8 2 15,2-2 2-15,-1-8-3 16,2-2-2-16,-3 2 2 16,-1 0 6-16,-3 1-4 15,-7 11-4-15,-3-2 4 16,-3 5 2-16,-6 2-4 16,1-7-5-16,-5 0 5 15,-3-2 2-15,2-2-1 16,-8-1-2-16,0 3 2 15,-2 2 5-15,0 4-6 16,0-4-4-16,0 4 4 0,-11-6 3 16,0-6-2-16,-8 2-2 15,2-13 2-15,-3 6 3 16,3-6-4-16,3 5-6 16,-1 4 6-16,3-1 2 15,1 4-1-15,0-4-2 16,-5 1 2-16,-1-4 4 15,-6-5-5-15,1 2-8 16,1-2 8-16,6 5 1 16,-1 5-1-16,1 5-1 15,1 3-11-15,-3 2 9 16,-1 0 3-16,-4-3-5 16,-5-1 5-16,0 5 0 0,-4-10-1 15,0 6-1-15,2 6 2 16,0 0 4-16,2 4-4 15,0 2-6-15,0 2 6 16,4 1 2-16,0 9 2 16,1 4-8-16,1-1 8 15,2 0 9-15,1 3-13 16,5 2 2-16,-1-3 0 16,3 2-1-16,4-1-1 15,3 0-5-15,-1 4 3 0,0-4-1 16,3 5 3-1,-2 3-7-15,2 8 7 16,0 0 2-16,-3 0-2 16,3 0 0-16,2 0-4 0,-2 0 3 15,2 0 1-15,0 0-18 16,0 0-11-16,0-4 16 16,0 4 0-16,0 0 10 15,0 0 3-15,0 0-1 16,0 0 1-16,0 0-7 15,0 0 7-15,0 0 0 16,0 0-2-16,0 0-4 16,0 0 6-16,0 0 4 15,0 0-4-15,-2 0-5 16,2 0 5-16,0 0 14 0,-2 0-10 16,-1 0 3-1,0-5-2-15,-3 1-5 0,2 2 0 16,-1 0-12-16,1 0 2 15,0-2-7-15,2 4-17 16,-2-4 14-16,4 4-10 16,0 0 2-16,0 0-35 15,0 0-17-15,0 0-72 16</inkml:trace>
  <inkml:trace contextRef="#ctx0" brushRef="#br0" timeOffset="-159222.7">24165 17449 218 0,'0'0'11'0,"0"0"-6"15,0 0 2-15,0 0 18 16,0 0 22-16,0 0-14 16,-20-4 7-16,20 4-20 15,0 0-16-15,0 0 0 16,0 0-2-16,0 9 4 15,0 14-6-15,0 17 15 16,0 15 10-16,0 7-4 0,0 14-11 16,0 4 14-16,9 17-1 15,0 7-17-15,0 16 5 16,0 27-6-16,-7 12 12 16,-2 8-8-16,0 4-8 15,-5-34 6-15,-17-48 0 16,-2-39-1-16,-3-42-2 15,5 3-4-15,-1-11 14 16,8 0-14-16,5 0-8 16,2 0 8-16,8 0 0 15,0 0-8-15,0 0-7 16,0 0-2-16,0 0 15 16,0 0-6-16,-7 0-11 15,-3 0-6-15,-7 0-51 0,-5 0-53 16,-2 0 2-16</inkml:trace>
  <inkml:trace contextRef="#ctx0" brushRef="#br0" timeOffset="-157588.7">23214 18949 295 0,'0'0'0'16,"0"0"-6"-16,0 0-31 15,0 0 34-15,0 0 3 16,0 0 19-16,25 2 10 16,10 2-10-16,9 4 9 0,14-4 3 15,13 1-10-15,16-5-4 16,17 0-1-16,17-2 10 16,24-20-13-16,18-7-13 15,22-1 4-15,16 2 4 16,8 2-7-16,9 3-2 15,1 6 2-15,-5 3 7 16,-3 6-7-16,-8 6 2 16,-11 2-3-16,-12 0 7 15,-17 0-6-15,-17 0-2 16,-14 6 2-16,-15-2 1 0,-15-4-1 16,-17 0 0-16,-8 4 8 15,-10 5 8-15,-3-1-11 16,-6 7 2-16,-6-5-3 15,-6-2 1-15,-5-4-6 16,-1 1-4-16,-5-5 4 16,-4 0 4-16,3 0-2 15,-3 0-2-15,0 0 3 16,3-9 13-16,-8-5-15 16,3 2 3-16,-2-2-4 15,-8 4 0-15,-7 6-2 16,-12-2-40-16,0 2-26 0,-20 0-115 15</inkml:trace>
  <inkml:trace contextRef="#ctx0" brushRef="#br0" timeOffset="-150688.56">24305 18923 128 0,'0'0'51'16,"0"0"-38"-16,0 0-7 15,0 0 22-15,0 0 13 16,0 0-16-16,0 0 4 15,-15-11-10-15,15 11-13 16,0-3 5-16,0 3 5 16,0-1-3-16,-2 1 0 15,0-3-6-15,2 3 17 16,-3-4-4-16,3 4-10 0,0-3 7 16,0 3-2-16,0 0-12 15,-2 0 4-15,2 0-6 16,0 0 8-16,0-4-9 15,0 4 2-15,-3 0-1 16,3 0 7-16,0 0-7 16,0 0-2-16,0 0 4 15,0 0-10-15,0 0 7 16,0 0-39-16,0 0-11 16,0 0 3-16,0 0 13 15,0 0 15-15,0 0-11 16,0 0 21-16,0 0 7 15,0 0 0-15,0 0 2 16,0 0 7-16,0 0 2 16,0 0 16-16,0 0-5 0,0 0 15 15,-2 0 3-15,0 0-13 16,0 0-5-16,-2 0-8 16,4 0-3-16,0 0 9 15,0 0-13-15,0 0 10 16,0 0-3-16,0 0-10 15,0 0 5-15,0 0-1 16,0 0-5-16,0 0-1 16,0-2 5-16,0-1 1 15,0 3-6-15,0-2 5 0,0-2-5 16,0-4 7 0,0-6 4-16,0 4-4 0,8-8-4 15,2 2 1-15,-1 1-4 16,3-6 5-16,0 2-5 15,1 2 4-15,3-1-3 16,-5-1-2-16,2 5 4 16,-3-5-3-16,-2 0 0 15,3 1 4-15,1 0-4 16,-4 4 5-16,3-4-5 16,-3 3 0-16,0-2 5 15,1-1 0-15,0 3-5 16,-2-4 0-16,2 5 0 0,-1 3 2 15,-1-4-1 1,0 1-2-16,2-5 2 0,-1 5-1 16,4-5 0-16,-1 0-2 15,4-2 2-15,-1-7 2 16,6 2-2-16,-2 3 0 16,0-4 1-16,-1 0-1 15,1 2 0-15,0 0-2 16,0-1 2-16,-5 8 1 15,3 0 1-15,-3 1-4 16,1-2 3-16,-1 5-1 16,1-2 0-16,-1-2-1 15,3 4 1-15,1 1 0 16,-1-4 1-16,3 3-2 16,2 3 0-16,-1 0 1 0,0-3 0 15,2 4-2-15,1-3 2 16,1 0 1-16,0 0 0 15,3 4-2-15,-4-3 2 16,-1 1-1-16,0-3 0 16,-2 6-1-16,-2 3 1 15,2-4 1-15,0-3 0 16,3 2-2-16,4 2 0 16,-2-6 1-16,4 6 0 15,5-2-1-15,0-4 1 16,2 1 2-16,-1 0-2 15,1-1 0-15,-3 6 0 16,-4 2 0-16,-2-3 0 16,-5 2-3-16,2 3 3 0,-1-2 2 15,1 2-2-15,-1 0 0 16,-4 0 0-16,4 2 0 16,-1-2 0-16,-2 0-2 15,2-1 2-15,-1 5 1 16,-4-3-1-16,3 3 0 15,1 0 0-15,-4-4 0 16,3 4 0-16,-2-1-1 16,0-4 1-16,2 5 2 15,-2-4-2-15,2 0 0 0,0 0 0 16,2 4 0-16,-2-6 0 16,-1 6-1-16,-4 0 1 15,1 0 0-15,-3 0 0 16,-2 0-1-16,2 0 1 15,0 0 0-15,1 0 0 16,1 0 0-16,-1 0 0 16,1 0 1-16,2 0 0 15,0 0-1-15,1 0 0 16,1 0 0-16,0 0 0 16,1 0-1-16,-5 0 1 15,1 0 2-15,-1 0-2 16,4-4 0-16,-4 4 0 15,5 0 0-15,-3-4 0 0,2 4 1 16,-1 0-1-16,-3 0 1 16,1-5 0-16,-1 5-1 15,-1 0 2-15,1-1-2 16,1 1 0-16,-3 0 3 16,0 0-3-16,1 0 3 15,-3 0-2-15,1 0-1 16,0 0 3-16,1 0-1 15,-1 1-1-15,-1-1 4 16,-2 0-5-16,-2 0 6 16,-3 0-3-16,-1 0-3 0,-1 0 5 15,-2 0-3 1,0 0-2-16,0 0 1 0,0 0-1 16,0 0 2-16,0 0-2 15,0 0 0-15,0 0 0 16,0 5 0-16,0-5 0 15,0 0 0-15,0 0 0 16,0 0 1-16,0 0 0 16,0 0-1-16,0 0-1 15,0 0 1-15,0 0 0 16,0 0 0-16,0 0 0 16,0 0 2-16,0 0-1 15,0 0-1-15,0 0 1 16,0 0-1-16,0 0 0 15,0 0-1-15,0 0 1 16,0 0 0-16,0 0 0 16,0 0 0-16,0 0-5 0,0 0 5 15,0 0 0-15,0 0 0 16,0 0 0-16,0 0 1 16,0 0-1-16,0 0 0 15,0 0 1-15,0 0-1 16,0 0 2-16,0 0 2 15,0 0-4-15,0 0 3 16,0 0 0-16,0 0-3 16,0 0 4-16,0 0-3 15,0 0 0-15,0 0 2 0,0 0-3 16,0 4 3-16,0-4-2 16,0 0-1-16,0 0 0 15,0 0 0-15,0 0 0 16,0 4-1-16,0-4 1 15,0 0 1-15,0 0 0 16,0 0-1-16,0 0-1 16,0 0 1-16,0 0 0 15,0 0-1-15,0 0 1 16,0 0 1-16,0 0 0 16,0 0-1-16,0 0 1 15,0 0-1-15,0 0 0 16,0 0 1-16,0 0-1 0,0 0 3 15,0 0-2 1,0 0-1-16,0 0 2 0,0 0-2 16,0 0 0-16,0 0 1 15,0 0-1-15,0 0 3 16,0 0-2-16,0 0-1 16,0 0 0-16,0 0 0 15,0 0 0-15,0 0-1 16,0 0 1-16,0 0 2 15,0 0 0-15,0 0-2 16,0 0 2-16,0 0-2 16,0 0 0-16,0 0 0 0,0 0 0 15,0 0 1 1,0 0 0-16,0 0-1 0,0 0-1 16,0 0 1-16,0 0 0 15,0 0-5-15,0 0 4 16,0 0 1-16,0 0-1 15,0 0 1-15,0 0-5 16,0 0 5-16,0 0 0 16,0 0-4-16,0 0 4 15,0 0 2-15,0 0-1 16,0 0-1-16,0 0 3 16,0 0-3-16,0 0 0 15,0 0 3-15,0 0-3 16,0 0 1-16,0 0 0 15,0 0-1-15,0 0-1 16,0 0 1-16,0 0 0 16,0 0-3-16,0 0 3 0,0 0 2 15,0 0-2-15,0 0 0 16,0 0-3-16,0 0 3 16,0 0 0-16,0 0-7 15,0 0 6-15,0 0-1 16,0 0 0-16,0 0-1 15,0 0-3-15,0 0 6 16,0 0 0-16,0 0-7 16,0 0 7-16,0 0 0 15,0 0 0-15,0 0 0 0,0 0-5 16,0 0 5-16,0 0 0 16,0 0-3-16,0 0 3 15,0 0 1-15,0 0 0 16,0 0-1-16,0 0 3 15,0 0-3-15,0 0 0 16,0 0 1-16,0 0-1 16,0 0 0-16,0 0 2 15,0 0-2-15,0 0-1 16,0 0 1-16,0 0 0 16,0 0-1-16,0 0 1 15,0 0 2-15,0 0 0 16,0 0-2-16,0 0 0 15,0 0 0-15,0 0 0 0,0 0-1 16,0 0 1-16,0 0 1 16,0 0 0-16,0 0-1 15,0 0 0-15,0 0 0 16,0 0 0-16,0 0 0 16,0 0 0-16,0 0 1 15,0 0 0-15,0 0-1 16,0 0-2-16,0 0 2 15,0 0 0-15,0 0-1 16,0 0 1-16,0 0 1 16,0 0 2-16,0 0-3 15,0 0 3-15,0 0-2 16,0 0 1-16,0 0 1 0,0 0-3 16,0 0 2-16,0 0 0 15,0 0-2-15,0 0-1 16,0 0 1-16,0 0 0 15,0 0-1-15,0 0 1 16,0 0 1-16,0 0 1 16,0 0-2-16,0 0 0 15,0 0 0-15,0 0 2 16,0 0 4-16,0 0-6 16,0 0 6-16,0 0-1 15,0 0-2-15,0 0-1 16,0 0 3-16,0 0-2 15,0 0 2-15,0 0-5 16,0 0 3-16,0 0 0 0,0 0-3 16,0 0 2-16,0 0-2 15,0 0 0-15,0 0 2 16,0 0-2-16,0 0 2 16,0 0 1-16,0 0-3 15,0 0 3-15,0 0-3 16,0 0 0-16,0 0 4 15,0 0-4-15,0 0 1 16,0 0 3-16,0 0-4 16,0 0 0-16,0 0 0 15,0 0 0-15,0 0 1 0,0 0-1 16,0 0 2 0,0 0 0-16,0 0-2 0,0 0-1 15,0 0 1-15,0 0 0 16,0 0 4-16,0 0-4 15,0 0 3-15,0 0 3 16,0 0-6-16,0 0 5 16,0 0-3-16,0 0-2 15,0 0 2-15,0 0-2 16,0 0 0-16,0 0 2 16,0 0-2-16,0 0-3 15,0 0 3-15,0 0 0 16,0 0-3-16,0 0 3 15,0 0 0-15,0 0 0 16,0 0-1-16,0 0-11 0,0 0 12 16,0 0 0-16,0 0-16 15,0 0 6-15,0 0-8 16,0 0 0-16,0 0-10 16,0 0-12-16,0 0 12 15,0-4 10-15,0-5-13 16,0 0-35-16,0 1 18 15,-2-6-11-15,-1 4 0 16,1-3-61-16,-2 4 13 16</inkml:trace>
  <inkml:trace contextRef="#ctx0" brushRef="#br0" timeOffset="-98935.86">24654 16142 163 0,'0'0'77'0,"0"0"-56"15,0 0-18 1,0 0 6-16,0 0 0 0,0 0 9 16,0 0-4-16,0 0-11 15,0-5 10-15,0 5-2 16,0 0-3-16,0-1 2 16,0 1-6-16,0 0 11 15,0 0 1-15,0 0-10 16,0 0 6-16,0 0 1 15,0 0 3-15,0 0-1 16,0 0-15-16,0 0 11 16,0 0 4-16,0 0-2 0,0 0 7 15,0 0-7 1,0 0-6-16,0 6-3 16,-4 4-1-16,2 6 0 0,0-3 5 15,2 10-5-15,0 3-1 16,0 6 7-16,-2 0-5 15,2-2 0-15,-2 2-3 16,0-5 8-16,2 5 1 16,-3-6-10-16,3 0 6 15,-2-6 2-15,2-3-4 16,0-4-3-16,0-3 3 16,0-2-3-16,0-4-1 15,0 0-1-15,0 1 1 16,0-5 1-16,0 1 0 15,0-1-1-15,0 5 0 0,0-5 0 16,0 0 0-16,0 0-1 16,0 2 1-16,0 3 2 15,0-1-2-15,0 2 0 16,0-2 1-16,0 0-1 16,0 0 0-16,0-4 0 15,0 4 0-15,0-4 1 16,0 0-1-16,0 0 0 15,0 0 0-15,0 0 0 16,0 0 0-16,0 0 0 16,0 0 0-16,0 0 1 15,0 0-1-15,0 0 0 0,0 0 1 16,0 0-1 0,0 0 0-16,0 0 0 0,0 0-1 15,0 0 1-15,0 0-12 16,0 0-12-16,0 0-17 15,-6 0 7-15,-6 0-56 16,-1-2-28-16,-5-8-36 16</inkml:trace>
  <inkml:trace contextRef="#ctx0" brushRef="#br0" timeOffset="-97099.5">24488 12516 145 0,'0'0'43'16,"0"0"-43"-16,0 0 1 15,0 0 5-15,0 0 7 16,0 0 0-16,-2 0 4 15,2 0-13-15,0 0 1 16,0 0-1-16,0 0-3 0,0 0 2 16,0 0 1-1,0 0 6-15,0 0 3 0,0 0-9 16,0 0 8-16,0 0-1 16,0 0-6-16,0 0 9 15,0 0-4-15,0 0 0 16,0 0 0-16,0 0-10 15,0 0 7-15,0 0-7 16,0 0 1-16,0 0-1 16,0 0 1-16,0 0-1 15,0 0 0-15,0 0 3 16,0 0-1-16,0 0-1 16,0 0 1-16,0 0-2 15,0 0 1-15,0 0 1 16,0 0-2-16,0 0 1 15,0 0-1-15,0 0 2 16,0 0 3-16,0 0-4 0,0 0 2 16,0 0-2-16,0 0-1 15,0 0 0-15,0 0 0 16,0 0 0-16,0 0-11 16,0 0 7-16,0 0 1 15,0 0 1-15,0 0 1 16,0 0-1-16,0 0 2 15,0 0 0-15,0 0 0 16,0 0 0-16,0 0 0 16,0 0 0-16,0 0-5 0,0 0-24 15,0 0 1 1,0 0-7-16,0 0-10 0,0 0 14 16,0 0-7-16,0 0-3 15,0 0 12-15,0 0-13 16,0 0-3-16</inkml:trace>
  <inkml:trace contextRef="#ctx0" brushRef="#br0" timeOffset="-96252.41">24484 12434 81 0,'0'0'99'15,"0"0"-76"-15,0 0-14 0,0 0 3 16,0 0-4 0,0 0 2-16,-5 0-6 0,5 0 11 15,0 0 2-15,0 0-14 16,0 0 11-16,0 5 11 16,0 0-8-16,0 4-4 15,0 0-8-15,0 4 8 16,0 2 6-16,0 2-15 15,0 3 7-15,0 6-2 16,3-1 3-16,-3 4-1 0,0-3 0 16,2-6 2-1,0-4-8-15,2-6-2 0,1-6-3 16,-3-2 1-16,-2-2-1 16,0 0 0-16,0 0-10 15,3 0 10-15,-3 0-1 16,2 0-10-16,-2 0 11 15,0-8 5-15,0-4-5 16,0-4 0-16,0 0-11 16,0-2 10-16,0-2-4 15,0 0-5-15,0-2 8 16,0 2 0-16,0 2-10 16,0 4 11-16,0 2 1 15,0 4 0-15,0 2 0 16,0 2-1-16,0-3 1 0,0 5 1 15,0 2 0-15,0 0-2 16,0 0-1-16,0 0 2 16,0 0 6-16,0 0-5 15,0 0 1-15,0 0 0 16,0 4-2-16,0 8 1 16,0 8 3-16,0 1-3 15,-5-3 2-15,3 0-2 16,-1-4 5-16,3-2-4 15,0-4-2-15,0-2 0 16,0-4 0-16,0-2-2 16,0 0 2-16,0 0-16 0,0 0 11 15,0 0-7 1,0 0-7-16,0-6 14 0,0-4 1 16,0-2-2-16,0 2 6 15,0-1-7-15,0 4 3 16,0 0 4-16,0 4 0 15,0 0-1-15,0 2 2 16,0-1-1-16,0 2 0 16,0 0-4-16,0 0-3 15,0 0-1-15,0 0-12 16,0 0 1-16,3 0-9 16,2 0-15-16,-1 0-89 15</inkml:trace>
  <inkml:trace contextRef="#ctx0" brushRef="#br0" timeOffset="-95522.5">24359 12504 160 0,'0'0'93'0,"0"0"-74"0,0 0-12 16,0 0 7-1,0 0 0-15,0 0 13 0,-2 0-15 16,2 0 6-16,0 0-7 16,0 0-11-16,0 0 15 15,6 0 9-15,3 0-5 16,3 0 0-16,-1 0-8 15,7 0 6-15,-3 0-5 16,5 3-11-16,1 1 13 16,0-3-4-16,0 2-5 15,-1-2 3-15,-1 2-8 16,0 0 5-16,-4 0-5 16,-1-1 2-16,-6-2-2 15,1 4 3-15,-5-2-2 16,-2-1-1-16,2 2 3 15,-4-1-1-15,0 0-2 16,0 0 5-16,0-1-5 0,0-1 6 16,0 0-4-16,0 0 0 15,0 0 1-15,-8 0-2 16,-9 0-1-16,-6 0-4 16,-1 0-4-16,-5 0 3 15,0 0-7-15,5 0 7 16,-1 0-9-16,7 0 14 15,3 0 0-15,3 0-3 16,6 0 3-16,1 0 2 16,5 0 0-16,0 0-4 0,0 0 2 15,0-1 0 1,0 1 0-16,0 0-21 0,0 0 21 16,11 0 8-1,9 0-2-15,5 0 5 0,0 0-7 16,-1 1 8-16,-4 3-6 15,0-1-5-15,-5-1 0 16,2-2 3-16,-7 2-4 16,-1 0 0-16,-5 2-16 15,-1 1-26-15,4 1-58 16,-7 5-101-16</inkml:trace>
  <inkml:trace contextRef="#ctx0" brushRef="#br0" timeOffset="-55825.69">31843 9907 161 0,'0'0'45'16,"0"0"2"-16,0 0-22 16,0 0 3-16,0 0 4 15,0 0 5-15,0 0-10 16,2-115-14-16,-2 101 11 16,-4-1 8-16,2-1-23 15,0 2 14-15,-5 0-8 16,0 0 3-16,-2-2-2 15,0 2-13-15,-7-2 12 16,-3 0-2-16,-4-1-5 16,-6 0-3-16,-6 1 0 15,-6-2 10-15,-5 4-12 0,-8 2 6 16,-4 1-9-16,-6 5 6 16,-1 6-4-16,0 0-4 15,-5 0 4-15,-2 3 3 16,-8 13-5-16,-1 4 3 15,6 4-3-15,3 7 7 16,10 6-6-16,9 7 1 16,8 6 5-16,7 3 0 15,11 2-7-15,5 6 1 16,9 6-1-16,8 8 4 16,5 7-3-16,0 5-2 15,7-3 3-15,24-2-2 0,11 0 0 16,18-4 0-1,21-4 0-15,12-4 0 0,10-5-2 16,2-11 1-16,-3-4-4 16,2-9 2-16,4-14 3 15,-2-9-15-15,0-9 15 16,0-9 0-16,-5 0 3 16,-5-21-7-16,-3-12 8 15,-7-12-2-15,-7-7-2 16,-10-8-1-16,-13-4 1 15,-14-4 10-15,-13-3-9 16,-9-5-2-16,-7-8 7 16,-10-12 0-16,-3-9-6 0,0 3-3 15,-14 9 3 1,-17 14 6-16,-9 14-6 0,-9 14 0 16,-11 7 4-16,-7 11-9 15,-6 13-4-15,-14 12-19 16,-9 8-16-16,-7 6-41 15,-8 24-95-15</inkml:trace>
  <inkml:trace contextRef="#ctx0" brushRef="#br0" timeOffset="-54386.91">24116 15391 352 0,'0'0'46'16,"0"0"-27"-16,0 0-14 15,-133-35 3-15,90 31 38 16,-6 4-8-16,-2 0-21 16,-1 0-4-16,2 14-10 15,2-1 13-15,9-1-7 0,3 5-6 16,3-1 2-16,-1 6 9 16,-4 5-12-16,-4 4-1 15,-2 8-1-15,-6 2 18 16,6 4-13-16,-1 3 0 15,5-2-3-15,9 6 8 16,6-2-8-16,12-2 4 16,6 6-6-16,7 0 12 15,0 5-12-15,20-6-7 16,11 0 7-16,5-9-1 16,7-3-1-16,1-1 0 15,10-9-3-15,4-4 0 0,8 0-1 16,5-15-21-1,8-1 10-15,5-7 15 0,7-4 2 16,5-4 0-16,-5-14 0 16,-6-9-4-16,-8-5 4 15,-11-3-4-15,-6-2 4 16,-4-12 8-16,-5-1-6 16,-8-7 7-16,-8-9-3 15,-10 7 19-15,-14-3-16 16,-11 0-8-16,0 3 7 15,-9 2 6-15,-22 3-13 16,-5 1-2-16,-6 12 7 16,-3 7-5-16,0 7-1 0,1 10-19 15,3 7-4 1,4 1-19-16,6 9-46 0,13 0-46 16</inkml:trace>
  <inkml:trace contextRef="#ctx0" brushRef="#br0" timeOffset="-49953.08">517 12033 17 0,'0'0'22'16,"0"0"-8"-16,0 0 8 16,0 0 2-16,0 0-16 15,0 0 2-15,0 0-8 16,0-18-1-16,0 15 1 15,0-3 2-15,0-1 9 16,0 1-2-16,0 0-4 16,0 2 10-16,0 2 2 15,0 0-4-15,0-1-5 0,0 2-9 16,0-2 2-16,0 2-1 16,0-1-1-16,2-1-1 15,0 2 0-15,0 0 2 16,0-4-2-16,0 4 1 15,-2-4-1-15,3 3 6 16,-1 0 12-16,-2-2 5 16,2 4-3-16,-2-2 4 15,0 0-3-15,0 2-11 16,0 0 6-16,0 0 1 0,0 0-10 16,0 0-5-1,0 12 0-15,0 16-2 0,0 14 16 16,0 10 1-16,-2 9 7 15,0 3-8 1,2 2-8-16,-3 1 4 0,1-6 2 16,-2-2 0-16,-3-5-7 15,3-13-6-15,-1-5 5 16,3-9-3-16,0-5 0 16,2-2-3-16,0-4 0 15,-3-2 3-15,1 2-3 16,-2 0-31-16,-5 0-30 15,-5 2-27-15,-7-3-71 16</inkml:trace>
  <inkml:trace contextRef="#ctx0" brushRef="#br0" timeOffset="-49590.53">49 12137 264 0,'0'0'41'16,"0"0"-23"-16,0 0-11 0,0 0 1 15,0 0 26 1,113-48 2-16,-57 37-12 0,6-2-15 15,5 4 5-15,3-1-7 16,-4-1 0-16,3-1-5 16,-4 1 0-16,-3-4 2 15,-4 5-4-15,-9 2-1 16,-11 5 1-16,-7 3-9 16,-9 0-12-16,-2 0-25 15,-1 0-14-15,-9 0-9 16,1 11-52-16</inkml:trace>
  <inkml:trace contextRef="#ctx0" brushRef="#br0" timeOffset="-43856.92">565 12391 24 0,'0'0'33'0,"0"0"-17"0,0 0 11 15,0 0-7-15,0 0 5 16,0 0 10-16,0 0-20 15,-13 0-1-15,13 0-10 16,-2 0-3-16,2 3 3 16,-2-3 9-16,2 0 0 15,0 0 4-15,-2 0-3 16,2 0 3-16,0 0-6 16,-3 0-7-16,3 0 8 15,0 0 2-15,0 0-7 0,0 0 5 16,0 0-8-1,0 0 5-15,0 0-9 0,0 0 0 16,18 4 0-16,6 1 13 16,5-2-1-16,11-1-6 15,-2-2 0-15,5 0 9 16,-3 0-3-16,-5 0-10 16,-1 0 5-16,-5-5 11 15,-7-2-17-15,-1 1 2 16,-4 5-1-16,-1-1 3 15,-5 2-5-15,3 0-2 16,-8 0 2-16,3-3 1 16,-7 3-1-16,0 0 0 0,-2 0-4 15,0 0 0 1,0 0-2-16,0 0-25 0,0 0-3 16,0 3 6-16,0 10 0 15,-4 1-6-15,-5-1-61 16</inkml:trace>
  <inkml:trace contextRef="#ctx0" brushRef="#br0" timeOffset="-43092.66">1321 11959 246 0,'0'0'34'0,"0"0"-19"16,0 0-15-16,0 0 15 0,0 0-13 15,0 0 13-15,8 32-15 16,11 12 13-16,0 10-2 16,2 10 1-16,-1 3-10 15,-3-3 20-15,-3-4-13 16,-5-6-8-16,-3-6 13 15,-4-8-4-15,-2-4-10 16,0-5 16-16,0-7-16 16,0-8 10-16,0-6-10 15,0-6 1-15,0-4-1 16,0 0 7-16,0 0-4 16,0 0 30-16,0-10 2 15,-4-15-26-15,-11-8-9 16,-3-12 0-16,-1-6 0 0,4-5 0 15,5-7-4-15,7-3 1 16,3 2 3-16,0 3-3 16,11 6 3-16,6 5-6 15,6 5 6-15,2 1 1 16,-3 6-1-16,5 8 0 16,-5 10 0-16,0 8-1 15,1 10 1-15,-2 2-14 16,2 2 6-16,-3 23 6 15,-2 8 4-15,-7 1 1 16,-4 1-3-16,-7 0 10 16,0-1-7-16,-2 2-3 0,-23 2 6 15,-6 3 3 1,-7 3-8-16,-4-2-2 0,-1 0-3 16,-1-4-7-16,1-4-23 15,3-3-24-15,5-4-32 16,2-2-48-16</inkml:trace>
  <inkml:trace contextRef="#ctx0" brushRef="#br0" timeOffset="-42374.25">10 13164 162 0,'0'0'47'16,"0"0"-29"-16,0 0 9 16,0 0 8-16,0 0-11 15,0 0-4-15,0 0-5 16,0 0 10-16,0-2-7 16,0 0-13-16,0-4-2 15,0 0 10-15,0-2-6 0,14 2 1 16,26-1-5-16,18-2 17 15,11 1-8-15,16-5-4 16,19 0 12-16,23-5 3 16,22-2-14-16,13-2 4 15,9 1-5-15,1 2 6 16,-8 1-14-16,-4 2-5 16,-21 6 5-16,-14 2 1 15,-12 6 1-15,-17 0-4 16,-18 2 2-16,-16 0 0 15,-17 0 0-15,-9 0-6 16,-3 0 6-16,-10 2 0 0,-4 4-15 16,-10-5 15-16,-4 6-14 15,-5-1 3 1,0 3-28-16,-7 8 4 0,-25 1-18 16,-12 6-83-16</inkml:trace>
  <inkml:trace contextRef="#ctx0" brushRef="#br0" timeOffset="-33259.04">226 13703 79 0,'0'0'39'0,"0"0"-7"0,0 0-17 16,0 0 6-16,0 0-8 15,0 0-1-15,0 0-12 16,0-103 1-16,8 92 1 16,-4 5-2-16,-2-2 2 15,0 4 7-15,-2 2-3 16,0-2 1-16,3 3-1 15,-3 1 11-15,0-3 0 16,0 0-10-16,0 0 5 16,0 1 4-16,0 1-7 15,0 1 6-15,0 0-1 16,0 0 9-16,0 0-14 16,0 0-9-16,0 1 0 15,0 23 8-15,8 7 3 0,4 11-1 16,1 7-7-16,-2 10 7 15,1 7-4-15,-6 0-6 16,-4-2 5-16,0-3 8 16,-2-10-13-16,0-6 3 15,0-7 0-15,0-6 4 16,0-4-7-16,0-6-3 16,0-10 3-16,0-3 3 15,0-9-2-15,0 0-2 16,0 0 1-16,0 0 0 15,0-13 20-15,0-15-20 16,0-6-12-16,0-15 11 0,-4-2-6 16,-2-5-2-16,-4-3-12 15,3 1 14-15,3 0-13 16,4 2 13-16,0 5 1 16,0-1 6-16,0 11-17 15,4 4 15-15,15 10-7 16,-2 4 8-16,1 3 1 15,3 4-11-15,-2 2 11 16,1 4-2-16,1 6 0 16,0 4-2-16,-2 0-16 15,-4 0 6-15,-1 0-12 16,-4 0-32-16,-1 7 1 16,1 5-76-16</inkml:trace>
  <inkml:trace contextRef="#ctx0" brushRef="#br0" timeOffset="-33015.04">197 13872 249 0,'0'0'68'16,"0"0"-68"-16,0 0-40 15,0 0 40-15,0 0 28 0,0 0-27 16,141-20 1 0,-107 4-1-16,-3-2 6 15,-2 0-7-15,-2-2-7 0,-5 2-11 16,0 0-48-16,-2 1-53 16</inkml:trace>
  <inkml:trace contextRef="#ctx0" brushRef="#br0" timeOffset="-32482.54">666 13626 184 0,'0'0'24'0,"0"0"-7"0,11 130 3 16,0-72 2-1,0 2 12-15,-2-1-25 16,-3-8-6-16,1-8 4 15,3-9 7-15,-4-12-12 0,1-4 13 16,-5-8-13-16,0-6 9 16,0 0-9-16,-2-4-2 15,0 0 21-15,0 0 11 16,0-22 4-16,0-10-24 16,0-11-10-16,-6-8-2 15,-5-14 0-15,-1-2-7 16,3-6-12-16,5 3 10 15,4 7 0-15,0 5 1 16,11 12 1-16,14 10 4 0,-1 9 3 16,-1 12-3-16,-2 9 3 15,0 6 2-15,-1 0-2 16,2 4 0-16,0 16 4 16,-1 0 9-16,-6 5-12 15,-1-2 4-15,-8 4-3 16,-4-2 7-16,-2 5-4 15,0 1-1-15,-24 5-1 16,-8 4 13-16,-7-4-16 16,-1 2 0-16,-1-4 0 15,6-8 3-15,-3-6-2 16,11-9-2-16,4-2-1 16,11-5 0-16,12-4-19 0,0 0-37 15,0 0-22-15,0 0-9 16</inkml:trace>
  <inkml:trace contextRef="#ctx0" brushRef="#br0" timeOffset="-32217.68">1317 13505 203 0,'0'0'29'0,"0"0"20"0,0 0-23 16,0 0-9 0,81 121 23-16,-62-83-14 0,-7-5-22 15,2-4 6-15,-5-6-9 16,0 0 8-16,-2-4-9 16,-3 6-4-16,-1-2 4 15,-3-2-14-15,0-1-91 16,0-4 67-16,0-8-116 15</inkml:trace>
  <inkml:trace contextRef="#ctx0" brushRef="#br0" timeOffset="-32008.69">1225 13791 349 0,'0'0'7'0,"0"0"-7"0,0 0 0 16,0 0 2-16,0 0 15 16,129-31-14-16,-77 17-3 15,0 0 3-15,0-2-6 16,0-3-9-16,-6-1-60 16,-5 2-8-16</inkml:trace>
  <inkml:trace contextRef="#ctx0" brushRef="#br0" timeOffset="-31731.61">1992 13305 306 0,'0'0'40'16,"0"0"-29"-16,0 0-11 15,31 148 1-15,-20-98 32 16,-3 2-4-16,2 1-20 16,1-6-1-16,-3-5-8 15,4-5 9-15,-1-9-9 16,-2-6-6-16,0-6 6 16,-2-8 0-16,-5-2-38 0,0-6-14 15,-2 0-14-15,0 0-29 16</inkml:trace>
  <inkml:trace contextRef="#ctx0" brushRef="#br0" timeOffset="-31477.41">1677 13466 293 0,'0'0'62'0,"0"0"-61"16,0 0-2 0,0 0 2-16,159-75 19 0,-106 50-6 15,7-2-10-15,2-3-4 16,-2-1 3-16,1 0-3 16,-8-2-9-16,-3 5-36 15,-6 4-4-15,-9 3-11 16,-8 8-35-16</inkml:trace>
  <inkml:trace contextRef="#ctx0" brushRef="#br0" timeOffset="-30775.46">2416 13084 208 0,'0'0'37'15,"0"0"-28"-15,0 0 21 0,0 0 6 16,0 0-21-1,0 0 13-15,90 130-9 0,-72-64 4 16,-3 13-14-16,-8 5 10 16,0 0-12-16,2-8-7 15,-3-11 6-15,4-15-1 16,-4-10-4-16,-2-9-2 16,3-12 2-16,-3-9 5 15,-2-4-6-15,2-6-10 16,-4 0 9-16,0 0 1 15,0-8 15-15,0-17-8 16,0-8-4-16,-8-9-6 0,-11-2 1 16,-2-5-9-16,-6-5 5 15,5 0 4-15,5 4-8 16,3 1 10-16,5 5 0 16,3 5 2-16,6 3-2 15,0 5-2-15,0 8 2 16,4 5 2-16,12 5-2 15,3 8 0-15,4 5-3 16,4 0-1-16,6 4 4 16,-2 19 0-16,5 8 8 15,1 5 1-15,2 8-7 16,-1 0-4-16,-1-4 4 16,1-5 4-16,-2-8-6 0,-5-7 0 15,-2-6 2 1,0-4 7-16,-7-6-7 0,-1-2 2 15,-6-2-4-15,-3 0 22 16,-2 0-8-16,-3-4-14 16,-1-19 14-16,-1-12 8 15,-2-5-21-15,-1-8-2 16,-2-4 5-16,0-4 4 16,0 0-8-16,0 6-2 15,0 6 2-15,0 7 4 16,0 9-4-16,-2 7 0 15,-4 4 0-15,2 7-3 16,-2 4 3-16,1 2-30 16,-3 4-11-16,-4 0-10 0,-5 0-62 15,-6 8-65-15</inkml:trace>
  <inkml:trace contextRef="#ctx0" brushRef="#br0" timeOffset="-28219.86">2424 12581 244 0,'0'0'20'0,"0"0"-3"15,0 0 5-15,0 0 18 16,0 0-5-16,0 0-25 15,0 0 5-15,-31-30 5 16,29 22 2-16,-4-2-11 16,4-2-1-16,-2-1 11 0,2 2-17 15,0-3-3-15,-1-3 0 16,3-3 3-16,0 2 0 16,0-6-8-16,0 1 8 15,3-2-2-15,7 2-2 16,4 0-5-16,-1 4 5 15,1 8 2-15,-3-1-1 16,3 2-2-16,-3 2 2 16,-3 2-2-16,2 2 1 15,1 3-10-15,2 1 10 16,5 0-1-16,-1 0 1 16,1 0-1-16,1 0 2 15,-2 0 0-15,-1 0-1 16,-1 7-8-16,1-3 8 0,-3 4 5 15,3-4-3-15,-3 2-4 16,3-4 4-16,-1 0-3 16,-1-2 1-16,1 0-1 15,1 0 1-15,-1 0 5 16,-2-4-2-16,-1-4-6 16,-1 1 6-16,-3 0-7 15,-2 0-19-15,0-2-46 16,-4 3-28-16,3-2-98 15</inkml:trace>
  <inkml:trace contextRef="#ctx0" brushRef="#br0" timeOffset="-27515.38">3058 12047 112 0,'0'0'106'0,"0"0"-96"15,0 0-4-15,0 0 13 16,0 0 17-16,0 0-5 16,25-72-6-16,-21 46-5 15,1-2-5-15,2-2 5 16,-3 0-15-16,-1-3 15 16,1 3-11-16,-4 3-6 15,0-5 6-15,0 4 3 16,0 4-12-16,0-3 0 15,0 6 2-15,0 0 5 0,-2 7-7 16,0 4 1-16,2 5 7 16,0 3 5-16,0 2-12 15,0 0 1-15,-3-3 1 16,3 3 6-16,0 0-9 16,0 0-15-16,0 9 15 15,9 10 4-15,11 8 4 16,4 2 2-16,3 10-8 15,-2 5 10-15,2-1-2 16,-3 4-4-16,1-3-1 16,-3-4 4-16,0-3-8 15,-4-4 11-15,-3-3-9 16,-3-2 8-16,-3-6-10 16,-3-1 4-16,1-5-5 15,-5-6 4-15,0-3-1 0,0-4-6 16,-2-3 6-16,0 0 0 15,0 0-3-15,3 0-3 16,-3 0 3-16,0 0 0 16,0 0-1-16,3 0-10 15,-3 0-13-15,0 0 3 16,0 0-45-16,0 0-96 16</inkml:trace>
  <inkml:trace contextRef="#ctx0" brushRef="#br0" timeOffset="-20025.4">58 11725 145 0,'0'0'6'0,"0"0"12"16,0 0-10-16,0 0 7 15,0 0 14-15,0 0-21 16,0 0 0-16,-48 59 0 16,48-45-6-16,0 9 11 15,0-1-4-15,0 6 2 0,0 0 2 16,0-1-13-1,0 0 8-15,0 1-1 0,0 3-6 16,0 0 6-16,0 4 1 16,0 1-1-16,0 3 6 15,0 5-8-15,0 9 6 16,0 3-3-16,0 6-6 16,0 1 6-16,0 3-3 15,0-1 1-15,0 0 1 16,0-3-6-16,0-4 6 15,0 1-1-15,0 0-5 16,0 2 7-16,0-3 0 16,0 2-5-16,0 2-1 0,0 0 0 15,0 9 1-15,0 2-2 16,0 0 2 0,0 3-3-16,0-2 2 0,0-4 0 15,0 1-4-15,0-3 4 16,0-4-2-16,0-4 0 15,10-4-2-15,3-8 2 16,1 1 0-16,3-5 2 16,3-2-6-16,5-4 1 15,-3-2 3-15,2-1 0 16,8 1-5-16,1 1 3 16,2-1 3-16,4-3-2 0,-8-8 1 15,5 6-2 1,-1-9 2-16,3 1 0 0,4 0-2 15,-1-9 0-15,1-2 1 16,5 2-1-16,1-2 0 16,2-6 1-16,-4 0-1 15,-5-6-1-15,-8 0-1 16,-4 0 4-16,-5 0 22 16,1-6-21-16,-5-10 12 15,0-2-13-15,-5-2 9 16,2-4 1-16,-2-2-10 15,-5-5 12-15,4 3-10 16,-5-3-2-16,3 0 0 0,-1-5 2 16,-1-2-2-16,0-4 0 15,-4 2-2-15,1-5 2 16,-5 0 2-16,0-3-2 16,-2 4 0-16,0-3 3 15,0 3-3-15,0-1 0 16,0 1-2-16,0 3 2 15,0 3 1-15,-2 4-1 16,2 5 0-16,0 6 0 16,0 2 0-16,0 3 0 15,6 2-1-15,8 3 1 16,-1-4 0-16,6 5 1 16,-2-2-2-16,3-4 0 15,3 0 1-15,4-2 0 0,2-6-1 16,4-4 1-16,7-8 0 15,0 1 2-15,3 1 2 16,-4 7-1-16,3 3-1 16,-1 1-2-16,-3 5-2 15,-3 0 2-15,1 4 1 16,-1 0-1-16,-4-2 0 16,3 2 1-16,-5-2-1 15,-2 2 0-15,0 0 1 16,-3 1-1-16,-1 2 1 15,-4-3 1-15,-3 0-4 16,-1 0 6-16,-1-2-4 0,-3 0 0 16,4 0 4-16,-1-5-3 15,1 0 6-15,1-4-4 16,-1-3-3-16,2 0 3 16,-2-3 0-16,-1 2-2 15,-2-3 4-15,0 2-4 16,-3-2 4-16,2-2-4 15,5 2-1-15,-5-3 4 16,0 3-2-16,-2 2-2 16,-5-2 4-16,1 0-1 15,-3 0 5-15,-2-4-3 16,0 0 8-16,0-2-11 16,0-1 3-16,-9 4-5 0,-2 0 3 15,0 1-3 1,-2 7 2-16,-3 0-2 0,0 2 0 15,-2 2 3-15,-1-5-3 16,-4 2 0-16,-2 2 3 16,-6-4-6-16,0 0 6 15,-2-2-1-15,-1-3-2 16,5 6 4-16,-2 0-4 16,4 5 0-16,-2 5-2 15,0 2 1-15,0 3-1 16,-2 2 2-16,-2 2-1 15,-7 0 4-15,-3 3-3 0,-5 2 0 16,-8 3 3-16,-11 1-3 16,-9 1 0-16,-10 0 0 15,-11 0 0-15,-3 4-7 16,2 13 7-16,5 0 0 16,-1 5-7-16,7-4 7 15,6 0 2-15,13-4 1 16,17-5-6-16,12 1 7 15,6-1-4-15,4-1 0 16,5 1-3-16,2 4 3 16,-1 4 0-16,-4 3 0 15,-4 10-2-15,-9 7 3 16,-5 1-1-16,-1 0 0 16,8 0-1-16,11-3 1 15,11 0 2-15,16-2 0 0,0-7-4 16,0-2 5-1,0-6-3-15,0-6 0 0,0-1-10 16,0 3-4-16,0 1-20 16,0 3-24-16,0 3 2 15,0 2-46-15,0-7-43 16</inkml:trace>
  <inkml:trace contextRef="#ctx0" brushRef="#br0" timeOffset="-18180.2">2753 12823 137 0,'0'0'37'0,"0"0"-11"16,-119 14-13-16,80-5-2 15,3-2 12-15,5 4 5 16,0-3-11-16,0 3-10 16,2 2 4-16,-4 0 0 15,1 1-1-15,1 4 3 16,-4 0-4-16,-1 5-7 0,1-2 3 16,-4 4-2-1,1-1 15-15,5 0-8 16,0 2-7-16,2 2 15 0,2 0-5 15,-1 4-8-15,-1 3 1 16,0-2-5-16,2 0 12 16,2-2-7-16,5-2-6 15,4 1 3-15,2 3 0 16,3-2-2-16,7 1-2 16,6 0 5-16,0 0-3 15,0-2-1-15,0-1-7 16,13-2 7-16,1 4 0 15,1-2 3-15,-6 4-6 16,0 3 6-16,0-1 0 0,-1 2-3 16,-1-1-3-16,0-2 3 15,2-4 2-15,0-4-1 16,5 0-2-16,1-4-1 16,5 3 1-16,-3-4 1 15,6 0-6-15,-1 1 6 16,1-4 0-16,-2 1 2 15,4-2-4-15,0-3 3 16,4-2-1-16,4 0 0 16,3-2-4-16,4-4 4 15,5-2 0-15,1-2-3 16,6-2 3-16,1 0 7 16,-2 0 6-16,-2 0-13 0,1 0 7 15,-11-6-7 1,1-4 3-16,-2-2 0 0,-4 0-4 15,0-2 3-15,-3-2 7 16,0 0-9-16,-2-2 2 16,2-5 3-16,0 2 2 15,1-6-5-15,-1-1-1 16,4-3 0-16,-1-4 10 16,-3 3-11-16,2-6 0 15,-4 5 0-15,2-3 4 16,-2 5-2-16,-4-1-4 15,-3 1 6-15,-4 4-2 0,-3 1-2 16,-1-1 4-16,-3 4-3 16,0-6 13-16,-4-1-10 15,-1 3-1-15,1-6 0 16,-3 3 6-16,1-2-9 16,-2-2-1-16,-1 4 1 15,-2 2 3-15,0 3 0 16,0 7-5-16,0 0 5 15,0 0 4-15,0 3-7 16,0-2-3-16,0 4 3 16,0-1 2-16,0 2 1 15,0-3-6-15,-2 3 6 16,-3 1-1-16,2 2-2 16,-3 1-2-16,1-2 2 15,1 2 7-15,-2-2-5 0,-1 0-1 16,2 0 3-1,-4 2 3-15,1 0-7 0,-2 2 0 16,1-2 0-16,1 3 1 16,-1-1 4-16,-1-1-10 15,2 1 12-15,-1 2-7 16,3-2 0-16,-4-1 1 16,1 4-1-16,1-1 2 15,-2-1 1-15,-1 4-6 16,1-3 6-16,-2 0 0 15,1 0-3-15,-3 0 4 16,1 0-4-16,0-2 4 0,-1 1-1 16,4 2-6-16,-4-1 6 15,3-1 0-15,0 4-3 16,-1-4 0-16,2 1 0 16,1 1 2-16,-3 1 0 15,6 0-4-15,-5 0 3 16,1 2-1-16,2-2 0 15,-1 2-4-15,-3 0 4 16,4-3 0-16,-1 3 2 16,-2 0-6-16,4 0 8 15,0 0-1-15,3 0-3 16,2 0-4-16,0-1 4 16,-1 1 2-16,-1 0 0 15,2 0-4-15,-3 0 4 16,3 0-1-16,-1 0-1 0,3 0-11 15,0-3 1-15,0 3-9 16,-2 0-32-16,2 0-25 16,0 0-82-16</inkml:trace>
  <inkml:trace contextRef="#ctx0" brushRef="#br0" timeOffset="7746.97">13910 11364 192 0,'0'0'1'16,"0"0"8"-16,0 0 0 0,0 0-9 16,0 0 16-1,6 129 3-15,5-104 8 0,1 0-22 16,-2-2-4-16,3-2 8 16,1-2 2-16,-1-1-11 15,6 1 11-15,0 0-5 16,1 3 11-16,3 1-6 15,-1-2-4-15,-2-2 5 16,0-4-4-16,-2-1-6 16,-5-3-4-16,-2-4 4 15,-4-3 3-15,-2-1-5 16,-3-3-5-16,-2 0 5 0,0 0 23 16,0 0-14-1,0 0 2-15,0 0 3 0,0 0 9 16,0 0-16-1,-2 0-5-15,-3 0 1 0,-2 0-1 16,1 0-2-16,-1 0 0 16,-1 0 0-16,-4 0 4 15,1 0-4-15,-3 8-2 16,3 4 2-16,-2 1 4 16,0 4 0-16,0 3-8 15,3 0 8-15,1 5 6 16,5 4-8-16,2 5 1 15,2 3-2-15,0 6 10 16,0 6-9-16,0 5 3 16,4 2-4-16,7 0 10 0,-1-2-11 15,-2-1 2-15,3-3-1 16,1 0 13-16,-4-4-13 16,3-4 9-16,-3-8-6 15,0-2 12-15,1-8-16 16,-5-4 3-16,1-2-3 15,-2-1 8-15,-3-6-4 16,0 1-4-16,0-2 2 16,0-4 7-16,0-1-9 15,0-2-5-15,0-3 4 0,0 0-1 16,0 0-46 0,0 0-76-16,0-8-254 0</inkml:trace>
  <inkml:trace contextRef="#ctx0" brushRef="#br0" timeOffset="14061.54">31355 9687 104 0,'0'0'58'16,"0"0"-39"-16,0 0 11 16,0 0-4-16,0 0-3 0,0 0 15 15,-4-38-20 1,4 38 4-16,0-2-14 0,0 2 11 15,0 0-10-15,0 0-9 16,0 0 9-16,0 0 4 16,0 0-12-16,0 0-1 15,0 0 3-15,0 0 12 16,18 0-9-16,3 0-4 16,4 0 4-16,2 0 5 15,6 0-8-15,3 0-6 16,4 0 9-16,3 4 0 15,1 2-6-15,-3 0-2 16,1 2 2-16,-3-3 8 16,4 1-6-16,-5 1-2 15,0-3 2-15,-7 0 6 0,-4 0-8 16,-5 0 1-16,-2 0-1 16,-4-1 5-16,-6 0-4 15,0 0-2-15,-6-2 2 16,1 4 3-16,-3-3-4 15,2 5-3-15,-2-1 3 16,3 0 10-16,-1 2-9 16,3 1 0-16,0-2 1 15,-3 5 9-15,3 0-11 16,-1 2 2-16,2 7 2 0,-2 2 4 16,-2 8-3-1,-1 0-4-15,-1 7 0 16,0 4 10-16,-2 2-11 15,0 1 1-15,0 5-1 0,0 2 7 16,0 4-5-16,0 5 1 16,-4-1-3-16,-5 4 13 15,-3 0-12-15,1 3 1 16,3-1-1-16,1-2 10 16,0 1-10-16,0 0-1 15,3 0 3-15,-2-6 6 16,-1 4-9-16,0-1 0 15,0-1 0-15,1-2 5 16,4-1-2-16,-1-1-6 16,3-6 7-16,0 1 5 0,0-5-9 15,0 0 4 1,0 7-4-16,0 3 11 0,0 2-10 16,-6 0 4-16,-2 6-2 15,0 1 10-15,1 6-13 16,-1 0 2-16,0 6-2 15,0 2 8-15,-1 5-6 16,-1-3-4-16,2-2 4 16,-3-5 5-16,-1-5-7 15,4-6-3-15,-1-4 3 16,5-6 7-16,-1 2-4 16,5 0-6-16,-3-1 6 0,1 1 0 15,-2 2-3 1,-1 2-4-16,-1 0 4 0,2 6 5 15,-3 0-1-15,4 3-8 16,1-1 8-16,0-2 2 16,2-2-6-16,-2-4-3 15,2-2 3-15,0-2 8 16,0 3-6-16,0-3-4 16,0-2 6-16,0 1 2 15,4-4-6-15,5 4-1 16,-4 3 1-16,-3 2 6 15,-2 0-2-15,0 0-8 16,0 1 8-16,0-7 0 16,0-4-4-16,2-9-3 15,9 2 3-15,1-5 6 0,-4 0-3 16,1 0-6-16,-5-4 6 16,2 6 3-16,-4 0-6 15,-2 6-5-15,0 7 5 16,0-1 4-16,0 0-1 15,0 1-6-15,0-10 6 16,0-7-1-16,0 4-2 16,0-4-6-16,0-4 6 15,0 4 2-15,0 0 0 16,-2 3-4-16,-2-4 4 0,4 11 1 16,0-6-3-1,0-5-8-15,0 5 8 0,0-9 3 16,0 2-1-1,0 2-4-15,0-8 4 0,4 4 0 16,-2-7-2-16,-2 6-6 16,0-4 6-16,0-2 2 15,0 2 0-15,0 0-4 16,0-4 4-16,0 1 0 16,2 2-2-16,-2-1-5 15,0 2 5-15,0 1 3 16,0 1-2-16,0-1-2 15,0 0 2-15,0-5 1 16,0-4-2-16,0-2-6 16,0 2 6-16,0-1 3 0,0-2-1 15,0-1-4-15,0-1 4 16,0-5-1-16,0 7-1 16,0-1-7-16,0 2 7 15,0-2 4-15,0 4-3 16,0 0-2-16,0 0 2 15,0 0-1-15,2 0 0 16,0-1-5-16,0-3 5 16,0 4 2-16,1 0 0 15,-3 0-4-15,2 4 4 16,-2-4-1-16,0 0-1 16,0-2-5-16,0 1 5 0,0 2 1 15,0-5 2 1,0-4-6-16,0 2 6 0,0-6-2 15,0 2-1-15,0-4-6 16,0-4 6-16,0 0 2 16,0 0-1-16,0 0-2 15,0 4 2-15,0-4-1 16,0 0 0-16,0 0-3 16,-5 0 3-16,-7 0 3 15,-5 0 0-15,-1 0-6 16,1-4 6-16,-1-4 0 15,-4 2-3-15,0-3-4 16,1 7 4-16,6-4 1 0,1 1 1 16,3 1-4-1,5 4 4-15,-2 0 0 0,6-4-2 16,-2 4-5-16,0-6 5 16,-1-2 1-16,-3-1 0 15,-2 1-2-15,1-7 0 16,-1 7 1-16,3-5 0 15,-2 4-10-15,0 1 10 16,5-2 2-16,-1 6 1 16,3-6-6-16,0 1 5 15,-3 6-2-15,5-11 0 16,-2 4-4-16,2-2 4 16,-3-2 2-16,3-4 2 15,0 0-8-15,0 0 8 0,0-5-4 16,0 6 0-1,0-6-7-15,0-2 7 0,0-2 3 16,0 4 1-16,0-4-8 16,0 5 8-16,0-4 0 15,0 2-4-15,0-2-5 16,0 0 5-16,3-3 2 16,-1 4 1-16,0-6-6 15,1 7 6-15,-3 3 1 16,0-6-3-16,0 5 3 15,0 0-4-15,0-1 7 16,0 0-4-16,0-3-6 16,0 0 7-16,-3 2 0 0,1-7-4 15,-3 0-7-15,3-4 7 16,-2 4 3-16,-2-2-1 16,3 7-4-16,1-3 4 15,0 4 0-15,-1-3-2 16,1 2-5-16,0 1 5 15,-3-4 3-15,1 5-1 16,2 0-4-16,2-2 4 16,0 2 1-16,0-2-3 15,0 4-7-15,4-5 7 16,3-1 2-16,-3-2 1 16,1-2-6-16,0-8 6 15,-3 4 0-15,0-3-3 16,0 4-5-16,-2 3 5 0,2 1 2 15,2 4 0-15,1 1-4 16,4-1 4-16,-2-1 0 16,1 2-2-16,-3-2-6 15,-1-4 6-15,1-4 2 16,0-4 1-16,-1 0-6 16,0 2 6-16,-2 2-1 15,5 1-2-15,-3 3-7 16,4 5 7-16,-2-5 2 15,-1 1 1-15,-3 0-6 16,0-5 6-16,0 1-2 0,0 3-1 16,0-6-7-1,4-2 7-15,-4-3 1 0,2-1 2 16,0 0-6-16,-1 2 6 16,1 0-2-16,-4 4-1 15,0 9-7-15,0 0 7 16,0 2 0-16,0 0 4 15,0-3-8-15,0 1 8 16,0 5-2-16,0-5-2 16,0-6-6-16,0-1 6 15,0-4 2-15,0 2 1 16,0-4-6-16,0-2 6 16,0 1-2-16,0 2-1 15,0 5-6-15,0 1 6 0,0 3 2 16,0 3 0-1,0 0-4-15,0 4 4 0,0-6-1 16,0 1-1-16,0-4-8 16,2-7 8-16,0 0 2 15,-2-2 1-15,0 2-6 16,2 9 6-16,-2 1-2 16,2 7-1-16,1-1-6 15,0 4 6-15,-1 1 2 16,0-2 1-16,-2 0-6 15,0-4 6-15,0-1-2 16,0-2-1-16,0-4-5 16,0 4 5-16,0-1 1 0,0-2 3 15,0 0-8 1,4-3 8-16,3 4-4 0,-5-5 0 16,0 7-4-16,-2-3 4 15,0-1 0-15,0-5-2 16,-8 1 1-16,-9-3 2 15,-2 1 3-15,5 8-4 16,1-6-3-16,2-3 3 16,0 0 2-16,2 3 2 15,0-2-8-15,0 7 8 16,2-2-4-16,-1-2 0 16,-1 0-4-16,-3-1 4 0,4 1 2 15,1 6 0 1,2 2-4-16,1-2 4 0,-1 0-2 15,3 2 0-15,2 2-4 16,0 4 4-16,0 4 1 16,0-2 2-16,0 2-6 15,0-4 6-15,0-2-3 16,0-5 0-16,0-1-4 16,0 0 4-16,-4-2 1 15,-1 5 2-15,1-2-6 16,2 3 5-16,2 2-2 15,0 0 0-15,0 2-6 16,0 0 6-16,0 6 0 0,0-1 2 16,0 4-5-1,0-1-2-15,0 1 2 0,0 0 3 16,0-6-11-16,4 1 11 16,-2-1 0-16,-2-7 3 15,3-3-6-15,-1 2 6 16,-2-2-3-16,0 11 0 15,0 2-5-15,0 0 5 16,0 2 1-16,0-2 3 16,0 2-8-16,-2 0 6 15,-3 0-2-15,5-2 0 16,0-3-4-16,0-2 4 16,0-2 1-16,0 0 1 15,0-2-4-15,0 2 3 0,0-7-1 16,0-1 0-16,0 5-4 15,0-3 4-15,0 6 1 16,0 2 1-16,0 4-4 16,2 1 2-16,-2-1 0 15,3 4 0-15,-1-1-7 16,0 0 7-16,0-2 1 16,0-2 3-16,-2-2-8 15,5 0 6-15,-3-7-2 16,5 1 0-16,0-7-5 15,1 1 5-15,4-3 0 16,-3 5 0-16,-1 6-1 16,-1 0-5-16,-3 8 6 0,1-3 0 15,-2 8-3 1,1 1 3-16,-2-1 0 0,-2 5 1 16,0-1-2-16,0 1 0 15,0 0 1-15,0-5 0 16,0 4-3-16,0-1 3 15,0-1 2-15,0 1 1 16,0 0-6-16,0 5 5 16,0-4-2-16,0 3 0 15,0 0-5-15,0 3 5 16,0-2 1-16,0 3 2 16,0-2-6-16,0 2 5 0,0 0-2 15,0-1 0 1,0-2-3-16,0 0 3 0,0-2 1 15,0 4 1-15,0-4-4 16,0 1 2-16,0 0 0 16,0-4 0-16,0 2-2 15,0-2 2-15,0 2 0 16,0-2 2-16,0 4-5 16,-2-2-3-16,-2 2 6 15,4 0 0-15,-3 2-4 16,3 2 4-16,0 0 1 15,0 0 1-15,0-2-4 16,0 2 2-16,0 0 0 16,0 0 0-16,0 0-2 15,-2 0 2-15,2-2 0 0,-3-2-2 16,1 0 1-16,-2 3-15 16,-1-2 16-16,3 1-6 15,0 1-11-15,-2-4 9 16,-1-1-4-16,1 4-6 15,-6 0-13-15,0 2-107 16,5 0 24-16,-15 6-22 16</inkml:trace>
  <inkml:trace contextRef="#ctx0" brushRef="#br0" timeOffset="35241.09">17479 11131 85 0,'0'0'128'0,"0"0"-108"16,0 0-11-16,0 0-7 16,0 0 20-16,0 0 6 15,0 0-15-15,0 0 0 16,0 0 5-16,-9-32-3 15,9 32 7-15,-3 0-1 16,3 0 3-16,0 0-8 16,-2 0-13-16,0 0-2 15,0 23 6-15,-2 14 5 0,-1 5 2 16,-2 6-12-16,3-1 5 16,1-4-7-16,3 0 1 15,0-6-1-15,0 2 6 16,0-3-4-16,0-4-4 15,0-2 4-15,0-3 2 16,0-10-4-16,0-3-6 16,0-4 6-16,0-3 1 15,0-1-1-15,0-3-12 16,0 3-44-16,0-4-23 16,0 3-17-16</inkml:trace>
  <inkml:trace contextRef="#ctx0" brushRef="#br0" timeOffset="36343.45">17193 11189 233 0,'0'0'56'0,"0"0"-35"16,0 0-17-16,0 0 3 16,0 0 17-16,0 0-13 15,-21-10-11-15,27 7 0 16,21-2 25-16,15-2 7 0,12-4 10 16,12-1-29-1,10 2 7-15,-2 0-13 0,-3 4-4 16,-7 2 2-16,-8 4-1 15,-6 0-2-15,-11 0-4 16,-7 0-3-16,-6 0 0 16,-13 0-22-16,-4 0-40 15,-6 7-14-15,-3 6-29 16</inkml:trace>
  <inkml:trace contextRef="#ctx0" brushRef="#br0" timeOffset="37090.88">17405 12252 295 0,'0'0'130'15,"0"0"-108"-15,0 0-21 16,0 0 4-16,0 0 2 0,0 104 9 16,0-66-3-16,2 2-12 15,5-2 2-15,-2-3-1 16,-1-9 8-16,-4 0-10 16,2-4-1-16,-2-6 1 15,3-6 1-15,-3-3-1 16,2-7 0-16,-2 0 0 15,0 0 7-15,0-5 4 16,0-21-11-16,0-9 1 16,0-10 6-16,0-5-5 15,-2-5-3-15,2 3 5 16,0 2-3-16,0 6-1 0,8 4-11 16,15 8 11-1,1 10 0-15,0 5 2 0,3 5-5 16,-2 5 6-16,-1 3-7 15,-1 4-5-15,-6 0-25 16,2 0-9-16,-7 0-21 16,-5 11-30-16,-7 7-127 15</inkml:trace>
  <inkml:trace contextRef="#ctx0" brushRef="#br0" timeOffset="37270.89">17330 12453 184 0,'0'0'275'0,"0"0"-275"15,0 0-80-15,0 0 76 16,0 0 4-16,0 0 17 16,158-31-17-16,-96 5-26 15,7-6-31-15,0 1-31 16,-3-6-57-16</inkml:trace>
  <inkml:trace contextRef="#ctx0" brushRef="#br0" timeOffset="37980.16">19156 10644 208 0,'0'0'134'0,"0"0"-96"16,0 0-26-16,0 0 21 15,0 0 20-15,0 0-21 16,0-8-29-16,0 28 9 16,0 6 3-16,0 5 16 15,0 5-14-15,0-1-17 16,5-3 4-16,1 1 1 15,2-6-5-15,-4 0 0 16,5-4 0-16,-5-3-3 0,2-2-1 16,0-4-36-16,-4-3-13 15,-2-6-17-15,0-2-38 16,0-3 8-16</inkml:trace>
  <inkml:trace contextRef="#ctx0" brushRef="#br0" timeOffset="38188.12">18867 10707 391 0,'0'0'41'0,"0"0"-34"16,0 0 5-16,0 0 10 16,0 0 8-16,123-50-18 15,-57 37-3-15,10 1-8 16,6-1-1-16,-1 1-7 15,-3 2-22-15,-5 5-12 16,-6-1-57-16,-4 2-51 16</inkml:trace>
  <inkml:trace contextRef="#ctx0" brushRef="#br0" timeOffset="38690.72">20148 10579 294 0,'0'0'49'16,"0"0"-34"-16,0 0-10 15,35 113 20-15,-19-75-1 16,-1 0-4-16,4 0-5 16,-4 0-2-16,-1-4-11 15,-4-4-2-15,0-6 1 16,-3-3 4-16,-5-7-5 0,0-5-2 16,-2-4 2-16,0-5 4 15,0 0-1-15,0 0 3 16,-9-5-1-16,-9-17 6 15,0-6-3-15,-2-8-7 16,0-8 7-16,5-3 3 16,1-3-11-16,12 1 0 15,2 5 3-15,0 3 4 16,20 1-5-16,16 0-4 16,13 4 8-16,10 0-2 15,5 5 0-15,-2 8-7 16,-9 3 6-16,0 6-6 15,-8 4-4-15,-2 2-23 16,-12 8-19-16,-7 0-44 16,-11 0-15-16</inkml:trace>
  <inkml:trace contextRef="#ctx0" brushRef="#br0" timeOffset="38908.91">20304 10684 458 0,'0'0'0'0,"0"0"-11"16,0 0 11-16,0 0 26 16,151 2-24-16,-101-8-2 15,-2 0-7-15,-3 0-47 16,-7 4-20-16,-9-1-57 15</inkml:trace>
  <inkml:trace contextRef="#ctx0" brushRef="#br0" timeOffset="44323.51">19081 11339 141 0,'0'0'11'15,"0"0"10"-15,0 0 8 16,0 0 9-16,0 0-5 0,0 0 1 15,0 0-11-15,-18-16-4 16,16 14 8-16,0-1 4 16,2 3-9-16,-3-3 6 15,1 2-12-15,2 1 14 16,0-2-9-16,0-1-10 16,-2 1 4-16,2 1 5 15,0-2-15-15,0 1 2 16,0 2-4-16,0-4 10 15,0 3-9-15,0-3-2 16,0 1 1-16,0-1 3 16,0 0-6-16,0-4-1 15,13-1 1-15,3-2 4 16,4 1-4-16,2-2 0 0,1 2 0 16,-4 1 2-16,-3 2-1 15,-3 3-2-15,-3 2 2 16,-4 0 0-16,-2 2-1 15,3 0-7-15,2 0 7 16,2 0 1-16,0 0 0 16,5 0-2-16,-1 0 2 15,1 0 1-15,-3 8-2 16,1 5-6-16,-5-2 6 16,-3 3 1-16,-6 2 3 15,0 0-5-15,0 2 4 16,-4 1 4-16,-14-2-7 15,-9 1 0-15,1 0 0 16,-3 0 7-16,0-4-5 16,4-2-4-16,1 1 4 0,5-5 2 15,6-2-4-15,5-5-6 16,3 2 6-16,3-3 0 16,2 0-5-16,0 0 1 15,0 0-3-15,0 0 4 16,0 0 3-16,0 0-11 15,0 0 11-15,11 0-4 16,4 0 7-16,1 0-6 16,5 0 6-16,0 0 2 15,4 0-5-15,0 6-6 0,-1 1 6 16,-2 4 1-16,0-1-1 16,-3 2 0-1,-4 2 0-15,-1 4-1 0,-3-2 1 16,-5 4-5-16,-4 0 5 15,-2-1 8-15,0 0-7 16,0 0-1-16,0-4 3 16,-17-3 8-16,-6 4-8 15,-6-1-1-15,-4 0-2 16,0-2 5-16,-1-5-4 16,1-2-2-16,6-3 2 15,5-3 5-15,4 0-6 16,9 0-8-16,4 0 1 15,5 0 0-15,0 0-24 16,0 0-15-16,5 0-96 0,17-3-72 16</inkml:trace>
  <inkml:trace contextRef="#ctx0" brushRef="#br0" timeOffset="51123.16">20389 11403 26 0,'0'0'55'16,"0"0"-49"-16,0 0-2 15,0 0 18-15,0 0 15 16,0 0-7-16,0 0-10 16,-13-7 13-16,13 5 12 15,-3 0-1-15,3 0-7 16,-5 2-16-16,3-3 10 16,0 3 1-16,0-1-20 0,0-2-1 15,-1 3-5-15,3 0 2 16,-4 0 0-16,2 0-6 15,0 0 13-15,-3-1 2 16,-2-2-17-16,-2 2 4 16,1 1-1-16,-4 0 1 15,-3 0 0-15,-1 0-4 16,-4 0 7-16,0 0-5 16,0 0-1-16,0 4-1 15,2 4 1-15,-2-1 2 16,2 4-3-16,2 0-1 0,-1 2 1 15,-1 2 0 1,3 2-2-16,-2 3 2 0,2-1 2 16,1 4-1-16,4 1-1 15,1 2-3-15,3 2 3 16,2 2 0-16,2 4-1 16,2-4 1-16,0 3 0 15,0-3 1-15,12-2-1 16,5-2-1-16,8-2 1 15,2-2 0-15,2-2-1 16,0-4 1-16,2-4-1 16,-2 0 2-16,4 0-3 15,-1-4 1-15,-1-2 1 16,2-4-1-16,-2-2-11 16,1 0 11-16,1 0 1 0,0-16 9 15,-2-3-8-15,1-6-1 16,-1-3 5-16,0 1 2 15,0-2-5-15,-4-1-2 16,-2-2 3-16,-1-3-1 16,-4 3-2-16,-2 0 4 15,-5-4-3-15,-1 2 1 16,-1-1 3-16,-5-4-2 16,-6 11 2-16,0 0 2 15,0 2-3-15,-6 8-1 16,-15-4 5-16,-5 3-5 15,-5 3-2-15,0 5-1 0,-8-2 12 16,2 1-12-16,-3 5 0 16,-1 3-14-16,3 0 13 15,-1 4-12-15,-1 0-30 16,1 0-19-16,6 1-24 16,2 13-49-16</inkml:trace>
  <inkml:trace contextRef="#ctx0" brushRef="#br0" timeOffset="54146.79">19299 12326 95 0,'0'0'130'15,"0"0"-89"-15,0 0-15 16,0 0 4-16,0 0 11 16,0 0-14-16,0 0-11 15,-40-20 3-15,40 16 9 0,-3 2-15 16,1-1 3-16,2 3-3 16,-2-3 14-16,2 0-11 15,0-2-3-15,0-3 7 16,0 0-2-16,0 0-16 15,0-1-1-15,0 0 1 16,4-3 5-16,8 2-7 16,-1 0-1-16,2 1 1 15,1 2 6-15,-1-2-5 16,1 4-2-16,-4 1 2 16,-3 4 4-16,-3 0-5 15,-1 0-8-15,0 0 8 0,3 0 2 16,1 2 2-16,3 5-8 15,4 3 8-15,-3 2 0 16,3-1-4-16,-3 1-10 16,-5 2 10-16,1 0 6 15,-2 4-5-15,-5 1-2 16,0 4 2-16,0-2 11 16,0 2-8-16,-7 2 0 15,-6-2-1-15,-4 4 10 16,0-4-13-16,-1 4 7 15,-1-4-6-15,-2-1 12 16,3-3-13-16,3-1 3 16,1-5-3-16,3 0 6 15,-2-3-5-15,4-1-2 16,0 0 2-16,2 1 4 0,1-2-5 16,-4 0-6-16,2 0 6 15,-1-2 3-15,5-2-2 16,-1 2-2-16,0-4 2 15,1 2 2-15,2 0-3 16,-3 0-6-16,3 0 6 16,0-2 3-16,0 0-2 15,0 0-2-15,2-2 2 16,0 0 1-16,0 0-2 16,0 0-5-16,0 0 5 15,-2 0 2-15,2 2-2 16,0-2 0-16,0 0 0 0,0 0 2 15,0 0-2-15,0 0-8 16,0 0 8-16,0 0 1 16,0 0-1-16,0 0-2 15,0 0 2-15,0 0 0 16,0 0 0-16,0 2-5 16,2-2 5-16,6 2 1 15,1-2-1-15,1 0-1 16,5 0 1-16,3 0 0 15,4 0 2-15,2 0-1 16,5 0-1-16,2 0 6 16,-1-2-4-16,-1-4-4 15,-3 2 4-15,-3 0 0 16,-4 2-2-16,2 0-5 0,-4 0 5 16,-1 2 3-16,-1-2-2 15,-1 2-2-15,-1-2 2 16,5 2 1-16,-3 0-2 15,4-2-6-15,-1 2 6 16,-1 0 3-16,-1 0-3 16,-1 0-1-16,-3 0 1 15,-1 0 3-15,-5 0-3 16,-1 0-7-16,-3 0 7 16,-2 0 1-16,0 0-1 15,0 0 0-15,0 0 0 0,0 0 4 16,0 0-4-1,0 0-2-15,0 0 2 0,0 0 3 16,0 0-1-16,0 0-4 16,0 0 4-16,0 0 2 15,0 0-4-15,0 0-12 16,0 0 2-16,-2 0-4 16,-7 0-22-16,3 0 1 15,-1 0-34-15,2 0-77 16,-4-2-70-16</inkml:trace>
  <inkml:trace contextRef="#ctx0" brushRef="#br0" timeOffset="71122.33">20721 12458 68 0,'0'0'81'0,"0"0"-64"16,0 0-7-16,0 0 23 15,0 0 0-15,0 0-9 16,0 0-15-16,0 0 5 16,-23 0-3-16,21 0-5 15,0 0 8-15,0 0 3 16,0 0-8-16,-1 0 8 15,1 0 0-15,2 0 6 16,-2 0-10-16,2 0-6 16,-2 0 9-16,2 0 7 15,0 0-17-15,0 0 6 16,-3 0-1-16,3 0 5 0,-2 0-12 16,-1 0-3-16,-1-1-1 15,2-2 3-15,-2-1 0 16,-1 2-1-16,1 0 2 15,-1-1 10-15,-2 0-7 16,3-3-6-16,-2 3 3 16,-1-4 5-16,-3-1-9 15,2 2 2-15,-3 0 0 16,-1 0 6-16,1 2-7 16,-4 0 0-16,1 3-1 15,-1-4 3-15,-1 5-1 16,-2-1-4-16,1 1 4 0,-1 0 2 15,-4 0-4-15,-1 0 0 16,-3 0 0-16,-1 0 5 16,0 4-5-16,0 3 0 15,3 2 0-15,4-2 3 16,4 1-3-16,5 1-4 16,0-2 4-16,-1 3 1 15,4 3 0-15,-3 1-2 16,-3 1 2-16,1 6 1 15,-3 0-2-15,3-1-5 16,2 1 5-16,2-3 1 16,2-2 0-16,1 0-2 15,4-2 2-15,2 0 0 16,0 3-1-16,0-4-8 0,0 3 8 16,0-1 0-16,2-4 1 15,6 3-2 1,3 2 2-16,1-1 0 0,-3-1-1 15,7-3-5-15,1 2 5 16,3-1-1-16,7-5 0 16,0 0-2-16,6-2 2 15,1 1 1-15,1 1-1 16,-1-1 0-16,-3 0 1 16,-4-3 4-16,2 1-4 15,-5 0 0-15,0-1 0 16,-4-3 2-16,1 0-2 15,-4 0-17-15,-1 0 17 0,1 0 3 16,0-3 1-16,0-7-2 16,1 1-1-16,0-4 6 15,-1 1-7-15,4-2 0 16,-4 2 4-16,4 0 0 16,-3 0-2-16,-3 2-4 15,-1-2 4-15,-3 4 2 16,-3-2-4-16,0-3 2 15,-2 2-2-15,1-3 8 16,-3 0-8-16,0-3 7 16,-4 4-3-16,0-1 3 15,0 2-3-15,0 1-4 16,-2 2 10-16,-11-3 1 0,-1 0-10 16,-3 0 6-1,-1 0-6-15,3-3 4 0,-1 4-3 16,5-1-2-16,-1 2 7 15,1 2-4-15,3 2-3 16,-4-5-3-16,1 6-9 16,2 1-8-16,-2-1-4 15,0 4 1-15,0 1-7 16,1 0-33-16,2 0-81 16,-5 0-149-16</inkml:trace>
  <inkml:trace contextRef="#ctx0" brushRef="#br0" timeOffset="78256.85">20476 8472 420 0,'0'0'7'16,"55"121"-1"-16,-21-43-6 15,-5 6 5-15,-2 2 8 16,-8 2 25-16,-1 7-7 16,0-6-20-16,-4-2 0 15,-4-15-7-15,2-12 8 16,-5-14-8-16,-1-14-3 0,1-11 0 15,-5-12 3 1,0-6-3-16,-2-3 6 16,0 0 2-16,0 0 6 0,0-12 0 15,0-15-11 1,-13-7 1-16,-8-4-5 0,-3-10 4 16,0-8-7-16,2-10 6 15,3-8-6-15,11-1 1 16,8-6 2-16,0 8 2 15,6-1 1-15,17 7-2 16,-1 12-2-16,3 5 2 16,-1 5-1-16,3 7 0 15,-1 7-18-15,1 4-12 16,-6 11-12-16,-4 9-15 0,-5 7-17 16,-12 0-48-16</inkml:trace>
  <inkml:trace contextRef="#ctx0" brushRef="#br0" timeOffset="78922.62">20567 8971 561 0,'0'0'2'16,"0"0"-2"-16,0 0-15 15,0 0 14-15,0 0-2 16,0 0 3-16,58-9 1 15,-27-21 5-15,5-3-6 16,-3-7-7-16,-2 2-14 0,-6 4-29 16,-8 4 0-16,-3 8 15 15,-7 8 7-15,-3 8 10 16,-4 6 12-16,2 0 5 16,2 0 1-16,4 17 6 15,3 12 5-15,2 5 12 16,5 8-4-16,-3 3-2 15,3 8 9-15,0 4-11 16,0-3 6-16,0 0-7 16,-3-5-12-16,1-8 4 15,-1-5 3-15,-3-8-8 16,-6-10 5-16,-1-6-6 0,-5-6 7 16,0-3-6-16,0-3 2 15,0 0 7-15,0 0 23 16,-7-21-17-16,-13-11-9 15,-7-14-7-15,-2-8 12 16,0-12-11-16,0-9-2 16,9 0 2-16,7-4-6 15,13 5 5-15,0 6-8 16,0 9 8-16,18 11 6 16,2 10-6-16,0 12-3 15,2 8 3-15,1 10 0 16,-4 6-5-16,2 2 1 15,-3 3 4-15,-3 24 5 16,-4 9-1-16,-8 12-4 0,-3 6 4 16,0 5 3-16,-3-2-5 15,-15-2 3-15,0-7-5 16,1-8 8-16,-1-12-8 16,5-6-1-16,3-8 1 15,4-8 0-15,3-4-10 16,1-2-10-16,2 0-42 15,0-4-35-15,0-14-121 16</inkml:trace>
  <inkml:trace contextRef="#ctx0" brushRef="#br0" timeOffset="79572.73">21110 8504 346 0,'0'0'61'0,"0"0"-60"16,0 0 3-16,0 0 7 16,85 139 9-16,-63-89 19 15,-1 0-19-15,-4 0 2 16,-1-5-9-16,-5-2-12 16,-2-6 3-16,-7-8 4 15,0-10-7-15,-2-9 4 16,0-5 1-16,0-3 11 15,0-2-6-15,0 0-1 16,-15 0 2-16,-6-17-8 0,-2-14-1 16,-4-7-2-16,-2-14 2 15,2-5 1-15,2 0-4 16,7-2-6-16,7 9-4 16,7 6 8-16,4 6-10 15,0 5 12-15,0 4 0 16,13 5 5-16,5 4-5 15,-3 6-4-15,1 4 4 16,-3 6 0-16,1 2-3 16,-1 2 3-16,1 0 0 15,-1 0-1-15,-1 9 1 0,-2 14 0 16,-1 3 3 0,-2 9 4-16,-5 2-7 0,-2-1 0 15,0 2 0 1,0 0 9-16,0-6-9 0,0 1-1 15,3-6 1-15,-1-2 4 16,2-3-3-16,3-6 2 16,-1-2-2-16,3-8 6 15,3-2-4-15,3 0-1 16,3-4 0-16,2 0 6 16,2 0-8-16,3 0 1 15,-1 0 1-15,1-5-1 16,-1-2-1-16,-2 1-13 0,-1-2-7 15,-4 0-5 1,3-2-23-16,-6 1-62 0,1 2-64 16</inkml:trace>
  <inkml:trace contextRef="#ctx0" brushRef="#br0" timeOffset="80256.59">21629 8342 240 0,'0'0'18'16,"0"0"-2"-16,0 0 17 16,0 0 1-16,0 0-3 15,0 0 5-15,-6 0-13 16,6 0 3-16,0 0-1 16,0 0 19-16,0-10-22 0,8-9-12 15,9-1 3-15,3-4 5 16,-1-2-15-16,2 1 0 15,1-2-3-15,-2 4 9 16,0 2-9-16,0 0-3 16,-4 8 3-16,-3-1 0 15,-2 1-5-15,0 6-17 16,-4 2-14-16,-2 2-18 16,-3 3-24-16,-2 0-26 15,0 10-65-15</inkml:trace>
  <inkml:trace contextRef="#ctx0" brushRef="#br0" timeOffset="80459.31">21750 8380 399 0,'0'0'40'0,"0"0"-33"15,0 0 7-15,0 0 16 16,0 0 0-16,0 0-9 15,0 0 3-15,132-67-17 16,-97 39-7-16,1 3-5 16,-5 3-23-16,-2 3-60 15,-4 13-39-15</inkml:trace>
  <inkml:trace contextRef="#ctx0" brushRef="#br0" timeOffset="82881.53">22365 7194 214 0,'0'0'38'0,"0"0"-38"0,0 0-4 16,0 0 4-16,0 0 0 15,0 0 5-15,-18 0 4 16,18 0 15-16,-2 0-9 15,-1-2-2-15,1 2 10 16,0-1 0-16,2-2-13 16,-5 1 3-16,1-2 2 15,0-1 6-15,-5-1 0 0,4-5-2 16,-2 1 4-16,1-4 6 16,0 0-15-16,-1-4 2 15,0-2-10-15,2 0 10 16,3-2-9-16,0 0-4 15,2 1 10-15,0-4-11 16,0 4 1-16,0-4-3 16,0 1 11-16,0 0-4 15,2 3-7-15,5 2-3 16,2 2 3-16,0 7 3 16,-1 3-3-16,2 3-2 15,1 4-2-15,4 0 4 16,3 0 0-16,5 0-5 0,4 15 5 15,-4 6 5 1,2 2-4-16,0 4-1 0,-7-2 3 16,-1 8 7-16,-1 1-5 15,-5 6-2-15,-2 4-1 16,-3 1 3-16,-3-1-2 16,0 0-4-16,-3-6 2 15,0 2 4-15,0 0-5 16,0-8 1-16,0 0-1 15,0-10 4-15,0-4-2 16,0-4-4-16,0-4 4 16,0-4 0-16,0-2-2 15,0-4-5-15,0 0 5 16,6 0 1-16,7 0 1 0,1 0-2 16,3-8 0-16,3-2 5 15,1-6-5-15,-2 2 3 16,2-5 6-16,-1 0-8 15,-3 3 0-15,2-4-1 16,-2 4-2-16,-1 0 1 16,1 3-9-16,1 1-8 15,-2-5 10-15,0 4 0 16,-8 4-15-16,2 3-16 16,-6 6-23-16,0 0-33 15,-4 0-72-15</inkml:trace>
  <inkml:trace contextRef="#ctx0" brushRef="#br0" timeOffset="84100.49">22450 8111 165 0,'0'0'33'16,"0"0"-33"-16,0 0 3 15,0 0 3-15,0 0 3 16,0 0 7-16,0 0 5 0,0-4 5 16,0 2 5-16,0 2-8 15,0 0-5-15,0 0 3 16,0 0-2-16,0 0-6 15,0 0-6-15,0 0-5 16,0 0 4-16,0 0 0 16,0 0-6-16,0-2 8 15,0 0 0-15,0 2 2 16,0-2-1-16,0 0-4 16,0-2 5-16,0-3-3 15,0 2-6-15,8-7 3 16,8-2 4-16,-1-5-1 15,8-2-3-15,2-1-3 0,2-6 5 16,-2-1 4 0,8 0-9-16,-5-1 6 0,3-3-2 15,5 3 1-15,-2-2-1 16,-1-1-4-16,2-3 7 16,-3 3 1-16,-1-1-9 15,-2 1 7-15,-2 2-3 16,0 2 0-16,-6 1 2 15,0 5-3-15,-3 0 5 16,-1 1 4-16,1 4-11 16,-1-2 5-16,4-2-1 15,-1 0 3-15,2-2-8 0,0 2 4 16,3 0-4-16,-2 1 1 16,-4 2 1-16,-1 1-2 15,-5 4 0-15,1 1 2 16,-3 4-2-16,-2-1 2 15,-2-1 2-15,2 1-2 16,-3 3-1-16,3-1-1 16,-4 1 0-16,-1 4 2 15,1-4-2-15,-1 6-1 16,-2 1 1-16,-2 0 0 16,0 0 0-16,0 0 0 15,0 0 2-15,0-2-1 16,0-1-1-16,0 3-3 15,0 0 3-15,0 0 0 16,0-2-10-16,0 2 3 0,0 0-5 16,0 0-7-16,0-1-17 15,0 1-58-15,0 0-21 16,-4 0-88-16</inkml:trace>
  <inkml:trace contextRef="#ctx0" brushRef="#br0" timeOffset="88422.49">22884 8460 5 0,'0'0'232'0,"0"0"-187"16,0 0-35-16,0 0 0 15,0 0 12-15,0 0 6 16,-33-22-5-16,30 16 0 15,1 0-8-15,2 0 1 16,-4 2 3-16,2-2-5 16,0-3 3-16,-1 2-6 0,3-5 5 15,0-1-16-15,0 1 3 16,0-2-2-16,0 0 5 16,3 4-6-16,3 3 6 15,1-2-6-15,-1 6 9 16,1-4-9-16,0 3 2 15,-1 0-2-15,1 2 4 16,-1 1-1-16,1 1-4 16,0 0 5-16,0 0-4 15,-1 0 0-15,1 0 0 0,0 10 0 16,0 4 14-16,-3 8-13 16,-2 4 4-16,-2 2-5 15,0 3 8-15,0 2-8 16,0 1 2-16,0 0-2 15,0 1 4-15,0 3-2 16,0-7-3-16,0 1 2 16,0-4 7-16,0-3-8 15,0-3 1-15,0-4-1 16,0 0 2-16,0-4-1 16,0-2-2-16,0-2 2 15,0-2 0-15,0-4-1 16,0-2 0-16,0-2 0 15,0 0 2-15,0 0 0 16,0 2-4-16,0 2 4 0,0-2-1 16,0 3-1-1,0-4-3-15,0 0 3 16,0 2 2-16,0-1-1 0,0-2-2 16,0 1 2-16,0-1 1 15,0 0-2-15,0 0-3 16,0 0 3-16,0 0 2 15,0 0-1-15,0 0-2 16,0 0 2-16,0 0 1 16,0 0-2-16,0 3-4 15,0-3 4-15,0 0 2 16,0 0-1-16,0 0-2 0,0 0 2 16,0 0 1-16,0 0-2 15,0 0-3-15,0 0 3 16,0 0 3-16,0 0-2 15,0 2-2-15,0-2 2 16,0 0 7-16,0 0-8 16,0 0-1-16,0 0 1 15,0 0 2-15,0 0-1 16,0 0-2-16,0 0 2 16,0 0 2-16,0 0-3 15,0 0-2-15,0 0 2 16,0 0 3-16,0 0-1 15,0 0-4-15,0 0 4 0,0 0 2 16,0 0-4 0,0 0-1-16,0 0 1 0,0 0 5 15,0 0-5-15,0 0 0 16,0 0 0-16,0 0 6 16,0 0-6-16,0 0-4 15,0 0 4-15,0 0 3 16,0 0-2-16,0 0-2 15,0 0 2-15,0 0 1 16,0 0-2-16,0 0-4 16,0 0 4-16,0 0 2 15,0 0-2-15,0 0 0 16,0 0 0-16,0 0 3 16,0 0-3-16,0 0-4 0,0 0 4 15,0 0 2-15,0 0-1 16,0 0-2-16,0 0 2 15,0 0 2-15,0 0-3 16,0 0-4-16,0 0 4 16,0 0 2-16,0 0-2 15,0 0 0-15,0 0 0 16,0 0 2-16,0 0-2 16,0 0-4-16,0 0 4 15,0 0 2-15,0 0-1 16,0 0-2-16,0 0 2 15,0 0 2-15,0 0-3 16,0 0-5-16,0 0 5 0,0 0 2 16,0 0-1-16,0 0-2 15,0 0 2-15,0 0 1 16,0 0-2-16,0 0-5 16,0 0 5-16,0 0 3 15,0 0-3-15,0 0 0 16,0 0 0-16,0 0 1 15,0 0-1-15,0 0-4 16,0 0 4-16,0 0 2 16,0 0-2-16,0 0 0 15,0 0 0-15,0 0 3 16,0 0-3-16,0 0-5 0,0 0 5 16,0 0 0-1,0 0 0-15,0 0 0 0,0 0 0 16,0 0 1-16,0 0-1 15,0 0-2-15,0 0 2 16,0 0 2-16,0 0-2 16,0 0 0-16,0 0 0 15,0 0 3-15,0 0-3 16,0 0-4-16,0 0 4 16,0 0 2-16,0 0-2 15,0 0 0-15,0 0 0 16,0 0 3-16,0 0-3 15,0 0-5-15,0 0 5 0,0 0 3 16,0 0-3-16,0 0 0 16,0 0 0-16,0 0 3 15,0 0-3-15,0 0-3 16,0 0 3-16,0 0 3 16,0 0-3-16,0 0 0 15,0 0 0-15,0 0 2 16,0 0-2-16,0 0-3 15,0 0 3-15,0 0 3 16,0 0-2-16,0 0-2 16,0 0 2-16,0 0 2 15,0 0-3-15,0 0-4 16,0 0 4-16,0 0 1 16,0 0 0-16,0 0-2 0,0 0 2 15,0 0 2-15,0 0-3 16,0 0-3-16,0 0 3 15,0 0 2-15,0 0-1 16,0 0-2-16,0 0 2 16,0 0 0-16,0 0-1 15,0 0-4-15,0 0 4 16,0 0 2-16,0 0-1 16,0 0-2-16,0 0 2 15,0 0 0-15,0 0-1 16,0 0-4-16,0 0 4 15,0 0 2-15,0 0-2 16,0 0 0-16,0 0 0 0,0 0 3 16,0 0-3-16,0 0-5 15,0 0 5-15,0 0 2 16,0 0-1-16,0 0-2 16,0 0 2-16,0 0 1 15,0 0-2-15,0 0-5 16,0 0 5-16,0 0 2 15,0 0-1-15,0 0-2 16,0 0 2-16,0 0 1 16,0 0-2-16,0 0-4 15,0 0 4-15,0 0 1 16,0 0 0-16,0 0-2 0,0 0 2 16,0 0 2-16,0 0-3 15,0 0-6-15,0 0 6 16,0 0 0-16,0 0 0 15,0 0 0-15,0 0 0 16,0 0 3-16,0 0-3 16,0 0-4-16,0 0 4 15,0 0 2-15,0 0-2 16,0 0 0-16,0 0 0 16,0 0 3-16,0 0-3 15,0 0-6-15,0 0 6 16,0 0 3-16,0 0-2 15,0 0-2-15,0 0 2 0,0 0 1 16,0 0-2 0,0 0-3-16,0 0 3 0,0 0 1 15,0 0 0-15,0 0-2 16,0 0 2-16,0 0 0 16,0 0-1-16,0 0-3 15,0 0 3-15,0 0 1 16,0 0 1-16,0 0-4 15,0 0 4-15,0 0 0 16,0 0-2-16,0 0-5 16,0 0 5-16,0 0 0 15,0 0 0-15,0 0 0 16,0 0-4-16,0 0 1 0,0 0-8 16,0 0-16-16,2-5 6 15,3-1 19-15,-1-1-25 16,3-3-37-16,-4 0-47 15,3 2-104-15</inkml:trace>
  <inkml:trace contextRef="#ctx0" brushRef="#br0" timeOffset="99810.65">22877 8406 312 0,'0'0'33'0,"0"0"-33"15,0 0-5-15,0 0 5 16,0 0 2-16,0 0 11 16,0 0 5-16,-11-32 6 15,11 27 1-15,-2 2-4 16,2 0 4-16,-3 0-2 15,1-1-13-15,2-1-1 16,0 0-6-16,0-3-3 0,0-1 0 16,0-1 2-16,0 3-1 15,0-2 5 1,0 2-5-16,2-1 2 0,1-1 4 16,2 4 2-16,1-1-8 15,-1-2 2-15,1 1-2 16,3 1 3-16,2-2-2 15,-4 0 2-15,2 2 2 16,0 0-4-16,-2 3 1 16,-3 3-2-16,2 0 4 15,1 0-2-15,0 0-2 16,2 0 4-16,0 9 4 0,2 5-7 16,-2 4 7-16,-2 3-8 15,-3 2 7-15,0 0-3 16,-2 3-5-16,-2 2 6 15,0 1-2-15,0 4-2 16,0 3 1-16,0 0-1 16,-4-1 2-16,0-4 0 15,2-1-3-15,-3-6-1 16,3-2 1-16,-2-4-1 16,-1-3 0-16,2-2-1 15,3 2 1-15,0-4 0 16,0 1-5-16,0 3 5 15,0-7 1-15,0 2 0 0,0-2-2 16,0 0-1-16,0 2 2 16,0 0 0-16,0-2-2 15,0-2 2-15,0-1 0 16,0 1-1-16,0-1 1 16,0-1-2-16,0 0 2 15,0 0 0-15,0-4-3 16,0 0 2-16,0 0 1 15,0 0-1-15,0 0 1 16,0 0-7-16,0 0 7 16,0 0 0-16,0 0-3 15,0 0 3-15,0 0 0 0,8 0 1 16,0 0-3-16,3-12 4 16,7-10-2-16,3-2 7 15,0-6-4-15,4-2-3 16,2-1 1-16,-2 1 6 15,-1 3-7-15,-2 2 5 16,-2 3-2-16,1 2-2 16,-6 3 2-16,-1 2-3 15,1 3 3-15,-4 2-2 16,0 5-1-16,-2 0 1 16,-5 5-1-16,-4 0 0 15,0 2-6-15,0 0 3 16,0 0-4-16,0 0-10 15,0 0-14-15,0 0-44 16,0 0-53-16,-4 0-140 0</inkml:trace>
  <inkml:trace contextRef="#ctx0" brushRef="#br0" timeOffset="100541.15">23176 7878 358 0,'0'0'39'0,"0"0"-39"16,0 0 2-16,0 0 1 15,0 0 11-15,0 0 9 16,0 0 8-16,-18 0 5 16,18 0-17-16,0 0-3 15,0 3-12-15,0 9 16 0,4 3-3 16,10 5-8 0,1 5 3-16,6-2 8 0,-2 6-11 15,6-2 4-15,-2 2-11 16,-1-5 12-16,2 2-14 15,-4-2 4-15,1-2-4 16,-4 0 6-16,1-4-5 16,-3-4-2-16,-1-1 5 15,-3-6-2-15,-5-3-2 16,0 0-7-16,-4-1 4 16,-2-2-3-16,0 1-18 15,0 0 0-15,0 0-28 16,-6 0-25-16,-11-2-55 0,-1 0-78 15</inkml:trace>
  <inkml:trace contextRef="#ctx0" brushRef="#br0" timeOffset="100810.57">23189 8257 244 0,'0'0'187'16,"0"0"-187"-16,0 0-11 16,0 0 11-16,0 0 29 15,0 0-6-15,76-35-4 16,-50 16 13-16,1-1-7 0,-2-2-11 16,0 2 1-16,-4 3-13 15,-2-2 0-15,-3 2-2 16,-8 3-25-16,-1-1-12 15,-5 5-44-15,-2-1-9 16,0 8-126-16</inkml:trace>
  <inkml:trace contextRef="#ctx0" brushRef="#br0" timeOffset="103341.74">23474 7692 378 0,'0'0'68'0,"0"0"-68"0,0 0-6 16,0 0 6-16,0 0 7 15,-66 118 13-15,61-96-1 16,3-1 5-16,2-4-14 15,0 1 9-15,0 1-7 16,0-1-8-16,0 4 3 16,0-1 6-16,0 5-12 15,11-1 5-15,7 1-5 16,-1-2 14-16,6-2-13 16,4-6 0-16,0-5-2 15,4-7 9-15,4-4-9 16,3 0-1-16,5-9 1 15,1-11 9-15,-4-4-9 0,-2-9 1 16,-6-4-1-16,-6-5 8 16,-6-5-4-16,-6 0-5 15,-10 0 2-15,-4 5 7 16,0 6-6-16,0 4 0 16,-14 4 7-16,-13 7 5 15,-4 2-13-15,-6 3-2 16,-5 5 3-16,-4 4-2 15,7 3 0-15,-1 4-18 16,7 0 5-16,3 0-8 16,6-3-17-16,6 2-19 15,5-5-51-15,10-5-65 0</inkml:trace>
  <inkml:trace contextRef="#ctx0" brushRef="#br0" timeOffset="103809.46">23274 6666 501 0,'0'0'21'15,"0"0"-19"-15,0 0 13 16,0 0 1-16,-16-118 10 16,16 79-5-16,0-7 5 0,10-4-9 15,3-3-11 1,-3 3 1-16,4 1 2 0,-3 10-9 16,0 5 0-16,-1 10-7 15,-2 6 4-15,-4 10-16 16,-4 6-17-16,3 2-14 15,-3 2-32-15,0 27-74 16,2 18 12-16</inkml:trace>
  <inkml:trace contextRef="#ctx0" brushRef="#br0" timeOffset="104032.32">23508 6716 184 0,'0'0'282'0,"0"0"-246"16,0 0-27-16,0 0 20 16,0 0 11-16,0 0-19 15,51-105 1-15,-42 69 0 16,-3-3-19-16,-3 1-3 16,0 5-7-16,-3-1-6 15,0 0-26-15,0-3-25 16,0 5-71-16,0 1-85 15</inkml:trace>
  <inkml:trace contextRef="#ctx0" brushRef="#br0" timeOffset="104788.7">23615 5847 429 0,'0'0'71'15,"0"0"-67"-15,0 0 20 16,0 0 1-16,0 0 22 16,-62-130-9-16,43 90-20 15,-3-6 4-15,-6-7 3 16,-7-9-17-16,-6-6 0 15,-11-7-6-15,-3-2 5 16,-5 3-7-16,0 3 0 16,8 12 2-16,12 9 1 15,9 13 0-15,11 9-4 16,5 8 2-16,5 10 7 0,8 5-7 16,2 5 1-16,0 0 0 15,0 0-2-15,0 0-4 16,6 3 2-16,17 9 2 15,4 4 12-15,8 6-6 16,8 2-4-16,1 4 8 16,6 4 9-16,0 4-15 15,2 0 3-15,-1 6 0 16,2 0 5-16,3 1-7 16,0 1-1-16,4-6 5 15,-2-2 6-15,-7 2-12 16,-2-6 2-16,-11-1-3 15,-5-4 5-15,-8-9-7 16,-7 0-5-16,-7-8 5 0,-7-3 3 16,-2-3-2-16,-2-3-2 15,0 1 2-15,0 0-1 16,0 0 0-16,0-2-12 16,0 3 3-16,0-3 0 15,0 0-14-15,0 4-17 16,0-1-50-16,0 12-45 15,-6-4-186-15</inkml:trace>
  <inkml:trace contextRef="#ctx0" brushRef="#br0" timeOffset="114793.7">31629 9994 206 0,'0'0'31'15,"0"0"-11"-15,0 0 15 16,0 0 8-16,0 0-10 16,0 0-10-16,0 0-15 15,0 0 9-15,0 0-9 0,0 0 11 16,0 0-6-1,0 0-7-15,0-1 16 0,0 1 10 16,0 0-18-16,0 0-4 16,0 0-8-16,0 0 7 15,0 0-9-15,0 0 1 16,0 0-1-16,0 0 13 16,0-3-13-16,0 1 0 15,0 0 6-15,-2 0-2 16,-2-2-4-16,2 2-2 15,-5-2 2-15,0-2 4 16,0 1-4-16,-6 1-1 16,-1 1 1-16,-1-3 2 15,-5 2-2-15,-3 2 0 16,4 0 0-16,-2 0 3 0,3 2-3 16,1-2-1-16,-3 2 1 15,0 0 8-15,0 0-8 16,-1 0-8-16,2 0 8 15,-1 0 3-15,-1 0-3 16,2 0-3-16,3 6 3 16,3-4 10-16,1 2-10 15,3 0-5-15,3-1 5 16,-6 3 2-16,3 1-1 16,-4 5-2-16,0 0 2 15,-3 1 5-15,0 4-6 16,1-1-4-16,1 1 4 0,4 0 5 15,-1 2-3 1,1-6-4-16,-1 1 4 0,3-2 4 16,0 2-6-16,2 0-6 15,2 2 6-15,-1 1 6 16,3-2-5-16,2-1-2 16,0 2 2-16,0 0 5 15,0 5-6-15,0-5-7 16,0 4 7-16,0 0 4 15,0-4-2-15,0 5-4 16,0-2 4-16,0-1 2 16,7 1-4-16,-3-2-9 15,5 4 9-15,2-4 3 16,0 1 0-16,-1 0-6 16,-2 0 6-16,3 0 1 0,-1 0-4 15,3 0-11-15,0-2 11 16,3 0 4-16,1 1-4 15,1 0 0-15,3 2 0 16,-2-3 4-16,3-3-4 16,-1-1-7-16,-4 1 7 15,1-3 3-15,0-2-3 16,-2-1 0-16,4-1 0 16,-1-1 5-16,2-1-5 15,1 0-8-15,-2 0 8 16,0-2 3-16,3-2-1 0,-2 0-4 15,0 0 4-15,-1 0 2 16,-3 0-4-16,2-4-7 16,-4-6 7-16,3-1 6 15,-3 3-4-15,1-5-4 16,-1 3 4-16,1-1 1 16,-5 2-3-16,1 1-5 15,-1 2 5-15,-3-2 1 16,2 4 1-16,1-4-4 15,-3-2 4-15,4 0 2 16,-1-4-4-16,5 0-5 16,-1-4 5-16,1 0 3 15,-1 1-3-15,1-1 0 16,-7 4 0-16,0 2 4 0,-5 0-4 16,-2 0 1-16,-2 0-1 15,2 1 13-15,-2-1-13 16,0-3 7-16,0 0-5 15,0 4 7-15,0-1-9 16,0-2 2-16,0 1-2 16,0 0 6-16,0 1-1 15,0 2-6-15,0-3 2 16,0 0 8-16,-6-3-9 16,-5-1-2-16,-3 0 2 15,3 0 7-15,0 3-5 16,0 3-1-16,2 0 1 15,0 5 9-15,3-2-10 16,1 4 1-16,-2 0-2 0,3 1 3 16,-3 0-2-16,3 1-2 15,2 1 2-15,-3-2 2 16,5 3-3-16,-3-2-7 16,3 2 7-16,0-1 0 15,0 1 0-15,0 0-8 16,0 0-40-16,0 0-15 15,0 0-98-15,0 0-217 16</inkml:trace>
  <inkml:trace contextRef="#ctx0" brushRef="#br0" timeOffset="127338.48">3947 17017 11 0,'0'0'124'0,"0"0"-86"16,0 0-19-16,0 0 10 16,0 0 9-16,0 0-10 15,0 0-9-15,0 0-1 16,0-23 0-16,0 23 5 16,0 0 6-16,0-4-4 15,0 4-6-15,0 0-11 16,0 0 2-16,0 0 2 0,0 0-11 15,0 0 3-15,0 0-1 16,0 0 3-16,0 0 1 16,0 0-6-16,0 0 4 15,0 0 2-15,0 0-5 16,0 0-2-16,0 0 1 16,0 0 3-16,0 0-4 15,0 0 3-15,0 0-3 16,0 8 2-16,0 11 0 15,0 16 6-15,0 10 0 16,0 5 4-16,0 4-3 16,0 4-6-16,0 0 9 15,0 0 6-15,0-6-16 0,0-6 4 16,0-7-4-16,0-8 4 16,0-2-6-16,0-9 2 15,0-6-2-15,0-8 3 16,0-2-3-16,0-4 0 15,0 0-3-15,0 0 1 16,0 0-20-16,0 0-18 16,0 0-5-16,-10 0 2 15,-13 0-85-15</inkml:trace>
  <inkml:trace contextRef="#ctx0" brushRef="#br0" timeOffset="127688.46">3444 17256 406 0,'0'0'43'16,"0"0"-43"-16,0 0-11 15,0 0 11-15,0 0 3 16,0 0 6-16,92-15 23 16,-32-3-3-16,11 0-8 0,2-10 9 15,5-2-11-15,1-6-6 16,-4 4-13-16,0-3 2 16,-7 11-2-16,-3 2 1 15,-13 0-1-15,-7 10-3 16,-9 6-11-16,-11 2-20 15,-12 4-28-15,-7 0-23 16,-6 10 0-16,0 16-43 16</inkml:trace>
  <inkml:trace contextRef="#ctx0" brushRef="#br0" timeOffset="129329.79">4217 17034 5 0,'0'0'128'0,"0"0"-79"16,0 0-32-16,0 0 3 0,0 0 5 16,0 0 15-1,0 0-10-15,0-11-11 0,0 11 1 16,0-3 8-16,0 3 10 16,0 0-11-16,0 0-13 15,0 0 3-15,0 0-13 16,0 10-4-16,0 22 0 15,9 12 11-15,5 11 15 16,-1 2-11-16,-5-4-12 16,2 1 9-16,-1-10 4 15,-3 2-12-15,-2-7 1 16,1-4-4-16,-2 2 2 16,-1-5-3-16,-2-3 1 0,0-4-1 15,0-3 2 1,0-10-1-16,0-6-2 15,0-2 2-15,0-4-2 0,0 0 1 16,0 0-5-16,0 0 5 16,0 0 3-16,0 0-2 15,0 0 5-15,0-10-5 16,0-2 3-16,-2-6-4 16,-3-5-4-16,-4-4 4 15,2 0 0-15,-1-8 2 16,-2-10-3-16,2-1 2 15,1-11 1-15,5 7-2 0,2-2-4 16,0 3 4 0,0 5 0-16,6 7-1 0,7 1-2 15,8 4 3 1,-1-1 1-16,4 0-1 0,5 7-2 16,0 2 2-16,-2 8 0 15,2 10-2-15,-2 6 2 16,-5 0-3-16,3 0 0 15,-6 22-3-15,-3-2 4 16,-3 6 2-16,-6 0 4 16,-5 0-4-16,-2 6 9 15,0 4 0-15,-4 5 3 16,-23-1-1-16,-9 0-8 16,-3 4 2-16,-3-9 2 15,-6 2-5-15,6-11-2 16,7-8 1-16,6-4 3 15,8-6-4-15,9-4-7 0,0-2-3 16,10-2-8-16,2 0-15 16,0 0-38-16,0-2-62 15</inkml:trace>
  <inkml:trace contextRef="#ctx0" brushRef="#br0" timeOffset="129892.18">5252 16929 104 0,'0'0'325'0,"0"0"-287"0,0 0-29 15,0 0 32-15,0 0 11 16,0 0-9-16,-14-11-18 16,14 11-12-16,0 0-13 15,0 11-1-15,0 18 1 16,0 17 21-16,-5 17-10 16,-11 12 3-16,-8 6-3 15,0 2 6-15,-5-2-10 16,2-5-7-16,0-13 4 15,8-9 2-15,5-14-5 16,5-8-2-16,7-14 1 16,2-7-5-16,0-2-12 0,0-7-18 15,0-2 2 1,0 0-14-16,0 0-10 0,0-6 12 16,6-20 9-16,3-5-26 15,3-6-39-15,1-7-201 16</inkml:trace>
  <inkml:trace contextRef="#ctx0" brushRef="#br0" timeOffset="130581.95">5378 16793 319 0,'0'0'56'0,"0"0"-20"16,0 0-33-16,0 0 48 16,0 0 17-16,0 0-13 15,-20-17-24-15,11 17-21 16,-2 4 2-16,-7 14-4 16,-11 18 6-16,-6 14-14 15,-12 8 2-15,-2 8 1 16,-2 0 1-16,1-3-2 15,4-5-2-15,3-8 0 16,12-14 3-16,9-13-3 0,13-16-2 16,9-1 2-1,0-6 0-15,0 0-10 0,0 0 6 16,0 0-2-16,0 0 5 16,0-2-1-16,0-14 4 15,13-8 4-15,3-10-5 16,6-10 1-16,1 2-2 15,-2-2 0-15,2 3 2 16,-1-3-2-16,3 4-1 16,0 4 1-16,-4 4 0 15,2 6-1-15,-3 0 1 16,-2 3 1-16,0 10 0 0,-1-1-1 16,-3 6-1-1,-1 2 1-15,-3 2 0 16,0 4-1-16,5 0 1 0,6 0 1 15,4 6 1 1,1 16 3-16,3 4-5 0,0 6 8 16,-3 4-1-16,1 4 0 15,-4 0 6-15,-3-2 0 16,-5-6 3-16,-1-5-11 16,-3-4-3-16,-2-6 1 15,0-3-3-15,-5-9 2 16,1 0-2-16,-3-1 0 15,-2-4 0-15,0 0-3 16,0 0-22-16,0 0-4 16,0 0-15-16,0 0-19 15,-4 0-72-15</inkml:trace>
  <inkml:trace contextRef="#ctx0" brushRef="#br0" timeOffset="132906.64">4032 18031 307 0,'0'0'41'0,"0"0"-29"16,0 0-6-16,0 0 15 16,0 0 9-16,0 0-17 15,-39 25 3-15,31 12-14 16,4 7-1-16,-3 14 6 15,-1 14 5-15,3 4-5 16,-2 0 13-16,3-5-5 16,-3-5-5-16,5-5-5 0,0-3-2 15,2-6-2 1,-2-10-1-16,2-9 0 0,0 0-3 16,0-12-9-16,0-2-4 15,0 0-20-15,0-5-19 16,0-7-25-16,0 1-34 15</inkml:trace>
  <inkml:trace contextRef="#ctx0" brushRef="#br0" timeOffset="133251.13">3939 18162 376 0,'0'0'35'16,"0"0"-35"-16,0 0-6 16,0 0 6-16,0 0 20 15,0 0-9-15,54-97 6 16,-31 77-3-16,2 6-9 15,2 0 3-15,0 2-4 16,0 6-4-16,-1-2 0 0,1-2-1 16,-3 2 0-1,1 0 1-15,-3-6-5 0,-4 8 1 16,-5-2-7-16,-4 4-20 16,-9 4-25-16,0 0-52 15</inkml:trace>
  <inkml:trace contextRef="#ctx0" brushRef="#br0" timeOffset="134138.31">4462 17888 122 0,'0'0'195'0,"0"0"-169"0,0 0-16 16,0 0 27-1,0 0 13-15,0 0-15 0,0-5-20 16,0 5 5-16,0 0-16 16,0 5-3-16,0 21-1 15,7 11 20-15,-3 7-7 16,-4 6-5-16,0 6-7 15,2-2 7-15,-2 0-5 16,0-3-2-16,0-7-1 16,0-9 3-16,0-8-1 15,0-10-4-15,0-8 2 16,0-1-3-16,0-6-3 0,0-2-25 16,0 0-35-16,0 4-28 15,0 4-40 1</inkml:trace>
  <inkml:trace contextRef="#ctx0" brushRef="#br0" timeOffset="135230.74">3985 18115 259 0,'0'0'19'15,"0"0"-19"-15,0 0 0 16,0 0 9-16,0 0 12 16,0 0-13-16,0 0 4 15,-11-9 0-15,11 9 0 16,0 0 12-16,0 0-3 15,0 0-16-15,0 0-5 16,5 0 2-16,9 0 7 16,3 9-1-16,5-1-6 0,3 2 12 15,4 0 6-15,2-2-11 16,-2-4 2-16,0-4-6 16,-3 0 8-16,1 4-8 15,-4-4-4-15,-5 3 0 16,-3-3 1-16,-4 1 0 15,1-1-4-15,-4 0 4 16,-4 0 1-16,1 2-3 16,0-2-8-16,-1 0-12 15,1 0-11-15,-1 0-46 16,-4 4-12-16,0 4-161 16</inkml:trace>
  <inkml:trace contextRef="#ctx0" brushRef="#br0" timeOffset="136242.63">4533 17834 316 0,'0'0'52'16,"0"0"-41"-16,0 0 16 15,0 0 19-15,0 0-7 16,0 0-10-16,-10-5-12 16,10 5-16-16,0 0-1 15,0 0 0-15,0 5-1 16,0 13 2-16,0 13-1 16,0 0 19-16,0 6-4 15,0-3-14-15,0-7 0 16,2 0 1-16,0-1 3 15,2-6-5-15,-2-1-2 16,1-12 2-16,-3-3 3 16,2 3-3-16,-2-7-2 0,0 0 1 15,0 0 1-15,0 0 0 16,0-11 0-16,0-11 8 16,0 0-8-16,-13-6-1 15,-3-2 0-15,3 8-3 16,2 0 3-16,1 8 1 15,6 4-4-15,0 6 4 16,2 0 5-16,-1 0-4 16,3 4-2-16,0 0 2 15,0 0 5-15,0 0-6 16,0 0-3-16,0 0-5 16,5 18 6-16,17 8 1 0,12 0 0 15,1 10 2-15,1 0 4 16,-1-3-5-1,-2 0 3-15,-1-5-3 0,-3-6 12 16,-2-4-12-16,-7-6 0 16,-5-6 2-16,-1-6 2 15,-8 0-4-15,-1 0 1 16,-5 0-1-16,0 0 14 16,0 0-10-16,0-14 12 15,0-18-3-15,0-12-5 16,-9 0-8-16,-2-6-3 15,-3 10 3-15,1 3 3 16,2 8-3-16,2 2 0 16,3 13 0-16,1 5 1 15,3 0-1-15,0 9-19 0,2-4-7 16,0 4-39-16,0 0-85 16,0 0-96-16</inkml:trace>
  <inkml:trace contextRef="#ctx0" brushRef="#br0" timeOffset="137026.07">5267 17758 277 0,'0'0'75'0,"0"0"-72"15,0 0-3-15,0 0 12 16,0 0 28-16,0 0-7 16,24-14-7-16,-24 14 0 15,0 0 13-15,0 0-3 16,0 0-1-16,0 0-5 15,0 0-19-15,0 0 3 16,0 0-1-16,0 0 5 16,0 0-12-16,0 0-4 0,0 0-2 15,0 0 3-15,0 0-3 16,0 0-1-16,0 0-2 16,0 0 2-16,0 0-3 15,0 0-12-15,0 0-1 16,0 0 0-16,0 0-36 15,0 0-32-15,0 0-25 16,0 0 25-16,0 4 20 16,0-2-6-16,0 2 5 15,0 0 66-15,0-4 12 16,0 0 80-16,0 0-2 16,0 0-16-16,0 0 9 0,0 0-25 15,0 0-11 1,0 0-5-16,0 0-13 0,0 0-5 15,0 0-3-15,0 0 0 16,0 0-14-16,0 0-4 16,0 0-3-16,0 10 0 15,15 12 4-15,4 15 0 16,3 10 9-16,2 6 3 16,-1 5-5-16,-1 2-8 15,-3 1 7-15,0 2-2 16,-3-9-7-16,-3-5-2 15,-2-13 2-15,-2-7 2 16,0-4-3-16,-5-8-4 0,-2-4 4 16,0-7 0-1,-2-2-14-15,0-4-7 0,0 0-10 16,0 0 3 0,0 0-6-16,0-10-6 0,-10-12-56 15,-11-5 12-15,-4 10-2 16,-6-1-19-16</inkml:trace>
  <inkml:trace contextRef="#ctx0" brushRef="#br0" timeOffset="137523.8">5202 18151 316 0,'0'0'55'16,"0"0"-19"-16,0 0 16 0,0 0 12 15,0 0-22-15,0 0-9 16,-9-3-17-1,9 3-6-15,0 0-10 0,0 0-3 16,11 15 3-16,16 9 8 16,13 6-2-16,5-2 13 15,1 3-10-15,-4 1 3 16,1-3-5-16,-5 0-4 16,-5-3 1-16,1-4 7 15,-8-5-10-15,1-2 6 16,-4-1-6-16,-2-5 10 15,0-2-7-15,-3-2-2 0,-3-5-2 16,-1 0 3 0,-3 0 0-16,-5 0-5 0,-1 0 4 15,-1 0 3 1,1 0-3-16,-3 0-1 0,-2-8 10 16,0-19 12-16,3-9-19 15,1-14-1-15,2-2-2 16,3 4 3-16,-4 5-4 15,0 9-4-15,-5 6 4 16,0 6 2-16,0 8 0 16,0 1-4-16,0 5 3 15,0 3-3-15,0 1-1 16,0 4-10-16,0 0 5 16,0 0-5-16,0-4-27 0,0 2-13 15,0-2-30-15,-10 4-71 16,4 0-228-16</inkml:trace>
  <inkml:trace contextRef="#ctx0" brushRef="#br0" timeOffset="155362.08">20455 11476 126 0,'0'0'105'0,"0"0"-68"15,0 0-13-15,0 0 12 16,0 0 2-16,0 0-8 16,0 0-11-16,0 0 4 15,-8-29 5-15,8 29-8 16,0 0 7-16,0 0-15 15,0-1-1-15,0 1-11 16,0 0-5-16,0 0 5 0,0 0 0 16,0 0-8-16,0 0-13 15,0 0-28-15,0 0-5 16,0 0-43-16,4 0-205 16</inkml:trace>
  <inkml:trace contextRef="#ctx0" brushRef="#br0" timeOffset="155494.61">20455 11476 383 0</inkml:trace>
  <inkml:trace contextRef="#ctx0" brushRef="#br0" timeOffset="155630.8">20455 11476 383 0,'9'36'53'0,"-18"-36"-53"0,9 0 9 0,0 0 18 15,0 0 20-15,0 0-18 16,0 0-21-16,0 0-8 16,0 0 0-16,0 0-18 15,0 0-9-15,0 0-22 16,0 0-6-16,0 0 11 16,0 0-5-16,0 0-27 15,0 2-19-15</inkml:trace>
  <inkml:trace contextRef="#ctx0" brushRef="#br0" timeOffset="155759.58">20471 11522 136 0,'0'0'50'0,"0"0"-50"16,0 0-20-16,0 0 1 15,0 0-64-15</inkml:trace>
  <inkml:trace contextRef="#ctx0" brushRef="#br0" timeOffset="156294.45">20430 11554 209 0,'0'0'70'0,"0"0"-46"0,0 0-22 15,0 0-1 1,0 0-2-16,0 0-15 0,-12-14-66 15,12 14-80-15</inkml:trace>
  <inkml:trace contextRef="#ctx0" brushRef="#br0" timeOffset="158837.2">19395 11339 107 0,'0'0'28'0,"0"0"5"0,0 0-31 15,0 0 5-15,0 0 30 16,0 0-3-16,82-86-13 15,-73 74-6-15,-2 2-6 16,-3 0 4-16,1 3-4 16,-3 2-9-16,-2 1 6 15,0-2 4-15,0 2-5 16,0-2 5-16,0 2-1 16,0-2 15-16,0-1-6 15,0 0-12-15,-7-1 2 16,-1-2 2-16,-4 0-6 15,1-1 14-15,-2 0-2 16,-5-1 4-16,-5 0 21 0,-6-3-18 16,-2 4-15-1,-7 1 2-15,-1 3-10 0,-9 2 0 16,0 5 0-16,-10 0 3 16,-2 0-3-16,-5 0-2 15,1 14 2-15,-1 4 5 16,1 0-2-16,-4 4-4 15,6 0 3-15,4 0 4 16,9-2-6-16,9 2 0 16,11-2 0-16,5 2 4 15,5 0-3-15,9 5-2 16,5-4 2-16,5 5 5 0,0-2-5 16,0 1 1-1,11-1 3-15,12 2 3 0,6 0-3 16,8 0-5-1,5 0 1-15,10 0 9 0,2 0-10 16,1 0 0-16,0 0 0 16,3 2 3-16,3 1-3 15,3-1 0-15,6-2 0 16,5-6 4-16,4-2-4 16,0-2-4-16,0-4 4 15,3 0 4-15,-2-3-2 16,5-6-4-16,-3 1 4 15,-2-3 3-15,-1 4-5 0,-6-1-3 16,-6 0 3 0,-1-2 3-16,-3 0-3 0,7 5 0 15,-2-4 0-15,5 1 2 16,2 0-2-16,-4-2-4 16,-7 0 4-16,-2-2 1 15,1-2-1-15,-5 0 0 16,2 0 0-16,0 0 0 15,-2-10 0-15,-3-2-8 16,-3-2 8-16,-1 0 4 16,-2-5-4-16,-4 2 0 15,-3 1 0-15,-4-4 3 16,0 2-3-16,-2-2-4 16,-1 0 4-16,-1-1 4 0,-1-1-3 15,-4-2-2 1,-7 2 2-16,-6 0 2 0,-5-2-3 15,-9 4 0-15,-2-6 0 16,0 2 5-16,-9-2-3 16,-17-3-4-16,-11 2 4 15,-2-3 2-15,-5 0-4 16,-8-2-4-16,-4-3 4 16,-4 0 2-16,-11-2-2 15,-8 1 0-15,-9 4 0 16,-5 6 0-16,-10 4 0 15,-6 6-2-15,-3 1 2 16,-2 2 7-16,1 3-5 16,8 0-4-16,3 2 4 15,6 2 3-15,5 1-4 0,1 4 4 16,5 1-1-16,4 0 3 16,2 0-4-16,6 0-5 15,5 0 4-15,6 0 4 16,7 7-6-16,8 0-4 15,9 3 4-15,5-2 0 16,4 6-5-16,2 2-22 16,5 4-41-16,-3 5-33 15,-1 5-64-15</inkml:trace>
  <inkml:trace contextRef="#ctx0" brushRef="#br0" timeOffset="160766.42">8239 16884 278 0,'0'0'32'16,"0"0"-19"-16,0 0 4 16,0 0 22-16,0 0-4 15,0 0-11-15,-11 0-9 16,8 0-3-16,1 0 4 16,0 0 9-16,0-3-8 15,-2 1-5-15,4-3-3 16,-3 5 15-16,1-4-7 15,2 4-13-15,0 0 3 16,0 0 1-16,0 0-8 0,0-4 0 16,0-2 0-1,0-6 9-15,11 1-9 0,7 0 0 16,0 1 0-16,2-2 6 16,2 6-5-16,-2 1-1 15,0 5 2-15,3 0 3 16,-4 0-5-16,0 0-2 15,-2 5 2-15,-1 9 2 16,-3 4-1-16,-4 0-2 16,-2-4 2-16,-3 5 5 15,-4 0-6-15,0-1 2 16,0 0 2-16,0 4-1 0,-14 0-1 16,-1-2-2-1,-3 3 2-15,3-8 0 0,1-1-2 16,3-4-6-1,5-5 6-15,4-5 0 0,2 0-1 16,0 0-2-16,0 0-11 16,0 0 6-16,0 0-2 15,0 0 2-15,0 0 6 16,2 0 0-16,8 0 1 16,9 0-1-16,-2 3 4 15,8-3-1-15,-3 4-1 16,3 1-3-16,0-4 3 15,-6 7 2-15,-1 1-1 16,-5-4-2-16,-1 4 2 16,-5 0 0-16,-5 4-1 0,-2 1 1 15,0 0 3-15,0 8 13 16,0-4-11-16,-9 4-2 16,-7-4-1-16,-2 0 4 15,-4 4-7-15,-5 1 0 16,0-6 0-16,-2 1 4 15,-2-6-3-15,2-2-2 16,0-2 2-16,2-2 3 16,6-6-4-16,0 0-3 15,7 0 3-15,6 0 1 16,3 0-1-16,3 0-5 16,0 0-10-16,2 0-6 0,0 0-22 15,-2 0-65-15,2 4-111 16</inkml:trace>
  <inkml:trace contextRef="#ctx0" brushRef="#br0" timeOffset="162872.04">7399 17630 171 0,'0'0'13'0,"0"0"-7"16,0 0 10-16,0 0 7 15,0 0 2-15,0 0-13 16,-7-1-12-16,7 1-2 0,0 0-2 15,0 0 4 1,0 0 2-16,0 0 7 16,0 0 8-16,0 0 5 0,0 0-2 15,0 0-4 1,0 0-3-16,0 0-9 0,0 0 1 16,0 0 0-16,0 0 8 15,0 0-3-15,0 0-3 16,0 0 4-16,0 0 0 15,0 0-6-15,0 0 5 16,0 0-4-16,0 0-3 16,0 0-3-16,0 0 3 15,0 0-3-15,0 0 10 16,7 0-5-16,2 0 6 16,-4 0 2-16,3 0 5 0,-1 0-8 15,-1 0-1-15,4 0 2 16,-4 0 3-16,1 0-11 15,-3 0 2-15,0 0-2 16,2 0 3-16,-2 0-4 16,-2 0 0-16,2 0 2 15,1 0 5-15,-3 0-9 16,0 0 4-16,0 0-1 16,-2 0 1-16,2 0 0 15,-2 0-3-15,0 0 3 16,0 0 2-16,0 0-4 15,0 0-2-15,0 0 1 16,0 0 3-16,0 0-4 0,0 0 3 16,3 0-3-1,-3 0 4-15,0 0-2 0,0 0 0 16,0 0 0-16,0 0 3 16,0 0-5-16,3 0 0 15,-3 0 0-15,2 0 0 16,2 0 2-16,0 0-2 15,3 0 0-15,-1 0 3 16,4 0-3-16,3 0 0 16,0 0 0-16,9 0 2 15,7 0-1-15,5 0-1 16,11 0 1-16,8 1 1 0,16 3-2 16,13-4 0-1,10 0 0-15,9 0 0 16,7-10 1-16,11-8-1 0,10-4 0 15,4 0 2-15,1-1-2 16,-5 1 0-16,-13 0 0 16,-11 8 0-16,-16 0 2 15,-14 10-2-15,-15-4 0 16,-12 8 2-16,-13 0-2 16,-8 0 0-16,-9 0 0 15,-5 0 0-15,-4 0 1 16,-7 0-1-16,0 0 1 15,-2 0 4-15,0 0-4 0,0 0 1 16,0 0 3 0,0 0 1-16,0-1-4 15,0-4-4-15,-4 5-2 16,-9-7-31-16,-5-2-28 0,-9 7-41 16,-7 2-21-16</inkml:trace>
  <inkml:trace contextRef="#ctx0" brushRef="#br0" timeOffset="163725.08">7502 18017 264 0,'0'0'72'16,"0"0"-48"-16,0 0-3 15,0 0 21-15,0 0-3 16,0 0-22-16,0 0-1 16,11-40 2-16,2 31 4 15,7 0-6-15,5 1-8 16,-1 4 4-16,5-2-5 16,-1 6-6-16,-3 0 10 15,0 0-5-15,-5 6-1 0,-7 14-5 16,-1 0 2-16,-8 2 1 15,1 0 7-15,-5-4-9 16,0 4 5-16,0-4-6 16,0-1 2-16,0 2 1 15,-7 4-3-15,0-12 0 16,-2-1-1-16,5-6-6 16,4-4 1-16,0 4-9 15,0 0-3-15,0-2-4 16,0 2-8-16,6 4 21 15,6-1 8-15,1-4-3 0,5 5 4 16,-1 1 2 0,4-4 0-16,-8 4 2 0,1 0-3 15,-6 4 6 1,1 1 5-16,-5 3-5 0,-4 2 7 16,0 3 0-16,0 4 0 15,0-2 1-15,-4 2-12 16,-9-1 2-16,-3-6-5 15,1 0 0-15,-1-2-3 16,-2 1-8-16,2-3-12 16,3 0-19-16,2-5-26 15,6-2-11-15,1 2-11 16,4-5-92-16</inkml:trace>
  <inkml:trace contextRef="#ctx0" brushRef="#br0" timeOffset="163995.06">8321 17987 341 0,'0'0'62'16,"0"0"-60"-16,0 0 12 15,0 0 15-15,0 0 12 16,0 0-5-16,52 84-17 15,-44-66-2-15,-1-1-9 0,0 2-6 16,-5-1-2-16,1 2 1 16,-3 0-4-1,0 1-19-15,0 2-3 0,-3-1-16 16,-13 1-37-16,-6-2-20 16,0-6-103-16</inkml:trace>
  <inkml:trace contextRef="#ctx0" brushRef="#br0" timeOffset="164189.41">8208 18231 323 0,'0'0'113'16,"0"0"-113"-16,0 0-7 0,0 0 7 16,0 0 10-1,0 0 8-15,86-22-8 0,-38 5-10 16,3-6 4-16,8-3-4 15,5-2 0-15,2-8-15 16,1 2-68-16,0 1-30 16</inkml:trace>
  <inkml:trace contextRef="#ctx0" brushRef="#br0" timeOffset="164586.53">9030 17856 360 0,'0'0'118'0,"0"0"-115"16,0 0-3-16,0 0 10 16,0 0 1-16,0 0-8 15,-36 50-2-15,36-15 4 16,0-3 6-16,7 0-1 16,7-2 15-16,1 0-11 15,3-10-14-15,1 1 10 16,2-4-6-16,1-3-3 15,3-8-1-15,-1-1 2 16,3-5 0-16,-1 0 2 16,-5 0-4-16,-6-11 4 15,-3-1-3-15,-10-7 4 16,-2-8-2-16,0-3 1 16,-12-2-4-16,-15 0 0 0,-4 6-15 15,-2 8 14-15,-3 2 1 16,5 2 3-16,2 8-3 15,4 2-4-15,6 4 0 16,7 0-10-16,6 0-24 16,3 0-30-16,3 4-38 15,0 5-56-15</inkml:trace>
  <inkml:trace contextRef="#ctx0" brushRef="#br0" timeOffset="164954.31">10031 17299 416 0,'0'0'54'0,"0"0"-52"15,0 0-2-15,146-6 30 16,-72-6-19-16,1-2-4 15,-10 1-7-15,-5-4 0 16,-6 3-2-16,-9 0-34 16,-14 6-47-16,-14 8-67 15</inkml:trace>
  <inkml:trace contextRef="#ctx0" brushRef="#br0" timeOffset="165172.67">10097 17580 571 0,'0'0'56'0,"0"0"-56"16,0 0-28-16,0 0 28 16,0 0 7-16,0 0-4 15,123 7-3-15,-65-22-11 16,4-5-19-16,3-6-37 15,1-1-45-15,3 1-75 16</inkml:trace>
  <inkml:trace contextRef="#ctx0" brushRef="#br0" timeOffset="165673.62">11162 17173 436 0,'0'0'74'0,"0"0"-69"15,0 0 2-15,0 0 21 16,0 0 0-16,9-129-7 16,0 89-13-16,2 4-1 15,0 4-6-15,0 2 7 16,-2 11 1-16,1 6-7 15,-6 5 7-15,0 2 2 16,-4 2-5-16,4 4-3 0,-4 0 0 16,5 0-1-1,1 0-2-15,10 4 0 0,7 15 2 16,6 4 6-16,2 15-6 16,0 3 3-16,3 16-2 15,-5 7 19-15,0 2-8 16,-8 3-3-16,0 0 7 15,-5 0 0-15,-8-13-15 16,3-6 8-16,3-18-7 16,-5-6 11-16,4-7-10 15,-9-11-3-15,-1-2 0 16,-1-6 1-16,-2 0-1 0,0 0-4 16,0 0-7-1,0 0 4-15,0 0-14 0,0 0-17 16,0 0-10-16,0-10-41 15,0 0-184-15</inkml:trace>
  <inkml:trace contextRef="#ctx0" brushRef="#br0" timeOffset="168472">31687 10110 213 0,'0'0'28'0,"0"0"-25"0,0 0 15 16,0 0-3-1,0 0 7-15,0 0-8 0,49-26-11 16,-40 20 12-16,4-2-11 16,1-2 13-16,1-1 2 15,-1 0-19-15,1 3-1 16,1-2-13-16,-5 4-40 16,0-1 0-16,-4 4 44 15,-2 3 10-15,-5-3 0 16,0 3-1-16,0-1 1 15,0 0 10-15,0-2 31 16,0 1-1-16,4-2-34 16,0 0 0-16,1-2-6 15,3 2-12-15,2-2 12 16,1-1 2-16,-1 1-2 0,2 0-7 16,-3 1 7-1,-3 1 10-15,2 0 6 0,-6 0 1 16,-2 0 13-16,2 0-1 15,-2 0-7-15,0 0 3 16,2-2-11-16,0 0-3 16,3 0 1-16,-5-4-12 15,0 2 15-15,2 0 6 16,-2-3-3-16,0 4 0 16,0-3-5-16,0 0 9 15,0-1-11-15,-11-1-10 16,-3-1-1-16,-1-4 5 15,-8-1-3-15,-1-4-4 16,-5 3 4-16,-7-2 2 0,-4 3-4 16,0 2-2-16,-4-2 2 15,-1 2 3-15,-2 2-2 16,-2 0-2-16,2 2 2 16,3 2 1-16,1 4-2 15,-1 2-4-15,-1 4 4 16,-5 0 1-16,-6 0 3 15,2 1-7-15,-2 11 6 16,8 3 3-16,5 0-6 16,7-2 3-16,9 3-2 15,3 5 3-15,2-2-2 16,-1 7-4-16,3 3 4 16,-2 3 4-16,2 6-6 15,-2 1 4-15,2 4-4 0,0 3 6 16,-1 7-3-16,4 0-5 15,-1 5 4-15,3-2 5 16,1-1-7-16,-1-5-1 16,1-2 1-16,-1 0 1 15,1-2 1-15,5 0-4 16,3-4 4-16,6 5-1 16,0-6-1-16,0 2-5 15,0-1 5-15,6-3 2 16,10 3-1-16,1-7-2 15,4-1 2-15,0-2 3 0,4-1-4 16,2-4-6-16,0 2 6 16,0 1 2-16,2-3 1 15,2 3-6-15,2-3 6 16,3 0-2-16,4 0-1 16,3-4-3-16,-1 0 3 15,3-6 2-15,-3 0-1 16,2-3-2-16,1 1 2 15,1-3 1-15,4-1-2 16,-4-5-5-16,3 0 5 16,-4-6 5-16,2 0-5 15,2 0 0-15,-5 0 0 16,1-2 3-16,-1-4-3 0,0-2-3 16,4-3 3-1,-2 3 1-15,-1-5 0 0,1-1-2 16,-3-2 2-16,-1-2 3 15,-4 0-4-15,1 1-4 16,-6-6 4-16,0 1 2 16,-2-3-1-16,1-2-2 15,-3-1 2-15,-2 2 2 16,-4-2-3-16,0-3-4 16,-5 1 4-16,-5-2 3 15,-1 0-2-15,-4 0-2 16,3 0 2-16,-2-2 3 15,0 2-4-15,0-1-4 16,0 0 4-16,-5 2 7 0,6 0-5 16,-4-4-2-16,3 1 1 15,-5-2 11-15,1-2-11 16,0 0 1-16,-5 0-2 16,0-2 2-16,2 4-1 15,-2 0-2-15,0 5 2 16,0 1 1-16,0 3-2 15,0-2-11-15,-12-1 11 16,-3 1 0-16,-3-2-2 16,-4 1 2-16,-3-1 0 15,1 2 1-15,-8 1-1 16,8 2-7-16,-3 2 7 16,0 2 1-16,1 0-1 0,-3 3 0 15,0-3 0 1,0 4 4-16,2 0-4 0,0 1-5 15,5 0 5-15,-2 1 3 16,4 0-2-16,-1 2-2 16,2 2 2-16,-2 1 1 15,1 0-2-15,-1 1-9 16,-4 0 9-16,2-3 1 16,-1 5-1-16,-1-5 0 15,3 5 0-15,4-1 5 16,1 2-5-16,1 1-7 15,1 0 7-15,1-2 1 0,1 3-1 16,-1 0-5-16,5-1-9 16,1 2 2-16,-2 1-31 15,-3 3-86 1,-3 0-99-16</inkml:trace>
  <inkml:trace contextRef="#ctx0" brushRef="#br0" timeOffset="185506.5">19765 792 143 0,'0'0'51'0,"0"0"-32"16,0 0 15-16,0 0 5 15,0 0 2-15,0 0 0 16,0 0-7-16,0 0 10 15,13-112-6-15,-13 102-2 16,2 6-6-16,-2 1-16 16,2 3-4-16,0 0-10 0,8 10-13 15,-4 29 13 1,3 20 1-16,-5 26 8 0,-4 25 2 16,0 23 1-16,-6 17 10 15,-15 13 2-15,2 2-14 16,-1 13 5-16,0 4 3 15,0-8-11-15,4-6 4 16,-1-13-6-16,3-19 9 16,1-11-13-16,4-15 2 15,2-17-3-15,0-9 6 16,5-14-5-16,-2-12-2 16,4-10 3-16,-3-16 2 15,3-12-4-15,0-11-3 16,0-8 3-16,0-1 9 0,0 0-7 15,0 0 4 1,0-6 1-16,0-10 3 0,0-2-10 16,0-2-19-16,0 0 6 15,0 1 0-15,0 4-15 16,0-1-11-16,0-1-28 16,3 4-49-16,1 5-76 15</inkml:trace>
  <inkml:trace contextRef="#ctx0" brushRef="#br0" timeOffset="187309.38">30776 10368 124 0,'0'0'37'0,"0"0"-23"16,0 0 13-16,0 0 15 15,0 0-22-15,0 0-6 16,0 0-14-16,38-7 8 16,-34 7-8-16,3 0-1 15,-5 0 1-15,2 0-1 16,-4 0-15-16,0 0-10 0,0 0-23 15,0 0-20-15,0 0-12 16,0 0 38-16</inkml:trace>
  <inkml:trace contextRef="#ctx0" brushRef="#br0" timeOffset="187671.45">30968 10374 156 0,'0'0'86'15,"0"0"-66"-15,0 0-5 16,0 0-11-16,0 0-1 16,0 0-1-16,-12-13 3 15,8 11-5-15,-3-2-18 16,-1 0-13-16,-6 0-3 15,-1 2-88-15</inkml:trace>
  <inkml:trace contextRef="#ctx0" brushRef="#br0" timeOffset="188327.67">28820 10232 309 0,'0'0'77'0,"0"0"-67"16,0 0-6-16,0 0 25 15,0 0 58-15,0 0-39 16,8 0-15-16,-8 0-9 16,0 0 13-16,0 0-5 0,0 0-10 15,0 0 3 1,0 0-2-16,0 0-21 0,0 0 0 16,0 0 2-16,0 0 4 15,0 0-8-15,0 0-9 16,0 0 8-16,0 0 1 15,0 0-32-15,-4 0-9 16,-10 6-29-16,-7 9 0 16,-6 6-37-16,-4-7-79 15</inkml:trace>
  <inkml:trace contextRef="#ctx0" brushRef="#br0" timeOffset="195375.43">24029 9840 60 0,'0'0'114'0,"0"0"-73"16,0 0-37-16,0 0 15 15,0 0 7-15,0 0-4 16,0 0-5-16,-13-43-11 15,11 42 21-15,0-3-12 16,0-1-9-16,2 3 8 16,0-2 3-16,0 1-2 15,-3-1 9-15,0-1-12 16,1 4 9-16,-2-2-8 16,2 1-9-16,-3 1 6 15,1-1 3-15,-2 2-13 0,-2-3 4 16,4 2 1-1,-1-2 1-15,-1 1-6 0,-3 0 4 16,0 0-4-16,2 2 9 16,1-2-8-16,-3 0 6 15,0 1-6-15,-7-2 9 16,0 1-10-16,-1 2 4 16,-3 0-4-16,-3 0 4 15,2 0-1-15,0 0-6 16,-1 0 7-16,2 0 0 15,-2 0-4-15,-1 0-2 16,4 5 2-16,-4 0 1 16,-2 4 1-16,1-2-4 15,-3 4 4-15,-2-2-1 0,0 4-1 16,1-2-4-16,3 0 4 16,5 0 2-16,-1 3 0 15,4 0-4-15,-1 9 4 16,1 3 1-16,-4 2-3 15,-1 6 1-15,2 2-1 16,0-2 7-16,5 2-7 16,-1-4 5-16,0 0-3 15,5-2 9-15,0-2-8 16,5-2 0-16,-2 3-1 16,2-1 7-16,3 2-8 0,1-2-2 15,0 0 4-15,2 4 0 16,0 0-3-16,0 1-4 15,0 0 4 1,0 1 3-16,0 0 0 0,9-1-6 16,3-1 6-1,0-3 0-15,1-2-3 0,1-2-2 16,4 2 2-16,0-6 2 16,2 2-2-16,0-4 0 15,0-4 0-15,3-1 2 16,3-3-2-16,2-1 0 15,5-5 0-15,-2 3 3 0,0-2-1 16,0-2-4 0,-3 2 4-16,3-2 3 0,-2 1-5 15,0-2-5-15,-2 0 5 16,0-2 2-16,-2-1 0 16,0 0-4-16,1 0 2 15,0 0 0-15,3 0 0 16,0-7-3-16,-2-2 3 15,-2-1 3-15,0 2 0 16,-6-2-6-16,-1 0 6 16,1 0-2-16,-6 0-1 15,3-3-4-15,-1 2 4 16,1-1 3-16,-1 0-1 16,1-3-4-16,-3 2 4 15,2-1 0-15,-1-3-2 0,-1 0-1 16,3 1 1-1,-3-2 3-15,1 2-1 0,-3 2-4 16,-3-3 4-16,4 3 1 16,-3 0-3-16,-1 1-4 15,4 1 4-15,-6-3 2 16,1-1 0-16,-1 3-4 16,2-6 4-16,-2 1 0 15,1 0-2-15,-3-2 0 16,-2 2 0-16,0 0 6 15,1-2-5-15,-1 2-2 16,1 0 4-16,-1-2 2 16,-2 2-5-16,0-1-1 15,0 0 1-15,0 1 4 0,0-1-1 16,0-1-4-16,0 2 4 16,0-1 5-16,-7-4-8 15,2 3 4-15,-1-1-4 16,-3 0 5-16,5 3-3 15,-6 0-4-15,6 1 4 16,-5 4 3-16,3 1-5 16,-2 1-4-16,0 3 4 15,-1-1 4-15,3 1-3 16,-4 0-2-16,-1 0 2 16,1-2 6-16,-2 3-7 0,-3-4-3 15,1 3 3 1,-1-3 3-16,1 4-2 0,1-5-2 15,2 4 2-15,-1-1 5 16,1 4-6-16,3 1-4 16,-2-2 4-16,4 1 7 15,-3 1-6-15,-1 1-2 16,0-2 2-16,-1 1 2 16,-1-1-3-16,-1 0-6 15,2-3 6-15,-5 4 4 16,1-2-2-16,-3 0-4 15,0 3 4-15,3-1 1 16,4 4-3-16,1-3-15 16,2 3 15-16,1 0 0 0,5 0-19 15,2 0-2-15,-2 0-19 16,2 0-7-16,0 0-42 16,0 0-23-16,0 3 9 15</inkml:trace>
  <inkml:trace contextRef="#ctx0" brushRef="#br0" timeOffset="203454.45">24713 477 104 0,'0'0'13'15,"0"0"-6"-15,0 0-7 16,0 0-6-16,0 0-76 0,0 0 76 16,0 0 5-16,-38 54 1 15,30-36-1-15,-1-4 1 16,1 2 8-16,4 1 31 16,-5 13-22-16,1 6-10 15,-2 10-7-15,-1 2 0 16,1 0-5-16,2 0-16 15,4-6 11-15,2-10 8 16,2-6-9-16,0-14 9 16,0-6 2-16,0-6 11 15,0 0 63-15,0 0-15 16,0-4-23-16,0-5-19 16,0-4-2-16,0 1 7 15,0 0 8-15,0 0 3 16,0 0-15-16,-5 4-5 15,1 4 28-15,2 2 11 16,0 2-26-16,0 0-12 0,-3 0-13 16,-2 12 3-16,-2 26 0 15,-2 24-4-15,-5 31 15 16,1 22 7-16,-1 27-13 16,3 16 7-16,-3 26-2 15,1 29 8-15,-7 15-11 16,-3 8-11-16,5-21 9 15,9-28 6-15,8-31-14 0,3-31 7 16,0-25-5 0,7-14 10-16,0-11-7 0,0-9-4 15,-5-7 0-15,0-7 3 16,-2-13-3-16,0-13-4 16,0-12 4-16,0-8 1 15,2-6-3-15,1 0-2 16,1-2 2-16,0-26 22 15,4-20-17-15,2-16-5 16,5-18 5-16,-3-12-5 16,-1-11 0-16,-9-14-13 15,-2-10 6-15,0-18 4 16,0-12-12-16,0-9 7 16,0-17-2-16,0-3 9 15,-6 0-1-15,1 9-12 16,3 19 14-16,0 13-4 15,0 11 2-15,2 14 2 0,0 26 0 16,0 25 3-16,0 29-3 16,6 22-7-16,-3 12 7 15,-3 8 0-15,0 0-1 16,0 6-14-16,4 25-20 16,5 20 34-16,0 31 0 15,-5 27 1-15,-4 21 1 16,0 20 11-16,0 11-9 15,-13 20 10-15,-5 9-8 16,-2 0 12-16,3-9-12 16,-2-27-4-16,6-29 6 15,8-23 3-15,1-18-8 0,-1-14-4 16,1-8 4-16,-2-14 4 16,1-10-6-16,1-9-5 15,1-12 5-15,1-4 2 16,2-9-2-16,0-4-2 15,0 0 2-15,0 0 1 16,0-13-1-16,0-12-4 16,0-13-4-16,0-9 8 15,5-7-10-15,2-10-1 16,-3-10-6-16,0-7 12 16,-4-12-11-16,0-7-12 15,0-5-6-15,0-12 2 0,0-14-6 16,-15-10 13-16,-3-2 6 15,-3 13-2 1,6 17-8-16,-1 24-2 0,10 19-15 16,1 17-9-16,5 11-45 15</inkml:trace>
  <inkml:trace contextRef="#ctx0" brushRef="#br0" timeOffset="213060.74">26161 10338 107 0,'0'0'70'15,"0"0"-60"-15,0 0-10 16,0 0-3-16,0 0 3 15,0 0 4-15,0 0-4 16,10 0-31-16,-10 0-64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2-11-24T08:34:08.372"/>
    </inkml:context>
    <inkml:brush xml:id="br0">
      <inkml:brushProperty name="width" value="0.05292" units="cm"/>
      <inkml:brushProperty name="height" value="0.05292" units="cm"/>
      <inkml:brushProperty name="color" value="#FF0000"/>
    </inkml:brush>
  </inkml:definitions>
  <inkml:trace contextRef="#ctx0" brushRef="#br0">13962 6622 76 0,'0'0'113'0,"0"0"-81"15,0 0 2-15,0 0-14 16,0 0-3-1,0 0-12-15,0 0 10 0,-21-53 1 16,21 47-7-16,0 0 17 16,0 2-16-16,-2-2 6 15,2 0 15-15,0 1-22 0,-2 0 0 16,2 2 6 0,-4-4-9-16,4-1 4 0,0 0-2 15,0 0-2 1,0 3 0-16,0 2-5 0,0 0-1 15,0 3 0 1,0 0 0-16,8 0-1 0,7 0 1 16,10 0 2-16,14-5 4 0,20-11-2 15,19-13 11 1,18-3-6-16,10-4-8 0,8-2-1 16,-2 6 2-1,-6 4 0-15,-10 8-2 0,-5 8-1 16,-8 8 1-1,-10 4 4-15,-10 0-2 0,-12 0-4 16,-11 2 4 0,-11 9 0-16,-11-4-2 15,-11-2-6-15,-7-3 6 0,0 3-1 16,0-3 3 0,-11 4 2-16,-12 0-3 0,-3 5-1 15,-3-2-12-15,-3 5-21 16,3-1 12-16,3-2 3 15,1 1-28 1,5-2-1-16,2-2-45 0,5 1-69 16</inkml:trace>
  <inkml:trace contextRef="#ctx0" brushRef="#br0" timeOffset="600.2">14764 5985 407 0,'0'0'25'16,"0"0"-20"-16,0 0-5 15,0 0-18-15,0 0 6 16,0 0 12-16,-23 29 0 15,29-21 3-15,9-2 8 16,6-2 5-16,10 2-3 16,7 2-11-16,5 2 6 0,3 6-3 15,1 2-3 1,-3 6-2-16,1 2 1 0,-5-2 1 16,0-2-2-1,3-5 1-15,-3-4 0 0,-7-3-1 16,-2-2 1-16,-6 0-1 15,0 3 2-15,-6 0 3 16,-1 5 1-16,-1 2-5 16,2-2 3-16,-6 2-4 15,-2-3 1-15,-2-3-2 0,-5-3 2 16,-1 8 0 0,-3 1 11-16,0 8-5 0,0 4 11 15,-9 0 2 1,-9 0-13-16,-2-1 4 0,-2-2-3 15,-1-3-2 1,-2-1-1-16,0-2-5 16,-2-1 10-16,0 1 0 0,-2-2-10 15,4 0 7-15,3-6-3 16,4-3-1-16,4-2-3 0,8-5-1 16,2-2 0-1,4-1 1-15,0 0-28 0,0 0-20 16,2 0-27-1,20 0-13-15,9-8-84 0</inkml:trace>
  <inkml:trace contextRef="#ctx0" brushRef="#br0" timeOffset="1934.48">16432 5695 530 0,'0'0'41'0,"0"0"-36"15,0 0-5-15,0 0 0 16,-3 122-7-16,23-22 7 16,-15 22 8-16,-5 9 2 15,0-9 1-15,0-17-11 0,0-16 11 16,0-10-3 0,-3-16-6-16,-1-13-2 0,2-12 1 15,0-12 0 1,2-12-1-16,0-9-3 0,0-5 3 15,0 0 0 1,0 0-6-16,0-16 5 16,0-13-13-16,0-2 2 0,0 5 5 15,2 6-6-15,13 10 5 16,5 4-5-16,7 6 5 16,9 0 8-16,4 0 0 15,11 0 0-15,9 0 0 16,9 0 0-16,3 0 0 15,3-14 0-15,-4-14-1 16,-5-11 1-16,-9-6 3 16,-3-13-1-16,-9-11-2 0,-8-9 2 15,-7-4 3-15,-13-2 4 16,-17 4-8 0,0-3 3-16,-24 4-1 0,-21-2-2 15,-3 7-1-15,-6 12 0 16,0 19 0-16,10 23 2 15,13 16 0-15,17 4-4 16,14 9 0-16,0 17 2 16,0 18 0-16,0 25 2 0,6 25-2 15,8 21 0 1,9 7 0-16,8-1-2 0,9-7 1 16,4-6-1-1,5-13 1-15,3-15-10 0,3-18 8 16,1-18 3-1,-3-13-16-15,-4-13 13 0,-4-17 3 16,-3-1-2 0,1-10-7-16,-1-20-19 0,-7-5 7 15,-8 2 5 1,-6 10 5-16,-11 8 11 0,-3 11 0 16,-1 4-1-16,4 10-6 15,1 22 7-15,3 8 0 16,-1 6 15-16,3 1-10 15,5-9 4-15,6-4 0 16,6-11-5-16,5-4 5 16,5-7-9-16,-1-6 5 15,3-6-3-15,-9 0-2 16,-7-4 0-16,-10-22 4 16,-9-8 2-16,-10-9 2 0,0-3-7 15,-23 0 7-15,-17 1 4 16,-11 4-7-16,-12 5 15 15,-10 6-14-15,-5 6 0 16,-7 8-5-16,1 8 3 16,3 8 0-16,10 0-4 15,18 8-1-15,17 15-2 0,20 6-8 16,16-1-40 0,14-4-11-16,34-6-29 0,17-6-57 15</inkml:trace>
  <inkml:trace contextRef="#ctx0" brushRef="#br0" timeOffset="2450.04">18205 6332 400 0,'0'0'125'16,"0"0"-99"-16,0 0-26 0,0 0-3 16,0 0 3-1,0 0-24-15,0 32 9 0,0 13 15 16,0 7 10-1,0 0-6-15,11-12 2 0,21-15-5 16,14-12 5-16,6-13-3 16,0 0-3-16,0-16 12 15,2-18-5-15,-4-9-7 16,2-2 0 0,-3-4 1-16,-5 9-3 0,-1 6 2 15,-9 13-11-15,-5 12 7 16,-3 9 1-1,1 16-12-15,6 24 9 0,10 14 6 16,17 15 2-16,15 7-2 16,4 8-4-16,-10 12 4 0,-18-2 0 15,-22 0 2 1,-14-7-1-16,-10-15 4 16,-5-5 13-16,-11-5-1 15,-34-4-3-15,-10-6 8 0,-15-10 1 16,-3-12 1-1,-8-8 1-15,-10-9-22 0,-3-8 5 16,-10-5-3 0,2 0-3-16,8-4 4 0,20-24-6 15,20-10-3-15,26-8 1 16,23-10-9-16,5-6-1 16,43-6-11-16,32 1-15 15,29 0-23-15,6 10-28 16,6 9-74-16</inkml:trace>
  <inkml:trace contextRef="#ctx0" brushRef="#br0" timeOffset="16450.11">11278 10016 336 0,'0'0'21'0,"0"0"-13"16,0 0 13-16,0 0-10 16,0 0-5-16,0 0 3 15,0 0 10-15,0 0-13 16,-44-23-4-16,44 23 0 0,0 0-4 16,0 0 0-16,0 0-27 15,0 0-9-15,15 0-37 16,9-23-163-16</inkml:trace>
  <inkml:trace contextRef="#ctx0" brushRef="#br0" timeOffset="30639.77">13602 7122 59 0,'0'0'0'15,"0"0"-47"-15</inkml:trace>
  <inkml:trace contextRef="#ctx0" brushRef="#br0" timeOffset="30739.86">13602 7122 73 0,'127'-122'64'0,"-120"110"-35"16,-1-2-3-16,0 1-20 15,2 5-6-15,1-5-3 16,-1 5-18-16,-4-2-58 0</inkml:trace>
  <inkml:trace contextRef="#ctx0" brushRef="#br0" timeOffset="31335.5">13794 6882 42 0,'0'0'90'16,"0"0"-66"-16,0 0 0 15,0 0-4-15,0 0 5 16,0 0-6-16,0-40 4 15,0 36-2-15,0 0-3 16,2-1-9-16,-2 4 4 16,0-4-6-16,0 5 8 15,0 0 1-15,0 0 4 0,0 0 1 16,0 0-6 0,4 0-15-16,-2 13-5 0,0 20 5 15,-2 9 24 1,0 7-10-16,0 2-12 0,0 2 7 15,0-4 1 1,-4-3-9-16,-13-5 15 16,-6 1-11-16,-1 1 10 0,-3-4-11 0,0-6-2 15,2-4-1 1,4-2 2-16,2-4-1 0,2 0-4 16,-1-4 4-1,5-5-2-15,1-4 0 16,6-6-8-16,6-3 8 15,0-1-2-15,0 0-3 16,0 0 4-16,0-4 1 16,0-6 2-16,0 2-2 15,4 4-5-15,2 4 5 0,6 0-2 16,3 0 0-16,8 21-2 16,6 19 4-16,8 29 6 15,-1 27 6-15,-3 17-11 16,-2 5 7-16,-4-11 6 15,-2-20-11 1,-2-8 5-16,-6-15-7 0,-3-11 13 16,-1-7-7-16,-1-13-7 0,-4-4 0 15,1-8 3 1,-1-4-3-16,0-7-13 16,0-4-25-16,1-6-9 15,1 0-30-15,-2-10-4 16,-1-24-59-16</inkml:trace>
  <inkml:trace contextRef="#ctx0" brushRef="#br0" timeOffset="32119.68">14326 7097 298 0,'0'0'54'15,"0"0"-34"-15,0 120-19 16,0-24 13-16,0-2-3 0,0-13 18 16,0-26-9-16,0-10-7 15,4-11 5-15,0-6 4 16,0-6-15-16,-2-8-4 15,2-6-1-15,-2-8 4 16,-2 0-6-16,2 0 0 16,1-18 17-16,-1-22-5 15,-2-13-12-15,0-17-2 0,0-8-12 16,0-6 5 0,0 2-8-16,0 7-6 0,13 17 23 15,9 19 0 1,3 10 1-16,8 3-2 0,7-5 2 15,5-6 5 1,-1 7-6-16,-3 9-3 0,-15 18 3 16,-1 3 0-16,-5 12-4 15,-5 17 3-15,-1 4 1 16,-5 1 3-16,-7-1-3 0,-2-2-5 16,0-1 5-1,-11-2 8-15,-12 3 0 16,-8-1 4-16,-4 1-6 15,-5 1 9-15,-3-1-15 0,-1 0 1 16,-1 0-1 0,3-5 0-16,6-6-1 0,10-9-1 15,13-10-1-15,7-1 0 16,6 0 3-16,0-14-11 16,0-2 7-16,0 3 2 15,0 0 4-15,2 7-1 16,6 2 0-16,1 4 6 15,3 0-7 1,9 0-5-16,6 0 5 0,4 0 4 16,4 6-2-16,1 3-2 15,-1-2 0-15,-3 1 16 16,-3-2-14-16,-3 2 1 0,-1 2-2 16,2 2 1-1,0 2-2-15,0 0-2 0,0 2-18 16,-8 0-2-1,-5 1-17-15,-5 0-14 0,-7 3 6 16,-2 4-22 0,0 1-75-16</inkml:trace>
  <inkml:trace contextRef="#ctx0" brushRef="#br0" timeOffset="32650.03">15354 7313 306 0,'0'0'22'0,"0"0"-13"16,0 0-6-16,68-102-1 16,-61 77 12-16,-5-1 20 15,-2 4-4-15,0-2-11 16,-4 2 2-16,-19 2 10 16,-4 2-17-16,-2 6 5 15,-4 6-17-15,-3 6-2 16,1 0 0-16,-3 4 3 0,5 20-1 15,0 9 5 1,1 8-5-16,3 7-4 0,5 7 6 16,8 3 1-16,5-4-5 15,9-4-4-15,2-4 4 16,0-6 7-16,0-5-5 16,17-6-4-16,10-4 4 15,6-3 5-15,4-3-4 0,5 0 0 16,2-5-1-1,3-5-2-15,1-7-3 16,4-2 2-16,-3 0-19 16,0-2-7-16,-8-2-31 0,-14 4-50 15,-21 0-145-15</inkml:trace>
  <inkml:trace contextRef="#ctx0" brushRef="#br0" timeOffset="35090.06">7461 8457 51 0,'0'0'16'15,"0"0"-11"-15,0 0 12 16,0 0 4-16,0 0-21 15,0 0-11-15,0-1-12 16,0 1 23-16,0 0 13 16,0 0 21-16,0 0-6 0,0 0 5 15,0 0-3 1,0 0-22-16,0 0-8 0,0 0-2 16,0 0-17-1,0 0 10-15,0 0 9 16,0 0 0-16,0 0 6 15,0 0-1-15,0 0 18 16,0-2 4-16,0-2 6 16,0 3-4-16,0-2-11 0,0 1-7 15,0 0-4-15,0 0-7 0,0 0 9 16,0 2-1 0,0 0 3-16,0 0-11 0,0 8 3 15,0 20 3 1,6 10 22-16,-2 4-15 0,0 3-1 15,2-7-5 1,3 0 4-16,3 2-8 0,1 3-2 16,-2 6 5-16,2 9 7 15,-4 8-12-15,-2 0 4 16,0 5-3-16,-3-9 6 16,-2-12-8-16,3-8 5 15,1-14-5-15,-1-6 0 16,-1-7 1-16,1-6-1 15,-3-5 1-15,1-3 0 16,-3-1 2-16,0 0-2 16,0 0 15-16,0 0 2 15,0-14-18-15,0-9 2 0,-5-3-1 16,-2-8 0 0,-2-13-1-16,0-13-6 0,3-12 4 15,-1-10-3 1,2-6-6-16,1-2-4 0,4 1 7 15,0 9 4 1,0 10 2-16,0 10-3 0,22 7 3 16,5 8 2-16,5 5-12 0,1 9 12 15,-4 12 1 1,0 13-1-16,2 6 0 16,-2 11-6-1,2 30 6-15,-5 15 2 0,-10 15 0 16,-5 12 1-16,-11 0-3 15,0-9 2-15,0-10-2 0,-25-14 4 16,2-10 5 0,-9-9 8-16,3-4-15 15,3-6 3-15,5-8-4 16,13-7 0-16,5-4-1 16,3-2-2-16,0 0 1 15,0 0-2-15,13 6-8 0,8 6 11 16,6 4 1-16,8 4 0 15,5 2-1-15,-1 0 0 16,0 1 0-16,1 3 0 16,-2 1 3-16,7 8-3 15,-1 5 3-15,-3 6-3 16,-1 2 0-16,-3 7-7 16,1-5-1-16,-3-8-25 15,2-14 4-15,-2-16-32 16,-1-12 13-16,-3 0-30 15,-4-8-61-15</inkml:trace>
  <inkml:trace contextRef="#ctx0" brushRef="#br0" timeOffset="35569.86">8678 8338 306 0,'0'0'15'0,"0"0"-13"16,0 0-2-16,0 0 0 15,0 0 0-15,0 0 23 16,-141 24-6 0,104 20 10-16,-3 12-2 0,4 0 11 15,9 0-7-15,7 2-21 0,14 1 10 16,3 1-12 0,3 4-4-16,5 0 4 0,22 0-6 15,8 0 2 1,7-5-4-16,1-6 0 0,-1-4 2 15,-2-7 0 1,1-8-6-16,-2-10 6 0,8-12 0 16,2-12 7-16,9 0-4 0,2-10-1 15,-2-14 5 1,-5-4-7-16,-6 4-19 0,-7 4-24 16,-4 6-30-1,-7 10-43-15</inkml:trace>
  <inkml:trace contextRef="#ctx0" brushRef="#br0" timeOffset="38469.8">11400 10010 122 0,'0'0'73'16,"0"0"-15"-16,0 0-31 16,0 0-16-16,0 0 0 15,0 0 4-15,0 0-9 16,-17-9 7 0,15 7-5-16,-1-3 11 0,1 4-4 15,-1-4-2-15,1 1 8 16,-2 0-3-16,2 0-17 15,0 0-2 1,-3-2 3-16,1-1 5 0,0 2 0 16,-4-3-5-16,6 0 9 0,-4-2 5 15,-1-5-12 1,1 2 12-16,-4-5-2 16,4 1 1-16,-3-1-6 15,-1 0-4-15,-3-1 2 0,-2-4 5 16,-5 4-12-1,-3-2 4-15,-1-1-2 0,-2 0 7 16,-1 1-9 0,-4 2-3-16,2 1 3 15,0 4 3-15,-2 2-2 0,-1 4-2 16,-1 4 2-16,-6 4 0 16,0 0-1-1,-3 4-6-15,1 14 6 0,1 6 2 16,0 4 0-16,7-2-4 15,2 2 4-15,6-3 1 16,5-2-3-16,2 1-4 16,2 1 4-16,5 5 3 15,5 4-2-15,1 8-2 16,3 6 2-16,2 10 2 0,0 4-3 16,0 4-3-16,0 2 3 15,9-3 3-15,4-1-2 16,3-4-2-1,4-4 2-15,0 1 7 0,5-7-8 16,2-5-1-16,2-2 1 16,-1-7 5-16,6-8-2 15,-1-6-6-15,1-4 6 16,3-6 2-16,1-4-5 16,0-2-8-16,2-4 0 0,0 0-16 15,-4 4-53 1,-3 2-54-16,-13-4-220 0</inkml:trace>
  <inkml:trace contextRef="#ctx0" brushRef="#br0" timeOffset="43490.77">7062 11342 129 0,'0'0'91'15,"0"0"-51"-15,0 0-23 16,0 0-17-16,0 0-5 0,0 0-1 15,0 0-9 1,21-5-15-16,-17 0-18 16,-2 2-78-16</inkml:trace>
  <inkml:trace contextRef="#ctx0" brushRef="#br0" timeOffset="44619.69">7083 11179 275 0,'0'0'55'0,"0"0"-36"16,0 0-19-16,0 0-3 16,0 0-9-16,0 0 12 0,6 89 4 15,0-34 2 1,6 9 7-16,-5 5 3 0,-1-9-10 16,1-10 7-1,2-12-2-15,0-8-3 0,4-6 2 16,-1-6-10-1,-6-1 6-15,1-10-3 0,-3 0-3 16,-2-7-1-16,1 0 1 0,-3 0 4 16,0-13 12-1,0-19 3-15,0-16-12 0,0-12-5 16,0-8 0 0,0-6-2-16,0 1-11 0,0 5 6 15,0 6 4 1,9 8-5-16,4 4 3 15,5 4-4-15,5 6 6 16,-2 8-1-16,-1 12-2 16,3 11 4-16,-1 9 0 15,0 0-8-15,5 9 4 16,2 13 1-16,-4 6 3 16,2 3 0-16,-8 2 0 15,-3 0 0-15,-5-4 7 16,-5 3-7-16,-3 0 10 0,-3 0 2 15,0 8-6 1,0-1-6-16,-5-4 3 0,-8-5-3 16,2-7 0-16,0-7 0 15,4-6-3-15,3-6 2 16,2-4 1-16,2 0-1 16,-2 0 6-16,2 0-5 15,0 0 0-15,0-2 5 16,0 2-5-16,0 0 0 15,0 0-4-15,6 0 3 16,14 13 1-16,6 8 3 0,3 0 1 16,7 2-2-16,0-1 0 15,0 0 3-15,-1 0-3 16,-3-6-2-16,-6 4 4 16,-1-3-2-16,-3 0-2 15,-2 3-2-15,-3-1 2 16,2-2 0-16,-3 4-8 15,-1-3-19-15,1-3-43 0,-5-1-4 16,-1-5-99 0</inkml:trace>
  <inkml:trace contextRef="#ctx0" brushRef="#br0" timeOffset="45169.65">8458 11093 193 0,'0'0'58'0,"0"0"-9"0,0 0-5 16,0 0-12 0,0 0 14-16,0 0-10 0,-92-78-18 15,74 71-10-15,-5 3-6 0,2 4 1 16,-4 0-3 0,-2 0 0-16,0 11 2 0,1 15 9 15,-6 9-10 1,6 10 5-16,-1 5-5 0,5 5 8 15,6 0-6 1,10-4 0-16,6-5 0 0,0-6-2 16,10-7 3-1,17 0-8-15,4-1 8 16,5-2-2-16,2-2-2 16,7-1 0-16,0 3 0 0,10-5 4 15,3-3-4 1,0-11 0-16,0-11 0 15,0 0 12-15,0-29 7 16,-2-7-14-16,-4-1 3 16,-2-3-1-16,-10 7-7 0,-7 5 0 15,-10 8-20-15,-10 10-31 16,-13 10-19-16,0 0-37 16,-9 6-190-16</inkml:trace>
  <inkml:trace contextRef="#ctx0" brushRef="#br0" timeOffset="47470.15">12661 12246 355 0,'0'0'28'0,"0"0"-28"16,-8 135 0-16,-1-54 11 16,4-2-9-1,-4-17 19-15,7-10-9 0,2-8 16 16,0-6-16-16,0-2-11 15,9-6-1-15,3 0 9 16,-6-4-8 0,-2-2-2-16,-2-5 3 0,1-7 0 15,-3-7-2-15,0-5-5 16,0 0 5-16,0 0 3 16,0-25 4-16,0-16-2 15,0-19-3-15,-5-12 8 16,3-12-10-16,2-5-8 15,0 7-3-15,0 5-2 16,0 12 2-16,0 13 5 0,11 8 5 16,5 7 1-16,1 8 0 15,6 3 1-15,-1 8-1 16,1 8 1-16,-1 10-1 16,-4 0-8-16,-1 15 2 15,-3 21 6-15,-5 8 0 16,-3 9 0-16,-6 1 0 15,0 2 6-15,0-1-5 16,-13-4-1-16,-5-2 2 16,1-4 3-16,1-6-5 15,-2-9-5-15,4-10 5 0,8-10 1 16,4-9-1 0,2-1-1-16,0 0-11 15,0 0 5-15,0 0-9 0,8 0 4 16,13-2 12-1,1-7 10-15,7 1-8 0,5 0 1 16,-1 8-3-16,-2 0 11 16,0 2-4-16,-2 18-7 15,3 6 8-15,-3 1 1 16,-3 2-7-16,3-1-4 16,-3 0 4-16,-1-2-6 15,-5-1-2-15,-4-2-24 16,-3 0 0-16,-6-3-20 0,-1 0-79 15</inkml:trace>
  <inkml:trace contextRef="#ctx0" brushRef="#br0" timeOffset="48010.08">14155 12180 363 0,'0'0'28'15,"0"0"-20"-15,0 0-2 16,0 0-5-16,0 0 13 15,0 0-2 1,-66-80 4-16,40 76-13 0,-5 4 9 16,-2 0 14-16,-1 0-4 0,2 0-10 15,-1 13-3 1,2 10-6-16,-2 11 5 0,-5 9-8 16,-2 16 2-1,-3 3 5-15,1-2 9 0,7-4-13 16,12-9 1-1,15-7-2-15,8-1 4 0,0-2-6 16,0 1-2 0,17 0 2-16,3-2 0 0,9-4 2 15,5-4-4-15,3-6 4 16,4-6 2-16,3-6-4 16,6-2 1-16,4-2 2 15,2-6-3-15,2 0-1 16,-4 0 1-16,-5 0 1 15,-4-2-1-15,-8-3-6 16,-3 2-14-16,-12 2-6 16,-4 1-10-16,-13 0-46 15,-5 0-17-15</inkml:trace>
  <inkml:trace contextRef="#ctx0" brushRef="#br0" timeOffset="49869.86">12423 13680 346 0,'0'0'34'0,"0"0"-24"16,-2 136-4-16,2-72-2 15,0-4 16-15,11-7 1 0,2-7-9 16,1-5-7-1,-5 0 6-15,-3-3 2 0,-1-2-13 16,-3-2 1 0,0-5-1-16,-2-8 4 0,0-7-2 15,0-5-3-15,0-8 2 16,0-1 5-16,0 0-3 16,0 0-1-16,0 0 9 15,0-24-11-15,0-14 3 16,-6-12-3-16,-3-10 5 0,2-6 1 15,2-2-6 1,1 1-19-16,4 1 3 16,0 2 5-16,0-2-3 0,2 1 1 15,14 1 1-15,4 5 10 16,4 4-2-16,3 9 2 16,4 4 2-1,5 5 1-15,0 10 2 0,2 10-6 16,-5 17 6-16,-4 0-3 15,-4 29 0 1,-6 7-3-16,-5 8 3 0,-5 4 4 16,-7 4-1-16,-2 3-5 15,-2 5 4-15,-21 2 9 0,-8-2-11 16,-4-4-3 0,-1-12 3-16,1-12 4 0,6-8-1 15,8-9-2 1,6-8 0-16,11-3 4 0,4-4-5 15,0 0-10 1,0 0-3-16,0 0 10 0,13 8 3 16,7 5 0-16,4 0 1 0,5 1 12 15,0 0-12 1,2-2 3-16,0-2-4 16,-2 0 4-16,3-2-1 15,-3 5-6-15,2 0 6 0,0 2 0 16,-2 1-3-1,0 2-27-15,-6 4-9 16,-1 0-30-16,0 6-69 16</inkml:trace>
  <inkml:trace contextRef="#ctx0" brushRef="#br0" timeOffset="50429.88">13970 13465 253 0,'0'0'64'16,"0"0"-18"-16,0 0-34 16,0 0 10-16,0 0 2 15,-114-90-13-15,91 79-7 16,1 6 3-16,-2 5 2 16,-3 0-3-16,5 5-2 0,-3 9 0 15,0 13-4 1,-1 9-6-16,-3 6 6 0,3 6 10 15,-1 3-9 1,4-1 8-16,4-2-1 0,5-2 7 16,5-6-7-16,7 0-7 15,2-2 3-15,0 2 0 16,11 0-4-16,11 0 0 16,5 3 0-16,4 1 5 15,3 6-5-15,1-2-2 16,5 2 2-1,-5-2 0-15,4-10 1 0,1-7-1 16,4-8 4-16,8-10 0 0,8-7 1 16,6-6-5-1,3-6 0-15,1-25 2 0,-7-7-2 16,-15 4-11 0,-5 1-20-16,-14 10-32 0,-12 7-35 15</inkml:trace>
  <inkml:trace contextRef="#ctx0" brushRef="#br0" timeOffset="62632.56">21115 8657 141 0,'0'0'165'16,"0"0"-135"-16,0 0-25 0,0 0-1 15,0 0 7 1,0 0 8-16,0 0 12 0,0 0-7 16,-120-107-2-1,112 101 15-15,4 2-16 0,0-2-8 16,2 2 0-1,2 2-7-15,0 0-1 0,0 2-1 16,0 0 1 0,0 0-5-16,-3-2 2 0,1 0 1 15,-4-2 6-15,-4 0-7 16,-3-4 6-16,-7 1-8 16,-4-2 11-16,-7 3-4 0,-8 4-6 15,0 2 7 1,-3 0-2-16,1 0-5 15,1 0-2-15,2 8 6 16,-1 8-5-16,-2 0 0 16,3-4-4-16,7-2 4 15,6-5 2-15,10-4-1 0,5 0-2 16,6-1 0 0,4 0 1-16,0 0 0 0,-2 0-2 15,0 0 2-15,0 0 3 16,2 0-2-16,0 3-2 15,0 3-2-15,0 16 3 16,-2 14 0-16,2 14 0 16,0 13 0-16,0 5 7 15,0 14-7-15,2 12 5 16,11 10-3-16,3 9 7 16,-8 1-6-16,-1 2-1 0,-4 5 3 15,-3-2 10 1,0-2-12-16,0-4 2 0,-5-15 0 15,0-18-1 1,5-13-3-16,0-16 1 0,0-8-2 16,0-5 2-16,0-13 1 15,0-8-6-15,3-7-1 16,10-5 4-16,3 3 0 0,2 1-6 16,2 1 6-1,2-2 3-15,0 0-3 0,5-2 0 16,0-2-3-1,2-2 1-15,4-1-4 0,5 2-30 16,2 1-3 0,7 6-21-16,-5 6-68 0,-6-10-78 15</inkml:trace>
  <inkml:trace contextRef="#ctx0" brushRef="#br0" timeOffset="63149.77">21429 9316 518 0,'0'0'43'0,"0"0"-43"0,0 0-9 16,0 0 5 0,0 0 2-16,-109 127 0 0,96-55 4 15,4 1 5-15,9-4 2 0,0-11-1 16,13-16 3 0,22-10 2-16,13-8-13 0,4-5 0 15,4-4-3 1,7-5 3-16,1-10 0 0,1 0-10 15,2-6 8 1,-2-21 2-16,-5-14-4 0,-2-7-3 16,-7-11 0-16,-14-4 7 15,-10-3-5 1,-15 4 0-16,-12 3 5 16,-12 5 7-16,-34 6-4 15,-10 4-6-15,-6 7 6 0,-3 6-2 16,5 9-1-16,6 8-1 15,3 6-2-15,9 8-2 16,2 0-4-16,5 0-2 16,5 8-13-16,6 16 4 15,3 10-23-15,17 19-53 16,4-2-91-16</inkml:trace>
  <inkml:trace contextRef="#ctx0" brushRef="#br0" timeOffset="63410.05">22583 9499 382 0,'0'0'123'16,"0"0"-123"-16,0 0-1 15,139 98 1-15,-108-36 0 0,-12 8 5 16,-11 13-1-1,-8-3 11-15,-14-10-2 16,-9-14 14-16,4-17-17 16,5-6 4-16,7-1-14 0,5 2-22 15,0 4-57-15,2-6-31 16,-2-14-85-16</inkml:trace>
  <inkml:trace contextRef="#ctx0" brushRef="#br0" timeOffset="63935.31">23385 8918 438 0,'0'0'11'16,"0"0"-10"-1,0 0-1-15,10-115 1 16,-4 88-2-16,1 2 6 16,-3-1-2-16,0-5-1 0,4 0 0 15,-2 3 7 1,1 3 7-16,-3 11-10 0,0 11 4 15,-2 3-10 1,0 0 9-16,2 0-9 0,-2 0-8 16,6 21 8-16,3 14 13 15,5 10 0-15,2 10 7 16,4 3-2-16,1-2 6 16,1 0-10-16,-2 1-13 15,0 0 5-15,-3 2 5 16,-4-1-11-16,-4-4 1 15,-4-7 2-15,2-2 5 16,-5-9-8-16,5-4-5 16,-4-3 1-16,-1-8 0 15,3 0-32-15,-3-6-7 0,-2-7-38 16,-2-3 7 0,0-5-12-16,-4 0 5 0</inkml:trace>
  <inkml:trace contextRef="#ctx0" brushRef="#br0" timeOffset="64579.62">23316 8285 299 0,'0'0'28'0,"0"0"8"15,0 0-35-15,0 0 8 16,85-113-2 0,-49 90-5-16,3 3 8 15,4-4 5-15,4 1-8 0,8-4 1 16,-1-2-1-16,2 4 15 15,-5 5-15-15,-6 7-7 16,-8 10 4-16,-1 3 4 16,-5 0-7-16,0 14 5 15,0 12-2-15,-1 5 21 16,-1 9-18-16,2 3-6 16,4 6 10-16,3 5 3 15,1 9-12-15,2 15 9 16,1 15-7-16,4 11 10 15,-2 7-13-15,-1 0 4 16,-4 0-3-16,1-9 5 0,-2 0-5 16,1-3-4-16,0-11 5 15,3 0 5-15,3-2-2 16,-3 0-6-16,-2-1 0 16,1-2 10-16,-10-12-10 15,-6-11-2-15,-8-9 2 16,-8-21 5-16,-4-12-1 0,-5-11-2 15,0-5 12 1,0 3 18-16,-23-5-10 0,-3 0-7 16,-6 0-9-16,-3 0 7 15,-5 0-13-15,-9 0-6 16,-12 0-7 0,-7 0 4-16,-11 1-25 0,-6 18 5 15,-3 4-34-15,-1 10-2 16,0 9-64-16</inkml:trace>
  <inkml:trace contextRef="#ctx0" brushRef="#br0" timeOffset="66319.55">15015 9322 237 0,'0'0'40'0,"0"0"-28"15,0 0 8-15,0 0 11 16,0 0-4-16,-45-116-11 15,32 94 23-15,-3 1 1 16,5 7-14-16,-1 1 4 16,8 9-12-16,-5 4 3 15,-4 6-21-15,-16 50 1 16,-14 38 8-16,-9 36 18 16,-6 28-14-16,4-1 3 0,4-4-6 15,6-7 9 1,7-14-6-16,5-8-13 0,3-13 6 15,3-19-1 1,5-15-3-16,4-19-4 0,5-16 4 16,6-16-2-16,6-13 0 15,0-2-20-15,0-3-7 16,0-2-10-16,0-2-14 0,2-2-16 16,2-2-23-1,3-6-29-15</inkml:trace>
  <inkml:trace contextRef="#ctx0" brushRef="#br0" timeOffset="66619.86">14301 9615 379 0,'0'0'9'0,"0"0"-9"16,0 0 2-16,0 0-2 15,0 0 7-15,0 0 30 16,141 172 9-16,-90-67 10 16,4 2-23-16,-1-6-14 0,4-8 0 15,2-17 1 1,1-11-20-16,-3-8 0 0,0-9 2 16,-8-4 3-1,0-3-5-15,-8-8-10 0,-7-3 3 16,-1-4-9-1,-6-6-22-15,-1-9-10 0,-6-2-35 16,-3-3-13-16,-5-6-140 0</inkml:trace>
  <inkml:trace contextRef="#ctx0" brushRef="#br0" timeOffset="67130">15449 9900 374 0,'0'0'25'0,"0"0"-25"0,0 0 0 15,0 0 0-15,0 0 18 16,0 0 20-16,163-67-13 16,-90 58 8-16,5 3 0 15,14-5-9-15,8-11-3 16,11-12-14-16,12-10 5 16,4-1-12-16,6 2 0 0,8 11 0 15,-3 10 3-15,-2 10-3 16,-7 0 0-16,-4 3 0 15,-9 1 3 1,-7-5-3-16,-11 3-2 0,-14-4 2 16,-13 2 3-16,-10 0-2 15,-12 2-2-15,-9 1 2 16,-13 5-1-16,-11 2 0 16,-10 2-12-16,-6 0 5 15,0 0 4-15,0 0 2 0,0 0 1 16,0 0 0-1,0 0-3-15,0 0 3 0,0 0-22 16,0 0-8 0,0 0-30-16,-2 19-32 0,-18 5-43 15</inkml:trace>
  <inkml:trace contextRef="#ctx0" brushRef="#br0" timeOffset="67750.08">17024 8949 424 0,'0'0'12'16,"0"0"-3"-1,0 0-9-15,0 0-5 0,0 0 5 16,0 0 16 0,20-25-2-16,16 25 14 0,15 8-10 15,11 7 8-15,15 4-6 0,4-2-15 16,9 6 1 0,-1-1 0-16,0 0-3 0,-2-4-3 15,-4-4 3 1,-1-3 8-16,-6 2-11 0,-7-3 3 15,-9 2-3 1,-9 0 3-16,-6 4-1 0,-6-3-4 16,-5 2 4-1,-7-3 3-15,-5-4-5 16,-6 1-7-16,-5-2 7 16,0 1 1-16,-5-2-1 0,2 0 0 15,-4 3 0-15,-4-4 3 16,0 3-3-16,0 6-2 15,0 4 2-15,-16 6 15 16,-13 8-13-16,-9 6 5 16,-6 9 0-16,-10 5 7 15,-4 8 1-15,-2 4-15 16,-2 1 5-16,4 1 0 0,0-11-4 16,7-5-2-16,4-10 2 15,5-8 3 1,4-1-4-16,7-1-5 0,6-6 5 15,7-2 0 1,9-8-18-16,5-5-27 0,0 16-68 16,-12-6-48-16</inkml:trace>
  <inkml:trace contextRef="#ctx0" brushRef="#br0" timeOffset="68400.17">15346 9521 174 0,'0'0'101'16,"0"0"-73"0,0 0-12-16,0 0 9 0,0 0-5 15,0 0 19 1,-25-89 8-16,23 88-16 0,2 1 0 15,0 0-21 1,0 0-3-16,0 13-6 0,0 28 7 16,16 17 17-16,7 20 6 15,1 13-23-15,7 3 7 16,0 1-5-16,0-2 4 0,-2-5-3 16,-6-12-9-1,-3-9 4 1,-5-13 4-16,-3-14-8 0,-1-8-2 15,-7-8 2-15,3-6 3 16,-5-6-5-16,3-2-8 0,2-4-3 16,1 4-18-1,3 4-32-15,-4 4-70 16,-7-10-290-16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2-11-24T08:37:04.032"/>
    </inkml:context>
    <inkml:brush xml:id="br0">
      <inkml:brushProperty name="width" value="0.05292" units="cm"/>
      <inkml:brushProperty name="height" value="0.05292" units="cm"/>
      <inkml:brushProperty name="color" value="#FF0000"/>
    </inkml:brush>
  </inkml:definitions>
  <inkml:trace contextRef="#ctx0" brushRef="#br0">22527 2402 252 0,'0'0'37'0,"0"0"-25"0,0 0-3 15,0 0 16 1,0 0 7-16,0 0-11 0,0 0-4 15,0 0-9 1,-19-90 8-16,19 90-13 0,0 0-2 16,0 15-1-16,0 24 5 15,0 22 5-15,-5 25 26 16,-4 11-18-16,-4 8 2 16,4-9-10-16,2-12-2 15,2-8 2-15,3-11 5 16,0-3-11-16,2-8 1 15,0-6-4-15,0-6 5 16,0-4-6-16,0-9-2 16,0-1 2-16,0-1 0 15,0 1-15-15,0 7-32 0,0 1-29 16,0-1-17 0,0-16-57-16</inkml:trace>
  <inkml:trace contextRef="#ctx0" brushRef="#br0" timeOffset="594.73">23147 2514 287 0,'0'0'19'15,"0"0"-17"-15,-67 128 0 16,47-63 5-16,8-5 24 15,8-4-13-15,4-3-4 16,0-6-2-16,18 1 2 16,9-2-9-16,4-6-1 0,1-1-3 15,1-5 8 1,2-6-7-16,-3-4 0 0,-1-6-1 16,-2-8 7-1,-2-7-5-15,0-3 2 16,-6 0-4-16,2-17 11 15,-3-15-3-15,-1-11-8 16,-7-5 2-16,-3-2 2 16,-9-3-4-16,0-1-2 0,0-3 2 15,-7-3 0-15,-11 5-1 16,-7-2-6-16,0 5 6 16,-7 5-2-16,-1 10 3 15,2 6-2-15,4 13 1 16,0 10-2-16,5 8 0 0,-1 0-36 15,1 22 1 1,2 10 10-16,2 4-35 0,9-6 14 16,9-5-62-16</inkml:trace>
  <inkml:trace contextRef="#ctx0" brushRef="#br0" timeOffset="1221.83">24136 2899 269 0,'0'0'13'0,"0"0"-13"0,0 0-1 16,0 0 1-1,150 13 24-15,-102-24 1 0,6-8-3 16,0-8-14-16,-6-1 3 16,-3-5 0-16,-5-4-10 15,-9-3 6-15,-4-2-1 16,-14 2-6-16,-5 0 0 16,-8 3 0-16,0 5 2 15,-10 7 5-15,-17 4-5 16,-4 11-2-16,-9 6 0 15,-6 4-2-15,-8 12-1 16,-2 20 1-16,2 10 2 16,8 10 0-16,5 2 3 0,12-1-1 15,10-1 6 1,7-4-6-16,10-2-2 0,2 2 2 16,0 0 2-1,23 1-4-15,8-1-2 16,9-4-23-16,9 0 13 15,7-12-25-15,6-6-20 16,7-8 30-16,-2-11-9 0,-3-7-92 0,-4 0 109 16</inkml:trace>
  <inkml:trace contextRef="#ctx0" brushRef="#br0" timeOffset="1653.93">25148 2194 363 0,'0'0'31'16,"0"0"7"-16,0 0-15 16,0 0 12-16,0 0-12 15,0 0-23-15,-38-9 0 0,25 72 2 16,-1 18 15 0,9 10-5-16,5-3-12 0,0-5 4 15,21-3 0 1,1-2-1-16,-4 0-6 0,-2-4 7 15,1-5-1 1,3-10-3-16,1-12-11 0,-2-15-12 16,4-13 4-16,-5-10-11 15,-7-9 4-15,-5 0 0 16,-6-10 23-16,0-20-7 0,0-9-67 16,-25-1-17-1,-8 2 34-15,-5 3-61 16</inkml:trace>
  <inkml:trace contextRef="#ctx0" brushRef="#br0" timeOffset="1926.86">25099 2845 94 0,'0'0'77'0,"0"0"-33"16,0 0-6-16,0 0 11 16,20-118-34-16,20 93 9 15,8 2-6-15,4 1 9 16,2 4-16-16,2 2-10 16,2 1 4-16,-3 6 2 15,-8 1-4-15,-3 4 3 16,-3 4-5-16,-10 0 6 15,-4 4-5-15,-6 19-2 16,-2 12 0-16,-7 5 14 16,2 2 5-16,-1 0 6 0,1-6-10 15,6-4-2 1,0-8-11-16,3-1 0 0,-2-6-2 16,4-6 0-1,0-4-5-15,-3-3-47 0,-2-4-3 16,-4 0-18-1,-8-11-10-15</inkml:trace>
  <inkml:trace contextRef="#ctx0" brushRef="#br0" timeOffset="2052.13">25756 2424 411 0,'0'0'19'0,"0"0"-19"15,0 0-8-15,0 0-129 16,0 0 61-16,0 0 15 15,38-11-13-15</inkml:trace>
  <inkml:trace contextRef="#ctx0" brushRef="#br0" timeOffset="2549.85">26464 2490 310 0,'0'0'92'16,"0"0"-78"-16,0 0-8 0,0 0 6 16,0 0 7-1,0 0-2-15,-113-6-17 0,60 48 1 16,-3 16 1 0,2 9 1-16,14 5-6 0,7 0 6 15,14-8-1 1,15-10-2-16,4-14-7 0,0-10 7 15,23-11-2 1,6-9 1-16,6-8 1 0,5-2 0 16,7-4 7-16,7-23-5 0,-3-3 0 15,2 0-2 1,-1 6 3-16,-4 7-3 16,0 11 0-16,-4 6-7 15,-3 1 1-15,-4 31-14 0,-3 8 4 16,-3 7 16-1,-2 7 10-15,-5 0 0 0,-4 6 10 16,-2 6-18 0,-9 2 15-16,-9 1-14 0,0-5 0 15,0-7-3-15,-7-14 6 16,-3-9-5-16,-2-8 13 16,-1-6-11-16,-8 3 5 15,-3-4-8-15,-12 12-8 16,-4 5-62-16,-11-10-82 15</inkml:trace>
  <inkml:trace contextRef="#ctx0" brushRef="#br0" timeOffset="2769.67">26150 3545 495 0,'0'0'8'0,"0"0"-8"16,143-80 10 0,-63 47-10-16,5 5 1 0,2 1-1 15,2-4 3-15,2 5-1 0,5 2-4 16,-2 6-20 0,-12 3-61-16,-19-2-184 0</inkml:trace>
  <inkml:trace contextRef="#ctx0" brushRef="#br0" timeOffset="7021.8">22599 4564 259 0,'0'0'48'16,"0"0"-17"-16,0 0 11 15,0 0-11-15,0 0-26 16,0 0 1-16,0 0 1 16,-60 153-2-16,51-67 19 0,0 0 2 15,4 0 7 1,3-10-15-16,0-4-11 0,2-6 1 16,0-12-2-1,0-9-5-15,0-13-2 0,0-14 3 16,0-6 1-1,0-8-3-15,0-4 2 0,-7 0 9 16,-2-31 9 0,-2-26-17-16,5-24-6 0,3-19 6 15,3-12-6-15,5-5 1 0,22-1-27 16,10-4 1 0,15 5 3-16,6 13 3 0,4 16 2 15,-5 29 14 1,-7 28 6-16,-15 25 0 0,-8 6-12 15,-7 44 11 1,-9 26 1-16,-11 24 7 0,0 15-1 16,-17 5-6-16,-17-9 6 15,-4-14-6-15,3-19-2 16,-3-11 2-16,0-11 3 16,-3-2-3-16,4-6 0 15,3-8 0-15,14-13 3 16,16-15-3-16,4-6-15 15,0 0-31-15,29 0 21 16,11 0 25-16,9-11 4 16,7 5-2-16,4 6 11 15,2 0-7-15,3 0-5 0,0 0-1 16,-3 2 5 0,-2 0-2-16,-6-2-2 0,-6 0-1 15,-3-2 8 1,-7-12-4-16,-5-3-3 0,-4-4 2 15,-8-3 6 1,-4-4-9-16,-5-6 3 16,-10-6-1-16,-2-4 3 0,0-2-5 15,0 2-4-15,-18 3 4 16,-3 7 0-16,0 12-2 16,0 8-1-16,4 12-4 15,-5 2 7-15,-3 25 0 16,-4 24-2-16,-2 13 2 15,4 9 3-15,4-3-1 16,15-2 4-16,8 2-3 16,0-6 5-16,13 1-8 0,21-6-7 15,6-7-8-15,7-9-24 16,8-13-36-16,3-10 2 16,4-18-111-16</inkml:trace>
  <inkml:trace contextRef="#ctx0" brushRef="#br0" timeOffset="7675.14">23827 4820 253 0,'0'0'21'16,"-125"77"0"-16,69-32 19 15,9 4-15-15,14-5-4 16,15 0-6-1,7-1-14-15,8-4 5 0,3-5-5 16,0-6 6 0,12-3-7-16,8-9-5 0,2-7 5 15,7-9-7-15,5 0 10 0,3-24-5 16,6-19 4 0,3-10-4-16,-2 1-15 0,-5 8 5 15,-8 15 12 1,-11 10 7-16,-6 13-7 0,-4 6 0 15,-3 0 3 1,3 12-2-16,0 15-1 0,1 6 1 16,5-1 8-16,5-4-3 15,0-8-6-15,6-9-2 16,4-8 2-16,0-3 6 16,5 0 7-16,3-22 3 15,-2-14 11-15,3-10 1 16,5-12-16-16,-1-14 1 15,0-9-11-15,1-13 7 0,-5-6-9 16,-2-8-2-16,-9-8 2 16,-13-3 0-1,-14-9-2-15,-2-2-26 0,-16 1-26 16,-19 16 29-16,-3 30-22 16,5 28 47-16,6 35 0 15,2 20 28 1,1 44-23-16,-3 37 0 0,1 31-4 15,1 22 13-15,4 11 6 16,13 8-6-16,8-9 4 16,0-14-1-16,11-21-6 15,23-17 2-15,10-21-10 16,8-13 7-16,3-13-10 0,0-7-3 16,1-8-17-1,-2-8-7-15,2-4-29 16,1-8-25-16,-8-10-170 15</inkml:trace>
  <inkml:trace contextRef="#ctx0" brushRef="#br0" timeOffset="8071.76">25417 4448 367 0,'0'0'33'0,"0"0"-33"15,0 0-8-15,0 0 8 16,14 119 31-16,-1-40-5 0,7 11 3 16,5-3-4-1,6-12-22-15,7-8 7 0,-1-17 0 16,1-12 7-1,-9-10-17-15,-8-14 1 0,-11-8 2 16,-5-6 8-16,-2 0 2 16,1-34 20-16,3-30-2 15,-1-26-23-15,-2-13-8 16,-4 4-2-16,0 4 1 16,0 8 0-16,0 14-17 0,12 15-9 15,-3 19-2 1,-1 21 5-16,-1 18-59 0,5 0-65 15,-4 41 56 1</inkml:trace>
  <inkml:trace contextRef="#ctx0" brushRef="#br0" timeOffset="8570.14">26487 4413 358 0,'0'0'36'0,"0"0"-32"0,-63-118 22 15,37 92 2 1,-4 8 3-16,1 9-8 0,0 9-10 16,3 0-6-16,0 6-3 0,1 25-2 15,7 7-2 1,7 8 0-16,11 8-1 0,0 2 1 16,19 5-5-1,18 3 3-15,5-2 2 0,7 2-13 16,0-2 13-1,-4-6 1-15,-5-6-1 0,-11-11-5 16,-7-11 5-16,-9-8 4 16,-6-7-2-16,-7-7-2 15,0-1 7 1,-5-1 32-16,-22 2-22 16,-10 2 1-16,-7-1-17 15,1-6 6-15,3-1-7 0,7 2-5 16,4-2-18-16,-1 3-34 15,6 2-44-15,11-5-44 16</inkml:trace>
  <inkml:trace contextRef="#ctx0" brushRef="#br0" timeOffset="9210.14">27478 4292 380 0,'0'0'0'0,"-11"117"-5"0,11-28 5 16,2 3 16-16,7 6 10 15,-2 5 19-15,-2 3-17 16,1-5-16-16,1 0-2 16,-1-7-10-16,1-8-1 15,-2-17 1-15,-3-23 4 16,0-23-4-16,-2-14 0 15,0-9 4-15,0 0 28 16,0-16 0-16,-20-38-27 16,-9-29-4-16,-4-21-1 15,4-29 0-15,4-12-10 0,8-22-21 16,10-15 7 0,7-5-2-16,13 13-21 0,33 16 47 15,12 27 5 1,10 21-5-16,3 19-4 0,-2 26-2 15,-7 21 6 1,-10 27 0-16,-10 17-7 0,-9 14 6 16,-8 42 1-16,-17 26 7 0,-8 27 10 15,-13 15-9 1,-26 7 5-16,-11-8-7 0,3-16-2 16,5-23 13-1,9-23 10-15,4-15-20 0,0-10-3 16,4-7-2-1,3-4 3-15,4-6-5 16,3-4-43-16,5-3-45 0,8-12-37 0</inkml:trace>
  <inkml:trace contextRef="#ctx0" brushRef="#br0" timeOffset="9789.65">28145 4177 282 0,'0'0'90'16,"0"0"-88"-16,0 0-2 16,75 169 8-16,-68-83 13 0,-7 4 0 15,0-8 4 1,0-13-12-16,0-18-2 0,0-16 9 16,0-14 5-1,0-7-17-15,0-5 8 0,0-8-8 16,0-1 7-1,0 0-2-15,-5 0-3 0,-6-22-6 16,-2-9-4-16,6-13-12 16,7-7 7-16,0 1-12 15,7 4 12-15,22 3-1 16,7 8-3-16,10 2 9 16,8 1-2-16,2 0 3 0,4 0-2 15,2 2 2 1,-1-2 2-16,1-4-3 15,2-6 0-15,-1-4 0 16,-7-8 4-16,-8-2-2 16,-10 0-4-16,-11-1 4 15,-11 7 2-15,-12 0-4 16,-4 2-5-16,0 9 2 0,-11 8 0 16,-11 12-7-16,-7 18 0 15,-3 1-17-15,-5 28 27 16,-4 22-1-16,6 12 1 15,1 8 0-15,9 8 15 16,6 5-3-16,3 3 1 16,5 4-7-16,5-7 1 15,6-3-7-15,0-12-3 16,0-14-6-16,15-14-11 16,7-9-23-16,5-14 10 0,4-7-11 15,5-10-32 1,2 0-57-16</inkml:trace>
  <inkml:trace contextRef="#ctx0" brushRef="#br0" timeOffset="10410.08">29329 4030 343 0,'0'0'40'0,"0"0"-17"16,0 0 1-16,-112 18-23 15,62 26 13-15,-2 15 3 16,-5 15-13-16,-1 10 2 16,9-2-5-16,9-1 7 15,15-7-5-15,13-6-1 16,12-9 2-16,0-6-4 15,0-13 0-15,19-9-6 16,6-14 3-16,-3-8 3 16,2-9 6-16,3 0 12 0,2-13 7 15,4-21 6 1,0-16-19-16,4-15-6 0,1-14-6 16,4-19 8-1,5-15-8-15,3-17-4 0,2-15 4 16,-5-17 0-1,-9-10-14-15,-7 1-30 0,-6 12-50 16,-4 28 29-16,4 26 52 0,4 23 13 16,-4 18 7-1,-3 16-3-15,-7 16-2 0,-6 14 2 16,-7 10 17 0,-2 8 12-16,0 4-26 0,0 36 3 15,-15 32-10 1,-10 32 42-16,-4 23-18 0,0 23 9 15,6 12-1 1,2-8-3-16,11-17-3 0,4-24-14 16,6-25-3-16,0-10 8 15,0-9-16-15,0 0-1 16,2-4 0-16,-2-5-2 16,0 10-11-16,-10 6-37 15,-19 3-56-15,-13-10-77 16</inkml:trace>
  <inkml:trace contextRef="#ctx0" brushRef="#br0" timeOffset="13389.68">22576 2614 79 0,'0'0'63'0,"0"0"-23"0,0 0-16 16,-116-19-5-16,95 15 20 16,3 0-22-16,1-2 29 15,9 2-20-15,4 0 17 16,1 1-14-16,3 2-20 15,0 1 0-15,0-5-9 16,7-5 4-16,22-7 1 16,18-13-2-16,15-7 10 0,12-3 2 15,4 2-15 1,0 2 8-16,-4 1 2 16,-1 3-9-16,-7 0-1 15,-5 4 2-15,-14 6 1 16,-12 10-3-16,-13 5-3 0,-10 4 3 15,-6 3 1 1,-1-2 0-16,-5 2-2 0,0 0 2 16,0 0 13-16,0 0 4 15,-13 0-16-15,-16 0 3 16,-7 15-5-16,-9 3-5 0,-1 5 4 16,-6 5 2-1,-6 7 0-15,-6 5-1 16,-3 8-5-16,-2 0 5 15,5 4 1-15,6-1 0 0,8-4-2 16,8 2 2 0,7-1 7-16,2 2-7 0,10-2 3 15,4-2-2-15,9-2 9 16,5-8-11-16,5-6 0 16,0-12 3-16,0-4-2 0,0-6-1 15,9-4-4 1,-3 1 4-16,5-1 0 0,3-4 1 15,11 0-2 1,10 0 2-16,12 0 4 0,11-15-5 16,4 0-1-16,3-3 1 15,4-3 1-15,0-3 1 16,2 1-4-16,1-2 4 16,-3 7 0-16,-4 8-2 15,-7 6-4-15,-6 4 4 16,-2 0 0-1,-8 22 1-15,-1 6-2 0,-6 4 2 16,-8 2-1-16,-8 1 0 0,-7-3-4 16,-10-5 4-1,-2 0 2-15,-2 3 0 0,-33 4-2 16,-17 9 4 0,-17 3 6-16,-16-1-10 15,-8-3 5-15,-3-7-5 16,2-9 11-16,3-10-1 0,2-4 2 15,6-6-6 1,10-2 4-16,17-3-5 0,21-1-2 16,14 0-3-16,17 0 0 15,4 0-5-15,0 6-46 16,27 6-11-16,17 17 0 0,10 1-61 16</inkml:trace>
  <inkml:trace contextRef="#ctx0" brushRef="#br0" timeOffset="14829.94">22530 6703 39 0,'0'0'160'16,"0"0"-126"-16,0 0 21 0,0 0-21 15,-22-114 11 1,22 106-9-16,0 6 21 0,-3 2-24 16,1 0-28-16,2 0-1 15,-2 0-4-15,2 28 1 16,0 22-1-16,0 24 19 16,-5 20-17-16,-4 9-1 15,-2-1 0-15,5-8 3 16,-6-9-4-16,6-13-2 15,1-18 2-15,-1-17 2 16,4-16-1-16,2-11-2 0,0-6 2 16,0-4 5-1,0-10 8-15,0-38-4 16,2-32-4-16,17-29-3 16,4-21-3-16,4-10-1 15,2-3-13-15,0 7-13 0,4 16 12 16,7 20-3-16,7 19 12 15,-3 30 4-15,-4 20 1 16,-6 23-1-16,-10 8-4 16,-3 12 5-16,-6 26-6 15,-8 16 0-15,-7 13 7 16,0 3 9-16,-4 0-8 0,-21 0-2 16,-6-2 4-1,-8 5 1-15,-5 2-4 0,-2 0-1 16,-1-6 1-1,5-10 2-15,13-19-1 16,8-16-2-16,17-16 2 0,4-3-1 16,0-5 0-1,0 2-13-15,9 2 13 0,20 3 0 0,14 3 2 16,3 5-2 0,5-1 1-16,4 1 1 15,-1-1-2-15,4-4-3 16,0-1 3-16,0-9 2 0,0 0-2 15,-4 0 4 1,-8 0-4-16,-4-19 7 16,-1 0-4-16,-8-12 0 15,1-3-1-15,-10-6 7 16,-4-5-8-16,-8-10-1 16,-8 1 1-16,-4 0 3 15,0 5-4-15,-12 8-3 0,-12 7 3 16,0 11-1-1,-3 9-8-15,2 14 6 0,-2 0-14 16,-4 24 17-16,0 23-6 16,0 13 7-16,9 8-1 15,6 4 5-15,10 2-3 16,6-1-2-16,0 1 1 16,15 4 3-16,14-2-4 15,9-12-5-15,9-12-27 16,11-21 9-16,6-26-6 0,9-5-19 15,4-24 15 1,-9-20-58-16,-7-2-61 0</inkml:trace>
  <inkml:trace contextRef="#ctx0" brushRef="#br0" timeOffset="15507.47">23804 6892 157 0,'0'0'189'0,"0"0"-141"15,0 0-27-15,0 0 4 16,0 0-19-16,-143 52-3 0,110-6-1 16,6 4 3-1,8-4-4-15,3-1-2 0,7-4 2 16,2 0 1 0,7-7-2-16,0-7-3 0,0-10 2 15,9-3-3-15,12-8-11 16,0-4 8-16,6-2 7 15,6-2 8 1,1-21-8-16,-1-2-6 0,-6 3 6 16,-7 8 0-16,-9 5-1 0,-1 9 0 15,-6 0-12 1,2 0 5-16,3 11 6 0,7 4-5 16,7 4 7-1,3-3 0-15,3-3-3 16,9 0 3-16,8-1 0 15,8 0 2-15,6 0 2 0,3-4-3 16,-1-8-1-16,5 0 4 0,-5-4-3 16,1-24 8-1,-8-14-3-15,-8-16 20 0,-6-17-5 16,-8-20-20 0,-8-14 10-16,-10-7 2 15,-13-4-13-15,-2-3 0 16,-7 1 2-16,-24-3-4 15,-6 7 2-15,-9 8-23 16,4 22 21-16,3 19 0 0,10 25 2 16,8 25-2-16,13 16 2 15,0 6 6 1,-1 48-6-16,-1 30 0 0,-2 20 14 16,8 16 9-1,4 2-16-15,0-1 5 16,26 0-1-16,10-5 3 0,9-12-11 15,9-14-3 1,-4-17 0-16,2-19 5 16,-6-9-5-16,-3-11-13 0,1-9-7 15,4-6-13-15,2-11-40 16,2-5-44-16,-5-14-182 16</inkml:trace>
  <inkml:trace contextRef="#ctx0" brushRef="#br0" timeOffset="15759.79">25720 6007 280 0,'0'0'11'0,"0"0"-7"15,0 0 10-15,152-32 12 0,-103 24-10 16,4 0 1 0,9-4-12-16,1 1 2 0,-7 0-7 15,-14 5-2-15,-18 3-6 16,-14 3-20-16,-10 0-36 16,-2 0 5-16</inkml:trace>
  <inkml:trace contextRef="#ctx0" brushRef="#br0" timeOffset="16039.78">25818 6023 305 0,'0'0'4'15,"0"0"-1"1,-35 155 16-16,17-79 10 0,-6 12 7 16,-5 9-10-1,-7 0 0-15,-3 6-1 0,6-4-11 16,4-1 5-1,12-8 3-15,8-10-15 0,4-12-5 16,5-11 1-16,0-7 5 0,0-6-6 16,12-6 0-1,5-4-2-15,5-6 3 0,7-6-3 16,3-6-2 0,3-1-3-16,10-7 0 0,10 1-36 15,9-9-98 1,0 0-69-16</inkml:trace>
  <inkml:trace contextRef="#ctx0" brushRef="#br0" timeOffset="16658.61">26536 6834 359 0,'0'0'45'16,"0"0"-27"-16,0 0-11 15,-18-155 14-15,34 95 15 16,8 0 3-16,0 4-32 16,-1 6-1-16,2 7-5 15,-8 11 0-15,-3 10-2 16,-5 8 2-16,-5 6 0 0,-2 4-1 16,0 4-8-16,-2 0 3 15,0 0 1 1,0 20-6-16,0 16 10 0,0 13 5 15,0 5 7-15,0 2-7 16,0 2-4-16,0-4 6 16,0 2 1-16,0 0-5 15,0-2-5-15,0-1 5 16,7-7-6-16,2-2-2 0,2-7-25 16,0-6-42-1,3-6-24-15,-4-16-109 0</inkml:trace>
  <inkml:trace contextRef="#ctx0" brushRef="#br0" timeOffset="16990.13">27365 6888 452 0,'0'0'21'16,"0"0"-18"-16,-5 122-6 15,5-72 6-15,-7 0-2 16,-6 0 11-16,-1-1-4 0,6-3-8 16,4 2 0-1,-1-2-16-15,5 0-69 0,0-12-62 16</inkml:trace>
  <inkml:trace contextRef="#ctx0" brushRef="#br0" timeOffset="17480.16">28265 6298 338 0,'0'0'19'0,"0"0"-19"16,0 0 0-16,0 0 9 15,-83 159 16-15,63-97-2 16,7 0 0-16,6-4 20 16,5-6-28-16,2-5 6 0,0-7-15 15,9-7 7-15,7-2-13 16,1-7 3-16,1-8-3 15,-2-6 1 1,0-10-1-16,-1 0-1 0,5-16 1 16,7-28 13-16,4-16-6 15,3-10-6-15,-5-4 1 16,-10 1-2-16,-5 2 3 0,-12 4-5 16,-2 6 4-1,0 9 3-15,-4 14-3 0,-10 8-1 16,3 11-1-1,0 11 0-15,-3 8-28 0,1 0-34 16,-1 7-13-16,8 25 8 16,4 6 1-16,2-2-160 15</inkml:trace>
  <inkml:trace contextRef="#ctx0" brushRef="#br0" timeOffset="17689.79">28998 6716 415 0,'0'0'14'0,"0"0"-14"0,0 0 0 16,0 0 5-16,20 127 7 15,-20-88-10-15,-7-1-2 16,-4 8-7-16,-5-1 0 15,-4 10-35-15,3-11-81 16</inkml:trace>
  <inkml:trace contextRef="#ctx0" brushRef="#br0" timeOffset="18190.16">29564 6280 399 0,'0'0'26'16,"0"0"-26"-16,0 0 0 15,-73 111 0-15,46-48 4 16,11 2-3-16,7-9-1 16,9-6 7-16,0-9 9 15,0-5-3-15,9-7-1 16,7-3-8-16,1-4-3 0,3-5-1 16,5-7-3-16,0-10 3 15,-1 0 0-15,2-9 4 16,8-25 0-16,-1-12-1 15,0-8 4-15,-4-4-7 16,-12 0 2-16,-11 2 7 16,-6 4 2-16,-2-1-9 15,-25 3 6-15,-4 5 0 16,2 4 4-16,6 11-4 16,10 10-5-16,5 10 0 15,6 6-3-15,-1 4-21 0,3 0-22 16,0 10-61-1,0 20 1-15,0 4-78 0</inkml:trace>
  <inkml:trace contextRef="#ctx0" brushRef="#br0" timeOffset="18403.05">30326 6607 484 0,'0'0'0'0,"0"0"-2"0,0 0-3 16,27 116-16-16,-27-82 2 15,-5 1 19-15,-10 1 0 16,-4-1-1-16,2 6 1 16,-1 3 0-16,3 7-64 15,5-14-128-15</inkml:trace>
  <inkml:trace contextRef="#ctx0" brushRef="#br0" timeOffset="18919.64">30680 6439 376 0,'0'0'24'0,"0"0"-16"16,6-115-3-1,15 67-1-15,-3 0 3 0,-3 2 26 16,-1-4-8-16,-3 4-3 16,0 2 2-1,-4 12-9-15,-1 10-7 16,-1 9-1-16,-3 10-4 15,0 3-3-15,-2 0 0 0,4 0-6 16,5 9 1-16,5 21 5 16,6 16 2-16,2 7 7 15,0 7-7-15,-3 2 0 16,-6-2 0-16,-7 1-2 16,-6-1 0-16,0-1-12 15,-13 4-2-15,-9-3-22 16,-1-6-48-16,8-8-31 15</inkml:trace>
  <inkml:trace contextRef="#ctx0" brushRef="#br0" timeOffset="19310.25">31364 6707 371 0,'0'0'28'0,"0"0"-28"0,-42 121 18 16,23-82 2 0,2 3 3-16,-1-3 0 15,1 1-20-15,-2 2 0 16,7 0-3-16,-2 3-42 0,9-8-50 15,5-13-219 1</inkml:trace>
  <inkml:trace contextRef="#ctx0" brushRef="#br0" timeOffset="19771.84">31974 6385 244 0,'0'0'167'15,"0"0"-156"-15,0 0-9 16,29-117 3-16,-17 87 6 15,-5-2 35-15,3-1-15 16,-1 0-24-16,5-1 5 16,-1 3-2-16,-4 3-5 15,0 10 6-15,-2 9 2 16,-5 6-5-16,-2 3-3 0,0 0-5 16,2 0 0-1,2 26-6-15,6 10 6 16,1 11 3-16,-3 7 4 15,2 2-5-15,-4 2 3 16,-6 1-3-16,0-3 10 16,0 0-9-16,0-2-1 0,-6-4-1 15,-4-8-1 1,8-10-7-16,2-3-14 0,0-10-37 16,0 3-37-16,0-12-62 15</inkml:trace>
  <inkml:trace contextRef="#ctx0" brushRef="#br0" timeOffset="20455.5">32068 5326 350 0,'0'0'0'0,"0"0"-10"16,0 0 10-16,118-65 4 0,-82 53 10 15,-5 5 10 1,0-1 7-16,0 0-1 0,2 4-14 16,-4 4-4-1,3 0-1-15,-10 1-9 0,3 18 2 16,-3 9-1-1,2 12-2-15,-3 11 12 16,1 14-9-16,-2 9 10 0,0 7 7 16,0 5-4-16,2 10-9 15,0 6-6-15,-1 5 1 16,-2-1-3-16,-3 4 3 16,-7-4-3-16,-5-2 2 15,2 7-2-15,-4-15 0 16,9-4-3-16,-1-5-11 15,11-17 13-15,-1-11-8 16,-5-11-20-16,-4-15 29 16,-8-9 2-16,-3-10 15 0,0-2-4 15,-12-2 26 1,-10 0-13-16,-6-2-23 0,-7-3 11 16,2-2-8-1,-5-3-4-15,1 4-2 0,3-2-4 16,-1 3 4-1,-6 7-27-15,-3 5-55 0,-10 10-50 16,-4-3-74-16</inkml:trace>
  <inkml:trace contextRef="#ctx0" brushRef="#br0" timeOffset="21639.96">24012 8694 380 0,'0'0'36'0,"0"0"-12"16,0 0-23 0,0 0-1-16,0 0 4 15,-41 167 4-15,26-62 14 16,-3 8-9-16,-4 4 0 15,2-12 3-15,4-13-4 16,5-18 0-16,6-22-11 16,5-20 0-16,0-18-1 15,0-10 8-15,0-4-3 0,0 0-2 16,0-31-1-16,0-26 17 16,7-20-19-16,-3-13 0 15,-2-12 0-15,3-13 0 16,2-13-10-16,8-15-17 15,10-7-34-15,10 4 42 16,21 12-6-16,13 23 0 16,7 29 8-16,2 28 13 15,-6 27 1-15,-10 20 2 16,-9 7 2-16,-6 26 6 16,-11 24 0-16,-18 21-4 15,-18 14 13-15,0 18 3 16,-41 1-3-16,-13-8-7 0,-5-11 1 15,-6-21 28 1,0-10-22-16,7-10-4 0,5-9-6 16,10-4 2-16,10-9-8 15,6-1-1-15,8-6-24 16,3 3-15-16,7 9-35 16,5-7-79-16</inkml:trace>
  <inkml:trace contextRef="#ctx0" brushRef="#br0" timeOffset="22189.79">24521 8937 274 0,'0'0'6'0,"27"106"6"15,-4-42 2-15,-6-5 20 16,-3-1 0-16,-3 0 2 15,-7-3-19-15,-2-7-3 16,-2-8-6-16,0-15 8 16,0-7-12-16,0-10 0 0,0-3-1 15,0-5 0 1,0 0-3-16,0 0-7 0,0-6 3 16,0-15-9-1,0-7-27-15,2-2 32 0,23 1 4 16,6-1 3-1,10 0 1-15,3 1-2 0,6-3 2 16,5-1 8 0,0-2-5-16,1-1 2 15,2-5-4-15,-4 0 7 16,-3-3-4-16,-11 2-4 16,-8-1 2-16,-11 1 5 15,-7-4-7-15,-7 0 0 0,-7-4 1 16,0 6 1-16,-3 8-2 15,-17 6-9-15,-1 11 9 16,-4 11 4-16,-2 8-3 16,-4 10 8-16,0 33-8 15,-3 16 4-15,3 10-5 0,8 5-3 16,11 0 3-16,6 0 3 16,6-1 0-1,6-3-6-15,19-4 7 0,10-6-8 16,7-5-11-1,4-7-24-15,3-15-29 0,3-14-63 16</inkml:trace>
  <inkml:trace contextRef="#ctx0" brushRef="#br0" timeOffset="22709.78">25738 9018 242 0,'0'0'58'16,"0"0"-21"-16,11-111-16 0,-11 93 15 15,-22 10 17 1,-7 8-23-16,-13 0-16 0,-12 28-4 16,-4 22 12-16,-2 19-22 15,11 4 3-15,14 2-3 16,10-2 3-16,14-15-3 16,9-5 0-16,2-9-7 15,4-11 7-15,18-7-6 16,7-8 0-16,0-11 6 15,4-7-3-15,6 0 7 0,5-25-4 16,8-28 2-16,0-19 8 16,-2-12-10-16,-8-13 0 15,-4-3 0-15,-4-4 1 16,-7-4-1-16,-10 0-1 16,-5 2-6-16,-10 9 3 15,-2 23-18-15,0 26 15 16,0 26 7-16,0 22 15 15,0 6-15-15,0 38-9 16,-2 26 9-16,-8 19 23 16,4 6-3-16,1 4-10 0,3 1 11 15,2-1 5 1,0-5-18-16,0-8-3 0,4-12-1 16,15-14-1-1,4-12-3-15,6-12-23 16,5-13 2-16,4-10-4 15,4-11-29-15,10-2-21 0,1-3-59 16</inkml:trace>
  <inkml:trace contextRef="#ctx0" brushRef="#br0" timeOffset="22979.89">26750 8318 374 0,'0'0'22'0,"0"0"-22"16,0 0 0 0,0 0 4-16,115-96 1 15,-74 79 1-15,5-2 4 16,10-4 8-16,0-1-16 15,0 3 3-15,-5 2-4 16,-8 5 3-16,-10 5-4 0,-18 8-35 16,-13 1-36-16,-2 0-29 15,-29 10-54-15</inkml:trace>
  <inkml:trace contextRef="#ctx0" brushRef="#br0" timeOffset="23275.19">26997 8136 206 0,'0'0'32'15,"0"0"2"-15,0 0-18 16,0 0 23-16,-109 133-18 0,84-60 22 16,4 15-9-16,0 16-7 15,5 12 5-15,3 5-9 16,2-1 5-16,0 5-11 16,-2-8-14-16,-1 0 5 15,-1-4 1-15,-4-9-8 16,4-12-2-16,6-19 2 15,9-16 2-15,0-17-3 0,0-12 3 16,3-6 1-16,10-4 4 16,7-3-8-1,4-3 0-15,7-4-6 0,10-3-4 16,7-5-13 0,10 0-20-16,9 0-56 0,5-18-53 15</inkml:trace>
  <inkml:trace contextRef="#ctx0" brushRef="#br0" timeOffset="24290.94">27592 9024 211 0,'0'0'50'0,"0"0"-11"16,0 0 10-16,0 0-6 16,0 0 3-16,0 0 5 15,-25-39-26-15,25 22 1 16,7-14 2-16,15-9-15 16,5-6 6-16,4-6-13 15,-2-9 6-15,3-2-9 16,-3-6 0-16,-5 3-3 0,-2 6 5 15,-4 8-5 1,-5 6 0-16,-1 11 0 0,-4 7 4 16,-3 10-4-16,-3 9-4 15,-2 5 4-15,0 4 2 16,0 0-2-16,0 5-8 16,0 30 5-16,0 17 3 15,0 24 0-15,-11 12 3 0,0 9-3 16,0-3 11-1,0-5-9-15,6-6 3 16,0-7-5-16,1-12 8 0,4-7-8 16,0-11 0-16,0-8 0 15,0-4 3-15,-2-5-3 16,0 0-4-16,2-3-20 16,0-4-18-16,0-4-43 15,13-6-33-15,7-12-69 16</inkml:trace>
  <inkml:trace contextRef="#ctx0" brushRef="#br0" timeOffset="24619.82">28465 9163 460 0,'0'0'40'0,"0"0"-39"0,0 0-1 15,0 138 21 1,-4-69-6-16,-17-1 4 0,0-3-12 15,3-11 1 1,7-8-8-16,2-8 0 0,2-8-1 16,4-2 1-16,3-8-44 0,0-4-63 15,0-6-5 1,17-10-151-16</inkml:trace>
  <inkml:trace contextRef="#ctx0" brushRef="#br0" timeOffset="25101.86">29240 8412 363 0,'0'0'42'0,"0"0"-16"15,0 0 16-15,0 0-42 16,0 0 7-16,0 0 5 16,-55 176 8-16,44-88-7 15,4-1-7-15,7-13 7 16,0-6-9-16,2-11-1 16,14-7-3-16,4-9 2 15,2-8 1-15,1-7-6 16,-2-8 6-16,0-8-1 15,-5-4-2-15,-1-6-6 16,-1 0 6-16,3-30 7 16,6-24-7-16,4-19 2 15,-3-15 0-15,-4-8 3 0,-12-6-5 16,-8 0-7-16,0 15 7 16,-33 15 8-16,-5 16-4 15,-8 16 14-15,-1 12-8 16,5 11 9-16,4 9-19 15,4 8-3-15,3 0-4 16,2 13-9-16,5 17-17 16,10 3-23-16,14 5-33 0,16-9-24 15</inkml:trace>
  <inkml:trace contextRef="#ctx0" brushRef="#br0" timeOffset="25363.38">30108 9057 532 0,'0'0'12'0,"0"0"-10"15,8 119 14 1,-8-61-4-16,-14 1-8 0,-9-3 4 15,0-6-3 1,3-6-5-16,-2-2 0 0,0-6-3 16,1 2-5-16,-1 0-20 0,4-4-78 15,8-8-66 1</inkml:trace>
  <inkml:trace contextRef="#ctx0" brushRef="#br0" timeOffset="25899.91">30738 8551 429 0,'0'0'43'0,"0"-102"-37"15,0 54-6-15,4 10 0 16,-4 11 0-16,0 9 26 0,0 6-1 16,0 2-11-1,0 2-4-15,0 2 7 16,0-2-14-16,0 2-2 0,0 1 0 16,0 4 3-16,0 1-4 15,0 0-3-15,0 0 3 16,0 0 0-16,0 6-1 15,0 32-2-15,0 24 3 16,-13 26 17-16,-3 14-15 16,1 0-2-16,5-7 0 15,6-13-1-15,2-16-17 0,2-6 9 16,0-11-4 0,0-8 6-16,0-1-13 0,0 0-32 15,0-7-46 1</inkml:trace>
  <inkml:trace contextRef="#ctx0" brushRef="#br0" timeOffset="26209.75">31041 9196 497 0,'0'0'0'0,"0"0"-7"0,0 0 4 16,0 128 3-1,0-85 17-15,0 3-3 16,0 2-12-16,0-1 1 15,0-6-2-15,-2-3-1 0,-7-4-26 16,2-4-58-16,5-10-82 16</inkml:trace>
  <inkml:trace contextRef="#ctx0" brushRef="#br0" timeOffset="27009.15">31861 8360 536 0,'0'0'67'15,"0"0"-35"-15,0 0-1 16,0 0-31-16,0 0 2 16,0 0-2-16,-91-57-3 15,71 57-10-15,-9 19 13 16,-7 21 1-16,-4 11-1 0,4 8 3 15,7-3-3 1,7 3 4-16,2-2-1 0,2-1-5 16,5 1 4-16,4-3 1 15,9-6-3-15,0 0-8 16,6-6 5-16,26-2-3 16,5-8-11-16,8-6 6 15,4-7 9-15,-2-14 2 16,-1-5-2-16,-3 0 0 15,-3-5 2-15,-2-23 7 16,-3-9-7-16,4-11 3 0,-1-8-1 16,-1-6-2-16,-6-2 0 15,-6 6-10-15,-12 5 10 16,-3 7-1-16,-10 6 1 16,0 6-1-16,0-2 0 15,-8 0-1-15,-9 0-1 16,-3 0-2-16,-3 2 5 15,4 5 6-15,0 8-5 0,4 9 8 16,-1 4-5-16,1 1-4 16,1 4-1-1,-3 3-20-15,1 0-31 0,-1 7-20 16,0 17-24-16,9 6-33 16</inkml:trace>
  <inkml:trace contextRef="#ctx0" brushRef="#br0" timeOffset="27429.69">32591 9056 406 0,'0'0'46'0,"0"0"-46"16,0 0 0-16,0 0 10 15,-52 128-3-15,23-72 16 16,-3 0-11-16,-2 2 2 16,3-8-10-16,7-4-1 15,8-8-6-15,5-5 3 16,11-5-69-1,0-10-46-15</inkml:trace>
  <inkml:trace contextRef="#ctx0" brushRef="#br0" timeOffset="27869.85">33129 8771 410 0,'0'0'31'0,"44"-133"-31"0,18 63-1 16,-10 8-12-16,-19 12 13 15,-12 14 6-15,-13 8 11 16,-1 8 3-16,-1 2-1 15,-4 2 6-15,4 6-10 16,-2 1-4-16,-2 8 4 16,-2 1-14-16,2 0 4 15,-2 0-5-15,5 10 4 16,-5 19 0-16,0 20 12 0,0 13 6 16,-29 17 2-1,-7-2-7-15,5-5-12 0,4-5 6 16,11-13-7-16,7-3-2 15,7-7-2-15,2-1 0 16,0-3-3-16,0-2 2 16,2-5-33-16,10-11 5 15,-3-6-13-15,-1-8-28 16,-1-7-38-16,5-1-42 16</inkml:trace>
  <inkml:trace contextRef="#ctx0" brushRef="#br0" timeOffset="28570.13">33106 7616 383 0,'0'0'25'15,"0"0"-25"-15,0 0 0 16,0 0 4-16,138-94 6 16,-91 71 4-16,3 3 5 15,0 4-7-15,-5 5 2 16,-7 4-3-16,-7 5-8 15,-2 2 4-15,0 0-5 16,0 0 0-16,0 4-2 0,-5 15 0 16,1 8 1-1,-3 12 1-15,-3 12-2 0,-2 16 15 16,-5 9 6 0,-4 9-9-16,-1 7-1 0,-5 6-2 15,-2 2 1 1,0 4-3-16,0-2-7 0,0 3 7 15,-2-1 1 1,-3 4-7-16,3-6 2 0,2-7-3 16,0-11 1-16,9-14-1 0,13-6 0 15,3-6 0 1,-3-5 0-16,-6-4 1 16,-3-10-1-16,-13-5 2 15,9-6 0 1,-9-4-2-16,0-4 1 15,0 4 1-15,0-4-2 0,0 0 3 16,0-3-3-16,0-7 3 16,0-1 7-16,-20 0 5 15,-18-1-12-15,-13-1 6 16,-14 0 3-16,-6-3-3 0,-5 2 2 16,-7-1-7-1,-3 4-3-15,-1 0-1 16,0 4-7-16,6 1-1 0,10 0-14 15,15 0-32-15,17-1-53 16,12-1-42-16</inkml:trace>
  <inkml:trace contextRef="#ctx0" brushRef="#br0" timeOffset="36589.85">25471 10918 248 0,'0'0'20'0,"0"0"-4"0,0 0-16 16,0 0 4-1,0 0-4-15,0 0-2 0,0 0 2 16,-50-12 2-16,50 12-1 16,0-2-1-1,0 2 12-15,0 0 2 16,0 0-14-16,0 0 2 0,0 0-2 16,0 0 13-16,0 0-5 15,0 0 6-15,0 0-7 16,0 0 6-16,0 0 3 15,0 0-5-15,0 0 9 16,0-1 8-16,0-3-13 16,8-6 0-16,9-3-5 0,8-3 9 15,4 0-7 1,6-2-11-16,8 2 4 0,1 2 12 16,8 2-7-1,3 2 3-15,10 2-13 0,0 2 8 16,-1 2-6-1,-3 1 0-15,-7 3 1 16,-4 0 12-16,-10 0-6 0,-7 0 1 16,-13 11-10-16,-6 5 6 15,-9 5 2-15,-5 10-7 0,-12 5 10 16,-32 10 4 0,-16 2-14-16,-7-3 0 0,2-8 0 15,9-3 6 1,7-3-7-16,16-8-8 0,6-4 8 15,14-8-2 1,11-5-3-16,2-2-5 0,0 5-9 16,8-1 14-1,19 0 4-15,7-2-6 16,15-2 7-16,9 1 4 16,9 1-3-16,12 1-2 15,0 7 2-15,-4 0 1 16,-10 4-2-16,-16-2-4 0,-9-2 4 15,-13 3 2-15,-9-6-1 16,-9 2-2-16,-9-4 2 16,0 5 6-16,-9 7 11 15,-24 1-9-15,-15 0-1 16,-10 1 7-16,-8-2-10 16,-8 2 6-16,0 2-7 15,6-1 3-15,7-2-7 16,13-3-4-16,11-9 4 0,16-1 0 15,11-5-25 1,8-2-7-16,2-2-25 0,0 12-47 16,12-3-85-16</inkml:trace>
  <inkml:trace contextRef="#ctx0" brushRef="#br0" timeOffset="38209.69">24553 12266 279 0,'0'0'51'0,"0"0"-47"15,0 0-3-15,0 0 10 16,0 0 8-16,0 0-13 16,2 2 5-1,20-2 11-15,7-4 7 0,7-2 1 16,4-2-13-16,7 5 0 15,7 2 1-15,14 1-5 16,10 0-5-16,19 0-2 0,9 0-3 16,10 0-2-1,20 0 1-15,13 0 6 16,13 0 12-16,13-7-13 16,-1-6 4-16,-5 3-3 0,-11 2 1 15,-18 3-7 1,-19 4 1-16,-19 1 2 0,-13 0 3 15,-18 0-5 1,-15 0 8-16,-18 0-3 0,-16 0 5 16,-13 0-13-16,-7 0 4 0,-2 0-3 15,0 0 2 1,0 0-1-16,0 0-4 0,0 0-2 16,0 0-16-1,0 0-12-15,0 0-9 16,0 0 24-16,0 0 1 15,0 0-15-15,0 0-5 16,0 0-26-16,0 0-20 0,-15 4-169 16</inkml:trace>
  <inkml:trace contextRef="#ctx0" brushRef="#br0" timeOffset="39193.21">25553 12722 359 0,'0'0'71'0,"0"0"-67"16,0 0-1-16,0 0 27 0,142-25-4 15,-105 23-4 1,-2 2-9-16,3-2-3 0,-2-2 3 16,-3 2 9-16,-2-4-13 15,-2 2 3-15,-8-1-7 16,0-1-1-16,-1 5-3 16,-3 0 2-16,-7-2 4 15,-3 3-6-15,-5 0 2 16,-2 0-3-16,0 0 4 15,0 0 1-15,-4 0 3 16,-19 4-7-16,-12 12 4 0,-12 8-5 16,-6 6-14-1,-8 0 14-15,-3 7-4 0,-5 0 2 16,-5 3 2 0,3 3-5-16,4 1 5 0,7-2 0 15,8 2-1 1,11-5 1-16,1 3 1 0,5-3 1 15,12-3-2 1,4-8 2-16,11-6-1 0,6-5-1 16,2-5 0-16,0-2 0 15,0-2-3-15,0-1 2 16,8 0 1-16,1-4-5 16,5 2 5-16,1-4 0 15,5-1-1-15,7 0 1 0,2 0 1 16,9-7 0-1,4-7-1-15,7 4 2 0,9-3-2 16,5 7 0-16,5 3 1 16,-1 3-1-16,-7 0 0 15,-4 0 0-15,-6 0 0 16,-6 14-1-16,-7 8 1 16,-5 1 0-16,-8 7-1 15,-5-1 1-15,-11 0 0 16,-8 4 1-1,0 5 2-15,-8 2 6 0,-24 2 12 16,-13 5-6 0,-11-1-12-16,-8-5 5 0,-7 2 0 15,-4-5-2-15,-2-4-3 16,6-8-1-16,9-4 1 16,13-8-3-16,11-6-3 15,13-2-8-15,12-6-3 16,11 0-10-16,2 0-20 15,0 0-68-15,31-20-62 0,16-19-30 16</inkml:trace>
  <inkml:trace contextRef="#ctx0" brushRef="#br0" timeOffset="39764.35">27748 12089 484 0,'0'0'92'16,"0"0"-70"-16,0 0-1 0,0 0-9 16,0 0-5-1,0 0-3-15,20-37-1 16,18 37-3-16,20 0 0 15,15 0 4-15,10 0-2 16,-4 0 2-16,-4 0-3 0,-13 0-1 16,-14 0 0-16,-5 0-4 15,-14 0-10-15,-11 10-30 16,-14 3-34-16,-4 14-57 16,-22 4 2-16</inkml:trace>
  <inkml:trace contextRef="#ctx0" brushRef="#br0" timeOffset="39972.15">27534 12714 462 0,'0'0'49'15,"0"0"-45"-15,0 0-4 0,0 0 13 16,118 33-6-1,-55-31 1-15,12-2-4 0,12 0-1 16,6-8-3 0,3-8-36-16,0-1-88 15,-18-6-185-15</inkml:trace>
  <inkml:trace contextRef="#ctx0" brushRef="#br0" timeOffset="40689.83">30216 11470 478 0,'0'0'32'0,"-84"-105"32"15,54 63-38-15,5 8 8 16,-2 10-28-16,-2 8-4 0,-12 14 4 16,-14 2-2-1,-23 45-1-15,-20 27-1 0,-12 26 10 16,-1 30-10-1,11 21-2-15,9 17 4 0,17 15-4 16,20-7 0 0,30-13-6-16,24-20-2 0,2-22 0 15,38-21-2-15,10-19 8 16,8-18-7-16,4-16 5 16,3-18 4-16,3-15-10 15,3-12 10-15,-2-1 0 16,3-37 0-16,-3-17-1 15,-7-11 4-15,-10-8-3 16,-19-6 0-16,-15-4 0 16,-18 1 0-16,0 7 2 0,-34 8-2 15,-16 14 0 1,-11 13 3-16,-10 16-1 0,-3 14-2 16,-2 11-9-1,3 17-22-15,6 21-36 0,9 14 13 16,18 6-29-1,18 1-49-15</inkml:trace>
  <inkml:trace contextRef="#ctx0" brushRef="#br0" timeOffset="41139.9">30600 12119 443 0,'0'0'36'16,"0"0"-28"-1,0 0-8-15,0 0-9 16,0 0 9-16,-125 87 3 16,89-17-1-16,10 4 4 15,12 0 7-15,10 0-8 16,4-3 5-16,0-5-10 0,0-8 6 15,13-4-6 1,9-8-4-16,7-6-6 0,5-12 2 16,1-10-41-16,1-11 42 15,0-7 7-15,2-4 7 16,2-25 9-16,5-13-2 16,-3-10 6-16,-2-12-2 15,-3-6-5-15,-2-7 11 16,-14-3-20-16,-5-1 10 15,-16-2-14-15,0 5 3 16,-22 10-3-16,-18 13 4 0,-5 11-3 16,-2 14-2-1,0 15-8-15,-3 13-36 0,-2 2-35 16,0 21-3 0,4 15 4-16,15-2-150 0</inkml:trace>
  <inkml:trace contextRef="#ctx0" brushRef="#br0" timeOffset="42170.24">31858 11497 335 0,'0'0'61'0,"12"-103"-33"16,-12 59 20-16,0 6 12 16,-23 5-35-16,-14 7-3 0,-13 4-10 15,0 9-9 1,-2 4 12-16,10 7-10 0,4 2-3 16,9 0-2-1,3 26-2-15,3 16 2 0,3 19 0 16,11 9-4-1,9 2-9-15,0-3 1 16,7-12-15-16,17-8-7 0,3-15 13 16,-2-13 20-16,-1-8 1 15,-2-13 0-15,5 0 3 16,4-17 15-16,3-20-3 16,1-16 0-16,0-5-13 15,-3-5 8-15,-8 0-8 16,-3 1 0-16,-8 3-2 0,-9 12 0 15,-2 7-7 1,1 15-13-16,-3 13 13 16,0 8 4-16,5 4-23 15,1 0-51-15,11 0 18 0,10 0 32 16,14 0-17-16,5 6 7 16,6 0-11-1,2-2-18-15,-6-4 15 16,1 2 51-16,-7-2 13 15,-8 0 47-15,-10 0 2 16,-5 0-12-16,-6 0-2 0,-9 0-20 16,0 0-15-16,-2 10-11 15,-2 12-1-15,0 16 16 16,-10 21 35-16,-26 14-28 16,-13 16-7-16,-14 17 11 15,-10 19-12-15,-14 18-15 16,-11 16 2-16,-9 5-3 15,0-10 0-15,16-23-20 16,22-31 20-16,28-31 14 0,28-23-7 16,13-14-7-16,7-8-8 15,31-11-5-15,20-13 7 16,18-15 5-16,11-29 2 16,-1-10 7-16,-8-6-8 15,-13 4-4-15,-7 4 4 16,-12 4 3-16,-7 11-2 15,-10 13-2-15,-12 12 2 0,-10 12-1 16,-7 0 2 0,0 8-2-16,-7 26 3 15,-12 13 18-15,-6 3-19 0,5 0-2 16,5-12 2-16,7-10 1 16,8-9-3-16,0-4-7 15,0-5 7-15,8-4 0 16,9-6 0-16,8 0 1 15,6-22 1-15,6-20 18 16,-1-12-12-16,-7-10-6 16,-7-5 2-16,-13 5 9 15,-9 6 6-15,0 12 6 16,-29 9-8-16,-15 16 10 0,-12 12-26 16,-15 9-1-1,-16 23-25-15,-13 33-15 16,-18 8-81-16,-7 1-261 15</inkml:trace>
  <inkml:trace contextRef="#ctx0" brushRef="#br0" timeOffset="80689.85">18315 14656 214 0,'0'0'52'0,"0"0"-52"0,0 0-9 15,0 0 9 1,0 0 23-16,0 0 7 0,0 0-7 15,0 0-13 1,0 4 12-16,0-4 1 0,0 0-9 16,0 0 9-16,0 0 8 15,0 0-21 1,0 0 7-16,0 0-5 0,0 0 13 16,0 0-12-16,0 0-10 15,0 0 6-15,0 2 3 16,0 4-8-16,0 3-2 15,6 4 3-15,14 5 4 16,6 4-4-16,13 6-1 0,9 4-4 31,10 2 11-31,7 3-9 0,4-1-2 16,7 4 4-16,-1 0 4 16,4-1-5-16,-2 3-1 15,2-7-2-15,-4-3 4 16,1-2-2-16,-3 1-4 15,-3-8 4-15,3 2-1 16,-2-7-1-16,6-7-9 0,7-4 9 16,3-7 11-16,6 0-9 15,10-4-2-15,4-10 0 16,9-2 7-16,13 2-7 16,2-9-7-16,6 1 7 15,0 4 0-15,4-5 0 16,1 0 0-16,1 6 0 15,-4 0 0-15,-8 4 0 16,-6 8-5-16,-7-2 5 16,-7 0 2-16,0 3-2 0,-2-8-7 15,-1 2 7 1,-11-2 0-16,-5-2 0 0,-9-2-6 16,-8-1 6-16,5 0 0 15,-2-6 3-15,2-2-7 16,-4 7 8-16,-9-2-2 15,-14 4-2-15,-6 3-1 16,-9 1 1-16,-2 1 0 16,-5-7 6-16,0 3-8 15,-2-2 5-15,0 3-3 16,0-2 7-16,4 1-2 0,1-3-4 16,3 1 3-1,2-4-1-15,1 1-6 16,0-2 6-16,3-3-1 15,-6 2-2-15,1-3-5 16,-7 2 4-16,-4 1 0 0,-2 2 2 16,-6-2-4-16,1 6 8 15,-6 3 0-15,-3 1 1 16,-4 5-4-16,-3 2-2 16,-2 5 4-16,-2-2 2 0,0 3-12 15,0 0 12 1,0 0 0-16,0 0-6 15,0 0-2-15,0 0 2 16,0 0 0-16,0 0 0 0,0 0-1 16,0 0 0-16,0 0 1 15,0 0 0-15,0 0-14 16,0 0 13 0,0 0-1-16,0 0-23 0,0 0 0 15,0 0-14-15,0 9-11 16,0-2-16-16,0-1 14 15,0 3 5-15,0-5-40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2-11-24T08:38:46.156"/>
    </inkml:context>
    <inkml:brush xml:id="br0">
      <inkml:brushProperty name="width" value="0.05292" units="cm"/>
      <inkml:brushProperty name="height" value="0.05292" units="cm"/>
      <inkml:brushProperty name="color" value="#FF0000"/>
    </inkml:brush>
  </inkml:definitions>
  <inkml:trace contextRef="#ctx0" brushRef="#br0">9578 13677 36 0,'0'0'55'0,"0"0"-18"16,0 0-15-16,0 0-5 15,0 0-7-15,0 0-8 16,0 0 5-16,0 0 8 16,0 0-13-16,-11-19 4 15,11 14-2-15,0 2 5 16,-2-1 3-16,2-1 0 15,0 4 6-15,0 1 3 16,-3-3-13-16,1 2 1 16,0-2-2-16,-3-3 12 15,3 2-7-15,0 0-11 16,-2-4 8-16,-1 0 11 0,-4 1-10 16,2-6 7-1,-4 3-3-15,1 2 13 0,-2-4 2 16,-5 0-12-1,-4 2 5-15,-3 0-2 0,-1 3-14 16,-2 1 2-16,-4 3-8 0,3 3 11 16,-9 0-11-1,2 9 1-15,-3 10 5 16,-2 6 6-16,2 0-8 16,0 3-6-16,3 1 6 0,-1-1-3 15,5 3-1 1,2 4 2-16,6-3-2 0,4 2 0 15,1-1 6 1,3 0-11-16,1 1 10 0,1 5-2 16,5 5-3-16,6 6-5 15,2 10 5-15,0 8 3 16,0 6-2-16,14 2-2 16,5 3 2-16,6-5 1 15,4-8-2-15,9-3-6 16,5-4 6-16,7-3 2 15,13-3-1-15,6-3-2 16,13-2 2-16,12-2 0 0,7-2-1 16,3-8-5-1,-2-5 5-15,6 0 0 0,0-13-5 16,6-6 4 0,2-10 1-16,1-2 3 0,-5 0-3 15,-4-8-4 1,-8-8 4-16,-9-2 0 0,-1-4 2 15,-6 0-4 1,-6-3 1-16,-2-2 1 0,-9-5 0 16,-5-9-2-16,3-6 2 15,-5-3 2-15,0-9 1 16,-8-1-6-16,-10-6 6 16,-5 4 3-16,-12 2-6 15,-5-1 3-15,-7 5-2 16,-4 0 8-16,-1 4-8 15,-8-2-2-15,0-3 5 0,0 1 2 16,-6-1-6-16,-11-4 3 16,-6 3 2-16,-1 2 10 15,-8 7-10-15,-3 4 2 16,-3 4-5-16,-1 9 12 16,-4 0-11-16,-2 5 1 15,3 0-4-15,-5 4 3 16,0-2-2-16,-1 0-2 15,-4-6 2-15,3-1 2 16,-2-3-3-16,-1 8-4 16,-1 2 4-16,0 8 8 0,-1 4-7 15,5 4-2 1,0 3 3-16,0-1 5 0,3 6-7 16,-2 1-1-1,4 0 1-15,-1 0 0 0,1 0 2 16,-3 0-5-1,-2 0 6-15,-2 0-3 0,-5 0 0 16,-2 1 0-16,0 8 1 0,5 4 3 16,1 4-3-1,6 4-2-15,1 8 4 0,5-1-3 16,5 7 0 0,1-2-2-16,5-5 2 0,0-1 3 15,5-6-2 1,-1 2-2-16,0-8 2 0,1 3-3 15,0 3 2 1,1-3-14-16,3 4-23 0,0 2 12 16,4 1-14-16,3-8-11 15,4-7 25-15,7-6-64 16,-1-2-16-16</inkml:trace>
  <inkml:trace contextRef="#ctx0" brushRef="#br0" timeOffset="4898.96">7232 10837 132 0,'0'0'10'15,"0"0"5"-15,0 0-15 16,0 0-1-16,0 0 1 15,0 0 0-15,0 0 11 16,-38-77 11-16,33 68-4 16,1 2-1-16,-1 1-1 0,-1 0-7 15,-1 0 27 1,-2 2-21-16,0-2 9 0,1-1-5 16,-4-1-11-1,1-1 13-15,-2-5-6 0,1-1-3 16,-1 2 1-1,3 0 4-15,-4 2-6 0,-1-2-3 16,-4 3-7-16,1 0 12 0,-3 0-5 16,-4 6 3-1,-2 0-3-15,-4 0-5 0,-5 2 3 16,-1 1 6 0,-8-2-10-16,0 1-2 0,-2 1 3 15,1 1 4 1,1 0-7-16,3 0 3 0,0 0-3 15,-3 13 6 1,3 8-6-16,-3 1 0 0,1 6 6 16,-2 2-5-16,2 3-1 15,2 2 0-15,4 1 0 16,2 0 0-16,-1-1-6 16,8 1 6-16,0-2 1 15,2-2 4-15,9-3-5 16,4 0 1-16,6 1-1 15,6 0 0-15,-3 4 0 16,5 2 0-16,0-1 1 16,0 7-1-16,7-1 0 15,6 3-2-15,7 3 2 0,1-1 0 16,2-2 1 0,2 0-1-16,4 0 2 15,2-2-1-15,0 0-1 16,5-4 2-16,7-5-2 0,3-2 0 15,8-2 2 1,6-1-2-16,5-8 0 0,-1-4 0 16</inkml:trace>
  <inkml:trace contextRef="#ctx0" brushRef="#br0" timeOffset="5817.92">7214 11008 0 0,'-31'-5'0'0,"4"5"0"15,9 0 0-15,16 0 0 16,2 12 0-16,0-3 0 16,0-2 0-16,-2-1 0 15,2-4 0-15,0-2 0 16,0 0 0-16,0 0 0 16,0 0 0-16,0 0 0 15,0 0 0-15,0 0 0 16,0 0 0-16,7 4 0 15,-1 1 0-15,1 6 0 16,-7-3 0-16,0 0 0 0,0 1 0 16,0 0 0-1,0-1 0-15,0 0 0 0,0-2 0 16,0 0 0 0,0-2 0-16,0 2 0 0,0-5 0 15,0 4 0 1,0-1 0-16,0-2 0 0,0 0 0 15,0 0 0 1,2-2 0-16,0 4 0 0,1 2 0 16,-3-1 0-16,0-3 0 0,2-2 0 15,0 1 0 1,-2-1 0-16,2 3 0 0,-2-2 0 16,0-1 0-1,0 0 0-15,0 0 0 0,3 0 0 16,1 0 0-1,7 0 0-15,5 0 0 0,1 0 0 16,6-7 0-16,1-10 0 16,1 3 0-16,2 5 0 15,2 8 0-15,-1 1 0 16,1 0 0-16,0 4 0 16,-2 3 0-16</inkml:trace>
  <inkml:trace contextRef="#ctx0" brushRef="#br0" timeOffset="6681.1">7074 11353 0 0,'-33'-24'0'0,"4"4"0"0,6 12 0 15,3 8 0 1,13 0 0-16,1 6 0 0,-8-4 0 16,-1 3 0-16,-1 0 0 15,3 5 0-15,-3 0 0 16,7 1 0-16,-2-4 0 16,3 1 0-16,-2 0 0 15,1-2 0-15,5 1 0 16,-3-1 0-16,4-2 0 15,3 0 0-15,0-3 0 16,0 1 0-16,0 4 0 0,0-1 0 16,0-3 0-1,0 1 0-15,-8 1 0 0,-3 3 0 16,-1 3 0 0,-1 0 0-16,2-2 0 0,4 2 0 15,-2-2 0 1,7 2 0-16,2 1 0 0,-4 0 0 15,2 1 0 1,-5-2 0-16,3-1 0 0,-4 2 0 16,2 1 0-16,-3 2 0 0,1 6 0 15,-4 2 0 1,3 3 0-16,3 4 0 0,2 6 0 16,-2 11 0-1,4 10 0-15,2 6 0 16,-4-2 0-16,2-2 0 15,-3-10 0-15,-5-7 0 0,0-7 0 16,1-6 0-16,-1-2 0 16,2-2 0-1,-1-2 0-15,1-4 0 0,1-8 0 16,0-4 0-16,-2 1 0 16,3 0 0-16,-3 1 0 15,2-2 0-15,7-6 0 16,0-4 0-16,0-26 0 15,0-14 0-15,11-8 0 16,7-3 0-16,-2 3 0 16,-1 4 0-16,-5 6 0 0,2 6 0 15,-1 14 0 1,3 4 0-16,1 6 0 16,1 8 0-16,-1 2 0 15,-1 2 0-15,-3 0 0 16,3 0 0-16,-1 0 0 15,3 0 0-15,4-2 0 16,2-6 0-16,7-9 0 0</inkml:trace>
  <inkml:trace contextRef="#ctx0" brushRef="#br0" timeOffset="7765.38">6563 11909 0 0,'-51'0'0'16,"15"0"0"-16,5 13 0 0,16 18 0 16,-1 1 0-1,-6-16 0-15,4-1 0 0,-11 15 0 16,11 3 0 0,9 3 0-16,5 5 0 0,-9-3 0 15,8 2 0 1,5-2 0-16,7-8 0 0,-3-22 0 15,3-6 0 1,-1-2 0-16,8 8 0 0,-5 0 0 16,-9 5 0-16,0 18 0 0,0 40 0 15,0-13 0 1,-2-6 0-16,2-12 0 0,-2-34 0 16,2-2 0-1,0-4 0-15,0 8 0 0,0-16 0 16,6-40 0-1,3 14 0-15,2 21 0 0,-2 3 0 16,0 1 0-16,-5 1 0 16,-2-15 0-16,3 19 0 15,4-11 0-15,-5 3 0 16,7-3 0-16,3 1 0 16,11-3 0-16,10-17 0 15,9-5 0-15,10 21 0 16,-36-25 0-16,-3 36 0 15,2-15 0-15,35 1 0 16,-2 4 0-16,-2 9 0 16,10 4 0-16,-15 0 0 0,3-10 0 15,6 4 0 1,8-22 0-16,-2-12 0 0,0-27 0 16,-5-14 0-1,-8 32 0-15,-3 5 0 16,-32 13 0-16,-4 21 0 15,1-23 0-15,11 27 0 16,-9 3 0-16,-5 1 0 16,-4-9 0-16,0 6 0 0,0 2 0 15,-4 4 0-15,-10 3 0 16,-6 0 0-16,-9 19 0 16,17 23 0-16,-21 22 0 15,-2-16 0-15,24-13 0 16,2-29 0-16,6-6 0 15,-12 13 0-15,15-13 0 16,0-25 0-16,2-29 0 0,34 13 0 16,-20 4 0-16,26 28 0 15,-34 2 0-15,0 3 0 16,18-10 0-16,-21 8 0 16,-3 6 0-16,-2 0 0 15,0 2 0-15,-4 5 0 16,-8 4 0-16,-1 6 0 15,9-11 0-15,-2-4 0 16,6-1 0-16,0-1 0 0,21 4 0 16,-1 10 0-1,2-7 0-15,2-1 0 0,8 1 0 16,-5-1 0 0,-1 1 0-16,-5-1 0 0,-21-6 0 15,-8-4 0 1,-38-14 357-16,46 18-339 0,0 0-18 15,0 0-149-15,0 0 123 16,0 0 26-16,0 0 39 16,0 0 14-16,-98 90-53 15,111-86-1-15,5 2-2 16,4 0-45-16,1-6-154 0</inkml:trace>
  <inkml:trace contextRef="#ctx0" brushRef="#br0" timeOffset="16756.41">21302 2011 219 0,'0'0'127'0,"0"0"-127"0,0 0-10 16,0 0 10-1,0 0 16-15,0 0 7 0,0 0-2 16,0 0-11-16,47-42-2 16,-20 28 17-16,2 0 4 15,-3 2-17-15,1 0-2 0,2 3-8 16,2 0 12 0,9-1-11-16,4-1-1 0,4-3-1 15,5 2 2 1,3-2 0-16,-1 3-6 15,-1 0 6-15,-2 3-1 16,-11 2-2-16,-5 2-11 16,-7 2 0-16,-9 0 10 0,-5 2-13 15,-1-2-3-15,-5 2-22 16,-5 0 9 0,-1 0-18-16,-3 0-69 15</inkml:trace>
  <inkml:trace contextRef="#ctx0" brushRef="#br0" timeOffset="17228.81">21357 2071 352 0,'0'0'44'16,"0"0"-44"-16,-17 118 0 15,15-54 2-15,0 10 21 16,2 5 1-16,0 11-12 16,0 10 9-16,0 5-4 15,0-1-2-15,0-6-2 16,0-7-6-16,0-12 11 15,4-4-2-15,7-13-11 0,1-3 2 16,-2-12-3-16,3-6-3 16,3-7-2-16,-1-11 2 15,-1-6 1-15,1-7-2 16,2-6-9-16,0-4 8 16,5 0 1-16,7 0 0 15,3-6 5-15,1-8-3 16,-2 2 5-16,0 0-7 15,0 2-28-15,3 1-14 16,4 5-2-16,2-1-62 16,4-4 31-16,8-4-139 0</inkml:trace>
  <inkml:trace contextRef="#ctx0" brushRef="#br0" timeOffset="17795.81">22202 2327 297 0,'0'0'24'0,"0"0"-4"0,-127 44-5 16,82-9 11-16,5 7-10 15,1 8 5-15,10 6-11 16,8 13-6-16,8 3 6 15,13 4 4-15,0-1-13 16,0-4-2-16,27-12 1 16,4-12-5-16,11-13 3 15,2-12-10-15,6-11 10 0,1-11 0 16,-6 0-11 0,0-13 3-16,-3-20 10 0,0-13 0 15,-2-11 2 1,-6-8 1-16,-7-6-3 0,-12 1 6 15,-11 2-5 1,-4 3 6-16,-2 5-7 0,-23 6 13 16,-10 6 7-1,-5 8-13-15,-7 11 9 0,-4 10-11 16,-3 11-4-16,-2 8-2 16,3 0-2-16,9 20-12 15,8 8-25-15,13 4-11 16,15 2-26-16,8 0-85 15</inkml:trace>
  <inkml:trace contextRef="#ctx0" brushRef="#br0" timeOffset="17995.34">22853 2912 260 0,'0'0'105'0,"-44"108"-105"16,25-51-71-16,3-8 16 0,8-15 30 15,6-10 17 1,2-10 5-16,0 1-27 0</inkml:trace>
  <inkml:trace contextRef="#ctx0" brushRef="#br0" timeOffset="18505.38">23347 2182 429 0,'0'0'28'16,"0"0"-28"-16,0 0-1 15,0 0 1-15,0 0 4 16,-93 106 22-16,64-38-9 16,6 3-9-16,8 6 7 15,9-3-2-15,6 2-11 16,0 3-2-16,0-7-2 15,27-10 1-15,8-13-36 16,7-20-31-16,5-17 21 0,0-12 29 16,-8 0-29-1,-4-25 27-15,-9-16 20 16,-8-9 1-16,-7-8 5 16,-9-4 7-16,-2 4 18 0,-2-1-9 15,-20 3-7 1,-9 6 25-16,-8 4-9 0,-1 7 31 15,-4 6-36 1,1 9-2-16,6 6-2 0,5 7-6 16,10 5-16-16,9 6-8 15,11 0-21-15,2 5-16 16,0 21-68-16,15 8-1 0</inkml:trace>
  <inkml:trace contextRef="#ctx0" brushRef="#br0" timeOffset="18955.9">23958 2682 539 0,'0'0'1'0,"0"0"-1"16,0 0-8-16,-58 120 6 0,49-87 4 15,3-1 6 1,6-4-8-16,0 3-2 0,0-4 2 15,15 2-1 1,5-1-38-16,0-5-57 0,-6-2-98 16</inkml:trace>
  <inkml:trace contextRef="#ctx0" brushRef="#br0" timeOffset="19171.9">24555 2799 536 0,'0'0'0'16,"0"0"-156"-16,0 0-30 0</inkml:trace>
  <inkml:trace contextRef="#ctx0" brushRef="#br0" timeOffset="19385.34">25593 2807 437 0,'0'0'0'16,"0"0"-91"-16,0 0-66 16,129 38-20-16</inkml:trace>
  <inkml:trace contextRef="#ctx0" brushRef="#br0" timeOffset="19425.38">25843 2845 117 0,'0'0'9'0,"0"0"-5"15,0 0-4-15</inkml:trace>
  <inkml:trace contextRef="#ctx0" brushRef="#br0" timeOffset="19735.36">26556 2671 650 0,'0'0'2'0,"0"0"-2"16,0 0-55-16,0 0 27 16,0 0 9-16,0 0 12 0,-34 142-41 15,19-94-40-15,1 0-35 16</inkml:trace>
  <inkml:trace contextRef="#ctx0" brushRef="#br0" timeOffset="20295.64">27214 1700 168 0,'0'0'393'0,"0"0"-393"0,0 0-8 16,0 0 5-1,0 0 6-15,0 0-1 0,-114 163 2 16,91-87 20-1,12 0-7-15,9 0-17 16,2-4 2-16,11-3-1 0,20-12-1 16,7-8-1-16,7-13-6 15,3-10 4-15,4-10 1 16,2-11-8 0,-4-5 9-16,4 0 1 0,-5-13 11 15,-2-18-7-15,-2-14-4 16,-8-16 13-16,-10-4-13 15,-12-6-1-15,-15 9 1 0,0 2 12 16,-27 4-8 0,-12 1 6-16,-10 5-9 0,-9 8 19 15,-6 8-20 1,-6 9-2-16,3 8-11 0,7 7 10 16,9 7-13-1,8 3-21-15,12 0-26 16,12 23-49-16,3-4-75 15</inkml:trace>
  <inkml:trace contextRef="#ctx0" brushRef="#br0" timeOffset="20811.83">27538 1084 445 0,'0'0'0'0,"0"0"-34"15,114-96 34-15,-62 71 2 16,1 4 6-16,7 3-6 16,6 7 9-16,-1 8 10 15,3 3-5-15,-10 0-14 16,-6 24 2-16,0 12 2 15,0 18 3-15,-2 17 10 16,6 15-10-16,-2 15-6 16,-4 3 3-16,-7 6-6 15,-16 2-1-15,-12 4 1 0,-13 1 14 16,-2 9 0 0,0 3 4-16,0 7-17 0,5-2 0 15,15-8-1 1,11-11-11-16,9-14 5 0,3-8 3 15,-1-12 2 1,-2-18-1-16,-9-9 4 0,-11-9 1 16,-9-10 2-16,-8-6 2 15,-3-7 2-15,0-4 22 16,-22-2-5-16,-12-4-17 0,-11-4-5 16,-11-4-7-1,-10-4 3-15,-12 0-34 16,-2 0-36-16,-5 0-81 15,-3 0-101-15</inkml:trace>
  <inkml:trace contextRef="#ctx0" brushRef="#br0" timeOffset="27915.61">30087 1710 132 0,'0'0'50'16,"0"0"-16"-16,0 0 17 16,-135-34-1-16,94 18-2 15,-1-2 14-15,2 0-17 16,9 2-2-16,6 4-22 16,9 2-7-16,8 4-3 15,-1 0-10-15,-1 2 0 16,4 3 5-16,-3-2-6 15,-1 3-1-15,-4 0 1 16,-5 0 1-16,-6 0-1 16,-14 0 2-16,-5 0-2 0,-6 0 6 15,-2 0-4 1,0 17-4-16,-2 10 5 0,-2 11-2 16,-1 8-1-16,-1 8-5 15,9 5 5-15,13-2 0 16,20-4-4-16,16-3-7 15,10-6-6-15,30-4 5 16,13-3 4-16,12-10-21 16,6-7 21-16,7-14 8 15,4-6-5-15,-3 0 3 0,-8-20 4 16,-13-6 11 0,-16-4-11-16,-11-2 1 0,-6-5 0 15,-5 2 7 1,-5-1-9-16,-3-2-1 0,-8 0 2 15,0 5 13-15,-4 4-5 16,0 5-5-16,0 5 1 16,0 8 7-16,0 4-6 15,0 7 3-15,0 0-9 16,0 0-2-16,5 4-9 0,7 18 1 16,5 13 9-1,5 5 8-15,5 2-7 0,0 0 0 16,4-1-1-1,-5 8 12-15,-1 7-7 0,-7 6-4 16,-9 7 2-16,-5-5-1 16,3-4-1-16,2-12-1 15,0-12 4-15,7-6-7 16,-1-6 3 0,1-4-12-16,-1-4-21 0,3-4 3 15,-3-6-57-15,4-6-22 16</inkml:trace>
  <inkml:trace contextRef="#ctx0" brushRef="#br0" timeOffset="28295.46">30374 1569 392 0,'0'0'21'0,"0"0"-19"16,96-130 6-16,-62 99-8 15,-2 5 11-15,-6 9 11 16,-2 11-8-16,3 6-3 16,-2 0 1-16,0 24-10 15,-4 16 0-15,-3 17 2 16,-7 11 7-16,-3 5 2 15,-2 10-3-15,-2 0 2 16,5 4 5-16,3 4-16 16,-1-1-1-16,-1 0 5 0,-3-9-6 15,0-13 1-15,-5-10-8 16,1-14 2-16,-3-8 6 16,0-2-37-16,0-6-4 15,0-3-31-15,0-6-2 16,-9-6-64-1</inkml:trace>
  <inkml:trace contextRef="#ctx0" brushRef="#br0" timeOffset="28512.68">30451 2105 422 0,'0'0'0'0,"0"0"-20"15,0 0 20 1,0 0 14-16,0 0 1 0,0 0-7 16,158-54 3-16,-89 44-11 15,2 0-7-15,-2 0 0 16,0-4-27-16,-4-2-68 0,-1-6-124 16</inkml:trace>
  <inkml:trace contextRef="#ctx0" brushRef="#br0" timeOffset="28945.57">31417 1498 280 0,'0'0'5'0,"-2"-115"12"16,2 68 31-16,0 6 1 15,0 11-24-15,0 11 4 16,0 12 5-16,0 7 11 15,0 0-26-15,-15 0-19 16,-12 26 2-16,-8 14-2 16,-4 8 0-16,12 2-5 0,12-4 4 15,11-1 1 1,4-3-16-16,0-4 13 0,11-6-9 16,9-8 8-1,-1-8-13-15,4-8 0 16,4-8 17-16,8-18 9 15,10-28-3-15,4-18-2 0,-4-10 1 16,-7-1-1-16,-14 0-3 0,-13 11 1 16,-11 1 7-1,0 5 8-15,-13 7-7 0,-20 9-8 16,-12 10 2 0,-4 11-8-16,-4 14-2 0,1 7-18 15,10 6-10 1,13 20-20-16,15 6-17 15,14-2-26-15,2-4-9 16</inkml:trace>
  <inkml:trace contextRef="#ctx0" brushRef="#br0" timeOffset="29515.58">31908 1133 328 0,'0'0'35'0,"0"0"-27"16,0 0-8-16,0 0-6 16,0 0 6-16,0 0 11 15,-23 128 34-15,-19-40-23 0,-12 16 10 16,-17 19 3 0,-11 14-25-16,-5 7-10 0,0 0 3 15,11-6-3 1,14-13-4-16,20-23 2 0,21-26-5 15,21-26 3-15,0-18-11 16,32-10 4-16,10-11 8 16,9-11 2-16,9 0 2 15,5-13-2-15,4-15-27 16,-2-6 5-16,-4-4-13 16,-15 4-15-16,-12 6 11 15,-18 10 40-15,-9 12 18 0,-9 4 42 16,0 2-5-1,0 0-24-15,-9 8-27 16,-18 18 1-16,-6 11 1 0,-3 2 5 16,7 2-10-1,7-7-1-15,9-12 4 0,8-7-8 16,5-6-2 0,0-8-9-16,5-1 15 0,19 0 13 15,10-25 1-15,6-15 6 16,2-14-19-16,-2-9 7 15,-4-5-4-15,-9 1-1 0,-12 5 1 16,-11 12 18 0,-4 12 1-16,-2 11-21 0,-23 10-2 15,-6 13-12 1,-7 4-23-16,-4 16-12 0,-1 25-20 16,8 5-45-1</inkml:trace>
  <inkml:trace contextRef="#ctx0" brushRef="#br0" timeOffset="30246.57">32423 1161 337 0,'0'0'75'0,"0"0"-5"16,0 0-41-16,0 0-11 15,0 0-18-15,0 0 0 16,-54 83 17-16,25 12 6 16,-2 18-17-16,4 4 7 15,2-4-11-15,6-4-2 16,-2-11 0-16,6-14-1 16,1-19-18-16,6-18 17 15,3-13-2-15,3-9 3 16,2-12-10-16,0-8-21 0,0-5 2 15,0 0 30-15,0-27 0 16,7-19 8-16,1-20-8 16,-1-12 0-16,0-10 0 15,-3-6 2-15,3-6-2 16,-3-1 2-16,1 9-1 16,-1 13 1-16,1 24 2 15,-3 18 2-15,-2 23-3 16,5 12-3-16,-1 2-3 15,7 16-21-15,7 30 6 16,11 21 16-16,2 19 2 0,7 10 4 16,4 0-4-1,3-8 4-15,-5-14-4 0,-5-13 3 16,-10-16-2-16,-14-12 3 16,-8-9-3-16,-3-12 15 15,0-4 9-15,0-4-7 16,-5-2 12-16,-19-2-1 15,-15 0-16-15,-3 0-5 16,0-2-6-16,-3-12 1 16,10 0-3-16,1 2-22 0,12 2-9 15,7 0-17 1,7 2-47-16,8-2-60 0</inkml:trace>
  <inkml:trace contextRef="#ctx0" brushRef="#br0" timeOffset="30580.59">33271 1552 402 0,'0'0'67'0,"0"0"-30"15,0 0-13 1,-162-32-10-16,88 36 7 0,-11 34-16 16,-2 16-2-16,5 7 1 15,11 8 0-15,17-5-4 16,25-7 4-16,16-5-2 16,13-6-2-16,0 2-11 15,15-2 6-15,19-6-18 16,13-7-3-16,11-8-24 15,15-11-8-15,16-9 38 16,5-5-39-16,3-17-135 16</inkml:trace>
  <inkml:trace contextRef="#ctx0" brushRef="#br0" timeOffset="30897.43">33643 1614 295 0,'0'0'102'0,"0"0"-87"16,0 0-13-16,-127 70 20 15,71-33 30-15,1 12-26 16,4 1-11-16,7 1-9 15,12-5 14-15,14-5-1 16,16 0-11-16,2-2 0 16,20-2-7-16,29-1-1 15,20-8-2-15,18-5-8 16,2-8 1-16,4-9-3 16,-10-6-20-16,-25 0-22 0,-22-1-48 15</inkml:trace>
  <inkml:trace contextRef="#ctx0" brushRef="#br0" timeOffset="66235.33">6694 8432 26 0,'0'0'30'0,"0"0"-22"16,0 0-6-16,0 0 4 0,0 0 0 15,0 0-2 1,0 0 1-16,0 0 7 0,0-8 5 16,0 8-5-1,0 0-1-15,0-2-3 0,-2 2-1 16,-4-2-4-1,2 2 9-15,-3 0 40 0,3 0-41 16,4 0-3-16,-2-2-8 16,-2 2 12-16,2-2 15 15,0-1-5-15,2 3-7 16,0-1-14-16,0 1 10 16,0-2-6-16,-2-1-5 15,2 3 7-15,-2 0 5 16,0 0-5-16,-1 0 8 15,-1 0-13-15,2 0 10 0,-2 0-12 16,-2 0 3-16,4 0-3 16,-2 0 11-16,0 0-7 15,-1 0 4-15,-1 11-6 16,-1 1 11-16,-2 7-10 16,2 0-2-1,1 3-1-15,-1 0 7 0,0 6-6 16,3 4 1-16,1 9 1 15,-1 6 2-15,2 6-5 16,0 3 2-16,0-1 0 0,2 0 6 16,0-2-8-1,0 3 6-15,-3-1-5 0,1 3 10 16,-5 1-6 0,3-1-4-16,-3-2 3 0,3-6 9 15,-1-4-12 1,3-8 4-16,0-3-4 0,2-6 8 15,0-2-9-15,0-2 2 16,0-6-2-16,0-3 2 16,0-4-2-16,0-4-2 15,4-2 2-15,5 0 2 16,0 2-2-16,2 0-6 16,5 3 6-16,2-3 1 15,4 3 2-15,6 3-6 0,9-2 6 16,3-1-2-1,6-9-1-15,10-2-6 16,2 0 6-16,6 0 6 0,6-13-4 16,1-3-4-16,0 0 4 15,0 3 1 1,1-2-3-16,-1 3-3 0,5 0 3 16,8 0 3-16,8 2-1 15,9 2-4 1,-6 0 4-16,1 2 0 0,-2-3-2 15,-1-2-3-15,7-3 3 16,5-2 2-16,-2-2 0 16,-5 1-4-16,-7 5 4 15,-10 0 1-15,-8 4-3 16,-7 3-4-16,-3-2 4 16,-5 4 3-16,2-4-2 15,-6 5-2-15,2 1 2 0,-4 1 1 16,6-3-2-1,3 0-6-15,5-6 6 0,3-2 4 16,1-2-3-16,-6 2-2 16,-1 0 2-16,-3 1 1 15,-2 4-2-15,0-3-6 16,-1 3 6-16,7-1 2 16,0-3 0-16,1 2-4 15,-1 0 4-15,-4 0-1 16,0 2-1-16,-5-2-5 15,-3 0 5-15,0 0 3 16,-6 2-2-16,-3 0-2 0,-3-2 2 16,-1-1 2-16,4 0-3 15,1 1-5-15,4 0 5 16,-4-2 2-16,-2 1 0 16,-4 6-4-1,-9 0 4-15,-7 3 0 0,-6 0-2 16,-1 0-5-1,-1 0 5-15,-1 6 1 0,1-1 1 16,-3 1-4-16,-3-2 4 16,0-4 0-16,-4 2-2 15,-2-2-4-15,3 0 4 0,-5 0 3 16,0 0-1 0,0 0-4-16,0 0 4 0,-7 0 3 15,-9-6-5 1,-3-6-3-16,-4-6 3 0,1-1 8 15,-1 0-5 1,1-6 0-16,2 0-2 0,2-4 14 16,3 0-12-16,-1-6-2 15,3 2-1-15,2-6 3 16,3-3-1-16,2-4-4 0,2-7 4 16,-1-4 1-1,1-4-3-15,0 1-6 0,4 1 6 16,0 8 2-1,0 5 2-15,0 8-8 0,2 4 8 16,4 3-3-16,-1 6-1 16,-3 0-5-1,0 3 5-15,-2 5 3 0,0 0-1 16,0 5-4-16,0-1 4 16,0 0 0-16,0 3-2 15,0-2-4-15,0 3 4 16,0 6 2-16,0-1 1 15,0 1-5-15,0 0 4 0,0 3 4 16,-4 0-6 0,-1 0-1-16,1 0 1 0,-6 0 3 15,2 0 0 1,-3 0-6-16,-1 0 6 0,-1 0 0 16,-2 0-3-1,-3 6-4-15,-2 1 4 0,-2 4 2 16,-1 1 3-1,-3 1-10-15,-6-2 10 0,-1 1-1 16,-5 0 0-16,-5 1-1 0,-1-3 2 16,-1 2 7-1,-1-3-10-15,-3 1 2 0,2 1 0 16,-4-1 4 0,-5 4-8-16,-4 0-2 15,-5-1 2-15,-4 4 3 16,-4-7 0-16,-5 1-6 15,-7 0 6-15,-2 1 3 16,-2 0-6-16,2 2-7 16,7 0 7-16,2 0 2 15,6-2 1-15,4-1-6 16,1 2 6-16,4 1 2 0,3 1-5 16,2-2-6-16,2 1 6 15,8-2 3-15,3-3-1 16,5-2-4-16,0-3 4 15,-1-2 0-15,-1 0-2 16,-3-2-3-16,1 0 3 16,2 0 4-16,1 2-2 15,4 0-4-15,1 2 4 16,1 0 2-16,-1 0-4 16,3 0-6-16,2 2 6 0,2-3 2 15,0-1 0 1,4-2-4-16,-2 0 4 0,0 0 1 15,0 0-3 1,-2 0 0-16,-2 0 0 0,0 0 3 16,4 0 0-16,-2 0-6 15,-2-2 6-15,0-1 0 16,-5 3-3-16,3 0-4 16,4 0 4-16,7 0 2 15,2-1-1-15,2-2-2 0,3-1 2 16,-4 0 2-1,-2 0-3-15,-2-2-6 0,-1 2 6 16,-3 0 3-16,0 2-1 16,2-3-4-16,4 4 4 15,0-2 0-15,-1-1-2 16,0-1-6 0,-3 1 6-16,1 2 3 0,-5 0-2 15,0 2-2-15,2 0 2 16,5-2 1-16,2 2-2 15,2-2-5-15,-2 0 5 0,0 0 2 16,-3-2 0 0,-4 2-4-16,6-2 4 0,-4-1 0 15,5 2-2 1,0 0-5-16,-2-1 5 0,3 0 1 16,0-3 1-1,1 3-4-15,5 2 4 0,-1 0 0 16,3 0-2-1,5 2-6-15,0 0 6 0,0 0 2 16,2 0-1-16,-1 0-2 0,-1 0 2 16,-4 0 0-1,4 0-1-15,-3 0-5 16,3 0 5-16,-1 0 2 16,0 0 0-16,2 0-4 0,1 0 4 15,2 0-1 1,-2 0-1-16,1 0-7 15,-3 0 4-15,-2 0 2 0,4 0-9 16,-2 0-2-16,1 0-8 16,-1 0-11-16,-4 8-65 15,-11 14-31-15</inkml:trace>
  <inkml:trace contextRef="#ctx0" brushRef="#br0" timeOffset="83098.64">28695 12966 231 0,'0'0'86'16,"0"0"-44"-16,0 0-30 16,0 0 11-16,0 0-7 15,0 0-13-15,0 0 5 16,0 0-7-1,-6-14-1-15,6 14 0 0,0 0-9 16,0-2 9-16,0 2 0 0,0 0 0 16,0 0 0-1,0 0 2-15,0 0 5 0,0 0 3 16,0 0-4 0,0 0 15-16,0 0 2 0,0 0-12 15,0 0 9 1,0-3-8-16,0 0-4 0,0-1-8 15,15-4 3-15,5-1 5 0,2 0 9 16,5-3-16 0,4 1 0-16,2-1 4 0,4 2 4 15,-2 5-9 1,3 0 3-16,-3 5-3 16,3 0 6-16,0 9-1 15,0 9 0-15,-5 4 1 16,-1 4 3-16,-3-2-9 15,-5 4 1-15,-4-2-1 16,-2 2 4-16,-1 4-1 0,-1 4-3 16,-1 2 4-1,2 5 6-15,-7-2-10 0,2 4 5 16,-3 1-5-16,-3 8 4 16,1 8-1-16,-2 3-3 15,-3 4 1-15,0 0 6 16,0 0-4-16,1 0 4 15,-1-3-6-15,4-2 2 0,1-4 1 16,4-4-5 0,0-2 2-16,2-4 1 15,1 0-2-15,-1 3 0 16,3-1 0-16,-1 2 0 16,1-5 1-16,5 1-2 15,2 0 2-15,2 3 1 0,2-1-2 16,0-3-2-1,0-3 2-15,0 1 0 0,-4-1-1 16,-2 4 1-16,-1 0 0 16,-3 2 4-16,2 2-4 15,0-4-3-15,1-2 3 16,-1-2 0-16,-4-7 1 16,-1-3-2-16,-6-10 2 15,1-7 1-15,-5-2-2 16,2-7-6-16,-4-10 6 15,-2 4 0-15,0-4 0 16,0 0 0-16,0 0 5 0,-16 0 1 16,-9 0-6-16,-2-8 1 15,1 2 2-15,-3 2 1 16,0 4 0-16,2 0-4 16,-2 0 4-16,4 0 6 15,5 18-10-15,5 4 3 16,-1 0-3-1,5 4 0-15,3 3-1 0,3-2 1 16,0 7 0-16,1 3 3 16,-1 7-3-16,1 1 0 15,2 4 0-15,0-2 0 0,2 3-1 16,0 9 1 0,0-1 1-16,0 5 1 0,0-1-2 15,0-4 1 1,0 4-1-16,2-2 0 0,2 2 2 15,-2 0-2-15,3-3 2 16,-1-8 0-16,3 4-2 16,2-10-1-16,-3 4 1 0,3-1 0 15,-4-2 0 1,-2-2 0-16,-3 5 0 0,0 5 2 16,0 0-2-1,-5 0 0-15,-11-6 0 0,3-4 0 16,-1-8 0-1,3 0 0-15,-2-4 1 0,0 4 1 16,-3-5-2-16,0 1 0 16,-2 2 0-16,-3 2 0 15,-4 4 1-15,-2 0-1 16,0 4 2-16,0-6-1 16,6 0-1-16,-2-6 0 15,1 4 0 1,-1 1 0-16,-1-7 2 0,0 6-2 15,-3-1 5-15,-2-2-1 16,-2 7-4-16,-3-2 4 16,3 2-3-16,0-1-1 0,4-10 1 15,4 3-1 1,8-14 2-16,1 3-1 0,-1-7-1 16,4-4-1-1,0 4 1-15,0-2 0 0,-1 2-5 16,-1 0 5-1,3-2-4-15,0-6-4 0,3-2-7 16,3 0-26 0,-8-4 5-16,6 0-32 0,-7 0-115 15</inkml:trace>
  <inkml:trace contextRef="#ctx0" brushRef="#br0" timeOffset="120086.4">8718 9266 45 0,'0'0'15'16,"0"0"-9"-16,0 0-5 0,0 0 29 15,0 0-7-15,0 0-7 16,0 0 14-16,0 0-10 16,-56-2-4-16,49 2 13 15,3 0-20-15,2 0 4 16,-2 0 3-16,2 0-12 16,-1 0 15-1,0 0 4-15,3 0-16 0,-2 0 1 16,0 0-4-16,0 0 14 15,-3 0-5-15,-1 4-13 16,-3 8 6-16,2 2 3 16,3 4-6-16,-1 0 6 15,1 2-7-15,2 4 6 0,0 2-2 16,2 5-4 0,0 6 7-16,0 3-3 15,0 5-2-15,0 3 6 16,0 4-8-16,0 2 9 15,0 7-1-15,0 4-9 16,0 14 12-16,0 9 2 16,0 6-11-16,0-1-2 0,2-11 3 15,2-10-2-15,0-8-3 16,1-1 4-16,-3 4-3 16,-2 11 6-16,2 10-6 15,-2 12 5-15,0 9-4 16,0 6 12-16,-2-3-12 15,-7-2 3-15,1-7-4 16,-1-11 3-16,2-10-1 16,2-9-6-16,1 2 7 0,-3-7-3 15,-1 3-1-15,-2-6 1 16,-1-2-1-16,1 1 4 16,-2-3-3-16,-1 8-2 15,-3 6 6 1,1 7-5-16,1 2 0 0,-1 0 0 15,1 1 0-15,5-3 2 16,1 1 0-16,3-8-4 16,0-2 5-16,1-6-2 15,-1 1-1-15,-1-1 4 16,-1 2-3-16,-4 0 3 0,0 7-3 16,-7 4-2-1,-2 5 4-15,0-3-1 0,-3-4-2 16,6-6 3-1,3-7-3-15,5-8 2 0,3 2 0 16,4 1-4-16,0 8 5 0,-1 6-3 16,3 7 0-1,-4 2-3-15,-3 3 3 0,2-2 0 16,-3-4-1 0,1-6-5-16,-2-8 6 15,0-10 0-15,0-6 0 16,5-4-3-16,-3-6 3 15,2 3 0-15,1 3 4 0,0 2-8 16,-1 2 7 0,1 2-3-16,-3-2 0 0,2-1-7 15,3-3 7-15,0-1 0 16,0-2-1-16,0-1 1 16,0 6-2-16,-3 0 2 15,3 6 0-15,-2 0-2 16,2 4 2-1,-4-3 0-15,4-3 3 0,0-2-6 16,2-15 5-16,0 1-2 16,0-9 0-16,0-1-7 15,0 6 7-15,2 4 0 0,6 4 0 16,-2 1-4 0,1-8 1-16,-3-4 3 15,-2-3 0-15,0-8-2 16,0 1 2-16,-2-2 2 15,0 1-1-15,0-5-2 0,0 2 3 16,0 1-2-16,0 2 0 16,0 0-2-16,0 0 2 15,0-4 1-15,0-2 0 16,0-2-2-16,0-2-10 16,0-8 2-16,0 5-11 15,0-5-10-15,0 1 21 16,0-1 6-16,0 0-7 15,0 0 7-15,0 0-13 16,0 0 6-16,0 0-29 16,0 0-176-16</inkml:trace>
  <inkml:trace contextRef="#ctx0" brushRef="#br0" timeOffset="121248.71">6365 13153 248 0,'0'0'57'0,"0"0"-35"15,0 0-3-15,0 0-1 16,0 0 14-16,0 0-8 15,40-97-15-15,-13 74 7 16,-2 0-3-16,2 3-9 16,-4 4 3-16,-2 6-4 15,-6 4 0-15,-8 6-3 0,-2 0-16 16,-5 0-5 0,0 0 14-16,0 18 7 0,-9 8 14 15,-14 11-14-15,-3 4 2 16,-8 7-2-16,-3 8-4 15,-4 11 4-15,-1 9 8 16,6 6-4-16,3-6-2 16,8-8 1-16,7-18 5 15,12-16-8-15,3-9-1 16,3-10 1-16,0-2 0 0,7-4-7 16,15-6 7-1,3-3-7-15,6 0 7 0,5 0 0 16,6-3 5-1,5-9-3-15,5-2 4 0,-4 5-6 16,2-2 0-16,-4 5-8 16,-3 6 7-16,-8 0-1 15,-6 0-8-15,-9 6 2 0,-9 14 7 16,-6 9 2 0,-5 9 20-16,0 13-12 15,-14 12 3-15,-10 5-12 16,-7 4-1-16,0-5 1 15,0-14 0-15,4-12-6 0,4-15-4 16,7-14-14 0,7-12 17-16,5 0-10 0,4-16-38 15,0-26-35 1,2-15-44-16</inkml:trace>
  <inkml:trace contextRef="#ctx0" brushRef="#br0" timeOffset="121646.03">6860 13293 359 0,'0'0'19'15,"0"0"-17"-15,0 0 6 0,0 0-6 16,0 0 4 0,0 144-3-16,0-70 9 0,9-2-12 15,9-11-4 1,3-21 4-16,2-12 5 0,0-13-4 15,-2-6-2-15,4-9-4 16,-3 0 5-16,1-4 8 16,4-23-4-16,-4-10 13 0,0-13-10 15,-5-10-5 1,-5-5-4-16,-6-1-1 16,-5 5 3-16,-2 14 0 15,0 6-3-15,-15 11 3 16,-10 7 6-16,-6 6-1 15,-7 9-3-15,-4 4 11 16,-3 4 3-16,3 0-13 16,4 0 5-16,10 15-10 15,5 2 2-15,11 2-26 16,10-1-12-16,2-5-11 16,14-4-49-16,21-9-87 15</inkml:trace>
  <inkml:trace contextRef="#ctx0" brushRef="#br0" timeOffset="122655.44">9086 11564 271 0,'0'0'16'0,"0"0"-14"0,0 0 30 16,0 0-2 0,140-122-1-16,-93 83-13 0,0 1 7 15,-5 6-6 1,-7 5-17-16,-8 8 5 0,-9 10 2 16,-7 4-5-1,-11 5-4-15,0 0 4 16,0 0 1-16,-20 12 9 15,-11 10-9-15,-5 10 0 0,-4 8 2 16,-3 7-2-16,4 5-6 16,-1 4 6-16,2 0-2 15,7-2-1 1,4-5-8-16,9-8 8 0,7-8 4 16,5-6-2-16,6-6-4 15,0-8 2-15,0 0-3 16,6-9 3-1,11-4-11-15,8 0 11 0,8-11 3 0,8-14 4 16,5-6-6 0,10 0 4-16,2 1-1 15,5 6-4-15,1 5-3 16,-1 9 3-16,-3 10 0 16,-9 0 0-16,-9 0-9 15,-10 23 9-15,-10 2 0 16,-9 10 6-16,-9 9-3 15,-4 10 8-15,-13 6 10 0,-27 7-20 16,-11 2 3-16,-1-4 0 16,1-9 0-16,5-10-4 15,10-10-7-15,5-12 4 16,13-9-5-16,9-12-31 16,9-3-11-16,0-2-36 15,23-26-152-15</inkml:trace>
  <inkml:trace contextRef="#ctx0" brushRef="#br0" timeOffset="123112.92">9983 11325 382 0,'0'0'31'0,"0"0"-29"16,0 0 28-16,0 0 9 15,0 0-22-15,0 0-14 16,-35-7 0-16,35 51 13 0,0 2-16 16,0-3 1-1,6 0-1-15,17-4 2 0,2 0 0 16,-1 1-4 0,4-6 4-16,3-2-1 0,6-3-1 15,5-14-11 1,-2-3 11-16,3-12-7 15,-8 0 1-15,1-12 6 0,1-20 4 16,-1-12 11-16,0-8-15 16,-2-5-1-16,-8-8 1 0,-6-1 2 15,-6-3-1 1,-12 1-2-16,-2 0 0 16,0 8 1-16,-14 8 0 15,-17 10-11-15,-7 12 11 16,-4 10 12-16,-5 13-9 15,-1 7-2-15,-4 7 7 16,0 24-16-16,4 10 3 0,9 4-50 16,12-4-17-16,10-9-63 15</inkml:trace>
  <inkml:trace contextRef="#ctx0" brushRef="#br0" timeOffset="140165.12">5684 16214 49 0,'0'0'32'16,"0"0"-25"-16,0 0-4 15,0 0 10-15,0 0-3 16,0 0-6-16,0 0 1 0,0 0 1 16,-31-37-2-1,27 33 5-15,2-1 7 16,2 1-6-16,0-4-10 16,0 2-2-16,0-2-15 15,0 0-2-15,0 3-7 16,0-4-23-16,0 3-6 15</inkml:trace>
  <inkml:trace contextRef="#ctx0" brushRef="#br0" timeOffset="142771.04">5510 15727 11 0,'0'0'0'0</inkml:trace>
  <inkml:trace contextRef="#ctx0" brushRef="#br0" timeOffset="143955.1">5400 15781 29 0,'0'0'38'0,"0"0"-29"16,0 0-4-16,0 0 25 0,0 0 8 16,0 0 2-16,0 0-8 15,0 0-6-15,0 0 7 16,0 0-6-16,0 0-11 15,0 0-3-15,-6 0-13 0,-1-6 2 16,1-3 4 0,-4-1-5-16,-1-3 5 0,0-9 1 15,-5-4-5 1,6-8 6-16,-7 6 0 16,7 6-1-16,1 4 6 15,-1 4-13-15,4 6 8 0,2 2-5 16,1 2 1-1,-1 0-4-15,0-1 2 0,0 1-2 16,-2-4 0 0,2 2-1-16,0-5 1 15,-1 0 0-15,1 1 0 0,0 2 0 16,-2-2 1-16,2 3-1 16,0-8 0-16,2 1-2 15,-1-1 2-15,3-4 0 16,-2-8-4-16,0 0 4 15,2-9 0-15,0-4 1 16,0-4-3-16,0 0 4 16,0 0-2-16,0-3 5 15,0 3-5-15,7-2 7 16,-1 2-3-16,2 0-3 16,2-4 3-16,1-2-3 0,3-7 3 15,3-3 3-15,1 2-5 16,5 0 3-16,-4 5-3 15,2 6 0-15,4 4-2 16,-2 8 3-16,4 3-2 16,-2 1-1-16,-5 8-3 15,3 2 3-15,-6 7 0 16,-1 0-3-16,-3 6 3 16,-4 2-16-16,-2 2 15 15,-3 4 0-15,1-1-2 16,-3 1 3-16,-2-3 0 0,2 1-10 15,0 2-6 1,3 0-20-16,1 0-23 0,-6 0-69 16</inkml:trace>
  <inkml:trace contextRef="#ctx0" brushRef="#br0" timeOffset="144795.15">4683 15848 49 0,'0'0'117'16,"0"0"-84"-16,0 0-24 0,0 0-1 15,0 0 20 1,0 0-8-16,-18-105 10 16,13 61-9-16,1-8-1 15,2-12-6-15,0-3-6 16,-1-9 3-16,3 0 8 0,0-1-10 16,0-1 5-16,0-2-3 15,3 3-1-15,10 0-3 16,3 1-6-1,6-5 7-15,3-7 0 0,6-6-7 16,2-8 1-16,3 4 2 16,2 3 0-16,-3 12-3 15,3 10 2-15,-2 10-3 16,0 12 0-16,-3 4 0 16,-2 6 0-16,0 2 1 0,-4 7-1 15,0 6 0 1,-3 4-3-16,-2 5 3 0,1 9 0 15,-4 2-18-15,0 6 17 16,-6 0 1-16,0 0 2 16,-4 0-2-16,0 0 5 15,-4 0-5-15,2 0 0 16,-5 0-16-16,0 0-7 16,0 0-12-16,-2 0-4 15,0 1-15-15,0 11-15 16,0 8 11-16</inkml:trace>
  <inkml:trace contextRef="#ctx0" brushRef="#br0" timeOffset="145313.56">4596 13794 350 0,'0'0'2'16,"0"0"-2"-1,0 0-22-15,0 0 22 0,0 0 7 16,112-126 9-16,-66 95-12 0,3 3 2 16,1 5 1-1,-4-4-6-15,-4 3 3 0,-1-2 1 16,-1 4-4 0,-1 0 0-16,-2 0 0 0,-6 4 3 15,-5 4-4 1,-6 6 0-16,-2 6-6 0,-7 2 4 15,-4 0-5 1,5 15-1-16,-4 24 8 0,3 21 38 16,-5 18-19-16,-6 9-19 15,0 1 6-15,0-6-3 16,0-14-2-16,0-14-1 16,-4-15 5-16,4-16-5 15,0-9 0-15,0-1-5 16,0-5-29-1,14-3-20-15,1-5-76 0</inkml:trace>
  <inkml:trace contextRef="#ctx0" brushRef="#br0" timeOffset="145906.74">5383 14119 303 0,'0'0'31'15,"0"0"-31"-15,0 0 0 16,0 0-3-16,0 0-1 16,0 0 4-16,-16-5 0 0,22 0 1 15,10 1 1-15,2 0 4 16,0-6 3-16,4-3 17 15,1 1-26-15,1 1 17 16,5 0-15-16,0 4 0 16,2-2 0-16,2 3 0 15,-4 5 1-15,2 1-3 16,-2 0-1-16,-4 0 1 16,-5 0 0-16,-4 0-2 15,0 1 2-15,-3 24 1 16,3 15 16-16,-1 16 15 15,-4 17-19-15,-2 10 3 0,-7 4-11 16,0-5-1-16,3-11-4 16,-3-17 2-16,0-8-1 15,2-17-2-15,-1-6-4 16,2-2 1-16,-1-11-22 16,3 2-39-16,-3-6-12 15,-4-6-67-15</inkml:trace>
  <inkml:trace contextRef="#ctx0" brushRef="#br0" timeOffset="146777.1">3671 14824 126 0,'0'0'56'0,"0"0"-22"15,0 0-5-15,0 0 1 16,0 0-5-16,0 0-16 16,-21-8 4-16,13-1 11 15,2-9-7-15,-1-9-4 16,1-2-8-16,-2-8-4 15,6-9 8-15,2-11-1 16,0-14-3-16,0-11 3 16,0-12-8-16,14-3 9 15,3-3 1-15,4-1-8 16,3 1 1-16,5 4-1 16,5 10-1-16,6 2 1 15,9 10 2-15,9 1-3 16,11 3-1-16,6 4-12 15,6 0 12-15,-2 5 0 0,2 3 0 16,-8 0-1-16,3 4 1 16,-5 8 3-16,-4 8-3 15,3 16-5-15,-6 12 5 16,1 10 2-16,-1 0-2 16,-6 0 0-16,-4 3 1 15,-10 4 4-15,-4 3-5 16,-1-2 4-16,-6 0-4 15,-4 0 3-15,-5-4-3 16,-8 1 0-16,-5-4 4 16,-5 0-4-16,2-1 0 0,-4 0 0 15,-2 0-1-15,2 0 1 16,-4 3-19-16,0-1-45 16,0 2-1-16,0 2-3 15,-6 4-26-15</inkml:trace>
  <inkml:trace contextRef="#ctx0" brushRef="#br0" timeOffset="147295.01">4425 12876 376 0,'0'0'31'0,"0"0"-31"16,0 0-5-16,0 0-7 0,0 0 12 15,0 0 6 1,11-40 25-16,20 27-28 16,6 1 6-16,13 0-5 15,6 2 0-15,4-1-1 0,0-1 3 16,2 5-4-1,-4-5 0-15,-5 2 0 16,-1-2-1-16,-6 1 2 0,-3-2 0 16,-5 3-3-16,-5 2 2 15,-4 4-1-15,-6 2-2 16,-10 2-2-16,-2 0 2 16,-9 0 1-16,-2 0-12 15,0 12 12-15,0 13 22 16,0 10-10-16,-9 15 0 15,-11 9-10-15,-2 1 6 0,-1-4-4 16,2-2-3 0,-2-10 1-16,7-6-1 0,3-2 0 15,5-5-2 1,2-4-4-16,4 3 4 0,2 1-17 16,0 1-34-1,0-1-28-15,4-7 14 0,4-7-63 16</inkml:trace>
  <inkml:trace contextRef="#ctx0" brushRef="#br0" timeOffset="148095.13">2971 12775 225 0,'0'0'2'0,"0"0"0"16,0 0 1-16,-31-124 3 16,31 78 16-16,0-8-3 15,0-7 11-15,5-7-22 0,17-4 5 16,5-2 0-1,10 1-13-15,11 2 5 0,8 4 3 16,10 1-7-16,10 0-1 16,6 2 2-16,8 4-1 15,3 8 2 1,5 6-1-16,5 3-1 0,10 9 7 16,10 4-4-16,3 6 1 15,7 8-1-15,-9 10 3 16,-8 4-3-16,-5 2-3 15,-6 0 5-15,-16 4-6 0,-9 12 6 16,-6 5-13 0,-12 4 13-16,-8-3-6 0,-7 2 6 15,-9-2-2 1,-7-4-4-16,-9-1 0 16,-4-8 1-16,-10 1-2 15,-2-3 3-15,-4-4-2 16,-2 0 0-16,0-2-9 15,0 3-2-15,0 5-5 0,0 3-10 16,0 3-34-16,-10 2-52 0</inkml:trace>
  <inkml:trace contextRef="#ctx0" brushRef="#br0" timeOffset="148761.13">4633 11226 258 0,'0'0'45'16,"0"0"-33"-16,0 0-4 0,0 0 4 15,0 0-3-15,0 0 22 16,-73-1-10-16,73 1-20 16,0 0-1-16,9 0-3 15,11 10 3-15,9 6 8 16,9 1-6-16,5 0 6 16,3 4-8-16,4-4 12 15,0 2-2-15,2 1-8 16,-1-3 5-16,2 4-1 0,-1 1-4 15,-1-4-2-15,0 1 2 16,3 4 3-16,1-2-4 16,-1 0 3-16,-1 1-4 15,-8-4 3-15,-1 2-1 16,-8 0-4-16,-2-4 4 16,-8-2-2-16,-8-4 0 15,-5-1-3-15,-5-2 3 16,-6-3 0-16,-2-1 2 15,0-2 6-15,0 2-4 16,0 2 12-16,-2 8-8 0,-21 5-5 16,-4 8-3-16,-8 8 0 15,-5 6 4-15,-5 6-8 16,-7 6 8 0,8-4 1-16,0-4 3 0,5-6-8 15,8-9 7 1,7-6 1-16,6-7-5 0,5-4 6 15,4-5-8-15,4-6 6 16,3 2-7-16,2-3-3 16,0 0 1-16,0 0-15 15,0 6-38-15,0 6-54 16,0 6 52-16,0 4-17 0,2-4-79 16</inkml:trace>
  <inkml:trace contextRef="#ctx0" brushRef="#br0" timeOffset="153885.07">10245 9850 129 0,'4'104'8'15,"-4"-1"23"-15,0 2 4 16,0-2-7-16,-4-5 2 0,4-6-16 16,0-12-7-1,2-15-1-15,29-9-6 0,13-13-4 16,18-10-9 0,7-5-43-16</inkml:trace>
  <inkml:trace contextRef="#ctx0" brushRef="#br0" timeOffset="156615.38">6472 11908 18 0,'0'0'21'15,"0"0"-21"-15,0 0-39 16</inkml:trace>
  <inkml:trace contextRef="#ctx0" brushRef="#br0" timeOffset="156784.94">6472 11908 41 0,'-54'-61'32'0,"50"61"-16"16,0 0-1-16,-1 0 11 16,1 0-1-16,2 0-25 15,-3 0-5-15,3 0 4 16,-1-4 1-16,3 4 1 16,0-2 0-16,0 0 9 15,0 0-10-15,0-2-33 16,0 4-33-16</inkml:trace>
  <inkml:trace contextRef="#ctx0" brushRef="#br0" timeOffset="157845.22">6432 11737 85 0,'0'0'60'0,"0"0"-60"16,0 0 0-1,0 0 0-15,0 0 4 0,0 0 46 16,0 0-23-1,0 0-7-15,0 0-7 16,0 0 8-16,0 0 6 16,0 0-10-16,0 0 4 15,0 0-6-15,0 0-12 0,0 0-3 16,0 0 1-16,0 0 3 16,0 0-1-16,0 0-2 15,7 0 1-15,3 0 3 16,2 0-3-16,1 0 0 15,1 0-2-15,-3 0 11 16,2 0-9-16,1 0-1 16,-4 0-1-16,6 0 9 0,-3 0-9 15,1 0 8 1,4 0-6-16,0 0 5 0,1 0-7 16,2 0-1-1,-1 0 1-15,-1 0 3 0,0 0-1 16,1 0-4-1,-5 0 4-15,3 0 0 0,-5 0-2 16,6-9-2-16,-4-5 2 16,3 3 5-16,5-8-1 15,-4 3-4-15,6-2 1 16,-3 1 3-16,0-2-4 16,-2 1-2-16,-2-2 2 15,-3 0 0-15,2-2 0 16,-7-2 0-16,1-4 4 0,1-3 3 15,-3-1-7-15,3-1 0 16,2-2 0 0,4 2 6-16,-2 0-6 0,-3 1 0 15,-2 5 0-15,0 0 3 16,-2-3-3-16,0 2-2 16,-2-4 2-16,-3 1 1 15,-2 1 3-15,-2 3-7 16,0 0 6-16,0 5 0 15,0 3-3-15,0 0 2 16,0 3-2-16,0 1 4 16,0-4 1-16,-2 3-3 15,-4-2-2-15,-3 0 6 0,2 2-6 16,0 0-2 0,1 3 2-16,1 2 4 0,1 1-3 15,-1 4-2 1,-2-3 2-16,3 2 3 0,-2-1-4 15,-1-2-3-15,-3-3 3 16,4 6 3-16,2 1-2 16,-3 0-2-16,3 4 2 0,-4 0 2 15,2 0-3 1,0 0-2-16,-3 0 2 16,2 0 8-16,0 0-7 15,3 2 3-15,-1-2-3 0,3 2 3 16,2 0-4-1,0 0-18-15,0 0-3 16,0 0-18-16,0 0-37 0,13 2 13 16,3 6-70-16</inkml:trace>
  <inkml:trace contextRef="#ctx0" brushRef="#br0" timeOffset="170414.8">6588 10680 16 0,'0'0'10'16,"0"0"12"-16,0 0-8 0,0 0 12 16,0 0-13-16,0 0 3 15,0 0-11 1,0 0-4-16,-116-109 4 0,99 95-4 16,-4 4 2-16,3 5-6 15,-1 5 3-15,-2 0-35 16,1 0-14-16</inkml:trace>
  <inkml:trace contextRef="#ctx0" brushRef="#br0" timeOffset="175175.07">5996 10237 160 0,'0'0'16'0,"0"0"-4"15,0 0-10-15,0 0 26 0,0 0 14 16,0 0-17 0,0 0-13-16,-25 6-12 0,25-15-19 15,0 4-52 1,13-7-44-16</inkml:trace>
  <inkml:trace contextRef="#ctx0" brushRef="#br0" timeOffset="175375.28">5996 10237 323 0,'21'20'23'16,"-34"-20"-21"-16,7 1-2 16,4-1-5-1,2 0-2-15,0 0-26 0,2-14-44 16,13 1 9-16,7 0-36 16</inkml:trace>
  <inkml:trace contextRef="#ctx0" brushRef="#br0" timeOffset="175584.96">6062 10282 307 0,'0'0'8'15,"0"0"-8"-15,0 0-5 16,0 0-57-16,0 0-19 0,0 0-10 0</inkml:trace>
  <inkml:trace contextRef="#ctx0" brushRef="#br0" timeOffset="176012.58">6062 10282 161 0</inkml:trace>
  <inkml:trace contextRef="#ctx0" brushRef="#br0" timeOffset="176075.02">6062 10282 161 0,'94'37'20'0,"-94"-37"-11"0,0 0-9 0,0 0-4 15,0 0-3-15,0 0-35 16,2-2 6-16</inkml:trace>
  <inkml:trace contextRef="#ctx0" brushRef="#br0" timeOffset="177345.11">3303 9256 9 0,'0'0'2'0,"0"0"-2"16,0 0 0-16,0 0 0 15</inkml:trace>
  <inkml:trace contextRef="#ctx0" brushRef="#br0" timeOffset="178350.16">3085 10024 38 0,'0'0'26'16,"0"0"7"-16,0 0-14 0,0 0 28 15,0 0-23 1,0 0 2-16,-31-65-11 0,29 62-11 16,-2 1-4-1,1-1-3-15,1 3 3 0,-2-1 8 16,0 0 0-1,0-2-7-15,2 3 7 0,0 0-8 16,2 0-12-16,0 0-40 16,0 0-26-1,0 0 26-15</inkml:trace>
  <inkml:trace contextRef="#ctx0" brushRef="#br0" timeOffset="178806.2">3575 9364 367 0,'0'0'0'16,"0"0"-2"-1,0 0-108-15,0 0-45 0</inkml:trace>
  <inkml:trace contextRef="#ctx0" brushRef="#br0" timeOffset="178985.24">4340 8882 422 0,'0'0'0'0,"0"0"-17"16,0 0-120-16,0 0 109 0,0 0-28 15,129-31-47 1</inkml:trace>
  <inkml:trace contextRef="#ctx0" brushRef="#br0" timeOffset="179144.93">5420 8556 299 0,'0'0'0'0,"0"0"-7"0,0 0-6 16,0 0-28-16,0 0 34 16,0 0-35-16,81 62-27 15</inkml:trace>
  <inkml:trace contextRef="#ctx0" brushRef="#br0" timeOffset="179435.46">3469 10776 382 0,'0'0'21'0,"0"0"-5"15,0 0-16-15,0 0-30 16,0 0-4-16,0 0 3 0,0 0 4 15,71-108-48 1</inkml:trace>
  <inkml:trace contextRef="#ctx0" brushRef="#br0" timeOffset="179605.15">3856 10376 447 0,'0'0'8'16,"0"0"-8"-16,0 0-30 15,0 0-134-15,0 0-43 16</inkml:trace>
  <inkml:trace contextRef="#ctx0" brushRef="#br0" timeOffset="179795.25">4882 9840 452 0,'0'0'11'16,"0"0"-11"-16,0 0-108 15,0 0 13-15,0 0 60 0,0 0-11 16,81-128-25-1</inkml:trace>
  <inkml:trace contextRef="#ctx0" brushRef="#br0" timeOffset="179955.02">5306 9619 306 0,'0'0'42'15,"0"0"-18"-15,0 0 0 16,0 0-10-16,0 0-14 15,0 0-2-15,-10-26-8 0,3 12-45 16,3 6-59 0</inkml:trace>
  <inkml:trace contextRef="#ctx0" brushRef="#br0" timeOffset="180268.64">3866 11257 431 0,'0'0'16'0,"0"0"-13"16,0 0-3-16,0 0-54 16,0 0-109-16,0 0 49 15</inkml:trace>
  <inkml:trace contextRef="#ctx0" brushRef="#br0" timeOffset="180431.51">4384 10932 434 0,'0'0'0'0,"0"0"-70"15,0 0-232-15</inkml:trace>
  <inkml:trace contextRef="#ctx0" brushRef="#br0" timeOffset="180575.14">5063 10463 323 0,'0'0'0'0,"0"0"-21"0</inkml:trace>
  <inkml:trace contextRef="#ctx0" brushRef="#br0" timeOffset="180747.82">5445 10078 180 0,'0'0'69'16,"0"0"-51"-16,0 0 51 0,0 0-64 15,0 0-5 1,0 0-47-16,9-78-49 0</inkml:trace>
  <inkml:trace contextRef="#ctx0" brushRef="#br0" timeOffset="190496.15">14174 780 82 0,'0'0'65'0,"0"0"-35"31,0 0 0-31,0 0 1 0,0 0 5 16,0 0-4-16,0 0-14 16,0 0-8-16,10-18 0 15,-10 18 3-15,0 0-7 16,0-2 1-16,0 2-5 15,0 0 15-15,0 0 0 16,0 0-9-16,0 0 7 16,0-4-1-16,0 0-8 0,0-2 0 15,0-1-1 1,-3 1 5-16,-4 0 3 0,-4 0-4 16,1-2 4-16,-6 3-2 15,-5-1-11-15,-3 3-3 16,0 3 0-1,-5 0 2-15,0 3-2 0,-2 12-12 16,-1 7 15-16,-1 1-4 16,0 3 0-16,1 0 4 15,3-2-1-15,5 2 1 16,5-6 0-16,9-4-5 16,3-2 5-16,5-4-4 0,2-2 3 15,0 2-3 1,0-2-5-16,9 3 6 0,9-3-6 15,6-1-28 1,3 0 14-16,2-6 18 16,0 1 5-16,0-2-1 0,0 0-4 15,0 0 4-15,-2-6-4 16,-5-8-1-16,-3-4 6 0,-2 2 1 16,-4-3-1-1,-3 2-2-15,-2 1-4 0,-4 0 6 16,-4 2 0-1,0 4 1-15,0 6-1 0,0 4 14 16,0 0-6-16,0 0-8 16,0 0-2-1,0 12-1-15,2 11 3 0,5 10 4 16,-1 7 11-16,2 8-4 16,-2 5-1-16,3 4 8 15,-3 4-14-15,4-5 10 16,-2-6-12-16,1-10 2 15,3-8-4-15,-4-6 5 0,1-7-4 16,0-4-2 0,-2-4 1-16,0-3-4 0,-1-5-27 15,1 6-40 1,-3-9-54-16</inkml:trace>
  <inkml:trace contextRef="#ctx0" brushRef="#br0" timeOffset="191574.84">15003 546 252 0,'0'0'0'0,"0"0"0"15,0 0 0-15,0 0 17 16,0 0 26-16,0 0-12 15,100-11 8-15,-73-5-22 0,-2-1 1 16,-1 3-1-16,-3 1-8 16,-6 5 3-1,-6 4-4-15,-5 2-6 0,-4 2-4 16,0 0 5-16,0 0-4 16,0 0 1-16,0 6-13 15,-13 10 13 1,-7 3 13-16,-4 6-13 0,-5 0-2 15,-2 4-1-15,-3 3 2 0,3 4-1 16,0 4 1 0,2-2 1-16,4 4 6 0,5-9-5 15,7-3-1 1,3-2 0-16,8-6 6 0,0-4-6 16,2-4 0-1,0-2 0-15,0-6 1 0,0-2-1 16,14-2-5-1,-1-2 5-15,5 0 2 0,7 0 2 16,-2 0 1-16,9 0-5 16,-1 0 2-16,2 0-2 15,0-6-5-15,4-2-6 0,-4 4 8 16,1 4-4 0,1 0-15-16,3 1 22 15,-3 20-1-15,2 11 1 16,-2 7 0-16,-8 6 9 0,-5 4 21 15,-6-5-18-15,-12-1-10 16,-4-6 5 0,0-3 19-16,0-3-5 0,-16 0-4 15,-10 0-3-15,-10 2-1 16,-6-3-4-16,-2-3-9 16,3-5 11-16,3-10 1 15,7-6-11-15,8-2-2 16,4-4-12-1,5 0 1-15,5 0-23 0,7 0-59 16,2-6-52-16</inkml:trace>
  <inkml:trace contextRef="#ctx0" brushRef="#br0" timeOffset="194685.06">16335 1055 310 0,'0'0'71'0,"0"0"-66"16,0 0 1-16,0 0 8 15,0 0 30-15,52-121-6 0,-38 85-31 16,1-8 7-1,-2-4-3-15,1 0 21 0,-3 0-14 16,0 4-9-16,-2 4 2 16,-3 2 5-16,-1 2-11 15,-1 7-1-15,-2 0-2 16,1 0 6-16,-1 3-8 16,-2 1-1-16,3 7 1 15,-3 5 9-15,0 4-9 16,0 8 7-16,0 1-4 0,0 0 11 15,0 0-14-15,0 0-4 16,0 0 4 0,0 0-1-16,0 4-7 0,4 15 0 15,0 14 8-15,5 15 1 16,3 14 12-16,-4 10-12 16,1 5 9-1,-3-1 7-15,4-4-15 0,1-10 4 16,3-2-5-1,1-5 14-15,1-2-9 0,-3 0-2 16,0-8 2-16,1-2 9 0,-4-6-12 16,-1-10-6-1,-1-3 6-15,-4-8 2 0,-2-4-5 16,2-6-6 0,-2-2 6-16,-2-1 0 0,0-3-8 15,0 0-14 1,0 0-19-16,0 0 9 0,0 0-36 15,0-3-75-15</inkml:trace>
  <inkml:trace contextRef="#ctx0" brushRef="#br0" timeOffset="195645.33">15923 77 345 0,'0'0'51'0,"0"0"-28"0,0 0-5 16,0 0 24 0,0 0-8-16,0 0-19 0,-2 23-8 15,2 17-7 1,15 22 33-16,1 20-4 0,1 25-16 15,0 19 9-15,-3 12-8 16,1 9 13 0,-2-3-14-16,-1-7-8 0,-2-9 5 15,2-12 4-15,-3-13-8 16,-3-17 7-16,3-12-8 0,-5-14 9 16,1-16-14-1,2-12 2-15,-1-14-2 16,1-7 0-16,-1-8-4 15,0-1 1-15,-2-2-3 0,-4 0 1 16,2 0 4-16,-2 0-11 16,0 0 7-1,0 0-3-15,0 0-23 0,0 0-3 16,0-9-10-16,0-9-23 16,2-8-116-16</inkml:trace>
  <inkml:trace contextRef="#ctx0" brushRef="#br0" timeOffset="202158.5">19703 703 307 0,'0'0'71'0,"0"0"-53"0,0 0-17 16,0 0 1-1,0 0 6-15,0 0 2 0,0 0 2 16,-29-50-12-16,29 50-6 16,0 0 6-16,0-2 2 15,0 2-2-15,0 0 0 16,0 0 8-16,0 0 21 16,0 0 2-16,-3-2-11 0,1 1-2 15,-2-2 2 1,-4 0-14-16,4-1 4 0,0-3-8 15,0 2 6 1,-1 0-8-16,-1 1 2 0,0 2-2 16,0 0 10-16,-3-2-9 15,3 3 0 1,-6-4 2-16,-1 1 6 0,-1 1-9 16,-5 2-2-16,-2 0 2 15,-3 1 8-15,-3 0-8 16,-1 0-2-1,-7 5 2-15,4 13 3 0,-2 4-3 16,2 6-8-16,2 0 8 0,7 3 1 16,2-1 0-1,9 0-2-15,4 4 1 16,7-4-4-16,0 2 1 16,13-1-13-16,17-4 7 0,5-1-5 15,5-4-13 1,1-5 20-16,-2-9 0 15,1-5 2-15,0-3-3 0,-3 0 2 0,-2-8 6 16,-6-10-2 0,-4-2-5-16,-6-4-10 0,-1 2 3 15,-5 0 13 1,-1 6-2-16,-8 6 2 0,-1 5 1 16,-3 5 8-1,0 0-8-15,0 0-2 16,0 19 2-16,4 15 2 0,2 12 31 15,3 7-26-15,3 5-3 16,-4 2 5-16,5-2-7 16,1 0-4-1,-1-6 4-15,-1-3 2 16,-3-8-4-16,-1-7-5 16,2-5-21-16,-4-9-3 0,1-10-81 15,1-10-13-15</inkml:trace>
  <inkml:trace contextRef="#ctx0" brushRef="#br0" timeOffset="202430.5">19985 108 567 0,'0'0'0'0,"0"0"-6"16,0 0-38-16,0 0 42 15,0 139 4-15,9-81-6 16,3 1-14-16,3-2-71 15,3-1-36-15</inkml:trace>
  <inkml:trace contextRef="#ctx0" brushRef="#br0" timeOffset="202826.82">20393 248 211 0,'0'0'92'16,"0"0"-92"-16,0 0 0 0,118-92 0 15,-78 78 14 1,3 6 12-16,-3 8-14 0,-3 0-10 15,1 8 1-15,-2 20 10 16,-4 6 10-16,-7 10-6 16,-6 10 4-16,-5 13 1 0,-8 15 8 15,-4 11-5 1,-2 5-14-16,0-1 4 0,0-6-7 16,0-8 4-1,5-10-12-15,5-11-5 0,2-8-4 16,-1-12-18-1,2-15-51-15,-1-9 29 0,-4-13-71 16</inkml:trace>
  <inkml:trace contextRef="#ctx0" brushRef="#br0" timeOffset="203050.04">20524 816 483 0,'0'0'0'15,"0"0"-4"1,0 0 0-16,0 0 4 0,128-63 8 16,-73 43-8-1,9-1-2-15,6-2-2 0,3 7-59 16,-6-8-96-1</inkml:trace>
  <inkml:trace contextRef="#ctx0" brushRef="#br0" timeOffset="204594.93">22175 188 404 0,'0'0'77'15,"0"0"-60"-15,0 0-17 16,0 0 0-16,0 0 0 16,0 0 2-16,0-58 1 15,40 36-3-15,12-5 23 16,4 6 10-16,0 0-22 16,-4 6 2-16,-7 7-11 15,-5 4 9-15,-6 2-11 16,-8 2 3-16,-5 0-3 0,-10 0 2 15,-9 0 1-15,0 0-6 16,-2 0 8-16,0 0 0 16,-9 0-5-16,-22 0-11 15,-11 16 5-15,-9 16 1 16,-3 6 5-16,-2 4-1 16,5 1-5-16,4 2 3 15,3-2 3-15,5-1-5 16,8-4 5-16,10-4 0 15,5-3 1-15,9-6-3 0,7-8-6 16,0 2 7-16,0-5-5 16,18-2-9-16,6-4 15 15,7-8 0-15,10 0 1 16,7 0-2-16,6-8-1 16,6 1-1-16,5 2 0 15,-1 5-20-15,3 0 8 16,-7 20 6-16,-8 15 0 15,-12 7 7-15,-11 5-4 0,-11 6 6 16,-9 0 7 0,-9-3 12-16,0-1 3 0,-13-7 10 15,-16-2-14 1,-5-3-4-16,-9-4-3 0,-3-3 6 16,-1-2-11-1,0-3-2-15,5-7-4 0,4-7 0 16,11-5 0-1,8-3-9-15,5-3-45 16,5 0-7-16,9 0-23 0,0-23-68 0</inkml:trace>
  <inkml:trace contextRef="#ctx0" brushRef="#br0" timeOffset="205725.26">22285 144 400 0,'0'0'13'16,"0"0"-13"-16,0 0-54 0,0 0 51 16,0 0 3-1,0 0 23-15,4-88 4 16,-1 84-1-16,-3 2-6 16,0 2-6-16,0 0 39 15,0-2-13-15,0 2-25 16,-7 0-13-16,2 0 1 15,3 0 6-15,2 0-9 0,0 0 0 0,0 0 0 32,0 0 0-32,-3 0-1 0,-1 0 0 15,-2 10 1 1,-5 8 11-16,-10 14 1 0,-5 16-8 16,-10 19 6-16,-4 11 2 15,-5 10 3-15,3 2 1 16,9-8-16-16,10-12 10 15,10-18-10-15,10-18 0 16,3-12-2-16,0-9-4 16,6-7-6-16,15-6 12 15,8 0-6-15,10 0 6 0,3-22 0 16,4-6-6 0,1-7 6-16,3 4 1 0,-4-3 0 15,1-1-2 1,2 1-1-16,0 0 2 0,2-2 0 15,0 0-14-15,-3-2 7 16,-4-1 2-16,-9 3 3 16,-10-1 0-16,-10-2-5 15,-5-1 7-15,-10 3 0 16,0 0 3-16,0 3-3 16,-23 0 5-16,3 8 1 15,0 9 1-15,2 8-5 0,9 9 12 16,3 0-6-1,2 0-8-15,4 0 1 0,0 0-1 16,0 6-8-16,0 34 8 16,-4 27 0-16,-2 16 8 15,-3 22 4-15,-5 13-12 16,-3 5 11-16,3 5 0 16,1-10 3-16,7-16-2 15,4-16-11-15,2-14 9 16,0-13-10-16,0-13 1 0,6-14-2 15,5-10 1-15,-1-10 0 16,-6-6 0-16,-2-3-6 16,-2-3 6-16,2 0 0 15,-2-5-14-15,0-21 14 16,0-14-1-16,0-14-4 16,0-13 2-16,4-9-8 15,1-6 10-15,7 0-4 16,-4-3-11-16,3 9 10 15,1 6 5-15,-4 6 1 16,-1 11 0-16,-1 6 0 0,-1 13 0 16,-2 9 0-1,-1 10 1-15,-2 9-1 16,0 6 1-16,0 0 0 16,0 0-1-16,2 10-4 0,0 26 4 15,3 20-1 1,-3 16 4-16,-2 9-3 0,0-1 0 15,0-4-1-15,0-10-13 16,0-14-31-16,0-10-21 16,6-17-36-16,8-10-44 0</inkml:trace>
  <inkml:trace contextRef="#ctx0" brushRef="#br0" timeOffset="205987.45">23002 10 427 0,'0'0'138'0,"0"0"-113"16,0 0-25-16,0 0-11 15,0 0 11-15,0 0 4 0,7 36 9 16,-5 14-13 0,-2 12-9-16,6-3-38 0,8-7-43 15,3-15-67 1</inkml:trace>
  <inkml:trace contextRef="#ctx0" brushRef="#br0" timeOffset="206504.88">23294 173 431 0,'0'0'209'16,"0"0"-209"-16,0 0-8 15,0 0 8-15,43-113 2 16,-6 89-1-16,5 8-1 15,1 6-11-15,-7 10 2 16,-5 0 0-16,-9 0-9 16,-11 6 16-16,-7 24 2 0,-4 14 8 15,0 12 9 1,-22 9-8-16,-11 7 4 0,-1 3-9 16,1-6-3-16,6-8-1 15,12-16 2-15,8-17-1 16,7-12-1-16,0-7-23 15,7-7 5-15,18-2 13 16,8 0-10-16,9-17-1 16,2 5 16-16,1 8 0 15,-5 4 0-15,-7 0-1 16,-6 16 1-16,-2 9 2 16,-10 12 0-16,-8 6-2 0,-7 7 16 15,-2 7 11 1,-29 6-2-16,-5 4-16 0,-6-4 5 15,0-2 5-15,3-10-16 16,4-4 0-16,3-11 0 16,11-12-3-16,3-8 0 15,7-12-36-15,5-4-20 16,6-4-55-16,0-40-161 16</inkml:trace>
  <inkml:trace contextRef="#ctx0" brushRef="#br0" timeOffset="206805.07">24492 10 273 0,'0'0'264'16,"0"0"-264"0,0 0-5-16,0 0 5 0,0 0 38 15,0 0 14 1,67 96-29-16,-67 6-1 0,0 27-7 16,-6 9 0-1,-10-2-15-15,3-11-2 0,2-15 0 16,11-24-22-1,0-16-80-15,0-26-104 0</inkml:trace>
  <inkml:trace contextRef="#ctx0" brushRef="#br0" timeOffset="207195.2">25207 314 411 0,'0'0'54'0,"27"-114"-50"0,-9 45 55 16,3 14-6-16,-2 15-38 15,0 20 14-15,-2 14 0 16,-1 6-23-16,-3 0 0 15,-6 0-6-15,0 0 10 16,-1 0-10-16,3 0-5 16,3 0 5-16,1 0 22 15,-3 40-19-15,2 20 14 16,1 20-4-16,-1 0 8 16,-1-1-21-16,-1 3 1 0,4-4-1 15,-1-4 0 1,1-4-2-16,3-11-31 0,-1-13-20 15,4-15-34-15,-6-20-229 16</inkml:trace>
  <inkml:trace contextRef="#ctx0" brushRef="#br0" timeOffset="-212801.48">1414 441 386 0,'0'0'43'0,"0"0"-40"0,0 0-3 16,0 0 2 0,0 0-2-16,0 0 7 0,0 0-2 15,0 0 16 1,65 82 7-16,-30-42-23 0,8 16 4 15,6 20 0-15,5 21 9 0,4 25 11 32,2 15-22-32,0 1 8 15,2-8-6-15,-7-22-5 0,-3-19 2 16,-5-25-5-16,-9-23 5 16,-5-14-6-16,-10-15 2 15,-13-8-2-15,-5-4 4 16,-5 0 4-16,0-28 30 15,0-32-21-15,0-24-8 16,0-22-9-16,0-15-1 0,2 0 1 16,-2-4 0-16,0-6 0 15,0 3-1-15,0 4-2 16,-2 11 3-16,0 23 0 16,2 26-20-16,0 26-5 15,0 24-14 1,0 14-43-16,11 14-25 0,9 40-15 15,-2 24 32-15</inkml:trace>
  <inkml:trace contextRef="#ctx0" brushRef="#br0" timeOffset="-212333.48">2800 1895 406 0,'0'0'41'15,"0"0"-36"1,0 0-2-16,-2-125 4 0,2 57 23 15,0-4-11-15,0 0-10 16,4 2-4 0,1 3-4-16,-5 9 5 0,0 10-5 15,0 10 8-15,0 16-6 16,0 11-2-16,0 5-1 16,0 6 0-16,0 0 0 15,2 1 0-15,6 19-6 16,2 6 6-16,3 4 4 0,1 0-3 15,1-4 6 1,1 2 2-16,-3 0-9 16,3 1 0-16,-1 3 3 15,-1 1-3-15,-3 0 0 0,2 1-16 16,1-6-41 0,1-10-19-16,3-10-41 0,-1-8-157 15</inkml:trace>
  <inkml:trace contextRef="#ctx0" brushRef="#br0" timeOffset="-211921.64">3235 1185 430 0,'0'0'19'0,"0"0"-9"0,-15-104-3 16,15 68 16-1,4 2 0-15,15-1-17 16,6 7-2-16,6 0-2 16,0 4-1-16,3 2 2 0,-1 6-2 15,-4 8 2 1,0 4-3-16,-2 4 3 0,2 0-3 15,0 24 0-15,0 8 4 16,2 8 1-16,0 2-4 16,1 0 7-16,-1 1-5 15,2-5 0-15,0-1-3 16,-4-8 3-16,0-3-2 16,0-2-1-16,0-6 1 15,0-4-4-15,5-4-1 0,1-6-24 16,3-4-15-1,7-2-13-15,-1-26-31 0,6-15-102 16</inkml:trace>
  <inkml:trace contextRef="#ctx0" brushRef="#br0" timeOffset="-211571.78">4427 276 520 0,'0'0'24'0,"0"0"-24"16,0 0-11-16,0 0 11 16,0 0 0-16,77 165 25 15,-43-61-21-15,-3 22 5 16,-9 19-2-16,-11 5-2 15,-5 3-3-15,-6-7 2 16,0-12-2-16,0-12-2 0,-10-11-6 16,-9-19-2-1,-2-18-10-15,1-21-2 0,9-26 5 16,4-14-28 0,5-13 25-16,2 0 15 0,0-20-14 15,0-20-90 1,0-8 19-16,0-9 19 0</inkml:trace>
  <inkml:trace contextRef="#ctx0" brushRef="#br0" timeOffset="-211115.47">4496 921 122 0,'-27'-115'100'16,"0"8"-65"-16,0 13 7 0,3 14 3 16,4 20-6-1,6 20-1-15,8 20-2 0,6 14-10 16,0 6-19-1,0 0-7-15,9 0 0 0,17 12 5 16,13 22-3-16,9 17 3 16,12 22 3-16,17 16 6 15,9 11-6-15,8 6-8 16,4 1 10-16,-9-4-6 16,-7-13 0-16,-8-13-4 15,-11-17 3-15,-15-15-1 16,-7-5-2-16,-15-13-13 15,-6-4 11-15,-11-10-5 0,-4-6-14 16,-5-5 7 0,0-2 14-16,0 0 33 15,-10-14-6-15,-14-17-24 16,-10-17 9-16,-1-16 6 16,-5-20-17-16,0-16 6 15,0-10-6-15,4-3 2 16,9 2-3-16,12 11 0 15,9 9 1-15,6 12-1 16,0 15-1-16,2 10 1 0,15 10 0 16,6 7-1-16,3 7-10 15,6 10-42-15,-1 7-23 16,0 13-28-16,0 0-52 16</inkml:trace>
  <inkml:trace contextRef="#ctx0" brushRef="#br0" timeOffset="-210791.66">5585 226 308 0,'0'0'189'0,"0"0"-139"15,0 0-34-15,0 0 15 16,0 0 9-16,0 0-17 16,-62 8-23-16,59 63-13 15,-1 30 13-15,4 18 1 0,0 11 0 16,0 3-2 0,16-4 2-16,6-9 3 0,5-20-4 15,2-16-6 1,2-17 6-16,4-17-1 0,8-11-40 15,10-11-11-15,17-10-21 16,9-14-53-16</inkml:trace>
  <inkml:trace contextRef="#ctx0" brushRef="#br0" timeOffset="-209001.73">6133 505 272 0,'0'0'64'16,"0"0"-41"-16,0 0 1 15,0 0 6-15,0 0-6 16,0 0-4-16,29-30-8 0,0 11-6 15,7 2 12 1,1-5-8-16,4 1 10 16,-1-1-12-16,-2 0-7 15,-3 1 8-15,-6 3-2 16,-6 3-4-16,-12 8-6 16,-6 3 6-16,-5 4 3 15,0 0-2-15,0 0-4 16,0 0 6-16,-21 14 6 15,-8 18-11-15,-6 12-1 0,-10 8 3 16,3 8-3 0,0 3 0-16,3 2-4 0,8-6 4 15,2-9 6-15,12-12-6 16,8-8 0-16,7-5-2 16,2-11-3-16,0-1 5 15,9-5-10-15,8 1 10 16,10-2-5-16,6-6 10 15,14-1-10-15,7 0 10 16,8 0-4-16,1 0-1 0,-5 0-14 16,-5 0 7-16,-8 17 6 15,-10 8-9 1,-8 4 4-16,-10 9-1 0,-5 8 7 16,-12 5 4-16,0 5 0 15,-14-2 19-15,-17-3 0 16,-5-4-12-16,-1-7 3 15,6-6-14-15,2-5 13 16,8-9-13-16,8-7-13 16,11-8-23-16,2-5-40 15,7 0-48-15,26-27-87 16</inkml:trace>
  <inkml:trace contextRef="#ctx0" brushRef="#br0" timeOffset="-208841.85">7265 1052 448 0,'0'0'34'15,"0"0"-34"-15,-8 131-2 0,8-93 0 16,0-8 2 0,0 1-11-16,0-2-11 0,0-2-50 15,8-4-35 1</inkml:trace>
  <inkml:trace contextRef="#ctx0" brushRef="#br0" timeOffset="-207171.59">7595 377 258 0,'0'0'72'0,"0"0"-39"0,0 0 0 16,0 0-17-1,0 0 18-15,0 0 6 0,-2-94-29 16,13 75-2-1,6 2-4-15,1 3 7 0,5 0-9 16,4 3 0-16,4 3-2 16,5 5-1-16,-3 3 0 15,2 0-2-15,-6 11-7 16,0 18 9-16,-6 10 0 16,-8 13 0-16,-8 22 9 15,-7 18 9-15,-3 8-5 16,-23 5-4-16,-8-6-6 15,1-11 6-15,4-11-4 0,5-12-4 16,2-5 7-16,5-4-2 16,5-13-5-16,7-7-1 15,5-10 2-15,0-8-1 16,5-6-1-16,15-2-5 16,4-4 5-16,7-2 5 15,4-4-5-15,8 0 2 16,9-11 1-16,3-18-6 0,9-5-32 15,8-6-41 1,4-10-64-16</inkml:trace>
  <inkml:trace contextRef="#ctx0" brushRef="#br0" timeOffset="-206848.1">8215 10 458 0,'0'0'20'16,"0"0"-19"-16,0 0-1 15,0 0 0-15,153 0 2 16,-77 0 3-16,15 0 26 15,9 46-1-15,-1 36-3 16,-13 43 1-16,-20 25-5 0,-27 10-8 16,-21 0-13-1,-18-7 7-15,0-15-6 0,-18-11-2 16,-15-11-2-16,-8-7-16 16,-3-8-35-16,-14-18-137 15</inkml:trace>
  <inkml:trace contextRef="#ctx0" brushRef="#br0" timeOffset="-199701.69">9954 252 486 0,'0'0'16'0,"0"0"-5"15,0 0-11 1,0 0-3-16,0 0 2 0,0 0 1 16,0 0 1-1,-44 6-1-15,61 27-6 0,17 21 6 16,11 28 13-1,9 20-8-15,8 18 6 0,7 13-1 16,2 2 0-16,-2-1-4 0,-4-4-4 16,-6-9 5-1,-7-15-4-15,-3-18 0 0,-7-18-3 16,-6-22 3 0,-9-16-1-16,-11-15-2 0,-10-14 1 15,-4-3-1 1,-2 0 14-16,0-30 17 15,0-29 14-15,-6-24-39 16,-12-23-4-16,3-15-2 16,-4-9 2-16,4-9-2 15,3 1 0-15,6 8-4 16,6 17-1-16,0 27-5 0,0 24 0 16,0 28-9-1,9 20-23-15,5 14-15 0,3 12-68 16,5 38-10-16</inkml:trace>
  <inkml:trace contextRef="#ctx0" brushRef="#br0" timeOffset="-199319.65">10982 1474 453 0,'0'0'112'0,"0"0"-112"15,0 0-4-15,0-107-4 16,24 79 8-16,-2 8-2 16,1 12 7-16,2 6-5 15,0 2 0-15,0 6-10 0,-2 24 10 16,-1 11 9-1,-4 6 3-15,-5 12-11 0,-4 5 2 16,-5 1 6-16,1 0-6 16,2-7 1-16,6-8-4 15,5-11 1-15,6-15-1 16,5-8 0 0,7-15-16-16,9-1-1 0,8-14-1 15,10-26-46 1,1-14-58-16,1-10-141 0</inkml:trace>
  <inkml:trace contextRef="#ctx0" brushRef="#br0" timeOffset="-198971.77">11344 1002 208 0,'0'0'287'0,"0"0"-273"0,-79-106-12 16,79 70 1-16,0 3 1 0,4 2-2 16,19 1 3-1,4 3 0-15,8 8-5 16,-6 2-1-16,-3 9 1 16,-6 8 0-16,-4 0-9 0,0 7 6 15,4 21 3 1,-1 16 18-16,2 9-5 0,-1 8-9 15,0 3 15-15,0-5-13 16,3-6-4 0,3-6-1-16,3-12-1 15,7-6 0-15,4-8-2 16,7-6-3-16,8-11-12 0,7-4-10 16,6-2-49-16,-6-24-55 15</inkml:trace>
  <inkml:trace contextRef="#ctx0" brushRef="#br0" timeOffset="-198481.37">12027 88 293 0,'0'0'189'0,"0"0"-189"16,0 0-106-16,0 0 86 16,0 0 20-16,0 0 32 15,86 116-8-15,-55-33 12 16,-6 25 5-16,-13 24-7 16,-12 17 2-16,-5 7-13 15,-24 0-6-15,-1-11-6 0,5-17-9 16,4-18 0-1,10-22-2-15,2-17 1 0,4-24-1 16,1-18 1-16,4-14-1 16,0-10 0-16,0-4-6 15,0-1 6-15,0 0-7 16,0 0-17-16,0 0-2 16,0 0 3-16,0-11 2 15,0-5 7-15,4-4-10 16,5 2 6-16,-4 2 14 15,0 0-9-15,-3 6 13 0,0 0 0 16,0 2 0 0,0 0-7-16,1 2-24 0,-1 0 16 15,-2 0 0 1,0 1-38-16,4 1-17 0,-2 0-52 16,6 0 28-1</inkml:trace>
  <inkml:trace contextRef="#ctx0" brushRef="#br0" timeOffset="-198341.57">12100 1449 63 0,'0'0'76'0,"0"0"-22"16,0 0-13-16,0 0-3 0,0 0-12 16,0 0 3-1,0 0-14-15,0 0-15 0,0-1 0 16,0-2-12 0,0-1-20-16,0 2-6 0,0 1-20 15,-4 1-68 1</inkml:trace>
  <inkml:trace contextRef="#ctx0" brushRef="#br0" timeOffset="-197351.78">12202 131 300 0,'0'0'75'0,"0"0"-70"15,0 0-5 1,0 0-1-16,0 0 1 0,-13-101 15 16,16 97 8-16,-3 4-10 15,0 0 4-15,0 0-2 16,0 0 9-16,0 0-5 16,0 0-15-16,0 5-4 15,0 0 3-15,2-2-1 16,0 0-4-16,-2 1 4 15,2 2 1-15,-2 6-3 16,0 7 2-16,0 8 9 0,0 11 22 16,0 11-18-16,0 10-1 15,0 18 3-15,0 15 7 16,0 16-12-16,-13 10-5 16,-7 11 6-16,-7 1 4 15,-4 5-14-15,-5-1 7 16,1-11-7-16,6-9 7 15,6-20-10-15,10-27-3 16,9-17 3-16,4-17 0 16,0-17-1-16,0-6 0 15,0-10-8-15,0 0 9 16,4 0-1-16,1 0-1 0,1 0 2 16,12 0 2-1,6 0 1-15,10-2-4 0,6-8 2 16,6-1 1-1,4 0-2-15,1 1-19 0,-2 2 19 16,0 4-4-16,-5 0 2 16,4 4-2-16,-4 0 1 15,-7 0 0-15,-2 0-2 0,-9 8-5 16,-4 2 3 0,-4 0 5-16,-3-4-9 15,-3-2 10-15,-7-2-5 16,-5-2 6-16,0 0 6 0,0-8-2 15,0-20 22-15,0-10-8 16,-8-8-16-16,-3-6 6 16,-4-6 0-16,-1-9 5 15,1-8-13 1,-1-11 3-16,3-5-3 0,1 0 2 16,6 7-2-16,-1 13 0 15,3 12 0-15,-2 3 5 16,-2 6-5-1,4-3-7-15,-1 3 7 0,-1-1 2 16,4 8-2-16,-3 9-7 0,2 10-4 16,1 12 7-1,0 8-10-15,-2 4-27 0,4 0-22 16,-2 2-75 0,-3 16-129-16</inkml:trace>
  <inkml:trace contextRef="#ctx0" brushRef="#br0" timeOffset="-197015.58">12678 177 526 0,'0'0'33'16,"0"0"-33"-16,0 0-20 15,0 0 20-15,0 0-3 16,0 0 4-16,126-58-2 16,-84 58 2-16,0-2 2 15,-1-1 1 1,-5-3-3-16,-3-2 4 0,-6 2 1 15,-10 0-4-15,-7 6-4 16,-8 0-3-16,-2 0-14 16,0-2-25-16,-9 2-30 15,-22 0-85-15</inkml:trace>
  <inkml:trace contextRef="#ctx0" brushRef="#br0" timeOffset="-196671.82">12824 96 198 0,'0'0'80'16,"0"0"-27"-1,0 0-21-15,0 0-22 0,0 0-5 16,0 0 8-16,-20 108 34 16,14-36-16-16,-6 23 13 15,-3 22-2-15,-3 14-25 16,-3 8 5-16,2 3-15 16,-1 0 6-16,-3-5-5 0,4-5-5 15,0-13 7 1,9-19 8-16,3-16-4 0,5-12-5 15,2-18-7-15,0-7 5 16,17-11-7-16,6-10-10 16,4-8 4-16,2-7-2 15,-2-8-11-15,-2-1 19 16,-2-2-7-16,0 0 7 16,-6 0 2-16,1-12 1 15,2-2-3-15,0-6 0 16,5-7-13-16,-1-3-7 15,1-4-39-15,-3 1-32 16,-2-9-60-16</inkml:trace>
  <inkml:trace contextRef="#ctx0" brushRef="#br0" timeOffset="-193181.73">13453 1539 416 0,'0'0'40'0,"0"0"-9"15,0 0-17 1,0 0-6-16,0 0 1 0,0 0 11 16,-14 30-8-1,14 1-10-15,-2 13-4 0,-7 8 4 16,0 4-4-1,-2-3-41-15,4-9-54 0,1-10-29 16</inkml:trace>
  <inkml:trace contextRef="#ctx0" brushRef="#br0" timeOffset="-192241.68">13000 733 222 0,'0'0'165'16,"0"0"-129"-16,0 0-25 0,0 0-4 15,0 0-3 1,0 0-3-16,-98 88-2 0,94-38 2 16,2 17-1-1,0 8 0-15,2 4-5 0,0 2 5 16,0-5 0-1,2-10 0-15,15-10 0 0,10-14-18 16,2-11-1-16,2-12 11 16,2-8-2-16,-3-8 10 15,-1-3-3-15,0-1 0 0,-3-30 3 16,3-15 12 0,0-12 0-16,0-8-12 0,-9-4-1 15,-6 2 1 1,-12 4 8-16,-2 2-7 15,-6 9-2-15,-24 8 3 0,-8 8 7 16,-2 11 8-16,-2 6-9 16,4 11 1-16,4 9-9 15,1 0-5-15,4 17-54 16,5 16-42-16,4 9 13 16</inkml:trace>
  <inkml:trace contextRef="#ctx0" brushRef="#br0" timeOffset="-191731.95">13499 638 380 0,'0'0'78'0,"0"0"-57"16,0 0-21-16,0 0 0 15,0 0 2-15,-2 128 27 16,18-61-4-16,1 7-2 15,-1 2-12-15,-5 7-6 16,-7 3 3-16,-1 3-1 16,0-7-4-16,1-11-6 0,7-20-6 15,2-10-12 1,7-13-20-16,1-6-18 0,-2-6 15 16,1-4-8-1,-1-12-103-15</inkml:trace>
  <inkml:trace contextRef="#ctx0" brushRef="#br0" timeOffset="-191290.87">13544 812 417 0,'0'0'23'16,"0"0"2"-16,0 0-25 15,0 0 2-15,7-118-2 16,13 100 11-16,2 5-2 16,4 3-7-16,6 2-4 15,-6 7 4-15,1 1 0 16,-4 0-2-16,-6 0-11 0,1 26 11 15,-5 12 2 1,-5 16 6-16,-8 17 18 0,0 10-7 16,0 6-1-1,-10-10-10-15,4-9-4 0,6-12 0 16,0-12 3 0,4-5-7-16,16-7 0 0,7-8-9 15,2-4 7 1,5-5-5-16,1-8-18 0,1-2-6 15,1-5-32-15,-1 0-35 0,-7-2-171 16</inkml:trace>
  <inkml:trace contextRef="#ctx0" brushRef="#br0" timeOffset="-190688.9">13640 36 349 0,'0'0'0'0,"0"0"-7"0,0 0 3 15,0 0 4-15,0 0 15 16,114-26-4-16,-93 26 5 16,2 0-5-16,-1 0-10 15,-2 0 3-15,-2 0 0 16,0 20 6-16,0 26 13 0,0 20 3 16,1 12-3-1,2 10-10-15,6 6-4 0,-1 3 1 16,3 0-1-1,0 1-4-15,0 0-1 0,-1-2-1 16,2 2 5-16,-1 0-8 16,0-1 3-16,-3-5-3 15,-3-7 2-15,-8-10 0 16,-3-6-4-16,-6-2 2 16,-6-6 0-16,0-7 0 15,0-10-6-15,-6-9 6 16,-8-11 3-16,1-9-1 0,2-4 12 15,-5-4-5-15,-4 0 3 16,-2-3-8 0,-7-1-1-16,-4 0-1 0,-4-2 1 15,2 2-2-15,1-3-1 16,5 0-1-16,-2 1 1 16,2-1-22-16,2 3-18 15,2-2-19-15,0 2-2 16,4-1 12-16,4 4 3 15,3 0-33-15</inkml:trace>
  <inkml:trace contextRef="#ctx0" brushRef="#br0" timeOffset="-185221.57">5734 1935 285 0,'0'0'13'0,"0"0"-5"16,0 0 30 0,0 0-4-16,0 0-9 0,0 0 11 15,0 0-7 1,-24-48-10-16,21 46 5 0,3 0-7 15,0 2-1-15,-2 0-13 0,2 0 0 16,0 0-3 0,0 18 0-16,0 16 0 0,0 16 7 15,7 9-3 1,0 2 5-16,0 1-5 16,1-2-2-16,-1-4-2 15,5-7 1-15,-2-7 0 16,2-8-1-16,-1-6 2 15,0-6-2-15,-2-6 0 16,0-2 1-16,-3-4-1 16,3-4 0-16,1 0 0 15,3 0-5-15,5-2-3 0,13 0 8 16,11-2 0 0,22-2 1-16,15 0-1 0,17-6 2 15,12-16-1 1,17-10-1-16,14 2 1 0,6-2-1 15,3 2 0-15,6 6-1 16,-2 1 1-16,9 8 1 16,14 1-1-16,14 4 0 15,14 4 1-15,11-5-1 16,-6 4 0-16,-10-5-2 0,-9-1 2 16,-13 1 0-1,-13 1-1-15,-5 1 1 0,-5 3-2 16,-7 6 2-1,-8-2 0-15,-15 3-2 0,-15 0 2 16,-8 0 0-16,-8 8 0 16,-5 2-2-16,-7-2 1 15,-9 0 1-15,-4 1 0 16,-11-3-1-16,-7-2 1 16,-9-3 1-16,-9-1-1 0,-6 0 0 15,-3 0-1 1,-4 0 1-16,-5 0 0 0,-6 0 1 15,-2 0-1-15,-5 0 5 16,0 0 2 0,0 0 5-16,0-3-6 0,0-5 2 15,0-3 1 1,-2 0-7-16,-6 1-1 0,4 2 1 16,-1-1-2-16,3 5 0 15,0-1 0-15,2-2 0 16,-2 0 0-16,2-6-1 15,-2 1 1-15,2 1 2 16,0-2-2-16,-2-1 0 0,2 2 0 16,0-6 0-1,0-3 0-15,0-2-1 16,0-7 1-16,0 0 1 16,2-4-1-16,6 1 0 0,1 0 0 15,3-2 0 1,-4 2 0-16,-1 1 1 0,0 1-1 15,-4 7 1-15,-1 0 0 0,-2 8-1 16,0 2 1 0,0 6-1-16,0 6 0 15,0 2-4-15,0 0-17 16,0 0-25-16,0 0-58 16,0 19-30-16,0 2 37 15</inkml:trace>
  <inkml:trace contextRef="#ctx0" brushRef="#br0" timeOffset="-168071.86">27387 15548 598 0,'0'0'0'0,"0"0"-37"16,0 0 37-16,0 0 2 15,160 0 23-15,-100 0-14 16,10 0 14-16,12 9 7 16,11-4-16-16,13 7 3 15,2 1-15-15,6 2 6 0,-4 4-10 16,1-3-5-16,0 2 5 16,2-11 4-16,-3 4 1 15,-1-7-10-15,-8 0 10 16,-8 0 3-16,-4 2-8 15,-4 2-5-15,-12-3 5 16,-8 0 3-16,-9 2-1 16,-6-2-4-16,-2 1 0 15,1-6 2-15,-3 0 0 16,6 0-11-16,-6 0 9 16,-1-6-13-16,-9-3-15 15,-12 6-14-15,-8-7-26 16,-10 2-59-16,-6-6-81 0</inkml:trace>
  <inkml:trace contextRef="#ctx0" brushRef="#br0" timeOffset="-167602.1">29207 15246 568 0,'0'0'21'0,"0"0"-21"16,0 0-26-16,0 0 26 15,0 0 8 1,0 0 12-16,154 38-8 0,-74-10 6 15,1 1-2-15,1-2-14 0,-4-4-1 16,-7 4 2 0,-4-4 2-16,-14 4-5 0,-8-1-4 15,-14 1 4 1,-9-4 1-16,-10-2 0 0,-8-2-2 16,-4 2 2-1,0-2 19-15,-14 12-7 0,-15-7 3 16,-6 6-3-1,-5 0-2-15,-3-3-9 0,-5 5-4 16,0-5 6-16,4-4-1 16,2-6-3-16,8-5-7 15,10-2-10-15,6-1-12 16,7-6-32-16,7-3-25 16,4 0-76-16,0 0-129 15</inkml:trace>
  <inkml:trace contextRef="#ctx0" brushRef="#br0" timeOffset="-166991.71">30711 14916 89 0,'0'0'402'16,"0"0"-350"-16,0 0-37 0,0 0 51 15,-156-100-21-15,98 85-10 16,-2 3-5-16,0 0-19 16,5 6 3-16,3 1 5 15,10 5-15-15,1 0-4 16,4 5 4-16,-1 21-3 16,3 11-1-16,0 16-10 15,9 5 10-15,4 8 0 16,13 2 0-16,9 0 0 0,0-6-6 15,24 1 3-15,19-2 3 16,13-4-16-16,10-3 13 16,8 0 2-1,2-12-6-15,-5-3 4 16,-9-3 3-16,-12-4 0 0,-19 0 0 16,-12-2-8-16,-14 0 8 15,-5-3 7-15,-5 6-6 16,-30 3 8-16,-17 2-7 15,-10-2 6-15,-3 1-8 16,1-11-6-16,8-5 6 16,7-10-1-16,7-11-29 0,6 0-20 15,9 0-28 1,12 0-23-16,11-14-48 16</inkml:trace>
  <inkml:trace contextRef="#ctx0" brushRef="#br0" timeOffset="-166237.86">30644 15169 201 0,'0'0'369'0,"0"0"-369"0,0 0-23 15,0 0 23 1,65 111 15-16,-47-50 21 0,1 8 1 15,-2 7-20-15,-4 9 0 16,-4-5-1-16,-5-8-15 16,-1 3-1-16,-3-18 5 15,0-10-3-15,0-9-2 16,0-19-3-16,0-6 3 16,0-12 0-16,-3-1-8 15,-8 0 3-15,-7-24-15 16,-4-16-1-16,-5-17 12 15,2-14 3-15,-1-15 6 16,-3-16-1-16,7-5-22 16,1 4 1-16,6 6 15 15,6 10 7-15,2 7 0 0,5 8-1 16,0 14 1 0,2 14 9-16,0 12-8 0,0 14 5 15,0 11-6 1,0 7 12-16,0 0-12 15,11 21-7-15,13 24 7 0,12 22 10 0,3 14-8 16,0 3-4 0,-1-4 6-16,0-5 0 15,-5-12-4-15,1-9-6 16,-2-14 6-16,-9-11 1 16,-2-16 0-16,-5-6-2 15,-8-7-1-15,-1 0 2 16,-1-31 7-16,6-12 3 15,-1-16-8-15,0-5 12 16,-7-6-13-16,3-11-1 16,-2-3 2-16,1 4-1 0,5 11-1 15,1 19-3-15,1 21 3 16,-5 10 6-16,-5 16-5 16,0 3 8-16,-1 0-7 15,4 16 7 1,3 25 12-16,5 14-9 0,-3 15 5 15,-3 6 3-15,0 0-18 16,0-3 1-16,3-4 3 16,1-6-12-16,3-5 6 15,5-8-48-15,-2-5-20 16,6-19-14-16,3-7-80 16,-2-16-89-16</inkml:trace>
  <inkml:trace contextRef="#ctx0" brushRef="#br0" timeOffset="-165751.84">31507 14913 536 0,'0'0'29'0,"0"0"-16"16,0 0-11-16,0 0 24 15,0 0-19-15,0 0 3 16,-127 142-2-16,106-65 18 16,2 3-1-16,3 1-13 0,7 5 7 15,9-11-3-15,0 1-16 16,5-8 0-16,19-7 3 16,10-16 0-16,3-12-3 15,13-14-9-15,5-9 5 16,-4-10 2-16,-1 0-14 0,-9-17 12 15,-5-16 0 1,-3-18 4-16,-2-16 7 0,-4-7-4 16,-4-4-3-1,-8 2 4-15,-12 4-1 0,-3-4-6 16,-3 0 6 0,-25 1 1-16,-15 3-4 0,-13 10 5 15,-8 12-1 1,-7 14 12-16,-3 14-11 0,7 8 28 15,2 11-27-15,9 3 5 0,10 6-11 16,4 27-23 0,4 3-2-16,14 8-12 15,6 6-28-15,18 0-12 16,0-6-114-16</inkml:trace>
  <inkml:trace contextRef="#ctx0" brushRef="#br0" timeOffset="-165451.98">31995 14837 334 0,'0'0'106'15,"0"0"-103"-15,0 0 29 16,60 134 36-16,-43-58-7 0,-3 13-23 15,-1 7 2-15,-1 5 1 16,-4-1-31-16,-1 1 2 16,-3-2 2-16,-2-5-13 15,-2-15-2-15,0-12 3 16,0-27-4-16,0-17 2 16,0-19-27-16,0-4-7 15,0-42-40-15,0-31-62 16,0-15-278-16</inkml:trace>
  <inkml:trace contextRef="#ctx0" brushRef="#br0" timeOffset="-164821.66">31486 14975 683 0,'0'0'0'15,"0"0"-9"-15,0 0 9 16,0 0 19 0,181-74 0-16,-101 56-2 0,12-4-12 15,3-2 7-15,-1 2-12 16,-3 1-2-16,-6 4 1 16,-1-2-2-1,-5 1-17-15,-8 5 3 0,-9-2-3 16,-13 11 18-16,-7-4 0 0,-10 6-5 15,-10-5 7 1,-4 6 3-16,-5-5-1 16,-4 5 10-16,1 1-8 15,-8 0 18-15,-2 0-4 0,0 0-12 16,0 0 9 0,0 0 0-16,0 0-15 0,4 15 0 15,5 14 1 1,-7 6 10-16,-2 18 2 0,0 15-11 15,-11 17 18-15,-24 13 1 0,-13 13-12 16,-8 5-5 0,-2 5 1-16,-2 3 0 0,10-3-5 15,10-14-2 1,11-12 2-16,10-7 0 16,11-15 2-16,4-15-4 15,4-9 2-15,0-18 0 16,8-5 0-16,17-4-7 15,8-12 7-15,3-5 0 0,6-5-7 16,1 0 6-16,-1-19-2 16,5-4 3-16,-7-2 0 15,-3 0-17-15,-6 4 10 16,-6-2-6-16,-8 6-17 16,-3-1-10-16,-9-4-61 15,-3 0 30 1,-2-6-85-16,0 2-116 0</inkml:trace>
  <inkml:trace contextRef="#ctx0" brushRef="#br0" timeOffset="-164550.61">32188 15633 693 0,'0'0'0'16,"0"0"-27"-16,0 0 27 16,0 0 10-16,0 0 11 15,160-62 3-15,-83 39 0 16,12-1-10-16,9-6-1 16,0 0-12-16,-5 6 6 15,-14 2-7-15,-27 4-12 16,-18 5-4-16,-18 5-32 15,-12-7-37-15,-4 1-6 16,-6-2-120-16</inkml:trace>
  <inkml:trace contextRef="#ctx0" brushRef="#br0" timeOffset="-164292">32228 15025 586 0,'0'0'24'15,"0"0"-19"-15,0 0-5 0,0 0 57 16,154-110-1 0,-67 83-9-16,25-2-11 0,19-1-24 15,10-5 5 1,-6 7-10-16,-14-4-7 0,-21 10 0 15,-24 0-36-15,-18 4-4 16,-14-2-65-16,-28 7-99 16</inkml:trace>
  <inkml:trace contextRef="#ctx0" brushRef="#br0" timeOffset="-156641.92">23728 17606 194 0,'0'0'80'16,"0"0"-47"-16,0 0-25 16,0 0 17-16,0 0 14 15,0 0-14-15,0 0 1 16,0 0 4-16,0 0 1 16,0 0-5-16,0 0-6 15,0 0 5 1,0 0 2-16,0 0-15 0,0 0 9 15,0 0-5-15,0 0 0 0,0 0-1 16,0 0-6 0,0 0 6-16,0 0-5 15,0 0-8-15,0 0-1 16,0 4-1-16,7 2 2 0,15 2-1 16,14 2 1-1,9-2 2-15,17 2-1 16,16-2 0-16,18-4-3 15,11-4 0-15,11 0 5 0,9 0-5 16,9 0-3 0,2 0 3-16,3 0 3 0,-6 0-3 15,1 0 0-15,-8 0 0 16,-2 0 2-16,1 6-2 16,0-6-7-16,4 0 7 15,-4 0-1-15,-6-2-7 16,-5-14 2-16,-8 1 4 15,-2-2 0-15,-13-1 1 16,-10 0-7-16,-10 0 8 16,-8 6 1-16,-3 1 1 0,0 4-3 15,-1 1 2-15,-1 2 2 16,-2 4-3-16,0-4-3 16,-8 4 3-16,-2 0 1 15,-4 0 0-15,3 0-2 16,3 4 2-16,0 0 3 15,2 2-4-15,-6-3-3 16,-3 1 3-16,-1 1 1 16,-2-5 0-16,-4 0-2 15,-5 0 2-15,-5 0 1 0,-1 0-2 16,0 0-3 0,2 0 3-16,-5 0 2 0,2 0-1 15,-2 0-2 1,3 0 2-16,2-5 2 0,0-2-3 15,-2 1-4-15,-4 2 4 16,2 0 1-16,-3-1 0 16,-1 5-2-16,2-5 2 15,1 1 4-15,0 0-5 16,1-1-3-16,-1-1 3 16,1-6 0-16,-2 4-4 15,0-6 4-15,1 4 0 0,0-6 6 16,-2 2-6-1,0-7-6-15,2-2 6 0,1-4 10 16,3-10-6-16,6-3 0 16,-1 0-2-1,0 0 8-15,-4 0-10 0,-5 0 0 16,-4 3 0-16,-2-3 13 16,-3-4-6-16,-3-10 7 15,2-3-4 1,-3-10 9-16,3-2-17 0,1-5 2 15,0 6-4-15,3-2 8 0,4 7-5 16,-1 6-5 0,6-2 4-16,-4 9 5 0,-2-2-7 15,-1 6-5 1,-7 2 5-16,-5 0 5 0,2 4-3 16,-4-2-4-1,1-2 4-15,-1 0 0 0,0-3-2 16,-2 9-7-16,0 6 7 0,-2 9 4 15,0 6-3 1,0 3-2-16,0 5 2 16,0 5 3-16,0 4-4 15,0 0-10-15,0 0 10 0,0 0-3 16,0 0 4 0,0 0-3-16,0 0 4 15,0 0 3-15,0 0-5 16,0 0-3-16,0 0 3 0,0 0 6 15,0 0-4 1,0 0-4-16,0 0 4 16,0 0 2-16,0 0-4 15,0 0 0-15,0 0 0 16,0 0 9-16,0 0-7 16,0 0-4-16,0 0 4 0,0 0-2 15,0 0 0-15,0 0-13 16,0 0 10-1,0 0 0-15,0 0-5 0,0 0 0 16,0 4-16-16,-4 5-3 16,-9 5-39-16,5 3-30 15,-8 6-98-15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2-11-24T08:43:36.695"/>
    </inkml:context>
    <inkml:brush xml:id="br0">
      <inkml:brushProperty name="width" value="0.05292" units="cm"/>
      <inkml:brushProperty name="height" value="0.05292" units="cm"/>
      <inkml:brushProperty name="color" value="#FF0000"/>
    </inkml:brush>
  </inkml:definitions>
  <inkml:trace contextRef="#ctx0" brushRef="#br0">21057 886 417 0,'0'0'8'16,"0"0"3"-16,0 0-10 15,0 0 0-15,0 0 10 16,0 0 22-16,0 0-15 15,-14 71 1-15,22-64 6 16,-2 7-13-16,1 9 1 0,-1 6-9 16,1 14 3-1,0 8 1-15,-7 12-8 0,0 7 4 16,0 2-2-16,0 4-1 16,0-4-2-16,0-7 2 15,0-9-1 1,2-12 0-16,3-15-4 0,-1-10 4 15,0-15 0-15,-2-4-11 16,1 0 11-16,-3-25 3 16,0-23 16-16,0-17-19 15,0-17-8-15,0-15 1 16,0-9-1-16,0-14-14 0,0-15 1 16,2-10 8-1,7-9 10-15,4 4-6 0,10 18-5 16,4 25 14-1,-4 37-2-15,0 31 0 0,-5 20 2 16,-3 19 0-16,-1 2-17 0,-3 34-2 16,-5 21 12-1,-6 19 7-15,0 18 8 16,-6 10-8-16,-21 7 2 16,-6-8-2-16,-7-4 2 0,-1-7-2 15,-1-5 0 1,7-13 1-16,6-20 2 15,10-16-1-15,13-20-2 16,6-6 0-16,0-2-5 16,4 0 4-16,23 7-4 0,11 4 5 15,7 2 14-15,6 2-14 16,0 1 2-16,3-6 1 16,2-2-1-16,-4-4-4 15,4-3 2-15,-4-4 0 16,-6 1 0-16,-5-4-1 15,-10 1 1-15,-4-1 0 16,-10-2 0-16,2-2-5 0,-7 0 3 16,5 0 2-1,-2-16 3-15,1-17 1 16,3-12 1-16,-3-11-2 16,-3-5 0-16,-5-3-3 15,-8 8-2-15,0 4 2 16,0 10 2-16,-12 11-1 15,-3 12-2-15,1 13-2 16,-3 6 2-16,0 13-6 0,-2 28 5 16,-1 11 4-16,1 14-4 15,2 2 5-15,5-2-3 16,6-2 0-16,6-5 0 16,0-7-3-16,6-8-15 15,23-6-29-15,10-10-17 16,12-10-64-16</inkml:trace>
  <inkml:trace contextRef="#ctx0" brushRef="#br0" timeOffset="637.12">22285 1046 380 0,'0'0'9'16,"0"0"-9"-16,-141 41-7 16,104-1 4-16,1 4 6 0,7 6 2 15,9 2 0 1,7 0 3-16,11-6-4 0,2-4-2 16,0-10 0-1,8-7-2-15,15-9-10 0,3-6 4 16,3-8 4-1,2-2 2-15,0 0 9 0,-2-6-8 16,2-16-1-16,-4-7 3 0,-2 0-2 31,-7-3-1-31,-5-3 7 0,-4 7 3 0,-5 6 3 16,-1 9-6 0,-3 6 3-16,0 7-10 15,2 0 0-15,7 0-15 16,6 24 3-16,7 10 12 0,8 6 10 15,3 4-8 1,7 5 0-16,5 1 0 16,3 8-1-16,2 6-2 15,-3 11-1-15,-7 4 2 0,-13 3-1 16,-12 5-9-16,-13-3 10 16,-2-3 16-16,-7-12-12 15,-20-11 11-15,-10-7 5 16,-13-11 1-16,-4-8-8 0,-7-10-7 15,-3-12 11 1,-2-10-1-16,4 0-10 0,0-14 3 16,9-14-9-1,6 0 0-15,13-6 0 0,12 0-9 16,17-7-10 0,5-5-25-16,16-7-4 15,31-6-26-15,15 3 3 16,14-2-139-16</inkml:trace>
  <inkml:trace contextRef="#ctx0" brushRef="#br0" timeOffset="1383.71">23439 190 306 0,'0'0'47'15,"0"0"-29"-15,0 0-11 16,-116-82 12-16,87 70 7 16,3-1 28-16,3 10-29 15,5 0 5-15,5 3-21 16,1 0-9-16,4 11 0 0,-1 15-2 16,5 12 4-1,4 14-2-15,0 8 0 0,0 14 2 16,17 19-2-1,8 11 7-15,1 14-6 0,4-1 1 16,-4-7-2-16,3-16 5 0,-5-13-5 16,-3-13-6-1,-5-10 6-15,-6-12 1 0,-5-6-1 16,-5-8-1 0,0-6 1-16,-5-5 3 0,-15 0-3 15,-4 0 0 1,-3-6 0-16,1 2 0 15,3-5 0-15,10-6-5 0,3-5-6 16,10-1 3 0,0 0-10-16,0 0-27 0,0 0-2 15,8 0 26-15,9 0 17 16,6 0 4-16,4 0 4 16,6 17 2-16,2 16-6 15,3 16 4-15,3 9 8 16,1 9 7-16,-2 6-12 15,-1 5 13-15,-4 3-16 16,-12 1 13-16,-6 2 3 0,-11 0-11 16,-6-2 2-1,0-3-5-15,-15-8 4 0,-8-8 3 16,1-11-10 0,5-10-1-16,3-10-2 15,5-14-22-15,7-10-24 16,2-8-28-16,0-8-27 0</inkml:trace>
  <inkml:trace contextRef="#ctx0" brushRef="#br0" timeOffset="2246.04">24156 26 287 0,'0'0'43'15,"0"0"-17"-15,0 0 18 16,0 0-3-16,0 0-13 16,0 0-14-16,-15-2-9 15,13 22 0-15,-1 16 6 0,-1 18 8 16,-1 18-5-1,-2 17 0-15,3 17-1 0,-2 10-12 16,-1-2 5-16,5-6-5 16,-1-17-1-16,3-27 0 15,0-18-5-15,0-17 5 0,5-20-3 16,-1-4-10 0,-1-5 13-16,-3 0 14 0,0-29 0 15,0-17-7 1,0-16-6-16,2-14-2 15,-2-8-3-15,2-7-7 0,-2-3 9 16,0-1-12 0,0 6-10-16,-2 6 11 15,-5 22 5-15,5 19 8 0,2 24-1 16,0 15-2-16,0 3 1 16,2 21-9-16,18 25 11 15,7 17 0-15,6 10 8 16,6 3-2-16,2-2-2 15,6-8-2-15,-2-9-2 16,-3-13 6-16,-7-19-3 0,-10-9-2 16,-7-10-1-1,-9-3 5-15,0-3 2 0,-2-13-3 16,2-27 12 0,4-20-13-16,-2-8-3 0,0-2-2 15,-2 8-7 1,-5 14 9-16,-1 20 0 15,2 15-2-15,-3 13 2 0,2 0 0 0,0 14-17 16,5 25 17 0,5 11 3-16,1 2 16 0,5 0-19 15,5 2-3 1,2 2-1-16,6 0-3 0,5 3-39 16,2-11-21-1,5-10-47-15,-1-13-167 0</inkml:trace>
  <inkml:trace contextRef="#ctx0" brushRef="#br0" timeOffset="2656.02">25236 414 333 0,'0'0'25'0,"-55"-122"-10"0,13 60 1 16,-5 5-9-16,0 8 12 15,3 17 13-15,13 16 3 16,8 10-13-16,8 6-7 16,10 0-2-16,0 0-13 15,5 11-2-15,0 14 2 16,0 5-2-16,25 3-7 16,8-2-5-16,9 2 4 15,4 3 10-15,0 1 6 16,-5 4-4-16,-6 7-2 0,-4 2 6 15,-6 1-6-15,-6 8 0 16,-5-5 0-16,-7-1 1 16,-7-3-1-16,0-6 4 15,0-6-1-15,-13-6 16 16,-5-8-15-16,-1-7 1 16,6-13-3-16,3-4 4 0,0 0-6 15,1 0-18 1,3 0-29-16,4-19-16 15,2-9-45-15,2-10-99 0</inkml:trace>
  <inkml:trace contextRef="#ctx0" brushRef="#br0" timeOffset="2936.13">25549 292 310 0,'0'0'47'0,"0"0"-28"16,0 0 34-16,0 0 8 15,0 0-3-15,0 0-38 16,2 9-20-16,-4 31 6 0,-12 13-4 16,1 9 7-1,4 7 1-15,7-2-9 0,2-6-1 16,0-4 1 0,9-9 1-16,15-8-2 0,5-8-11 15,4-8 6 1,2-8 1-16,0-6 2 0,7-8-20 15,-2-2 13-15,-2 0-45 16,0-24 21-16,-7-13-26 16,-2-4-73-16</inkml:trace>
  <inkml:trace contextRef="#ctx0" brushRef="#br0" timeOffset="3155.98">25687 445 348 0,'0'0'48'15,"0"0"-48"-15,0 0-32 16,0 0 32-16,0 0 10 16,0 0-1-16,112 1-2 15,-77-1-7 1,-4-2 0-16,-4-15-8 0,-7-2-11 15,-9-2-35-15,-4-8-74 0</inkml:trace>
  <inkml:trace contextRef="#ctx0" brushRef="#br0" timeOffset="3336.13">25591 184 316 0,'0'0'74'16,"0"0"-27"-16,0 0-21 15,0 0-3-15,0 0 14 0,0 0-17 16,123-61-10 0,-81 57-2-16,7 2-8 0,1-2-8 15,0 4-19-15,0 0-30 16,-6 0-48-16,-15 0-141 16</inkml:trace>
  <inkml:trace contextRef="#ctx0" brushRef="#br0" timeOffset="4175.83">24401 1654 430 0,'0'0'7'0,"0"0"-7"16,0 0-23-1,0 0 23-15,-6 140 18 0,-1-79-9 16,3-2 10-16,4 2-9 16,0-5 3-16,0-10-6 15,0-10-7-15,0-8 2 16,0-12 7-16,0-10-8 16,0-3 0-16,0-3 7 15,0-17 31 1,0-21-33-16,-12-16-4 0,1-12-2 15,0-8 4-15,0-10-4 16,6-5-1-16,5-1-16 16,0 12 9-16,14 10 0 0,17 13-4 15,1 14 9 1,1 12 1-16,-6 13 3 0,-6 16-2 16,-2 0-1-1,-6 16 0-15,-4 24-4 0,-9 13 6 16,0 9 6-1,-9 8-1-15,-18-1-3 0,-4 0-4 16,5-10 4-16,5-13-2 0,10-12 0 16,6-11-5-1,5-2 5-15,0-4 4 16,14 2-3-16,9-1 2 16,3 0-2-16,5-4 4 15,3-2-5-15,-1-1-9 16,-1-5 4-16,-1-4 5 15,0-2-43-15,-2 0 23 16,4-15 13-16,-2-15-50 16,3-8-74-16</inkml:trace>
  <inkml:trace contextRef="#ctx0" brushRef="#br0" timeOffset="4839.41">24960 1571 253 0,'0'0'154'0,"0"0"-139"16,0 0-14-16,0 0 7 15,0 0 10-15,-57 131 10 16,43-64-3-16,3-3-15 16,5-2 3-16,1-5-12 15,0-4-1-15,5-3 0 16,0-6 0-16,0-5-4 0,0-14-2 15,0-12 4-15,-2-12 1 16,-2-1 2-16,-1-28-4 16,-1-18 2-16,0-13-7 15,2-12-1-15,4-6 9 16,0-3-11-16,0 2-5 0,0 6-16 16,0 16 32-1,0 15 4-15,6 14-4 16,0 11 1-16,1 11-1 15,1 5 17-15,4 0-8 16,1 17-2-16,5 11-7 0,2 8 9 16,2 2 2-16,1 4-5 15,1-4-6-15,-2 0 0 16,-2-5-1-16,-5-5-1 16,-1-13-18-16,-7-4 12 15,-1-10 3 1,-1-1-4-16,2-4 9 0,2-28 28 15,2-15-16-15,5-9-12 0,-3-1-2 16,-2 1 2 0,-2 8 6-16,-5 10-6 0,1 10 7 15,-3 15-4 1,0 12 13-16,0 1-3 0,3 0-13 16,4 16 0-1,4 12 5-15,3 10 6 0,-1 4-6 16,3 4 1-16,3-2-6 0,-2 0-4 15,4-2-26 1,1-6 11-16,1-4-33 0,1-8-61 16,3-9 71-1,-6-10-17-15,6-5-90 0</inkml:trace>
  <inkml:trace contextRef="#ctx0" brushRef="#br0" timeOffset="5188.08">25741 1552 378 0,'0'0'26'0,"0"0"-13"15,-92-126 15-15,47 91-17 16,5 9 21-16,5 10-9 16,8 8-1-16,9 6-17 0,7 2-5 15,4 2-9-15,1 24 8 16,6 8 1-16,0 10 0 15,13 0-13-15,25 5 1 16,9-1 0-16,4 2 4 16,0-2 0-16,-4-2 3 15,-7-3 5-15,-9-3 0 16,-13-8 1-16,-9-3-1 16,-9-1 12-16,0-3-7 15,-22-1 29-15,-16-2-16 16,-2-4-3-16,-3-4-15 0,3-6-3 15,7-8-7 1,6 0-10-16,9-17-24 0,9-10-34 16,9-7-71-16</inkml:trace>
  <inkml:trace contextRef="#ctx0" brushRef="#br0" timeOffset="5466.12">26005 1398 414 0,'0'0'31'16,"0"0"-31"-16,0 0 25 15,0 0 8-15,0 0-17 16,0 0 4 0,-21 105-13-16,0-37 8 0,3 5-1 15,3-3 11-15,11-8-11 16,4-10-13-16,0-11 7 15,8-9-7-15,19-8-1 16,8-8-3-16,11-5 2 16,4-5-3-16,6-6-18 0,0 0-11 15,-8-7-12 1,-5-19-2-16,-5-4-41 0,-3-7-101 16</inkml:trace>
  <inkml:trace contextRef="#ctx0" brushRef="#br0" timeOffset="5697.32">26130 1738 468 0,'0'0'0'0,"0"0"-51"15,0 0 51 1,0 0 16-16,0 0 4 15,0 0-4-15,101 4-1 0,-66-13-11 16,3-16-3 0,-7-1-1-16,-4-4-17 0,-7-3-43 15,-11-3-64 1</inkml:trace>
  <inkml:trace contextRef="#ctx0" brushRef="#br0" timeOffset="5887.16">26007 1456 469 0,'0'0'46'16,"0"0"-30"-1,0 0-3-15,0 0 6 0,130-61-5 16,-81 46-10 0,0 0 1-16,-5 5-5 15,-8 8-17-15,-9 2-15 16,-13 0-40-16,-14 29-47 15,-17 9-133-15</inkml:trace>
  <inkml:trace contextRef="#ctx0" brushRef="#br0" timeOffset="6736.09">24751 2602 373 0,'0'0'25'0,"0"0"-21"16,0 0-4-1,0 0 9-15,-97 123-4 0,60-53 27 16,2 4-3-1,3-2 6-15,8-3-8 0,6-10-18 16,5-12 4-16,4-9-6 0,5-10-7 16,1-10 0-1,3-8-3-15,0-7 2 0,0-3 1 16,0 0-17 0,0 0 2-16,0-19 11 0,0-12-9 15,9-13 8 1,7-15 1-16,1-9-10 15,2-11 0-15,-2 1-6 0,-5 6 20 16,-6 16 8 0,3 18-8-16,-5 11 6 0,1 20-2 15,2 7-2 1,-1 0-2-16,3 17-7 0,5 25 7 16,1 5 16-16,5 8 0 15,1 0-12-15,2-7-2 16,0-8 3-16,0-9-5 0,-2-12-1 15,2-9-1 1,-3-6 2-16,1-4-2 0,-2 0 2 16,6-27 2-1,1-17 7-15,1-11-9 0,0-7-5 16,-3-1 5 0,-6 7 3-16,-7 6-2 0,-1 17-1 15,-6 12 3 1,-2 13 10-16,-2 8 4 0,0 0-17 15,0 18-5-15,0 22 5 0,0 17 10 32,0 9 4-32,0 4-12 15,-6-6-1-15,0-6-1 0,6-9-23 16,0-13-24-16,0-14 5 16,14-13-42-16,7-9-3 15,7-2-151-15</inkml:trace>
  <inkml:trace contextRef="#ctx0" brushRef="#br0" timeOffset="7386.2">25292 2508 380 0,'0'0'42'0,"0"0"-32"0,0 0 5 15,0 0-5 1,0 0 12-16,-19 119 22 0,5-57-26 15,-1-2-3-15,1-4-8 16,3-4 0-16,3-6-7 16,-2-4 6-16,6-5-6 15,-1-9-5-15,1-6 5 16,4-8 0-16,0-6-10 0,0-6-3 16,0-2 0-1,0 0 3-15,0 0 10 0,0-14 6 16,0-14 2-1,0-10-4-15,4-9-2 0,7-9 3 16,3-4-3-16,3-7 7 16,1 3-9-16,1 3-2 15,-2 3 2-15,-6 11 0 0,3 9-1 16,-6 10 1 0,1 5 0-16,1 4 4 0,-6 5-4 15,2 4-3 1,-1 6 3-16,-3 4 0 15,5 0-1-15,0 0-9 0,4 20 6 16,7 12 2-16,3 6 2 16,4 5-5-16,0 2 5 15,-1-1-2-15,5-1 2 16,0-6 0-16,3-4-3 16,-3-4 3-16,-10-6 0 15,-5-7-4-15,-7-3 4 16,-3-2-2-16,-4-5-4 0,0-2 6 15,-9 2 24 1,-24 3 3-16,-12-3-24 0,-13 0-1 16,-7-5-2-1,3-1 14-15,6 0-13 0,10 0 4 16,10 0-4 0,11 0-1-16,13 0 0 15,6-4-28-15,6-2-13 16,0-2-66-16,10-2-85 0</inkml:trace>
  <inkml:trace contextRef="#ctx0" brushRef="#br0" timeOffset="7717.6">25799 2596 372 0,'0'0'24'16,"0"0"-20"-1,0 0 29-15,0 0 16 0,0 0 2 16,0 0-10-16,23-27-18 16,-23 40-17-16,0 18-3 15,-15 8 13-15,-3 10-9 16,3-1 8-16,4 2-10 16,2-3-3-1,6 1-1-15,3-4-1 0,0-11-4 16,5-2-7-1,17-10-17-15,9-6 26 0,3-9-11 16,6-6-1-16,0 0 14 16,4-24 0-16,2-7-5 15,-2-2-40-15,-7-6-8 16,-5 4-19-16,-14 2-113 16</inkml:trace>
  <inkml:trace contextRef="#ctx0" brushRef="#br0" timeOffset="7956.07">25841 2879 274 0,'0'0'146'16,"0"0"-137"-16,0 0-9 16,0 0-7-16,0 0 7 15,0 0 11-15,16-34 2 16,15 24-13-16,4-2 10 15,1 0-3-15,-1-3-5 0,-1 0 2 16,-1 1 4-16,-4-2-8 16,-6 3 0-16,-8-4-11 15,-6-3-4-15,-7-4-34 16,-2-1-96-16</inkml:trace>
  <inkml:trace contextRef="#ctx0" brushRef="#br0" timeOffset="8148.1">25855 2551 381 0,'0'0'77'15,"0"0"-46"-15,0 0-18 0,0 0 22 16,0 0-14 0,144-91-1-16,-109 81-20 15,4 2 0-15,-2 2-11 16,3 4-6-16,-6 2-33 0,-8 0-46 15,-13 0-89-15</inkml:trace>
  <inkml:trace contextRef="#ctx0" brushRef="#br0" timeOffset="8955.83">24754 3609 430 0,'0'0'47'0,"0"0"-20"15,0 0-27-15,0 0 2 16,0 0-1 0,0 123 31-16,-12-45-7 0,3 4-12 15,1-4 8-15,1-7 2 16,0-9-16-16,4-8-6 16,3-13 3-16,0-14-3 15,0-11-1-15,0-12-11 16,0-4 9-16,0 0 0 0,0-9-2 15,0-20 3-15,0-19 2 16,0-15 6-16,3-7-7 16,6-8-10-16,4-6 0 15,1 2 2-15,8 6-18 16,5 5 1-16,4 18 8 16,4 10 17-16,-1 13 2 15,-3 10-2-15,-4 8 4 16,-7 8 11-16,-3 4-11 0,-5 0-4 15,-3 23-7 1,-9 15 7-16,0 10 0 0,-11 15 1 16,-20 8 11-1,-3 1-2-15,-1 0-9 0,4-8 2 16,6-8-2 0,9-8 12-16,7-13-10 0,9-7-1 15,0-9-2 1,5-2 0-16,17-5 0 0,3-5-1 15,1-2 2-15,5-3 0 16,5-2 2-16,-2 1-3 16,-3 2-27-16,-2-1 7 15,-8 2-51-15,0-4-52 16</inkml:trace>
  <inkml:trace contextRef="#ctx0" brushRef="#br0" timeOffset="9386.19">25223 3501 469 0,'0'0'31'0,"0"0"-26"16,0 0 2-16,0 0-4 0,0 0 7 15,0 0-2 1,58-76 9-16,-47 76-8 16,3 4-7-16,-3 15 6 15,-2 8 8-15,-7 9-10 16,-2 5 15-16,0 6 0 15,-9 5 1-15,-4-4-13 0,-1-1-5 16,8-7 10-16,4-9 1 16,2-4-15-16,0-8 0 15,0-6 2-15,0-5-5 16,13 0 3-16,5-6-13 16,9-2-6-16,10 0 2 15,13-21-31-15,12-16-35 16,7-11-151-16</inkml:trace>
  <inkml:trace contextRef="#ctx0" brushRef="#br0" timeOffset="10395.59">27754 832 453 0,'0'0'33'0,"0"0"-8"15,0 0 3-15,0 0-4 16,0 0 15 0,0 0-39-16,-17 26 7 0,10 54 0 15,0 34 15-15,-6 28-11 16,-1 3-8-16,-1-4 9 15,1-13-6-15,3-20-3 16,3-17-5-16,4-17 5 16,0-16 1-16,4-16-4 15,0-16-8-15,0-12-1 16,0-8 4-16,0-6-11 16,0 0 11-16,0-20 5 15,0-24 14-15,0-24-14 16,-4-22-8-16,-5-17 3 15,3-17 4-15,-3-11-13 0,2-5 0 16,3-1 14-16,-1 16-3 16,5 18 3-16,0 29-7 15,0 30 7-15,11 24 1 16,1 18 1-16,3 6-4 16,5 19 4-16,9 28 5 15,7 19-7-15,2 16 5 16,2 8-2-16,0 9-3 15,-2-3-3-15,-5-6 3 16,-2-11 0-16,-4-21 9 16,-6-21-9-16,-6-16-5 0,-4-13 5 15,-2-8 4 1,2 0-1-16,9-32 16 0,3-22-7 16,3-17-3-1,1-13-9-15,-5-4-13 16,-2 0 10-16,-2 13 3 0,-2 21-9 15,-5 24 7-15,-3 20-6 16,0 10 5-16,-4 25-21 0,2 25 19 16,1 16 5-1,5 4 19-15,1 2-18 0,3-4 0 16,3-4 1 0,-1-6-3-16,0-5 1 15,-2-5-19-15,-1-6 0 16,-3-4-37-16,-2-11-30 0,-1-10 8 15,3-9-69-15</inkml:trace>
  <inkml:trace contextRef="#ctx0" brushRef="#br0" timeOffset="10986.2">28710 988 462 0,'0'0'45'16,"0"0"-26"-16,0 0-19 16,0 0-7-16,0 0 7 15,-71 164 19-15,46-77-7 16,1 6 6-16,-5 2-9 16,3 4 1-16,1-5 1 15,5-12-8-15,7-20-3 16,7-21-1-16,6-18-7 15,0-14 3-15,0-9 3 0,0 0-9 16,0-13 11 0,12-23 21-16,3-18-20 0,6-11-1 15,-3-14 1 1,-1-8-4-16,-1-11 3 0,-3-5-14 16,1 0 9-1,-3 15-5-15,-2 18 2 16,-5 27 7-16,0 19 1 0,2 16 5 0,-4 8-5 15,2 0-8 1,5 28 7-16,1 23 1 0,9 18 3 16,3 12 5-1,1 3-4 1,0-4-7-16,0-7 3 0,-3-11-5 16,-4-8 5-1,-5-10 2-15,-6-6-2 0,-5-5 0 16,0-12 0-16,-3-1 12 15,-17-5 6-15,-9-8-9 16,-9 0 2-16,-9-7 1 16,-9 0-8-16,-1-3 4 15,1-17-7-15,9-2 13 16,7-2-14-16,13-2-16 16,10 2-23-16,7 0-24 0,10 3-56 15,7-2-182-15</inkml:trace>
  <inkml:trace contextRef="#ctx0" brushRef="#br0" timeOffset="11515.74">28953 1213 433 0,'0'0'16'16,"0"0"-15"-16,0 0 20 0,0 0 3 15,40 119 19-15,-30-57-4 16,0 10-25-16,-3 0-1 16,-7 3-6-16,0-6 1 15,0-7-8-15,0-12 0 16,0-11 2-16,0-14-1 16,0-10-1-16,0-7-5 15,-5-8 5-15,-5-3 16 16,-2-30-16-16,-3-20 1 15,-3-18-1-15,3-12 8 0,-2-19-7 16,4-18-1-16,5-14-3 16,8 1 0-16,0 12-10 15,11 27-8-15,20 29 16 16,9 17 2-16,5 15 2 16,-3 11 1-16,0 16 0 15,-6 6 0 1,0 9 0-16,-5 26-8 0,-4 13 8 15,-8 7 3-15,-7 7-2 16,-12 2-2-16,0 4 2 16,-21 2 4-16,-20-6-1 0,-11-5-1 15,-4-12 6 1,2-6 7-16,8-11-12 0,13-12-3 16,10-9 3-1,12-7-8-15,9-2-9 0,2 0-29 16,7-18-56-1,26-11-225-15</inkml:trace>
  <inkml:trace contextRef="#ctx0" brushRef="#br0" timeOffset="11865.84">29726 1051 341 0,'0'0'79'16,"0"0"-21"-16,0 0-18 16,0 0 4-16,0 0-27 15,0 0 5-15,-118 66-16 16,92-4 10-16,-1 10-6 16,5 9 22-1,3-1-14-15,9 0-16 0,-1-2 0 16,7-6 2-16,0-6-4 15,4-11-3-15,0-11 2 16,8-10-6-16,16-8-1 0,7-12-22 16,12-12 15-1,5-2 5-15,6-10 4 0,2-21-3 16,-3-9-47 0,-6-5 28-16,-10-5-80 15,-8 0-60-15</inkml:trace>
  <inkml:trace contextRef="#ctx0" brushRef="#br0" timeOffset="12095.92">29559 1566 528 0,'0'0'35'0,"0"0"-35"15,0 0 0-15,0 0 8 16,0 0 0-16,0 0 4 15,49-6-12-15,-13 0 7 16,2-2-7-16,-2-6-4 16,-3-4 2-16,-2-7 0 0,-4-2-24 15,-5-5-16-15,-11-3-34 16,-9 5-7-16,-2 6-55 16</inkml:trace>
  <inkml:trace contextRef="#ctx0" brushRef="#br0" timeOffset="12295.96">29499 1175 399 0,'0'0'111'15,"0"0"-75"-15,0 0-35 16,96-102 29-16,-44 74-6 16,-2 2-5-16,4-1-1 15,0 4-8-15,-4-2-9 16,-3 2-2-16,-11 6-8 15,-11 7-3-15,-15 4-23 0,-7 4-12 16,-3 0-7-16,-11 2-56 16</inkml:trace>
  <inkml:trace contextRef="#ctx0" brushRef="#br0" timeOffset="13315.96">23387 2745 163 0,'0'0'25'0,"0"0"-23"15,0 0-2-15,0 0-1 16,0 0 1-16,0 0-1 16,23-22 0-16,-21 18 0 15,0 0 1-15,-2 0 0 16,4-3 9-16,-2 4-2 15,2-2 4-15,-4 4-6 16,0 0 10-16,0 1-9 16,0-3-6-16,0 3-26 15,0 0-54-15</inkml:trace>
  <inkml:trace contextRef="#ctx0" brushRef="#br0" timeOffset="13395.99">23387 2745 60 0,'45'-70'0'0</inkml:trace>
  <inkml:trace contextRef="#ctx0" brushRef="#br0" timeOffset="13557.66">23517 2595 186 0,'0'0'0'0</inkml:trace>
  <inkml:trace contextRef="#ctx0" brushRef="#br0" timeOffset="14526.14">23517 2595 66 0,'22'-22'53'0,"-22"22"-12"0,0 4-6 15,0 0 5-15,0-1-14 0,0-3-14 16,0 3-3 0,0-3 1-16,0 0-7 0,0 0 15 15,0 0-3 1,0 0 10-16,0 1 3 0,0 2-2 16,0-2 3-1,0 3-2-15,0 2-15 0,0 6 0 16,-2 5-9-1,-7 4 5-15,-2 6 3 0,-1 2-3 16,2 7 10-16,-4 1 6 0,3 5-9 16,-2 2 2-1,1 2-14-15,4-2 9 0,1-3-9 16,1-1-2 0,0-5 5-16,6 6 3 0,0-3-9 15,0 2 6 1,0 2-6-16,-2-3 13 0,2 1-12 15,0-2 1-15,0 2-2 16,0 1 8 0,0 2-6-16,0-3-4 15,0 0 5-15,0-3 3 16,0 3-6-16,0-6-3 16,0-1 3-16,0 3 4 0,0-1-3 15,0-5-2-15,-2 2 2 16,2-5 2-16,0-2-3 15,0 0-6-15,0-2 6 16,0 2-3-16,0-11 6 16,4 5-8-16,4-6 7 15,-2-2-2-15,-1-2 0 16,1-4-3-16,0 4 3 16,2 0 4-16,1 4 0 15,-3-4-8-15,1 4 8 16,2 1-1-16,-2 0-3 0,-1 4-4 15,1-3 4-15,-3 2 4 16,1-8-3-16,-1 0-2 16,3-1 2-16,-3-1 2 15,5-1-3-15,0-1-8 16,-2 1 0-16,4-2 7 16,-2 0 1-16,0 2 1 15,2 2 3-15,-3 2 2 0,4 0-6 16,-1 0-6-1,1 0 6-15,1 0 4 0,3 1-4 16,1 0 0-16,1 3 0 16,6 1 2-16,1-5-2 15,2 5-5-15,-1-3 5 16,-3-2 2 0,-1-3-1-16,-2 0-2 15,-2-1 2-15,-3 0 1 16,1-2-2-16,-3 3-6 0,1-2 6 15,-1 0 3-15,0 1-1 16,3-3-4-16,2 5 4 16,4-3 0-16,3-1-2 0,2 0-10 15,-3-3 10 1,-2 1 7-16,-2-2-7 0,3 0-1 16,-6 0 1-1,-1 0 0-15,-5 0 0 0,-1 0-20 16,-4 0-14-1,-2 0-32-15,1 0-48 0,-5 0-64 16</inkml:trace>
  <inkml:trace contextRef="#ctx0" brushRef="#br0" timeOffset="23295.71">1896 1128 120 0,'0'0'50'16,"0"0"-27"-16,0 0 9 0,31-121 20 15,-26 92-27 1,-3 8 13-16,-2 6-11 15,0 5 4-15,0 2 0 16,0 3-14-16,0-1-3 16,0 1 7-16,0 1-11 15,-2 2-3-15,-1-2-3 16,1 0 14-16,2 0-6 0,0-2-11 16,-3 4 5-16,3 2 8 15,0 0 1-15,-4 0 3 16,-1-2-9-16,-5-1 6 15,-9 2-15-15,-2-1 1 16,-6 2 5-16,-4 0-5 16,-3 2 1-16,0 16-4 15,-1 8 6-15,-7 12-4 16,-2 15 0-16,-8 9-4 16,-2 11 4-16,6 4 2 0,3 2 0 15,9 2-4 1,14-2 4-16,9 3 1 0,13-2-3 15,0 0-6 1,15-8 6-16,22-7 0 0,11-15-7 16,8-9-3-16,2-10-2 15,4-11 8-15,-2-8-4 16,0-12 1-16,-5 0 7 0,1-18 4 16,-4-15-4-1,-4-12 2-15,-5-9-2 0,-3-13 8 16,-5-15-8-16,-1-12 0 15,-5-10 0-15,-4-8 3 16,-7-5-3-16,-10 3 0 16,-8 1 0-16,0 5-5 15,-29 1 5-15,-6 1-11 16,-5 2 11 0,4 10-1-16,10 20 2 0,5 24 0 15,8 25-1-15,8 18 7 16,3 7-7-16,2 2-19 15,0 37-14-15,0 34 33 0,0 35 1 16,0 29 7 0,0 17-4-16,2 8 6 0,10 3-8 15,3-7 0 1,5-11 1-16,9-13-3 0,0-20 0 16,5-11-1-1,-1-22-5-15,5-23 1 0,9-16-19 16,1-29-31-1,13-13 13-15,1-12 27 0,0-31-20 16,1-14-25-16,-1-19-63 0</inkml:trace>
  <inkml:trace contextRef="#ctx0" brushRef="#br0" timeOffset="24036.11">2847 1371 344 0,'0'0'61'15,"0"0"-29"1,0 0-19-16,0 0 18 15,-123-44 21-15,95 44-39 16,-1 18-13-16,2 19 0 16,0 14 9-16,0 14-9 15,7 6-7-15,5-4 4 16,6-11 2-16,9-15-12 16,0-16 7-16,0-9-9 15,17-7-3-15,4-4 9 0,0-5-4 16,6 0 10-16,0-5 2 15,0-21-3-15,-2-7 1 16,-5-1 2-16,-5 2 1 16,-6 4 0-16,-5 4 1 15,-4 4 2-15,0 3 15 16,0 6-7-16,0 3 18 16,0 8-6-16,0 0-1 0,0 0-22 15,5 0-17 1,6 10-1-16,10 12 17 0,4 6 2 15,5 0-2-15,4 0-2 16,3-4-22-16,3-4-14 16,0-4 6-16,3-6 1 15,-5-4-13-15,-3-6 21 16,-6 0-2-16,-2-16 8 0,-10-14 18 16,-1-6 1-1,-9-8-1-15,-3-2 2 16,-4-3 21-16,0 2-3 15,-4-4 13-15,-19 1-13 0,-3 4 10 16,0 8-11-16,1 10 0 16,2 11 3-16,8 8 12 15,6 7-32-15,6 2 7 16,3 0-8-16,0 0-1 16,8 22-10-16,25 11 4 15,16 4 6-15,13-1 0 16,10 1 2-16,-1 1-2 15,-2 0 0-15,-5 7 2 0,-8-2-2 16,-6 5-3 0,-13-1 3-16,-14-6 1 0,-12 1 4 15,-11-4-8 1,0-3 6-16,-13-6 19 16,-16-4-11-16,-12-5 8 15,-3-6-9-15,-6-4-1 0,0-4-9 16,5-6 0-1,5 0-16-15,7 0-25 0,8 0-44 16,7-3-55-16</inkml:trace>
  <inkml:trace contextRef="#ctx0" brushRef="#br0" timeOffset="25185.87">4425 10 264 0,'0'0'27'0,"0"0"-3"16,0 0-18 0,-121 0 25-16,107 0 28 0,10 0-12 15,2 0-37 1,2 0-10-16,0 0 0 0,0 0 2 16,0 0 11-1,16 0-7-15,8 0 9 0,7 10-4 16,5 47-4-1,0 40 9-15,-3 37-7 0,-4 25-5 16,-4 7-4-16,-6-11 5 0,0-23-2 16,-2-32-3-1,-1-24 0-15,-3-14 2 16,-11-7 2-16,-2-9 0 16,0-9 1-16,-13-4-3 0,-7-11 8 15,2-6-5 1,2-7-4-16,1-8 2 15,1-1 5-15,6 0-8 16,1 0 0-16,3 0 1 16,4 0-2-16,0 0 1 0,0 0-9 15,0 0 4-15,0 0 5 16,0 0-12-16,0 0 0 16,0 0-5-1,0 0 10-15,6 0 5 0,12 0-2 16,6 24-2-16,12 14 6 15,7 19 0-15,1 11 10 16,-1 12-6-16,-3 9 9 0,-9 2 2 16,-6 14-6-1,-10 7 2-15,-11 9 5 0,-4-1-7 16,0-6 2 0,-15-18-7-16,1-24 7 15,3-23-10-15,7-21 1 16,4-15-2-16,0-4 3 15,0-8-2-15,0-1-2 16,0 0-13-16,0 0-13 0,0 0-37 16,15 0-45-16,5 0-11 15</inkml:trace>
  <inkml:trace contextRef="#ctx0" brushRef="#br0" timeOffset="26887.61">5318 148 3 0,'0'0'0'0,"0"0"-3"15</inkml:trace>
  <inkml:trace contextRef="#ctx0" brushRef="#br0" timeOffset="27969.75">5316 19 113 0,'0'0'126'0,"0"0"-94"16,0 0-28-16,0 0 15 16,0 0 3-16,0 0-8 0,-62 135 16 15,41-78-4 1,-3 16-4-16,-5 14 10 16,-3 7-13-16,1-3 0 15,4-8-2-15,6-19-11 0,5-18-4 16,7-15 5-1,3-11-5-15,6-6-4 0,0-9-1 16,0-5 1-16,0 0-12 16,0 0-9-16,0-13 17 15,6-4 6-15,3-10 9 16,1-11 2-16,2-10-9 16,-1-11 1-16,1-7-3 15,1-8-5 1,-5-2 1-16,2-1 2 0,-4 5-8 15,1 10 0-15,-3 12 10 0,-2 14 0 16,1 13 2 0,-1 12-1-16,-2 10 11 0,0 1 6 15,0 0-18 1,0 0 0-16,0 0-8 0,0 0 2 16,7 25-7-1,8 12 13-15,10 18 4 0,4 7 1 16,4 7-5-16,5-3 0 15,0-5 0-15,0-10-1 16,-4-8 1-16,-5-8-4 16,-10-7 4-16,-3-10 0 15,-12-1 0-15,-1-9 0 16,-3-3 0-16,0 1 4 16,-13 2 23-16,-16-1-21 15,-8 0-2-15,-3-2 12 16,1-5-9-16,3 0 4 15,1 0-9-15,6 0 12 16,4 0-14-16,11 0-2 16,7 0 0-16,5 0-8 0,2 0-50 15,0 0-50-15,13 0 15 16,16 0-6-16</inkml:trace>
  <inkml:trace contextRef="#ctx0" brushRef="#br0" timeOffset="28320.98">5986 220 297 0,'0'0'66'0,"0"0"-47"0,0 0 10 15,0 0 7-15,0 0-2 16,-144-80 2-16,101 80-10 16,1 0-23-16,0 27 21 0,1 10-19 15,3 11 2 1,9 6-7-16,7 3-4 0,11-1 4 16,7-6 0-1,4-2-2-15,0-4 2 0,6-4-3 16,19 1 1-16,6-6-8 15,9-4-18-15,7-9-3 16,4-14-6-16,5-7-12 16,4-1 4-1,-2-3-28-15,4-20-54 0</inkml:trace>
  <inkml:trace contextRef="#ctx0" brushRef="#br0" timeOffset="28703.4">6621 156 372 0,'0'0'50'0,"0"0"-34"16,0 0 13-16,0 0 6 15,-122-8-7-15,97 10-10 0,0 11-5 16,6 1-13-16,-1 9 0 16,-1 5 0-16,6 2 0 15,4 7 0-15,2 3-5 16,4 2 5-16,3 4-1 16,2 4-1-16,0-4 2 15,0-2-8-15,23-6 3 16,6-8-7-16,8-6-12 15,3-8 6-15,7-7 11 0,0-7-6 16,-2-2-5 0,-1 0-39-16,-6-9 36 0,-4-9-56 15,-8-6-117-15</inkml:trace>
  <inkml:trace contextRef="#ctx0" brushRef="#br0" timeOffset="29598.07">5398 1244 66 0,'0'0'48'0,"0"0"14"16,0 0 7-16,0 0-12 15,0 0-7-15,0 0-12 16,-53-49 3-16,48 43-7 16,3 2-16-16,2 2-1 15,0 2 1-15,-3 0-8 16,1 0-10-16,0 12 0 16,-4 22 0-16,1 16 5 15,-4 10-2-15,0 4 0 0,3-4 3 16,-1-4-5-16,1-4 5 15,0-3-3-15,2-5 3 16,2-10-6-16,0-11-3 16,2-8 3-16,0-11 0 15,0-4 0-15,0 0-2 16,0 0 2-16,0-2 5 16,0-16 8-16,0-16-12 15,0-18 4-15,0-16-5 16,0-10-3-16,0-9-2 15,11 3-14-15,5 2 10 0,6 8-4 16,0 12 0 0,5 11 9-16,-3 16 4 0,-1 14-2 15,-6 13 0-15,1 8-8 16,-3 4 3-16,2 31-3 16,-4 8 10-1,-6 14 6-15,-7 7 3 0,0 1-4 16,-14 2 4-16,-13-6-3 15,0-11 7-15,4-14-6 16,-2-8-5-16,7-8 3 0,3-8 0 16,8-5-5-1,2-7-6-15,5 0-24 0,0 0-36 16,0-1-14 0,5-17-53-16,17-10 39 0</inkml:trace>
  <inkml:trace contextRef="#ctx0" brushRef="#br0" timeOffset="30168.46">5572 1229 264 0,'0'0'38'0,"0"0"-33"15,0 0 1 1,0 0 11-16,0 0-3 0,120 115-1 16,-97-70-2-1,-4 2-9-15,-5-7 3 0,-5-8 0 16,-5-7 9-1,-4-6-5-15,0-7-1 0,0-5 10 16,0-2-7-16,-8-4-11 16,-2-1 0-16,-1 0 0 15,3 0 0-15,3-8-4 16,1-7-11 0,4 3 15-16,0-3 0 0,0 0-6 15,13-3 5 1,12-5-3-16,8 1 4 0,5-1 0 15,7-2-3-15,5 6 3 0,6-5 3 16,2-1-1 0,-4 1-4-16,-6-2 5 0,-7 2-1 15,-13 3 2 1,-7 4-3-16,-11 3 8 0,-4 1 9 16,-6-4-6-1,0-3-1-15,-10 0-10 0,-11 0-1 16,-2 2 0-1,-4 3 1-15,2 4-1 0,4 2 5 16,0 9-2-16,1 0-2 0,1 9-1 16,-6 19-4-1,0 12-1-15,0 8 1 0,6 4 4 16,9 3 0 0,10 2 2-16,0-5-4 0,10-4 0 15,26-12-2 1,6-6-10-16,9-13-22 15,7-7 5-15,5-6-23 0,1-4 18 16,1 0-122 0,6-17 75-16</inkml:trace>
  <inkml:trace contextRef="#ctx0" brushRef="#br0" timeOffset="30469.65">6798 942 343 0,'0'0'44'0,"0"0"-33"15,0 0-7-15,-123 42 2 16,78 0 11-16,3 10 5 16,4 1-9-16,14-1-11 15,8-2 3-15,9-1-2 16,7-8-2-16,0-5-1 0,20-4 0 15,14-10-3-15,10-5-2 16,5-11 5-16,7-6 0 16,-3 0 0-16,3 0 4 15,-7-15-8-15,-7 2-32 16,-11-1 12-16,-14 0-49 16,-15-3-144-16</inkml:trace>
  <inkml:trace contextRef="#ctx0" brushRef="#br0" timeOffset="31435.97">5505 2071 402 0,'0'0'55'0,"0"0"-43"0,0 0-4 16,0 0-4-16,0 0-3 15,0 0-1-15,-11 95 6 16,2-29-6-16,0 4 3 16,-3-3-2-16,2-6 0 15,-3-5 4-15,1-8-3 0,1-8 0 16,5-13-1 0,1-15 0-16,2-11 1 0,3-1 12 15,0-6 11 1,0-24-9-16,0-18-14 15,0-16 4-15,10-14-2 16,5-6-2-16,3-3-2 0,5 8-7 16,1 12-5-1,2 13 0-15,3 12 9 16,0 8-5-16,0 1 8 0,-2 10 0 16,-4 7 2-16,-6 10-2 15,-3 6 0-15,-3 0-7 16,-5 18-3-16,-6 15 10 15,0 11 6-15,0 7-6 16,-15 5 4-16,-5 5-2 16,-5 1-2-16,4-2 0 15,-2-4 0-15,5-6 2 16,9-10-2-16,7-14 0 16,2-10-12-16,0-8-7 0,23-4-2 15,2-4 3 1,10 0 16-16,5 0 4 0,4 0-2 15,5-12 3-15,5 3-2 16,-1-4 3-16,-2 1-3 16,3-4 1-16,-10-4-2 15,-3 0-2-15,-6-5 2 16,-8 0 7-16,-10-1-5 16,-5-5 1-16,-10 1 3 15,-2-3-3-15,0-4-3 16,-5 3 0-16,-12 4 0 15,-4 4 0-15,0 6-5 16,-6 8 4-16,-4 6-2 0,-6 6 2 16,0 0-4-16,-3 28 5 15,4 12 0-15,7 11 0 16,9 2 1 0,7-3-1-16,9-7 1 0,4-12 1 15,0-5-2 1,8-7-5-16,21-2 5 0,7-6 0 15,13-5 0-15,6-2 0 0,5-4-17 16,5 0-21 0,0 0-32-16,0 0-83 0</inkml:trace>
  <inkml:trace contextRef="#ctx0" brushRef="#br0" timeOffset="32705.67">6679 1919 351 0,'0'0'52'0,"0"0"-21"15,0 0-2-15,0 0-13 16,0 0 9-16,0 0-22 16,-138 38 1-16,104 12-4 15,3 8 1-15,4 4-1 16,12-4 0-16,7-5-1 0,8-5 1 15,0-2-1-15,0-7-8 16,23-4-23 0,12-11-14-16,7-12 15 0,2-12 12 15,3 0 1-15,-1-10 9 16,2-12 8-16,-4-8-8 16,-6-6-32-16,-7-6 38 15,-1-11-9-15,-11 10-10 16,-5 3 22-16,-8 7 2 0,-1 13 35 15,-5 3-10 1,0 6 5-16,0 3 1 16,-5-4 0-16,-9 4 2 15,4-3-24-15,-1 4 16 16,-1 3-8-16,1 4-10 16,0 0-1-16,-2 0-6 15,-3 9-2-15,-2 16 0 16,-2 9-2-16,0 4 2 0,2 6 2 15,5-2 0-15,4 1-2 16,4-3-5-16,5-2 0 16,0-4-6-16,0-2-8 15,14-6-9-15,8-9 1 16,2-8 2-16,3-9 12 16,5 0 13-16,-1-12 3 15,2-16 3-15,0-6-2 16,-8-6 2-16,-4-5-6 15,-11 4 10-15,-5 1-9 0,-3 2 1 16,-2 3 9-16,0 3-8 16,0 2-2-16,0 6-1 15,-2 8 0-15,-3 6 2 16,3 8 15 0,0 2-3-16,0 0 1 0,2 0-15 15,0 7-18-15,0 18 18 16,0 5 2-16,0 4-1 15,0-2-1-15,6 3-14 16,5-2 4-16,3-2-3 16,-3-5-3-16,3-11 1 0,1-10-3 15,5-5 9 1,1 0 9-16,0-6 4 0,4-24 16 16,0-11 8-1,-1-12-17-15,0-12-1 16,-4-3 8-16,-1-2-6 15,-9 2-1-15,-3 2-2 0,-5 1 0 16,-2 1 0-16,-2 5-8 16,-17 6 2-16,-6 11-2 15,2 16-1-15,6 20 0 16,-1 6-4-16,2 26 3 16,1 26-5-16,1 11-2 15,7 12 8-15,7 3 0 16,0 3 0-16,0 9 0 15,0 6-5-15,12 1 0 0,5-8-13 16,4-16-6-16,5-25-4 16,8-19-4-16,-1-18 30 15,0-11 1 1,-1 0-2-16,-1-19 3 0,-4-16 10 16,-3-11-6-16,-4-16 9 15,-2-15 0-15,-3-5 2 16,-3-8 2-16,-6 2-4 0,-6 4 6 15,0-5-5 1,0 0-13-16,-20 4-1 0,-2 12-3 16,-2 16 3-1,8 27 14-15,5 18-2 0,0 12-2 16,1 7-10 0,0 37 4-16,-1 21-4 15,3 15 1-15,8 2 5 16,0 0-6-16,0-2 2 0,10-3-2 15,9-5 2-15,2-4 2 0,4-6-8 16,1-6 2 0,6-7-20-16,3-19-15 0,3-12-20 15,9-18-35 1,4-4-69-16</inkml:trace>
  <inkml:trace contextRef="#ctx0" brushRef="#br0" timeOffset="34003.97">8506 244 400 0,'0'0'32'0,"0"0"-16"15,-100-138 17-15,53 98-23 16,-2 12 24-16,-2 10-23 16,0 8 6-16,0 10-6 0,3 0-11 15,6 0 18 1,9 0-14-16,6 0-4 0,9 0-3 15,7 10 3-15,11 28 0 16,0 21 0 0,16 5-13-16,28 2-1 15,19-5 4-15,10-6-4 0,10-5 8 16,2-5 6-16,-8 3 0 16,-9-2 0-16,-16-2-6 15,-13-1 4-15,-13-5 1 16,-10-3-6-16,-14-1 0 15,-2-4 5-15,-6 0 2 16,-28 0 10-16,-4-8-10 0,-6-6 2 16,-1-6 1-1,3-6-2-15,6-2-2 16,11-2 0-16,12 2-1 16,9-2-7-16,4 0-42 0,0 0 0 15,15 0 9 1,16-2 42-16,9-17 3 0,7-4 2 15,3-11 7-15,-2-6-5 16,-3-8-3-16,-5-8 2 16,-6-6 2-16,-5-4-8 15,-7-1 3-15,-11 5 2 16,-3 4 9-16,-5 5-4 16,-3 12-7-16,0 4 9 15,0 15 2-15,-9 8-8 16,0 10-3-16,1 4-2 0,-2 0-1 15,-3 16-1-15,-1 24-4 16,4 15 5-16,1 11-1 16,9 8 1-16,0 2-2 15,0 1 1 1,11-10-2-16,7-6 2 16,3-17-12-16,4-12-3 0,2-12-4 15,0-12 5 1,0-8 13-16,0 0 2 0,-4-14 4 15,4-18-2-15,0-12-2 16,-2-9 0-16,-5-5 0 16,-5-2-4-16,-4 3 4 15,-3 6 0-15,-4 8 0 16,-4 13 4-16,0 15-1 16,0 10 8-16,0 5-2 15,0 0-9-15,0 20-11 0,0 7 11 16,0 9 5-1,0 4-5-15,4 2-4 0,7 2 4 16,-1-3 0-16,0-5-1 16,3-13-1-16,-1-7-14 15,3-10 2-15,1-6 7 16,-1 0 7-16,1 0 12 16,2-16 3-16,0-12-9 15,-3-12-4-15,1-6 0 16,-3-2-1-16,-3 0-1 15,-2 2-2-15,-1 6 2 0,-3 10 3 16,-2 10-1 0,0 13-2-16,-2 7 4 0,0 0-4 15,4 21-18-15,0 12 18 16,2 6 2-16,1 6 0 16,1-2-2-1,8 1-8-15,3 0-23 0,-4 0-36 16,7-6-66-16</inkml:trace>
  <inkml:trace contextRef="#ctx0" brushRef="#br0" timeOffset="34425.91">9656 213 423 0,'0'0'39'15,"0"0"-28"-15,-143-94-5 16,101 71 6-16,13 13 4 16,11 10 8-16,10 0-24 0,3 10-9 15,5 28-35 1,0 14 42-16,7 6-9 16,26-7-18-16,13-4 14 15,10-4 10-15,2-3 5 0,-2 6-5 16,-7-6 5-16,-9 0 4 15,-15-3 0-15,-12-8-4 16,-13 3 2-16,0 2 14 16,-22 3 6-16,-16 3-5 15,-8-2-7-15,-4-4-1 16,6-6-9-16,10-12 0 16,10-8 3-16,8-8 4 15,7 0-7-15,7 0-22 16,2-17-15-16,0-14-12 15,20-11-12-15,18-13 23 0,13-13 6 16,7-4-66 0,2 2-22-16</inkml:trace>
  <inkml:trace contextRef="#ctx0" brushRef="#br0" timeOffset="34546.07">9879 411 86 0,'0'0'59'0,"0"0"-1"16,0 0-16-16,0 0-3 15,0 0 14-15,109 138-19 0,-100-88-9 16,-2 0-18-1,1-1-7-15,-1-9-3 0,5-7-7 16,-4-4-23-16,1-13-80 16</inkml:trace>
  <inkml:trace contextRef="#ctx0" brushRef="#br0" timeOffset="34688.44">10019 124 440 0,'0'0'88'16,"0"0"-77"0,0 0-11-16,0 0-62 0,0 0-144 15</inkml:trace>
  <inkml:trace contextRef="#ctx0" brushRef="#br0" timeOffset="34995.73">10429 10 460 0,'0'0'28'16,"0"0"-27"-16,0 0-2 0,0 0 2 15,0 0 0-15,0 0-1 16,-9 44 1-16,9 22 0 16,0 25 19-16,0-1-9 15,0-2-8-15,12-12-1 16,3-10 0-16,5-14-2 0,5-8-19 16,4-5-14-1,4-16-28-15,-6-6-42 16,1-11-49-16</inkml:trace>
  <inkml:trace contextRef="#ctx0" brushRef="#br0" timeOffset="35341.23">10186 475 351 0,'0'0'0'0,"0"0"-11"16,0 0-81-16,0 0 92 15,0 0 50-15,161-42-29 16,-88 20-10-16,1-6-11 16,-5 0 3-16,-11 4-3 0,-12 6 2 15,-7 3 5 1,-16 9-4-16,-9 6 4 0,-7 0 15 16,-5 9 0-1,-2 14-7-15,0 16 12 0,0 6-6 16,0 10-1-1,0 1-4-15,2 0-16 16,7-8 5-16,5-9-5 0,4-7-2 16,1-13-1-16,4-8-12 15,-1-9-6-15,0-2-18 16,-4-14-28-16,-3-25-92 16</inkml:trace>
  <inkml:trace contextRef="#ctx0" brushRef="#br0" timeOffset="35495.98">10737 156 481 0,'0'0'88'15,"0"0"-68"-15,0 0-6 16,0 0 4-16,0 0-18 16,0 0-8-16,-8-30-42 15,20 30-81-15,10 0-32 16</inkml:trace>
  <inkml:trace contextRef="#ctx0" brushRef="#br0" timeOffset="35898.03">10977 102 414 0,'0'0'91'0,"0"0"-91"15,0 0-25-15,0 0 25 16,0 0 15-16,0 0 8 16,91 92-6-16,-50-48-8 15,-1 6-8-15,0 3-1 16,-2 1 7-16,-2 0-6 16,-1 2-1-16,-6-6 2 15,-2-4-2-15,-3-8 0 16,-4-10-5-16,-4-12 5 15,-7-10-2-15,-5-6-18 0,-4 0 20 16,0-19 46-16,0-28-5 16,0-15-34-1,0-11-6-15,9-7-1 0,3 5 0 16,7 0-27-16,8 9-16 16,4 16 18-16,-6 18 14 15,-5 18-17 1,-9 12-24-16,-7 2-14 0,-2 12-4 15,-2 16 16-15,3 1-31 16</inkml:trace>
  <inkml:trace contextRef="#ctx0" brushRef="#br0" timeOffset="36066.01">11685 202 135 0,'0'0'143'15,"0"0"-72"1,0 0-37-16,0 0-5 0,0 0 9 16,119 74 5-1,-108-49-11-15,-2 2-26 0,-3 6 1 16,1 2-1-1,-5 2-2-15,-2 3-4 0,0 0 0 16,0-4-6-16,0-8-10 16,5-6-48-16,0-2-30 15,-1-13-71-15</inkml:trace>
  <inkml:trace contextRef="#ctx0" brushRef="#br0" timeOffset="36225.86">11905 73 545 0,'0'0'35'0,"0"0"-19"15,0 0-16 1,0 0-10-16,0 0-29 0,0 0-49 16,12-17-68-1</inkml:trace>
  <inkml:trace contextRef="#ctx0" brushRef="#br0" timeOffset="36471.94">12414 10 289 0,'0'0'236'16,"0"0"-228"-16,0 0-8 0,0 0 0 15,-22 132 6-15,22-72 7 16,0 7-10-16,16-1 12 16,4 0-13-16,4-11-2 15,1-10-5-15,4-7-5 16,0-12-40-16,0-3-30 0,-5-10-58 16</inkml:trace>
  <inkml:trace contextRef="#ctx0" brushRef="#br0" timeOffset="36635.94">12152 385 254 0,'0'0'265'16,"0"0"-265"-16,0 0-76 15,0 0 76 1,0 0-7-16,164-24 5 0,-86 5-41 15,9-10-122-15</inkml:trace>
  <inkml:trace contextRef="#ctx0" brushRef="#br0" timeOffset="36837.66">12860 130 379 0,'0'0'71'16,"0"0"-66"-1,0 0-3-15,0 0 19 0,0 125 5 16,0-93 11-1,0-2-22-15,9-2-15 0,6-2 8 16,3-10-8-16,5-2-1 0,4-4-1 16,1-2-26-1,6-8-18-15,4 0-65 0,6-8-27 16</inkml:trace>
  <inkml:trace contextRef="#ctx0" brushRef="#br0" timeOffset="37035.8">13435 114 391 0,'0'0'160'15,"0"0"-159"1,-117 76 5-16,71-19 9 0,-5 10 24 16,-5 14-8-1,-1 18-26-15,-1 12-1 0,0 10-5 16,2-1 1-16,2-5-34 15,1-7-30-15,-5-8-87 16</inkml:trace>
  <inkml:trace contextRef="#ctx0" brushRef="#br0" timeOffset="38105.96">8872 1474 279 0,'0'0'65'0,"0"0"-37"0,0 0 24 16,0 0-1 0,0 0 9-16,-47-125-34 0,18 97-2 15,-4 6-2 1,-8 2-15-16,-1 10-7 0,-3 6-3 15,3 4 3-15,4 8 0 16,3 24-7-16,8 12 7 16,13 12-1-16,14 10 1 15,2 1-8-15,43-3-2 16,18-3 1-16,10-10 1 16,3-5 2-16,-3-1 6 15,-8-5 2-15,-16-4-1 16,-13 0-1-16,-16-4-3 15,-13 0 3-15,-7-4 0 0,0 1 0 16,-23-2 6-16,-10-3 5 16,-9 0-7-16,-3-5-4 15,-4-6 2-15,4-1-5 16,5-6-11-16,7-6-63 16,13 0-22-16,11 0-48 15</inkml:trace>
  <inkml:trace contextRef="#ctx0" brushRef="#br0" timeOffset="38815.73">9195 1719 252 0,'0'0'84'0,"42"105"-44"0,-11-22-25 16,-4-5-3-1,-7-8 1-15,-9-6 4 0,0-3-4 16,-7-9 0-16,-4-8-7 0,0-13-4 15,0-12 9 1,0-9 4-16,0-10 6 16,-12 0 26-16,-15-9-30 15,-9-20-10-15,-7-13-7 16,-3-20-6-16,-1-17 2 16,7-13-7-16,9-14-7 0,18 5-9 15,13 9 20 1,2 14 7-16,31 12 0 15,7 12-7-15,5 8 7 0,-1 11 1 16,0 11 4 0,1 16-5-16,-7 8 1 15,-5 13-2-15,-6 31-7 0,-11 10 5 16,-9 10 3-16,-7 5 7 16,0-5-2-1,-16-2-5-15,-4-12 1 0,-2-12 0 16,-1-10 2-16,8-13 0 15,3-4-3-15,8-7 0 16,4-4 0-16,0 0-16 16,0 0-26-16,4-6-7 15,19-3 43-15,8 2 6 16,9-1 4-16,9-2 0 16,7-1-2-16,2-3-2 0,3-4 3 15,-7-4-3 1,-2-6 9-16,-9-5-9 0,-8-4 10 15,-11-1-2-15,-10-2 2 16,-10 5-5-16,-4-2-2 16,-2 3 10-16,-22 2 2 15,-10-1-13-15,-8 4-2 16,-1 4 0-16,6 10 0 16,3 15 0-16,5 0-3 15,7 28 0-15,-2 18 2 16,8 4-5-16,9 8 4 0,7 6 2 15,0 3 0 1,3 4 0-16,17-3-7 0,9-7-8 16,9-17-29-1,10-15-19-15,12-16-63 0</inkml:trace>
  <inkml:trace contextRef="#ctx0" brushRef="#br0" timeOffset="39265.82">10264 1499 3 0,'0'0'437'16,"0"0"-409"-16,-118-33-25 0,82 33-2 16,3 10 4-1,0 22 2-15,1 10-7 0,8 6 0 16,6 2 0-16,12-2 0 0,6 0 0 15,0 0-9 1,15-2 5-16,10 1-1 0,6-7-27 16,7-8-20-1,7-6 13-15,3-13-12 16,8-13-15-16,2 0 59 16,0-29 7-16,2-21 21 15,-7-15 7-15,-4-3-14 16,-13 4 5-16,-9 7 14 15,-12 14-4-15,-10 15 2 0,-5 12-13 16,0 9 3 0,0 7 8-16,0 0 0 0,-9 0-17 15,4 0 11-15,-1 11-12 16,1 13-10-16,3 14-1 16,2 4 0-16,0 2-5 15,0-2-24-15,15-10-28 16,4 3-35-16,3-9-65 15</inkml:trace>
  <inkml:trace contextRef="#ctx0" brushRef="#br0" timeOffset="39425.92">10556 1305 506 0,'0'0'51'15,"0"0"-51"1,0 0-13-16,0 0-104 0,0 0 12 16,0 0-17-16</inkml:trace>
  <inkml:trace contextRef="#ctx0" brushRef="#br0" timeOffset="40150.94">10933 1783 319 0,'0'0'72'0,"0"0"-61"15,0-112 12-15,0 60 12 16,0-7 38-16,-3-3-43 16,-7-6 1-16,-4-7-12 0,1-3-14 15,-5-3 4 1,-3 8-4-16,2 8-5 0,1 15-3 16,0 12-3-1,4 16 5-15,4 12-12 0,3 10-1 16,2 0 4-1,3 33-20-15,2 20 21 0,0 14 7 16,14 9-9-16,23 2 8 0,13 6-5 16,0 7-42-1,0 1 17-15,-8 4 7 16,-11-2 2-16,-9-2 17 16,-15-1 3-16,-7-3 4 0,-9-2 13 15,-26-6-8 1,-10-10 20-16,-6-17 23 0,2-23-5 15,7-18 6-15,1-12-1 16,5-2-7-16,3-21-20 16,4-4-21-16,7-9-4 15,13-13-15-15,9-5-11 16,0-2 7-16,14-5 7 16,15 4 6-16,6-4-28 15,7-3 11-15,5 2-19 16,-2 2 27-16,-3 14-6 0,-8 16 24 15,-13 16 1 1,-4 14 6-16,-7 0 2 0,4 11-8 16,-1 22 11-1,0 5 7-15,-1 2-12 16,-1 0 10-16,0-6-5 16,0-4 2-16,0-7-13 0,1-10-5 15,1-8-3 1,-3-5-24-16,0 0-25 0,-3-2-27 15,3-32-133-15</inkml:trace>
  <inkml:trace contextRef="#ctx0" brushRef="#br0" timeOffset="40266.08">11151 1189 456 0,'0'0'0'16,"0"0"-26"-16,0 0-117 0,0 0 22 15</inkml:trace>
  <inkml:trace contextRef="#ctx0" brushRef="#br0" timeOffset="40419.49">11566 1325 317 0,'0'0'0'0,"0"0"-147"16</inkml:trace>
  <inkml:trace contextRef="#ctx0" brushRef="#br0" timeOffset="40646.14">11566 1325 97 0,'-31'-26'42'0,"25"26"-20"0,-4 2 59 16,-5 6-8-1,-8 4-22-15,-6 3-2 0,-4 0-5 16,-3 5-6-1,0 8-3-15,2 14-15 0,5 11-19 16,8 3 8-16,5 7 11 16,13-7-19-16,3-5-1 15,7-7-8-15,20-12 5 16,10-8-25-16,6-10 8 16,8-7 14-16,3-7 5 15,6 0-46-15,2-4 0 16,1-23-19-16,-5-10-24 0,-2-12-123 15</inkml:trace>
  <inkml:trace contextRef="#ctx0" brushRef="#br0" timeOffset="40785.67">11920 1436 391 0,'0'0'88'0,"0"0"-80"0,0 0-7 16,0 0 13-16,0 0-13 15,0 0 1-15,-54 130 0 16,54-92-4-16,0 0-1 0,0-3-28 15,4-4-32 1,2-6-38-16</inkml:trace>
  <inkml:trace contextRef="#ctx0" brushRef="#br0" timeOffset="40946.17">11933 1034 367 0,'0'0'109'16,"0"0"-72"-16,0 0-24 16,0 0-13-16,0 0-58 0,0 0-61 15,-9-18-29 1</inkml:trace>
  <inkml:trace contextRef="#ctx0" brushRef="#br0" timeOffset="41176.12">12136 970 356 0,'0'0'0'0,"0"0"-5"15,6 122 5-15,6-45 9 16,-3 11 33 0,-3 13-6-16,-6 4-12 0,0 1-16 15,0-12 9-15,-2-15-17 16,-7-16-4-16,3-26 4 15,4-21-1-15,2-14 0 16,0-2 1-16,0 0 0 16,0 0 0-16,0-14-67 15</inkml:trace>
  <inkml:trace contextRef="#ctx0" brushRef="#br0" timeOffset="41376.11">12017 1554 481 0,'0'0'130'16,"0"0"-124"-16,0 0-4 15,0 0-2-15,0 0 9 16,0 0-9-16,127-68-1 16,-55 45-35-16,4 4 0 15,-5 1-48-15,-2 4-32 16,-4 1-41-16</inkml:trace>
  <inkml:trace contextRef="#ctx0" brushRef="#br0" timeOffset="42015.89">12526 1788 433 0,'0'0'56'15,"0"0"-30"-15,0 0 12 0,0 0 10 16,0 0-15 0,0 0-31-16,0 0-2 0,0 3-47 15,0 7 5 1,11-1-17-16,0 4-25 0,-4-5-17 15,-1-2-6-15,1-5-54 16,-1-1 161-16,4-10 97 16,1-11 30-16,-3 1-62 0,4-3-17 15,1 5-1 1,-2 0-21-16,1 3-19 0,-2 2-7 16,1 1-13-1,1 1 12-15,-1 3-1 0,1-7 4 16,1 1-1-16,3-2 1 15,-1-2 32 1,1 0 16-16,-1 0-28 0,-2-2 4 16,3-4 4-16,-3-3-8 15,-1 2 1-15,-2 0-7 16,-5 3-4-16,-3 8-9 16,-2 4-3-16,0 8 20 15,0 2-2 1,0 0-16-16,0 0-4 0,0 0 2 15,0 0-4-15,0 4 0 0,0 14-7 16,-7 12 11 0,1 11 5-16,-5 7-5 0,-5 10 0 15,-4 6-3 1,-9 10-1-16,-5 7-3 0,1-1-3 16,6-2-5-1,12-6-9-15,11-6-18 0,4-10-27 16,2-11-64-1,20-29-190-15</inkml:trace>
  <inkml:trace contextRef="#ctx0" brushRef="#br0" timeOffset="42899.13">14221 483 86 0,'0'0'107'16,"0"0"-60"-16,0 0-20 0,0 0 11 15,0 0 13 1,27-102-10-16,-27 76-15 0,0-2 0 16,0-2 7-1,0 2 4-15,-9 6-6 0,-9-1 0 16,-4 13-14-16,-5 9-2 15,-8 1-15-15,-10 38 0 16,-8 35 1-16,-5 30 6 0,6 15-7 16,8 7 0-1,17-9 0-15,14-14 2 16,13-12-2-16,0-16-1 16,20-18-14-16,13-13 2 15,8-15-12-15,3-13-15 16,7-15 9-16,7-7-26 0,0-35-13 15,-3-7-44-15</inkml:trace>
  <inkml:trace contextRef="#ctx0" brushRef="#br0" timeOffset="43551.01">14477 355 366 0,'0'0'71'16,"0"0"-32"-16,0 0-36 0,0 0 0 15,0 0 5 1,-39 137 4-16,16-40-9 0,3-3 1 16,5-11-4-1,4-13 2-15,1-12-1 0,4-10-2 16,4-16 0 0,2-18 0-16,0-14-7 0,0 0-10 15,0-2 5 1,4-27 13-16,12-15 3 15,1-15-3-15,-1-9-11 16,-3-2 11-16,-6-1 0 0,-5 1-16 16,0 10 16-16,-2 10 5 15,0 10-5-15,0 16 0 16,0 6 5-16,0 12-1 16,0 6-4-16,0 0 0 15,0 0-4-15,0 4-3 16,12 16 7-16,5 10-2 15,8 6 5-15,2 6 3 16,2 0-2-16,0-5-4 0,0-10 6 16,0-4-3-1,-2-12 0-15,-1-5-6 0,-2-3-3 16,-1-3 6 0,-3 0 5-16,-3-14-2 0,4-13-1 15,-5-15 6 1,-1-6-7-16,1-10-1 0,-3-6 4 15,-2 0-2-15,-2 3-2 16,-2 7 2-16,-3 20-1 16,-4 15 11-16,0 13 8 0,0 6 3 15,0 0-21 1,0 3 2-16,0 25-4 0,4 16 0 16,5 16 16-1,1 11-7-15,-2 7-5 0,1 4 6 16,-3 0-10-16,2 2 6 15,-4-1-6-15,3 2-29 16,-5 0-44-16,0-4-81 16,4-30-74-16</inkml:trace>
  <inkml:trace contextRef="#ctx0" brushRef="#br0" timeOffset="44076.79">14072 1788 323 0,'0'0'104'0,"0"0"-76"15,0 0 12 1,0 0 18-16,0 0 9 16,0 0-41-16,0-15-26 15,0 52 0-15,0 13 9 16,2 7 11-16,-2-1-19 15,2-8 2-15,3-4-3 16,-1-8 0-16,3-5-8 16,0-8-29-16,-1-9-34 15,-1 5-8-15,-5-9-46 0,0-10-155 16</inkml:trace>
  <inkml:trace contextRef="#ctx0" brushRef="#br0" timeOffset="44267.16">13923 1692 525 0,'0'0'23'15,"0"0"-23"1,0 0-18-16,0 0 18 0,143-48 3 16,-81 40 0-1,11-4-6-15,3 1 2 0,-2-8-25 16,-8-4-22-1,-10 6-14-15,-2-4-86 0</inkml:trace>
  <inkml:trace contextRef="#ctx0" brushRef="#br0" timeOffset="44735.83">14654 1494 383 0,'0'0'62'15,"0"0"-62"-15,-25 119 1 16,21-61 0-16,4 4 10 0,0-1 3 15,0-3-3-15,4-2-6 16,7-6 5-16,1-9-3 16,-4-9-6-16,-1-14 5 15,-3-8-6-15,-2-6 0 16,-2 0-1-16,0-4-17 16,0 0 18-16,0 0 0 15,-19-26-5-15,-4-8-18 16,-2-10 20-16,4-8 3 15,3-13-12-15,9-7 12 16,9-6 0-16,0-2 9 0,13 3-9 16,20 8 0-1,10 7-1-15,3 13 1 0,6 13-2 16,-6 14 1 0,2 16 1-16,-4 6 0 15,-9 4-10-15,-8 24 10 16,-11 6 2-16,-12 6 11 0,-4 4 6 15,-12 0 6-15,-25 5 2 16,-7-1-6-16,-8-4-16 16,2 0 7-16,-2-4-7 15,7-6-4-15,5-4-1 16,9-7-22-16,11-14-33 16,11-6-52-16,9-3-104 15</inkml:trace>
  <inkml:trace contextRef="#ctx0" brushRef="#br0" timeOffset="45195.88">15683 150 408 0,'0'0'81'0,"0"0"-72"16,0 0-4-16,0 0 25 15,0 0 4-15,0 0-18 16,0 30-16-16,0 24 3 16,0 26-3-16,-3 25 15 0,-5 1 3 15,4-4-5 1,-1-8-12-16,5-15 4 0,-2-8-5 15,-1-6 0-15,3-13-1 16,-4-10-4-16,-1-8-17 16,1-6-38-16,-5-15-70 15,-2-11-46-15</inkml:trace>
  <inkml:trace contextRef="#ctx0" brushRef="#br0" timeOffset="45405.7">15331 441 469 0,'0'0'75'0,"0"0"-75"0,0 0-30 16,0 0 30 0,120-94 2-16,-57 75 2 0,10 8-4 15,5 2-3 1,0 6-3-16,-6 3-21 0,-6 0-42 15,-7 0-41-15,-13 0-190 16</inkml:trace>
  <inkml:trace contextRef="#ctx0" brushRef="#br0" timeOffset="46303.91">16240 258 456 0,'0'0'94'16,"0"0"-69"-16,0 0-25 16,0 0 7-16,0 0-7 15,-20 127 16-15,8-41-5 16,2 6-3-16,-3 0 0 15,-3-1 11-15,-1-10-12 0,5-4-5 16,1-10-2-16,1-10 1 16,4-15-1-16,1-16-4 15,3-14 4-15,0-12 1 16,2 0-1-16,-2-12-1 16,-2-26 0-16,4-18 1 15,0-14 0-15,0-10 2 16,6-10-2-16,5-6 0 0,-2 1-13 15,-2 5-11 1,-1 10 10-16,1 21 1 0,1 22-15 16,0 15 13-1,3 15 3-15,-3 7 11 0,11 0 0 16,1 29-6 0,4 13 7-16,5 12 14 0,0 6-11 15,4 2-3 1,0-6 1-16,-1-4 0 0,2-10-1 15,-6-7-6-15,-1-10 6 0,-5-12 1 16,-5-10 0 0,-5-3-1-16,-3 0 10 15,5-25 33-15,-1-32-7 16,7-22-30-16,-5-14 10 0,-1-6 3 16,-3 9-16-1,-4 12 3-15,-5 17-6 0,3 13 10 16,-3 17-10-16,3 16-10 15,-1 8-9-15,-4 7-20 16,0 7-54-16,0 28-45 16,-14 20 5-1</inkml:trace>
  <inkml:trace contextRef="#ctx0" brushRef="#br0" timeOffset="46835.84">15668 1736 416 0,'0'0'41'0,"0"0"-41"15,-21 115 0-15,13-58 11 0,-2 2 32 16,3 1-26 0,7-5-13-16,0-7-3 0,0-2 9 15,0-6-3 1,0-8-4-16,0-3 0 15,0-8 2-15,0-5-5 16,0-4-2-16,0-9-5 16,0-3 3-16,0 0 3 15,0-31-4-15,-15-25 5 16,-1-19 0-16,5-4 21 0,3-2-13 16,8 5-7-16,0 3-2 15,8 3-1-15,26 6-10 16,6 11 0-16,3 14 10 15,-4 9-8-15,1 8 2 16,-6 8 8-16,-3 8-5 16,-2 6 5-16,-2 0-33 15,-5 0-15-15,-7 22-24 0,-13 0-115 16</inkml:trace>
  <inkml:trace contextRef="#ctx0" brushRef="#br0" timeOffset="47017.48">15583 2031 481 0,'0'0'0'0,"0"0"-28"16,0 0 12-16,0 0 16 16,127 4 16-16,-74-4-9 15,7 0-7-15,-2-16-17 0,1-8 1 16,-5-4-47-16,0-2 8 15,0-8-191-15</inkml:trace>
  <inkml:trace contextRef="#ctx0" brushRef="#br0" timeOffset="47495.76">16266 1677 360 0,'0'0'26'0,"0"0"-26"0,-15 111 0 15,11-54 16-15,1 9 21 0,1 4-28 16,0 8-6 0,-1 2-3-16,3-3 11 15,0-10-2-15,0-12 1 16,0-19-9-16,0-10 12 0,0-16-3 16,0-6-9-1,0-4 17-15,-4 0 23 0,-9-20-17 16,-7-24-19-1,-5-17-5-15,0-11 25 0,4-7-4 16,3 0-19-16,9 3-1 0,9 0-2 16,0 6-14-1,13-1 9-15,20 7-14 0,10 0 4 16,6 9-8 0,0 10-9-16,-5 9 12 15,1 14 14-15,-7 9-2 16,-3 9 4-16,-6 4-2 0,-10 4 7 15,-9 23 1-15,-5 5 3 16,-5 8 15 0,-2 7 15-16,-27 6-20 0,-13 7 6 15,-8 2-12-15,-8 2 3 16,-2-3-10-16,3-7-1 16,10-10-1-16,15-16-9 15,14-15-41-15,16-13-78 16,2-3-43-16</inkml:trace>
  <inkml:trace contextRef="#ctx0" brushRef="#br0" timeOffset="48005.61">17423 90 419 0,'0'0'60'0,"0"0"-60"16,0 0-71-16,0 0 71 15,31 124 39-15,-31-40-5 16,0 14 4-16,-4 1-14 15,-12-5-4-15,3-10-2 16,-1-11-2-16,3-9-16 16,5-16 0-16,2-16-3 15,4-18 1-15,0-11-10 0,0-3-12 16,0 0-1-16,0-3 25 16,0-21 1-16,0-12-1 15,-4-14 5-15,4-11 2 16,0-6-5-16,0-11-2 15,0-9 0-15,10-1 2 16,9 3 0-16,11 12-4 16,5 10 4-16,6 13-1 15,-6 10-1-15,1 14-6 16,-5 6 6-16,-6 8-1 0,-1 7-4 16,-2 5-19-1,5 0-46-15,2 0 11 0,-2 19-41 16,0-1-138-1</inkml:trace>
  <inkml:trace contextRef="#ctx0" brushRef="#br0" timeOffset="48207.79">17258 631 399 0,'0'0'0'15,"0"0"-10"-15,0 0 10 16,114-12 26-16,-58-6 8 16,8-4-32-16,1-2-2 15,-5-4-17-15,-6 7-50 16,-6-2-91-16</inkml:trace>
  <inkml:trace contextRef="#ctx0" brushRef="#br0" timeOffset="48746.01">18014 244 432 0,'0'0'0'0,"-59"143"-2"0,33-41 1 15,1 1 2 1,3-6 29-16,4-10-8 15,3-11-21-15,1-11-1 0,-1-16 4 0,5-13-1 16,4-18-3 0,4-15 0-16,0-3 0 0,-3-18 17 15,1-18-15 1,-6-13-2-16,6-11 3 0,4-11-6 16,0-12-4-1,0-10-26-15,0-1 21 0,12 14-11 16,5 19 9-16,1 25 11 15,-3 25-4-15,4 11-5 16,-4 10-12-16,5 32 10 16,5 20 14-16,2 10 13 15,6 0-10-15,5-2 17 16,6-13 6 0,7-11-7-16,-1-10-15 0,-2-15 13 15,-3-14-9 1,-7-7 17-16,-7 0-3 0,0-34 7 15,-2-26 15-15,-2-27-16 16,-4-12 2-16,-6-8-8 16,-3-5-1-16,-3-1-16 15,2 19-5-15,3 30-6 16,3 24-17-16,-3 34-15 16,-5 6-9-16,-11 0 0 15,0 0-9-15,-9 0-70 16</inkml:trace>
  <inkml:trace contextRef="#ctx0" brushRef="#br0" timeOffset="146155.45">7650 2369 11 0,'0'0'269'16,"0"0"-241"-16,0 0-28 16,0 0 8-16,0 0 12 15,0 0 9-15,0 0-13 16,0 0-15-16,-19 0 4 15,19 0 2-15,0 0-5 16,0 0-1-16,0 0 0 16,0 0 8-16,0 0 1 0,0 0-6 15,0 0 4 1,0 0 4-16,0 0-10 0,0 0 10 16,4-5-2-1,7-7 18-15,5-11-9 0,1-6-13 16,6-7 6-16,-1-7-2 0,5 2-9 15,2-7-2 1,2-2 4-16,3-3-1 0,-1 1-2 16,-2-2-3-1,-2 0 3-15,0 4 4 16,-2 1-3-16,-7 3-1 16,2 4 4-16,-4 2 0 0,0 2-4 15,-4 3 1 1,-1-1-1-16,-3 5 7 0,2 0-7 15,-3 5 0-15,-1 1 4 16,4-1-2-16,-1-3-2 16,7-3-2-16,-1-5 2 15,6 4 2-15,0-1 0 16,-4 6-4-16,-1 6 6 16,-5 7-4-16,-6 8 0 15,-2 2-1-15,-5 4 1 16,0 1 2-16,0 0 0 0,0 0-4 15,2 0 5 1,-2-2-1-16,0 2-1 0,0 0 2 16,0 0-3-1,0 0 0-15,0 0 2 0,0 0-4 16,0 0 6 0,0 0-3-16,0 0-1 0,0 0-5 15,0 0 1 1,0 0-2-16,0 0-12 0,0 0-25 15,0 0-50-15,0-3-31 16,7-4-48-16</inkml:trace>
  <inkml:trace contextRef="#ctx0" brushRef="#br0" timeOffset="146630.64">8161 992 453 0,'0'0'33'16,"0"0"-33"-16,0 0 0 15,0 0 4-15,0 0 4 16,0 0-8-16,29-84 5 15,0 53-5-15,4 0 0 0,7-1 2 16,3-2 3 0,-3 7-3-16,-7 7 0 0,-6 11 2 15,-10 5-4 1,-3 4 6-16,-1 0-6 0,1 4 0 16,-3 16 0-1,-5 6 6-15,0 10-1 0,-6 2 12 16,0 6 1-16,0 2 2 15,-14 3-4-15,1 6-13 16,1 3 3-16,-1 7 2 0,1-5-2 16,6-6 1-1,4-10-5-15,2-14 3 0,0-6-2 16,0-6-2 0,0-4-1-16,0-3 0 0,0-4-10 15,0 2-20 1,2-3-67-16,-2-6-126 0</inkml:trace>
  <inkml:trace contextRef="#ctx0" brushRef="#br0" timeOffset="147225.97">7866 1426 4 0,'0'0'394'0,"0"0"-394"15,0 0 5 1,0 0-5-16,0 0 10 0,-52 130 10 15,44-76 3-15,2 2-3 0,-5-1-6 16,-3-3 12 0,-1-2-14-16,-3-4 3 0,0-4-6 15,-2-1-8 1,3-2 4-16,-1-3-2 16,5 0-1-16,3-8-2 15,3-2 2-15,3-10 4 16,4-5-5-16,0-6-1 15,0-1 0-15,0 2-1 16,0 1-1-16,0-2 1 16,0 1-4-16,0-1 3 0,0-2-1 15,0 0-11-15,9-3 12 16,7 0 1-16,1 0 1 16,12 0 11-16,4-3-1 15,6-9 2-15,1-2-4 16,0-4-5-16,-5 3-1 15,-6 2 2-15,-2 5-3 16,-6 6-1-16,-9 2-5 16,-3 0 5-16,-1 0-2 0,-6 0-7 15,-2 0 6 1,0 0 0-16,0 0-6 0,0 0-24 16,0 0-49-1,0 0-78-15</inkml:trace>
  <inkml:trace contextRef="#ctx0" brushRef="#br0" timeOffset="188475.35">7806 17495 167 0,'0'0'31'0,"0"0"-30"15,0 0 16-15,-121-140-34 0,94 96 4 16,2 0 10 0,2 4 3-16,-1 0 0 0,4 0 10 15,-2 4-10 1,1-1 0-16,4 7-3 0,3 3 3 16,6 8-28-1,5 1-80-15</inkml:trace>
  <inkml:trace contextRef="#ctx0" brushRef="#br0" timeOffset="195950.46">10623 13886 186 0,'0'0'29'0,"0"0"-2"15,0 0-8-15,0 0 0 0,0 0-8 16,0 0 8 0,0 0 23-16,-9-56-18 0,7 46 0 15,-1-2-10 1,1 0 21-16,0 5-13 16,0-2-17-16,-1 5 5 15,1-2 2-15,-2 4-12 16,0 0 12-16,-1-2-5 0,-2 4 6 15,3-2-4 1,-5-2-8-16,-2 1 6 0,2-3 8 16,-7 3-15-16,-2-2 6 15,-6 0-3-15,-8 3 0 16,-3 2-3-16,-7 0 0 16,-8 0 0-16,-2 0 8 15,-2 0-3-15,-2 8-5 0,2-1 2 16,8-1 3-1,-1 7-5-15,3-5-4 0,-1 8 4 16,0 0 4 0,1 2-4-16,4 2 0 0,2 0 0 15,5 2 2 1,1 0-2-16,1 4-4 0,2 2 4 16,0-6 3-1,0 2-2-15,2 5-2 0,3-4 2 16,8 2 1-16,6 3-2 15,4 2-7-15,6 6 7 16,0 4 3-16,0 2-3 16,0-4 0-16,0 3 0 15,0-4 4-15,0 4-4 16,6 3-4-16,4 2 4 16,11 1 3-16,0-3-2 15,8-1-2-15,5-3 2 16,4 3 3-16,4 1-4 15,2-1-6-15,6 4 6 16,4-1 2-16,2-4-1 16,3-2-2-16,3-4 2 0,4-3 1 15,0-7-2 1,-3-5-3-16,-1 0 3 0,-4-6 2 16,0-8-2-1,1 1 0-15,2-6 0 0,-3-4 3 16,0 0-3-16,-5 0-3 15,5 0 3-15,3 0 1 16,-3-10-1-16,-3-3-7 0,-4 0 7 16,-4-4 2-1,-7 3-2-15,-2-4-17 0,-3-8 17 16,-1 2-1 0,-3-5 5-16,-2-4-7 0,-4 1 6 15,-3-6 2-15,-1-2-5 16,-2-3-2-16,-1 0 2 15,-3-3 3-15,1 2-2 16,-11-1-2-16,-3 3 2 16,-2 0 4-16,0-2-1 15,0 4-1-15,-11 0-2 16,-1 1 1-16,4 7 0 16,-1 4-4-16,-3 2 4 15,-1 4 2-15,-3 2-4 16,1 4-8-16,-3-6 8 0,-1-1 1 15,-8-4 0-15,0-5-2 16,-2-2 2-16,0 0 5 16,2 4-6-16,0 3-8 15,0 8 8-15,3 3 2 16,-2 4-2 0,-3 1-3-16,-5 6-2 0,-3 2 3 15,-2 3-3 1,3 0 1-16,1 0 4 0,4 0 2 15,6-1-1-15,6-4-2 0,3 1-6 16,3 0 4 0,3 3-22-16,6-2-37 0,-1 2-24 15,3 1-11 1,0 0-97-16</inkml:trace>
  <inkml:trace contextRef="#ctx0" brushRef="#br0" timeOffset="201202.78">13762 15705 66 0,'0'0'109'15,"0"0"-72"-15,0 0-17 0,0 0-7 16,0 0 15 0,0 0-1-16,0 0-10 0,-8-24 2 15,2 20-12 1,2 0 18-16,2-1 5 0,-2 5-11 15,-3-7 9-15,1 5-10 16,-2-2-6-16,0 4 5 16,-3-4-12-16,-3 4 12 15,-1-6-1-15,-3 4-15 16,-2 0 10-16,-4 2 3 16,-3 0-9-16,0 0-2 15,-2 0 0-15,-2 0 2 16,-1 6-5-16,-5 6 2 0,-3 2-2 15,-1 4 2 1,1 0-1-16,3 4-1 0,1 3 3 16,0 0-3-1,2 0 0-15,5 2 0 0,6-1 0 16,4-2 0 0,6 2 0-16,6 1 0 0,1 5-2 15,1 4 2 1,3 8 0-16,-2 0 0 15,-1 1 0-15,0 4 2 0,-1-9-1 16,-1 1-1-16,3 3 0 16,0-8 0-16,4 0 0 15,0-1-1-15,0 2 1 16,6-3 1-16,9 2-1 16,8 0 0-16,4-4-3 15,6-2 3-15,5 2 0 16,0-10 0-16,2 5 0 15,-2-4 2-15,-1 4-2 0,0-1 0 16,-4-4 1 0,0 2-1-16,-1-8 0 0,-1 2 0 15,-4-4 0-15,2-7 0 16,0 4 1-16,2-7-4 16,9 0 7-16,4-4-1 15,10 0 3-15,1 0-4 16,6 0 0-16,-1 0 2 15,0 0-2-15,-7 0-2 0,1-4 1 16,-7 0-1 0,-5 4 0-16,-2 0 0 15,-5 0 0-15,2 0 1 16,-4 0 1-16,7 0-2 16,-1-8 0-16,4-2 0 15,-1-2 0-15,0-2-3 0,1-4 3 16,-5-4 3-16,-3 4 2 15,-1-4-5-15,-5 3 4 16,-2 6 0-16,0-5-3 16,-3 4 2-16,-4-4-3 15,-2 5 2-15,-2-5-2 0,-3-4 6 16,0-5-4 0,3 4 4-16,-3-6-5 0,-1 0 2 15,1-1-3 1,-5-3 4-16,4 4-2 0,-3 5-2 15,-1-2 5-15,-6 4 1 16,-2-1-2 0,0 2 2-16,0 2-6 0,0-3 3 15,-6 4-2-15,-3 0-1 16,-1 4 0-16,-4 0 0 16,3 2 0-16,-5-7 1 15,1-2-1-15,-1 3 3 16,-2-4 0-16,-2-2-3 15,2 2 2-15,0 2 2 16,0 0-2-16,1-1 2 0,-1 4-4 16,0-2 1-1,0 5 0-15,0-3-1 0,3 2-2 16,-3-3 2 0,3 3 0-16,-4-2 1 0,2 5-1 15,-3-5 3 1,-1 4-1-16,2-1-2 0,-4 4 0 15,3-6 0-15,-2 6 0 0,0-4 0 16,-1 0 0 0,1 2 1-1,0 2 0-15,2-2-1 0,-1 3-2 16,2 3 2-16,1-5 0 16,-3 1 0-16,4 2 0 15,-1-2 1-15,0 2 0 16,0-2-1-16,3 2 0 15,-1-2 0-15,-1-3 0 16,1 4-1-16,-3-1 1 0,0 2 1 16,-1 4-1-16,0-5-4 15,0 5 2-15,2 3 2 16,0-4 0-16,2 5-1 16,1-3 1-16,-1-3 0 15,1 2 0-15,1 4 0 16,1-4-1-16,1 4 1 15,4 0 0-15,-1 0-8 16,3 0-4-16,-2 0-12 16,0 0-16-16,1 22-30 0,1 4-101 15,-4 2-47 1</inkml:trace>
  <inkml:trace contextRef="#ctx0" brushRef="#br0" timeOffset="209915.61">16489 8413 137 0,'0'0'51'16,"0"0"-39"-16,0 0 2 0,0 0 17 15,0 0-8 1,0 0 9-16,0 0-15 0,-13-35-4 16,11 33-3-1,0 2-7-15,0 0 6 16,2 0 2-16,-3 0-11 16,3 0 10-16,-2-2 0 0,2 0 4 15,-2-1 5 1,-1-3-5-16,1 5 7 0,0-1 1 15,0-1-9-15,-1 3 5 0,1 0-4 16,2 0-4 0,-2 3-10-16,2 27 3 0,0 16 6 15,-2 18 4 1,2 8-11-16,0 5 4 0,0-1 0 16,-4 0 3-1,1 2 2-15,-3 0-7 16,-4-2 14-16,2-5-7 0,-3-9 0 15,1-10-2-15,4-10-3 16,2-9-1-16,4-10-5 16,-3-7 4-16,3-5-3 15,0-5-1-15,0-4 1 16,0-2-1-16,0 0 1 16,0 3-1-16,0-3 0 15,0 0-8 1,0 0 8-16,0 0-10 15,0 0-33-15,0 0 1 0,0 0-31 16,-6 0-53-16,-2-10-62 16</inkml:trace>
  <inkml:trace contextRef="#ctx0" brushRef="#br0" timeOffset="210396.43">15990 8725 278 0,'0'0'13'0,"0"0"-9"16,0 0 1-16,0 0 1 15,0 0 26-15,0 0-7 16,89-43-5-16,-51 32-1 16,7-2-5-16,4-1 17 15,2-2-6-15,5-2-8 16,4 1-3-16,3-4-5 15,5-1-2-15,3 4 2 16,1-2-4-16,-5 8 5 0,-13 5-7 16,-12-2 1-1,-9 7-4-15,-13 0 1 0,-9 2 0 16,-4 0-1 0,-7 0-10-16,0 0 1 0,0 0-9 15,0 4-11 1,0 12 10-16,-7 4-38 0,-4 4-20 15,0-4-36-15</inkml:trace>
  <inkml:trace contextRef="#ctx0" brushRef="#br0" timeOffset="211295.35">16888 8566 323 0,'0'0'27'16,"0"0"-22"0,0 0-5-16,-11 137 12 0,5-71 26 15,-3 6-2 1,4 8-15-16,-2 5 6 16,1-3 10-16,-1-7-26 15,0-4 3-15,0-6-7 16,1-10 4-16,-1-3-11 15,1-12 1-15,-1-7-1 0,2-11 2 16,3-12-1-16,0-6-2 16,2-4 2-16,0 0 2 15,0 0-3-15,0-21-7 16,0-12 6-16,0-18 1 16,0-9-7-16,2-14 4 15,2-8-14-15,4-8 7 16,-6-2-26-16,2 1-6 0,-4 11 28 15,2 15 11-15,-2 15 5 16,0 12-2 0,0 8 0-16,0 7 9 0,0 5-8 15,3 2 0 1,3 11-1-16,5 5 3 0,7 0 0 16,5 17-1-16,4 20 12 15,6 13 13-15,0 13-5 16,1 5-14-16,1 4 2 0,-2 1 9 15,5 2-18 1,3 0 4-16,-1-5-4 0,4-9 7 16,-1-8-8-1,-4-14-4-15,-3-12 4 16,-5-10 4-16,-6-10-4 16,-7-4 0-16,-3-3 0 0,-3-3 2 15,-1-23 14 1,0-14-6-16,0-16-3 0,-4-10 0 15,-5-13-6-15,-2-8-2 0,0-6 2 16,0-5 2 0,0 6-3-1,0 5-7-15,0 12 7 0,0 18 0 16,0 17 0-16,0 16-1 16,0 12 2-16,0 6-6 15,0 6 5-15,0 0-26 0,0 0-4 16,0 0 2-16,0 18-10 15,0 6-17-15,0 2-29 16,2 2-42-16</inkml:trace>
  <inkml:trace contextRef="#ctx0" brushRef="#br0" timeOffset="211695.24">17873 8512 238 0,'0'0'3'16,"0"0"3"-16,0 0 24 16,0 0 14-16,0 0 10 0,27 142 9 15,-27-88-28-15,0 3 7 16,0-3-17-16,0-2 3 16,0-5-8-16,0-3-19 15,0-7 4-15,0-1 4 16,0-2-6-16,0 1-6 15,4-3 6-15,-4-2-2 16,0 0-1-16,0-4-21 16,0-4-4-16,-2-6-16 15,-7-2-47-15,-2-8-1 0,-5-6-70 16</inkml:trace>
  <inkml:trace contextRef="#ctx0" brushRef="#br0" timeOffset="211945.52">17652 9007 353 0,'0'0'29'0,"0"0"-12"15,0 0-8-15,0 0 12 16,0 0 32-16,0 0-20 0,129-18-10 15,-77 12-13-15,-1-3-6 16,2-2-4-16,3 1 0 16,-2 0-5-16,-5 6-42 0,-5 2-77 15</inkml:trace>
  <inkml:trace contextRef="#ctx0" brushRef="#br0" timeOffset="212847.11">18608 8274 301 0,'0'0'37'0,"0"0"-8"16,0 0-26-16,0 0 19 16,0 0-4-16,0 0 8 15,-2 83 8-15,2-22-4 16,0 15-6-16,0 8-1 16,0 5-11-16,-4 1 20 15,-5 0-19-15,-3-5-6 0,6-5 3 16,-1-10-2-1,5-16-5-15,2-10-6 16,0-12 6-16,0-10 1 0,0-7-4 16,0-8-18-16,4-3-8 15,1-4-7-15,-1 0-56 16,-2 0-16 0,0-14-22-16</inkml:trace>
  <inkml:trace contextRef="#ctx0" brushRef="#br0" timeOffset="213150.35">18301 8219 350 0,'0'0'13'15,"0"0"-12"1,0 0 22-16,120 0 2 16,-64 0 12-16,8 0 3 15,7 0-38-15,6 0 9 16,-2 0-11-16,6 0 9 16,-2-3-9-16,0-6-31 0,-8 1 1 15,-9 4-3 1,-8 0-24-16,-12 4-1 0,-11 0 0 15,-6 0-41-15</inkml:trace>
  <inkml:trace contextRef="#ctx0" brushRef="#br0" timeOffset="213945.27">19308 8374 293 0,'0'0'55'0,"0"0"-22"15,0 0-20-15,0 0 20 16,0 0-3-16,0 0-9 16,9 133 29-16,-3-49-19 15,-1 3-16-15,0 0 7 16,-5-7-11-16,0 0 6 15,0-6-17-15,0-10-1 0,0-9 1 16,0-13 4-16,-2-12-3 16,-3-8-2-16,0-10 2 15,3-6 3-15,2-6-4 16,0 0 0-16,-2 0 0 16,-1-18 0-16,1-14-3 15,0-12-1 1,0-10-1-16,0-9 4 0,0-7 1 15,2-14-21-15,0-10 3 16,0-10-12-16,2 1-1 16,20 11 25-16,4 12-12 0,5 13 18 15,4 11-14 1,5 9-4-16,2 4 18 0,5 7 4 16,1 6-2-1,2 8-4-15,-4 12 4 0,-3 10 2 16,-12 4 0-16,-8 30-1 15,-17 12 17-15,-6 8 3 16,0 6-15-16,-25 3 5 16,-10-1-7-16,-5-3 21 15,-3-6-9-15,-3-5-11 0,-1-11 8 16,-2-1 5 0,0-9-15-16,4-4 8 0,5-6-10 15,6-4 14 1,10-5-17-16,7-4-4 0,7-2 3 15,8-1-2-15,2-1-31 16,0 3-17-16,0 3-56 16,0 4-40-16,0 2-20 15</inkml:trace>
  <inkml:trace contextRef="#ctx0" brushRef="#br0" timeOffset="-213081.41">16358 9926 245 0,'0'0'21'16,"0"0"-21"0,0 0 2-16,0 0-2 0,0 0 11 15,0 0 7 1,0 0-5-16,-42-54-10 0,38 50 11 16,-2-2 10-1,4 3-11-15,-2 1 13 0,2 2-2 16,-1 0 9-16,1 0-4 0,2 0-16 15,0 0 7 1,0 0-1 0,0-1-17-16,7-1 10 0,15-5 4 15,7 2 2-15,13-1 1 16,12 6-16-16,17 0 10 16,23 0-7-16,17 7-2 15,18 6-4-15,21-10 2 16,22-3-1-16,13 0-1 15,8 0 3-15,1-8-2 16,-14 0-1-16,-15 7 4 0,-13 1-4 16,-16 0 2-1,-13 1 0-15,-17 10-2 16,-17-2 0-16,-20-3 0 0,-15 1 0 16,-14-3-1-1,-7-2 1-15,-2-2 1 0,8 0 2 16,3 0 5-16,5 0-4 15,-1-4 13-15,-4-9-12 16,-5 4 1-16,-8 0-6 16,-10 4 5-16,-5 0-3 15,-7 4-2-15,-5 1 1 16,-2 0-1-16,0 0 0 16,0 0-13-16,0 0-5 0,-2 0 3 15,-5 0 3 1,-2 0-5-16,-2 0-28 0,-2 0 0 15,-1 1-48-15,-1 8-72 16</inkml:trace>
  <inkml:trace contextRef="#ctx0" brushRef="#br0" timeOffset="-211411.54">15576 10593 132 0,'0'0'42'16,"0"0"0"-1,0 0-7-15,0 0-5 0,0 0 4 16,0 0 14 0,-2-86-32-16,2 78 7 0,0 4-13 15,0 0 10 1,0 2-2-16,-2 2-9 15,0 0 7-15,-1 0 0 16,-2 0-16-16,1 18 13 16,-3 22-6-16,-3 20 10 0,-4 17 13 15,1 7-16-15,-1-2 1 16,3-6 7-16,2-5-21 16,2-7 5-16,1-7-6 15,1-10 9-15,1-5-9 16,2-4-5-16,2-8 5 15,-2-4 2-15,2-6-2 16,0-8-4-16,0-6-14 16,0-3 3-16,0-3-22 0,0 0-20 15,0 0-4 1,0-3 9-16,-5-17-123 16</inkml:trace>
  <inkml:trace contextRef="#ctx0" brushRef="#br0" timeOffset="-211020.48">15095 10663 342 0,'0'0'26'16,"0"0"-15"-16,0 0-11 16,0 0 0-16,0 0 24 15,0 0 11-15,155 37-14 16,-101-34 0-16,9 0-8 16,5-3 9-16,9 0-9 0,-4 0-11 15,-4-5 6 1,-9 0-2-16,-6 1-4 15,-12 2-4-15,-6 2 4 0,-10 0 4 16,-6 0-6-16,-7 0-14 16,-1 2-10-16,-8 5 5 15,1 0-27 1,-3-1 4-16,-2 6-10 0,2 0-29 16,-2-2-155-16</inkml:trace>
  <inkml:trace contextRef="#ctx0" brushRef="#br0" timeOffset="-210011.47">15952 10586 257 0,'0'0'118'0,"0"0"-83"15,0 0-30-15,0 0 26 16,0 0-10-16,0 0 10 16,-20 174 0-16,7-90-10 15,-5-2-19-15,1-1 10 0,-4-10-8 16,6-4 10-16,-1-7-14 15,3-8-1-15,4-8 1 16,2-13 4-16,5-13-4 16,2-11-2-16,0-7-8 15,0 0 7-15,0 0-19 16,0-4-3-16,0-20 25 16,9-13 6-16,2-18-6 15,2-10-3-15,-1-8-4 16,-3-9 4-16,-1-4-16 0,-1 1-1 15,0 11 18-15,2 9-4 16,-1 14 6-16,1 13 0 16,3 12 0-1,-4 9 3-15,1 11-3 16,1 6 3-16,0 0-1 0,3 9 13 16,6 22-15-16,1 16 11 15,4 10-1-15,0 12 3 16,1 5-13-16,-2 2 2 0,-4-4-2 15,2-9 7 1,1-12-3-16,1-16-4 0,-6-12 0 16,1-6 14-1,-7-9-14-15,-5-6 2 16,-3-2-2-16,-1 0 10 16,-2 0-6-16,0-18 19 15,0-14-5-15,0-12-7 16,0-8-11-16,0-6-5 0,-9-4 5 15,-4-1 0 1,4 1 0-16,0 3-6 0,2 13-10 16,5 15 1-16,0 17-20 0,2 11-7 15,0 3-35 1,0 25 4-16,4 13-21 16,3 6-46-16</inkml:trace>
  <inkml:trace contextRef="#ctx0" brushRef="#br0" timeOffset="-209711.32">16636 10753 360 0,'0'0'20'0,"0"0"-18"16,0 0 13-16,0 0 3 15,14 119 17-15,-14-69-8 16,0-1-21-16,0-3 3 16,0-6 1-16,0-6 5 15,-7-6-15-15,7-8-4 16,-2-4 4-16,2-6 0 0,-3 0-33 15,-1-3-15-15,-2 2-54 16,-3-7-33-16</inkml:trace>
  <inkml:trace contextRef="#ctx0" brushRef="#br0" timeOffset="-209510.59">16536 11081 334 0,'0'0'55'0,"0"0"-48"15,0 0-6-15,0 0 18 16,0 0-3-16,0 0-15 16,85-14 2-1,-45 11 1-15,4-4-4 0,1-2 0 16,-5 0-30-16,-4 1-13 16,-7 2-45-16,-5-2-94 15</inkml:trace>
  <inkml:trace contextRef="#ctx0" brushRef="#br0" timeOffset="-209226.51">17106 10672 299 0,'0'0'7'15,"0"0"-4"1,0 0 2-16,0 0 39 0,0 0 0 15,0 0 19-15,39 110-31 16,-39-60-7-16,0-1 1 16,0 1 6-16,0-3-22 15,-5 0-9-15,5-5 4 16,0-6-2-16,0-2-3 16,0-9-17-16,0-6-6 15,0-9-14-15,0-6-29 0,0-4-7 16,0 0 17-16,-3 0-5 15</inkml:trace>
  <inkml:trace contextRef="#ctx0" brushRef="#br0" timeOffset="-208491.13">16799 10778 374 0,'0'0'41'16,"0"0"-27"-1,0 0-9-15,0 0 19 0,0 0 8 16,0 0-11 0,157-35-20-16,-111 30-2 15,5-3 4-15,-4 0-4 16,2-5 1-16,-3 0-25 0,-5-1-7 16,-3-2 0-1,-5 0-10-15,-6 2-19 0,0-3-23 16,-6 7 15-16,0-2 7 0,-5 5 62 15,-5 3 29 1,-5 0 37-16,-4 4-22 0,1 0-3 16,-3 0 0-1,2 10-9-15,3 20 1 16,-1 16-3-16,3 12-4 16,-5 6 4-16,-2 4-6 15,0 0 0-15,0-4-15 16,0-7 2-16,0-9-11 15,2-11-4-15,-2-4 4 16,2-11 0-16,-2-8-1 16,0-6-36-16,0-8 37 15,0 0 3-15,0 0-3 16,0-4-2-16,0-16-8 16,-8-6 5-16,3-7-2 0,3-4 1 15,0-8 6-15,2-5-1 16,0-5 1-16,0-12-10 15,0-4 1-15,0 0 7 16,9 0-21-16,6 8 20 16,7 10-2-16,1 7 5 15,6 11 0-15,-2 4-5 16,-1 9 5-16,0 8 0 16,-1 6 1-16,-2 8-2 0,-6 0 2 15,1 4-4 1,-7 20 3-16,-4 8 0 15,-7 8 4-15,0 8 14 0,-9 4-6 16,-22 5 6-16,-9-5-1 16,-4-5 9-16,-1-6-2 15,5-11-13-15,6-7 10 16,12-9-11-16,6-5-9 16,7-5-2-16,5-4-3 15,4 0-12-15,0 0-33 16,0 0-40-16,2 0-56 0</inkml:trace>
  <inkml:trace contextRef="#ctx0" brushRef="#br0" timeOffset="-208260.58">17773 10728 375 0,'0'0'16'0,"0"0"13"15,18 118 10-15,-14-74 14 0,1-2-24 16,-3 1-11 0,-2-6-16-16,0-1 2 15,0-3-4-15,0-7 0 16,0-5-33-16,0-2 31 0,-9-4-52 16,-7-6-30-1,-3-1-31-15</inkml:trace>
  <inkml:trace contextRef="#ctx0" brushRef="#br0" timeOffset="-208091.41">17657 11007 363 0,'0'0'42'16,"0"0"-39"-16,0 0 6 0,0 0 19 15,0 0-7 1,0 0-14-16,107-14-5 15,-82 10-2-15,1-7-38 0,-4 1-8 16,1-1-84-16</inkml:trace>
  <inkml:trace contextRef="#ctx0" brushRef="#br0" timeOffset="-207699.71">18047 10700 357 0,'0'0'24'16,"0"0"-23"-16,0 0 3 0,-2 130 26 16,6-76 20-1,5 2-15-15,0-2-7 16,-2 5-15-16,-1-11 6 16,-1-8-19-16,1-10 0 15,-3-14 0-15,-3-8 3 16,0-8-2-16,0 0 12 15,0 0 3-15,0-13 9 16,-9-10-20-16,-11-14-5 0,2-9 0 16,0-9-1-1,5-8-1-15,8-2-4 0,5 2-9 16,0 7 12-16,7 10 2 16,13 8-13-16,2 5 10 15,3 8-3-15,4 2-3 16,0 6 0-16,0 4-24 15,-3 8 4-15,-5 5-20 0,-6 0-11 16,-6 0-28-16,-9 22-125 16</inkml:trace>
  <inkml:trace contextRef="#ctx0" brushRef="#br0" timeOffset="-207501.38">17991 10904 390 0,'0'0'0'16,"0"0"0"-16,0 0 14 15,0 0 5-15,134-15 9 16,-96 2-21-16,-3-1-7 0,1-2-2 16,-5 0-18-1,-2-2-16-15,-6 0-24 0,-6 0-64 16</inkml:trace>
  <inkml:trace contextRef="#ctx0" brushRef="#br0" timeOffset="-206931.34">18508 10569 312 0,'0'0'58'0,"0"0"-46"16,0 0-7-16,0 0 16 0,2 111 19 15,0-41-6 1,1 10 8-16,-3 0-9 0,0 0-15 15,0-6 2-15,0-10-6 16,0-3-9-16,-5-13-5 16,-1-16 1-16,1-14-1 15,1-13 1 1,1-5 5-16,1 0-3 0,-7-14 23 16,-4-15-14-16,-7-6-12 15,-1-11 4-15,6-11-5 16,5-7 1-16,2-8-30 0,8-4 3 15,0 1 1 1,0 8 4-16,0 13 7 0,2 17 13 16,8 15 2-1,-1 11 0-15,1 11-4 0,2 3 3 16,5 27 2 0,4 13 6-16,1 12-7 0,0 3 5 15,5 1-4-15,-3-3-1 0,3-4 0 16,-2-10 0-1,-1-8 0-15,-2-12 3 0,-1-10-3 16,-6-6 0 0,-3-6 1-16,-4 0 19 0,-1-12-1 15,1-22 12 1,4-17-11-16,1-14 0 16,1-10-17-16,-3-3 1 15,-1 4-1-15,2 4-3 16,3 7-1-16,6 11 1 15,-1 16-13-15,-3 12-25 16,-5 15 2-16,-1 9-38 16,-2 0-51-16,-5 19-21 0</inkml:trace>
  <inkml:trace contextRef="#ctx0" brushRef="#br0" timeOffset="-206711.44">19127 10582 389 0,'0'0'15'16,"0"0"-13"-16,0 0 8 15,0 0 37-15,56 127 18 16,-56-66-32-16,0 1-21 0,0-1-12 16,-6-10 7-1,-2-6-5-15,4-9-2 0,2-10 0 16,0-10-13-16,2-8-15 15,0-8-54-15,-7 0-18 16,-7 0 28-16</inkml:trace>
  <inkml:trace contextRef="#ctx0" brushRef="#br0" timeOffset="-206537.46">18920 10889 374 0,'0'0'110'16,"0"0"-82"-16,0 0-15 15,0 0 23-15,0 0-17 0,0 0-1 16,127-33-10-16,-96 33-5 16,-4 0-6-16,-2 0-3 15,-7 0-26-15,-1 2-43 16,-3 4-84-16</inkml:trace>
  <inkml:trace contextRef="#ctx0" brushRef="#br0" timeOffset="-206051.13">19331 10619 357 0,'0'0'23'15,"0"0"-21"1,0 0 37-16,0 153 27 0,0-95-29 15,0 1 0-15,0-4-16 16,0-5-17-16,0-5-4 16,0-6 0-16,0-6 8 15,0-7-8-15,0-10-3 16,0-10 3-16,0-3 6 0,0-3-5 16,0 0-1-1,0 0 1-15,0-7 13 0,0-13-14 16,-8-6 1-16,-3-7-1 15,-2-4 3-15,-5-8-3 16,3-6 0-16,3-5 0 16,6-5 0-1,6 3 0-15,0-1-6 16,0 6 6-16,18-3 5 0,11-1-5 16,9 5-3-16,4 6 3 15,3 10-2-15,-5 6 2 16,-3 4-13-16,-3 5 11 15,-8 8-8-15,-5 5-31 16,-10 6-1-16,-7 2-27 16,-4 2 13-16,0 25-53 15,-19 6-160-15</inkml:trace>
  <inkml:trace contextRef="#ctx0" brushRef="#br0" timeOffset="-205846.48">19185 10820 488 0,'0'0'0'16,"0"0"9"-16,0 0-9 16,0 0 31-16,123-19-14 0,-85 8-17 15,-5-1-15-15,-2 2-10 16,-6-5-27-16,-5 6-38 15,-2-3-70-15</inkml:trace>
  <inkml:trace contextRef="#ctx0" brushRef="#br0" timeOffset="-205081.44">19518 10537 336 0,'0'0'17'0,"0"0"-7"16,0 0-10-16,0 0 15 0,0 0-3 16,0 0 0-1,0 0 6-15,0 0-6 0,0 0 11 16,0 0 3 0,0 0 9-16,0 0-14 0,0 0-21 15,0-2 3 1,0-2 2-16,2 1-4 0,-2-1-2 15,2 1 2-15,-2 0-5 0,2 0-6 16,0 0-24 0,0 3-1-16,1 0 25 0,-3 0-5 15,0 0 15 1,0 0 0-16,0 0 5 0,0 0 15 16,0 13 1-1,0 15 15-15,0 12-6 0,0 11-16 16,0 11 2-16,0 6-9 15,-7 7 9-15,1-2-16 16,1 2 0-16,3-5 0 16,2-9 4-1,0-8-2-15,0-12-4 0,13-12 4 16,-4-15-1-16,-3-10 0 16,0-4-1-16,-4 0 0 15,-2 0 10 1,0-18 8-16,0-12-4 0,0-12-12 15,0-11 6-15,0-6-8 0,-2-11-9 16,-1-9 9 0,3-2-2-16,0-6-5 0,3 5-5 15,12 6-7 1,5 12 19-16,3 11 0 0,0 15-23 16,2 13 11-1,4 6 11-15,0 8-13 16,2 11 9-16,5 0-16 15,-5 3 9-15,0 24-2 16,-6 6-5-16,-12 9 19 16,-13 8 8-16,0 9-6 0,-18 1 21 15,-24 2-8-15,-11-2 14 16,-7-4-12-16,2-8-10 16,6-9 5-16,8-14 9 15,8-9-17-15,7-7-3 16,7-5-1-16,1-3-1 15,6 1-40-15,1 1-63 16,-3-3-131-16</inkml:trace>
  <inkml:trace contextRef="#ctx0" brushRef="#br0" timeOffset="-203180.12">15545 11514 232 0,'0'0'6'0,"0"0"-4"15,0 0 11 1,0 0 14-16,0 0 34 0,0 0-28 16,0 0-21-1,-81 6-6-15,104-18 19 0,6-2 10 16,2 0-10 0,5 2-9-16,1 2 0 0,4 2-14 15,5 0 3 1,8-2-4-16,11-3 10 0,14-3 0 15,18 5-5-15,14 1 7 16,13 4 3 0,13 6-15-16,15 0-1 15,6 0 3-15,-5 20 1 16,-11 6-4-16,-19 5-8 16,-22 10 8-16,-24 4 0 0,-21 0-1 15,-16 10 1 1,-17-4 0-16,-15-2 12 0,-6-10-9 15,-2-10-3-15,0-5 4 16,-13-8 7-16,-7-6-10 16,-5-3 1-16,2-7 2 15,-2 0 2-15,0 0-6 16,5-11-4-16,5-3 4 16,6-4 0-16,9-2-2 0,0-10 1 15,22-7-1 1,27-7 2-16,18-2 0 0,18-1-5 15,15 4 5-15,9 3 5 16,8 8-2-16,4 6-6 16,-1 10 6-16,-4 6 1 15,-11 10-4-15,-6 0 0 16,-10 2 0-16,-10 13 7 0,-10 2-6 16,-9-5 4-1,-10 2-1-15,-6-4 3 0,-5 0-7 16,-8-2-10-16,-12 0 10 15,-5 0 0 1,-10-2-27-16,-4 10-24 16,0 8-39-16,-39 4-71 0</inkml:trace>
  <inkml:trace contextRef="#ctx0" brushRef="#br0" timeOffset="-202391.53">17201 12508 483 0,'0'0'15'15,"0"0"-2"-15,0 0-7 0,0 0 0 16,0 0-1 0,0 0 10-16,-35 158 18 0,25-79-13 15,1-5-18 1,2-7 10-16,4-9 0 0,3-11-10 15,0-10-4-15,0-13 4 16,0-12 1 0,0-8-3-16,-2-4 0 0,-4 0 0 15,-5-6 4-15,-7-23-4 16,-2-15-4-16,2-17 4 16,5-11-3-16,11-5 3 15,2 3-6-15,0 6 6 16,13 9-4-16,9 12 5 0,5 10-6 15,-1 15 10 1,-1 12-3-16,4 10-2 16,4 0-4-16,8 22 4 15,10 16 12-15,7 9-4 16,0 3 4-16,0 0-12 16,-4-3 16-16,-2 2-11 15,0-6-2-15,-8-5-2 16,-3-5-1-16,-10-4 3 15,-6-7-6-15,-8-2 6 0,-3-6-1 16,-3-6-2-16,-5-6-6 16,-2-2 6-16,-1 0 12 15,-1 0-4-15,0-37 16 16,7-18-4-16,0-19-6 16,4-12-14-16,-1 7 1 15,-6 7-1-15,-4 9 3 0,-2 8 1 16,0 6-8-1,0 5 8-15,0 8-2 0,0 3-2 16,0 10-6-16,0 2 6 16,0 6 0-1,0 7-7-15,0 4-4 0,0 4-22 16,0 0-3 0,0 0-30-16,-2 6-107 0,-11 9-113 15</inkml:trace>
  <inkml:trace contextRef="#ctx0" brushRef="#br0" timeOffset="-185581.39">15493 8201 207 0,'0'0'4'16,"0"0"3"-16,0 0 0 15,0 0-3-15,0 0 6 16,0 0-1-16,-71-106 1 15,65 96 7-15,-4 1-11 16,4 2 6-16,-5 3 2 16,-3 0-6-16,1 0 0 15,-7 4-1-15,-1-2-6 16,2 2 4-16,-6 0-3 0,1 0 6 16,-3 0 1-16,1 0-9 15,-1 4 8-15,7 4-8 16,-1 1 2-16,4 6-2 15,-1 1 2-15,0 6-1 16,0 0 1-16,3 6 1 16,1 2-3-16,-1 4 5 15,1 5-2-15,-1 4-3 16,-1 8 5-16,-1 9 1 16,-4 5 10-16,1 6-14 15,1 0 4-15,5-3-1 0,3-3-2 16,-1 2-2-16,10-1 4 15,-2 6-1-15,4 0 3 16,0 1-3-16,-3-5-1 16,3-6-1-16,0-8 0 15,0-8-2-15,0-8 3 16,0-1 0-16,-2 3 8 16,-2 1-10-16,-3 4 5 15,-4 7-1-15,-7-4-3 16,2-2-2-16,1-4 3 0,-3-9-3 15,3-8 0-15,-1 0 1 16,3-7-1 0,1-5 1-16,6-7-1 0,1-3 0 15,5-3 2 1,-4 0 8-16,-2 0 2 0,-6 0-10 16,-5-12-2-1,-2-1 2-15,4 2-2 0,1 3-4 16,6 2-1-16,1 3 5 15,5 3 0-15,2 0-6 16,0 0-3-16,0 0-3 0,0 0 8 16,4 9 3-1,7 0-3-15,3 1 4 0,-1 3 0 16,0-1 2 0,1 6-2-16,-1 5 4 0,1 6 0 15,-4 3-1-15,-1 2 1 0,3 6 3 16,-3 3-1-1,-1 1-2-15,2 0-4 16,-2 3 14-16,-1 0-4 16,-1 3-2-16,2 0-6 0,-4 6 21 15,-2 4-18 1,0 5-2-16,-2-6-3 16,0-2 3-16,0-11-1 15,0-5-2-15,0-1 2 16,0-7-1-16,-2 3 4 0,-2-2-1 15,0-4-4-15,-2 1 2 16,2-10 0-16,2 2-2 16,0-3 0-1,2 0 0-15,0 3 0 0,0-5 0 16,0 3 0-16,0-3 1 16,0-4 1-16,0-2-2 15,0 0 0-15,0-2 0 16,0 0 0-16,0 0-2 15,0-2 2-15,4-2 2 0,2-2-2 16,6 3 0 0,-3 0 0-16,5 1 0 15,-1 0 0-15,0 0 1 16,1 4-1-16,3 0 1 16,1 0 1-16,0 0-2 15,-3-2-1-15,-2-1 1 16,-1-2 0-16,1 2 0 0,1-4 0 15,1 1 3-15,3-2-1 16,0 0-2-16,2-1 2 16,-2-2-2-16,0 1 0 15,-2-2 0-15,-1 0 0 16,3 0 5-16,-1 0-3 16,6 0-2-16,1 0-5 15,3 0 5-15,0 0 1 16,-1 0 2-16,-1 0-6 0,-3 0-10 15,-3 0-4-15,-4 0-79 16,-15 0-112-16</inkml:trace>
  <inkml:trace contextRef="#ctx0" brushRef="#br0" timeOffset="-180228.49">22111 7784 238 0,'0'0'10'0,"0"0"-4"0,0 0 22 16,0 0 11-1,0 0-10-15,0 0 4 0,0 0-3 16,-23-56-22 0,23 56 8-16,0 0 9 0,0 0 6 15,0 0-31 1,0 0-2-16,5 0 2 16,13-4 11-16,13-2-11 15,7-2 10-15,11-2-5 16,5-2 14-16,3 4-19 15,1 2 4-15,-2 4-2 0,-5 2 4 16,-2 0-4-16,-6 12-4 16,-10 15 4-16,-6 15 4 15,-16 5-6-15,-11 9-3 16,0 10 3-16,-31 3 10 16,-19-1-9-16,-7 2-1 15,-5 0 3-15,-4 0 7 0,2 3-10 16,4-5 1-16,5-2-1 15,10-14 5-15,11-4-2 16,12-10-6-16,11-6 6 16,7-2-1-1,4-6-2-15,0 1-10 0,8-6 10 16,15-2-2-16,6-4-1 16,2-8 1-16,7-5-18 15,-1 0 0-15,4 0-28 16,-3 0-22-16,-9-12 0 15,-6-8-103-15</inkml:trace>
  <inkml:trace contextRef="#ctx0" brushRef="#br0" timeOffset="-179971.63">22030 8306 366 0,'0'0'4'0,"0"0"-4"15,0 0 22 1,152-34 1-16,-82 22 12 16,7-6-18-16,10 0 5 15,7-7-22-15,1 2-3 0,-3 6-12 16,-12 3-32-1,-15 5-49-15,-17 4-96 0</inkml:trace>
  <inkml:trace contextRef="#ctx0" brushRef="#br0" timeOffset="-179671.35">22940 8600 327 0,'0'0'46'0,"0"0"-43"15,0 0 29-15,0 0 3 0,17 129 12 16,-14-91-31-16,-3 4 0 0,0 0-16 15,0 2 11 1,0-4-11-16,0-4-7 0,-3-1 4 16,-1-2-34-1,-1-4-66-15,1-14-53 0</inkml:trace>
  <inkml:trace contextRef="#ctx0" brushRef="#br0" timeOffset="-178515.74">23158 7131 306 0,'0'0'24'0,"0"0"-2"16,0 0-17-16,-9-117 17 0,9 103-3 15,0 8-11 1,0 4-1-16,7 2-4 0,6 0 2 16,3 0 3-1,1 5-5-15,1 14 5 0,1 7 9 16,-9 9-12 0,-3 12 3-16,-7 17-3 0,0 15 15 15,-15 15 0-15,-18 4-16 0,-6-4 6 16,3-11 3-1,10-19-13-15,10-15 4 0,10-16-3 16,6-7 10 0,0-6-11-16,0-4-6 15,6-2 6 1,12 0 0-16,6 0-21 0,10 4-30 16,11 0-42-16,-3-8-117 15</inkml:trace>
  <inkml:trace contextRef="#ctx0" brushRef="#br0" timeOffset="-178269.27">23913 7903 411 0,'0'0'13'0,"0"0"-10"15,0 110-6-15,0-62 6 16,-2 2 13-16,2 2-2 16,-2 1-12-16,2-9-2 15,0-4 3-15,0-7-2 16,0 2-2-16,2-4-20 16,3-8-24-16,-5-9-66 15</inkml:trace>
  <inkml:trace contextRef="#ctx0" brushRef="#br0" timeOffset="-178081.25">23684 8219 419 0,'0'0'0'0,"0"0"-25"0,0 0 25 16,0 0-2-16,0 0 2 15,162-22 0-15,-97 11-75 16,7-1-60-16</inkml:trace>
  <inkml:trace contextRef="#ctx0" brushRef="#br0" timeOffset="-177631.2">24459 7652 399 0,'0'0'6'0,"0"0"-6"15,134-56-3 1,-79 42 3-16,1 4 2 0,-4 5 10 15,-4 5-3-15,-5 0-5 0,-14 11-2 16,-12 15 17 0,-9 10-19-16,-8 12 10 0,-5 13-5 15,-33 10 12 1,-16 13-8-16,-10 6-8 16,-7 7 2-16,2 5 8 15,4 1-10-15,14-9 3 16,13-10-4-16,13-11 15 15,15-12-13-15,10-6 0 16,0-5-2-16,10-6 5 16,22-6-5-16,10-8 0 0,7-10-9 15,9-12 8 1,0-8-1-16,4 0-19 0,-4-15-36 16,-9-6-38-16,-6-9-170 15</inkml:trace>
  <inkml:trace contextRef="#ctx0" brushRef="#br0" timeOffset="-177441.32">24355 8324 473 0,'0'0'0'0,"0"0"0"16,0 0 0-16,173-105 5 15,-101 89 7-15,1 4-12 16,3 6-3-16,-5 6-34 16,-6 0-32-16,-14 6-43 15</inkml:trace>
  <inkml:trace contextRef="#ctx0" brushRef="#br0" timeOffset="-177019.89">25016 8500 333 0,'0'0'66'0,"0"0"-29"0,0 0 28 15,0 0-35 1,0 0 2-16,0 0-27 0,87-84 4 16,-58 78-9-1,-6 6-6-15,-6 0 6 0,-5 2-1 16,-6 22 0 0,-6 10 0-16,0 12 2 0,-6 6 5 15,-23 8-4-15,-9-1 0 0,4-3 1 16,8-8 2-1,10-10-2-15,11-10-6 16,5-9 5-16,0-4-5 16,5-7 3-16,17-6-13 0,9-2 1 15,5-2-9 1,4-18-53-16,-3-6-18 0,0-10-93 16</inkml:trace>
  <inkml:trace contextRef="#ctx0" brushRef="#br0" timeOffset="-176528.4">25350 7127 447 0,'0'0'4'15,"0"0"4"-15,0 0-8 16,32-127 14-16,-14 105 11 0,3 5-5 15,2 9-15 1,4 3-2-16,0 5-3 0,-1 0 2 16,-1 15-2-16,-5 14 4 15,-4 3 0-15,-6 8-2 16,-10 9-1-16,0 9 11 16,-2 7 2-16,-29 6-14 15,-4-3 10-15,1-10 3 16,5-10-13-16,13-10 3 15,8-4 2-15,3-1-2 16,5-6-3-16,0 0-5 16,9-4 5-16,13-2 0 0,7-2-11 15,7-2-14 1,8-1-54-16,5-8-24 0,-1-8-231 16</inkml:trace>
  <inkml:trace contextRef="#ctx0" brushRef="#br0" timeOffset="-176201.26">26021 7982 465 0,'0'0'8'16,"0"0"-8"-16,0 0-5 16,-31 136 5-16,25-91 12 15,1-3-5-15,2 0-6 16,3-4 4-16,0-4-3 0,0 1-2 15,0-1-6 1,0-2-6-16,0-3-67 0,0-12-73 16</inkml:trace>
  <inkml:trace contextRef="#ctx0" brushRef="#br0" timeOffset="-176017.54">25662 8369 468 0,'0'0'70'16,"0"0"-57"0,0 0-5-16,0 0-8 0,0 0 18 15,118-36-18 1,-62 36-16-16,7 13-35 0,-5 15-39 16,-10-1-73-1</inkml:trace>
  <inkml:trace contextRef="#ctx0" brushRef="#br0" timeOffset="-175821.42">26306 8722 462 0,'0'0'15'15,"0"0"-15"-15,0 0-52 16,0 0 33-16,0 0-11 15,0 0-13-15,65 0 3 16,-30-5-4-16,4 1 24 16,-2-2 3-16,1 6-41 0</inkml:trace>
  <inkml:trace contextRef="#ctx0" brushRef="#br0" timeOffset="-175666.18">26975 8735 390 0,'0'0'39'0,"0"0"-32"16,0 0 2-16,0 0-9 15,0 0-4-15,0 0-45 16,85-35-89-16</inkml:trace>
  <inkml:trace contextRef="#ctx0" brushRef="#br0" timeOffset="-175291.32">27652 7907 507 0,'0'0'60'16,"0"0"-33"-16,0 0-9 15,0 0-18-15,0 0-2 0,0 0-1 16,-20 81 3-1,11-28 0-15,-2-1 5 0,-3-4-5 16,6-3 0 0,6 0-6-16,2-2-14 15,0-4-52-15,0-5-39 16,0-7-96-16</inkml:trace>
  <inkml:trace contextRef="#ctx0" brushRef="#br0" timeOffset="-175088.17">27120 8199 517 0,'0'0'11'16,"0"0"1"0,0 0-12-16,0 0 8 15,123-31 16-15,-66 20-16 0,12 3-8 16,13-5 0-16,5 3-29 15,2 2-73-15,-8-9-85 16</inkml:trace>
  <inkml:trace contextRef="#ctx0" brushRef="#br0" timeOffset="-172519.92">28020 7642 44 0,'0'0'216'16,"0"0"-175"-16,0 0-21 15,0 0 1-15,0 0-11 16,0 0 18-16,-25-35-5 16,25 35-7-16,0 0-12 0,0-1-2 15,0-1 9 1,2 0 18-16,21-3-21 0,6 0 7 15,9-1-5-15,11 2 8 16,6 0-17-16,7 4 1 16,1 0-2-16,-1 0 3 15,-8 8-3-15,-5 6 0 16,-7 5 0-16,-6 2 0 16,-10 2 0-1,-3 6-9-15,-8-3 9 0,-5 5 1 16,-8-2 0-16,-2 3-2 0,0 8 2 15,-10 3 8 1,-21 8-5-16,-13 10-2 0,-14 8 3 16,-11 8 6-1,-9 11-7-15,0 5-8 16,9-3 8-16,11-12 1 16,13-12-5-16,16-15-4 0,10-10 4 15,9-3 2 1,10-8 0-16,0-5-4 0,0-5 4 15,12-3 2-15,7-2-4 0,12-1 0 16,4-5 0 0,7 0 6-16,4-1-6 0,1-4-2 15,3-2-35 1,-6-2 23-16,0 0-45 16,-11-2-43-16,-4-16-38 15</inkml:trace>
  <inkml:trace contextRef="#ctx0" brushRef="#br0" timeOffset="-172291.59">28140 8460 453 0,'0'0'0'0,"0"0"10"0,0 0-10 15,0 0 10-15,140-44 1 16,-88 34-4-16,1 0-3 16,0 4-4-16,-1-1-14 15,-3 6-18-15,-5 1-18 16,-2 0-74-16</inkml:trace>
  <inkml:trace contextRef="#ctx0" brushRef="#br0" timeOffset="-171851.65">28728 8587 234 0,'0'0'126'0,"0"0"-126"16,0 0-18-16,0 0 18 16,0 0 14-16,0 0 5 15,9 130 8-15,-9-80-4 16,0 4-3-16,0-4-12 15,0-2-4-15,0-12 8 16,0-8 0-16,0-12-10 0,0-5 2 16,0-8-3-16,0-3 11 15,0 0-11-15,11 0 2 16,9-20 6-16,7-16 0 16,11-8-9-1,-3-4-10-15,6 2-11 0,-3 8 19 16,-5 8-3-16,-4 11-6 15,-6 12 11-15,-10 7 0 16,-3 0-3-16,0 18 3 16,-1 13 3-16,-3 6 17 15,-2 7-15-15,-2-2-2 16,-2 0-3-16,0-6 6 16,0-5-4-16,0-8-4 0,0-2-3 15,0-8-11 1,0-1-51-16,0-8-47 0,0-4-156 15</inkml:trace>
  <inkml:trace contextRef="#ctx0" brushRef="#br0" timeOffset="-171421.37">28911 7217 350 0,'0'0'5'16,"0"0"-5"-16,0 0 12 15,0 0 10-15,0 0 6 16,0 0-7-16,102-90-13 15,-86 90-6-15,-3 15-2 0,0 10 2 16,-3 2 10 0,-4 4-5-16,-6 7-6 0,0 2 9 15,0-1 5 1,-13 4-9-16,-5-4 6 0,0-8-12 16,3-1 16-1,6-5-13-15,4-7 1 0,3 0-4 16,2-4 5-16,0-5-4 0,0 4-2 15,9-3 2 1,11 0 4-16,11 1-5 0,10-2-10 16,5-1-7-1,10 0-22-15,4-4-42 16,0 0-18-16</inkml:trace>
  <inkml:trace contextRef="#ctx0" brushRef="#br0" timeOffset="-170868.3">29452 8420 411 0,'0'0'9'0,"0"0"0"0,0 0-5 15,-4-135 23-15,20 101 5 16,11 2-21-16,6 6-4 16,0 5 11-16,5 4-16 15,-5 5-4-15,3 4 5 16,1 2 3-16,2 2-6 16,-1 4-9-16,-3 0 9 15,-4 6 0-15,3 14 3 16,-7 4-6-16,-1 6 6 0,-3 10 3 15,-4 4-6-15,4 9-2 16,0-3 2-16,3-6 4 16,3-4-2-1,7-10-4-15,4-4 4 0,2-4-1 16,3-6-1-16,-3-6-24 16,-5-3-32-16,4-6-15 15,-7-1-43-15,1-8-157 16</inkml:trace>
  <inkml:trace contextRef="#ctx0" brushRef="#br0" timeOffset="-170474.61">31012 7604 292 0,'0'0'142'0,"0"0"-135"0,0 0-7 16,0 0 0-1,0 0 10-15,0 0 8 16,29 99-8-16,-22-34 12 16,3 8 12-16,4 4-11 0,-5 4-1 15,-9 8-8 1,0 9 9-16,-36 16-21 0,-17 10 3 15,-14 6-5-15,-11 3 7 16,-6-7-4-16,3-13-6 16,4-11 6-16,10-20 3 15,15-24-6 1,15-25-7-16,16-14 7 0,10-15 5 16,4-4-5-1,1 0-1-15,-3-11-23 0,-4-18-17 16,-1-11-34-16,-4-12-31 0,3-16-56 15</inkml:trace>
  <inkml:trace contextRef="#ctx0" brushRef="#br0" timeOffset="-170101.24">30359 8155 364 0,'0'0'33'16,"0"0"-24"-16,94-102-4 15,-56 78 6-15,1 8 18 0,-5 8-23 16,2 8 5-16,-2 0-7 16,1 3 22-16,1 21-19 15,1 9 1-15,-1 5 16 16,-5 8 0-16,0 6-13 16,-4 9 3-16,-5 13-11 15,1 8 14-15,-4 6-17 16,-2 0-4-16,3-6 4 0,-3-5 5 15,4-9-3-15,-2-4-4 16,4-8 4-16,1-5 3 16,1-11-5-16,6-6-16 15,5-12 1-15,8-14 15 16,7-8-16-16,7-3 11 16,5-27-15-16,-7-8 9 15,-6-4-31-15,-11-2 10 16,-15 6-26-16,-13-6-60 15</inkml:trace>
  <inkml:trace contextRef="#ctx0" brushRef="#br0" timeOffset="-168698.31">31578 8721 260 0,'0'0'40'15,"0"0"-9"-15,0 0 19 16,0 0-16-16,0 0 2 16,0 0 3-16,22 37-19 0,-18-7 0 15,3 11-6 1,0 1 10-16,2 8-12 0,-3 0-10 15,1-2 6-15,-2-1 1 16,-3-9-8-16,-2-4-2 16,0-6 6-16,0-6 1 15,0-4-6 1,0-8-7-16,0-4 7 0,0-2 6 16,0-4-2-16,0 0-7 15,0 0 6-15,0 0 12 16,0-4 0-16,0-11-12 0,0-4-3 15,0-7 6 1,0-6-6-16,5-6 0 0,8-3 0 16,5-3 1-1,1 5-1-15,4 2-13 0,4 5 13 16,4 7 0 0,-2 2-1-16,-2 7 0 0,-5 7 1 15,-4 7 4 1,-2-1-4-16,-3 3-10 0,1 0 10 15,-4 3 0-15,-1 11-8 0,-3 7 8 16,0 7 0 0,-6 6 1-16,0 2-1 0,0 4-2 15,0 1 2 1,0-4 4-16,0 1-2 16,0-2-4-16,0-9 4 15,0-2 2-15,8-6-4 0,17-5-1 16,13-8 1-1,12-2 0-15,14-4-9 16,-9 0-76-16,-4 0-41 16</inkml:trace>
  <inkml:trace contextRef="#ctx0" brushRef="#br0" timeOffset="-166280.7">31161 7511 269 0,'0'0'61'0,"0"0"-28"0,0 0-17 16,0 0 3-16,0 0-6 16,51-116-11-16,-39 99 8 15,-1 2-4-15,-7 5-4 0,-2 4 19 16,0 1 3-1,-2 5 7-15,0-1 3 0,0-2-27 16,6 0 9 0,6-4-16-16,9-4 4 0,0-3 3 15,8 2 8 1,-4 6-13-16,-4 4 3 0,1 2-3 16,-2 0 5-1,4 5-7-15,-1 12-6 0,-4 6 6 16,-1-4 3-16,-5 3 0 0,-5 4-6 15,-8 3 6 1,0 4-3-16,-8 7 0 0,-15 5 4 16,-2-1-4-1,2-2 3-15,8-7 0 0,6-6-6 16,7-3 7 0,2-8-2-16,0 0-2 15,0-4-1-15,0-2 1 0,6-2 5 16,10-3-4-1,9-4 10-15,8-3-5 16,9 0 23-16,8 0-25 16,0-3-2-16,0-4-4 15,-9 3-1-15,-4 4-37 16,-8 0-4-16,-10 0-61 16,-14 7-89-16</inkml:trace>
  <inkml:trace contextRef="#ctx0" brushRef="#br0" timeOffset="-120701.46">401 10672 66 0,'0'0'35'0,"0"0"3"16,0 0-16-16,0 0-12 15,0 0 5-15,0 0-5 16,0 0 2-16,0 0 14 15,-76-66-13-15,64 60-3 16,2 2 4-16,-2-2-10 16,1-1 18-16,5 3-10 15,-1 3-1-15,5-3-1 16,0 1 1-16,-1 1-2 16,3 2 0-16,-2 0-5 0,2 0 1 15,-3 0 0 1,3 0-5-16,0 0-1 0,0 0-12 15,19 0 9-15,10 10-5 16,8 3-1-16,13-2 2 16,2-5 7-16,7-6-7 15,5 0 8-15,1-22 5 16,2-9 6-16,0-10 0 0,-7 5-9 16,-7 6-1-1,-8 7 1-15,-7 12-2 16,-12 8-1-16,-9 3-11 0,-7 0-3 15,-7 23-63 1,-3 7 12-16,0 6 43 0,-5-2-99 16</inkml:trace>
  <inkml:trace contextRef="#ctx0" brushRef="#br0" timeOffset="-120081.64">394 10583 221 0,'0'0'31'16,"0"0"-22"-16,0 0 7 0,0 0-16 16,0 0 1-1,0 0 1-15,-49 50 3 16,26 17-1-16,-3 26 9 16,-3 14 8-16,0 5-6 15,4-2-4-15,3-10-5 16,5-13 2-16,1-17-3 15,5-15-2-15,-3-15 2 16,7-11 1-16,1-4-2 16,4-2-4-16,2-4 3 0,0-2-1 15,0-8-2-15,0-5-5 16,0-4 2-16,0 0 3 16,0 1-4-16,0 2-5 15,0 1 9-15,8 0 5 16,1 2-5-16,1 0-5 15,0 3 5-15,1 1 4 16,7-5-4-16,3 3 0 16,6-2 0-16,6 3 1 15,9-6-1-15,7 1 1 16,6 1 4-16,8-5 0 16,-3 1-5-16,-2 2 2 0,-4-3-2 15,-12 3 0-15,-7 0 0 16,-4-2-7-16,-4 1-1 15,2 2-8-15,0 4-36 16,-2-2-40 0</inkml:trace>
  <inkml:trace contextRef="#ctx0" brushRef="#br0" timeOffset="-118731.7">1040 11289 193 0,'0'0'35'0,"0"0"-22"16,0 0 14-16,0 0 2 15,0 0-14-15,0 0 13 16,-31 0-1-16,29 0-8 16,0-2 1-16,2 0 7 15,0 0-13-15,0 0-12 16,0 0 2-16,0 1-2 15,0-2 0-15,0 3-2 0,0-7 5 16,0-8 6 0,0-9-8-16,2-10-3 0,9-4 2 15,2-4-1 1,3-4-1-16,-1 1-2 0,1 3 1 16,-5 9 0-1,0 6-1-15,-4 11 1 0,-3 4-3 16,-2 8 4-16,-2 3 0 0,0 1-6 15,0 0 6 1,3 0 0-16,-3-2-4 0,0 2 3 16,2 0-3-1,-2 0 4-15,0 0 0 0,0 0-2 16,0 0 1 0,2 3-2-16,0 24-10 0,5 9 13 15,0 14 6 1,-1 4 12-16,3-2-17 0,1-6 0 15,0-8-1-15,-3-5 3 16,3-2-1-16,-4-1-4 16,-4-3 6-16,2-4-3 15,-4 2-1 1,0 0-1-16,0 2 0 0,0-4 0 16,0-1-17-1,3-3-22-15,3-7-8 0,8-5-16 16,-1-7-54-16</inkml:trace>
  <inkml:trace contextRef="#ctx0" brushRef="#br0" timeOffset="-118501.53">1662 11281 360 0,'0'0'50'0,"0"0"-50"16,0 0-10 0,0 0 10-16,0 0 6 0,-2 133-5 15,2-96 0-15,0-2-1 16,0-1 0-16,4 2-5 16,2 2-2-16,1-1-19 15,0 0-37-15,2-2-43 16</inkml:trace>
  <inkml:trace contextRef="#ctx0" brushRef="#br0" timeOffset="-117901.33">2172 10874 219 0,'0'0'42'0,"0"0"-23"16,0 0-8-16,-107 125 6 0,96-87-4 16,4 3 2-1,7 3-2-15,0 3-6 0,0-7 2 16,0-4-7 0,9-8 3-16,6-1-5 0,4-8-1 15,3-1 1 1,2-4 0-16,-2-3-8 0,5-5 5 15,0-5-5-15,-2-1 7 16,1 0 2-16,3-10 2 16,2-20 6-16,-2-10-2 15,2-10-6-15,-6-4-2 16,-5 1 2-16,-3-1 0 16,-7 4-1-1,-3 3-5-15,-7 5 5 0,0 7 0 16,0 7 0-16,-21 10 0 0,-8 9-8 15,-2 6 5 1,-5 3-13-16,-1 5-11 0,-3 20 10 16,4 3-11-1,8 2 12-15,9-3-6 0,17 1-16 16,2-6-50 0</inkml:trace>
  <inkml:trace contextRef="#ctx0" brushRef="#br0" timeOffset="-117671.46">2936 11182 364 0,'0'0'0'16,"0"0"-28"-16,0 0 28 15,0 0 13-15,0 0 4 16,56 132 6-16,-50-103-21 15,2 1 4-15,-4 0-6 0,0 3 2 16,-4-1-4-16,0 0 2 16,0 1-10-16,0 0-34 15,0-3-4-15,0-4-52 16</inkml:trace>
  <inkml:trace contextRef="#ctx0" brushRef="#br0" timeOffset="-116951.24">3361 11259 117 0,'0'0'82'0,"0"0"-82"16,0 0 3-16,0 0-3 15,0 0 33-15,0 0 3 16,-2 0-6-16,2-3-16 0,0-12 6 15,0-5 9 1,2-6-19-16,7-4 2 0,1-4-11 16,3-6 8-1,1-3-9-15,1-1-2 0,3 2 2 16,-3 2 4 0,-1 5-4-16,-3 4 5 15,-3 3-3-15,0 10 9 0,-4 8-7 16,-2 4-1-1,-2 6 10-15,0 0-9 0,0 0-4 16,2 0-11-16,5 7-8 16,2 14 19-16,4 11 9 15,3 8-8-15,0 6 8 16,-1 3 0-16,1 1-9 16,1 0 11-16,-1 0-11 15,-1-4 3-15,1-5-3 16,-1-3-5-16,2-6-8 15,-5-9-8-15,2-5-19 16,1-5 2-16,2-13-49 0</inkml:trace>
  <inkml:trace contextRef="#ctx0" brushRef="#br0" timeOffset="-116711.78">4348 11195 312 0,'0'0'24'16,"0"0"-18"-16,0 0-6 0,-24 137 0 16,24-100 8-1,0-3-1-15,12-3-7 0,5-3-2 16,3-1 0-16,3-4-13 15,1 2-16-15,2-4-42 16,-3-13-144-16</inkml:trace>
  <inkml:trace contextRef="#ctx0" brushRef="#br0" timeOffset="-116298.56">4861 11109 229 0,'0'0'45'0,"0"0"-24"16,0 0-21-16,5-108 14 16,3 65 12-1,4-1-12-15,-1-2 1 0,2 0 2 16,-4 4-11-16,2 5-2 0,-2 7 1 15,-2 11 2 1,2 3-7-16,-3 7-3 0,-1 3 3 16,-1 5 0-1,-4 1 2-15,2 0-5 0,3 0-2 16,2 0 5 0,1 1 0-16,1 18-2 0,3 6 2 15,-1 12 15 1,-1 8 0-16,0 6 8 0,-1 5-23 15,-1 2 4-15,2-4-4 0,1-5-1 16,-1-7-13 0,2-6-3-16,-1-3-30 15,3-10-21-15,-1-11-66 16</inkml:trace>
  <inkml:trace contextRef="#ctx0" brushRef="#br0" timeOffset="-115971.47">5597 11065 412 0,'0'0'0'0,"0"0"-2"15,0 0 2 1,21 106 7-16,-9-59-7 0,-6-3 2 16,3-5 1-1,-5-8-1-15,0 1-4 0,-2-4-1 16,-2-1-3-16,4 0-44 15,0-7-40-15,9-16-88 16</inkml:trace>
  <inkml:trace contextRef="#ctx0" brushRef="#br0" timeOffset="-115501.33">6543 10557 281 0,'0'0'59'15,"0"0"-27"-15,0 0-12 16,0 0 2-16,0 0 2 16,0 0-3-1,0-50-21-15,-11 86 3 0,-11 21 5 16,0 9 1-16,2 0-9 0,11-5 7 15,9-5-1 1,0 1-3-16,0-2-1 0,13-4 1 16,7-8 3-1,0-9-6-15,4-5-3 0,3-10 3 16,0-5-1 0,-2-8 1-16,-6-6-5 0,-1 0 5 15,-1 0 4 1,2-25 5-16,1-20-4 0,3-17 2 15,-4-10-6-15,-5-7-1 0,-5-2-1 16,-9-6-18 0,0 5-3-16,-9 9-11 0,-24 19 4 15,-8 16 21 1,-3 14 7-16,-3 13-11 0,5 11-10 16,4 0-24-1,11 2-53-15</inkml:trace>
  <inkml:trace contextRef="#ctx0" brushRef="#br0" timeOffset="-114981.55">6873 10122 239 0,'0'0'3'16,"0"0"14"0,0 0 1-16,0 0-1 15,136-84 10-15,-116 84-4 16,0 0-9-16,3 8 2 0,-4 10-2 16,4 6 1-1,1 2 4-15,3 6-12 0,0 10 5 16,1 7 9-16,-1 7-15 15,-2 10 6-15,-1 14 1 16,-3 10 0-16,-2 9-4 16,0 5-8-16,-4-8-1 15,1-7 2-15,-1-9-1 16,1-12-1-16,-1-5 3 16,-3 0-2-16,-6-3-1 15,-4-5-4-15,-2-14 4 16,0-6 9-16,0-11-6 15,-2-7 1-15,-4-3-4 0,-2-4 12 16,4 1-12-16,-5-5-3 16,-6-2 3-16,-7 0 1 15,-7-4-1 1,-5 0 0-16,1 0-2 0,-6 0-2 16,2 0 4-16,-3 0-41 15,-2 6-20-15,1 12-43 16,-1-2-92-16</inkml:trace>
  <inkml:trace contextRef="#ctx0" brushRef="#br0" timeOffset="-113601.43">436 12203 190 0,'0'0'31'16,"0"0"-6"-1,0 0 6-15,0 0-13 0,0 0 3 16,0 0 1 0,-102-88 6-16,102 82-13 0,-2 5 8 15,2-1 2 1,0 2-13-16,0 0-12 0,0 0-3 16,0 0-2-1,8 0 2-15,17 0 0 0,8 0 3 16,14-3 2-16,9 2 0 0,6 1 1 15,5 0-1 1,-2 0 3-16,2 0-5 0,-5 0-2 16,-4 6 2-1,-3 4 0-15,-8 1-2 16,-9 0-4-16,-11-4 0 16,-11-1 2-16,-10 3-9 0,-6-2-23 15,0 11 8-15,-6 11 14 16,-25 11-15-1,-14 4-51-15</inkml:trace>
  <inkml:trace contextRef="#ctx0" brushRef="#br0" timeOffset="-113081.55">699 12289 141 0,'0'0'74'15,"0"0"-55"1,0 0-4-16,0 0 4 0,0 0 1 16,0 0-8-1,-103 25-4-15,99-21 20 16,2 4-16-16,0 7-4 16,-1 14-7-16,1 17 0 0,0 15 9 15,2 9 5 1,0 10-7-16,0 8-3 0,-2 6-4 15,-8 3 7-15,0-12-6 16,-1-12-1-16,-3-15 3 16,5-14 4-16,1-2-3 15,-4-2 4-15,1-5-5 16,-2-2 6-16,1 3-10 16,-3 3-1-16,6 1 1 15,2-6 0-15,7-6 0 16,0-13-1-16,0-4-5 0,0-5 4 15,0-4 1-15,0 2-7 16,0-2 8-16,7 4 4 16,7 2-4-1,-1 3 0-15,3-4 1 0,3 3 2 16,-1-3-3 0,9-2 0-16,-2 4 2 0,4 0-2 15,2 1-10-15,5-2-9 0,5-2 1 16,5-3 1-1,2-3-13-15,1 0-21 0,0-9-11 16</inkml:trace>
  <inkml:trace contextRef="#ctx0" brushRef="#br0" timeOffset="-112418.59">1341 13000 280 0,'0'0'50'16,"0"0"-20"-1,0 0-25-15,0 0 6 0,0 0 19 16,0 0 5 0,-16-42-30-16,25 7 0 15,7-2 2-15,1-6 0 0,1-1-7 16,1 3 1-16,-2-2-1 15,-1 7 1-15,-3 8 0 16,-2 5-2-16,-4 14 2 16,-3 4 0-16,-4 2-1 15,3 3 0-15,-3 0 0 16,0 0 3-16,0 0-3 16,0 0-10-16,4 14-18 15,2 12 28-15,4 14 12 16,1 8-2-16,0 4-4 15,-2-2 2-15,2-1-7 16,-5-9-2-16,1 4 2 0,0 2-3 16,0 2-2-1,-1 0-34-15,3-4-24 0,3-10 3 16,-2-10-81 0</inkml:trace>
  <inkml:trace contextRef="#ctx0" brushRef="#br0" timeOffset="-112191.56">1994 12994 240 0,'0'0'62'0,"0"0"-62"0,0 0-1 16,0 0 1-1,0 0 26-15,0 0 5 0,40 128 7 16,-38-84-20-16,2 1-17 15,3-5-1-15,7 3-3 16,-2 2-3-16,5-3-19 16,-4-1-32-16,7-5-75 15</inkml:trace>
  <inkml:trace contextRef="#ctx0" brushRef="#br0" timeOffset="-111731.89">2688 12872 207 0,'0'0'80'0,"0"0"-78"15,0 0 2-15,0 0 3 16,0 0-5-16,-50 131 2 0,50-95-3 15,0-3 5 1,0-3-3-16,11-4-2 0,11-4 10 16,5-1-8-1,4-8 1-15,-2-4-8 0,2-6 9 16,1-3-1 0,-1 0 11-16,2 0-7 0,-2-16-6 15,1-16 11 1,-3-8-8-16,-8-8-2 0,-7-9-1 15,-7 0 2-15,-7-3-2 0,0-5 0 16,-25 5-2 0,-4 8 1-16,-7 15 5 15,-1 18 6-15,-8 17-12 16,3 2-4-16,2 15 0 0,-1 20-13 16,10 5-7-1,5 4 7-15,12 3-8 16,10-1-11-16,4-5-38 0,4-13-71 15</inkml:trace>
  <inkml:trace contextRef="#ctx0" brushRef="#br0" timeOffset="-111511.8">3571 12958 208 0,'0'0'29'15,"0"0"-12"-15,0 0 3 16,0 0 13-16,0 0-2 16,71 110-5-16,-67-76-4 15,0 0-18-15,-2 2 3 16,-2 0-7-16,2-5-6 0,0-4-3 16,2 0-22-1,3-5-39-15,1-9-28 0</inkml:trace>
  <inkml:trace contextRef="#ctx0" brushRef="#br0" timeOffset="-111031.4">4043 12497 255 0,'0'0'75'16,"0"0"-57"-16,0 0-6 16,0 0-8-16,0 0 3 15,-69 122-6-15,61-64 1 16,1-4-1-16,7-7 5 16,0-6-1-1,0-1 5-15,15-5-7 0,10-6 3 16,4-5-6-16,4-5-2 15,3-7 2-15,-3-4 0 16,-2-5-3-16,1-3 2 0,1 0 1 16,0-11 1-1,1-21-1-15,-1-12-4 0,-6-12-1 16,-7-1 1 0,-16 5-7-16,-4 4 10 0,-6 4 1 15,-23 0 11 1,-6 2-7-16,-5 4 3 0,-3 7-1 15,3 9 6-15,7 11-10 16,4 7-2-16,4 4-11 16,4 8-17-16,2 20-16 0,3 10-4 15,5 6-22 1,9-6-30-16</inkml:trace>
  <inkml:trace contextRef="#ctx0" brushRef="#br0" timeOffset="-110791.74">4928 12791 162 0,'0'0'30'0,"0"0"26"15,0 0-13-15,0 0 21 0,85 105-37 16,-79-67 13-1,-3 8-11-15,-3 4-21 0,0 6-8 16,0 2-1 0,0 5-10-16,-9-5-31 0,-5 2-18 15,-3-7 35 1,5-12-88-16</inkml:trace>
  <inkml:trace contextRef="#ctx0" brushRef="#br0" timeOffset="-110201.77">5289 12846 128 0,'0'0'111'16,"0"0"-76"-1,0 0-16-15,0 0 23 0,0 0-14 16,46-124-19-16,-32 77 10 15,-3-6-10-15,-2 2 11 16,0 2-4-16,-4 8-7 0,-1 4 2 16,0 7 9-1,-1 6-19-15,1 2-2 0,0 1 0 16,-2 2 1 0,4 1 0-16,-2 8-4 0,-2 1 4 15,0 8 6 1,0 1-6-16,-2 0 2 0,5 0-2 15,3 6-1-15,4 24 1 16,3 14 0-16,3 13 12 16,0 6 17-16,-2-5-23 15,-1-1 1-15,-3-9-6 16,-2-8 6-16,2-2-7 0,-3-10-1 16,-3-6 1-1,1-4 1-15,-3-3-1 16,4-6 0-16,-4 5-11 0,0 1-18 15,0 2-19 1,5 1-52-16,-9-18-54 0</inkml:trace>
  <inkml:trace contextRef="#ctx0" brushRef="#br0" timeOffset="-109901.39">6122 12758 468 0,'0'0'0'0,"0"0"-29"0,0 0 29 16,0 0 12-16,0 0 5 0,96 132-13 15,-83-94 5 1,-1 4-4-16,-8 0-1 0,-2-4-4 16,0-2-2-1,-2-2-2-15,0-4-15 0,0-6-35 16,0 0-7 0,0-10-29-16</inkml:trace>
  <inkml:trace contextRef="#ctx0" brushRef="#br0" timeOffset="-109432.64">6640 12666 293 0,'0'0'60'16,"0"0"-53"-16,0 0 20 0,0 0-9 16,42-133 6-1,-20 81-4-15,2 2-18 16,-2 2 3-16,-1 5 4 16,-4 9-5-16,-3 6 2 0,-5 6-3 15,-3 10 6 1,-2 4-9-16,-1 4-1 0,-3 2 1 15,0 2 3-15,0 0-2 16,0 0 4-16,5 0-2 16,1 0 3-16,3 11-1 15,5 16-5-15,-3 13 11 16,2 8 2-16,0 10 4 16,-2 3-8-16,3-8-9 15,-1-3 2-15,3-9-2 0,-5-9-4 16,0-2 3-16,-2-3-7 15,-2-6-26 1,1 2-1-16,-1-9-14 0,-2 1-16 16,4-13-38-16</inkml:trace>
  <inkml:trace contextRef="#ctx0" brushRef="#br0" timeOffset="-108871.24">6966 11694 301 0,'0'0'72'15,"0"0"-66"-15,0 0-6 0,0 0 28 16,85-128 2-16,-51 108-7 15,-1 8-1-15,3 4-17 16,-1 6 8-16,2 2-3 16,-2 0-7-16,-4 2-1 15,0 12 9-15,-2 6-9 16,-2 7 2-16,-5 8-4 16,0 17 14-16,-1 14 4 0,-4 19-6 15,-1 9 0-15,-3 3-1 16,1 5-9-16,-1-8 3 15,5-4-1-15,-1-2 0 16,6-7-4-16,0 1 2 16,0-2-2-16,4-2 0 15,-6-4-1 1,-9-3-1-16,-4-13 2 0,-6-10 6 16,-2-13-5-16,0-10 2 15,0-7-1-15,0 2 14 16,-10 6-12-16,-7 4-3 0,-1 4 4 15,-1-4-5 1,2-2 0-16,2-6-5 0,-3 2 4 16,-2-3-1-1,-6-3-4-15,-3-4 5 0,-2-5-10 16,-4-3 7 0,2-1 4-16,-5-1-22 0,7-1 1 15,-2 4-31 1,2 1-38-16,-1-6-52 0</inkml:trace>
  <inkml:trace contextRef="#ctx0" brushRef="#br0" timeOffset="-100101.4">388 15494 163 0,'0'0'75'0,"0"0"-71"0,0 0-4 16,0 0 0 0,0 0 2-16,0 0 2 0,0 0-4 15,-14-14 0 1,14 14 5-16,0 0-1 0,0 0 7 15,0 0-5-15,0 0 12 16,0 0-3-16,0 0-2 16,-5 0 9-16,-1 0 11 0,2 0-11 15,-4 0-3 1,2 0-16-16,-1-3 15 0,3 3-12 16,-3 0-4-1,0 0-2-15,3 0 0 0,-7 0-5 16,0 0 5-16,-1 0 0 15,-5 6 1-15,-1 13-1 16,-3 9-1-16,-4 4 1 16,2 8 5-16,-2 1-1 15,3-1-6-15,7-7 4 16,1 0 4-16,7-11-6 16,7-4-3-16,0 4 3 15,0 0 3-15,5 0-3 0,13 2-2 16,4 2 0-1,2-8 1-15,5-1 0 0,2-8-8 16,0 0 7 0,3-4-2-16,-1-5 7 0,6 0-3 15,1 0 2 1,4-5 8-16,1-13-6 0,-8-4-4 16,-3 0 4-1,-12-5-1-15,-3 1-1 0,-9-6-2 16,-3-4 0-16,-5 0 3 0,-2 1-3 15,0-1-3 1,0 1 3-16,0-1 0 0,0 5 0 16,-11 9 0-1,-5 2 0-15,-3 3-3 16,-8 0-3-16,-4 7-10 16,-3 3 6-16,5 7-4 0,5 0 3 15,1 0-21-15,10 4-22 16,7 17-31-16,6 2-85 15</inkml:trace>
  <inkml:trace contextRef="#ctx0" brushRef="#br0" timeOffset="-98781.86">158 14668 262 0,'0'0'32'0,"0"0"-24"16,0 0-8 0,0 0 1-16,-42 134 2 15,30-77 6-15,3 2 6 0,1 2-12 16,3-5 4-16,-2-2-2 16,5-10 13-16,-3-5-13 15,3-12-5-15,2-14 3 16,0-3 1-16,0-10-3 15,0 0-1-15,0 0 2 16,0 0 7-16,0-4-2 16,0-10 3-16,0-8 2 15,2-23-3-15,10-9-9 0,1-17-1 16,0 4-8 0,-1-1 8-16,-6 12 0 0,1 14-6 15,-7 11 7-15,2 1 0 16,0 8 0-16,-2 3 0 15,2 4 0-15,-2 9 1 16,3 6 2-16,-3 0-3 16,0 0 0-16,0 0-2 15,2 0-10-15,9 0-9 16,2 6 21-16,12 11 4 0,2 0-4 16,4 1 2-1,2 7-2-15,-2-6 5 0,3 2-3 16,-5-2-4-16,-4-2 4 15,-7-3 0-15,-7-5-2 16,-5 0-8-16,-4-5 8 16,-2-3 9-16,0-1-3 15,0 0 11-15,0 0-6 16,0 0 9-16,-13 0-20 16,-9 0 3-16,-9 0-3 15,-5 3 3-15,-6 3-2 0,-1 1-2 16,3-1 2-1,3 3 2-15,10-4-3 0,4 2-5 16,10-7 5 0,8 0 0-16,1 0-9 0,4 0-10 15,0 0-29 1,2 0-35-16,23 6 1 16</inkml:trace>
  <inkml:trace contextRef="#ctx0" brushRef="#br0" timeOffset="-97215.92">1053 14275 207 0,'0'0'26'16,"0"0"-12"-16,0 0-4 0,0 0 7 16,0 0 6-1,0 0 3-15,-19-28-4 0,16 28-8 16,0 0 5 0,1 0-11-16,-2 0-4 0,0 18-4 15,2 14 0 1,-3 17 2-16,3 13 12 0,-2 2-12 15,2-2 6-15,2-17-7 16,0-10 7-16,0-15-3 16,0-4-3-16,0-10 6 15,0-4-1-15,0-2-5 16,0 0 1-16,0 0-3 16,0 0 7-16,0 0-7 15,0 0 3-15,0-4 5 16,-4-10 1-16,-9-8-9 0,1-10-1 15,-2-7-1 1,5-9-2-16,7-2 4 0,2 0-5 16,0 3 5-1,6 4 0-15,10 3 1 0,4 6-2 16,0 0-3 0,3 5 4-16,-2 8 0 0,2 3-7 15,-3 6 7-15,-5 6-1 0,4 6-4 16,-4 0-7-1,3 0-6-15,-1 13 14 16,4 6 4-16,-5-2 0 16,-3 0 0-16,-5 1 3 15,-3-1-1-15,-5 6 1 16,0 3 2-16,0 2 9 16,-18 4-9-16,-9-2-5 15,-2 1 7-15,-2-2 0 16,0 2-7-16,0-9 0 15,8-6 1-15,6-4 1 16,5-6-2-16,8-5-3 16,4-1 3-16,0 0 0 15,0 0-5-15,0 0 0 0,0 0-4 16,0 0 9 0,0 0-5-16,0 0 0 0,0 0 5 15,0 0 4-15,0 0-3 16,0 0-2-16,0 0 3 15,0 0 6-15,0 0-5 16,0 0-1-16,0 0 3 16,0 0-5-16,0 0 0 0,0 0-5 15,0 0 1 1,0 0 4-16,0 0 0 0,0 0-8 16,0 0 8-1,0 0 0-15,0 0-1 0,0 0-1 16,0 0-24-16,0 0-32 15,9 0-63-15,7 0-95 16</inkml:trace>
  <inkml:trace contextRef="#ctx0" brushRef="#br0" timeOffset="-95847.56">2025 14508 56 0,'0'0'106'0,"0"0"-74"16,0 0-18-16,0 0 15 15,0 0-2-15,0 0 2 16,-4-5-15-16,2 1-1 16,-4 1 13-16,4 0 1 15,-2 0-8-15,-3 2 8 16,1-2-6-16,-1 3 7 0,0-2-13 15,0 2-7 1,1 0 3-16,2 0-9 0,-1 0-2 16,0 0 0-1,1 0-2-15,-3 19-2 0,-3 17-1 16,0 5 10 0,3 1-3-16,7-2-2 0,0-6-8 15,0 0 7-15,12 2 0 16,12-4 0-16,7 0-5 15,10-5 0-15,5-1 4 16,4-8 2-16,3-8-5 16,-2-6 5-16,0-4 2 0,-2 0 3 15,-8 0-4 1,3-10 3-16,-7-16-4 0,2-6 2 16,-8-8 4-1,-9-1-6-15,-6 2 2 16,-10 2 1-16,-6 1-3 0,0-2 3 15,-8-2 0-15,-17 3-2 16,-6 1 2-16,-7 5-3 16,-5 0 4-1,-3 5-4-15,-6 7 0 0,2 2-4 16,0 11 0 0,8 6 1-16,11 0-17 0,9 0 8 15,4 14-9-15,7 4-18 0,6 4-2 16,5 0-15-1,0 1 11-15,20-5-35 0</inkml:trace>
  <inkml:trace contextRef="#ctx0" brushRef="#br0" timeOffset="-95171.4">3575 14680 298 0,'0'0'0'16,"0"0"-17"-16,0 0 17 0,0 0 24 16,0 0 4-1,0 0 5-15,27-36-11 0,-14 12-8 16,1-5 5 0,-1-4-9-16,-1-1-2 15,-1 6 1-15,-5 4-7 0,-2 5-1 16,2 3 5-16,-4 5-6 15,0 0 3-15,-2 4-1 16,0 2 4-16,0 4 3 16,0 1-6-16,0 0 7 0,0 0-10 15,0 0-6 1,0 0-8-16,7 1-3 0,1 14 17 16,8 7 2-1,4 10 10-15,4 4 3 16,1 3-6-16,-2 5-3 0,-2-8-2 15,-5-3 0-15,-1-2 2 16,-1 5-6-16,-5-2-7 16,0 12 1-16,-4 6-16 15,-1 11-51-15,-4-13-43 16</inkml:trace>
  <inkml:trace contextRef="#ctx0" brushRef="#br0" timeOffset="-94121.43">398 17293 162 0,'0'0'63'0,"0"0"-37"16,0 0 12-16,0 0 17 15,0 0-27-15,0 0-4 16,-64-34-7-16,57 29 0 16,0 0 0-16,3-3-5 15,1 2 5-15,1 6-5 16,2-4 11-16,0 0-14 16,0-11-7-16,0-10-1 15,14-11 2-15,3-9-1 0,4-5-2 16,4-2 3-1,-2 2-2-15,4-4-1 0,0 2 1 16,0-3-1 0,-2 8 3-16,-1 6-3 0,-6 13 0 15,-10 10-3 1,-2 10 3-16,-6 3 0 0,0 5 4 16,0 0-3-1,0 0 7-15,0 0-8 0,0 0-3 16,0 5-14-16,4 17 17 0,9 18 2 15,1 9 7 1,-4 1 1-16,1 4-7 16,-1-10 0-16,-4-4-3 15,1-9 4-15,-3 0-4 0,0-3 0 16,4-1-9 0,-2-2 1-16,5-6-21 0,5-1-49 15,1-10-6-15,4-8-40 16</inkml:trace>
  <inkml:trace contextRef="#ctx0" brushRef="#br0" timeOffset="-93320.19">606 14249 314 0,'0'0'24'0,"0"0"3"15,0 0-6-15,0 0-21 16,0 0-4-16,0 0 4 15,-23 56 0-15,23 16 9 16,23 23 3-16,10 9-4 16,5 10 19-16,8 12-8 0,6 13-7 15,-3 14 0 1,0 15-2-16,-2 4 8 0,-10 17-10 16,-3 11-5-1,-12 11 9-15,-13 17-2 0,-9 8-10 16,0-2 6-16,-9-4 7 15,-13-38 2-15,2-35 1 16,6-40-10-16,8-42 10 16,6-20-3-16,0-15-11 15,0-18 7-15,0-6-8 16,4-10-1-16,7 2-4 16,1-4-8-16,-4-2 2 15,1-2 0-15,1 4-7 0,-6-4-5 16,-2 0 0-16,0 0 2 15,-2 0-1-15,0-10-8 16,3-34 0-16,-3-24-49 16,0-25-107-16</inkml:trace>
  <inkml:trace contextRef="#ctx0" brushRef="#br0" timeOffset="-92271.68">10 15543 85 0,'0'0'44'0,"0"0"-32"16,0 0 13-16,0 0 5 15,0 0-1-15,0 0-9 16,0-41-7-16,0 41 9 16,0 0-4-16,0 0 6 15,0 0-9-15,0 0-2 16,0-2-3-16,0 0-4 16,0 2 10-16,0 0-6 15,0 0-8-15,0 0-2 16,0 0-3-16,0 0 2 0,0 0 1 15,0-4-2-15,0 4 2 16,0-4 2-16,41-2 0 16,24 2 11-16,30 1-10 15,26-1 12 1,19-3-9-16,18 3-6 0,11-4 8 16,8 8-6-16,0 0 2 15,-1 0-4-15,-4 0 3 16,-7 8-3-16,0-8 0 0,9 0 3 15,13-4-2 1,14-21 14-16,13-6 8 0,-8 3-7 16,-13 0-7-1,-14 11 6-15,-25 4-7 0,-15 13-5 16,-19 0-3 0,-16 0 2-16,-8 0 0 0,-5 0-2 15,-6 0 1-15,-12 0-1 16,-12 0 0-16,-18 0-1 15,-22 0 1-15,-9 0 0 0,-10 0 2 16,-2 0 11 0,0 0-4-16,0 0-9 15,0 0-5-15,-9 10-41 16,-15 7-41-16,-12 14 34 0,-9-3-8 16,-1-1-33-1</inkml:trace>
  <inkml:trace contextRef="#ctx0" brushRef="#br0" timeOffset="-83166.27">8497 10481 145 0,'0'0'37'16,"0"0"14"-16,0 0-24 0,0 0 26 16,0 0 6-1,0 0-28-15,0 0 2 0,-29-52 3 16,25 52-7 0,0 0-17-16,-10 3-10 0,-8 39-2 15,-16 27 4-15,-13 30-4 16,-5 9 4-16,0-2 1 15,5-12-5-15,9-13 0 16,8-15 0-16,5-16 1 16,9-12-1-16,3-14-6 15,5-7 6-15,5-6 0 16,3-9-8-16,4-2-12 16,0 0-8-16,0 0 16 15,0 0 9-15,0-4 0 16,9-17 3-16,7-17 0 15,9-13-6-15,0-15-8 16,10-15-3-16,-2-3 4 0,0 4-3 16,-6 15 4-1,-3 10 12-15,-1 11 0 16,-3 9-3-16,-1 6-5 16,4 5-14-16,-5 9 18 0,-3 14-3 15,1 1-3-15,4 13 5 16,7 21-2-16,8 9 5 15,4 3-1-15,1 4 6 16,-5-4-1-16,-4-4 0 16,-4-6-1-16,-4-8 0 15,-8-8 5-15,-1-3-5 16,-12-6-2-16,-2 0 5 0,0-1 12 16,-18 4 19-1,-18 1-27-15,-13 2-3 0,-8-4 4 16,-4-4-7-16,-4-5 8 15,3-4-9-15,1 0 7 16,13 0-8-16,12 0-1 16,14 0-5-16,13 0-8 15,9 16-69-15,0 4-198 16</inkml:trace>
  <inkml:trace contextRef="#ctx0" brushRef="#br0" timeOffset="-82471.54">8271 11815 293 0,'0'0'51'0,"0"0"-29"15,0 0-22 1,0 0 0-16,0 0 5 0,-4 161 15 16,20-81-12-1,-3 5 7-15,-1 4-13 0,-5-1 16 16,-7-10-4 0,0-10-10-16,0-10 6 15,0-9-4-15,0-11-4 0,0-12-2 16,0-8 2-16,0-10 4 15,0-4-6-15,0-3 0 16,0-1 0-16,-2 0 11 16,-9 0-11-16,-8-13 0 15,-5-13-11-15,-1-8 11 16,6-8-1-16,0-11 3 16,11-2-2-16,6-7 0 15,2-1-1-15,0 1-2 16,4 3-2-16,23 6 5 0,4 2-12 15,4 1-5 1,5 4 9-16,-1 4 5 0,-4 8 2 16,-1 2-4-1,-5 7 5-15,-2 2 1 16,-8 8-1-16,-5 8-5 16,-5 7 2-16,-5 0 0 0,2 12-15 15,-1 21 18 1,-5 6 0-16,0 11 10 0,0 5-5 15,-20 2-1-15,-13 0 8 16,-3-7 6-16,0-13-13 16,-2-7 12-16,1-9-6 15,-11-1 6-15,-6 2-17 16,-7-6 0-16,3-4 0 16,7-3 5-16,13-8-3 15,9-1-4-15,11 0-7 0,9 0 2 16,5 0-17-16,4 0-32 15,0 0-34-15,8-7-143 16</inkml:trace>
  <inkml:trace contextRef="#ctx0" brushRef="#br0" timeOffset="-75621.49">3673 16583 81 0,'0'0'57'15,"0"0"-30"1,0 0-22-16,0 0 6 0,0 0-6 16,0 0-3-1,0 0 2-15,-23 0-3 0,17 2 9 16,4 2 8-16,0 5-18 15,0 4-3-15,2-1-19 16,0 2-14-16,0-5-18 16,0-4 1-16,0-5 50 15,0 4 3-15,0-4 25 16,0 0 29-16,0 0-4 16,0 0-5-16,0 0-11 15,0 0-7-15,0 0 2 16,-2 0-5-16,2 0-13 15,0 0-1-15,0 0-2 16,0 0-3-16,0 0 4 16,0 0-8-16,0 0 7 15,0-4-1-15,0 4-4 16,0 0 2-16,0-3-3 0,0 1 3 16,0-2-5-1,2-5 0-15,10-1 7 0,1-2-5 16,2-1-1-16,-1 4 0 15,1-1 0-15,1 6 0 16,-3 4-1-16,5 0 2 16,-1 0 0-16,6 0-2 15,-1 0 0-15,3 10 0 0,-3 10 0 16,-4 0 0 0,0 10 2-16,-3 7-1 0,-8 11 8 15,-7 14 12-15,0 10-17 16,-18 12 3-16,-11-8 1 15,0-12-1-15,0-6-2 16,2-9-3-16,1-9 7 16,1 0-3-16,3-8-4 15,2-1-3-15,5-10 1 16,5-7-1-16,2-5 1 16,3 0-9-16,1-5 8 15,0 4-2-15,0-6-1 16,2 2 4-16,2-4 2 0,0 0 1 15,0 0-3 1,0 0 4-16,0 0-4 0,0 0 0 16,0 0-1-1,0 0-3-15,0 0-6 0,0 0-6 16,0 0 1 0,0 0 6-16,0 0 8 0,10 0-2 15,1 0-1 1,5 0 4-16,-1 0 11 0,7 0-5 15,5 0 11-15,4 0-12 0,3-4 8 16,3-6 6 0,5 3-14-16,4 1 10 0,2-3-8 15,4 1-1 1,-5 2 1-16,-7-2-7 0,-9 8 9 16,-9-5-6-1,-9 5 2-15,-2 0-5 0,-3 0 2 16,-6-1 3-1,4 1 0-15,-2 0-4 0,-1 0 7 16,-1 0-2-16,-2 0-4 16,0 0-1-16,0 0 1 15,0 0-2-15,0 0 0 16,0 0-4-16,0 0 3 16,0 0-21-16,2 0-33 15,0 0-84-15,-2-26-134 0</inkml:trace>
  <inkml:trace contextRef="#ctx0" brushRef="#br0" timeOffset="-70858.49">1893 16317 213 0,'0'0'14'0,"0"0"-13"16,0 0 5-1,0 0 2-15,0 0 8 0,0 0-8 16,0 0-8-16,0 0 3 16,0 0-3-16,0 0 15 15,-2 0 3-15,-3 0-11 16,1 0 1-16,-2 0 2 0,1 0 5 15,1 0-5 1,2 0-5-16,2 0 2 0,0 0 4 16,0 0-6-1,0 0 5-15,0 0-4 0,0 0 1 16,0 0-5 0,0-5-1-16,0 5 5 0,0-1 3 15,0 1-8-15,0-5 1 16,0-8 3-16,0-7 4 15,13-9-9-15,0-3 0 0,-2 1 0 16,0 0 3 0,3-3-3-16,-5 2 0 0,4-9 0 15,3 2 5 1,-3-2-5-16,1 1-7 0,-1 0 7 16,1 5 0-1,-6 6-1-15,-1 9-1 0,-5 14 2 16,-2 2 4-16,0 4-4 15,0 0 0-15,0 0 0 16,0 0 0-16,0 0-4 16,0 0 1-16,0 0 1 15,0 0 0-15,0 0 2 16,0 0-12-16,0 0 10 16,0 0 1-16,0 9-7 15,2 4 8-15,0 15 4 16,0 10 10-16,3 3 1 15,2 4-15-15,-3-4 6 0,3-5 0 16,-1 3-6 0,-1-2 4-16,2 7-2 15,-5-4 9-15,0 0-2 16,1-7-9-16,-1 0 7 0,0-6 6 16,-2-8-10-1,2-3 6-15,-2-10-8 0,0-1 4 16,0-1-5-16,0 0 0 15,0-4 0-15,0 0 2 16,0 1-2-16,0-1-1 16,0 0 1-16,0 0 2 15,0 0-2-15,0 0-6 16,0 0 6-16,2 0-1 16,-2 0-5-16,0 0-2 15,0 0-12-15,0 0-11 16,0 0-21-16,0 13-36 15,0-5-76-15</inkml:trace>
  <inkml:trace contextRef="#ctx0" brushRef="#br0" timeOffset="-61575.68">1994 17415 42 0,'0'0'64'15,"0"0"-46"1,0 0-12-16,0 0 6 0,0 0 17 16,0 0 1-1,0 0-16-15,0-6-7 0,0 6-5 16,0 0 6-16,0 0 2 15,0 0 5-15,0 0 1 16,0 0 2-16,-2 0-8 16,2 0 1-16,0 0-7 15,0 0 8-15,0 0-7 16,0 0-5-16,0 0 2 16,0 0 0-16,0 0-2 15,0 0 0-15,0 0 0 16,0 0 6-16,0 0-3 0,0-4-3 15,0 0 4-15,0-5 9 16,0-8-11 0,4-7 8-16,9-10-4 0,3-2 3 15,-3-8-9 1,1 2 0-16,1-6 0 0,1-1 2 16,1-5-2-1,2 4 0-15,-4 2 0 0,-1 4 4 16,1 8-4-16,-6 0-5 0,-2 8 5 15,-1 10 3 1,-1 10-1-16,-5 4-4 0,2 0 4 16,-2 4-1-1,2-5-1-15,-2 5-1 0,0 0 1 16,2 0 2 0,-2 0-2-16,0 0-1 0,0 0-6 15,0 0 6-15,4 17 1 16,4 15 7-1,-4 16 13-15,0 10 3 0,-1 4-15 16,-3-8-4-16,2 0 1 16,2-4 10-16,0 3-7 15,2-3-7-15,-4 2 7 16,2-6 2-16,-2 2-7 0,3-8 2 16,1-8-4-1,-4-10 8-15,5-4-9 16,-2-4-1-16,-3-1 1 0,2-8 2 15,-1 3-1 1,-1 1-2-16,0-3 2 0,-2 2 3 16,0-4-4-1,2 2-4-15,-2-6 4 16,2 4 2-16,-2-4 0 16,0 0-4-16,0 0 4 15,0 0-5-15,0 0 3 16,2 0-6-16,-2 0 3 0,3 0-3 15,-3 0-18-15,0 0 2 16,0 0-6-16,0 0-12 16,0 0-56-16</inkml:trace>
  <inkml:trace contextRef="#ctx0" brushRef="#br0" timeOffset="-58961.42">3401 16022 11 0,'0'0'1'0,"0"0"13"15,0 0 45-15,0 0-19 0,0 0-8 16,0 0-10 0,-19 8 18-16,15-4-12 0,-1-4-3 15,2 2-11-15,1-1-6 16,0-1-5-16,2 0-3 15,0 0 6-15,0 0 1 16,0 0 6-16,0 0 8 16,0 0 3-16,0 0-5 15,0 0-7-15,0 0-7 16,0 0 8-16,0 0-3 0,0 0-8 16,0 0 3-1,0 0-5-15,0 0 0 16,0 0-2-16,0 0 2 0,0-3 2 15,0-5 1-15,0-6-2 16,4-5 1-16,8-1 6 16,-1-4-7-16,3-2-2 15,1-5 2-15,1-9 0 16,3-1-1 0,2-4-2-16,-1 2 2 0,-3 11 0 15,-5 6 1-15,-3 12-2 0,-7 8 2 16,2 4 0-1,-4 0-1-15,0 2-3 16,0 0 3-16,0 0 2 16,0 0-1-16,0-3-2 0,2-2 2 15,0-1 1 1,1-3-2-16,1 6-1 0,-4-1 1 16,2 4 5-1,-2 0-5-15,0 0 1 0,0 0-1 16,0 0-1-16,0 0-8 15,0 4-7-15,5 8 16 16,0 16 8-16,3 4 3 0,-1 12 12 16,-3 14-19-1,4 1 9-15,-6 6-5 16,2 2-1-16,-2-4 2 16,0-4-3-16,3-5-4 15,-3-6 0-15,2-4-2 0,4-8 8 16,-4-8 0-1,0-2-6-15,0-8 1 0,1-3-1 16,-3-7 2-16,0 0-8 16,-2-8 8-1,0 4-4-15,0-4 0 16,0 2-3-16,0-2 3 16,0 0 2-16,0 0-2 15,0 0-2-15,0 0-4 0,2 0 4 16,-2 0-3-16,0 0-6 15,0 0-2-15,0 0-11 16,6 0-29-16,-4-6-53 16</inkml:trace>
  <inkml:trace contextRef="#ctx0" brushRef="#br0" timeOffset="-8471.74">21336 11359 228 0,'0'0'86'16,"0"0"-70"-16,0 0-13 0,0 0 8 15,0 0 8-15,0 0-1 0,0 0-13 16,0 0 3-1,-38-58-8-15,35 54 3 16,1 3 0-16,2-3 13 16,0 4-15-16,0 0 6 15,0 0 1-15,0 0 13 16,0 0-7-16,-2 0-13 16,2 0 6-16,0 0 5 15,0 0-11-15,0 0 6 16,0 1-7-16,0 13 9 15,0 8-7-15,0 11 3 0,0 11-5 16,0 9 13-16,-3 14-12 16,-5 3 9-16,-3 5-6 15,-1-2 5-15,6-2-9 16,-1-1 0-16,1-8 0 16,1-3 8-16,-2-9-5 15,5-9-4-15,-2-5 2 16,1-3 5-16,-1-8-6 15,0 0 0-15,2-7 0 0,0-2 5 16,-2-2-3-16,2 0-4 16,0-3 4-16,2-3 1 15,-2 1-3 1,2-7-3-16,0 2 3 0,0-2 4 16,0 0-3-16,0 0-2 15,0-2 2-15,0 0 3 16,0 0-4-16,0 0-3 15,0 0 3-15,0 0 2 16,0 0-2-16,0 0-1 0,0 0 1 16,6 0 4-1,8 0-4-15,1 0-2 0,6 0 2 16,6 0 1 0,6 0 2-16,9 0-6 0,12 0 6 15,6-2 1 1,7-4-4-16,-1 0-8 0,4-1 3 15,1 4 3-15,-4-2-5 16,2 2 2-16,-7 1 4 16,-2 2-5-16,-8 0 4 15,-12 0-13-15,-11 0 15 16,-11 0-5-16,-10 0 1 16,-3 0 3-16,-5 0 1 15,0 0 2-15,0 0-2 16,2 0-4-16,-2 0 4 0,0 0-1 15,2 0 1-15,-2-1 0 16,0-4 3-16,0 3 6 16,0-4-8-1,0 2 3-15,0 0-4 0,0-2 9 16,0 0-7-16,-2-3 2 16,2 2-2-16,0-5 4 15,0-2-6-15,0-3 0 0,0-1 2 16,2 1 2-1,8-3-3-15,0-2-2 16,1-1 2-16,1 0 2 16,-1-4-3-16,-3 0-4 0,2-6 4 15,-4 1 10 1,-1-1-8-16,1 2 0 0,4-3 0 16,-2 4 3-1,3-2-5-15,1 4-1 0,-3 0 1 16,-1 6 4-16,-1 0-3 15,-2 1-2-15,-1 3 2 16,1 1 2-16,-3 6-3 16,-2 1-2-1,2-1 2-15,0 4 3 0,0 0 0 16,-2-4-5-16,2 1 4 16,-2 0 4-16,0 1-6 15,0 2-5-15,0 0 5 16,0-2 3-16,0 3-1 15,0 0-4-15,0 2 4 16,0-1 1-16,0-1-3 16,0 2-3-16,0 0 3 15,0-1 1-15,0 3 0 16,-2-2-2-16,0 2 2 0,0 2 2 16,-2-4-3-1,-1 2-4-15,1 0 4 0,-3 0 3 16,-2 0 0-16,-4 0-6 15,-5-1 6-15,-9 3-3 16,-6 0 0-16,-12 0 0 16,-6 0 0-16,-9 0-3 15,-5 0 4-15,-1 0-2 16,-1 0 0-16,9 0 1 16,4-3 0-16,5-6-8 15,7 2 8-15,2-3 0 0,1-1 2 16,4 4-4-16,4 1 4 15,4 0 2 1,5 3-4-16,4 0-7 0,3 1 7 16,-3 2 0-16,5 0-8 15,-1 0 5-15,1 0-3 16,3 0 6-16,4 0 0 0,-1 0-18 16,3 0-2-1,-3 0-10-15,2 0-20 16,-1 0-5-16,1 0-51 15,5 11 18-15,0 0-93 16</inkml:trace>
  <inkml:trace contextRef="#ctx0" brushRef="#br0" timeOffset="18448.2">23249 11297 3 0,'0'0'130'0,"0"0"-107"15,0 0-13-15,0 0 5 16,0 0 32-16,0 0-20 16,0 0-1-16,-13 0-8 0,13 0-5 15,0 0 8-15,0 0-1 16,0 0-13-16,0 0 7 15,0 0 0-15,0 0 12 16,-3 0-7-16,1 0-13 16,-2-1 7-16,2-3 5 15,-3 1-13-15,1 1 6 16,-2 0-4-16,-2 0 19 0,2 0-9 16,-1 0-17-1,1 2 11-15,-1 0 3 0,-2 0-13 16,-2 0-2-16,-3 0 3 15,-3 0 0-15,-4 8-2 16,2 2-4-16,-4 2 4 16,3 0 3-1,-3 0 0-15,4 2-6 0,-1-2 6 16,2 2 2-16,-2 5-5 16,2-3-5-16,0 2 5 15,2 2 3-15,1 2-2 0,-1 3-2 16,3 0 2-1,-1 3 1-15,6 0-2 16,1 2-8-16,5 3 8 16,0-2 5-16,2 5-4 0,0 3-2 15,0 1 2 1,0 3 2-16,6 3-3 0,3-2-6 16,3-2 6-1,3-5 3-15,7-1-3 0,1-5-1 16,3-4 1-16,1-1 3 15,2-5-3-15,2-1-9 16,2-4 9-16,-2-2 1 0,-1-3-1 16,1 1-1-1,-4 1 1-15,-1-3 9 16,-1-2-9-16,-2-1-9 16,-2-1 9-16,2-1 0 0,-3-3 0 15,2 0-1-15,-2-2 2 16,3 0 4-16,4 0-5 15,-2-12-4-15,4-2 4 16,-2 0 4 0,2-2-4-16,-2 0-1 15,-2-5 1-15,-2 4 8 16,-6-3-8-16,1 0 2 0,-3-1-2 16,1 3 13-1,-3-3-13-15,-1-2 1 0,1 0 7 16,0-7 7-16,-4 9-15 15,2-1-3-15,-7 0 3 16,6 2 4-16,-1-2-3 16,-3 0-2-16,3 0 2 15,-2 0 5-15,-5-3-6 16,3 4-6-16,-3-3 6 16,-2-1 10-16,0 1-5 0,0 2-9 15,0-1 8-15,0 0 6 16,0 1-10-16,0 2-5 15,0 2 5-15,0 2 6 16,0 0-5-16,-9 4-2 16,-2 0 2-16,0 2 9 15,-1-2-10-15,1 2 2 16,-2 0-2-16,1-2 14 16,-3 2-10-16,-1-4-2 0,-1 1-2 15,-1 0 13 1,1-1-13-16,-2 4-6 0,-3 0 6 15,2 1 3-15,-4 2 4 16,-1 0-13-16,0 4 14 16,-2 0-10-16,-2 3 2 15,6 0-10-15,-4 0 10 16,4 0 4-16,1 0-1 16,0 0-6-16,4 0 6 15,3 0 2-15,1 0-5 0,5 0-7 16,5 0 7-1,-1 0 0-15,2 0-30 0,1 0 1 16,2 3-14 0,-6 0 3-16,1 5-29 0,-3 4-48 15,-4 5 4 1</inkml:trace>
  <inkml:trace contextRef="#ctx0" brushRef="#br0" timeOffset="26081.72">25540 13269 237 0,'0'0'48'15,"0"0"-35"-15,0 0-12 16,0 0 20-16,0 0 14 16,0 0-15-16,0 0-3 0,-42-58-9 15,39 51 5-15,-3-1-9 16,1 1-2-16,-2 1 10 16,-4 0 10-16,1 1-20 15,-4 4 1-15,-1-2-3 16,-1 1 10-16,-2 0-9 15,-2 0 0-15,-3 2-1 16,-1-4 17-16,-5 2-14 16,-5-1 2-16,1-2-2 15,-3 5 22-15,-3 0-25 16,3 0 6-16,-7 0-6 16,3 2 4-16,-2 10-4 0,-1 6 0 15,1 5 0 1,3 4 2-16,-2 9-2 15,5 5-5-15,5 4 5 0,2 6 3 16,4-1 0-16,4 5-6 16,1 1 6-16,3 3-1 15,2 5-2-15,7 1-5 16,6 3 5-16,2 2 11 16,0 2-10-16,12-6 2 15,15-3 0-15,7-7 5 16,8-4-8-16,5-12-12 15,9-8 11-15,2-6-1 16,1-14-16-16,-1-6 10 16,2-6-22-16,-2 0 30 15,-6-18 1-15,-4-4-1 0,-3-10 0 16,-9 5 13-16,-3 2-12 16,-1-1-2-16,-6-2 2 15,1-4 3-15,0-7-4 16,-2-3 2-16,-4-2-2 15,2 0 13-15,-3-3-11 16,-2 2-4-16,-2-2 5 16,-3 3 3-16,-5 5-6 15,-2 1-7-15,-4 3 7 16,-2 2 4-16,0 2-2 16,0 3-2-16,-5 2 1 15,-17-2 15-15,-5-2-16 0,-9 0 1 16,1 4 3-1,-2 4-4-15,2 4 0 0,4 8-10 16,0 2-26-16,2 4 13 16,2 2-37-16,7 2-17 15,6 0-28-15</inkml:trace>
  <inkml:trace contextRef="#ctx0" brushRef="#br0" timeOffset="29927.82">27405 13240 133 0,'0'0'0'0,"0"0"-15"16,0 0 15-16,0 0 39 16,0 0-21-16,0 0-6 15,0 0-10-15,-27-1 15 16,25-2-5-16,2 1-8 15,-2 2 11-15,2-1 2 16,-2 1-17-16,2 0 6 16,0 0 0-16,0-3 9 15,0 3-5-15,-3 0-10 0,1 0 11 16,0-2 9-16,-3 2-18 16,3-1 11-16,-5-4-10 15,3 5 10-15,-3-1-2 16,-2-4-11-16,0 3 17 15,-2-1 10-15,-3-1-19 0,-1 0 13 16,-3-1-1 0,-3 0 6-16,-2 2-9 15,-2-1-17-15,1 4 5 16,2 0 5-16,-3 0-8 16,1 0-4-16,-1 0 4 15,-2 0 3-15,0 0-5 16,-2 7-6-16,3-2 6 15,-5 0 10-15,2 0-6 0,2 1-5 16,0 2 2-16,5 0 12 16,2-2-13-16,2 6 0 15,-2 1 0-15,2-2 5 16,0 6-2-16,1 1-6 16,3-3 6-16,-1 8 3 15,-1 3-6-15,1 4-7 16,-4 2 7-16,-1 0 3 15,5-2 0-15,1-2-6 16,3-4 6-16,3 0 0 16,3 1-3-16,0-2-7 15,5 5 7-15,-2-2 4 0,0 4-2 16,2 1-4-16,0 1 4 16,0 4 1-16,0 1-3 15,0 1-8-15,0-3 8 16,0-3 4-16,0-4-4 15,9-3 0-15,4-1 0 16,6-6 4-16,-2 4-4 0,3-9-10 16,1 4 10-1,0-1 2-15,4-2 0 0,2 2-4 16,0-2 1 0,4 1 0-16,0 0 1 0,2-1-12 15,1-4 12 1,-3-1-3-16,2-2 3 0,0-1-7 15,1-2 7-15,3 0 1 16,0 0-1-16,-2-4-1 16,5 0 1-16,0 0 1 15,3 0-1-15,1 0-2 16,1-4 2-16,6-2 5 16,-2-4-5-16,3 0-5 0,-2 0 5 15,-4-4 2-15,-7 1 0 16,-3 2-4-16,-5 1 4 15,-2 0-1-15,-4 0-1 16,-3-2-5-16,-2-2 5 16,-2 0 4-16,-3-5 0 15,-1 4-7-15,1-3 6 16,-1 1 5-16,-1-1-8 16,1-2-1-16,-1 2 1 15,-2-4 5-15,-2 2-1 0,-2 2-8 16,-5-4 8-1,-2 2 2-15,0 0-6 0,-2 0-6 16,-19 2 6 0,0 1 0-16,-6-2-9 0,-2-2 8 15,2 4 1 1,4-6 5-16,3 1-5 0,7 4-4 16,4 1 4-1,3 1 16-15,1 2-14 0,2-3-4 16,-1 1 4-16,0 2 5 0,0-2-7 15,-5 0-10 1,-3 2 10-16,-1-4 0 0,-3 2-5 16,1 2 5-1,-1-3 0-15,1 2 9 16,1-1-9-16,1 2-9 16,4 3 9-16,0-6 0 15,0 7-5-15,3-2 1 0,-1 2-7 16,2 2 10-16,1 2 1 15,-1-2-20-15,-1-1-3 16,-1 3-23 0,3 6-61-16,-3-3-106 0</inkml:trace>
  <inkml:trace contextRef="#ctx0" brushRef="#br0" timeOffset="41328.3">27253 15123 352 0,'0'0'46'0,"0"0"-46"16,0 0-32 0,0 0 32-16,0 0 33 15,0 0 5-15,0 0-25 16,-116-30 4-16,108 28-1 0,-1 0 18 16,-3 0-9-16,4-2-12 15,-3 4 7-15,1 0 3 16,-1-6-15-16,1 4 3 15,-2 0-11-15,-1 2 17 16,-3 0-13-16,-1 0 0 16,-4 0-3-16,-4 0 12 15,-1 0-11-15,-6 10 5 16,6-4-7-16,0 7 16 16,3-4-16-16,3 5 3 0,-2 7-3 15,0 1 2-15,-5 6 1 16,0 3-6-16,0 4 6 15,2 5-1-15,2 1-2 16,0 7-7-16,5 7 7 16,5-1 1-16,6 3 1 15,7-3-4-15,0-4-3 16,5-2 1-16,17-3 3 16,6-6-17-16,3-3 18 15,8 0-4-15,1-5 0 16,2-4 2-16,3 4 1 0,3-8 1 15,4 4 0 1,4-1-10-16,0-8 10 0,4-4-2 16,2-2-3-1,1-10 4-15,-1 1-3 0,0-3 2 16,-4 0 2 0,-5 0-7-16,-3 0 7 0,-8 0-1 15,-7 0 4-15,-1-5-7 0,0-3 8 16,-1-2-2-1,0-3 0-15,5-4 1 0,-2-5 2 16,-1-6 6 0,2 1-10-16,-4 1 5 0,-2 1-5 15,-2 0 14 1,-5 4-4-16,3-6-10 0,-5-5 5 16,1 1 9-1,-4 0-11-15,-3-1-6 0,-5-2 5 16,-2 2 7-16,-2-4-10 15,-3-4 5-15,-1 4-5 16,-3-2 8-16,0 3-4 16,0 5-8-16,0-1 8 15,-14 6 1-15,1 0-4 0,-6 8 5 16,2-5-6 0,-5 4 17-16,-3 1-14 15,-1-3 3-15,-3-1-2 0,0-2 5 16,-4 1-9-16,-2 0-4 15,-2 3 4-15,-1 2 4 16,-2 0 0-16,-1 2-8 16,4-1 8-16,1 6 5 15,3-2-9 1,0 2-5-16,-1 4 5 0,1-2 0 16,4 4 2-16,4-1-5 15,7 1 2-15,5 4-6 16,2 0 3-16,2 0-30 0,0 0 5 15,0 0 4 1,5 0-14-16,-3 0 17 0,-2 0-16 16,-4 3-3-1,3 13-69-15,-7 2-84 0</inkml:trace>
  <inkml:trace contextRef="#ctx0" brushRef="#br0" timeOffset="179712.69">3121 14289 7 0,'0'0'208'15,"0"0"-154"-15,0 0-37 16,0 0 9-16,0 0-1 16,0 0 17-16,0 0-10 15,0 0-23-15,-40-44 5 16,40 42 12-16,-2 0-14 16,2 2 5-16,0 0-9 15,0 0 2-15,-2 0-10 0,2 0-16 16,0 17 16-1,0 10 4-15,0 20 1 0,0 17 4 16,6 12-8 0,3-1 15-16,-2 7-7 15,2 7-7-15,-3 9 1 16,1 19 5-16,2 15-6 16,2 8 1-16,4 11-1 0,1-7 6 15,-1-3-8-15,-3-16 0 16,-3-18 0-16,3-12 6 15,-6-15-4-15,0-14-4 16,1-12 6-16,-1-10 3 16,4 2-7-16,-4-2-2 15,1 10 2-15,-1 5 4 16,-3 7-3-16,-1 1-2 16,-2 4 5-16,0-9-2 15,0-12-2-15,0-9-3 0,0-11 3 16,0-6 2-1,0-2 0-15,0-4-4 0,0 3 4 16,0 10-1-16,0 5-1 16,0 14-2-16,3 4 2 15,1 3 2-15,3-7 2 16,-3-14-8-16,-2-14 6 16,0-4-2-16,-2-5 0 15,2-5-1-15,-2 1 1 16,0 5 3-16,0 5-1 15,0 2-4-15,0 10 4 16,0 0-1-16,0 5-1 0,0-5-1 16,0-8 1-1,0 4 2-15,0-9 1 0,0-9-6 16,-2-1 6 0,2-4-3-16,0 1 0 0,0 1-1 15,0 2 1-15,0 2 1 0,0 5 1 16,0 4-4-1,0-1 4-15,0 0-2 16,0-4 0-16,0 0-1 16,0-5 1-16,0-2 1 15,0-1 2-15,0-6-6 16,0 4 4-16,0 0-1 16,0 0 0-16,0 0-2 0,0 2 2 15,0-6 1-15,0 4 2 16,0 1-6-16,0 2 4 15,0-1-1-15,0-2 0 16,0 4-3-16,7-2 3 16,0-2 0-16,2 6-2 15,2-2 2-15,5 0-3 16,6 2 3-16,2-2 0 16,11 2-5-16,6-2 5 15,3-4 3-15,6-1 0 16,-2-3-3-16,6 0 0 15,0 0 4-15,-3 0-4 0,-2 0 1 16,-2 0-1 0,1 0 2-16,2 0 0 0,0 0-2 15,0 0-8 1,1-7 8-16,-2-5 0 0,2 2 0 16,-3 2 0-16,-6-2 0 15,-5 3 2-15,-6 1-7 16,-4-3 10-16,-2 1-5 15,-2-2 0-15,-6 1 0 16,3 4 0-16,-5-3 1 16,1 4 0-16,-3 0-2 15,1 2 2-15,-3 2-1 16,-2-4 0-16,0 4 0 16,-2 0 0-16,-5 0 1 15,0 0 0-15,-2 0-2 16,0-4 4-16,0 4-3 15,0 0 0-15,0 0 6 0,2 0-6 16,-2 0 0 0,0-4 0-16,0 4-5 15,0-4 4-15,0-2 1 0,0-6 8 16,0-2-6-16,0-4 6 16,0-8-4-16,0 2 0 15,0-6-4-15,0 4 4 16,0-6-4-16,-2 1 0 15,-2 3 0-15,2-2 0 16,-3 2 0-16,0 2 2 0,3-2-4 16,-5-1 6-1,3-4-4-15,-2 3 0 0,-1-6 2 16,0-4-2 0,2-7 1-16,1-4-1 0,-2-4 0 15,-1 7-1-15,2 8 1 16,3 0 0-16,-3 8 1 15,-1 0-1-15,-1 2 3 16,1-6-2-16,-4 0-1 16,2-1 5-16,-3-11-4 0,-1 2-1 15,1-2 1 1,3-2-1-16,0 6 1 16,6 4-1-16,0 9 0 0,2 4 0 15,-2-3 0-15,2 6 0 16,-4-2-2-16,4-1 2 15,-3 1 0 1,-1-2 2-16,0-8-2 0,-1-2 1 16,0 0-1-16,1-2 0 15,-3-4 2-15,5 3-2 16,-2 1 3 0,4 4-3-16,-2 2 0 0,-3 1 2 15,3 2-2-15,-3-5 0 0,1-4 1 16,1-4-1-1,-1 0 0-15,0-2 2 0,2 4-2 16,0 2 0 0,2 1 0-16,0 9 0 0,-3-1-2 15,3 0 2 1,-2-1 2-16,0-1-1 16,-1 4-1-16,1-7-1 0,0 0 1 15,-1-1 0-15,1 1-1 16,2 0 0-16,-2-4 2 15,2 7-1-15,0-5 0 16,0 1 0-16,0 5 0 16,0-4 0-16,-2-1-2 15,2 2 2-15,-2-6 2 16,0 7-1-16,-3 3-1 16,3 2-1-16,-2 4 1 15,1 0 0-15,1 7-1 16,-1 2 1-16,1 2 1 15,-2 1 0-15,2-2-1 0,0 3-1 16,-1-8 1-16,-1 1 0 16,0 6-1-16,2-2 1 15,-4 9 1-15,4 0 1 16,2 1-2-16,-2-1 0 16,2-2 5-16,-2-2-5 15,-2-2 1-15,4-1-1 16,-5 7 0-16,3-3 1 15,2 2-1-15,-2 1-1 16,0-2 1-16,2 0 0 16,0 1-1-16,-2-2 1 15,0 1 2-15,-2 2-1 0,0 0-1 16,0 5-3 0,2-4 3-16,-1 5 0 0,1-4 1 15,0 2-1-15,0 0 4 16,-2 2 2-16,-2-2-6 15,2 2-4-15,0-2 4 16,-3 0 0-16,1-2 2 16,-8 0-2-16,-1-2 2 0,-8-2 1 15,-2 0-3 1,4 2 3-16,-4-2-3 16,3 0 0-16,3 4 0 0,4-1 0 15,5 4 4-15,-2-1-4 16,1-1 0-16,0 3-8 15,-5 0 8-15,3 0 0 16,-3 0-2-16,-1 0 2 16,-1 0 1-1,-3 0 3-15,2 0-4 0,-4 0-1 16,-1 0 1-16,-3 0 0 16,2 0 1-16,3 0-1 15,0 0 0-15,4 0 3 0,0 0-3 16,-2 0-2-1,7 0 2-15,-3 0 4 0,7 0-2 16,3 0-2 0,-1 0 0-16,4 0 4 0,1 0-4 15,-4 0-4 1,-1 0 4-16,1 0 0 0,-6-2 1 16,3 2-2-16,-4 0 2 15,-3 0 2-15,-1 0-3 16,-1 0-4-16,-1 0 4 15,2 0 0-15,-1 0 2 16,3 0-4-16,1 0 4 0,5 0 1 16,3 0-3-1,4 0-5-15,-3 0 5 16,3 0 0-16,-3 0 1 16,1 0-2-16,-1 0 2 15,-3 0 1-15,1 0-2 0,-2 0-4 16,2 0 4-16,1 0 0 15,1 0 1-15,1 0-2 16,1 0 2 0,1 0 2-16,-3 0-3 15,3 0-4-15,0 0 4 16,0 0 1-16,2 2 0 0,-2-2-2 16,2 0 2-16,-2 0 2 15,0 0-3-15,-1 0-5 16,3 0 5-16,-2 0 1 15,2 0 0-15,-2 0-2 16,0 0 2-16,-1 0 2 16,1 0-3-16,-1 0-6 15,1 0 6-15,0 0 2 16,0 0-1-16,0 0-2 16,2 0 2-16,0 0 1 0,0 0-2 15,-2 0-5-15,2 0 5 16,0 0 1-16,0 0 0 15,0 0-2-15,0 0 2 16,0 0-1-16,0 0 0 16,0 0-5-16,0 0 5 15,-3 0 3-15,1 0-2 16,-2 0-2-16,-3 0 2 16,0 0 2-16,3 0-3 0,-1 0-4 15,1 0 4-15,2 0 1 16,0 0 0-16,-2 0-2 15,4 0 2 1,-4 0 3-16,2 0-4 0,2 0-5 16,0 0 5-16,0 0 3 15,-2 0-1-15,0 0-4 16,0 0 4 0,2 0 2-16,-2 0-4 0,2 0-5 15,-3 0 5-15,3 0 1 0,0 0 0 16,0 0-2-1,0 0 0-15,0 0-2 0,0 0-5 16,0 0-30 0,0 0-1-16,0 0 32 0,0 0-64 15,0 0-27 1,0 6-58-16,0-6 21 16</inkml:trace>
  <inkml:trace contextRef="#ctx0" brushRef="#br0" timeOffset="142752.25">17311 1808 173 0,'0'0'23'16,"0"0"-5"-16,0 0 2 15,0 0 26-15,0 0-7 16,0 0-25-16,0 0-3 15,0 0 10-15,0 0 14 16,0 0-10-16,0 0-17 16,0 11-3-16,0 11 0 15,-2 18-5-15,-2 25 13 0,0 24-2 16,-1 14 11 0,5 3-9-16,0-10-9 0,0-17 3 15,0-16 4 1,5-15-10-16,1-12 3 0,1-11-2 15,-3-12 5 1,0-7-7-16,-1-3 1 0,-3-3-1 16,0 0 9-16,0-21 4 15,0-17-13-15,-5-8-16 16,-8-8 6-16,-5-6 0 16,1-2 3-16,-4-6 2 15,2-5 3-15,3-3 4 16,7 5-4-16,5 2 5 15,4 13 0-15,0 11-3 16,0 12-3-16,15 5 3 16,3 2 0-16,6-1 1 0,10 0-2 15,4 2 2-15,-3 5 1 16,-3 8-2-16,-3 6-40 16,-3 6-55-16,3 0-2 15,-9 0-119-15</inkml:trace>
  <inkml:trace contextRef="#ctx0" brushRef="#br0" timeOffset="142962.06">17024 2356 392 0,'0'0'0'0,"0"0"-20"0,0 0 20 16,0 0 4 0,0 0-4-16,158-99-16 0,-102 75-49 15,-3 3-17-15,1-2-52 0</inkml:trace>
  <inkml:trace contextRef="#ctx0" brushRef="#br0" timeOffset="143413.87">17552 2217 279 0,'0'0'20'0,"0"0"-12"16,36-126-7-16,-20 73 19 16,-1 3 3-16,3 3-4 15,-3 7-19-15,1 6-2 0,-5 5 2 16,-2 11 7 0,-5 6-1-16,-4 11 3 0,0 1-3 15,0 0 4 1,0 0-4-16,0 1-6 15,0 18 1-15,3 6 16 16,2 10-1-16,-3 7 4 0,2 8-8 16,0 4 17-16,-1-2-12 15,-1 4-13-15,4-3 1 16,-1-5 4-16,4-4-8 16,0-4-2-16,-1-6 3 15,0-6 2-15,0 0-4 16,-3-6-13-16,-1 0-27 15,2 0-30-15,-2-3-88 16</inkml:trace>
  <inkml:trace contextRef="#ctx0" brushRef="#br0" timeOffset="144502.01">18807 446 273 0,'0'0'14'16,"0"0"-13"-16,0 0 6 15,0 0 31-15,0-108 3 16,0 101 2-16,0 0-19 16,0 7 0-16,0 0-10 15,0 0-1-15,0 0-12 16,0 7-1-16,6 23-1 0,17 15 1 16,3 22 18-16,1 9-3 15,-5 8-14-15,1 3 6 16,-6-3-4-16,-1-8 7 15,1-4-10-15,0-11-2 16,-5-13 2-16,7-8 3 16,-9-13-2-16,0-9-2 15,-3-7 2-15,-3-7 4 16,-2-4-5-16,-2 0 0 16,0-3 11-16,0-22 26 15,-18-16-36-15,-2-9-2 0,0-9 2 16,-3-4 6-1,6-5-7-15,5-1-8 0,10 2 8 16,2 0-2 0,0 10 2-16,12 4-8 0,13 13-4 15,-2 8 5-15,6 9-8 0,0 6-11 16,1 4-5 0,-4 10-21-16,1 3-23 0,-4 0-3 15,-6 0-68 1</inkml:trace>
  <inkml:trace contextRef="#ctx0" brushRef="#br0" timeOffset="144692.32">18976 642 310 0,'0'0'88'16,"0"0"-88"-16,0 0-60 15,0 0 60-15,0 0 10 16,0 0-10-16,127-61-10 16,-87 36-67-16,-4 2-39 15</inkml:trace>
  <inkml:trace contextRef="#ctx0" brushRef="#br0" timeOffset="145362.37">19404 395 218 0,'0'0'15'0,"0"110"-10"15,0-44-1-15,16 1 13 16,-1-2 11-16,3 3-8 16,-1-1-7-16,-3-9-12 15,-5-12 15-15,-3-12-5 0,-1-16-10 16,-3-5 7-1,-2-12-1-15,0-1-5 16,0 0 35-16,0-24 28 16,0-14-49-16,-4-12-14 15,-3-6-1-15,1-8 7 16,1-4 0-16,5-9-8 0,0-2-1 16,0 2-1-16,9 3 0 15,13 8 2-15,0 11-11 16,1 13 5-16,-1 10-2 15,-1 7-8-15,-4 14 16 16,-6 5-8-16,0 6 7 16,-6 9-27-16,-3 24 15 15,-2 16 13-15,0 4 9 16,-2 8-8-16,-14-5-2 0,0-6 4 16,4-6 1-1,-2-8-4-15,1-5-2 0,1-9 2 16,3-4 3-1,3-8-2-15,2-4-2 0,4-6-2 16,0 0-3 0,0 0-35-16,12-6-23 0,15-13 61 15,4-3 3-15,3 2-10 0,-5 8 1 16,-7 8 9 0,-7 4 4-16,-1 0-4 0,-3 14 3 15,0 5 24 1,-1-2-7-16,-8 0-17 15,-2 2 23-15,0 6-7 16,-16 4 13-16,-18 5 2 0,-10 2-20 16,-5-5-4-16,-1 1 5 15,4-6-15-15,6-2 0 16,5-8-3-16,6-4-11 16,6-2-49-16,3 0-91 15</inkml:trace>
  <inkml:trace contextRef="#ctx0" brushRef="#br0" timeOffset="146519.29">19439 798 142 0,'0'0'40'16,"0"0"-10"-16,0 0 3 0,0 0 10 15,0 0-3 1,0 0-33-16,0-34-4 0,5 28-3 16,2 6 10-16,-3 0-2 0,1 0-7 15,-1 11 5 1,2 12 25-16,4 6-11 0,-1 14 6 16,-3 7-4-1,3 7 4-15,-2 5-11 0,4 1-8 16,-2-1-2-1,-3-1 6-15,4-7-9 0,-6-6-2 16,-2-6 1 0,-2-7 5-16,0-6-6 0,0 0 0 15,0-5 0-15,0 2 3 16,-8 0-3-16,-2 0-9 16,1-1-18-16,3 2-35 15,1-3-44-15,-6-14-134 16</inkml:trace>
  <inkml:trace contextRef="#ctx0" brushRef="#br0" timeOffset="147570.45">18606 2139 85 0,'0'0'317'15,"0"0"-266"1,0 0-35-16,0 0-14 0,0 0 0 16,0 0-4-16,-40 127 4 0,40-35-2 15,0 8 3 1,0 0 1-16,0-7-4 0,0-11 3 16,0-19-3-1,4-18 6-15,1-15-5 0,-5-13-2 16,2-11 2-1,-2-6 4-15,0 0 15 0,0-17 10 16,0-25 3 0,-4-20-25-16,-7-16-7 0,-1-15-2 15,8-7 2-15,2-6-5 16,2 2 1-16,0 1-6 16,18 13 8-16,3 14-4 15,6 18 1-15,-2 18 2 16,-5 17-1-16,0 15 3 15,-4 8 0-15,1 0-9 16,6 17 6-16,1 21 1 16,-1 15-2-16,-12 14 4 15,-7 8-2-15,-4 1 2 16,0-10 0-16,-17-6-1 0,-10-10 1 16,-2-4 4-1,-4-6-3-15,4-8-1 0,6-12 1 16,8-8 4-1,7-7-5-15,8-5 2 0,0 0-2 16,0 0 0 0,0 0 0-16,0 0-2 0,8-7 2 15,9 4 1-15,4-4-1 16,5 7-1-16,6 0 1 16,3 0 1-16,3 0 0 15,2 0-2-15,0 4 0 16,-2 6 0-16,-3-1-16 15,-1 3-20-15,-3-3-4 16,-4-3 1-16,2 1-30 16,0-3-28-16</inkml:trace>
  <inkml:trace contextRef="#ctx0" brushRef="#br0" timeOffset="148015.89">19161 2141 398 0,'0'0'13'0,"0"0"-11"0,0 0-2 16,0 0 4 0,0 0-1-16,-63 107 10 0,48-43-1 15,3 6 0 1,4 5-2-16,4 0-8 0,4 1 8 15,0-3-7 1,4-10-1-16,21-13-2 0,6-11 0 16,4-13 0-16,7-9-4 15,3-16-14-15,2-1 14 16,0-8-2-16,-3-23 0 0,-3-16 0 16,-8-6-2-1,-4-12-8-15,-7-4 0 0,-11 3 3 16,-6 2 13-1,-5 9 9-15,-2 6 0 0,-21 8 15 16,-6 8-3 0,-4 3 7-16,-1 8-16 0,-1 5-12 15,-3 6 8-15,4 4-8 16,3 1 0 0,7 5 0-16,6-3-16 0,7 4-19 15,9 0-23-15,2 0-37 16,0 0-60-16</inkml:trace>
  <inkml:trace contextRef="#ctx0" brushRef="#br0" timeOffset="148414.14">19923 2101 301 0,'0'0'62'16,"0"0"-26"0,0 0-13-16,0 0 6 0,0 0 0 15,-129-32-9 1,100 62-20-16,-4 16 0 0,-3 12 0 15,2 10 4 1,8 9 4-16,5 2-2 0,13 4-6 16,8-2 6-16,0-11-5 15,31-14 3-15,11-14-4 16,5-10 4 0,6-8-2-16,5-10-4 0,2-8 0 15,-2-6 2-15,-2 0-7 16,-7-22-3-16,-6-3-27 15,-8 0-62-15,-12 3-48 16</inkml:trace>
  <inkml:trace contextRef="#ctx0" brushRef="#br0" timeOffset="149417.75">18459 3357 416 0,'0'0'54'15,"0"0"-15"-15,0 0-33 0,0 0-1 16,0 0-5 0,-18 124 13-16,18-38-8 0,0 9 4 15,0 7-4 1,0-6-2-16,0-8-3 0,0-8 1 15,0-16-1 1,0-17 0-16,0-15 1 0,0-21-1 16,0-8 0-1,0-3 2-15,0-4 3 0,0-35-5 16,0-16 8-16,0-18-7 16,-8-11 0-16,-2-8-1 15,2-7 0 1,-3-2-6-16,3 5-4 0,8 17-4 15,0 17 12-15,12 12 2 16,10 9-11-16,5 9 6 16,-1 8 5-16,6 10 0 15,1 10 0-15,-4 4-2 16,2 2 2-16,-4 24 0 16,-7 11 1-16,-9 3-1 15,-9 8 4-15,-2 2-2 16,-4 4-2-16,-21-1 4 15,-4 2 0-15,-6-5 5 16,-7-2-9-16,-3-4 8 0,5-11-2 16,4-9-3-16,10-8-3 15,7-9 6-15,9-2-5 16,3-5-1-16,7 0 0 16,0 0-13-16,0-12-17 15,0 0-20-15,11-3-32 0,11 3 35 16,3-1-9-1,2 2-1-15,2 6-17 0</inkml:trace>
  <inkml:trace contextRef="#ctx0" brushRef="#br0" timeOffset="149822.17">18437 3727 288 0,'0'0'71'0,"0"0"-71"0,0 0-29 16,0 0 29 0,0 0 13-16,0 0 0 0,100 37 10 15,-54-12-4-15,2 9 12 0,-6 6 12 16,-2 6-15 0,-8 4-12-16,-7 0-13 15,-4 1 4-15,-7-4-5 16,-6-3-2-16,-3-3 0 0,-3-8 0 15,0-12-9 1,-2-6-17-16,4-9-29 0,4-6-20 16,0 0 5-16,5-16-65 15</inkml:trace>
  <inkml:trace contextRef="#ctx0" brushRef="#br0" timeOffset="150252.1">19081 3320 412 0,'0'0'40'16,"0"0"-23"-16,0 0-15 0,0 0 5 15,0 0 5 1,-126 175-7-16,109-82 9 0,6 12-4 15,6 2-3 1,5-1-2-16,0-16-1 0,14-13-1 16,11-18-3-16,10-18 1 15,5-18-2-15,7-16 1 16,2-7-2-16,-2-12 1 16,1-33 2-16,-5-14 5 15,-5-14-5-15,-7-11 1 16,-13-4-2-16,-18-5 1 15,0 3-1-15,-36 4 0 16,-12 14-14-16,-13 14 14 16,3 19 3-16,0 16-1 15,7 11 3-15,7 12-5 16,2 0 0-16,7 13-1 0,7 18-61 16,14 4-7-16,14 5-21 15,0-5-35-15</inkml:trace>
  <inkml:trace contextRef="#ctx0" brushRef="#br0" timeOffset="150872.14">19829 3288 219 0,'0'0'55'0,"0"0"-28"16,0 0 29-16,0 0 8 16,0 0-3-16,0 0-21 15,-97-12-15-15,70 24-3 0,-4 10-1 16,-1 5-10 0,-1 10-8-16,4 14-1 15,0 17 3-15,2 18-2 16,0 12-3-16,5 7 5 0,4-7-3 15,10-12-2 1,8-14-1-16,0-15 0 0,15-13 1 16,14-12-5-16,11-8-3 0,3-8-10 15,3-12 7 1,3-4-4-16,0 0-35 0,-2-6-45 16,-7-11 28-1,-2-7-84-15</inkml:trace>
  <inkml:trace contextRef="#ctx0" brushRef="#br0" timeOffset="151132.46">20014 3767 328 0,'0'0'0'15,"0"0"-21"-15,0 0 21 16,0 0 28-16,123-1-6 16,-81-12-21-16,5-1-1 15,4-4-28-15,2 0-17 16,-1-3-237-16</inkml:trace>
  <inkml:trace contextRef="#ctx0" brushRef="#br0" timeOffset="151752.47">20752 3348 158 0,'0'0'329'0,"0"0"-300"15,0 0-29 1,0 0 1-16,0 0 0 0,-127 169-1 16,86-79 11-16,-3 12-7 15,-5 1-1-15,0-5 8 16,8-10 17-16,10-9-17 16,14-14-11-16,5-9 2 15,12-18-2-15,0-13 0 16,0-15-14-16,3-10-7 15,13 0 1-15,6-25 18 16,1-18 1-16,2-18-1 16,0-11-1-16,-2-8 3 15,-3-10-12-15,-7-6 9 0,0-13 2 16,-6 2-8 0,0 10 7-16,-5 15-4 0,2 24 6 15,-1 17 0 1,-1 22 5-16,-2 8 8 0,0 11-3 15,4 0-10 1,6 21-17-16,9 16 17 0,10 10 2 16,4 13-2-16,4 10-2 0,-2 6 1 15,-3 2 1 1,-9-1 0-16,-2-7-2 0,-7-8 0 16,-10-6 2-1,-4-8 2-15,0-10 2 0,-4-12-1 16,-12-6 8-1,-3-8 2-15,-4-6 3 0,-13-3-13 16,-9-3 11 0,-9 0-8-16,-1 0-2 0,4-13-4 15,-1 2 3-15,12-1-3 16,5 2-1-16,10 1-27 16,9 3-2-16,10 3-59 15,6-4-39-15</inkml:trace>
  <inkml:trace contextRef="#ctx0" brushRef="#br0" timeOffset="152151.98">20930 3287 457 0,'0'0'41'15,"0"0"-41"-15,0 0-15 0,0 0 15 16,0 0 18 0,36 145 9-16,-28-58-11 0,-1 7-2 15,3 2-5-15,5-1-3 16,9-17-2-16,10-7-1 16,8-11-3-16,5-14-1 15,5-9 0-15,-2-12-3 16,0-14 4-16,-9-11-1 15,-1-1-1-15,-1-35 2 16,-4-18 10-16,-1-11-9 16,-3-7 7-16,-6-4-2 0,-10-4-5 15,-3 3-2 1,-12 5 2-16,0 11-4 0,0 12-4 16,-14 11-18-16,-7 10 5 15,0 9-7-15,-2 7-40 16,-4 12-16-16,-4 0-94 15</inkml:trace>
  <inkml:trace contextRef="#ctx0" brushRef="#br0" timeOffset="156144.06">15654 3200 249 0,'0'0'93'0,"-38"132"-87"0,11-39 33 15,-4 9-18-15,-7 3-9 0,-2-5 23 16,0-9 2 0,0-11-12-16,0-16-3 15,1-7-4-15,2-7 7 16,1-7-16-16,5-9-6 0,4-6-3 15,6-9 2 1,5-6-1-16,3-3-2 0,3-6 2 16,6 0 1-16,4-4-2 15,0 0-9-15,0 2 5 16,0-2 3-16,0 0-9 16,0 0 10-16,0 0 0 15,0 0 5-15,0 0-5 16,0 0 2-16,0 0 2 15,0 0-2-15,0 0 0 16,0-16-4-16,10-8 4 16,4-10 3-16,5-2-5 15,-2-1-12-15,-1 6 12 0,-3 6-4 16,0 4 6 0,1 0-4-16,-1 2 4 0,1 6 2 15,-1 3-4 1,-2 6-10-16,2 4 10 0,8 0-1 15,6 23 3 1,4 17-2-16,11 11 2 0,-2 8 12 16,2-1-14-16,-4-4-2 15,-5-8 2-15,-3-10 4 16,-11-8-3-16,-3-6-2 0,-7-6 1 16,-5-4-5-1,-4 1-31-15,0-4-41 0,0-3-31 16,0-6-78-1</inkml:trace>
  <inkml:trace contextRef="#ctx0" brushRef="#br0" timeOffset="157051.99">15778 3026 68 0,'0'0'402'15,"0"0"-383"1,0 0-15-16,0 0-2 0,0 0 5 16,0 0-5-1,37-28 3-15,-18 76 15 16,-3 16 3-16,-3 10-20 15,-11 2 0-15,-2 1-2 16,0-5 9-16,0-12-10 16,0-14-5-16,-4-16 5 0,4-16 4 15,0-10-3-15,0-4-2 16,0-2 1-16,0-25 0 16,0-18 0-16,4-15-15 15,5-10 6-15,-4-7 3 16,-5-1-15-16,0 6-6 0,0 9 4 15,0 11 16 1,0 23 4-16,0 12-3 0,0 13 6 16,0 4 0-16,0 9-4 15,13 22 4 1,6 14 11-16,2 11 11 0,2-1-16 16,-1 1-5-16,-5-5 1 15,2-5 6-15,-4-5-7 16,3-11-2-16,-5-13 2 15,1-8-4-15,-1-8 3 16,-1-1-3-16,-2-1 3 16,1-25 5-16,3-16-2 15,-3-7-6-15,1-3 6 0,-8 4-5 16,-2 8 2 0,-2 11-5-16,0 16 5 0,0 9 2 15,0 4 4 1,0 13-7-16,0 27 2 0,0 10 10 15,0 1-6 1,2-1-3-16,9-4 1 0,3-5 3 16,-1-10-4-16,3-2-4 0,-1-11 4 15,3-2-3 1,0-6 1-16,-2-4-29 16,-1-4-12-16,-1-2-2 15,-4-2-36-15,1-21 14 16,-1-8-31-16,-4-1 28 15,1 2 68-15,-7 4 49 0,0 9 10 16,0 7 24 0,0 6-10-16,0 4-5 0,0 0-36 15,0 3-9-15,0 20-12 16,4 8 5-16,8 5-1 16,-1-2-1-16,2-3-13 15,1-2-2-15,1-9 5 16,1 0-11-16,-1-10-8 15,1-6-32-15,-3-4-28 16,-1 0 30-16,-8-24-107 16</inkml:trace>
  <inkml:trace contextRef="#ctx0" brushRef="#br0" timeOffset="157179.06">16454 3142 334 0,'0'0'0'16,"0"0"-119"0,0 0 60-16</inkml:trace>
  <inkml:trace contextRef="#ctx0" brushRef="#br0" timeOffset="158052.06">16808 3057 336 0,'0'0'74'15,"0"0"-65"-15,0 0-1 16,-114 103 12-16,87-63 5 0,3 4-14 16,9 3-4-16,1-1-5 15,9-5 7-15,5-2-9 16,0-10-9-16,12-4 9 15,12-8-3-15,1-9 0 16,1-3-3-16,1-5 6 16,-2 0-2-16,2-5 2 15,0-16-16-15,-3-11 13 16,-4-4-3-16,-2-2 8 16,-7-4-4-16,-2 3 4 0,-3 3 5 15,2 3-1 1,-2 10-6-16,3 7 12 0,-5 6 5 15,0 10-17 1,6 0 0-16,1 0-4 0,11 16 4 16,1 12 2-16,6 2 3 15,-3 2-5-15,0 5 9 16,-1-5-6-16,-4 4-5 0,-6 0 4 16,-4-5 6-1,-4 0-8-15,-7-12 3 0,2-4-3 16,-2-9 9-1,0-6-6-15,0 0 19 0,0 0-9 16,0-14 13-16,0-10-26 16,-2-11 1-16,-2 0-1 15,1-3 1-15,3 2 2 16,0 1-6-16,0 6-3 16,0 0 5-16,16 4-15 15,2 0-6-15,1 5 4 16,4 4 6-16,-1 4-13 15,0 4 7-15,-2 2 18 16,1 1 1-16,-8 5-1 16,-2 0-2-16,-2 0 2 0,0 5 10 15,-1 13-6 1,2 6 6-16,-4 6-10 0,-1 2 12 16,-1 2-12-1,2-2-1-15,2-2 1 0,3-3 4 16,-3-1-3-1,4-9-2-15,-1-1 2 0,0-5 3 16,-2-9-4 0,0-2-10-16,2 0 10 0,0-4 9 15,5-22 1-15,0-12-9 0,-8-6 8 16,-8-2-7 0,0 1-2-16,-20 9-6 0,-20 8 4 15,-12 10-1 1,-8 8 0-16,-6 10-13 0,-5 2-51 15,0 26-24 1,-6 13-64-16</inkml:trace>
  <inkml:trace contextRef="#ctx0" brushRef="#br0" timeOffset="158756.9">16006 4028 446 0,'0'0'20'0,"0"0"-20"16,0 0-21-16,0 0 21 16,0 0 13-16,-31 153-8 15,21-93 2-15,2-6-5 0,3-7 6 16,3-7-8-16,2-13-4 16,0-13 4-16,0-9 0 15,0-5-26-15,0 0 26 16,0-27 6-16,0-11 8 15,0-12-14-15,0-6-2 0,-2-5 2 16,2 4 5 0,0 0-2-16,0 7-6 0,0 12 6 15,0 15 1-15,0 12-4 16,0 11-9-16,0 0 9 16,7 16 1-16,1 17 0 15,8 4 5-15,-1 1-5 16,6-1 7-16,-1-12-8 15,2-7-4-15,0-7 4 16,-1-9 6-16,-6-2-3 16,-1 0-6-16,-6 0 6 15,1-6 5-15,1-14-8 16,0-8-1-16,1-8 1 16,-1-7 3-16,1 2-3 15,-1 2 0-15,-2 9 0 0,-6 12 4 16,0 11 3-1,-2 7-3-15,0 0 1 0,4 17-5 16,3 21 3 0,4 12 6-16,-2 10-8 0,4 1 9 15,6-4-10-15,0-7-7 16,8-6-2-16,2-15-11 16,4-16-67-16,5-13 40 0,0-11-37 15,-2-25-111 1</inkml:trace>
  <inkml:trace contextRef="#ctx0" brushRef="#br0" timeOffset="159131.94">16518 4004 292 0,'0'0'32'16,"0"0"-5"-16,0 0 4 15,-98 135 16-15,83-101-19 16,5-3-14-16,6-4-2 15,4-5-7-15,0-4-5 16,0-5-4-16,14-6-3 16,-1-3 6-16,3-4-10 15,-1 0-2-15,1-4 11 0,6-18-1 16,-2-6-30 0,1-2 22-16,-4 0-1 0,-7 3 12 15,-4 10 5 1,-6 7 2-16,0 6 19 0,0 4 23 15,0 0-29 1,0 0-6-16,0 0-8 0,0 9 0 16,9 22-6-16,4 7 1 15,5 0-1-15,9 2 3 16,0-6-3-16,4-5-17 0,4-4-39 16,3-10-16-1,5-12-2-15,3-3-75 0</inkml:trace>
  <inkml:trace contextRef="#ctx0" brushRef="#br0" timeOffset="159369.95">17160 3940 366 0,'0'0'53'16,"0"0"-38"-16,0 0 13 15,0 0-17-15,0 0 20 16,-123 34-5-16,92 2-21 15,2 8 2-15,4 0-6 16,8-1 12-16,3-3-13 16,12-4-6-16,2-7 6 15,0-2-4-15,16-8-40 16,13-8 1-16,5-11-16 16,3 0-3-16,1-2-4 15,0-18-44-15</inkml:trace>
  <inkml:trace contextRef="#ctx0" brushRef="#br0" timeOffset="160081.76">17392 3760 430 0,'0'0'83'0,"0"0"-72"0,0 0 0 15,0 0 0 1,0 0-5-16,0 0 15 15,0 136-19-15,0-88 8 16,2 0-10-16,3 1-4 0,-1-2 4 16,0 4 4-16,0-8-4 15,-1-4-4 1,2-14-4-16,-3-8 8 0,0-11 0 16,0-6-8-16,-2 0 8 15,3-2 10-15,-1-23-9 16,-2-2 0-16,0-6 0 15,0 4 9-15,0-3-10 16,0-1-5-16,0-1 5 16,0 0 0-16,6-2-6 15,12 2-10-15,4 1-9 0,5 6 3 16,-2 4 20 0,-3 8-6-16,-5 5 8 15,-3 4 2-15,-5 4-2 16,0 2 0-16,0 0-1 0,0 0-4 15,-1 0 0 1,2 0-12-16,1 0 17 0,-3 0-3 16,-1 0 5-16,-2 0-3 0,-3 0 2 15,-2 0 9 1,3 8-7-16,-3 13 5 16,0 4 6-16,0 11 3 15,0 4-9-15,0 9-1 16,0 2-5-16,-7 3 10 15,4-4-12-15,3-9-5 0,0-14 5 16,0-8 4 0,10-9-3-16,0-6-2 0,1-4 2 15,1 0 4-15,1-14 3 16,1-20 9-16,-3-14-7 16,-3-8-4-16,0-2-4 15,-6 0-4-15,-2 10 4 16,0 4 2-16,-8 13-4 15,-13 9 1-15,-8 10 0 16,-5 10 8-16,-4 2-9 16,-4 21-8-16,-2 16-46 0,1 9-45 15,-4-4-177 1</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2-11-24T08:52:13.259"/>
    </inkml:context>
    <inkml:brush xml:id="br0">
      <inkml:brushProperty name="width" value="0.05292" units="cm"/>
      <inkml:brushProperty name="height" value="0.05292" units="cm"/>
      <inkml:brushProperty name="color" value="#FF0000"/>
    </inkml:brush>
  </inkml:definitions>
  <inkml:trace contextRef="#ctx0" brushRef="#br0">16082 4989 158 0,'0'0'106'0,"0"0"-106"16,0 0-20-1,0 0 20-15,0 0 14 0,0 0 17 16,113-68-15 0,-86 51 1-16,-2 4 6 0,-6 0-17 15,0 3 6-15,-6 5-4 0,-2 1-4 16,-4 4-4-1,-3 0-2-15,-4 0 2 0,0 0 3 16,0 0 2 0,0 0-5-16,0 0 10 0,0 0 4 15,0 0 4 1,-6 1-12-16,-19 20 3 16,-6 5-9-16,-7 6 2 0,-5 4-2 15,-1 4 3-15,-1 6 0 16,3 0-3-1,2 4-1-15,7-1 1 0,8-10 0 16,7-6 0-16,9-9 0 16,7-10 1-16,2-1-1 15,0 0 0 1,0-1-9-16,2-5 9 0,23-2 0 16,6-5 0-16,9 0 0 15,0 0 4-15,1-2-2 16,1-1-2-16,-5 3-3 15,-1 0 3-15,0 3 0 16,-5 15-11-16,-5 9 7 16,-3 0 3-16,-9 1 2 15,-6 2-2-15,-8 4 2 16,0 2 3-16,-2 4-3 0,-23 3 6 16,-8-1-4-16,-4 0 6 15,-4-4-5-15,-1-4-2 16,4-2 3-16,0-8-5 15,5-5 0-15,2-8-2 16,8-7-3-16,9-4-15 16,6 0-24-16,8 0-8 15,0-15-64-15</inkml:trace>
  <inkml:trace contextRef="#ctx0" brushRef="#br0" timeOffset="462.45">16767 5003 379 0,'0'0'3'0,"0"0"-3"15,0 0 0-15,-117 76 0 16,88-36 8-16,4 4 17 0,7 6-25 15,12 1 6 1,6 1 0-16,0-1-2 0,0-7-4 16,18-1 2-1,11-9-2-15,11-8 0 0,6-8-4 16,6-9 0 0,4-9 8-16,-3 0-6 0,-4-17 2 15,-4-9-10-15,-3-8 10 0,-11-4 0 16,-8-4 3-1,-15-4-3-15,-8-3 2 0,0 2-2 16,-27 4-1 0,-10 1 0-16,-13 8 1 0,-2 6 7 15,2 4-5 1,4 10 5-16,3 4-4 0,7 8-3 16,5 2-5-1,6 0-23-15,10 2 4 0,8 12-9 16,7 0-43-1,0-4-4-15,5-4-110 0</inkml:trace>
  <inkml:trace contextRef="#ctx0" brushRef="#br0" timeOffset="860.27">17372 4688 300 0,'0'0'55'15,"0"0"-47"-15,0 0-6 16,0 0 1-16,0 0 7 0,0 0 0 16,0 0-10-16,-50 38 8 15,53-24-8-15,17 0 0 16,2-2 0-16,3-2 0 15,-3-2 2-15,-2-1-2 16,-2-6-4-16,-3-1 2 16,1 0-3-16,2 0 5 15,-2-18 3-15,-1-8 7 16,1-5-6-16,-7 0-4 16,-7 4 2-16,-2 2 8 0,0 5 5 15,-11 6-12-15,-12 6 15 16,-1 6-15-16,-5 2-3 15,0 0-17-15,0 12-14 16,1 9 5-16,3 6-25 16,11-1-55-16</inkml:trace>
  <inkml:trace contextRef="#ctx0" brushRef="#br0" timeOffset="1227.82">17978 4476 224 0,'0'0'79'0,"0"0"-67"0,0 0-10 15,-89 116-2-15,58-66 14 0,-3 8 11 16,-1 8 1-1,-4 6-20-15,-1 7 3 0,-2-1 9 16,4-2-12 0,2-6 0-16,9-8-3 0,8 1-1 15,9-12-2 1,6-7-10-16,4-9-21 16,0-15 3-16,0-6-20 15,10-2 25-15,3-4-18 0,-3-4-8 16,4-2 20-16,-1-2-5 15,5 0 17-15,0 0-4 16,2-12-69-16</inkml:trace>
  <inkml:trace contextRef="#ctx0" brushRef="#br0" timeOffset="1530.11">17704 5406 36 0,'0'0'53'0,"0"0"8"16,0 0-19-16,0 0-19 16,0 0 19-16,0 0-6 15,13 68-17-15,-17-39-4 0,-5 2-2 16,5-1-7-1,4-2 5-15,0-6-11 16,2-4-2-16,13-3 2 16,3-5 8-16,-1-3-6 15,4-4-2-15,-1-3-1 16,0 0 1-16,2-7 1 0,-4-14-1 16,0-5 0-16,-7-5 3 15,-4 2 1-15,-7 0-1 16,0 3-3-16,0 4 11 15,-18 6-3-15,-2 2-2 16,0 8 19-16,-1 2-9 16,2 4-11-16,3 0-5 15,3 0-23-15,1 4-10 16,8 9-35-16,4 0-52 16</inkml:trace>
  <inkml:trace contextRef="#ctx0" brushRef="#br0" timeOffset="1815.13">18265 5111 258 0,'0'0'0'0,"0"0"-141"16</inkml:trace>
  <inkml:trace contextRef="#ctx0" brushRef="#br0" timeOffset="2150.85">18265 5111 366 0</inkml:trace>
  <inkml:trace contextRef="#ctx0" brushRef="#br0" timeOffset="2261.86">18265 5111 366 0,'-6'38'9'0,"6"-38"-9"0,13 0 0 0,20 0 7 0,10-10 36 15,11-3-16-15,8-2-19 16,5-1-3-16,-1 2-4 16,-1 0-1-16,-7 2-25 15,-4 4-60-15,-10-4-132 16</inkml:trace>
  <inkml:trace contextRef="#ctx0" brushRef="#br0" timeOffset="2866.88">19117 4609 399 0,'0'0'0'16,"0"0"-7"-16,0 0 4 0,156-83 3 16,-106 68 8-1,0 6 3-15,-1-1 3 0,-3-3-14 16,-6 1 7 0,-9 2-7-16,-10 1 2 0,-11 2 1 15,-10 2-3-15,0 3 4 0,0 2 15 16,-19 0-19-1,-17 0-8-15,-11 14 8 0,-13 16 0 16,-5 8-2 0,-3 3 1-16,3 6 2 0,5-1 2 15,11-2-3 1,9-6-3-16,13-6 3 0,14-8 0 16,8-3 1-16,5-6-2 15,0-1 0-15,26-1 0 16,10-4 1-16,13-2-13 15,12-3 5-15,10-1 6 16,5 0-14-16,-3 6 16 16,-6 3-3-16,-16 7-1 15,-11 5 1-15,-17 2 6 16,-9 2 3-16,-12 5 22 16,-2 0-14-16,-6 7 6 15,-27 4-11-15,-9 2 4 0,-7 2-13 16,-4-3 2-1,1-7-2-15,5-6 0 0,5-8-22 16,4-8-28 0,14-7-32-16,13-9-73 0</inkml:trace>
  <inkml:trace contextRef="#ctx0" brushRef="#br0" timeOffset="3230.22">19821 4904 402 0,'0'0'13'16,"0"0"-6"-16,-37 124-4 16,35-85-1-16,2-1 9 15,0-2 4-15,18 1-15 16,7-9-1-16,2-6 1 15,4-8 5-15,0-11-3 16,1-3-2-16,1-2 0 0,0-28 12 16,-2-10-7-16,-4-2 1 15,-5-4 0-15,-6-3-2 16,-12 2-1-16,-4-1-6 16,0 4 1-16,-22 6 0 15,-12 3 2-15,-3 12-7 16,-3 6 7-16,-3 11-4 15,1 6-40-15,2 0-13 16,7 0-58-16</inkml:trace>
  <inkml:trace contextRef="#ctx0" brushRef="#br0" timeOffset="3620.17">20498 4284 268 0,'0'0'201'15,"0"0"-177"1,0 0-15-16,0 0 0 0,0 0 8 16,0 0-14-1,0 0-3-15,-125-33 0 0,107 67 4 16,7 6-4-16,4 4-2 15,7-2 2-15,0-4 2 16,0-9-2-16,20-9-18 16,5-11 18-16,4-9-5 15,2 0 10-15,3-8 0 16,-1-21 1-16,2-12 9 16,-6-4-15-16,-4-5 0 15,-10 1 0-15,-15 3 7 16,0 8-5-16,-4 8-4 15,-21 5-8-15,2 14 2 0,-4 4-13 16,2 7-24 0,5 0-8-16,4 23-19 0,7 5-55 15</inkml:trace>
  <inkml:trace contextRef="#ctx0" brushRef="#br0" timeOffset="4141.52">21026 4209 408 0,'0'0'21'0,"0"0"-14"0,-58 126-7 16,20-63 9 0,-7 9 11-16,-5 10 13 0,-6 4-14 15,0 6-18 1,-2-4 5-16,4-3 1 0,12-13 10 15,15-11-17 1,19-11-1-16,8-7 0 16,15-15 0-16,34-13-43 0,16-15 32 15,20-3 6 1,4-23-9-16,-3 0-17 0,-10 1 18 16,-22 11-30-16,-21 3 17 15,-15 5 27-15,-12 4 5 16,-6 2 21-16,0 0 37 15,0 0-56-15,-2 0-7 16,0 0 0-16,2 0-3 0,0 0-7 16,0 0-17-1,2 0 18-15,16 0 9 0,2 0 0 16,6-11 2 0,11-2 3-16,3-9-4 0,2-6-1 15,1-3-13-15,-8-2-18 16,-12 4 21-16,-17 10 10 15,-6 5 19-15,-25 11 56 16,-24 3-33-16,-13 0-25 16,-7 21 1-16,0 0-15 0,7-2-3 15,8 0-15 1,16-1-80-16,7-1-58 0</inkml:trace>
  <inkml:trace contextRef="#ctx0" brushRef="#br0" timeOffset="6045.47">17654 1690 310 0,'0'0'5'0,"0"0"-5"16,-158 24 0-16,90 13 5 16,-7 10-3-16,2 10 29 15,4 11-6-15,9 8-4 16,11 8-8-16,9 2-6 15,11 5-1-15,6 1 10 16,15 4-14-16,8-3-4 16,0-10 7-16,18-13-10 0,20-20 5 15,6-13-19 1,12-13 13-16,6-10 4 0,0-14-4 16,3 0 4-16,-7-18-2 15,-9-20 2-15,-11-12 1 16,-15-12 0-1,-17-2-1-15,-6 0-3 0,-18 10 2 16,-24 12 3-16,-12 13 11 16,-6 11 23-16,0 12-33 15,-3 6-1-15,5 6-11 0,6 27-20 16,4 8-47 0,13 6 1-16,14 0-86 0</inkml:trace>
  <inkml:trace contextRef="#ctx0" brushRef="#br0" timeOffset="6410.52">17933 2001 376 0,'0'0'0'0,"-100"120"-24"0,54-43 21 15,3-5 2 1,16-10 2-16,16-8 10 0,11-8-11 16,2-9 0-1,32-8 0-15,7-8 11 0,11-12-11 16,8-9-1 0,5-4 1-16,1-28 0 0,-1-12 0 15,-9-10-3-15,-13-2 3 0,-19-3 5 16,-15 4-3-1,-9 2 4-15,-2 8 6 0,-27 2 17 16,-10 12-3 0,0 14-17-16,-3 7-7 0,-1 10-2 15,5 0-10 1,5 14-30-16,12 12-38 0,13 4-52 16</inkml:trace>
  <inkml:trace contextRef="#ctx0" brushRef="#br0" timeOffset="6600.32">18905 2063 434 0,'0'0'0'0,"122"-28"-9"15,-53 16 9-15,2 2 0 0,-1 4-26 16,-3-2 23-1,-1 5-13-15,-5 1-31 0,-10 2-80 16,-7-3-20 0</inkml:trace>
  <inkml:trace contextRef="#ctx0" brushRef="#br0" timeOffset="7048.2">19811 1566 488 0,'0'0'32'0,"0"0"-32"16,0 0-42-16,0 0 42 0,0 0-3 15,-40 126 7-15,24-55-6 16,8 3 4-16,8-9 6 15,0-6-8-15,4-5-8 16,21-12 7-16,6-11-1 16,2-16-21-16,1-13 19 15,4-2 4 1,-2-9-1-16,3-16-13 0,-3-8-5 16,-5-6 19-16,-4 7-4 15,-9 6-1-15,-7 14 5 16,-9 10 5-16,-2 2 20 0,0 0-21 15,0 10-1 1,0 18-3-16,2 16 32 0,7 10-16 16,3 4-7-1,3 4-9-15,5-1 7 0,7-5-7 16,4-2-24 0,5-8-21-16,6-8-30 0,3-7-41 15</inkml:trace>
  <inkml:trace contextRef="#ctx0" brushRef="#br0" timeOffset="7390.04">20781 2029 355 0,'0'0'13'16,"0"0"-13"-16,-45 106-11 15,36-52 11-15,7 3 14 16,2-3-12-16,0-8 5 16,4-8-6-16,17-8 12 15,6-8-11-15,6-10-2 16,2-8 0-16,1-4 10 16,-1 0-4-16,-6-18-4 15,-2-14 30-15,-8-14 1 0,-9-14-33 16,-10-7 4-1,0-5 3-15,-22 3 3 0,-20 6 8 16,-8 13-18 0,-10 14 12-16,-6 16-7 0,-12 20-5 15,-9 0-52 1,-4 39-29-16,-15 20-87 0</inkml:trace>
  <inkml:trace contextRef="#ctx0" brushRef="#br0" timeOffset="15610">10509 506 350 0,'0'0'14'16,"0"0"-10"0,0 0-4-16,0 0-13 0,0 0 10 15,0 0 0-15,-17 127 2 0,17-78 2 16,0-4 5-1,0-2-5-15,0 7 1 16,6 10 3-16,-1 14 10 16,-5 23-7-16,0 23 10 15,0 24-6-15,0 27 17 16,0 19-15-16,-9 17-8 16,2-1 2-16,2-18 7 0,1-15-14 15,0-32 7 1,1-13 10-16,-3-12 11 15,-1-7-15-15,2-5-7 16,-3-10 7-16,3-6-2 16,-1-8-11-16,-1-13 1 0,2-12 1 15,1-14 3-15,2-16-6 16,-1-6-5-16,3-13 5 16,0-2 5-16,0-4-1 15,0 0-5-15,0 0 2 16,0 0 6-16,0 0-7 15,0 0-20-15,0 0-1 16,0 0-29-16,0-4-69 16,0-10-64-16</inkml:trace>
  <inkml:trace contextRef="#ctx0" brushRef="#br0" timeOffset="16210.33">9694 3292 216 0,'0'0'129'16,"0"0"-108"-16,0 0-21 15,0 0-28-15,0 0 21 16,0 0 7-16,17-10 18 16,22 1-3-16,7-4-11 15,17-1 19-15,13 2-4 16,15-2-9-16,18-2-1 0,16 0 5 15,20-6-4 1,11-2 7-16,15-4-16 0,19-3 10 16,16 8-11-1,18 7 1-15,11 8-1 16,4 8 6-16,-7 0-4 16,-11 0 0-16,-15 10-2 0,-5 0 13 15,-3-2-13-15,1 1-4 16,-10 0 4-16,-13-3 0 15,-20 2 2-15,-22 2-4 16,-20 3-2-16,-21 0 4 16,-20 1 5-16,-12-4-4 15,-14-2-1-15,-14-3 6 16,-11-4-5-16,-8-1-2 16,-10 0 2-16,-4 0 6 0,0 0-7 15,0 0 0-15,0 0 0 16,0 0-9-16,0-1-54 15,-23-8-105-15</inkml:trace>
  <inkml:trace contextRef="#ctx0" brushRef="#br0" timeOffset="18099.93">9817 251 112 0,'0'0'70'0,"0"0"-34"16,0 0-15 0,0 0 0-16,0 0 7 0,0 0-2 15,-108-32-10 1,102 30 6-16,-3 2-10 0,-3 0 6 16,-1 0 0-1,0 0-13-15,-5 0 4 0,-2 0 6 16,-2 7-13-16,-7 13 3 15,0 12-4-15,-4 9 7 16,-1 13-8-16,5 6-2 16,5 1 2-16,3-4 4 15,8-1-2-15,4-10-4 0,4-5 4 16,5-3 0 0,0 2-2-16,5 0-8 15,17 4-6-15,5-4-1 0,9-7-18 16,4-6 5-1,5-15-24-15,1-9-11 0,-1-3 9 16,-1-15-123-16</inkml:trace>
  <inkml:trace contextRef="#ctx0" brushRef="#br0" timeOffset="18865.41">9917 565 165 0,'0'0'117'0,"0"0"-117"16,0 0-54-16,0 0 35 15,-65 124 16-15,63-93 3 16,2 1 3-16,0-1 3 16,0 0 0-16,0-5 1 15,0-3-6-15,6-6 5 16,7-5-6-16,3-8-14 16,1-4 6-16,0 0 8 0,3-2 0 15,2-16 28-15,2-6-27 16,-1-4-1-16,-5 0 0 15,-5-2-8-15,-8 2 8 16,-3 2 13-16,-2 0-11 16,0 6 7-16,-5 2 10 15,-10 6-8-15,-5 3 3 16,-1 5-14-16,2 4 12 16,-1 0-2-16,4 0-7 15,5 3-6-15,2 7-12 0,9-4 14 16,0-3-14-1,0 0-12-15,0-3 3 0,9 0 1 16,7 0 15 0,3-4 0-16,6-10 8 0,-2-1 0 15,-2-1-14 1,0 0-2-16,-5 6 13 0,-8 6 3 16,-3 4-2-16,-3 0-1 15,0 0-13-15,0 10 16 16,8 5 12-16,0 2-7 0,3 5 12 15,6 0 2 1,-1 0-12-16,1-4-5 0,2-1 0 16,-2-5 1-1,-3-6-3-15,-1-6-3 0,-3 0 3 16,-3 0 5 0,-1-4 28-16,-2-19 0 0,-2-7-25 15,-4-7-1-15,0-3 1 16,0 3 0-16,0 5 7 15,-10 4-15-15,-1 4 0 16,5 7-23 0,4 11-30-16,2 5-68 0</inkml:trace>
  <inkml:trace contextRef="#ctx0" brushRef="#br0" timeOffset="19280.18">10334 378 305 0,'0'0'55'15,"0"0"-55"-15,0 0-50 0,0 0 47 16,0 0 3 0,19 107 2-16,-7-81-1 15,1-6 3-15,-2-5-4 16,0-2-1-16,0-3 1 0,-4-4 2 15,-1-4-2-15,-3-2-2 16,-3 0 2-16,0 0 14 16,0-2 16-16,0-18-27 15,0-10 0-15,-3-6 1 16,-1-4-4-16,-5 8 0 16,3 6-1-16,1 9 1 15,3 12 9-15,2 5-9 16,0 0-2-16,0 0-7 0,0 2-15 15,7 12 15-15,12 3 8 16,8 0 1-16,0-3 0 16,0-3-3-16,0-3 0 15,2-4-1-15,-3-2-22 16,-4 1-62 0,-2-3-102-16</inkml:trace>
  <inkml:trace contextRef="#ctx0" brushRef="#br0" timeOffset="19520.78">10679 106 355 0,'0'0'3'0,"0"0"-3"16,0 0-14-1,0 0-2-15,0 0 16 0,0 0 6 16,15 96-2-16,1-60-4 15,1 0 3-15,-3-4-1 16,1-1-2-16,-1-5-3 0,-1-6-3 16,-1-4-15-1,-1-2 3-15,-3-8-24 0,-1 0-18 16,-7-6-23 0</inkml:trace>
  <inkml:trace contextRef="#ctx0" brushRef="#br0" timeOffset="19680.34">10590 276 379 0,'0'0'0'0,"0"0"-79"16,0 0 79-16,0 0-5 16,160-18 12-16,-87 8-12 15,10-4 5-15,10-3-96 16</inkml:trace>
  <inkml:trace contextRef="#ctx0" brushRef="#br0" timeOffset="20710.22">14334 3036 105 0,'0'0'189'0,"0"0"-156"16,0 0 0-16,0 0-11 16,0 0 25-16,0 0-17 15,-17-77-3-15,17 74-20 16,0 3 1-16,0-3-5 15,11 3 3-15,12 0-3 16,1 0-3-16,5 0-1 0,9 4 1 16,-3 6 0-1,1 0 3-15,-7-2-3 0,-4-1 1 16,-3-3-1 0,-5-4 0-16,0 0-15 0,0 0 11 15,1 0 0-15,2-14-36 0,2-6 40 16,-4-3 5-1,-1 7 0-15,2 5-5 16,-3 8-4-16,1 3 3 16,3 0 0-16,5 12 1 15,4 15 0-15,2 7 5 16,1 5 1-16,-11 4 3 16,-7 1-5-16,-12 0 1 15,-2 6-1-15,-18 0-4 16,-24-1-3-16,-7-5-55 15,-2-15-28-15,-5-11-65 0</inkml:trace>
  <inkml:trace contextRef="#ctx0" brushRef="#br0" timeOffset="21540.27">11594 2895 319 0,'0'0'45'16,"0"0"-18"-16,0 0-16 15,0 0 8-15,0 0 0 16,0 0-18-16,-13 14 4 0,11 4 5 15,-5 7 0-15,1 5 17 16,-2 2-8 0,2 2-8-16,-1-5-11 15,5 0-1-15,0-3-1 0,0 0-2 16,2 2-34-16,0 0-23 16,0-4-46-16,0-5-49 15</inkml:trace>
  <inkml:trace contextRef="#ctx0" brushRef="#br0" timeOffset="22006.35">11556 3459 163 0,'0'0'21'16,"0"0"-13"0,0 0 25-16,0 0-7 0,0 0-13 15,-89 108 5-15,87-84-1 16,2-2-16-16,0-6 1 15,2-6-2-15,14-4 7 16,-1-3-7-16,6-3-6 16,-1 0 6-16,-1 0 4 15,4-21 2-15,-5-3 4 16,-3-4-9-16,-8 2 6 16,-7 0-2-16,0 5-1 0,-5 3-3 15,-12 3 16 1,-8 5-17-16,1 3 17 0,-3 3-16 15,2 4 11 1,6 0-12-16,3 0-20 16,3 17-10-16,6 3-2 15,7-3-65-15,0 4-13 0</inkml:trace>
  <inkml:trace contextRef="#ctx0" brushRef="#br0" timeOffset="22560.29">12838 2927 364 0,'0'0'27'16,"0"0"-13"-16,0 0 3 15,0 0 21-15,0 0 6 16,0 0-37-16,0 0-7 16,0 14-8-16,0 15 8 15,0 4 11-15,0 3-11 16,-2 1-3-16,-1-5 2 16,3-2-2-16,0 1-39 0,0-6-8 15,0 1-28-15,0-2-71 16</inkml:trace>
  <inkml:trace contextRef="#ctx0" brushRef="#br0" timeOffset="22900.34">12820 3546 302 0,'0'0'21'16,"0"0"-10"-16,0 0-11 0,0 0 6 16,35-117 7-1,-21 92-9-15,-3 3-2 0,1 0 6 16,-2 3 13 0,1 2-15-16,-1 7 7 0,-6 6-8 15,-4 4 8-15,0 0-13 0,0 4-3 16,0 14 3-1,2 2 28-15,2 2-23 16,-1 5-3-16,-3-5-1 16,0 0 6-16,0-2-7 15,0-1-18-15,0-8-35 16,0-5-43-16,0-6-202 0</inkml:trace>
  <inkml:trace contextRef="#ctx0" brushRef="#br0" timeOffset="24160.32">11073 1014 61 0,'0'0'88'16,"0"0"-61"-16,0 0-7 16,0 0 19-16,0 0-12 15,0 0-21-15,0 0-6 0,0 0 3 16,0 0 1-1,0 0-2-15,0 12 1 0,0 13 8 16,3 12 22 0,1 16-15-16,2 8-1 0,-1 8-10 15,1 4 14 1,4 4-9-16,-6 5-11 0,-2 11 10 16,-2 3 2-16,0 8-13 0,0 11 3 15,0 12-3 1,0 4 13-16,-4-2-3 0,-6-6-8 15,4-10 6 1,2-10-1-16,4-11-4 16,0-12-6-16,0-13 6 15,0-10 0-15,0-1-3 16,0 3-2-16,0 1 2 16,0-2 13-16,0-4-10 15,0-14-3-15,0-9 2 16,0-9 6-16,0-8-8 15,0-9-5-15,0-3 5 0,0-2 6 16,0 0-2 0,0 0-8-16,0 0 8 0,0 0-2 15,0 0-2-15,0-10-18 16,0 0-10-16,0-6-6 16,0 5-48-16,-5-12-52 15</inkml:trace>
  <inkml:trace contextRef="#ctx0" brushRef="#br0" timeOffset="25395.34">10993 1309 136 0,'0'0'51'15,"0"0"-37"-15,0 0-7 0,0 0-7 16,0 0 0 0,0 0-1-16,0-30-20 0,0 26 21 15,4 4 3 1,0 0 0-16,3 0 7 0,3 0 0 16,0 0 20-1,6 2-11-15,8 4-8 0,7 0 9 16,10-1-5-16,10-3-14 0,11 3 10 15,10 1-9 1,5 2 10-16,2 4-5 0,-4 0-6 16,-1-2 2-1,-5-1 12-15,-2-4-11 0,-7-5 4 16,-6 0-8 0,-4 0 25-16,-7 0-14 15,-5 0-3-15,-3 0-2 16,-1 0 2-16,-1 0-8 15,1 0 0-15,-3 6-5 0,-2 7 5 16,-5 0 0 0,-1 0-7-16,-8-4 7 0,-5 0 7 15,-4-5-4-15,-4-4-6 16,-2 2 8-16,0-2-3 16,0 1 12-16,0 2 3 15,0-1 10-15,-4 1 6 16,-5 5-31-16,-7 2-2 0,-6 7 1 15,0 1-1 1,0 4 0-16,-3 4-6 0,2 1 6 16,6 2 0-1,-1 3 0-15,7 8 0 0,-1 3 0 16,8 8 4 0,0 8-4-16,4 5 1 0,0 12-1 15,0 6 5-15,0 0-3 16,0 0-4-16,0-3 4 15,0-9 3-15,0-2-5 16,0-4-3-16,2 0 3 16,4-4 3-16,0-5-1 15,-2-5-4-15,-4-10 4 16,0-4 3-16,0-6-5 0,0-6-2 16,0-4 2-16,0-1 2 15,0-6 0 1,0 2-4-16,0-5 4 0,0-1 0 15,0 4-2-15,0-2-6 16,0 6 6-16,0-1 3 16,0-2-2-16,0-4-2 15,0-3 2-15,0-3 2 16,0-2-3-16,0-2-5 16,0 0 5-16,0 0 4 15,0 0-1-15,0 0-6 0,0 0 6 16,0 0-1-1,0 0-2-15,0 0-8 0,0 0 7 16,0 0-2 0,0 0-22-16,0 0-8 0,2 0-9 15,5 0-6 1,-1-15-44-16,4-17-119 0</inkml:trace>
  <inkml:trace contextRef="#ctx0" brushRef="#br0" timeOffset="27179.38">12225 1441 48 0,'0'0'27'0,"0"0"-24"0,0 0 13 15,0 0 53 1,0 0-19-16,0 0-12 16,-9 0-21-16,9 0 6 15,0 0-2-15,0 0-5 0,0 0 2 16,0 0-1-16,0 0-6 0,0 0 3 15,0 0-13 1,0 0 8-16,0 0-9 16,0 0-15-16,2 0 15 15,11 0 3-15,8 0-2 0,4 0 2 16,6 0 3 0,0 3 1-16,4 5-7 0,5-1 0 15,0 0 0-15,3-2 3 16,1-5-3-16,-1 0 0 15,1 0 1-15,-4 0 9 16,-5-1-4-16,0-3-5 16,-9-3 5-16,-2 4 1 15,-3 0-5 1,-4 2-4-16,3 1 6 0,-6 0-2 16,-1 0-2-16,0 0-4 0,-1 0 4 15,-1 0 4 1,3 0 0-16,-1 0-6 15,0 0 6-15,7 0-2 16,-2 0-2-16,2 1 1 16,0-1-1-16,-5 3 6 15,3-1-4-15,-2-1-4 16,0 2 2-16,0 1 0 16,1-3 0-16,3 2 4 0,-5-3-4 15,6 0 6-15,-3 1-6 16,-1-1 0-16,-3 3 3 15,1-3 2-15,1 0-5 16,-1 2 1-16,4-2-1 16,-2 0 0-16,-1 0 2 15,-3 0-6-15,-4 1 7 16,-4 2-5-16,-5 0 2 0,2 0-14 16,-2-1 14-1,0-2 5-15,0 0-2 0,0 0 3 16,0 1-5-16,0-1 3 15,0 3-4-15,0 4-2 16,0 6 2-16,0 11 10 16,0 9-4-16,0 6 2 15,0 5-6-15,-2 2 5 16,-3 4-7-16,0 4 5 16,1 2-3-16,0 9 2 15,-3 1-3-15,3 2-2 0,0 2 4 16,-2 1-3-1,4 2 0-15,2-2 4 0,0-5-4 16,0 0 6 0,0-3-5-16,0 1 1 0,2-2 4 15,6-6-6 1,-6-4 0-16,0-6 0 0,-2-2 0 16,0-7 2-1,0-6-1-15,0-3-2 0,0-3 4 16,2-1-3-16,-2-3 0 0,0 4 5 15,0-6-4 1,0-4 4-16,0-3-5 0,0-6 0 16,0-4 4-1,0 0-4-15,0-2 0 0,0 0 5 16,0 0-5 0,0 0 3-16,0 0-2 0,0 2-2 15,0 2-1-15,0 2 2 16,-6 1 0-16,4 0-6 15,-4-5 6-15,4 0 0 16,2-2-1-16,0 0-2 16,0 0-17-16,0 0 2 15,-2 0-2-15,-2 0-14 16,-1 2-11-16,-1-2 7 16,-6 0 9-16,6 0 2 15,-3 0-58-15</inkml:trace>
  <inkml:trace contextRef="#ctx0" brushRef="#br0" timeOffset="29212.18">14390 2107 245 0,'0'0'130'0,"0"0"-99"16,0 0-17-16,0 0 9 16,0 0 5-16,-37-130-12 15,37 92-3-15,8-5-7 16,23-4 5-16,15-10-5 16,9-7-4-16,10-1 4 15,6 4 3-15,4 7-7 0,6 8-4 16,6 7 4-1,4 9 0-15,1 9-2 16,-5 7-5-16,-1 7 5 16,-6 7 0-16,3 0-1 0,-7 0-1 15,-4 7 4 1,-10 3-3-16,-12-1 1 0,-7 1-5 16,-9-1 5-16,-7-4 0 0,-4-1-29 15,-2-4-16 1,1 0 0-16,0 0-41 15,3-24-106-15</inkml:trace>
  <inkml:trace contextRef="#ctx0" brushRef="#br0" timeOffset="29846.99">16383 567 452 0,'0'0'31'0,"0"0"-31"15,0 0-17-15,0 0 13 16,-56 153 4-16,33-59 8 16,-3 13 6-16,-3 13-11 15,-2 0-3-15,0-4 1 16,2-13 3-16,6-25-4 15,12-28-6-15,6-26 6 16,5-17 0-16,0-7 1 0,0 0-1 16,0-6 18-1,0-25 19-15,0-19-31 0,2-19-3 16,8-13 3 0,-1-17-5-16,-3-8-1 0,-4-4-1 15,-2 3-4-15,2 15 3 16,4 26 2-16,-2 24-8 15,2 23 8-15,-1 16 0 16,1 4-9-16,8 13-2 16,6 24 0-16,11 13 11 0,12 9 1 15,5 7 2 1,10 2-3-16,7-2 0 0,-1 0-1 16,2-7 0-16,-7-9 0 15,-12-8 1-15,-11-6 0 16,-16-8-9-16,-16-6 6 15,-4-4 3-15,-16-1 0 16,-32 2 19-16,-14-2-12 16,-9-4 10-16,1-5-5 15,3-3-5-15,7-5 8 16,11 0-2-16,11 0-12 16,11 0-2-16,12 0-6 15,10 0-8-15,5 0-31 16,5-7-64-16,30-11-40 15,10-7 87-15,16-12-127 0</inkml:trace>
  <inkml:trace contextRef="#ctx0" brushRef="#br0" timeOffset="30120.19">16984 882 359 0,'0'0'29'16,"0"0"-11"-16,0 0 19 0,0 0 9 15,0 0-5 1,0 0-13-16,-98-96-10 0,64 96-11 16,-3 20-4-1,-1 12-3-15,5 10 4 0,8 5-4 16,9 6 0 0,14 1 0-16,2-1 0 0,0-7 0 15,27-6-12-15,10-5 7 16,13-5-6-16,6-9-8 15,2-5-11-15,6-6-11 16,3-10-10-16,8 0 0 16,6-3-33-16,6-27-45 15</inkml:trace>
  <inkml:trace contextRef="#ctx0" brushRef="#br0" timeOffset="30390.32">17839 653 302 0,'0'0'48'16,"0"0"-32"-16,0 0 17 15,-142-32 8-15,95 49-21 0,-1 18-4 16,0 13-11 0,9 11 16-16,10 3-3 0,6 9 4 15,10 0 1 1,8 2 2-16,5-3-15 0,0-3-1 15,25-12-3-15,17-9 4 16,13-12-10-16,17-17-5 16,15-14 5-16,13-3-5 15,9-16-33-15,5-21-49 16,-12-18-205-16</inkml:trace>
  <inkml:trace contextRef="#ctx0" brushRef="#br0" timeOffset="67139.96">17538 8174 447 0,'0'0'1'16,"0"0"-2"0,-124 9-17-16,96 7 1 0,1 1 17 15,8 2 0 1,7 9 19-16,2 5-9 0,6 7-6 16,4 0 3-16,0 0 8 15,0-6-15-15,16-6 1 16,11-6 0-16,2-6 5 15,4-8-6-15,0-2-2 16,1-4 2-16,-3-2 3 16,0 0-2-16,-4-10-2 15,-3-13 2-15,-4-8 17 16,-4-5-18-16,-5-4 0 16,-7-1 0-16,-4 2 0 15,0 5-3-15,-11 3 2 0,-16 9-2 16,-8 6 3-1,-4 8 0-15,0 8 1 0,-6 0-1 16,0 0 0 0,1 12-14-16,7 6-1 0,10 0-30 15,8-1-4 1,17-4-22-16,2-3-56 16</inkml:trace>
  <inkml:trace contextRef="#ctx0" brushRef="#br0" timeOffset="67790.08">18022 7808 295 0,'0'0'22'15,"0"0"-20"-15,0 0 1 16,0 0 11-16,0 0 0 15,0 0 9-15,-122 157 9 0,77-77 4 16,-6 7-9-16,-5 16-5 16,-4 9-7-16,-5 7 0 15,-4-1-11-15,5-6 0 16,4-13-4-16,10-13 8 16,10-10-7-1,14-12-2-15,13-11 2 0,11-17-5 16,2-14-6-16,10-10-22 15,24-12 8-15,5 0 17 16,11-12-3-16,4-23 6 0,2-5-29 16,-4-5 26-1,-7 2-31-15,-9 6 35 0,-9 6 3 16,-10 11 6 0,-10 8-4-16,-4 8-2 0,-3 4 13 15,0 4 4-15,0 20-4 16,-10 14-8-16,-1 10 11 15,0 5-2-15,9-2-10 16,2-6-4-16,0-7 3 16,18-8 2-16,8-8-5 15,3-10-4-15,0-10 4 16,-2-2 8-16,-2 0-8 16,-3-16 2-16,0-14-1 15,-7-7 18-15,-1-12-19 0,-7-4 0 16,-7 3 0-16,0 2 4 15,-15 12 3-15,-15 8-7 16,-3 8 10-16,-5 12 6 16,0 6-16-1,5 2-2-15,4 0-2 0,8 10-5 16,10 7-40 0,9 8-53-16,2-1-81 0</inkml:trace>
  <inkml:trace contextRef="#ctx0" brushRef="#br0" timeOffset="68592.85">18566 8053 498 0,'0'0'0'0,"0"0"-3"16,-114 65-10-16,66-4 7 15,-10 20 11-15,0 13-7 16,2 6 4-16,9 0 8 16,7-16-10-16,9-18-5 0,11-21 5 15,8-19 2 1,10-14-2-16,2-11-2 0,0-1-11 15,0 0 13 1,11-21 0-16,12-21 7 0,6-16-1 16,4-15-6-1,-2-9-2-15,0-2-1 16,-4 3-1-16,-4 9 4 16,-6 8 0-16,-5 10 2 0,-6 15-1 15,-4 6 20-15,-2 15-18 0,0 10 10 16,0 6-6-1,0 2 7-15,0 0-14 16,5 18 3 0,3 16-2-16,6 10 9 0,11 12-6 15,6 3-8-15,9 6 8 16,2 3 2-16,1-1-6 16,-1-5-4-16,-7-10 4 15,-6-8 4-15,-6-10-3 16,-10-7-2-16,-4-11 2 0,-9-6 5 15,0-5-6-15,0-2 0 16,-18-3 27-16,-19 0-7 16,-15 0-18-1,-10 0-4-15,-5-4 4 0,2-6 5 16,7-3-7-16,9 6-9 16,11-2 9-16,11 3 0 15,10 2-13-15,11 0-8 16,6 3-10-16,0 1-33 15,17 0-60-15,14 0-11 16</inkml:trace>
  <inkml:trace contextRef="#ctx0" brushRef="#br0" timeOffset="68959.82">18980 8400 297 0,'0'0'18'16,"0"0"-12"-16,0 0 11 15,0 0 33-15,0 0 10 16,0 0-26-16,-21-104-11 16,-4 101 14-16,-4 3-27 15,-7 3-7-15,-2 26-1 0,-2 14 6 16,2 7-8-16,3 8-3 15,1 9 3-15,10 0 14 16,3 4-12 0,8-8-4-16,9-2 6 0,4-11 5 15,0-8-9-15,15-10-4 16,14-8 4-16,7-9 3 16,11-9-2-16,3-6-2 0,11 0 2 15,1-5-5 1,-2-15 0-16,5-3-58 0,-3 6-50 15,-10-5-156 1</inkml:trace>
  <inkml:trace contextRef="#ctx0" brushRef="#br0" timeOffset="70960.05">20110 7904 220 0,'0'0'58'16,"0"0"-48"-16,0 0 9 15,0 0 9-15,0 0 29 16,0 0-11-16,-11-26-27 15,11 26 1-15,-2 0 10 16,2 0-17-16,-3 0-7 16,3 3 1-16,0 26-2 15,0 18 9-15,-4 20-7 16,-3 10 3-16,-1 11 8 16,-1 11-18-16,-1-1 9 0,6-6-9 15,2-8 14-15,2-18-14 16,0-13-8-16,0-16 8 15,0-8 7-15,0-11-5 16,0-9-4-16,0-8 4 16,0-1 4-16,0 0 4 15,0-18 4-15,-9-14-12 16,-9-12 0-16,3-13-2 0,1-16-1 16,3-10 1-16,7-7-6 15,4-3 6-15,0 7-21 16,0 9 21-1,19 4-5-15,4 10-3 16,4 9 4-16,4 10-2 16,-2 9 3-16,4 6 3 15,3 11-9-15,4 11 9 0,5 7 3 16,1 0-3-16,3 12-3 16,-7 20 3-16,-5 3 0 15,-11 9 0-15,-8 2-2 0,-9 1 2 16,-9 1 9-1,0-6-6-15,-22-2-4 0,-17-6 2 16,-9-2 16 0,-12-4-9-16,-7-4-7 0,-3-2 6 15,1-4 8 1,7-5-12-16,8-5 2 0,12-8-3 16,9 0 16-16,13 0-18 0,7 0-10 15,8 0 4 1,5 0-25-16,0-2-73 0,5-8-251 15</inkml:trace>
  <inkml:trace contextRef="#ctx0" brushRef="#br0" timeOffset="119112.89">11766 11293 6 0,'0'0'31'0,"0"0"-7"16,0 0-12-16,0 0 0 16,0 0-11-16,0 0 1 15,0 0 4-15,0 0-6 16,-25 3 10-16,21-2-7 15,0-1 9-15,-3 0-5 16,3 0-4-16,-2 0 3 16,2 0 9-16,2 0-11 15,0 0 4-15,0 0-4 0,0 0 9 16,-1 0-4 0,3 0-9-16,-2 0 7 0,2 0 9 15,-2 0-9-15,0 0 7 16,2 0-5-16,-2 0 7 15,2 0-11-15,-2 0 0 16,2 0-5-16,0 0 11 16,0 0-10-16,0 0 6 15,0 0-4-15,0 0 6 16,0 0-9-16,0 0-1 0,0 0 1 16,0 0 2-16,0 0-2 15,0 3 0-15,0-2 0 16,0 4 2-16,0-4-2 15,0 4-3-15,0-2 3 16,0 3 2-16,4-2-2 16,2 0 0-16,-1 3 0 15,3-4 1-15,2 4-1 16,-1-3-3-16,1 2 3 16,2-3 4-16,1 3-3 15,3 1-2-15,-1-1 2 0,6 2 2 16,-2 2-3-1,4-3-3-15,1 6 3 0,1-3 4 16,4 1-2 0,-2-1-4-16,1-1 4 0,4-1-1 15,-1 0-1 1,0-2 0-16,-3 0 0 0,5-1 9 16,-2 0-9-16,0-3 1 15,0 2-1-15,-3-1 10 16,1 2-10-16,-2 3 1 15,0 0-1-15,-2 1 4 16,-1 1-4-16,1-2 0 16,1 1 0-16,3-1 2 15,-2-4 1-15,2-2 0 0,0 2-3 16,4-4 3 0,3 0 0-16,-1 0-6 15,0 0 6-15,0 0 1 0,-2 0-4 16,-1 0-3-16,1 0 3 15,0 0 1-15,1 2 1 16,-1 5-4-16,-2-7 4 16,0 2 1-16,3-2-3 15,1 0-1-15,4 0 1 16,3 0 9-16,0-9-8 16,1-1 0-16,-4-2-1 15,1-2 9-15,5 3-9 16,-5 0 0-16,0-1 0 15,-4 2 4-15,0 0-2 16,-5-2-4-16,0 0 4 16,-2-3 3-16,5 1-3 15,-1-4 1-15,5-1 3 16,-1-2 9-16,0 1-15 16,0 3 1-16,-1-2 1 0,-3-1 5 15,-4 2-7-15,-4 2-2 16,-6-2 2-16,-5 0 11 15,-1 3-9-15,-1-4 11 16,-1 1-9-16,2 2 8 16,-1-2-9-16,0 2-1 15,0 0-2-15,-1 0 4 16,-2 1-2-16,-1 2-4 16,0 1 4-16,-2-3 3 0,-1 3-4 15,-3 1 3-15,-2-2 2 16,0-1 9-16,0 2-13 15,-7-3 1-15,-7 1-3 16,-3-2 10-16,-1 1-9 16,-4 1 7-16,2 2-8 15,-3 0 9-15,2 2-6 16,0 0-6 0,-1 0 6-16,1 2-1 0,-2 1-2 15,-4 0-7-15,-4-1 7 16,-5-2 2-16,-5 0 0 15,-7-1-4-15,-4-2 4 0,-1-3 0 16,2 3-2 0,4 2-4-16,3 3 4 0,3 2 4 15,3 2-4 1,1 0 0-16,3 2 0 0,-1-1 4 16,-1 2-4-16,-2-2-6 15,0 0 6-15,-6-2 2 16,-1 3-1-16,1-5-2 0,1 1 2 15,3 0 2 1,2 2-3-16,3 0-5 16,3 1 5-16,3 0 3 15,5 0-1-15,1-1-4 0,6 2 4 16,3 2 3 0,-1-1-5-16,1 1-6 0,-1 0 6 15,-3-3 2-15,-2 3-1 16,-2-2-2-1,-5 2 2-15,0-1 4 0,2 0-5 16,-2 1-7 0,4-3 7-16,-2 3 3 0,0 0 0 15,3 0-6-15,2 0 6 16,2 0-1-16,3 0-2 16,-3 0-7-16,-3 0 7 0,2 0 2 15,-2 0 0 1,-1 0-4-16,3 0 4 15,0 0 3-15,2 0-5 16,-1 0-8-16,0 3 8 16,-2-2 3-16,0 0-2 15,1 1-2-15,2 1 2 16,1 0 1-16,-3 1-2 16,-2 2-7-16,-1 3 7 0,-7-1 0 15,-2 2 2 1,-3 1-4-16,-1 0 4 15,-1-3 3-15,7-2-5 0,5-4-5 16,6-2 5-16,6 0 4 16,4 0 0-16,4 0-8 15,-1 0 8-15,3 0-2 16,0 0-2-16,0 0-8 16,-1 2 8-16,0 2 0 15,-3 2 0-15,0 1 0 16,-3 4 0-16,-3-1 0 15,-1 3 0-15,-1-1-7 16,1-1 7-16,0 1 1 0,-1 0 1 16,4-2-4-16,-2 0 4 15,-1 0 0-15,2 4-2 16,2 2-8-16,0 2 8 16,2 2 1-16,1 1 1 15,1-3-4-15,-2 1 4 16,5-1-1-16,-2 0-1 15,-3 3-6-15,3-3 6 16,2 4 2-16,2-2 0 16,0 1-4-16,0 4 4 0,0 1 0 15,0 7-2 1,0 0-6-16,0 0 6 0,0-5 2 16,0-2-1-16,11-7-2 15,4 2 2-15,3-3 0 16,2-5-1-16,-2 2-7 15,4-1 7-15,1-2 3 16,-6 2-1-16,1-2-4 16,-3-2 4-16,1 0-1 15,-3-3-1-15,1 2-9 16,-3-3 9-16,0 2 0 16,-4-4-1-16,-2 0 0 0,-1 1-7 15,-2-5 5-15,0 0-6 16,-2 0-17-16,0 0 8 15,0 0 8-15,0 0-22 16,0 0 2-16,0 0-54 16,0 0-94-16</inkml:trace>
  <inkml:trace contextRef="#ctx0" brushRef="#br0" timeOffset="136312.85">440 15119 247 0,'0'0'0'16,"0"0"-60"-16,94-111-14 0</inkml:trace>
  <inkml:trace contextRef="#ctx0" brushRef="#br0" timeOffset="-190903.68">16779 10424 252 0,'0'0'29'16,"0"0"-24"-16,0 0 10 16,0 0 19-16,0 0-5 0,0 0-2 15,0 0-3-15,0 0-22 16,0 0 6-1,0 0 0-15,0 0 5 0,0 0-13 16,0-3 1-16,0 29-1 16,0 12 25-16,0 10-20 15,-4 9 5-15,-6 4-2 16,4 1 6-16,2 1-5 16,-1-2-8-16,1-2 4 0,2-5 2 15,2-3-3 1,-5-11-7-16,5-8 7 0,0-6-1 15,-3-6-3 1,3-8-4-16,0-6 4 0,0-2 3 16,0-4 1-1,-2 0-4-15,-2-4 5 16,2-22 9-16,-5-14-11 0,-1-10-3 16,3-14 0-16,0-12 0 15,5-5-5-15,0-6 1 16,0 2-1-16,0 0 1 15,0 5 4-15,20 6-9 16,3 9 7-16,4 8-2 16,2 8 3-16,2 12-1 15,0 6 4-15,-2 12-2 16,-1 2 0-16,-1 13-2 16,-2 4 2-16,-3 7 0 15,-7 26 0-15,-3 10 0 16,-10 7 0-16,-2 6 8 15,-6 6-6-15,-25 2-2 0,-14-2 6 16,-7-3 6 0,-1-9-9-16,-3-6 1 0,3-6-2 15,4-4 9-15,8-8-11 16,10-7-2-16,12-6 2 16,5-7 0-16,10-2-5 15,-1-4-14-15,5 0-24 16,0 0-19-16,0 0-5 15,0 0-25-15,11-10 28 0</inkml:trace>
  <inkml:trace contextRef="#ctx0" brushRef="#br0" timeOffset="-189876.96">16759 10381 222 0,'0'0'45'16,"0"0"-33"-16,64-124 8 16,-41 88 5-16,-7 8 9 15,-7 10-6-15,1 10-9 16,-10 8 0-16,0 0-13 15,0 0-6-15,0 26 0 16,-24 18 13-16,-16 16 7 0,-12 14-15 16,-5 8-1-16,-1 0-1 15,9-10 6-15,15-20-7 16,18-21 5 0,16-18-3-16,0-7 8 0,0-2-11 15,0-1 3-15,10-3-2 16,5 0 13-16,8-3-14 15,8-16 6-15,6-9-6 16,-1-6 4-16,5-1-5 16,-10 1-14-16,-2 10 12 0,-10 9-2 15,-9 9-1 1,-10 6 3-16,0 0-10 0,0 3 1 16,0 26 9-16,-5 11 2 15,-10 10 9-15,-8 4 0 16,-2 1-6-16,4-3-1 15,-8 5-2-15,0-1 10 16,-5-3-10-16,3-5 2 16,4-10 3-16,7-13 4 15,9-8-7-15,5-11-4 16,6-6 4-16,0 0 1 16,0 0 1-16,0-4-2 0,10-15 7 15,11-6-2-15,3-7-6 16,0 1-2-1,3 5 2-15,-6 5-7 0,0 4 5 16,0 1-32 0,3 2-16-16,3 7-18 0,2 5-35 15</inkml:trace>
  <inkml:trace contextRef="#ctx0" brushRef="#br0" timeOffset="-163227.02">18408 10234 254 0,'0'0'35'0,"0"0"-31"0,0 0 2 16,0 0 3-1,0 0 21-15,0 0-3 0,0 0-13 16,0 0 4-16,4-63 8 16,-4 59-12-1,0 1 4-15,0 3-11 16,0 0 10-16,0 0-8 15,0 0-7-15,0 0-2 0,0 17 5 16,0 19-2-16,-2 12 8 16,-12 13 0-16,1 14 19 15,-1 7-12-15,2 6-12 16,1 0 7-16,-1-3 4 16,3-9-14-16,1-7 5 15,1-9-8-15,2-6 10 16,3-13-10-16,0-4-3 15,-1-9 3-15,3-6 3 16,-2-2-3-16,-2-3 0 0,-2-9-19 16,-1 1-8-1,-3-7-55-15,-5-2-43 0,-1 0 0 16</inkml:trace>
  <inkml:trace contextRef="#ctx0" brushRef="#br0" timeOffset="-162946.98">17808 10455 403 0,'0'0'26'0,"0"0"-23"15,0 0 3-15,123-26-3 16,-51 12 21-16,7-2 13 16,6-4-16-16,7 2-20 15,-1-2 3-15,0 3 0 16,-4 0-4-16,-11 7-1 0,-16 4-24 16,-18 3-18-1,-19 3-31-15,-19 0-51 0</inkml:trace>
  <inkml:trace contextRef="#ctx0" brushRef="#br0" timeOffset="-162306.9">18687 10462 350 0,'0'0'0'0,"0"0"-10"16,0 0 10-1,0 0 18-15,44 162 3 0,-28-85 7 16,-8 12 1 0,-1 2-3-16,-7-1-11 0,2-6-9 15,-2-11 6-15,2-4-1 16,0-13-11-16,4-12 3 15,-2-9 0-15,-2-16 4 16,0-6-7-16,0-8-2 16,-2-5 2-16,0 0 14 15,0-23 22-15,-6-22-36 16,-12-11 3-16,-5-14-9 16,2-10 3-16,2-7-25 0,9-4 1 15,10 0 16 1,0 5-2-16,6 8 13 0,25 8-19 15,7 7 18 1,9 8-5-16,6 6-14 0,5 13 20 16,4 8-3-1,3 5 4-15,0 14-3 0,-2 9 4 16,-13 0 2 0,-9 3-4-16,-17 24 3 0,-12 7-1 15,-10 5 10 1,-2 5-8-16,-7 4 8 0,-29-1-8 15,-13 1 14-15,-9-4-8 16,-4-4-9-16,0-9 10 16,3-9 2-16,12-8-9 15,7-8 7-15,9-4-10 16,9-2 8-16,2 0-9 16,8 0-12-16,4 0-14 0,4-6-7 15,4-9-34-15,0 7-61 16</inkml:trace>
  <inkml:trace contextRef="#ctx0" brushRef="#br0" timeOffset="-160456.86">19626 10207 373 0,'0'0'26'0,"0"0"-26"16,0 0 0 0,0 0 0-16,0 0 16 0,0 0-7 15,2-8-6-15,8 31 6 16,1 13 1-16,2 17 6 15,-4 11-12-15,-4 12 13 16,-5 6-3-16,0 4-9 16,0-6 10-16,0-13-2 15,-9-7-12-15,2-8 6 16,-2-9-4-16,0-10 2 16,1-6-5-16,-2-9 1 0,6-9-1 15,-1-2 8 1,5-7-7-16,-2 0 4 0,-2 0-4 15,-6-22 20 1,2-13-21-16,-3-13-2 0,-1-13 2 16,8-14 0-1,4-7-9-15,0-4 1 0,0 1 2 16,20 9 6 0,7 7 0-16,7 8-7 0,5 3 2 15,4 8 3-15,1 3 2 16,6 5-2-16,-6 8 3 15,3 6-1-15,-5 9 0 0,-6 12-3 16,-7 7 3 0,-9 2 0-16,-3 28-5 0,-7 12 3 15,-6 10 2 1,-4 13 2-16,0 2-2 16,-20 2 4-16,-5-1-4 15,-4-8 6-15,2-2-1 16,-4-5-2-16,-7-5 0 15,1-6 3-15,-3-6-6 0,1-8 2 16,4-8-2-16,6-6 5 16,0-5-3-16,5-6-4 15,-1-3 6-15,3 0-8 16,5 0 4-16,3-7-18 16,9-8 8-16,5 3-1 15,0-1-15-15,0-2 14 16,13 1 7-16,12 1 5 15,2 2 0-15,0 1-5 16,0 2 5-16,-3 2 2 16,-2 3 1-16,-4 3-6 0,-1 0 7 15,-1 11-1 1,3 12 8-16,-2 8-7 0,-1 3 13 16,-1-1 0-1,3 3-12-15,0-5 7 0,2-3-8 16,3-3 11-16,-2-6-2 15,2-1-11-15,-3-1 7 16,2-3 2-16,0-2-8 16,7-6-3-16,7-2 5 15,7-4-1-15,5 0-4 0,4 0-22 16,-4-17-43-16,-3 4-41 16,-11-11-164-16</inkml:trace>
  <inkml:trace contextRef="#ctx0" brushRef="#br0" timeOffset="-156267.27">17334 14861 291 0,'0'0'59'16,"0"0"-29"-1,0 0-30-15,0 0 7 0,0 0 20 16,0 0-3-16,0 0-4 16,-6-9-1-16,6 8-14 15,0 1 14-15,0 0 4 16,0 0 1-16,0-4-3 15,0-5-12-15,0 0 7 16,0-9 1-16,0-9-16 16,0 4 5-16,0-5 0 15,8-5 1-15,3 1-1 16,1-3-4-16,1-7 5 16,1 3 2-16,-1-5-7 15,-3 4 1-15,-2-1-2 16,0 5 5-16,-1 4-6 15,-1 5 1-15,-1 0-1 16,0 3 8-16,1 2-5 0,-1 4-3 16,-1 6 0-1,-2 4 9-15,-2 8-4 16,0 0-3-16,0 0-2 0,0 0 0 0,0 18-6 31,0 12 6-31,0 20 0 0,0 13 8 0,0 4-8 16,-2 6 1-1,-11-4-1-15,1-2 8 16,4 2-5-16,-1-7 3 16,-1-4-6-16,2-4 11 15,1-6-11-15,5-8-3 16,0-8 3-16,2-10 4 16,0-4-4-16,0-8 0 15,0 2 0-15,0-12-1 16,0 4 1-16,0-4-31 15,0 0-10-15,0 0-12 0,0 0-51 16,0 0-36-16,15-12-130 16</inkml:trace>
  <inkml:trace contextRef="#ctx0" brushRef="#br0" timeOffset="-155986.92">17935 14777 414 0,'0'0'51'0,"0"0"-51"16,0 0-6-16,0 0 6 15,0 0 16-15,123 64-1 16,-70-58 11-16,8-6 4 15,3 0-20-15,3 0 2 16,-1 0-11-16,-2-10 6 0,-9 2-7 16,-6 3-19-1,-11-1-47-15,-7 6-29 0,-11 0-144 16</inkml:trace>
  <inkml:trace contextRef="#ctx0" brushRef="#br0" timeOffset="-155467.08">18896 14430 545 0,'0'0'50'15,"0"0"-50"1,0 0-3-16,0 0-8 0,0 0-3 16,0 0 14-1,53 140 21-15,-20-81-20 0,1 6 0 16,0 7 1 0,-8-5 3-16,-1-5-5 0,-7-6-3 15,-5-12 3-15,-5-8 3 0,0-13-2 16,-4-12-2-1,-4-5 2-15,0-6 2 16,0 0 6-16,0-19 1 16,-16-22 3-16,-11-16-7 15,-6-16-5-15,-1-7-2 16,3-3 2-16,12 9 0 16,11 10-1-16,8 8-5 15,0 8 5-15,17-1 2 0,9 8-2 16,10-2-1-16,6 3 1 15,9 6 4-15,5 4-4 16,-2 2-5-16,-1 6 5 16,-4 4 0-16,-3 6-7 15,-5 2-10-15,-10 8-25 16,-9 2-30-16,-15 0-30 16,-7 8-75-16</inkml:trace>
  <inkml:trace contextRef="#ctx0" brushRef="#br0" timeOffset="-155237.11">18851 14506 455 0,'0'0'76'16,"0"0"-76"-16,0 0 0 0,0 0 8 15,0 0 0 1,152-20 1-16,-74 6-4 0,8 0-5 16,3-3-13-1,-4-1-38-15,-12 4-12 0,-10 4-68 16</inkml:trace>
  <inkml:trace contextRef="#ctx0" brushRef="#br0" timeOffset="-154637.29">19778 14305 427 0,'0'0'12'16,"0"0"-12"-16,0 0 0 0,25 113 10 15,-12-59 8 1,-6 8 10-16,-5-3-3 0,-2 4-5 15,0-3-4 1,0 1 4-16,0-5-18 0,0-8-1 16,0-11 2-1,0-10 3-15,0-10-6 0,0-11-3 16,0-2 3-16,0-4 12 0,0 0 1 16,-4-4 17-1,-12-23-23 1,-7-15 0-16,-1-10-7 0,0-18-10 15,3-3 3-15,11-2-3 16,10 4-10-16,0 6 14 16,17 8 6-16,12 4-5 15,6 7 3-15,2 6-11 16,3 2 13-16,4 6-4 16,1 4 1-16,-1 7 2 15,-3 8 1-15,-10 3 3 0,-5 10-3 16,-6 0-6-16,-4 0 6 15,-5 6 8-15,-2 11-7 16,-7 8 7-16,-2 1-4 16,0 6 17-16,-27 4-12 15,-6-4-8-15,-9 4 11 16,-8-2-2-16,-2-1-8 16,-7-3-4-16,4-6 4 15,5-7 4-15,10-4-6 16,16-9-8-16,11-2 7 15,8-2-4-15,5 0-33 0,0 0-9 16,0 0-43 0,9 0-14-16,11-4-75 0</inkml:trace>
  <inkml:trace contextRef="#ctx0" brushRef="#br0" timeOffset="-153620.3">20320 14252 82 0,'0'0'333'15,"0"0"-286"1,0 0-27-16,0 0 8 0,0 0-7 15,0 0-17 1,0 27 7-16,0 9-4 0,4 4-1 16,0 4 10-1,3 3 9-15,-3 0-13 0,-4 1 3 16,0 2-14 0,0-1 16-16,0 1-17 0,-6-1-1 15,-3-9 1-15,5-12 3 0,-1-11-1 16,3-11-4-1,2-6 4-15,0 0 7 0,-3-1 16 16,-3-21-4 0,-5-14-14-16,-7-8-6 0,-4-6-1 15,4-7-8 1,5-1-8-16,13-1 15 0,0 3 1 16,6 0-11-16,19 2 11 15,6-4 3-15,9 4-3 16,2 6-2-16,3 4-2 15,-3 8 4-15,-2 5 0 16,5 8-9-16,-7 7 9 16,-1 5 3-16,-1 6-2 15,-4 5-2-15,-6 0 1 16,-6 10-3-16,-7 8 3 16,-5 8-12-16,-8 4 12 15,0 8 3-15,-8 1-2 16,-20 8-2-16,-15 3 2 15,-8 0 7-15,-4 0-8 0,-6 0-9 16,10-5 9 0,7-10 3-16,13-6-1 0,10-11-4 15,13-8 4 1,8-4-4-16,0-2 2 16,0 4-12-16,8-2 12 0,13 3 4 15,2-1-2-15,11 1-4 16,6-1 4-16,5 0 4 15,6-1 1-15,1-2-4 16,-4 2 3-16,2 2 13 16,-4-1-17-16,-3 2 5 15,-8 1-4-15,-8 0 11 0,-5 1-14 16,-2 2 3-16,-2 0-3 16,-3 4 8-16,-1-5-6 15,-3 0-4-15,-2 2 4 16,-3-6 0-16,2 4-2 15,-4-9-8-15,-2-3 6 16,-2 1-7-16,0-2-37 16,0 0-29-16,0 3-95 15,-2-3-122-15</inkml:trace>
  <inkml:trace contextRef="#ctx0" brushRef="#br0" timeOffset="-146545.16">17596 13866 449 0,'0'0'8'0,"0"0"-2"16,0 0 8-16,0 0 20 16,0 0-33-16,0 0 1 15,0 0 1-15,-124 80 12 16,57 18 6-16,-4 22-11 16,0 1 5-16,3-7 1 15,10-14-7-15,10-16 4 16,12-23-12-16,18-21 9 0,18-20-10 15,0-12-6 1,27-8 6-16,9-10 6 0,15-32 15 16,29-22-5-1,21-20-12-15,10-10 0 0,-10 8-4 16,-26 13 0-16,-28 30 0 16,-25 30 1-16,-18 13-1 15,-4 6-6-15,-19 37 0 16,-33 20 6-16,-19 27 8 15,-20 17-4-15,-5-1-4 0,7 3 4 16,15-21-2 0,21-15-1-16,26-24 4 0,23-24-5 15,4-12 0 1,29-13-8-16,21-13 8 0,31-40 16 16,33-27-9-16,26-31-7 15,7-3-5-15,-14 3 1 16,-25 14-4-16,-31 24-12 15,-30 29 15-15,-25 29 5 16,-19 15-1-16,-3 0-9 16,-31 33-1-16,-25 25 11 15,-22 23 3 1,-14 17 1-16,-6 8-1 0,3-2 7 0,10-14 0 16,27-15-9-1,34-29 1-15,24-22-4 0,24-18 1 16,38-6 1-1,25-54 1-15,25-25 9 0,21-21-5 16,8-8-5 0,-8-2 3-16,-8 6-3 0,-23 20 0 15,-21 27-10 1,-25 32 9-16,-29 25-1 0,-23 0-23 16,-4 44-2-16,-40 25 27 0,-20 20 8 15,-16 19-8 1,-9 8 7-16,1 1-2 0,10-15 10 15,20-22-6 1,32-34-9-16,22-16-4 0,20-20 4 16,29-10 6-1,20-26-1-15,22-38 5 16,26-28-3-16,20-12-4 0,8-8-3 16,-6-1-7-16,-16 11 4 15,-26 17-4-15,-23 27-16 0,-29 30 22 31,-28 24-3-31,-17 4-5 16,-27 28-12-16,-33 30 21 0,-24 18 2 16,-17 18-2-16,-8 13 5 15,-9-5-5-15,6-7 11 16,26-24 1-16,35-23-5 16,40-29-7-16,13-15 0 15,49-4 11-15,31-38-3 16,28-30 8-16,28-25-11 15,11-11-5-15,0 7-3 16,-13 1-14-16,-20 21 11 0,-22 16 6 16,-28 21-17-1,-26 19 17-15,-22 16-3 0,-16 3-1 16,-2 3-14-16,-4 24 3 16,-25 17 15-16,-18 15 6 15,-20 12-1-15,-8 12-3 16,-10 5 8-16,2-10-4 15,19-15-4-15,35-19-1 16,29-29 0-16,18-12-1 16,38-3 1-16,19-48 28 0,21-20-17 15,18-13-7 1,4-3-5-16,-4 4 0 0,-21 5 0 16,-15 11 0-16,-16 12-3 15,-17 20 2-15,-19 18 2 16,-16 14-2-16,-10 0-7 15,-2 14-13-15,-37 30 21 16,-14 16 0-16,-19 19 9 16,-7-3-9-16,-2-1 5 15,12-16 0-15,20-12-5 16,25-14 0-16,21-19 0 0,3-11 0 16,16-3 6-1,9 0-6-15,-8-4 8 16,8-18 19-16,12-14-23 15,26-13-1-15,22-13-3 0,8-1 0 16,1 2-5 0,-11 5 4-16,-19 9-12 0,-15 22 11 15,-19 14 1 1,-22 11-7-16,-8 0 7 0,0 12-3 16,-20 26 4-16,-20 12 6 15,-18 21 8-15,-9 2-1 16,3-4-4-16,10-11-9 0,18-10 4 15,28-13-4 1,8-12-2-16,2-14 1 0,20-9-5 16,13-9 6-1,25-26 1-15,25-24 4 0,17-15-5 16,-1 2 0-16,-14 6-12 16,-18 14 9-16,-20 18-2 15,-16 11 4-15,-15 16 0 16,-18 7-12-16,0 1 3 15,-18 32 4-15,-28 17 6 16,-19 16 0-16,-15 16 2 16,0-4 3-16,12-10-5 15,29-15-3-15,23-21 3 16,16-14 0-16,18-14-12 16,27-4 9-16,19-22 3 0,21-32 9 15,11-13-9 1,-5-3-8-16,-13 6 8 0,-24 16 0 15,-23 25 2 1,-21 18-2-16,-10 5 1 0,0 2 16 16,-33 32-5-1,-17 18-4-15,-9 10 2 0,8-2-7 16,22-11-3-16,29-27-15 0,0-13-14 31,40-9 23-31,5 0 4 0,-1-26-13 16,3-1 15-16,-1-8-2 15,2 7 1-15,-2-3 1 16,8-5 0-16,-1 1 4 16,-8 3-4-16,-14 10 0 15,-22 16 0-15,-9 6 25 16,-11 6-23-16,-31 25 11 0,-14 19-12 16,-15 3 9-1,-1 4-10-15,12-7-8 0,15-19-3 16,14-8-37-16,0-13-54 15,-4-10-78-15</inkml:trace>
  <inkml:trace contextRef="#ctx0" brushRef="#br0" timeOffset="-144596.81">18510 10678 397 0,'0'0'26'15,"0"0"-20"-15,58-131 5 16,-24 93 12-16,-14 18 51 15,-11 16-16 1,-9 4-42-16,-5 21-16 0,-32 30 18 16,-24 32-3-1,-19 21-4-15,-5 10-11 0,10-10 12 16,8-13-12-16,15-19 0 0,13-10 0 16,10-20 4-1,17-18-1-15,12-13-6 16,0-11 6-16,22 0 0 15,23-35 8-15,26-26-6 16,27-29-1-16,16-13-2 16,-3-12-2-16,-15-1-4 0,-22 8 4 15,-20 25 0 1,-23 33 0-16,-18 38-6 16,-13 12 6-16,-7 24 0 15,-40 32-2-15,-26 24 2 0,-21 29 1 16,-8 18 12-1,5-7-13-15,22-13-1 0,24-24 1 16,24-18 9-16,22-21-7 16,5-18-4-16,19-16 4 15,29-10 4-15,22-19 1 16,28-35-5-16,14-22 2 16,3-14-4-16,-8-6-10 15,-15-3-4-15,-5-2-3 16,-19 14 10-16,-15 23-1 15,-24 32 1-15,-27 32 7 16,-4 5 0-16,-48 46-14 0,-27 25 11 16,-16 14 6-1,-1 4 8-15,28-13-7 16,28-21-2-16,34-19 0 0,4-8 5 16,10-13-6-16,19-10-2 15,9-10 2-15,22-9 13 16,32-32-12-16,28-21-2 0,9-14 0 15,-6-3 0 1,-20 4-13-16,-26 6 11 0,-23 17 2 16,-19 20 0-1,-22 22 0-15,-13 10-3 0,0 0 3 16,0 6 2-16,0 2-2 16,-2 1 0-16,-6 18 0 15,-11 11 6-15,-6 16-6 16,-14 8 2-16,-5 3-2 15,-4-11 8-15,11-18-6 16,20-14-4-16,17-14 2 16,21-8 0-16,42-8 4 15,17-32-4-15,18-19 4 16,2-9-3-16,-3-6-1 16,-16 4-4-16,-16 4 0 0,-11 6 1 15,-17 7 3 1,-12 24-11-16,-16 18 11 0,-9 11 0 15,-2 19-9 1,-28 28 7-16,-11 22 2 0,-15 11 15 16,-2 2-15-1,13-11 3-15,21-21 0 0,24-15-2 16,0-12-1-16,20-11-1 0,9-12 1 16,9-4 3-1,16-39 1-15,19-23-4 0,9-18-3 16,0-10 2-1,-5-6-20-15,-22 5 6 0,-19 9-6 16,-19 20 21 0,-17 26 0-16,-17 25 0 0,-45 15 2 15,-32 48 10 1,-26 29-9-16,-23 23 2 0,-7 8-3 16,-8 1 14-16,0-21-12 15,20-19-1-15,29-23 5 16,40-23 7-16,36-14-12 0,30-9-5 15,3-2 4 1,24-42 12-16,30-26-14 16,15-24-28-16,14-21 20 15,-1 5 1-15,-17 4-30 16,-28 18 19-16,-24 25 12 16,-13 27 6-16,-35 28 7 15,-47 10-2-15,-40 48-4 16,-34 28 5-16,-25 18-4 15,-8 8-4-15,2 0 4 16,10-11 2-16,28-19-4 16,37-20-2-16,46-23 2 15,39-16 13-15,27-11-13 16,0-4-3-16,33-18 3 0,27-28 1 16,29-22-1-16,19-19-9 15,1 3 6-15,-20 8 1 16,-31 26-1-16,-29 31 3 15,-27 16 0-15,-2 3 31 16,-38 0-19-16,-26 18-10 0,-21 14-2 16,-11 12 3-1,-2 4-2-15,-3-5-2 16,4-6 2-16,1-10 1 16,7-7-2-16,18-6-2 0,19-11 2 15,27-3 20-15,21 0-18 16,4-25 3-16,18-11-5 15,20-11 9-15,4-1-9 16,-4 10-7-16,-11 15 7 16,-18 16 0-16,-9 7-4 15,0 14-25-15,-2 21-26 16,-27 17-9-16,-11 20-97 16,-18 2-43-16</inkml:trace>
  <inkml:trace contextRef="#ctx0" brushRef="#br0" timeOffset="-121540.43">13007 17023 231 0,'0'0'38'15,"0"0"-26"-15,0 0-12 16,0 0 0-16,0 0 5 15,0 0 9-15,0 0-14 16,0 0 6-16,-11 0 2 16,11 0-7-16,0 0 11 15,0 0-4-15,0 0 9 16,0 0-2-16,0 0-12 16,0 0 8-16,0 0 2 0,0 0-11 15,0 3-2-15,0 9 0 16,6 2 15-16,6 1-11 15,3-2 1-15,3 5 0 16,4-1 15-16,3 1-13 16,6 0 3-1,7-1-6-15,2-2 14 0,2 3-2 16,6-7-14-16,-4 0 6 0,3 1 7 16,1 2-15-1,4-4 10-15,0 2-5 0,2-2 10 16,7-2-12-1,1 2 2-15,5-3-5 16,0 4 8-16,0 1-6 16,0-2-4-16,-7 2 4 0,-4-2 4 15,-8-2-6 1,-1 2 6-16,0-2-6 0,-2 3 9 16,-3-4-6-16,-2 1-5 0,-2-6 4 15,2 6 7 1,2-8-9-16,1 4 1 0,-1 0-1 15,-4-2 6 1,0 2-6-16,-2-4 0 0,1 0 0 16,3 0 4-1,-1 0-4-15,3 0 3 0,2 0-3 16,1 0 7 0,3 0-5-16,8-6-4 15,0 2 4-15,0-4 5 16,-5 4-7-16,-8-2-5 15,1-2 5-15,-1 0 4 0,-3 2-3 16,-1-2-2-16,-1 2 2 16,-2-2 1-16,0-2-2 15,2-2-5-15,-5-2 5 16,5 2 10-16,0-1-7 16,2-6-6-16,0-4 6 0,3 6 4 15,-3-5-7 1,-3 4-4-16,-1 0 4 0,-5-1 5 15,-4 6-4 1,-5-5-2-16,-7 5 2 16,-1 0 4-16,-3-10-5 15,1 5 8-15,-1-4-8 16,-1-3 7-16,-3 0-5 16,3 3-4-16,-6 0 4 15,0-1 4-15,-2 10-6 16,-2-5 6-16,0 2-6 0,0-2 11 15,0 0-8-15,0 0-3 16,0-4 2-16,0 0 9 16,-2-1-11-16,-4 0-6 15,1 1 6-15,-2-4 12 16,3 3-11-16,-3 2 0 16,-1 0 4-16,-1 0 2 15,-5 2-7-15,3 3 3 0,-1-6-3 16,-3 0 9-16,5 4-6 15,-7-6-6-15,5 1 6 16,-5 6 1-16,-1-5-4 16,-1 4-5-1,-2 0 5-15,2-1 9 0,-6 3-6 16,1 2-6 0,-3 0 6-16,0 2 3 0,0 2-6 15,-2-2-8-15,0 2 8 16,3-3 4-16,-5 0-4 15,2 3 0-15,-4-3 0 0,-2 5 6 16,0-7-6 0,-3-1-10-16,3 3 10 0,1 2 3 15,1-3-3 1,0 6-1-16,1 4 1 0,-1-7 2 16,4 4-2-16,-2-1-9 15,-4 2 9-15,2-2 4 16,-4-1-3-16,-1 3-2 15,0-1 2-15,1 1-4 16,-2-2 3-16,-1 0-10 16,2 2 10-16,1-3 3 15,0 0-2-15,4 1-2 0,4 0 2 16,0 2 1-16,0 2-2 16,5 0-8-16,-3-1 8 15,0 2 2-15,1 0-1 16,-3 0-2-16,-3-1 2 15,-3 4-1-15,-1-6 0 16,3-1-8-16,2 6 8 16,2-3 2-16,4 4-1 15,-2 0-2-15,-2 0 2 16,5 0-4-16,-5 0 3 16,5 0-8-16,-3 0 8 0,-2 0 0 15,-2 0 0 1,0 0-2-16,-5 0 4 0,0 0 1 15,2 4-3 1,-1 1-7-16,4 4 7 0,-1-2 0 16,3-1-2-1,0 3-2-15,-2 1 1 0,2 2 3 16,5-6 0-16,-2 1-6 16,1 4 6-1,2 1 3-15,1-2-2 0,0 1-2 0,0 0 1 16,-3 1-5-1,-2 2 5-15,0-4-8 0,1 6 8 16,2-6-3 0,-3 4 5-16,2 2-4 15,2-6 4-15,4 2-2 16,1-1 0-16,5-3-8 0,1 5 8 16,-1-3 1-16,0 3 1 15,-3 0-4-15,3 1 4 16,1 3 1-1,-1 1-3-15,0 1-7 0,0 7 7 16,-3 1 1-16,3 1 2 16,2 2-6-16,-3-4 6 15,3 1 0-15,-3 4-3 16,1-3-7 0,-3-1 7-16,3-2 3 0,2-6-1 15,-3 2-4-15,4-1 4 16,1 1 0-16,-1 1-2 15,4-2-7-15,-3 2 7 16,5-6 2-16,-1 2-1 16,3 0-2-16,2-4 2 15,-3 0 2-15,-1 4-3 16,2-3-6-16,-2 6 6 16,-1 6 1-16,1-2 2 15,0 2-6-15,1 0 6 0,0 3 2 16,-1-6-5-16,2 2-6 15,0-8 6-15,0 5 2 16,2-10 1-16,-3 6-6 16,3-7 6-16,0-2 0 15,0 2-3-15,0-2-7 16,0 2 7-16,0-6 2 16,0 2 0-16,0-2-4 0,0 2 4 15,3 1-1-15,1-1-1 16,0 1-8-1,6-3 8-15,-4 2 2 0,3 0 1 16,-3-2-6-16,-1 1 6 16,-2-2 1-16,-1-1-4 15,-2-4-7-15,2 0 7 16,-2 0 1-16,0 0-1 16,0 0-1-16,0 0-20 0,2 0-2 15,3 0-31 1,-3 0-38-16,6-11-46 0,-3-12-149 15</inkml:trace>
  <inkml:trace contextRef="#ctx0" brushRef="#br0" timeOffset="-120457.39">3594 16879 66 0,'0'0'0'15</inkml:trace>
  <inkml:trace contextRef="#ctx0" brushRef="#br0" timeOffset="-89597.31">32846 8328 249 0,'0'0'172'0,"0"0"-138"0,0 0-33 16,0 0 15-16,0 0 34 15,0 0-26-15,0 0-15 16,2-31 0-16,0 30 6 15,-2 1-8-15,0 0 6 16,0 0-6-16,0 0 14 16,0 0-6-16,0 0-8 15,0 0 4-15,0 1 1 16,0 18-11-16,0 15 12 0,0 15-6 16,0 6 15-1,0 7-10-15,0-2-9 0,0 1 8 16,0-4 2-1,0-4-11-15,0-5-4 0,7-8 4 16,4-6 2 0,-2-6-4-16,0-7-9 0,-3-10 2 15,-3-8-8 1,-1-3-43-16,-2 0-26 0,-11-19-56 16</inkml:trace>
  <inkml:trace contextRef="#ctx0" brushRef="#br0" timeOffset="-89297.88">32193 8249 580 0,'0'0'36'0,"0"0"-36"15,136-6 2 1,-49 6 11-16,-7 0 3 16,-22 0-11-16,-2 4 1 15,2 12 1-15,19-7-5 16,26-9-4-16,2 0-6 0,-12 0-1 16,-20 0-40-16,-32 0-27 15,-24 0-6-15,-17 0-2 16,0 0-22-16,-23 0-29 15</inkml:trace>
  <inkml:trace contextRef="#ctx0" brushRef="#br0" timeOffset="-88820.62">33093 8274 231 0,'0'0'159'0,"0"0"-136"0,0 0-5 15,0 0 22-15,26 148-22 16,-16-88 16-16,3 7-10 15,-1 2-9-15,-12 6-13 16,0-7 1-16,-14-10 1 16,-9-12 2-16,8-12-3 15,6-12-6-15,4-11 6 16,3-8 5-16,0-3-5 0,0 0-2 16,2-14 22-16,0-22-14 15,0-17-9-15,0-8-1 16,20-7-3-16,7-3 0 15,11 1-15-15,4 7-3 16,9 10 16-16,-1 14 1 16,-6 15-2-16,-15 17 6 15,-5 7 1-15,3 0 6 16,4 0-6-16,11 0-2 16,10 4 2-16,-4 8 9 15,0 9-9-15,-17 12 11 0,-20 9-5 16,-11 8 10-1,-15-1 4-15,-33-5-9 16,-10-8 4-16,-13-4 1 16,-14-9-12-16,-6-4-4 0,4-9 4 15,14-8 0 1,15-2-4-16,14 0-14 0,15 0-29 16,2 0-40-16,-2-2-80 15</inkml:trace>
  <inkml:trace contextRef="#ctx0" brushRef="#br0" timeOffset="-88422.63">31515 8993 396 0,'0'0'37'0,"0"0"-25"15,152 67 58 1,-36-30-6-16,31-2-37 0,11-5-4 15,13-4-4 1,1-4-7-16,0-4 2 0,1-3-10 16,-9-1 13-1,-11 5-13-15,-15 1-3 16,-28-6-1-16,-19-4 1 16,-22-4-1-16,-15 0-6 15,-26 2-38-15,-8 6-1 16,-13 2-30-16,-7 8-40 0,-9 10 16 15</inkml:trace>
  <inkml:trace contextRef="#ctx0" brushRef="#br0" timeOffset="-85651.52">31638 9926 275 0,'0'0'33'0,"0"0"-20"15,0 0 1-15,0 0 23 16,0 0 6-16,0 0-24 16,0-4-7-16,0 4-8 15,0 0 2-15,0 22 16 16,0 12 3-16,-13 16 9 15,-10 12-9-15,-4 4-16 16,3 4 5-16,0-3-4 16,4-1-5-16,-1-4-5 15,6-4 2-15,4-6-2 16,0-5 0-16,4-12-1 0,3-11 0 16,2-10 1-16,2-6 0 15,0-5-3-15,0-3-5 16,0 0 8-16,0-30 10 15,0-12-9-15,6-15-1 16,3-5 0-16,-7-6-1 16,-2-3 0-16,0-4-10 15,0 0 11-15,9 10 0 0,13 5 1 16,7 17-1-16,9 13 2 16,3 9-2-1,-6 14 0-15,0 5-4 0,-3 2 3 16,3 0-16-1,1 0-51-15,0 0-25 0,-10 2-45 16</inkml:trace>
  <inkml:trace contextRef="#ctx0" brushRef="#br0" timeOffset="-85460.36">31402 10218 404 0,'0'0'78'0,"0"0"-78"0,0 0-50 16,0 0 50-1,0 0 20-15,0 0-20 0,67 33-15 16,-11-33-26-16,-1 0-34 16,-8-8-60-16</inkml:trace>
  <inkml:trace contextRef="#ctx0" brushRef="#br0" timeOffset="-85007.49">31818 10118 238 0,'0'0'50'16,"0"0"-46"-16,5 116 12 0,-5-47 20 16,0 7-9-16,0 8 8 15,0 0 2-15,-13-2-21 16,2-12-3-16,4-16 1 15,4-11 5-15,-1-15-8 16,4-9-10-16,-2-12 8 16,2-7 16-16,-2 0 10 15,-3-20 13-15,1-21-40 16,2-16-8-16,2-16 0 0,0-8 0 16,15-8-5-1,10-3 1-15,4 2-10 16,6 4-5-16,7 14 5 15,8 16 9-15,-4 23 1 16,-5 29-15-16,-12 4 19 16,-14 26-5-16,-7 9 0 15,0-2 2-15,-4 1 3 16,1 8 2-16,-5 3-2 16,0-1 4-16,-25-4-3 15,-6-6 8-15,-5-4-5 16,1-8 7-16,-3-1-9 0,-1-8 7 15,6-3-9-15,6-6-7 16,14-2-14-16,9 2-48 16,4-2-41-16,0 2-61 15</inkml:trace>
  <inkml:trace contextRef="#ctx0" brushRef="#br0" timeOffset="-84807.44">32329 10475 346 0,'0'0'40'0,"0"0"-18"16,9 122 19-16,-9-70 3 15,-5-9-9-15,3-3-25 16,2-4-9-16,0-5-1 16,0-8 2-16,0-6-2 15,0-7-9-15,0-10-52 16,-6 0-53-16,-10 0-115 0</inkml:trace>
  <inkml:trace contextRef="#ctx0" brushRef="#br0" timeOffset="-84617.3">32180 10629 445 0,'0'0'125'0,"0"0"-122"16,0 0 6-16,0 0-3 15,0 0 17-15,0 0-10 0,124 7-13 16,-61-7-7 0,3 0-27-16,-1 0-36 0,-11 0-73 15,-3 0-209 1</inkml:trace>
  <inkml:trace contextRef="#ctx0" brushRef="#br0" timeOffset="-83935.08">33004 10175 544 0,'0'0'36'0,"0"0"-36"15,0 0-16-15,0 0 16 16,0 0 16-16,0 0-14 15,-29 65 3-15,40-6 7 16,-2 16 17-16,-4 4-16 16,-1 1-12-16,-4-12 8 15,2-7 1-15,-2-7-7 0,0-10-6 16,0-5-2-16,0-14-2 16,0-6-29-16,0-13-61 15,-6-6-38-15,-6 0-130 16</inkml:trace>
  <inkml:trace contextRef="#ctx0" brushRef="#br0" timeOffset="-83717.17">32705 10261 413 0,'0'0'211'0,"0"0"-211"16,0 0-8-16,0 0 8 15,177-23 21-15,-102 23-16 16,-1 0-2-16,-1 0-3 16,8-7 0-16,1-2-1 15,-2 2-11-15,-13-5-29 16,-21 3-22-16,-19 5-62 0,-25 4-83 16</inkml:trace>
  <inkml:trace contextRef="#ctx0" brushRef="#br0" timeOffset="-83087.53">33494 10251 379 0,'0'0'136'0,"0"0"-122"15,0 0-8-15,0 0-6 0,0 0 4 16,0 0 18-16,-45 114-3 16,45-38-5-16,-6 8-11 15,-10-3 12 1,-4-11-9-16,2-16 7 15,3-14-11-15,5-9 1 0,2-8-2 16,1-10 7-16,1-7-6 16,4-5 1-16,0-1-1 15,2 0 16-15,-4-4-1 16,2-22-13-16,0-12-2 16,0-14-2-16,2-10 0 15,6-13-2-15,23-11-9 16,8-6 10-16,7-8-6 15,5 6-5-15,12 16 9 16,-9 28-3-16,-2 31 2 16,-8 19 2-16,-1 0 4 15,1 19-7-15,-9 0 5 16,-6 1-10-16,-14 8 10 0,-13 2-4 16,9 4 3-16,-9 5-1 15,0 3 2-15,0 0 16 16,-14-1-6-16,-30-4-4 15,-26-9 5-15,-5-6 3 16,6-8-9-16,18-4 6 16,13-4-9-16,5 1 4 15,-3-4-6-15,0-3-18 16,8 4-22-16,-3 7-45 0,2-2-114 16</inkml:trace>
  <inkml:trace contextRef="#ctx0" brushRef="#br0" timeOffset="-78442.56">32059 13351 202 0,'0'0'87'0,"0"0"-43"15,0 0-44-15,0 0 27 16,0 0 27-16,0 0-16 15,0 0-10-15,11-39-1 16,-11 36 12-16,2-4-7 16,0 3-11-16,-2 4 1 0,0 0-3 15,0 0-16 1,0 0 3-16,0 4-5 0,0 19 0 16,0 18 9-16,-6 26-7 15,-23 11 5 1,0-2 1-16,5-16-7 0,12-13 2 15,10-11-4-15,2-6 9 16,-2-7-5-16,-2-9-1 16,-1 1-3-16,3-7 3 15,0-2-3-15,2 1 0 16,0 0-11-16,0 0-13 0,-2 2-47 16,-8 3-42-1,-9-2-37-15</inkml:trace>
  <inkml:trace contextRef="#ctx0" brushRef="#br0" timeOffset="-78197.17">31710 13466 469 0,'0'0'40'0,"0"0"-34"0,0 0-6 15,171-19 36 1,-86 7-12-16,-12-1-1 0,-11 12-3 16,-6 1-19-1,2 0-1-15,0 0 3 0,-4 0-6 16,-6 0-10-16,-14 0-36 16,-12 1-39-16,-11 6-31 15,-11 3-153-15</inkml:trace>
  <inkml:trace contextRef="#ctx0" brushRef="#br0" timeOffset="-77627.35">32533 13479 427 0,'0'0'20'16,"0"0"-12"-16,0 0-5 16,12 168 6-16,-21-89 13 15,2-8 9-15,3-2-8 16,4-2-10-16,-2-10-13 16,-5-4 8-16,1-9 2 15,-4-10-8-15,4-14-3 0,-1-8 2 16,3-6 6-16,-1-6 2 15,0 0-3-15,1-4 17 16,0-27-2-16,4-10-21 16,0-15-1-16,0-14-2 15,2-10-3-15,14-8-1 16,5-7-8-16,8-2 6 16,10-1 9-16,5 18-10 15,3 20 7-15,2 34 3 0,0 24 1 16,7 2-1-16,11 0-4 15,8-3 4-15,4 2 2 16,-15 1 1-16,-18 7-3 16,-19 25 1-16,-20 13 11 15,-7 3-9-15,-5-2 1 16,-28-2 2-16,-9-4 7 16,-12-6-9-16,-10-5 4 15,-3-5-4-15,-2-9 7 16,7-3-11-16,6-3 1 15,7-5-1-15,11-2 0 16,9 0-12-16,11 0-42 16,5 3-66-16,0 2-99 0</inkml:trace>
  <inkml:trace contextRef="#ctx0" brushRef="#br0" timeOffset="-76697.13">31159 14446 215 0,'0'0'181'0,"0"0"-181"16,0 0 0-1,0 0 0-15,0 0 25 16,0 0-16-16,-20 12 0 15,38-4 23-15,22 2 23 16,16-4-13-16,19 2-14 16,17-1-1-16,21-1 2 15,19 3-23-15,11-1 2 16,4 6-8-16,-3 5 14 0,3 2-14 16,3-15 3-16,-10-6 0 15,-10 0 7-15,-15 0-8 16,-22 0 3-16,-8 0-5 15,-2 0 21-15,-4 6-16 16,2-3-2-16,0-3-2 16,-8 0 1-16,-11 0-2 15,-17 0 0-15,-11 0-4 16,-15 0 2-16,-5 0-9 16,-8 0-25-16,-6 0-25 0,-20 0-42 15,-42 2-219-15</inkml:trace>
  <inkml:trace contextRef="#ctx0" brushRef="#br0" timeOffset="-75907.13">31340 15276 375 0,'0'0'77'0,"0"0"-64"16,0 0-13-16,0 0 53 0,0 0-14 15,0 0-17-15,15-14-18 16,-11 32-2-16,6 4 20 15,1 6 0-15,-3 6-15 16,-3 8 10-16,-5 10-3 16,0-2 6-16,0 7-14 15,-7-4-4-15,-1-3 0 16,-1-9 1-16,6-9-2 16,3-7-2-16,0-12-5 15,0-7 5-15,0-2-21 16,0-4-31-16,0 0-8 0,-2 0-8 15,-16 0-52-15</inkml:trace>
  <inkml:trace contextRef="#ctx0" brushRef="#br0" timeOffset="-75647.42">31177 15262 563 0,'0'0'0'0,"0"0"-17"16,0 0 17-1,0 0 19-15,0 0 12 16,0 0-20-16,140 4 4 0,-79-2-14 16,-1-2 10-16,-2 0-11 15,-3 0-3-15,-4 0 0 16,-6 0 0-16,-7-5-25 15,-9 0-11-15,-12 1-35 16,-9 2-14-16,-8 2-26 16</inkml:trace>
  <inkml:trace contextRef="#ctx0" brushRef="#br0" timeOffset="-75057.65">31658 15360 319 0,'0'0'18'15,"0"0"-18"-15,0 0 8 16,0 128 20-16,0-82 20 0,-6 0-23 16,-4 7-16-1,-3 1 6-15,-7 8 1 16,3-7-13-16,0-7 10 15,9-8-11-15,3-17 7 0,3-2-9 16,0-15 0 0,2-6 0-16,0 0 4 0,0-6-3 15,0-17 21 1,0-7-21-16,0-14-1 0,4-16-6 16,7-14 4-16,5-4-2 0,-1 3-7 15,6 11 11 1,4 16-2-16,1 12-2 0,6 6-4 15,1 8-1 1,2 3 1-16,3 6 8 0,-2-1-8 16,-1 10 7-1,-2 0 1-15,-1-1 0 0,-3 5 1 16,-5 0 3-16,-5 0 0 16,-7 5 9-16,-3 9 4 15,-6 0-4-15,-3 1 4 16,0 4-3-1,0 4 2-15,-12-4-2 0,-12 8-11 16,-7 2 6 0,-9 3 2-16,-10 1-11 15,0 5 0-15,-2-2 3 0,4-9-1 16,11-4-2-16,8-11-5 16,16-9-6-16,11-3-23 15,2-3-38-15,0-9-21 16,-2 3-78-16</inkml:trace>
  <inkml:trace contextRef="#ctx0" brushRef="#br0" timeOffset="-74727.43">32159 15423 400 0,'0'0'132'16,"0"0"-128"-16,0 0-4 0,0 0 10 16,0 0 17-16,50 124 0 15,-44-83-25-15,3 4 7 16,0-5-9-16,0-1 2 15,4-8-2-15,-3-8 0 16,-2-6 0-16,-1-7-10 16,-5-5-20-16,0-5-8 15,-2 0-45-15,0 0-19 16,-15 0-248-16</inkml:trace>
  <inkml:trace contextRef="#ctx0" brushRef="#br0" timeOffset="-74481.95">31997 15605 458 0,'0'0'45'0,"0"0"-34"15,0 0-7 1,0 0 33-16,120 38-4 15,-64-36-17-15,2-2-5 16,-1 0-6-16,-3 0-1 0,-9 0-7 16,-9 0 3-1,-10 0-41-15,-6-2-42 0,-6-3-76 16</inkml:trace>
  <inkml:trace contextRef="#ctx0" brushRef="#br0" timeOffset="-68824.44">32930 15290 300 0,'0'0'137'16,"0"0"-96"-16,0 0-39 16,0 0-2-16,0 0 7 15,0 0 9-15,0 0-13 16,-6-32 0-16,6 36-3 15,-5 10 8-15,-3 8 15 16,-4 6-1 0,-1 6-11-16,-1 8 6 0,1 0-4 15,2 2-10-15,2-2 2 16,0-1-4-16,0-7 2 16,2-2-3-16,-2-8-2 15,7-6 2-15,2-6 0 16,0-8-6-16,0 0-4 15,0-4-5-15,0 0 3 16,0 0-3-16,0 0-3 16,0-8 7-16,0-15 10 15,0-12-4-15,0-10 5 0,7-3 2 16,0-4 1-16,-3 4-3 16,5-5 3-16,4 9-3 15,3 7 11-15,7 7-11 16,-2 0 5-16,6 6-3 15,2 6 5-15,0 1-7 16,0 7-7-16,7 6 7 16,-5-1-1-16,-2 2 1 0,2 3-3 15,-4 0-9 1,-2 0-7-16,-3 0-34 16,-7 0-31-16,-8 0-77 0</inkml:trace>
  <inkml:trace contextRef="#ctx0" brushRef="#br0" timeOffset="-68577.63">32614 15391 300 0,'0'0'90'0,"0"0"-90"0,0 0 0 16,0 0 4 0,0 0 35-16,0 0-14 0,123 0-23 15,-77 0 8 1,5 0-10-16,3 0-7 0,-5 0-13 16,-4 0-48-16,-10 0-50 0</inkml:trace>
  <inkml:trace contextRef="#ctx0" brushRef="#br0" timeOffset="-67847.17">33193 15330 282 0,'0'0'73'0,"0"0"-72"16,0 0 2-16,0 0 29 15,0 0 15-15,7 143-19 16,-7-89 3-16,0 3-3 16,0 0-18-16,0-3 0 15,-2-10-7-15,-7-2 7 16,2-7-10-16,-4-3-3 15,7-15 3-15,4-17 2 16,0 0-2-16,0 0-4 16,0-17-11-16,2 2 10 15,6-12-13-15,6-13-9 16,1-10 26-16,4-5-8 0,-6-4-20 16,-2 4 3-16,-4-2 13 15,-3 7 13-15,0 12 2 16,3 10 6-16,-3 14-1 15,4-3-1-15,-2 11-2 16,3-2-5-16,3-1 2 16,-6 9 3-16,3 0-4 15,-3 0 2-15,4 4-2 16,9 20 19-16,6 11-5 16,4 5-8-16,2 5-5 0,2 3 8 15,-6-7-4-15,-2 0-2 16,0-2-3-1,-15-11 6-15,1-6-3 0,-4-8-5 16,-2-6 4-16,-3-8 5 16,5 0 0-1,-5 0-4-15,-2 0 11 0,0-10 17 16,0-16-17-16,8-14-13 16,17-19 0-16,4-3 7 15,0 4-8-15,-6 10 2 16,-10 16 0-16,-3 6 13 15,-2 8-15-15,-6 4 0 0,-2 0 2 16,0 3-4 0,0 4-6-16,0 3-12 0,-6 4-11 15,-4 0 2 1,-5 0-39-16,-3 0-3 16,-9 11-56-16</inkml:trace>
  <inkml:trace contextRef="#ctx0" brushRef="#br0" timeOffset="-59857.34">14103 11034 95 0,'0'0'27'0,"0"0"-10"0,0 0 10 16,0 0-3 0,0 0 19-16,0 0-3 15,0 0-31-15,-24-10-7 16,24 10 2-16,0 0-3 0,-3 0 1 16,3 0-4-16,0 0 4 0,-2 0 5 15,2 0 0 1,-4 0-6-16,4 0 13 0,-2 0 3 15,2 0-12 1,0 0 9-16,0 0 2 16,0 0 12-16,0 0-15 15,0 0-10-15,0 0 0 0,0 0 9 16,0 0-12-16,0 0 12 16,0 0-6-16,0 0 10 15,8-5-8-15,5 1-6 16,8-3 4-16,6 0 2 15,4-4-4-15,2-1-2 16,0 1 4-16,3 1 7 16,-3-1-13-16,2 4 0 15,-2-1 0 1,0 2 5-16,-2-2-1 0,3-3-7 16,-1 1 6-16,-2-2 6 15,0 0-5-15,1-2 1 16,-5 0-5-16,-1 0 18 15,-4 4-16-15,0-3-2 16,-3 6 2-16,-2 1 5 16,-1 1-7-16,-1 0-6 15,-5 1 6-15,-2 0 5 16,-3 2-4-16,-1 2-2 0,-4-2 2 16,2-2 3-16,0 0-4 15,1 0-4-15,-1 0 4 16,1 1 3-16,-1 3-3 15,0 0 0-15,0 0-16 16,0 0-10-16,-2 0-16 16,0 0-17-16,0 0 20 15,-13 11-6-15,-17 1-86 16</inkml:trace>
  <inkml:trace contextRef="#ctx0" brushRef="#br0" timeOffset="-58094.96">14295 10578 241 0,'0'0'20'0,"0"0"-10"15,0 0-4 1,0 0-4-16,0 0 33 0,0 0 2 16,-78 129-17-16,56-86 5 15,-1 0 6-15,1-6-20 16,2-1 8-16,2-6-5 15,1 0 10-15,-2-3-13 16,4-4-11-16,-1 2 7 0,1-2 8 16,-5 0-14-1,-3-1 2-15,-2-2 1 0,6-4 5 16,3-3-9-16,7-9-3 16,7-1 3-16,2-2 4 15,-2-1-3 1,2 0-2-16,0 0 2 0,0 0 2 15,0 0-3-15,0 0-8 16,0 0 8-16,0 0 4 16,0 0 1-16,0 0-9 15,0 0 8-15,0 0 6 16,2 0-10-16,9 0 1 16,3 2-1-16,5 5 9 0,8-1-5 15,4 2-6 1,7 0 5-16,3 0 9 0,3-2-12 15,1-1 6 1,1 0-5-16,-1-4 16 0,-3 2-14 16,-4 1-4-1,-3-2 4-15,-3 4 7 16,-5 0-10-16,-5-2-4 0,-9 4 4 16,-3-2 4-16,-4-1-2 15,-2 2-4-15,1-3 4 16,-1 0 6-16,-2-2-8 15,0 2-10-15,2 0-1 0,2 7-11 16,3 0-46 0,1 9-41-16,661 1811-308 156,-621-1707 417-140,-6-15 0-16,-9-21 0 15,-4-18 0-15,-2-8 0 16,-4-7 0-16,-7-5 0 15,-2-6 0-15,-5-4 0 16,-2-6 0-16,-3-10 0 16,1-4 0-16,0-6 0 15,-2-8 0-15,-3-2 0 16,0 0 0-16,-2 1 0 0,0-4 0 16,0 4 0-16,-4 2 0 15,-19-1 0-15,1 6 0 16,-1 2 0-16,4-3 0 15,5 4 0-15,5 1 0 16,0 0 0-16,5-2 0 16,0 0 0-16,4-1 0 15,0-1 0-15,-3 2 0 16,3 1 0-16,-7 6 0 0,-1-3 0 16,-1 2 0-16,-5 4 0 15,1 8 0-15,-1 12 0 16,5 10 0-16,3-4 0 15,2-6 0-15,4-11 0 16,0-12 0-16,0-4 0 16,0-2 0-16,2 2 0 15,4-5 0-15,1 0 0 16,-3-2 0-16,4 4 0 16,-2 0 0-16,-4-2 0 0,0 0 0 15,-2-6 0 1,0 0 0-16,0-2 0 0,0-4 0 15,0 2 0 1,0-2 0-16,0 0 0 0,0 0 0 16,0 0 0-1,0 0 0-15,7-6 0 0,1-6 0 16,-2-3 0-16,-6 2 0 16,0-1 0-16,0-5 0 15,0 4 0-15,0-3 0 16,0 0 0-16,0-2 0 15,0-9 0-15,0-3 0 0,0-10 0 16,0-10 0 0,13-10 0-16,3-6 0 0,1-4 0 15,-1-4 0 1,-7-1 0-16,-3 1 0 0,-4 2 0 16,-2 4 0-16,3 1 0 15,3-3 0-15,8 0 0 16,3-6 0-16,-3-6 0 15,-3 2 0-15,-4 1 0 16,2 9 0-16,0 20 0 16,-1 9 0-1,0 16 0-15,0 7 0 16</inkml:trace>
  <inkml:trace contextRef="#ctx0" brushRef="#br0" timeOffset="-56947.3">15321 12764 0 0,'-52'23'0'0,"7"5"0"15,11 4 0-15,21 0 0 0,-16-3 0 16,27-7 0-16,2-16 0 16,0 2 0-16,0 18 0 15,0-16 0-15,0 18 0 16,0 10 0-16,0-4 0 16,-6 10 0-16,-17 12 0 0,17 15 0 15,-10-6 0 1,0-10 0-16,5-18 0 0,0-37 0 15,2 0 0-15,9 1 0 16,0-1 0-16,0 6 0 16,0-2 0-16,0-1 0 15,-2 2 0-15,-1 3 0 16,-4-2 0-16,3-4 0 16,0-2 0-16,0 0 0 15,4 0 0-15,0-8 0 16,0-24 0-16,0 20 0 0,-3-18 0 15,-11 24 0 1,-17 0 0-16,-25-10 0 0,1 2 0 16,44 4 0-1,0 2 0-15,2 4 0 16,-2 0 0-16,-23 2 0 0,26 2 0 16,-11 0 0-16,4 0 0 15,1 0 0-15,1 0 0 0,3 3 0 16,0 4 0-1,3 3 0-15,1-2 0 0,4 4 0 16,-2 6 0 0,-4-8 0-16,4 16 0 0,-1-18 0 15,3 10 0 1,0 10 0-16,2-9 0 0,0 8 0 16,0 13 0-16,0 10 0 15,2-11 0-15,7-1 0 16,3 0 0-16,-10-6 0 15,-2-5 0-15,0-14 0 16,0 21 0-16,0-28 0 16,-2 6 0-16,-3 0 0 15,-2-5 0-15,3-1 0 16,4-5 0-16,0 0 0 0,0 2 0 16,0-3 0-1,0 0 0-15,0 0 0 16,-5 0 0-16,-3 0 0 15,-4 0 0-15,3-3 0 0,3 2 0 16,6 1 0 0,0 0 0-16,0-4 0 0,0-2 0 15,0 0 0 1,0-10 0-16,0-3 0 0,2-10 0 16,2-5 0-16,3-2 0 0,2-2 0 15,-2 0 0 1,8 1 0-1,5 6 0-15,7 1 0 0,4 11 0 16,-4 7 0-16,7 2 0 16,3 4 0-16,1 1 0 15,3 0 0-15,-14 5 0 16,-12 0 0-16,-9 0 0 16,-6 0 0-16,0 0 0 15,0 0 0-15,-4 0 0 16,-9 0 0-16,1 0 0 15,-3 5 0-15,-1 0 0 16,-1 1 0-16,-4 0 0 16,1-4 0-16,0 0 0 0,4 0 0 15,8-2 0-15,1 0 0 16,7 0 0-16,0 0 0 16,0 0 0-16,-2 2 0 15,-2-2 0-15,-17-4 0 16,-10-20 492-16,31 24-452 15,0 0-7-15,0 0 2 16,0 0-14-16,0 0 14 16,0 0-3-16,-109-78-22 15,106 76 9-15,1 2-17 0,2 0-2 16,0 0-2 0,0 0-40-16,0 24-26 15,0 12-26-15,0 16-29 0,0 7-45 16</inkml:trace>
  <inkml:trace contextRef="#ctx0" brushRef="#br0" timeOffset="-55377.35">16229 16302 337 0,'0'0'27'0,"0"0"-16"16,0 0 4-16,0 0 22 15,0 0 3-15,0 0-23 16,-16-12-4-16,16 12-8 15,0 0 10-15,0 0 1 16,0-2-6 0,0 2 8-16,0 0 2 0,0 0-15 15,0-4 5-15,0 4-7 16,0-4 8-16,0 0-11 16,9-1 4-16,6-4-4 0,12-5 11 15,11-4-9 1,9-8 5-16,9-1-2 0,9-4 6 15,3-3-11 1,8 1-1-16,4-3 1 0,5 5 4 16,-5-1-3-1,-8 6-2-15,-10 3 2 0,-16 5 2 16,-7 4-3-16,-13 7-6 16,-6-4 6-1,-7 3 2-15,-1 4-2 16,-8 0 0-16,1 4-10 0,-3-4 5 15,0 2-12-15,-2-1-17 16,0 2 9-16,0-6-14 16,-2 7-59-16,-21 0-151 15</inkml:trace>
  <inkml:trace contextRef="#ctx0" brushRef="#br0" timeOffset="-54627.42">16401 15869 269 0,'0'0'176'0,"0"0"-169"15,0 0-7-15,0 0 0 16,0 0 10-16,0 0 10 16,-39 6 13-16,26 17-31 15,-12 10 10-15,-8 8-8 16,-9 9-2-16,-7-2 14 0,-3 2 4 16,4-10-17-16,0-6 9 15,9-2-4-15,8-6 11 16,6-2-18-16,8-6 2 15,3-1-3-15,3-4 5 16,4-7-4-16,0 2-2 16,5-8 2-16,2 0 0 15,0 5-1-15,0-5-10 0,0 0 10 16,0 0 8-16,0 4-7 16,0-4-2-16,0 0 2 15,0 1 4-15,0 3-5 16,0 0-7-16,0 1 7 15,2-1 1 1,2-1 0-16,4 0-2 16,0 5 2-16,5 0 3 0,5-2-4 15,7 2-2 1,4 0 2-16,2-2 10 0,5 2-9 16,2-4 3-16,1 6-3 0,4-2 9 15,1 2-10 1,2 2 3-16,-5 2-2 0,1-4 8 15,-5 3-7 1,-6-5-4-16,-2 5 4 0,-3-7 4 16,-6 2-6-1,-1 1-1-15,-9-8 1 0,-1 4 3 16,-1-3-1-16,-4-2-4 0,-2 5 4 16,-2-5 2-1,0 0-4-15,0 0-4 16,0 0 4-16,0 0 0 15,0 0-3-15,0 0-9 16,0 0-16-16,-2 0-5 16,-12 0-88-16,-3 0-120 0</inkml:trace>
  <inkml:trace contextRef="#ctx0" brushRef="#br0" timeOffset="-209844.75">11897 11318 97 0,'0'0'22'16,"0"0"-16"-16,0 0-2 15,0 0-3-15,0 0 1 16,0 0-2-16,0 0 5 16,0 0-5-16,-29-17-4 15,27 16 4-15,-2-2 5 0,1 2-4 16,-1-2 7-1,0 2-7-15,2-2 3 0,-1 1-4 16,3-2-14 0,0 2-12-16,0 0 1 0,0 1 6 15,0 1 14-15,0-3 1 16,0-1-6-16,0 1-1 16</inkml:trace>
  <inkml:trace contextRef="#ctx0" brushRef="#br0" timeOffset="-209654.96">11897 11318 97 0</inkml:trace>
  <inkml:trace contextRef="#ctx0" brushRef="#br0" timeOffset="-208794.74">11897 11318 97 0,'-104'-131'27'0,"102"129"-10"0,-1 2-4 0,1 0-11 0,2-3 16 0,0 2-5 16,0 1-10 0,0-2 3-16,0 2 6 0,0 0-7 15,0 0 8 1,0 0 2-16,0 0 6 0,0 0-6 15,0 0-8 1,0 0 7-16,0 0 2 0,-2 0-13 16,2 0 7-1,0 0-6-15,0 0 7 0,0 0-10 16,0 0 2-16,0 0-3 0,0 0 12 16,0 0-12-1,0 0 7-15,0 0-5 0,0 0 9 16,0 0-11-1,0 0 1-15,0 0-1 0,0 2 8 16,0-1-6 0,0 4-1-16,0-3 0 0,0 0 8 15,9 0-9 1,-1 2 3-16,4 0-1 16,1 0 13-16,2-2-15 15,1 0 7-15,7 1-1 16,-4-3 10-16,6 0-9 15,2 0-5-15,0 0 0 16,2-3 5-16,2-5-5 0,0-2 0 16,5 1-2-16,1-1 9 15,2 3-9-15,1 4-3 16,2 0 3-16,-3 3 4 16,4 0-2-16,-5 0-4 15,0 0 4-15,0 0 2 16,-4 0-4-16,-1 6 1 15,-2 4-1-15,-4 2 7 16,-5 2-4-16,-2 3-6 16,-2-2 6-16,-5 1 4 0,0-3-7 15,-5-2 2-15,-2-3-2 16,-2-2 6-16,-1-1-5 16,1-1-2-16,-4-4 2 15,2 0 2-15,0 0-3 16,-2 0-7-16,2 0 7 15,6 0 2-15,3 0-1 16,5 0-2-16,5-7 2 16,6-3 5-16,9 0-6 15,11 0-3-15,7 0 3 0,5 0 4 16,1 0-4-16,-2 0 0 16,2 0 0-16,-6 4 4 15,-2 2-4-15,-4 2-7 16,-3 2 7-16,-1 0 5 15,-4 0-4-15,-4 0-2 16,-2 0 2 0,-5 0 4-16,2 0-5 0,-4 4-5 15,-1-4 5-15,-6 0 2 16,-7 0-2-16,3 0-9 16,-5 2-10-16,-4-2 4 0,4 0-28 15,-4 0-37 1,-3 0-34-16,0 0-7 15</inkml:trace>
  <inkml:trace contextRef="#ctx0" brushRef="#br0" timeOffset="-207245.09">13904 10843 44 0,'0'0'80'15,"0"0"-52"-15,0 0-28 16,0 0 43-16,0 0-3 15,0 0-15 1,6-47 9-16,-6 40-12 0,-8 0-17 16,2 1 7-16,-5 0 0 15,2 0-6-15,-5 4-4 16,4-3 0-16,-4 1 6 0,-1 1-6 16,-4-3 1-1,2 0-1-15,-3 0 7 0,-1 0-8 16,0 0-1-1,-4-2 2-15,2 2 2 16,-1 0-4-16,-3 0-5 16,3 2 5-16,-3-2 6 15,0 4-4-15,-4 0-2 0,0 2 3 16,2 0 3 0,-2-2-6-16,0 2-2 0,2-2 2 15,-5-2 4-15,3-5-1 16,-2 2-3-16,-3 1 2 15,0-2 5-15,-2 2-4 16,-2-1 1-16,-4 2-3 16,-1-1 8-16,-1 1-8 15,-1 4 6-15,5 1-5 16,-3 0 8-16,5 0-10 0,0 0-1 16,-1 0 1-16,10 0 5 15,-2-3-3-15,1 1-4 16,-1 1 4-16,-2-2 0 15,-3 1-2-15,-3 1 0 16,4 1 0 0,-8 0 8-16,0 0-5 0,1 0-6 15,-5 0 6-15,5 0 0 16,1 0-3-16,3 0-3 16,4 0 3-16,3 0 5 15,2 7 4-15,2-1-11 16,6 3 4-16,-1-2 6 0,2 1-8 15,-3 1-2 1,1 1 2-16,-3 2 1 0,-2 2 0 16,0 3-2-1,0 0 2-15,3 3 1 0,-1-3-2 16,0 6-6-16,4-3 6 16,-1 0 2-16,2 1 0 15,4-2-4-15,0 1 4 16,5 0 0-16,4 5-2 15,2-2-5-15,5 5 5 0,-1 1 1 16,3 1 0 0,0-2-2-16,0 0 2 0,0 3 0 15,0-4-1-15,0 0-8 16,0 2 8 0,8-1 2-16,5-1-2 0,7-5 0 15,0-3-1 1,9-1 1-16,8 0 0 0,8-1-5 15,7-2 5 1,-1 3 2-16,2 0-1 0,-1 0-2 16,-2-1 2-1,2 0 2-15,2-2-3 0,-4-3-4 16,6 2 4-16,0-7 1 0,6 4 0 16,3-5-2-1,6-6 2-15,3 0 4 0,6 0-5 16,3-4-1-1,4-13 1-15,4 2 4 0,7-3-2 16,0 0-4 0,-7-2 4-16,-8-3 1 0,-8 2-3 15,-3 1 0-15,-5 0 0 16,-1 1 9 0,3-3-8-16,-4 0-2 0,1 0 3 0,2-2 2 15,-6-2-4 1,-1 1-4-16,-9-2 4 15,-2 3 3-15,-8 0-3 16,-9 4 0-16,-6 0 0 16,-11 1 2-16,-3 3-2 15,-3-4-2-15,-4 1 2 16,-2-3 10-16,1 0-9 0,-3-2 7 16,0 2-7-1,-2 0 8-15,0-1-9 16,0 5 1-16,0-4-1 15,0-2 2-15,0 0-2 0,0-6 0 16,0-1 0 0,0 2 3-16,-6 0-3 0,-13 6-3 15,-4 1 3-15,-9 3 4 16,-6 3-3-16,-4 4-1 16,0 3 4-16,-3 1 11 15,3 3-11-15,4 1-3 16,0 4-1-16,4 0 0 15,1 0 0-15,4 6-11 16,-5 11-11-16,3 2-2 16,-2 3-27-16,-5 5-51 15,1 2 29-15,-4 0-39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2-11-24T08:58:56.248"/>
    </inkml:context>
    <inkml:brush xml:id="br0">
      <inkml:brushProperty name="width" value="0.05292" units="cm"/>
      <inkml:brushProperty name="height" value="0.05292" units="cm"/>
      <inkml:brushProperty name="color" value="#FF0000"/>
    </inkml:brush>
  </inkml:definitions>
  <inkml:trace contextRef="#ctx0" brushRef="#br0">13564 3634 74 0,'0'0'29'15,"0"0"-10"-15,0 0-18 16,0 0 11-16,0 0 3 16,0 0 10-16,0 0 11 15,-53-111-22-15,51 97 0 16,-1 1-11-16,0 6-3 16,1 3-7-16,-2 3-2 15,0-2-18-15,1-1 22 0,3 0 5 16,-2-4 6-16,2 0 3 15,0 2 2-15,0 0 18 16,0 2 6-16,-2 2-13 16,2 0 8-16,-2 2 7 15,0 0 3-15,2 0 3 16,-2 0-28-16,-1 0-2 16,3 17-13-16,0 20 4 0,0 17-4 15,3 22 30-15,5 19-22 16,-1 1 1-16,-5 1-7 15,4-18 5-15,2-14 2 16,-2-15-7-16,-1-16 1 16,-1-10 3-16,-2-10-2 15,-2-12-4-15,0-2 3 16,0 0 0-16,0 0 11 16,0-14-14-16,0-18 0 15,-11-17 0-15,-3-19 0 0,6-20-7 16,3-15-1-1,5-7-4-15,0-2 10 16,7 7-25-16,18 5 25 16,8 11 2-16,0 12-5 0,-2 17-5 15,-2 22 4 1,-10 20 1-16,-6 17 4 0,-5 1-29 16,2 31 10-16,-8 23 20 0,-2 21 2 15,0 12 0 1,-20 7 3-16,-12-7-4 15,3-15 3-15,-2-14-2 16,7-16 9-16,4-12 1 16,6-7-11-16,6-13-1 15,8-9 2-15,0-1-6 0,0 0-5 16,26 0 3-16,8 0 5 16,8 0 2-1,5 0 1-15,-3 0-2 0,1 9-6 16,-5 5 4-16,-9 0-20 15,-6 4 20-15,-12 0 2 16,-6 8 3-16,-7 12 8 16,0 8 13-16,-9 8 4 15,-25 0-10-15,-1-1-2 16,-1-7-7-16,-1-10 4 16,6-10-1-16,2-7-1 0,2-6-11 15,6-5 3 1,2-8-3-16,3 0 0 0,5 0-15 15,1 0-12 1,8-8-10-16,2-7-27 16,0-2-36-16,10 3-33 15</inkml:trace>
  <inkml:trace contextRef="#ctx0" brushRef="#br0" timeOffset="4574">13657 5193 104 0,'0'0'138'0,"0"0"-114"16,0 0-9-16,0 0 14 15,0 0 7-15,0 0 4 16,-31 14-19-16,31 24-9 0,0 19-10 16,0 17 0-1,0 6-2-15,-2 0 4 0,-7-10 2 16,-2-12 4-1,0-11-6-15,0-11 8 0,0-8 0 16,1-5-10 0,4-4 0-16,-1-7 0 0,3-6-1 15,2-2-1 1,0-4 0-16,0 0 0 16,-4 0 5-16,0-10-2 15,-3-14 6-15,-5-10-9 16,6-8 12-16,-1-6-12 0,5-5-2 15,4-5 2-15,0-3 0 16,0-6-2-16,11-2 2 16,11 3 1-16,3 8 1 15,2 11-2-15,-6 4-2 16,2 12 2-16,-5 2 0 16,-3 3 0-16,-2 6 0 15,-3 3 0-15,-4 9 1 0,-2 5-1 16,-1 3-8-1,-3 0 3-15,0 0 5 0,0 0-4 16,0 0 4-16,0 0 0 16,0 0-1-16,0 0-9 15,0 0-17-15,0 0 4 16,0 0 4-16,2 0 0 16,-2 0 16-16,0 0 3 15,2 0 3-15,-2 0-3 16,0-2-1-16,2 0 1 15,0 2 11-15,1-2-11 16,0 2 8-16,-3 0-5 0,0-2 2 16,0 2-5-1,0 0-1-15,0 0 1 0,0 0 5 16,0 0-3-16,0 0-2 16,0 0 0-16,0 0 9 15,0 0-7-15,0 0 2 0,0 0-4 16,0 0 3-1,0 0-2-15,0 0-2 0,0 0 2 16,0 0 2 0,0 0-3-16,0 0-4 15,0 0 4-15,0 0 8 16,0 0-7-16,0 0 0 16,0 0 0-16,0 0 4 0,0 0-5 15,0 0-8-15,0 0 0 16,0 0-2-1,0 0-23-15,0 0 15 16,0 0 4-16,0 0 13 0,0 0 1 16,0 0-5-16,0 0 5 15,0 0 8-15,0 0-8 16,0 0 10-16,0 0-4 0,0 0 9 16,0 0-15-1,0 0 1-15,0 0-1 16,0 0 2-16,0 0 0 15,0 0-4-15,0 0 4 0,0 0 1 16,0 0 4 0,0 0-4-16,0 0 5 0,0 0 7 15,0-2-14 1,0 2 11-16,0 0-4 0,0 0 4 16,0 0-6-16,0 0-4 15,0 0 3-15,0 0 9 16,0 0-11-16,0 0 0 15,0 0 4-15,0 10 5 16,0 12-12-16,0 12-4 16,6 11 4-16,11 5 10 15,4 2-8-15,1-2-3 16,1-6 3-16,-2-7 4 16,0-8-6-16,-4-11-6 15,-1-2 6-15,-7-6 1 0,-3-8-1 16,-3-2 0-1,2 0-8-15,1-17 8 0,5-18 5 16,3-15-4 0,-1-6 4-16,-5-7 0 0,2 7-5 15,-1 6 0-15,-3 8 0 16,4 12-2-16,-2 8 2 16,-1 10-10-16,1 9 9 15,0 3-2-15,3 5-13 16,2 20 16-16,3 8 1 15,-3 5 12-15,-2 4-13 16,0 3 0-16,-4 7 0 0,-3 3 8 16,3 8-6-1,-4 1-4-15,-1-2 4 0,-2-3 0 16,0-12-2-16,0-12-28 16,0-10-8-16,4-9 3 15,5-7-61-15,1-9-43 16</inkml:trace>
  <inkml:trace contextRef="#ctx0" brushRef="#br0" timeOffset="5451.9">14649 5332 120 0,'0'0'51'0,"0"0"-46"15,0 0 13-15,0 0 36 16,0 0 1-16,0 0-23 16,0-18-11-16,9 2-7 15,4-9 27-15,5-5-21 16,0-2-18-16,6-6 10 15,-1 1 3-15,1-2-15 16,-1 1 2-16,-4 2 2 16,2 2 3-16,-8 6-7 15,-2 3-2-15,-4 7 2 0,-3 9 7 16,1 7-3-16,-5 2-7 16,2 0 7-16,0 6 10 15,5 22-10-15,6 15 7 16,2 9 5-16,1 7-5 15,1 3-9-15,-7 1 3 16,-1 2-3-16,-3 9 7 16,-6-1-7-16,0-2 0 15,0-10-2-15,0-11 1 16,0-14-1-16,0-13-3 16,0-7-15-16,0-8 9 0,-2-7-16 15,0-1-41 1,2 0-17-16,0-1-64 0</inkml:trace>
  <inkml:trace contextRef="#ctx0" brushRef="#br0" timeOffset="6409.77">14776 3471 31 0,'0'0'43'16,"0"0"-41"-16,0 0-2 0,0 0 4 15,0 0-3 1,0 0 9-16,0 0 10 0,34-111 32 15,-41 99-9 1,-7 1-1-16,-1 1 1 0,-5 2-7 16,-1 2-18-1,4 6 8-15,-3 0-25 16,0 0 18-16,0 18 0 0,-5 15-12 0,0 16-2 31,4 13-2-31,0 8-1 0,3 2 0 16,10 0 1-16,3 1 5 15,5-3 9-15,0-6-15 16,5-3 7-16,13-14 2 16,8-5-9-16,3-7-2 15,9-9 1-15,2-6-1 16,10-6 0-16,0-7-13 16,2-7 4-16,-1 0 9 15,-4 0-8-15,2-17 7 16,-1-7-2-16,0-5 2 0,-4-3-1 15,-3-4 4-15,-6-3 3 16,-2-4-2-16,-6-9-1 16,-5-7 10-16,-6-5-8 15,-7 0 12-15,-9 7-2 16,0 0-12-16,-7 3 7 16,-24 2-4-16,-11 0-2 15,-10 2-3-15,-8 6 1 16,0 9-1-16,0 13 10 15,2 13-8-15,4 9-4 16,1 0-3-16,2 19 1 16,3 14-2-16,6 0-24 0,9 6 12 15,11-6-11 1,9-1-42-16,13-5-33 16</inkml:trace>
  <inkml:trace contextRef="#ctx0" brushRef="#br0" timeOffset="13659.65">12833 7728 34 0,'0'0'33'0,"0"0"-20"15,0 0-12-15,0 0-1 0,0 0 0 16,0 0 1-16,0 0-1 16,0-67 11-1,0 67 6-15,0 0-8 16,0 0 4-16,0 0 2 0,0 0 1 15,0 0 7-15,0 0-16 16,0 0-1 0,0 0-6-16,0-1-9 0,0 1 8 15,0-3 1-15,0 2 1 16,0-1-1-16,0 2 3 16,0 0-2-16,0 0-1 0,0-2 5 15,0 2-5 1,0-2 4-16,0-2 8 0,0 2 5 15,0-2-3 1,3 2 11-16,-3 0 7 16,0-1-15-16,0 3 13 15,0 0-1-15,0 0 7 0,0 0-8 16,0 0-25-16,0 19 6 0,0 15 11 16,0 14-13-1,-7 17 17-15,-2 4-14 16,0 6 2-16,0-3-10 15,-2-2 1-15,0-6 2 0,2-12-3 16,5-8 0 0,1-15-4-16,3-7 3 0,0-6-3 15,0-6-13 1,0-4-43-16,0-5-50 16,0-1-43-16</inkml:trace>
  <inkml:trace contextRef="#ctx0" brushRef="#br0" timeOffset="13949.93">12430 7670 397 0,'0'0'22'0,"0"0"-19"15,0 0 4-15,0 0 13 16,149-64 18-16,-71 46-5 16,11-1-17-16,14 2-2 15,6-2-14-15,14 3-3 16,8 1 3-16,2 1 0 0,2 1-7 16,-13 4-22-16,-11 6-30 15,-17 3-20-15,-20 0-63 16</inkml:trace>
  <inkml:trace contextRef="#ctx0" brushRef="#br0" timeOffset="15099.66">13825 7602 306 0,'0'0'37'16,"0"0"-1"-16,0 0-36 15,0 0 0-15,0 0 0 16,-58 136 11-16,39-74 16 16,2 10-8-16,-1-3-9 0,-1-5 1 15,2-6 5-15,5-10-12 16,0-8-4-16,5-8 3 15,3-4 3-15,2-8-6 16,-2-8-6-16,1-4 6 16,1-6 3-16,0-2 2 15,2 0-6-15,0-14 2 0,0-18-2 16,0-12-2-16,0-12 1 16,2-10 2-16,15-10 4 15,4-4-4 1,6-5-6-16,4 7-7 15,0 10 13-15,5 14-10 0,1 11-10 16,-1 14 20 0,1 8-4-16,-2 9 4 0,-2 9 0 15,0 3 0-15,-1 0 4 0,-6 11-4 16,-4 15-4 0,-8 5 4-16,-3 2 12 0,-9 4-9 15,-2-6 2 1,0 2-3-16,0-5 16 0,-17-3-9 15,-12-4-4 1,-5-3 9-16,-7 0 1 0,2-6-13 16,-1-1-2-1,1-6 4-15,2-1 5 16,3-2-9-16,3-2-5 0,6 0 5 16,10 0 0-16,7 0-4 15,8 0-8-15,0 0-29 16,0 0-28-16,21-2-38 15,10-4 3-15</inkml:trace>
  <inkml:trace contextRef="#ctx0" brushRef="#br0" timeOffset="34191.8">13970 3546 196 0,'0'0'46'0,"0"0"-9"15,0 0-31-15,0 0-2 16,-134 19 17-16,116-11-15 16,4-2-5-16,10-1-1 15,4-5 2-15,0 0-2 16,0 0-4-16,7 0 2 0,15-13 2 15,7-7 22 1,4-10-21-16,5-3 5 0,-2-4 5 16,-2 0-5-1,-3 4 5-15,-7 9-6 0,-8 5 14 16,-12 12-14-16,-4 7-2 16,0 0 12-16,-2 0-15 15,-23 21 14-15,-10 22-15 0,-17 14 4 16,-14 14 1-1,-8 7-4-15,-2 3-6 16,3-1 6-16,9-8 1 16,12-14 4-16,19-16-8 0,14-19 6 15,17-14 7 1,2-9-10-16,16 0-22 0,36-42 22 16,32-23 23-16,28-27-22 15,21-8 0-15,6 0 5 16,-10 10-4-16,-18 20-2 15,-19 15-8-15,-28 22 8 16,-22 16-2-16,-24 17-5 16,-18 0-27-16,-11 39 8 15,-52 31 26-15,-32 28 13 16,-37 34-11-16,-19 20-2 0,-19 12 2 16,-1 2 3-1,7-14-2-15,18-20 4 0,32-29 25 16,46-40-14-1,43-34-12-15,25-27-6 0,54-2-6 16,37-47 6 0,38-26 9-16,31-29-6 0,14-17 2 15,0-5-5 1,-15 8-15-16,-26 19 7 0,-27 19 7 16,-31 34-18-16,-36 26 13 0,-28 18-27 15,-11 35-27 1,-42 32 55-16,-27 21 5 0,-22 17 19 15,-9 5-11 1,-7 6-5-16,0-4 6 16,4-5 6-16,9-16 11 15,13-16-16-15,23-20-6 16,24-24 6-16,32-17-9 16,11-14-1-16,44 0 0 0,23-24 1 15,19-18 11 1,15-14-11-16,8-16-1 0,5-9-25 15,-8 0 9-15,-12 14-6 16,-21 17 12-16,-26 22 1 16,-25 21 6-16,-22 7-1 15,-9 29-37-15,-40 31 41 16,-31 23 30-16,-23 15-15 16,-11 4 7-16,-4-4-13 0,6-4 15 15,15-7-5 1,9-11-19-16,17-12 7 0,18-11 1 15,19-18-8 1,21-13 0-16,4-12-7 16,35-10-8-16,30-2 14 15,22-30 1-15,17-14 3 0,6-10 1 16,-1-5-4-16,-12 5-2 0,-18 15-4 16,-23 17 4-1,-25 18 1-15,-22 6-31 16,-9 27-25-16,-32 26 47 15,-32 17 10-15,-19 12 11 0,-15 6-9 16,0 6 12 0,3 3 12-16,8-7-4 0,14-6 2 15,17-16-8 1,18-17-10-16,20-15-6 0,18-16 0 16,20-16-3-16,40-4-9 15,26-38 12-15,22-28 9 16,14-23-7-16,1-11-2 15,-5 0 0-15,-13 14-20 16,-23 23 20-16,-24 25 0 16,-26 26-3-16,-28 12 1 15,-4 12-28-15,-38 31 30 16,-18 15 13-16,-10 15-11 16,-11 9 4-16,4 1-2 15,3-7 1-15,16-14-2 0,17-17 10 16,22-19-4-1,15-14-9-15,0-10 2 16,20-2-2-16,16 0 4 16,10-26 6-16,12-11-10 0,9-8 9 15,9-10-9 1,4 4 0-16,2 2-1 0,-7 15-2 16,-16 17-29-16,-18 17-28 15,-24 0-23-15,-17 41-132 16</inkml:trace>
  <inkml:trace contextRef="#ctx0" brushRef="#br0" timeOffset="35431.71">12769 7307 307 0,'0'0'56'0,"0"0"-48"16,0 0-5-16,0 0-1 15,0 0 1-15,0 0 6 16,-143 126-7-16,89-49 6 15,-8 5 5-15,-3 2-10 0,5-6 8 16,10-12 3 0,13-16 5-16,20-20-12 0,17-16-4 15,0-11-5 1,29-3 2-16,21-26 0 0,22-33 6 16,20-24 11-16,10-17-15 15,10-14-2-15,-4 3-2 16,2 11 2-16,-6 14 0 15,-17 26 2-15,-24 35-4 16,-34 22 2-16,-29 13-13 16,-31 61 10-16,-50 30 3 15,-28 36 6-15,-21 16-6 16,1-1 5-16,5-12-5 0,17-18 5 16,20-22 8-1,29-23 4-15,29-28-10 0,29-28 3 16,12-21-10-1,50-14-8-15,30-46 8 0,18-25 4 16,17-24-4 0,10-12-8-16,2 1-9 0,2 9 17 15,-14 20-4 1,-29 26 2-16,-38 32 2 0,-33 26-6 16,-27 7-8-16,-4 40-14 0,-46 22 28 15,-23 19 9 1,-18 9-3-16,-5 4-1 0,3-6-5 15,14-11 6 1,23-15 10-16,21-18-11 0,20-17-4 16,15-18-1-1,8-9 0-15,48-19-3 0,31-40 3 16,28-22 11-16,20-19-6 16,14-14-5-16,5-4-14 15,0-3 14 1,-10 11-7-16,-17 20 9 0,-34 28-4 15,-33 31 4 1,-31 31-6-16,-29 8-3 16,-13 51-7-16,-47 23 14 0,-18 21 6 15,-18 5-4-15,-6-1-4 16,2-7 4-16,11-10 4 16,15-12-2-16,23-18 0 15,26-20-4-15,21-18 1 16,4-16-1-16,44-6-9 15,28-24 9-15,22-27 13 16,19-23-13-16,7-9-14 0,3-6 8 16,-12 5 4-1,-13 12 2-15,-20 16 2 0,-23 23-2 16,-23 25 7-16,-28 8-7 16,-4 38 2-16,-48 35 0 15,-27 21 32-15,-18 12-30 16,-7 5 7-16,6-13-4 15,21-18 16-15,24-20-19 16,22-20-3-16,20-16-1 16,7-13 0-16,5-9-2 0,24-2-13 15,11 0 4 1,7-23 8-16,7-5-36 0,-2-2-18 16,-9-6-94-16</inkml:trace>
  <inkml:trace contextRef="#ctx0" brushRef="#br0" timeOffset="41435.62">17586 1241 415 0,'0'0'0'16,"0"0"-10"-1,0 0 1-15,0 0 3 16,0 0 12-16,0 0-6 16,-52 105 14-16,33-38 1 0,-2 2 0 15,1-5-10 1,3-4 7-16,5-8 2 0,1-12-14 16,2-8 6-16,5-10-4 0,0-10 0 15,4-6-2 1,0-6 3-16,0 0 16 0,0 0 15 15,0-12-18 1,0-22 2-16,4-13-18 0,7-14 14 16,5-7-14-1,-1-6-6-15,5-2 2 0,0 1 2 16,7 7-18-16,0 8 17 16,2 6-9-16,0 9 10 15,2 12-6-15,-6 12-4 16,-6 12 12-16,-3 9-2 15,-7 0-11-15,-1 12 4 16,0 12 5-16,-8 6 4 16,0 2 3-16,0 4-2 15,-10 4 7-15,-14 4-8 16,-5 1-2-16,-2 4 1 16,0 1-5-16,2-6-8 15,11-7 9-15,5-10-9 16,13-10 7-16,0-7-7 15,0-7-17-15,15 0 21 16,10-3 6-16,4 0 4 16,4 6 4-16,-4 2-1 15,-2 4-3-15,-5 12 1 0,-9 0-1 16,-4 6 0-16,-5 4 3 16,-4 0 10-16,0 2-5 15,-26 4 4-15,-12-1 10 16,-11-2-8-16,-9 4-14 15,-4-1 12-15,-5-6 1 16,-3-2 2-16,4-8-3 16,3-10-11-16,11-8 13 15,11-5-11-15,12-1-3 16,7 0-1-16,8-14-17 0,10-7-24 16,4-5 4-16,2 0-69 15,29 0-54-15</inkml:trace>
  <inkml:trace contextRef="#ctx0" brushRef="#br0" timeOffset="42219.76">18764 1564 303 0,'0'0'56'15,"0"0"-45"-15,0 0-9 16,0 0 15-16,0 0 10 16,0 0-11-16,14-68 5 15,11 35-12-15,3-3 17 16,1-2-12-16,-2 0-11 16,-1 0 5-16,-5-2 2 0,-4 0-8 15,-3-4 1 1,1-4-2-16,-1 2 10 0,-1-1-11 15,3 10 4 1,-7 6 3-16,-5 12 11 0,-2 6-16 16,-2 7 10-1,0 4-4-15,0 2 11 0,0 0-19 16,4 6-19-16,4 22 19 0,7 11-3 16,3 12 9-1,2 12-10-15,0 5 9 16,-7 6 6-16,-6 2-11 15,-4-1 9-15,-3-6-1 16,0-6 13-16,0-13-18 16,0-12-2-16,0-9-1 15,2-8 9-15,-2-4-9 16,2-5-1-16,-2-10 1 16,2 1 4-16,0-3-1 15,0 0-6-15,1 0-4 16,-1 0-8-16,0 0-31 0,0 0-62 15,-2 0-79-15</inkml:trace>
  <inkml:trace contextRef="#ctx0" brushRef="#br0" timeOffset="57269.81">17483 2767 279 0,'0'0'21'0,"0"0"2"16,0 0-9-16,0 0 0 16,0 0 25-16,0 0 7 15,0 0-17-15,0-28-6 16,0 28 2-16,0 0-2 15,0 0 4-15,-2 0-16 16,-3 6-11-16,-6 26-2 16,-9 24 2-16,-4 20 25 15,-9 14-15-15,-4 5-4 16,2-1 0-16,1-8-5 16,10-9 6-16,4-10-3 0,4-10-4 15,8-9 0 1,-1-10 2-16,7-11-2 0,0-12-1 15,2-9 0 1,0-6 1-16,0 0 3 0,0-8 0 16,0-24-2-1,0-12-1-15,0-18-4 16,6-9 3-16,5-12-3 0,0-10 3 16,0-9 0-16,2-5-12 15,-1 5 13-15,-3 6 1 0,-3 10-1 16,1 9 0-1,0 13 0-15,0 14 0 0,-3 20 0 16,-2 14 0 0,0 10 4-16,0 6-4 0,5 0-3 15,5 33-10 1,3 17 9-16,5 14 4 0,3 13 0 16,-4 8 2-16,4 3 0 15,-1-3 4-15,0-8-5 16,3-10-2-16,-1-15 2 15,-1-14-1-15,-2-10 0 16,0-12-9-16,-1-12 9 16,2-4-2-16,2 0 2 15,8-31 3-15,-1-12 6 16,-2-7-1-16,-4-8-8 0,-7-1 2 16,-5 1-2-1,-2-2 1-15,-4 7 0 16,2 10-2-16,-3 15 2 15,-4 13-1-15,-2 14 0 16,0 1 0-16,0 7-5 16,2 29 4-16,1 11 1 0,-3 9 20 15,0 9-16 1,0-4 6-16,0 1 2 0,0-3-8 16,-7 1 5-16,1-4-4 0,-1-3-1 15,3-8-1 1,-4-5-3-16,6-7 5 0,2-7-5 15,0-4-8 1,0-4-4-16,0-4-9 0,7-4-13 16,11-6-26-1,11-4-93-15,2-12-141 16</inkml:trace>
  <inkml:trace contextRef="#ctx0" brushRef="#br0" timeOffset="59441.75">19212 2825 25 0,'0'0'24'16,"0"0"-20"-16,0 0-3 0,0 0 24 16,0 0 13-1,0 0-10-15,0 0-4 16,0-16 7-16,0 14-5 0,0 0 1 16,0-1-5-16,0 2 0 15,0 1-14-15,0-5-4 16,0 5 9-16,0-1 5 15,0 1-9-15,0-1 1 16,0-2-2-16,0 3 12 16,0 0-10-16,0 0-8 15,0 0 5-15,0 0 3 0,0 0-5 16,0-2 3 0,0 2-5-16,0-1 8 0,0-2-3 15,0 1-2 1,0-4 6-16,0 2 3 0,0-2-9 15,0 2 7 1,0 0-6-16,-2 0 11 16,0 1-7-16,-5 2-11 15,-2-1 4-15,-2-1 1 0,-5 2-2 16,1 1-1-16,-5 0-2 16,-5 0 14-16,-4 0-14 15,-5 0 4-15,-1 7-4 16,-3 8 2-16,-1 3-1 15,-2 4-2-15,-1 6 2 16,2 2 5-16,-1 4-6 16,8 5 0-16,4-1 0 15,9 3 7-15,6 4-7 16,6 1 0-16,8-2 4 0,0 2-1 16,6-4-3-16,15-2-7 15,3-1 7-15,5-12 0 16,5 0 0-16,1-9-2 15,3-7 4-15,0 0-3 16,-3-6 1-16,4-2-8 16,-4-3 8-16,5 0 0 15,2-7-3-15,3-15 3 16,1-10 3-16,2-5 9 16,-4-6-11-16,-3-3 2 15,-8-4-3-15,-4 0 5 0,-8-1-3 16,-7 4-4-1,-7 0 4-15,-7 3 4 0,0 4 1 16,0 4-7 0,-23 6 6-16,-3 4-6 0,-5 7 0 15,-3 4-2 1,1 7-5-16,-1 6 7 0,-1 2-11 16,1 0-31-16,5 8-16 15,9 10-30-15,11-2-66 16</inkml:trace>
  <inkml:trace contextRef="#ctx0" brushRef="#br0" timeOffset="63693.28">22138 852 313 0,'0'0'25'16,"0"0"4"-16,0 0-9 0,0 0 4 16,0 0 34-1,0 0-5-15,0 0-33 0,-50-70 19 16,48 70-9-16,-2 0-23 0,2 10-7 16,-9 34 4-1,-7 24 7-15,-5 24 14 0,-8 13-14 16,-5-5-2-1,5-12-1-15,7-10-7 16,4-15 5-16,6-13-5 16,6-10-1-16,1-12 0 15,3-6-7-15,4-10 1 16,0-6-5-16,0-4-30 16,0-2-6-16,0 0-12 15,0-2 1-15,-3-20-3 0,-10-8-220 16</inkml:trace>
  <inkml:trace contextRef="#ctx0" brushRef="#br0" timeOffset="63939.92">21585 963 462 0,'0'0'14'0,"0"0"-12"16,0 0-2-1,0 0 0-15,0 0 12 0,129-37 1 16,-82 37 0 0,6 0-4-16,7 0-8 0,3 0 3 15,9 0 1 1,1-6-5-16,0-6-3 0,-3-2-7 16,-12 0-23-16,-8 4-25 0,-10 0-7 15,-9 4-21 1,-6 0-27-16</inkml:trace>
  <inkml:trace contextRef="#ctx0" brushRef="#br0" timeOffset="64662.18">22333 824 208 0,'0'0'27'15,"0"0"-10"-15,0 0 25 16,0 0 13-16,0 0-17 16,0 0-1-16,-2-18-1 15,2 12-12-15,0 2 2 16,0 0-8-16,0 4 1 16,0 0-1-16,0 0-14 15,0 6-4-15,0 28 0 16,0 20 4-16,0 18 11 0,0 15-3 15,0 1 1 1,0 0-13-16,-2-4 2 0,0-9-2 16,2-10 3-1,0-8 0-15,0-13-6 0,0-13 6 16,0-8-2-16,0-10-1 0,0-7-7 16,0-6 7-1,0 0 9-15,-6-11-1 0,-6-21-8 16,-3-12-9-1,-1-14 9-15,5-15 0 16,0-13-10-16,9-12 0 16,2-8 9-16,0 2-11 0,17 7 7 15,12 14-8 1,7 20 11-16,4 11-11 16,5 11-3-16,4 9 11 15,2 12 2-15,-2 9-4 16,-1 8 6-16,-5 3-4 15,-7 8 3-15,-9 17-4 0,-10 4-6 16,-7 3 10-16,-10 5 2 16,0 3 12-16,-12 3-3 15,-22-2-2-15,-5-3 13 16,-3-2-5-16,-1-6-12 16,5-2 13-16,0-6-2 15,5-3-14-15,2-4 0 16,6-2 2-16,5-4-4 15,9-2 2-15,2-3-15 0,9-4-1 16,0 2-6 0,0-2-18-16,0 0 1 0,0 0 13 15,0 0 23-15,0 0-18 16,0 0-28-16,7 0-41 16</inkml:trace>
  <inkml:trace contextRef="#ctx0" brushRef="#br0" timeOffset="66449.78">21920 367 160 0,'0'0'88'0,"0"0"-88"15,0 0-9-15,0 0 9 16,0 0 14-16,0 0 15 0,-56-48-13 15,47 43-4 1,-3 5 11-16,4-1-6 0,-5-1 1 16,1 2-4-1,1 0 0-15,-5 0-3 0,3 0-8 16,-7 0 6-16,-2 3-1 0,-5 10-6 16,-4 2 1-1,0 4 6-15,-2 3 3 0,-4 1 3 16,4 6-6-1,-1 1 9-15,3 4-2 0,2 5-16 16,2 2 3 0,0 6 5-16,2 4-4 0,-2 4 2 15,2 9-6-15,0 4 12 16,1 4-3-16,4 0-6 16,4 1 0-16,5-2 2 15,3 4-2-15,6-3-3 16,2-4 3-16,0-2-3 15,0-5 0-15,19-7-1 16,8-4 1-16,8-6 1 16,8-4 1-16,6-2 5 15,7-3-6-15,8-6 7 16,3 1-4-16,2-3-4 0,-2-1 0 16,0-4 0-1,-5-3-1-15,3 2 1 0,1-5-1 16,5-4 1-1,-1-8 0-15,-3-4-2 16,-3 0 2-16,-3 0 4 16,-5-16-4-16,-4-6 2 0,4-5-2 15,0 0 4 1,4-5-4-16,5-7 2 0,4-2-2 16,0-9 2-16,-2-5-1 15,-5-1-1-15,-3-1 0 16,-11 0 0-16,-7 2 0 0,-13 1 3 15,-10 2-3 1,-7 0 4-16,-6-2 1 0,-5 0-2 16,0 0-1-1,0-2 3-15,0 1-5 0,0-1 0 16,0 2 0-16,0 4 2 16,-5 2-2-1,-6 6 0-15,2-1 1 16</inkml:trace>
  <inkml:trace contextRef="#ctx0" brushRef="#br0" timeOffset="68356.31">22032 488 0 0,'0'0'0'0,"0"0"0"16,0 0 0-16,0 0 0 0,0 0 0 15,0 4 0 1,0 0 0-16,0 1 0 0,0-4 0 16,0 2 0-16,0-3 0 15,-6 0 0-15,-7 0 0 16,-3 0 0-16,5 0 0 15,7 0 0-15,4 0 0 16,0 0 0-16,0 0 0 16,0 0 0-16,8 0 0 15,-3 0 0-15,-3 0 0 16,-2 0 0-16,0 1 0 0,0-1 0 16,0 3 0-1,0-1 0-15,0-2 0 0,0 0 0 16,0 2 0-1,0-2 0-15,4 0 0 0,4 0 0 16,0 0 0 0,-1 0 0-16,5 2 0 15,-4 0 0-15,-3-2 0 16,-1 0 0-16,-4 0 0 0,0 0 0 16,0 0 0-16,0 0 0 0,0 0 0 15,4 0 0 1,-2 0 0-16,6 0 0 0,-4 0 0 15,-2-2 0 1,0 0 0-16,1 2 0 0,-3 0 0 16,0 0 0-1,0 0 0-15,0 0 0 0,0 0 0 16,0 0 0-16,0 0 0 16,2 0 0-16,2 0 0 15,0 0 0 1,-1 0 0-16,-1 0 0 0,-2 0 0 15,2 0 0-15,-2 0 0 16,0 0 0-16,5 0 0 16,-1 0 0-16,1 0 0 15,3-4 0-15,-3 0 0 16,2 0 0-16,2 4 0 16,4 0 0-16,5 0 0 15,-1 0 0-15,1 0 0 16,-5 0 0-16,1 0 0 15,-3 0 0-15,1 0 0 16,1 0 0-16,-7 0 0 0,6 4 0 16,-8-4 0-1,1 1 0-15,-5-1 0 0,0 0 0 16,0 0 0-16,0 0 0 16,0 0 0-16,0 0 0 15,-9 0 0-15,-3-1 0 16,1-3 0-16,-2-1 0 15,0 3 0-15,-2-4 0 0,-2-1 0 16,1 1 0 0,3 0 0-16,0 0 0 15,4-1 0-15,-2 2 0 16,5-1 0-16,1 2 0 0,0-2 0 16,1 6 0-16,-1-2 0 15,-3 0 0-15,3 2 0 16,-1-2 0-16,-1 0 0 15,-2 2 0-15,-2-2 0 16,-1 0 0-16,4 2 0 16,-1-2 0-16,3-2 0 15,-2 0 0-15,0-1 0 16,3 3 0-16,-1 1 0 0,0-2 0 16,0 2 0-1,-1-5 0-15,3 2 0 0,-2 0 0 16,1 0 0-1,-2 2 0-15,0-1 0 0,1 3 0 16,0 0 0 0,3 0 0-16,1 0 0 0,-1 0 0 15,1 0 0 1,2-1 0-16,-2-2 0 0,0 3 0 16,-1-1 0-16,1-1 0 15,0-2 0-15,2-2 0 16,-2 1 0-16,2 0 0 0,0 3 0 15,0 0 0 1,0 2 0-16,-2 0 0 0,-2 0 0 16,-6 0 0-1,-1 0 0-15,2 0 0 0,3 0 0 16,-1 0 3-16,7 0 69 16,0 0-29-16,0 0 18 15,0 0-26-15,0 0-14 16,0 0 5-16,-40 0-6 15,38 0 1-15,-1 0-2 16,3 0 4-16,-2 0-8 16,0 0-6-16,2 0 4 15,-2 2 2-15,2-2-13 16,0 0 4-16,0 2-2 16,0-2 19-16,0 0-4 0,0 0-7 15,0 0 4 1,0 0 7-16,0 0-12 0,0 1 1 15,0-1-6 1,0 0 11-16,0 0-12 16,-2 0-4-16,2 0 7 15,0 0 4-15,0 0-11 0,0 3 5 16,0-2-6-16,0 1 14 16,0-2-8-16,0 3-3 15,0-3 5-15,-2 0 8 16,2 0-6-16,0 0 2 15,0 0-1-15,0 0 12 16,0 0-12-16,0 0-10 16,0 0 5-16,0 0 2 15,0 0-6-15,0 0-4 16,0 0 4-16,0 0 3 0</inkml:trace>
  <inkml:trace contextRef="#ctx0" brushRef="#br0" timeOffset="68819.59">21781 458 690 0,'0'0'-1'16,"0"0"1"-16,0 3-10 16,-2-3 4-16,0 2 4 0,-3 2-11 15,-1 2 6 1,-4 2-8-16,2 3 10 0,-1-4-5 15,0-1-8 1,2 0 9-16,-2-2 2 0,3 2-6 16,1-2 3-1,1 0-6-15,1 0 13 0,3-2 0 16,-2-2-1-16,0 3 4 16,-1-3 2-16,1 0 0 15,2 0-4-15,-2 0 4 16,0 0 0-16,2 1-2 15,-2-1-1-15,2 0 1 16,0 0 0-16,0 0 2 16,0 0-4-16,0 0 4 15,0 0-2-15,0 0 0 16,0 0-1-16,0 0 1 16,0 0 1-16,0 0-1 15,0 0 0-15,0 0-6 16,0 0 6-16,0 0-3 0,0 0-2 15,0 0 5 1,0 0 0-16,0 0 0 0,0 0-3 16,0-1-15-1,0-2 3-15,0-1 1 0,0-2 2 16,0-2 5-16,0 2 0 16,6-3-5-16,-1 2 5 15,4 0-17-15,4-4-29 0,8 5-59 16</inkml:trace>
  <inkml:trace contextRef="#ctx0" brushRef="#br0" timeOffset="70399.81">21853 345 142 0,'0'0'65'16,"0"0"-46"-16,0 0-16 0,0 0 1 15,0 0 11-15,0 0-6 16,-23 13-6-16,17-7 6 16,1-1 4-16,0-3 11 0,3 0 0 15,2-2-18 1,0 0 3-16,0 0-3 0,0 0 0 15,0 0-4 1,0 0 2-16,0 0-3 0,0 0-1 16,0 0-1-1,0 0-2-15,0 0 0 0,0 0 1 16,0 0-1-16,0 0 3 16,0 0 4-16,0 0-4 15,0 0 3-15,0 0-3 16,7 1 4-16,4 3-4 15,2 1 1-15,3-1 0 16,2 0 6-16,2 0 0 16,0 0-6-16,4-2 7 15,3-1-5-15,2 5 0 16,0-1-3-16,0-1 3 16,2 0-3-16,0-4 0 0,3 2 1 15,-5 0-1 1,0 0 1-16,-5 4 0 0,-1 2-1 15,-4 0 2 1,2-1-2-16,-3 6 0 0,-1-3 1 16,4 3-1-1,-4-4 1-15,6-1 1 0,-3-4-2 16,1 2 2-16,2-2 1 0,-3 2-3 16,-2 0 1-1,0 1-1-15,-5-4 0 16,3 1 1-16,-1-1-1 15,-1 1 0-15,1 1 0 0,-1-3 1 16,-1 0 1 0,-3 0-2-16,-2-2 1 15,-1 0 2-15,-1 2-3 16,-2 0-1-16,2 0 1 0,-2 2 0 16,5 2-2-16,-1-3 2 15,6 0 2-15,1 2 0 16,4-4-2-16,-4 0 2 15,5 2-1-15,-5-1-1 16,1 2 0-16,-3 2 0 16,-1-2 0-16,-3 0 0 15,-1 0 0-15,2 3-5 16,-2-1 5-16,1 2 0 16,0-1 0-16,-2 0 0 15,-3-2 1-15,1-1 1 16,1 2-2-16,-4-2 1 15,5 2-1-15,-2-1 0 16,-3 1 2-16,3-2-4 16,-1 1 4-16,-2 0 0 0,0-1-2 15,0 0-4 1,1-3 4-16,-1 2 2 0,-2-2 2 16,0-1-4-16,0 0 0 15,0 3 5-15,0-3 1 16,0 0-6-16,0 0 6 15,0 2-5-15,0-2 0 16,0 1-2-16,0 2 1 0,0-3 0 16,2 2 0-1,0-2-2-15,-2 0 2 0,3 0 2 16,-3 0 0-16,0 0-3 16,0 0 2-16,0 0 3 15,0 0-4-15,0 0 0 16,0 0 0-16,0 0 0 15,2 0-2-15,1 0-1 16,-1 0 3-16,2 1 3 16,0 2-3-16,1-1 0 15,-1-1 0-15,3 2 2 16,-2-1-2-16,1 0 0 16,1 0 0-16,-3-1 3 0,3-1-3 15,-2 3-5 1,-1-3 5-16,3 0 7 0,-1 0-6 15,-2 0-2 1,4 0 3-16,-6 0 0 0,2 0-2 16,-2 0-5-1,1 0 5-15,1 0 0 0,-2 0-5 16,2 1 4-16,1-1 1 0,-2 3 1 16,1-3-1-1,-2 0-4-15,0 2 4 0,1-2 1 16,-3 0 1-1,0 0-4-15,0 0 1 16,0 0-1-16,0 0-12 16,0 0-22-16,-3 0 3 0,1-5 8 15,0 0-46-15,2-1-60 16</inkml:trace>
  <inkml:trace contextRef="#ctx0" brushRef="#br0" timeOffset="72449.39">24896 2270 368 0,'0'0'24'0,"0"0"-20"16,0 0-4-16,0 0 18 15,0 0 5-15,0 0-8 16,0 0 2-16,-55 88 9 15,41-46-4-15,5 6-4 16,0 2 2-16,2 3-2 16,3-3-13-16,-1-5-2 15,5-4-1-15,-2-7 3 0,2-6-5 16,0 0-8 0,-2-6 3-16,0-4-11 0,0-6-15 15,-3-6-21 1,0-6-30-16,-1 0-32 15</inkml:trace>
  <inkml:trace contextRef="#ctx0" brushRef="#br0" timeOffset="72739.77">24390 2348 436 0,'0'0'4'16,"0"0"1"-16,0 0-2 16,0 0 14-16,121-77-1 0,-61 62 7 15,6 1-13 1,8 1-9-16,0 1 2 0,-3 2-2 16,-2 1-1-16,-5 0-2 15,-6 3-15-15,-4 0-2 16,-10 0-10-16,-13 2-6 15,-8 0-7-15,-11 3-23 16,-6-4-27-16,-6 5-63 16</inkml:trace>
  <inkml:trace contextRef="#ctx0" brushRef="#br0" timeOffset="73495.58">25119 2183 341 0,'0'0'72'0,"0"0"-66"15,0 0-2 1,0 0-4-16,0 0 13 0,0 0 24 16,0 83 3-16,0-42-27 0,7 6 0 15,-5 7 6 1,0 4-10-16,0 0-7 0,-2 0 1 15,0-3-3 1,0-7-2-16,0-4-4 0,0-8 4 16,-4-5 2-1,-7-4-15-15,1-9-4 0,2-8 19 16,3-8 0-16,5-2 0 16,0 0 2-16,-2-2-4 15,0-22 0-15,2-7-23 16,-2-6 12-16,-3-9 13 15,0-6-25-15,1-7 18 16,-2-5-16-16,3 2 20 16,1 6 2-16,2 7-14 15,0 11 15-15,0 9 1 0,7 2 8 16,6 7-6 0,3 7-1-16,-3 7 3 0,-2 1-2 15,2 5 0 1,1 0-2-16,6 15 5 0,2 14-4 15,5 10 2 1,4 3-4-16,3 6 9 0,3 3-1 16,1-4-7-1,1 0 8-15,-2-6 0 0,-1-6-5 16,-5-8 1-16,-2-4-5 16,-4-6 5-16,-3-10-2 15,-11-1-2-15,-2-5 5 16,-5-1-2-16,-4 0 5 15,2 0 13-15,0-14 8 16,-2-17-13-16,6-8-9 16,-2-4-5-16,2-8 7 15,5 1-4-15,1 0-3 16,3 2-3-16,1 2 2 0,-1 2-1 16,3 4-1-16,-7 5-1 15,1 6 1-15,-6 4-5 16,1 6-8-16,-5 5-10 15,0 5-18-15,-2 3 3 16,0 2-26-16,0 4-38 16,0 0-145-16</inkml:trace>
  <inkml:trace contextRef="#ctx0" brushRef="#br0" timeOffset="74459.66">25999 1919 242 0,'0'0'19'0,"0"0"0"15,0 0 16 1,0 0-1-16,-87-123 5 0,49 103-13 15,-4 1-1 1,-5-4-7-16,0 2 1 0,-4-6-2 16,-5 1 8-1,0 0-14-15,-6 0-11 0,-1 4 7 16,-1 5-2 0,1 2-2-16,1 7 4 0,0 8-6 15,2 0 0-15,-1 4-1 16,9 16 0-16,0 2 0 15,7 2 0-15,3 2-1 16,6 3 1-16,1-2 3 16,2 3-3-16,-3 2 0 15,2 6 1-15,-2 6-1 16,1 10 1-16,4 13 3 16,2 5-3-16,0 4 4 0,0 4-2 15,0-4-3 1,7 1 1-16,2-7-1 0,11-4 0 15,7-4 0 1,2 0 0-16,0-3 1 16,17-1-1-16,12-4-3 15,7-2 2-15,2-2 1 0,2-4 1 16,2-2-1-16,3-4 0 16,1-1 0-16,2-8 0 15,2 0-2-15,2-7-1 16,4-2 3-16,0-6 5 15,4-4-4-15,4-4-1 16,1-6 4-16,1-2-2 16,-3 0-2-16,-3 0-8 15,-2-12 8-15,4-10 0 16,5-4-1-16,4-4 1 0,3-6 0 16,-1-3 3-16,-6 1-3 15,-11-2-1-15,-9 3 1 16,-7-2 1-16,-9 1 0 15,-4-1-1-15,-8 2 0 16,-2-3 4-16,-7 2-4 16,-5-4 0-16,-2-2 0 15,-3-5 1-15,0-3 1 16,0 0-2-16,0 6 2 16,-12 2 0-16,-3 4 4 15,1 5-5-15,-1 6 4 0,-3 2-5 16,0 4 0-1,2 5-2-15,-4 4 1 0,3 1 1 16,1 5 0 0,-2 1-12-16,2-1 11 0,1-1 0 15,1 1-15 1,-1 4 0-16,3 0-1 0,-1 4-18 16,3 0 1-16,-4 0-15 0,3 0 7 15,-3 6 1 1,5 4-39-16,3-1 1 0</inkml:trace>
  <inkml:trace contextRef="#ctx0" brushRef="#br0" timeOffset="82009.69">20052 1403 165 0,'0'0'23'0,"0"0"1"15,0 0 2 1,0 0 2-16,0 0 6 0,0 0-4 16,0 0-12-16,-11-5-11 0,11 5 10 15,0-3-2 1,0 3-3-16,0 0-12 0,0 0-12 15,0-1-2 1,0 1-3-16,0-3-20 0,0 1-20 16,0-1-6-1,13-3 5-15</inkml:trace>
  <inkml:trace contextRef="#ctx0" brushRef="#br0" timeOffset="85975.53">19969 1355 123 0,'0'0'34'15,"0"0"-30"-15,0 0 4 0,0 0 9 16,0 0 17 0,0 0-7-16,0 0 8 0,0 3-4 15,0-3-11-15,0 0 7 16,2-3 7-1,6-7-21-15,3-2-1 0,3-6-8 16,3-3 5 0,3-4-1-16,0-3-5 0,2 0 9 15,3-2-5-15,-3-1-3 16,0 2 0-16,1-2-2 16,-5-3 4-16,-1 0-6 0,-3 0 3 15,-1 1-3 1,-2 0 1-16,-2 3 1 0,2 7 0 15,-7 10 0 1,-1 5 12-16,-1 6-3 0,-2 0-10 16,0 2 3-1,0 0-4-15,0 0-2 0,0 2-1 16,0 20-1-16,0 8 4 0,0 16 9 31,0 9-9-31,0-1 7 0,0 4 0 16,0-7-6-16,0-4 2 15,0-9-1-15,0-10 2 0,0-6-4 16,0-4 3 0,0-2-3-16,0-5 2 15,0-6-2-15,0-1 0 16,0-2 0-16,0 1 0 16,0-2 0-16,0 1-7 15,0 2 2-15,0-2-8 16,0 0-22-16,0 0-16 15,0 0-2-15,0 2-2 0,0-1-36 16</inkml:trace>
  <inkml:trace contextRef="#ctx0" brushRef="#br0" timeOffset="87269.78">20349 2664 114 0,'0'0'44'0,"0"0"-34"0,0 0-5 15,0 0 10-15,0 0 30 16,0 0-11-16,0-50-15 16,-5 43 0-16,0-4 12 15,-1 6-4-15,-1-4-7 16,1 5-7-16,-4 3-5 15,-3-2-2-15,-5 3-5 0,-2 0 8 16,-4 3-8 0,-3 11-1-16,2 2 6 0,4 0-4 15,0 2-2 1,5-5 5-16,3 2 0 0,5 1-5 16,-2 3 2-16,6 8 2 15,-1 3-1-15,5 4-2 16,0 3-1-16,0-2 0 0,0 1 1 15,0-4-2 1,5-1 0-16,9-3 1 0,5-5 0 16,6 2-15-1,-1-5 14-15,3-3-4 0,2-2 5 16,0-9-2-16,5 0 4 16,3-4-4-16,-1-2 2 15,5 0 0-15,-4-4 4 16,-1-14-3-1,-3-2 2-15,-2-4-3 0,-2-2 3 16,-2-2-1-16,-7-3-2 16,0 1 5-1,-9-2-5-15,-4 2 4 16,-7-2 4-16,0-2-1 0,-2 0-4 16,-16-2 8-16,-7 1 6 0,-2-2-9 15,-2 3 3 1,-2 3-4-16,2 5 9 0,5 6-8 15,2 6-6 1,3 5 3-16,7 2-5 0,5 5-17 16,3 2-1-1,2 0-22-15,2 0-35 0,0 0-57 16</inkml:trace>
  <inkml:trace contextRef="#ctx0" brushRef="#br0" timeOffset="89409.9">22113 50 45 0,'0'0'46'0,"0"0"-26"0,0 0 5 16,0 0 0-1,0 0-17-15,0 0-6 16,-6 8-2-16,-1-2 0 16,0-4 2-16,0 1-1 15,3-3 0-15,-3 0 4 16,3 0 2-16,2 0 8 15,-3 0 3-15,2 0-4 16,3 0 1-16,0 0-15 16,0 0-10-16,0 1-23 0,0 5 0 15,0-2 28-15,0 4-9 16,0-4-18-16,0 2-9 16</inkml:trace>
  <inkml:trace contextRef="#ctx0" brushRef="#br0" timeOffset="92549.87">21928 449 177 0,'0'0'48'0,"0"0"-45"15,0 0 1-15,0 0 3 16,0 0-5-16,0 0 6 16,0 0 7-1,11-88 9-15,-9 79-6 0,1 2-8 16,2-3 9-16,-1-2 4 0,2-5-18 16,1 2 5-1,2-3-2-15,2 0 9 0,0-4-12 16,5-5-3-1,1-3 5-15,2 0-2 16,1-3-3-16,-3 0 1 16,4 5-2-16,-4 3 5 0,1 12-6 15,-5 9 0-15,-3 4 0 16,-2 0 9-16,-3 0-8 16,-1 0 8-16,0 0-4 15,-4 0 9-15,2 0-1 16,-2 0-6-16,0 0 3 15,0 0 3-15,0 0-12 16,0 0-2-16,0 0-2 16,0 0-1-16,0 0-4 15,6 0 3-15,2 0 5 16,1 0 16-16,3 2-11 16,-4 19 2-16,1 10-5 15,0-1 4-15,-2-5-6 16,-1-2 3-16,-1-5-3 15,-5-1 6-15,4-4-4 16,-2-5-2-16,0-2 0 16,-2-2 6-16,0-1-6 15,3 0-2-15,-3 3 2 0,5 0 3 16,-3 5-3-16,0 0 0 16,0 2 0-16,3 2 8 15,-1 0-8-15,-2-4-2 16,0-5 2-16,0-1 0 15,1-5 1-15,-1 0-4 16,0 1 6-16,-2-1-3 0,0 0 0 16,3 3-5-1,-3-3 4-15,0 0 0 0,4 0-30 16,3 3-31-16,8 4-2 16,5-6-38-16</inkml:trace>
  <inkml:trace contextRef="#ctx0" brushRef="#br0" timeOffset="93609.63">25255 223 20 0,'0'0'49'16,"0"0"2"-16,0 0 4 15,0 0-21-15,0 0 9 16,0 0-15-16,10-79 25 15,-14 61-10-15,-11 0-23 16,-1 0 8-16,-1-2 10 16,-6 2-24-16,-2-1 19 15,3 8-19-15,-4 3-1 0,1 4-13 16,-2 4-1-16,-2 0 1 16,2 0 2-16,-2 0-2 15,0 0 0-15,3 0 0 16,2 9 8-16,3 8-8 15,5 3-3-15,6 5 3 16,5 8 0-16,5 1-4 16,0-1-1-16,11 0 0 15,16-7 5-15,6-2-2 16,7-4 2-16,1-3 2 16,3-5-2-16,-1-8-6 0,-3-4 3 15,-3 0 3 1,-1 0 1-16,-5-4-1 0,-2-11-2 15,0-3 2-15,-2-4 1 16,2-2 0-16,-2-2-2 16,-7-2 2-16,-7 6 2 15,-6-2-2-15,-7 3 3 16,0-2-3-16,0-1 2 0,-20 2-3 16,-7 4 0-1,-9 8-1-15,-8 4 1 0,0 6 0 16,-6 0-18-1,-3 0-26-15,-6 6-61 0,-7 14-226 16</inkml:trace>
  <inkml:trace contextRef="#ctx0" brushRef="#br0" timeOffset="98879.76">24567 984 105 0,'0'0'119'16,"0"0"-89"-16,0 0-2 16,0 0 5-16,0 0 1 15,0 0-3-15,0 0-12 16,-3-34-4-16,3 32 5 15,0 2-5-15,0 0 6 16,0 0-7-16,0 0-6 16,0 0-5-16,0 0 2 15,0 0-4-15,0 13-1 16,0 10 1-16,0 9 7 0,0 13 7 16,0 2-3-16,0 6-1 15,-2-1-11-15,-5-2 11 16,5-4-11-16,-3-2 2 15,1-2-5-15,4-7 6 16,-2-9-3-16,2-8 0 16,0-10 0-16,0-2 0 15,0-5 0-15,0-1 0 16,0 0 0-16,0 0 0 0,0 0 1 16,-2-3 7-16,-5-16-8 15,-5-7 1-15,-3-12-5 16,-3-6-2-16,3-10 6 15,3-5-8-15,8 4 6 16,4-3-1-16,0 2 1 16,4 5 2-16,17 1 0 15,5 4-1-15,3 6 1 16,5 0 0-16,1 6-1 16,1 1 0-16,-1 8-3 15,1-1 2-15,-5 6 1 16,-6 6-11-16,-5 4 2 15,-3 5-9-15,-5 5-18 16,-3 0-6-16,-3 0-21 16,-4 0-21-16,-2 9-138 15</inkml:trace>
  <inkml:trace contextRef="#ctx0" brushRef="#br0" timeOffset="99119.74">24469 1001 66 0,'0'0'257'16,"0"0"-257"-16,0 0-10 0,0 0 10 16,0 0 40-16,0 0-6 15,117 7-19-15,-74-7-11 16,1-7-4-1,-1 0-3-15,-1 1-9 0,-2 4-16 16,-5 2-23-16,4-3-58 16</inkml:trace>
  <inkml:trace contextRef="#ctx0" brushRef="#br0" timeOffset="100609.78">25273 804 125 0,'0'0'191'0,"0"0"-148"16,0 0-32-16,0 0 15 16,0 0 9-16,0 0-11 15,0-83 8-15,-2 83-14 16,2 0-17-16,0 0 2 16,-3 0-3-16,3 17-5 0,-5 16 5 15,-3 16 10 1,-1 8 15-16,-3 6-18 0,1-1-6 15,-1 0 3 1,-7-2 2-16,-1-1-2 0,-2-4-8 16,-2-8 8-1,3-7-4-15,4-10 0 16,1-8-8-16,7-10 8 16,5-6 0-16,2-6 4 0,2 0-8 15,0 0 8 1,0 0-2-16,0-9-2 0,0-12-4 15,0-6 4-15,2-12 0 16,7-5-8-16,-1-9 5 16,2-4-9-16,-4-10 5 15,1-6-1-15,1-5-7 16,4 5 11-16,-1 8 4 16,-2 14 0-16,2 11 3 15,-2 13-1-15,-3 9 4 0,1 10-6 16,0 5-4-16,0 0 4 15,-3 3 0-15,3 0 0 16,3 0-1-16,2 0-2 16,5 10 2-16,2 12 1 15,1 9 0-15,-1 5 0 16,2 6 5-16,-1 8 3 16,0 4-3-16,0 4-1 15,-2 2 6-15,2-1-9 16,-2-6 4-16,3-3-5 15,4-1 7-15,2-5-4 0,2-6-6 16,2-6 9 0,-4-8-1-16,-4-8-5 0,-4-6-3 15,-3-4 3-15,-5-1 0 16,-5-4 4-16,-2-1-6 16,-2 0 4-16,-2 0 9 15,0-6 0-15,2-18 0 16,4-12-4-16,1-14-6 0,4-4 2 15,-2-10-6 1,4-4 6-16,3-3-2 16,-1 3-1-16,4 8-3 15,-4 10 3-15,-1 10 2 16,-1 8 1-16,-3 4-6 0,0 6 6 16,-4 1-3-16,-1 8 0 15,-3 4-13-15,0 6 7 16,-2 0 0-1,0 3-18-15,0 0-12 0,0 0-34 16,0 0-19 0,0 3-39-16</inkml:trace>
  <inkml:trace contextRef="#ctx0" brushRef="#br0" timeOffset="101789.67">21906 2563 246 0,'0'0'150'0,"0"0"-142"0,0 0-8 15,0 0-8 1,0 0 8-16,0 0 11 0,-16 126-5 15,14-70 10 1,-2 1 5-16,2-2-5 0,-3-5 5 16,2-4-2-1,-1-5 0-15,2-9-19 16,-2-4 1-16,-1-9-1 0,3-2 3 16,0-9-2-1,0-4-2-15,2-4 2 16,0 0 4-16,0 0-2 0,0 0-3 15,0-16 14-15,-5-13-5 0,2-8-7 16,-1-12-3 0,0-9 12-16,2-6-15 15,2 0 4 1,0 0-8-16,0 4 8 0,6 9-9 0,14 5 10 16,5 8-2-16,4 6 1 15,2 7 0-15,3 6 0 16,-1 7-4-16,5 4 4 15,4 2 0-15,3 1-2 16,-1 2 0-16,-1 1-1 16,-8 2-1-16,-8 0-2 15,-5 0-21-15,-8 0-10 16,-6 0-11-16,-3 5-34 0,-5 2-65 16</inkml:trace>
  <inkml:trace contextRef="#ctx0" brushRef="#br0" timeOffset="102023.12">21879 2729 365 0,'0'0'82'15,"0"0"-82"-15,0 0-34 0,0 0 19 16,0 0 15-16,0 0 26 15,72 2-19-15,-26-2-7 16,6-12 1-16,3-5-3 16,8 0 2-16,-3-4-20 15,0 2-26-15,-5-2-27 16,-5 1-81-16</inkml:trace>
  <inkml:trace contextRef="#ctx0" brushRef="#br0" timeOffset="102643.21">22664 2544 336 0,'0'0'0'15,"0"0"-6"-15,0 0 6 16,6 108 1-16,-4-59 9 16,0 5 21-16,-2 4-24 15,0-2 5-15,0-4 8 16,0-3 2-16,0-9-14 15,0-4 3-15,0-5-10 16,0-6 5-16,0-7-6 0,-2-6-3 16,0-8 3-1,0-2 9-15,-2-2-8 0,-3 0 9 16,-3-4 6-16,-5-20-2 16,-1-10-13-16,3-10-1 15,5-11 6-15,6-10-6 16,2-9-6-16,0-3 5 15,21-2-5-15,10 5 1 16,10 4-12-16,5 3-2 16,4 12 8-16,3 5-6 15,-4 11 15-15,0 10-2 16,-7 8 8-16,-2 8-2 0,-4 2-2 16,-7 10-2-16,-2 1 2 15,-7 0 3-15,-5 19-3 16,-1 8 0-16,-8 2 0 15,-6 4 4-15,0 3 3 16,-2 0 5-16,-18 2 2 16,-4-1 6-1,-10-3-12-15,-4-1 0 0,-8-3-6 16,-6 1 10-16,-4-3-8 0,1-4-2 16,0-3 3-1,5-4 6-15,8-4-9 16,11-6-2-16,11-6 2 15,11-1-4-15,7 0 2 0,2 0-27 16,0 0-19 0,8-11-17-16,22-11-73 0,9-4-63 15</inkml:trace>
  <inkml:trace contextRef="#ctx0" brushRef="#br0" timeOffset="107129.49">25292 563 125 0,'0'0'24'0,"0"0"-24"16,0 0-2-16,0 0 2 16,0 0 0-16,0 0 0 0,0 0 0 15,-46-62-2-15,46 56 2 16,0 0 0-16,-2 2 13 16,2 2 10-16,0 0 10 15,-2 0-13-15,2 0-10 16,-2-2 3-16,-2 0 3 15,2 0-5-15,0 0-2 16,-2-1-8-16,-1 4 11 16,1-2-1-16,0 2-8 0,0-1 7 15,-4-1-6 1,2 2-2-16,-3 0-1 0,2-4 3 16,-2 3-3-16,0-2 6 15,-4 0-6-15,-1-2 2 16,-5 4 0-16,-1-2-3 15,-7 4 0-15,-2 0 3 16,-5 0-3-16,1 0 0 0,-2 0 0 16,-3 2 0-1,-1 4 0-15,4-2 0 0,1 0 0 16,1-2 4-16,4 0 1 16,4 0 6-16,1 0-11 15,4 1 3-15,2 2 4 16,-1 1-6-1,-2 0-1-15,-1 6 0 0,-3 3 0 16,-1-2 0-16,-3 5 1 16,0-2-1-16,-2 0 1 15,2 0 1-15,4-2 2 16,2 1-3-16,1 2 8 16,3 3-6-16,-2 6 0 15,-1 3-2-15,0 3 1 16,-1 1 1-16,3 3-2 15,-1 2 2-15,0 2 0 16,3-3 1-16,1 1-2 0,5-2-2 16,1-1 5-1,5-6-4-15,1 2-1 0,3-2 2 16,2 0 3-16,-5-2-5 16,5 0 0-16,-2-1 0 15,2 1 3-15,0 0-3 16,0 2 0-16,0 0-1 15,0-1 1-15,0 1 0 16,9-4-7-16,4 2 3 16,3-3 4-16,4-4-1 15,2 0-4-15,1-4 5 16,-2-2 0-16,4 2 0 16,-2-2 7-16,1 1-9 0,1 2 4 15,-1-1-2-15,0 0 0 16,1-2-2-16,2 2-1 15,2-2 2 1,4-1-8-16,1 0 9 0,-1-1 2 16,0-1 0-16,-1-3-4 15,1 4 4-15,-4-3 0 16,0 1-2-16,-2 1 1 0,0-1-1 16,0 0 1-1,2-1-1-15,0 0 0 0,0-2-2 16,2 1 2-1,0-1 0-15,0-3-4 16,3 0 4-16,-3-2 0 16,2-1-1-16,0 2-1 0,1-2 3 15,1 2-1 1,1-2 0-16,1 2 1 0,2-3-1 16,-1 0 1-16,-1 0 1 15,1 0-4-15,1 0 4 16,-4 0 0-16,1-4-2 15,-1 0 0-15,-2-2 0 16,3 2 0-16,3-3 1 0,-2 0-2 16,3 1 2-1,0-5-1-15,-4 3 0 16,2-2 0-16,-3 1 0 16,-1-3 1-16,-1 1 1 15,-2-1-4-15,0-2 5 16,-1 1-3-16,-4-4 0 15,1 3 5-15,0-4-5 16,0 2 2-16,-3 0-2 16,-2 0 0-16,1 0 4 0,-4-2-4 15,4-4 0-15,-3 0 3 16,0-2-3-16,-2-1 5 16,0 0-2-16,-1-3-2 15,2-3 2-15,-2-3 0 16,3 1-3-16,-2 0-1 15,-5-1 1-15,-2 2 3 16,-3 0-2-16,-4 2-2 0,-4-2 4 16,0 0-1-1,0-1 1-15,0 0-1 0,0-1-2 16,-4-2 11-16,-4 3-8 16,0-3-2-16,-1 3 2 15,2 4-1-15,-4 3-2 16,2 1-4-16,-2 6 4 15,-3 1-1-15,1-1 2 16,-3 3-2-16,-3 2-5 16,-1 3 6-16,-1-1 2 15,2-1 1-15,-2 1-3 0,1-1 3 16,3-2 0-16,-4-1-3 16,3 0 2-16,1 0 5 15,-4 2-7 1,2 4 0-16,-6 1 0 15,-2 5 0-15,1-3-9 16,-4 5 4-16,1 2 4 16,-2 0 1-16,0-2 0 0,6 2-2 15,6-2 2-15,5 0 3 16,5 0-1-16,5 0-4 0,0 0 7 16,-1 0-5-1,2 0 0-15,-1 0-3 0,0 0 2 16,2 0 1-1,-3 2-15-15,3 0-8 0,-2 0-15 16,-1 0 4 0,-2 0-9-16,-2 0-26 0,3 0-17 15</inkml:trace>
  <inkml:trace contextRef="#ctx0" brushRef="#br0" timeOffset="114739.46">27906 601 152 0,'0'0'55'0,"0"0"-42"16,0 0 1-16,0 0 11 15,0 0-20-15,0 0 2 16,0 0 0-16,-4-95 2 15,4 88 1-15,0-3 9 0,0 2-1 16,0-2-12-16,0 6 13 16,0 0 1-16,-3 2-1 15,1 2 6-15,0 0-7 16,0 0 10-16,0 0-18 16,0 0-10-16,-4 12 0 15,-2 17 11-15,-3 14-11 16,-5 8 5-16,-1 6-5 15,-2-2 10-15,-3-5-10 16,2 0 2-16,2-6-2 0,3-8 4 16,1-7-3-1,6-14-2-15,3-7 2 0,3-6 1 16,2-2-2-16,0 0 0 16,0 0 0-16,0 0 12 15,0-12-10-15,0-14 9 16,11-11-7-16,2-10-2 15,3-7-2-15,-3-4-12 0,1-5 5 16,-1-5-2 0,-2-3-8-16,0 9 3 15,-4 9 11-15,-1 20 3 0,2 16 0 16,-2 13-6 0,-2 4-3-16,3 0 4 0,3 10-2 15,0 20 1 1,3 16 6-16,1 2 2 0,-1 8 3 15,1-6-2-15,1-6-3 16,-1-7 8-16,-1-6-7 16,0-3-2-16,-1-6 2 15,1-3 3-15,-4-6-4 16,2-4-5-16,-2-7 5 0,-1-1 4 16,8-1-1-1,3 0 8-15,2-23-7 0,4-10 7 16,0-6-11-1,1-7-3-15,-1-4 3 0,-3 3 0 16,-2 8-1 0,-7 16 1-16,-3 11 0 0,-8 12-2 15,-2 0-1-15,0 2-24 0,0 24 21 16,2 13 6 0,0 6 1-16,0 5 1 15,3 0-2-15,3-3 0 16,6-7-9-16,6-4-24 15,4-4-7-15,5-6-6 16,0-8-49-16,5-12-99 0</inkml:trace>
  <inkml:trace contextRef="#ctx0" brushRef="#br0" timeOffset="115939.49">28590 670 273 0,'0'0'20'0,"0"0"-10"16,0 0-8-16,0 0 3 0,0 0 8 16,-115 56 2-16,105-34-4 15,6-1-10-15,2-2 0 16,2 3-1-16,0-2-2 16,0-2-2-16,0-2 3 15,8-6-8-15,0-4-2 16,-2-4 1-16,3-2 10 15,-1 0 17-15,2 0-11 16,1-5-2-16,2-9-3 0,-4-1 7 16,-2 5-1-1,-5 4-5-15,0 4 12 0,-2-1-4 16,2 3-6-16,0 0-8 16,1 0 8-16,6 0-8 15,0 15 4-15,2 6 0 16,3-2 4-16,1 1-2 15,-1-5 0-15,1-5-2 0,-1-1 0 16,-4-7 5 0,5-2-3-16,2 0-1 15,1-11 12-15,1-16 2 16,6-10-13-16,-3-12 1 0,2-3-1 16,-1-7 2-16,-5-6-4 15,-1-10-2 1,-3-7 0-16,-3-5-3 0,-5 1-21 15,2 16 6-15,-4 18 3 16,-2 22 17-16,-2 18 0 16,0 12-3-16,0 0-23 15,0 26 6-15,0 23 20 16,-6 15 6-16,-6 14 1 0,3 10-2 16,1 2-5-1,0-6 2-15,6-9-1 0,2-15 3 16,0-16-3-1,0-10 1-15,14-12-1 16,-3-6 3-16,5-6-4 16,-1-8 0-16,3-2 15 0,4 0-5 15,0-10-7 1,-1-6-5-16,-4 0 2 0,-3 5-3 16,-7 5 3-16,-5 6-3 15,-2 0 3-15,2 0 0 16,0 0-12-16,5 13 11 0,0 10 1 15,2-2 0 1,-1 5 3-16,2-2 1 16,-2-4-3-16,3-4-1 15,1-2-2-15,-3-6 2 0,1-4 0 16,4-4 2-16,1 0 3 16,8-4-5-1,2-22 5-15,-1-6-5 16,-9-4 0-16,-8-2-1 15,-7-1 1-15,0 1-2 16,-19 3-4-16,-8 4 3 16,0 8 3-16,0 9 0 15,-2 5 0-15,2 9 0 16,2 0-3-16,6 0 1 0,7 12-3 16,10 0 2-16,2-1-3 15,0 0-14-15,16-1-5 16,11-1 25-16,2-7 1 15,2-2 4-15,5 0-5 16,-3 0 1-16,0 0-1 16,-2-5 0-16,-1-1-3 15,-1 3 3-15,0 3 2 0,0 0 0 16,8 0 8-16,11 3 1 16,2 18 10-16,8 2-4 15,-2 8-7-15,0 5 3 16,-12 2-5-16,-4 5-1 15,-15-1 1-15,-17-1-6 16,-8-2 9-16,-4-6 4 16,-32-5 5-16,-8-6 3 15,-3-5-11-15,5-9-6 16,9-8-6-16,8 0 3 0,5 0-6 16,11-18-7-16,9-8-64 15,0-9-43 1</inkml:trace>
  <inkml:trace contextRef="#ctx0" brushRef="#br0" timeOffset="116461.74">30883 615 364 0,'0'0'40'16,"0"0"-34"-16,0 0 15 15,0 0 10-15,0 0-5 16,0 0-13-16,0 0-13 0,-118-56 0 15,68 92 4 1,2 2 0-16,7 2-4 0,10-3 2 16,14-8-2-1,10 1-2-15,5-7-14 16,2-5 13-16,0-1-4 0,9-4-10 16,11-5 17-16,4-8 0 15,5 0 5-15,6-4-3 16,2-16 3-1,0 0-5-15,-3 5 0 16,-7 9-1-16,-6 6 1 0,-3 0 0 16,5 9 2-1,0 23-2-15,2 11 3 0,7 9 16 16,1 5-11-16,3 5-5 16,-2-4-2-16,-3-2-1 15,-10 0-1-15,-2-9-2 16,-6-7-70-16,-8-6 59 15,-3-17-102-15</inkml:trace>
  <inkml:trace contextRef="#ctx0" brushRef="#br0" timeOffset="117079.79">30723 1205 366 0,'0'0'45'0,"0"0"-45"15,0 0-6-15,0 0 6 16,75-104 9-16,-33 73-9 16,7 2 0-16,7-5 3 15,0-4-5-15,-3-4 2 0,-4 1-10 16,-4-1 10 0,-3-2 0-16,-8 2-1 0,-7 5 0 15,-8 8 2-15,-5 7 9 16,-5 7-1-16,-5 8-8 15,2 3 2-15,-2 4-3 16,0 0 0-16,0 0-5 16,1 15 5-16,3 18 3 15,6 2 3-15,-1 9-6 16,3-1 6-16,1-1 0 0,8-2-6 16,4-6 4-1,2-6-3-15,0-8 14 0,-2-4-8 16,3-8 0-1,-5-8 5-15,-1 0 10 16,1-1-17-16,-5-22 7 16,3-7-12-16,-3-8 8 0,-7-3-8 15,-1-7-7-15,-7 1 7 16,-7 0-4-16,0 3 3 16,0 5-3-16,0 8-2 15,-3 10 5-15,-13 8 1 16,1 11-6-16,-5 2 6 0,-7 15 8 15,0 16-8 1,1 9 5-16,6 3-5 16,4 0 15-16,11 0-15 15,5-3 4-15,0 2-4 0,0-2 0 16,19-2-9 0,8-6-9-16,8-2-18 0,5-6-15 15,7-10-7-15,13-9-95 16</inkml:trace>
  <inkml:trace contextRef="#ctx0" brushRef="#br0" timeOffset="118085.01">32475 662 284 0,'0'0'38'0,"0"0"-19"15,0 0 4-15,0 0 3 16,-133-68-25-16,108 68 4 15,4 14 7-15,2 14 5 0,9 3-6 16,0 4-10 0,6 1 8-16,2 2-5 0,2-4-4 15,0-2-4 1,0-3-1-16,0-6 5 0,0-9-9 16,0-8-11-16,2-6 12 15,10 0 8-15,0-6 8 16,7-25 9-16,4-13-17 0,4-7 8 15,-2-10-8 1,0-2-4-16,-3-12 4 16,-2-6 0-16,-4 4-1 15,-3 8-2-15,-5 19 3 16,-2 20 4-16,-4 21 3 0,-2 6-7 16,0 3 0-16,0 16-20 15,0 23 20-15,0 15 13 16,0 14-3-1,0 4 9-15,-2 1-9 16,2-10-7-16,0-6 5 16,0-10 1-16,0-6-8 0,0-9-2 15,0-8-5-15,4-7 2 0,2-13-2 16,5-1 0 0,1-3 6-16,3-3 19 0,8-16-13 15,-1-9 1 1,-2 2-6-16,-2 2 7 0,-1 6-8 15,-3 8-1 1,-3 6 1-16,1 4 2 16,-4 0 0-16,1 6-2 15,3 16 3-15,-2 4 16 16,3 2-16-16,-1 0 2 0,3-3-5 16,-1-2 0-16,1-3-6 15,1-6-23-15,4-8-28 16,-2-6 4-16,11-4-51 15</inkml:trace>
  <inkml:trace contextRef="#ctx0" brushRef="#br0" timeOffset="118234.51">32915 521 411 0,'0'0'8'0,"0"0"-8"16,0 0-69-16,0 0 19 15,0 0 28-15,0 0 21 16,169 38-109 0</inkml:trace>
  <inkml:trace contextRef="#ctx0" brushRef="#br0" timeOffset="118929.92">33447 619 105 0,'0'0'229'0,"0"0"-210"0,0 0-19 16,-131 30 17 0,84-3-1-16,-6 7 15 0,4 2-8 15,9-5-22-15,13 0 6 16,13-9 0-16,10-2-7 16,4-6-4-16,0-4-6 15,0-4 10-15,6-4-3 16,17-2 3-16,8 0 10 15,4 0 4-15,1 0-14 16,5-5 0-16,-4 5-7 0,3 0 4 16,3 13 1-1,-1 17-8-15,-2 8 10 0,-7 6 1 16,-4 5 3 0,-8 1-4-16,-13 1 2 0,-8-2 3 15,-2-1-1-15,-29-6-1 16,-20-6 10-1,-5-5 2-15,3-9-13 0,5-13 16 16,15-9-7 0,14 0 23-16,3-12-22 0,7-14-12 15,9-6 0-15,0-10 3 16,15-4-3-16,26-2-2 16,13-2-8-16,3 0 3 0,1 4-15 15,0-1-9 1,-5 5 22-16,-6 7 2 15,-9 6-3-15,-6 9 8 16,-13 8 2-16,-9 10 2 16,-6 2-2-16,-4 0-6 15,0 13-2-15,0 8 8 0,6 5 0 16,3 0 8-16,9 1-3 0,7-7 7 16,4-2 3-1,-5-6 2-15,-6-6-7 0,-7-5 4 16,-11-1-12-1,9 0 10-15,-9-22-1 16,0-12 4-16,0-9-15 16,0-2-5-16,0 2-4 15,-5 2 4-15,-35 9-23 0,-35 5 6 16,-43 11-15-16,-43 12-16 16,-40 1-96-1</inkml:trace>
  <inkml:trace contextRef="#ctx0" brushRef="#br0" timeOffset="119659.72">29029 1471 269 0,'0'0'9'0,"0"0"11"16,-124 45-17-16,79-19 12 16,3 2 7-16,6 2 3 0,7-4-23 15,11 0 5 1,9-4-4-16,5-4 3 0,4-6 4 15,0-6-7 1,0-2 3-16,17-4 4 0,14 0-1 16,9-7 29-1,10-23-28-15,-1-5-5 0,-5 1-1 16,-11 6-3-16,-10 10 13 16,-10 8 11-16,-8 10-15 15,-5 0 0-15,0 0-10 16,0 24 2-16,0 19-1 15,0 12 17-15,-7 9-4 0,-2 5-11 16,1 1-1 0,3 2-4-16,5-2 2 15,0-4-13-15,0-6-32 0,0-14-51 16,5-13-25-16</inkml:trace>
  <inkml:trace contextRef="#ctx0" brushRef="#br0" timeOffset="120089.48">28741 2119 443 0,'0'0'0'0,"0"0"-26"16,0 0-18-1,0 0 44-15,0 0 1 0,158-125-1 16,-104 83-2-1,0 1-7-15,0-1-26 0,-4 0-1 16,2-2 23 0,-8 1 6-16,-3 7-10 0,-10 3 17 15,-12 14 5 1,-7 7 27-16,-8 8 16 16,-1 4-14-16,-3 0-2 0,0 0-25 15,0 0-7 1,0 14 0-16,-5 10 7 0,3 4 2 15,2 3-9-15,0-1 0 16,4-5 0-16,19 0-2 16,3-5 4-16,5-2-2 15,-4-6 1-15,-5-2 9 16,-3-5-10-16,-9-5 5 16,-1 0-5-16,1 0 13 0,3-18-9 15,3-8-4-15,1-6-49 16,1 3-7-1,2-4-28-15,-2 1-97 0</inkml:trace>
  <inkml:trace contextRef="#ctx0" brushRef="#br0" timeOffset="120509.84">29784 1758 353 0,'0'0'3'16,"0"0"12"-16,0 0-15 16,0 0 17-16,0 0 6 15,123-10-7-15,-86-4 10 0,-1-1-11 16,0-6-14-1,-2-1 6-15,-10-4-4 16,-4-4-3-16,-8-2-2 16,-10 2-16-16,-2 2 4 15,0 4 8-15,-21 7-11 0,-5 8 16 16,-1 6 1-16,-5 3 8 16,1 5-8-16,0 19 0 15,6 6 0 1,12 4 0-16,9 4 4 0,4 4 0 15,0 0 0-15,23 2-4 16,3-4 0-16,5-2-17 16,5-3-21-16,4-13-36 15,4-12-52-15</inkml:trace>
  <inkml:trace contextRef="#ctx0" brushRef="#br0" timeOffset="121741.55">30765 1386 364 0,'0'0'32'15,"0"0"-29"-15,0 0-2 16,0 0 6-16,0 0 8 15,0 0-1-15,-31-41-14 16,31 55-7-16,0 16 7 16,6 7 0-16,14 0-4 15,12 8 4-15,3-1 4 16,11 0-3-16,6-2 7 16,4-4-7-16,-5-6 25 15,-13-6-26-15,-11-3-3 16,-16-4 3-16,-11-3 0 15,0 0 4-15,-21-4 22 0,-18 2-15 16,-6-3 4 0,-4-7-15-16,5-2-4 0,7-2 4 15,14 0 0-15,7-9-7 16,7-6-9-16,9-2-12 16,0-2-5-16,29-6-6 15,15-3-2-15,16-3 15 16,3 0-13-16,-3 1-14 15,-6 8 33-15,-15 6 20 16,-10 8 14-16,-12 6 6 0,-7 2 25 16,-3 0-13-1,-3 2-4-15,-2 17-9 0,1 4-3 16,0 5-8-16,-1 4 18 16,2-1-10-16,5-4-4 15,5 0-3-15,3-7 3 16,1-4-9-16,-1-5 6 15,-1-4-2-15,-1-7 6 0,2 0-3 16,0 0-3 0,1-25 14-16,-3-7-10 15,-1-8-9-15,-12-6-4 0,-2-4 2 16,-8 0-5-16,-19 4 5 16,-7 8-8-16,3 13 8 15,-2 12-6 1,0 11-10-16,4 2-6 0,4 0-14 15,11 15 12-15,10 10-15 16,4 0-20-16,11 0-16 16,21-3 26-1,5-8 11-15,5 0 21 0,-1-7 4 16,1-4 9-16,0-3-3 0,-1 0 5 16,1-3 2-1,0-10 32-15,-2-5 7 0,-4 2 7 16,-7 2-8-1,-12 6 19-15,-7 4-2 0,-6 4-20 16,-4 0-7 0,0 10-17-16,0 18-10 0,0 6 9 15,0 0-8-15,0 0 18 0,0-6-20 32,7-2-7-32,3-5 3 0,4-6 3 15,3-5 1-15,4-7 0 16,10-3 0-16,5 0 9 0,3-18-9 15,2-7-10 1,-5-4 10-16,-5-4 2 16,-9-1 0-16,-4 2-4 15,-7 8 4-15,-4 8 5 0,-7 10-5 16,0 6 4-16,0 0-6 16,0 0-8-16,0 9 7 15,0 4 1-15,0-1-15 16,2-4 9-1,9 0 1-15,1-2 5 0,1-4 5 16,-1 2-2 0,5-4-2-16,1 0-1 15,-1 0 2-15,6 0 5 16,-1 0-7-16,-2-2-1 0,0 0 1 16,-3 2 3-16,-1 0-3 15,-3 0 0-15,-1 14 0 16,-3 6-5-16,-7 4 2 15,-2 5-17-15,0-2-18 16,0 1-47-16,-17-6-206 16</inkml:trace>
  <inkml:trace contextRef="#ctx0" brushRef="#br0" timeOffset="123779.49">30482 2474 480 0,'0'0'33'16,"0"0"-33"-16,0 0-35 15,0 0 35-15,0 0 22 16,0 108 8-16,0-63-19 0,0 1-1 16,0 0-8-1,-2-6 15-15,0-8-17 0,2-10-3 16,0-8 3-1,0-8 0-15,0-6-2 0,0 0-4 16,0 0 6 0,6-1 17-16,14-18-6 0,9-6-11 15,5 0 0 1,6 1 0-16,-1 4 0 0,7 2-1 16,-2 4-6-16,0 6 6 15,-3 8 0-15,-8 0-6 16,-10 8 7-16,-6 16 2 0,-11 4-2 15,-6 2-1 1,0 0 1-16,-13 0 11 16,-22 0-4-16,-8-1-2 15,-8-4-5-15,-2 0 3 16,-1-7-3-16,8-4 0 0,5-8-6 16,13-6 0-16,9 0-14 15,13 0-6-15,6-10-2 16,13-12-38-1,34-9 21-15,11-5 8 0,5-2 5 16,-1 4 9-16,-7 4 3 16,-6 7-24-16,-9 10 33 15,-9 7 11-15,-10 6 6 0,-6 0 12 16,-6 0 5 0,-2 16 11-16,-3 4 1 15,0 6-20-15,1 2 2 16,2 2-7-16,6 5-10 0,3-4 1 15,2-1 1 1,4 0 2-16,-5-3-4 16,4-7-4-16,-1-7 4 15,0-4 0-15,2-9-8 0,1 0 4 16,4 0-7-16,-1-19 10 0,2 0-11 16,-1 1-5-1,-2 2 17-15,-5 2 19 16,0 4-11-16,-4 2 4 15,-1 3-2-15,-1 4 5 0,-1 1-5 16,5 0-8 0,5 0 10-16,6 0-1 15,6 0-10-15,7 0 7 16,5-6 0-16,0-5 1 0,2-3-9 16,-5-4-1-16,1-6 1 15,-5-3 0 1,-11-6-3-16,-12 1 0 0,-13-2 3 15,-4-3-2-15,-19 4 2 16,-12 5-17 0,-7 6 17-16,3 10 8 0,-2 12 1 15,4 0-4-15,4 12 0 16,8 18 1-16,4 10-1 16,5 6-2-16,7 0-3 15,5 0 1-15,0 0-1 16,7-7-3-16,17-6-5 15,10-5 8-15,6-12 0 16,-1-3-5-16,9-12-5 16,-2-1 0-16,1-1 10 15,-3-24-5-15,-5-8 5 0,-11-4 0 16,-3-7 9-16,-7 2 0 16,-7 2 14-16,0 4-1 15,-4 8-11-15,-3 5-1 16,1 6-7-16,-3 9 5 15,2 8-8-15,2 0-11 16,4 10 2-16,5 18 7 16,1 6-6-16,4 2 7 15,0 2-3-15,5-4-5 16,2-1-13-16,2-10 1 0,0-5 4 16,0-9 12-16,-6-8-6 15,2-1 10-15,-2 0-7 16,-3-14 8-1,2-10 0-15,-6-8 5 16,-1 2-5-16,-1-1 9 16,-8 6-6-16,1 9 10 0,-5 6 3 15,0 8 8-15,-2 2-14 16,0 0-10-16,2 6 0 16,0 16-4-16,6 6 7 0,5 2-6 15,7-2-5 1,7-2-4-16,-1-2 2 0,5-8-10 15,0-4 1 1,-4-5 7-16,0-6 1 16,-4-1 11-16,-1 0 0 15,7-11 0-15,0-10-18 16,2-1-27-16,3 3 38 0,-15 4 7 0,-5 7 16 16,-12 6 27-1,-2 2-3-15,0 0-22 0,-2 8-15 16,-12 10 11-1,5 6 1-15,5 2-15 0,4 0 0 16,0 0-1 0,25 1-6-16,12-4 2 15,5-4-2-15,4-5-6 16,-7-10 8-16,1-4 5 16,3-6 5-16,-1-22 11 0,-4-12 0 15,-3-4-2-15,-10-6-6 16,-11-2-6-16,-12 2 25 15,-2 0-8-15,-10 3-17 16,-25 2 5-16,-11 10-2 16,-8 7-5-16,4 6-8 15,6-1 0-15,11 7-9 16,15 2 17-16,9 6-16 0,9 7 14 16,0 1 2-1,0 0-4-15,16 6 1 0,6 9 3 16,0 3 0-1,5 0 0-15,4 0-7 0,1 1-1 16,5-1-10 0,6-5-4-16,1 1 22 0,6-2 0 15,-2-1 3 1,4 1 10-16,4 2 2 0,2-1 14 16,1 6-6-16,3-1-10 15,-6 2-3-15,-2 0-9 16,-19 0 14-16,-12-2-15 0,-12 0 1 15,-11 0-1 1,-9 0 1-16,-38 4 13 0,-26 2-14 16,-32 5-28-1,-11-4-72-15,-22-8-122 16</inkml:trace>
  <inkml:trace contextRef="#ctx0" brushRef="#br0" timeOffset="124909.48">26491 1439 139 0,'0'0'79'0,"0"0"-53"15,0 0 4-15,0 0-17 16,0 0-12-16,0 0 23 15,0 0 12-15,67-3 3 16,-14-10-9-16,14-1-2 0,7-4 10 16,2-2-12-1,-2-2-17-15,-5 2-2 0,-7-2-7 16,-8 0 8-16,-6 0-8 16,-8 0 0-16,-1-2 0 15,-6 2 7-15,-6 0-6 16,-6 1-2-16,-2 6 2 15,-4-1 2-15,3 0-3 16,-5 2-11-16,3 1 7 16,-5 5 1-16,-2 1-19 15,-2 2-10-15,-5 4-15 16,-2-1 11-16,0-1-61 0</inkml:trace>
  <inkml:trace contextRef="#ctx0" brushRef="#br0" timeOffset="125259.5">27173 1020 282 0,'0'0'10'0,"0"0"-3"0,0 0-6 16,116-1 23-1,-81 1-8-15,1 7-1 16,5 5 4-16,-2-2 11 16,1-1-18-16,3-2 3 0,-5 3-10 15,-7 3 11-15,-11 2-15 16,-11 7 2-16,-9 12 3 16,-6 10 23-16,-35 15 6 15,-12 5-23-15,-5-1-7 16,0-10 11-16,11-6-16 0,11-11-1 15,14-8 1 1,9-6 0-16,8-2-25 0,3 2-29 16,0 0-50-1,-4-8-192-15</inkml:trace>
  <inkml:trace contextRef="#ctx0" brushRef="#br0" timeOffset="126609.52">21602 3509 301 0,'0'0'47'15,"0"0"-38"1,0 0-3-16,0 0 4 0,0 0 13 15,0 0 0 1,0-40-8-16,14 32-12 0,7-2 5 16,5-4 12-1,7-2-15-15,10-1 6 0,5 2-10 16,10 7 9-16,7 4-10 16,7 4 0-16,7 0 0 15,4 0 3-15,0 0-1 0,-10 0-4 16,-11 0 4-1,-6 0 2-15,-9 0-4 16,-11 0-3-16,-12 1 3 16,-12 2 0-16,-10 1-3 15,-2 2-3-15,-5 4 6 16,-19 2 27-16,-5 2-27 0,-2-4-4 16,6-4 4-1,8-6 8-15,5 0-6 16,8 0-4-16,4-4 0 15,0-10 2-15,6-7-1 16,25-2 0-16,12-7 1 16,10-1 3-16,7 3 0 0,2 2-6 15,-4 8 6-15,-2 4 0 16,-8 4-3-16,-4 5-5 16,-9 2 5-16,-4 3 0 15,-6 0-2-15,-7 0-3 16,-7 0-8-16,-4 0-6 15,-3 3-24-15,-4 4-16 16,0 3-65-16</inkml:trace>
  <inkml:trace contextRef="#ctx0" brushRef="#br0" timeOffset="127279.93">22439 3407 330 0,'0'0'30'0,"0"0"-30"0,0 0-12 15,0 0 12-15,0 0 5 16,0 0 9-16,33 84-1 16,-13-56-3-16,0 2 5 0,5 0 2 15,2 2 11 1,2 2-8-16,6-3-12 0,3 0 1 15,1 0-9 1,7-5 4-16,0-2-4 0,3-2 0 16,2-4-1-1,3-2 1-15,4-4 2 0,-2-1 7 16,4-2-7-16,0 1 0 0,4-4-2 16,5-2 4-1,8-2-2-15,-2-2-2 16,5 0 0-16,2 0 0 15,7 0 0-15,11-6-1 0,6-6 1 16,-2-2 3 0,-3-4 0-16,-13-2-3 15,-9 4 0-15,-15 0 0 16,-8-1 0-16,-14 8-1 0,-11 1 1 16,-10-1 2-16,-8 8-2 15,-6-2 0 1,-5 3 2-16,-2 0 8 0,2 0 7 15,-2 0-16-15,0 0 5 16,0 0-6-16,0 0 0 16,0 0-18-16,0 0-41 15,0 0-7-15,0-3-13 16,0-4-203-16</inkml:trace>
  <inkml:trace contextRef="#ctx0" brushRef="#br0" timeOffset="127829.75">24170 3448 314 0,'0'0'51'0,"0"0"-50"15,0 0 5-15,0 0 18 16,0 0-5-16,0 0-19 16,-5-7 7-16,18 7-2 15,10 0 7-15,2 11-1 16,6 2 1-16,2 3 2 16,5-1-8-16,4 2 2 0,5 4-8 15,2-3 11 1,4 3 3-16,1-2-11 15,0 2 7-15,-6 0-6 0,-3-2 1 16,-7-1-5 0,-9 0 4-16,-4 0-3 0,-8-4-1 15,-5 3 0-15,-6-6 0 16,-4 2-2-16,-2-2 2 16,0 4 4-16,-2 7-2 15,-16 0 11-15,-9 5-3 16,-4 0-3-16,-7 0 8 0,-2 0-10 15,-3-1 3 1,4-4 4-16,3-3-6 0,5-8 8 16,6-3-8-1,6-2-3-15,-2 0-3 0,3-2 0 16,1 2-1-16,1 0-2 16,5 3-23-16,-1 5-11 15,6 4-54-15,6 1-47 16,0-5-110-16</inkml:trace>
  <inkml:trace contextRef="#ctx0" brushRef="#br0" timeOffset="131313.39">25427 3507 1 0,'-58'-18'173'0,"53"13"-138"0,3-2-10 16,-1 3 3-1,1 4 11-15,2-2 16 0,-2 2-20 16,-1-2-19 0,1 2 8-16,-2-2-2 0,0 0-2 15,-1 2-11 1,3-2-8-16,-3 2 3 0,3-2 1 16,0 2 1-16,-3 0 2 15,-1 0 1-15,-1 14-5 16,-2 6-4-16,0 6 3 0,0 2 1 15,5 2 0 1,-2 2-2-16,0 0-2 0,2 4 4 16,-2 6-2-1,-5 7-2-15,-3 4 3 16,-3 6-1-16,-6-5-1 0,5-8 2 16,5-8-3-1,2-12 3-15,6-6 0 0,1-4-3 16,1-7 2-1,3-8-2-15,0-1 0 16,0 0-7-16,0 0 7 0,0 0 0 16,0 0 0-16,0 0 3 15,0 0-1-15,0 0 4 16,0 0-6 0,0 0 0-16,0 0 0 0,0 0-2 15,0-4 2-15,0-7 0 16,0-6-6-16,0-1 6 15,0-4 0-15,0-6-1 16,5-1 1-16,-1-6-3 16,1 5-3-16,0-1-2 15,1 0-8-15,5-3-9 16,5-4 16-16,1-6-15 0,6 0 23 16,-3-6-2-16,3 3-1 15,-2 3 4-15,2 5-5 16,-1 10 5-16,-2 5 0 15,0 8-16-15,5 0 16 16,-3 1 1-16,2 6 0 16,-3 0-2-16,-3 5 2 15,-5 4 4-15,-5 0-5 16,0 0 0-16,-4 0-1 16,-4 17 1-16,0 6 3 15,0 4 10-15,0-1-12 0,-9-2 14 16,-7-2-12-16,0-1 2 15,-1-4 2-15,-1-1 0 16,1-1-5-16,1-5-2 16,3 1 3-16,3 1-6 15,4-4 3-15,1 4-17 16,3-2-1-16,2-2-2 0,0 1-3 16,0-4 3-1,11 1 0-15,7-3 20 0,5-2 0 16,2 4 2-1,5 4 2-15,-4 6 4 0,-1 0-7 16,-7 3-1 0,-3 3 3-16,-8 1 1 0,-5 2 4 15,-2-1-4-15,0 2 8 0,-22 1 9 16,-11-3-6 0,-3-2 1-16,-6-1-9 15,0 0 5-15,-3-4-2 16,3 0-8-16,0-2-1 0,3-4-1 15,4 0-3 1,10-6-3-16,10 0-17 0,10-4 3 16,5 0-3-1,0 0-28-15,27-22 0 0,11-4 41 16,4-5-30-16,5-7 29 16,2 1-35-1,4-5-6-15,3-2-116 16</inkml:trace>
  <inkml:trace contextRef="#ctx0" brushRef="#br0" timeOffset="132719.91">25691 3648 67 0,'0'0'65'16,"0"0"5"-16,0 0-26 0,0 0-24 15,0 0-6-15,0 0 5 16,31 47 12-16,-31-4 3 16,0 3-20-16,-4 2-3 0,0-4-3 15,2-6-5 1,2-4-1-16,0-8 3 0,0-8-2 15,0-6-1 1,8-6 2-16,4-2 2 0,-3-2-5 16,1-2 0-1,4 0 7-15,1-3-1 0,-1-16-5 16,4-1-4-16,-5-1-5 0,-2 0 4 16,-2 5 1-1,-3 4 0-15,2 0 2 0,-4 2 2 16,3 1 0-1,1 2-4-15,4 0 2 16,1 2-4-16,7-1 2 16,0 0-15-16,9 2 15 15,0-2-2-15,4 0 6 16,4-4-4-16,0-2 4 16,3-3 2-16,-4-1-4 15,-3-1-4-15,-4-1 4 0,-2-3 4 16,-5-3-2-1,1-2-4-15,-6-6 5 16,-3 2-7-16,-5 0 4 0,-7 6-17 16,-2 7 2-16,0 4 7 15,-4 7-15-15,-10 4 2 16,-4 2 1-16,2 0 16 16,1 0 4-16,-1 0-6 15,3 4 6-15,1 0 2 0,6 2-1 16,6-6-2-1,0 2 1-15,0-2-2 0,0 0-5 16,0 0-6 0,0 2 13-16,0-2-5 0,4 3 2 15,-4-3 0 1,0 0 3-16,0 0 0 0,0 0 4 16,0 0 1-16,0 0 1 15,0 0-1-15,0 0-3 16,0 0 2-16,0 0-2 0,0 0 10 15,0 0-12 1,0 0-3-16,0 0 3 0,0 0 0 16,0 0 0-1,0 0 0-15,0 0-3 16,0 0 3-16,0 0 0 0,0 0-3 16,0 0 3-16,0 0 6 15,0 1-1-15,0-1 7 16,-2 3-9-1,2-3 12-15,0 0-12 0,0 0-1 16,0 0-2-16,0 0 0 16,0 0-1-16,0 0-2 15,0 0 0-15,0 0 3 0,0 3 0 16,0-3-7 0,0 1 7-16,0-1 0 0,0 0 1 15,0 0-2 1,0 0 3-16,0 0 8 0,0 0-10 15,0 0 4 1,0 0-1-16,0 0 6 16,0 0-8-16,0 0-2 15,0 0 4-15,0 0-3 16,0 0 0-16,0 0-8 16,0 0 8-16,0 0-2 15,0 0-4-15,0 3 3 0,0 1 0 16,0-4 1-16,0 0 2 15,0 2-4-15,0-2 4 16,0 1 6-16,0-1-6 16,0 0 0-16,0 5 0 15,0-3 4-15,0 0-4 16,0 0-4-16,0-2 4 16,0 2 3-16,0-2-2 15,0 0-2-15,0 0 2 0,0 0 2 16,0 0-3-1,0 0 3-15,0 0 0 0,0 0 5 16,0 0-7-16,0 0-2 16,0 0 0-16,0 0-3 15,0 0 0-15,0 0-8 16,0 0 9-16,0 0 0 16,0 0-2-16,0 0 3 15,0 0 1-15,0 0 1 16,0 0 0-16,0 0-6 15,0 0 6-15,0 0 0 0,0 0-2 16,0 0-1 0,0 0-7-16,0 0 9 0,0 0 0 15,0 0-5-15,0 0 6 16,0 0 7-16,0 0-6 16,0 0 1-16,0 0-1 15,0 0 0-15,0 0-1 16,0 0-15-16,0 0-15 0,0 0-28 15,0 0-65 1</inkml:trace>
  <inkml:trace contextRef="#ctx0" brushRef="#br0" timeOffset="142929.73">27686 399 241 0,'0'0'18'16,"0"0"-13"-16,0 0-1 15,0 0 12-15,-83 124-5 16,68-61 21-16,-1 10-10 16,0 7 11-16,5 1-7 15,2-5-11-15,3-9 1 16,1-14 10-16,3-8-20 15,-2-15 1-15,-1-8 4 16,-2-8 6-16,1-8-5 16,3-6-10-16,-1 0 16 15,4 0 17-15,-4-25-9 16,4-17-10-16,0-16-13 16,0-16 8-16,24-6-4 15,9-8-5-15,12-12 0 0,11-14-2 16,8-3-4-16,12 2 2 15,9 18-5-15,2 22 7 16,-8 27 0-16,-5 22-5 16,-13 18 5-16,-15 8-2 15,-3 11-14-15,-12 26 6 16,-12 12 3-16,-13 12 7 0,-6 7 0 16,-18 11-2-1,-30 2 2-15,-14 5 9 0,-11-11-9 16,-6-6 0-16,2-13 1 15,4-11 2-15,7-8-3 16,16-11 0-16,9-12 0 16,17-5 3-16,8-9-1 15,10 0-3-15,3 0 1 16,3 0 0-16,0-5-8 16,0-3-21-16,9 0 11 15,11 0 16-15,9 0-2 16,7 0 2-16,6 3 4 0,3 2-1 15,3 3-1 1,4 0-2-16,0 0 2 0,-4 10 0 16,-10 6 0-1,-6 6 0-15,-13 0 0 0,-10 2-3 16,-6 0 1-16,-3 3 2 16,-10-2 8-16,-25 2 11 15,-15-3-17-15,-9 0 9 16,-6-4-8-16,0-5 4 15,1-3-7-15,4-3 4 0,-1-5-2 16,5-1-2 0,8-3-2-16,8 0 1 0,13 0-11 15,11 0-1-15,12 0-14 16,4 0-56-16,4 0-22 16,30 0-59-16</inkml:trace>
  <inkml:trace contextRef="#ctx0" brushRef="#br0" timeOffset="143367.09">28309 699 355 0,'0'0'49'0,"0"0"-34"16,0 0 6-16,0 0 10 15,0 0-15-15,0 0-13 0,2 31 2 16,-8 15 3 0,-9 14 4-16,3 4 1 0,3-1-8 15,9-2 1-15,0-7-3 16,0-1 5-16,0-5-8 16,9-8 3-16,5-4-5 0,-3-12 4 15,-1-9-2 1,2-7 0-16,-3-5 4 0,-1-3-2 15,6 0 14 1,1-6-8-16,8-20 9 0,0-14-11 16,0-8-5-1,-2-9-1-15,-3-7 0 16,-1-6 0-16,1-4 0 16,-2 2-8-16,-3 10 5 15,3 12-5-15,-5 13-4 16,0 11-1-16,-2 11-25 15,0 5 0-15,-4 4-20 0,-1 6-14 16,2 0 6 0,-3 0-58-16</inkml:trace>
  <inkml:trace contextRef="#ctx0" brushRef="#br0" timeOffset="144309.54">28654 867 225 0,'0'0'6'0,"0"0"29"0,0 0-33 16,0 0 12-1,0 0-2-15,0 0 15 0,77 41 15 16,-60-41-16-16,10 0-2 16,2-16-4-16,0-6-10 15,0-4-10-15,-5 1 5 16,-3-6-2-16,-6 1-3 15,-9-1-3-15,-6 6 3 16,0 0 0-16,0 6-2 16,-10 3-8-16,-9 7 5 0,-4 6 5 15,-6 3 0 1,-3 1-2-16,-1 23 2 0,-1 7 4 16,8 4 0-16,3 2-8 15,5 5 8 1,7 2-2-16,5 4 4 0,4 0-4 15,2-2 1-15,0-6 7 16,6-8-10-16,11-7 2 16,0-7-2-16,-2-8 10 15,-1-4-10-15,-4-4 1 16,2-2 4-16,1 0 9 0,3-14-8 16,1-14 3-1,4-11-7-15,-2-7 7 0,2-4-9 16,-1-4-2-1,5-4 2-15,-2 2 3 0,4-1-3 16,2 2 0 0,-2 10 0-16,-2 9 4 0,-10 14-4 15,-3 9-6 1,-10 11 6-16,-2 2 1 0,0 0-1 16,0 0 0-16,0 17-7 0,0 14 7 15,0 8 11 1,0 10-8-16,0 4 5 0,0 3 5 15,0 3-9 1,0-3 1-16,0-2-2 16,-2-4 6-16,0-12-9 15,2-11 0-15,0-16 0 0,0-7 4 16,0-4-1-16,0 0-5 16,0 0 4-16,0 0 13 15,0 0-2-15,0-14 0 16,6-19-4-1,9-14-9-15,1-9 0 0,-3-8-1 16,3-2-10-16,6-4 10 16,5 8-10-16,6 5-7 15,4 15 14-15,-6 14 0 16,-5 12-2-16,-6 10 3 16,-6 6-5-16,-3 0 7 0,-1 12-9 15,-2 18 1 1,-2 6 9-16,-1 7 2 0,-5 1-2 15,0 0-2 1,0 0 2-16,0-4 6 16,0-4-6-16,0-2-11 15,0-4 8-15,0-4 2 16,0-3-29-16,0-6-8 0,0-2-15 16,13-8-37-1,7-7 8-15</inkml:trace>
  <inkml:trace contextRef="#ctx0" brushRef="#br0" timeOffset="144859.84">29701 713 261 0,'0'0'27'0,"0"0"-8"16,0 0 25-16,0 0 13 15,0 0-24-15,0 0 12 16,-44-80-18-16,34 80-24 16,-2 0-2-16,-1 12 4 15,-8 14-3-15,4 6-4 16,-1 7 4-16,0 1 9 16,7 2-5-16,-2 4-5 15,6 4 3-15,4 0 7 16,3-4-11-16,0-7-1 15,0-11 1-15,14-6 2 0,4-8 2 16,4-6-3 0,1-4 5-16,1-4 11 0,0 0-14 15,-1 0 6 1,1-14-5-16,3-11 12 0,-2-6-14 16,-1-10 3-16,0-5-5 0,1-1 6 15,-2-3-4 1,-6 0-4-16,-1 5 4 0,-10 1 2 15,-6 4-4 1,0 0 1-16,-4 5-1 0,-21 6 1 16,-8 0 2-1,-9 10-6-15,-7 8-1 16,-3 3 4-16,4 8 0 0,10 0-2 16,9 0 1-16,11 0 1 15,7 6-30-15,7 12-10 16,4 4-27-16,0 1 9 15,19 0-22-15,28-6-127 16</inkml:trace>
  <inkml:trace contextRef="#ctx0" brushRef="#br0" timeOffset="145379.35">30239 655 302 0,'0'0'36'0,"0"0"-29"16,0 0 42-16,-4-109-28 15,-12 80 23-15,-4 0-8 16,-7 2-8-16,-2 5-13 15,-2 4-14-15,-2 8 6 0,4 4-7 16,2 6 4 0,4 0-6-16,6 0 2 15,1 16 0-15,7 9 0 16,3 6-5-16,3 5 5 16,3 6 0-16,0-2-7 15,20 3 7-15,9-1 0 16,4-6 1-16,3-3-1 0,-3-5 3 15,1 1-3-15,-5-3 0 16,-5 2 4-16,-5-2-4 16,-6-2 2-16,-4-2 2 15,-4-2-1-15,-5-3 1 16,0-3 1-16,0-3 10 16,-14 2-4-16,-18-4 11 15,-7 1-13-15,-7-2-3 16,-2-4-6-16,1 0-2 15,-2 0 0-15,0-2-12 16,5-2-46-16,1 3-27 16,10-3-74-16</inkml:trace>
  <inkml:trace contextRef="#ctx0" brushRef="#br0" timeOffset="146759.54">30355 2867 291 0,'0'0'7'15,"0"0"-14"-15,0 0 4 0,0 0 3 16,0 0 3 0,0 0 37-16,-7-28 3 0,7 28-21 15,0 0-1 1,0 0 11-16,0 0-11 0,0-1 2 15,0 1-16 1,0 0 2-16,0 0-9 0,16 0 0 16,17 0 15-1,19 0 6-15,21 7-18 0,18 1 11 16,23 2-8-16,30 0 16 0,24 2-16 16,17-2-5-1,15 0 5-15,5 2 12 16,-4 0-17-16,-7 0 8 15,-14 0-8-15,-19-3 8 0,-10-1-9 16,-9-2-1 0,-1 0 1-16,-6 1 12 15,-12 2-12-15,-16 0 12 0,-15 5-11 16,-17-2 8 0,-13-1-9-16,-14-3-5 0,-15-4 5 15,-10 0 3 1,-13-4-2-16,-5 2-2 15,-5-2 2-15,0 0 3 16,0 0-4-16,0 0-22 16,-29 0-10-16,-18 0-45 0,-19-6-61 15,-11-6-21-15</inkml:trace>
  <inkml:trace contextRef="#ctx0" brushRef="#br0" timeOffset="147779.31">30439 2155 252 0,'0'0'46'16,"0"0"-21"-16,0 0-7 0,0 0 14 16,0 0 6-1,0 0-18-15,25-32-20 16,-21 36 7-16,6 14 10 0,-2 6 12 16,5 5-13-16,3 2 0 15,-3 2-4-15,3-3 0 16,-3-1-11-16,5-2 3 15,-2-4 1-15,0 2-5 16,-3-2 1-16,-4-8-1 16,2-1 2-16,-5-5-2 0,1-6 0 15,-5 0 2 1,0-3 4-16,4 0 7 0,-2 0-9 16,7-15 13-16,3-7-11 15,1-4-5-15,3 0-1 16,-3 4 1-16,3-1-1 15,0 6 0-15,4 1-4 16,3 6 4-16,-3 3-3 16,0 7 1-1,-2 0 0-15,-5 9-10 0,-1 13 12 16,-7 4 0-16,-1 2-4 16,2 0 4-16,-2 0 4 15,7-6-4-15,-4-6 0 16,3-5-4-16,0-6 4 15,5-3 0-15,2-2 5 16,6 0-3-16,6-16 6 16,0-10-4-16,-2-8-4 0,0 0 3 15,-4-3-3 1,0 4 0-16,-6 8 0 16,-5 7 0-16,-6 11 1 0,-3 3 0 15,-3 4-2-15,-2 0-4 16,2 0 3-16,6 4 0 15,0 14-9-15,3 7 11 16,1 6-1-16,3-1-8 16,1 2-9-16,3-1-51 15,2-8 9-15,1-2-29 16,4-9-48-16</inkml:trace>
  <inkml:trace contextRef="#ctx0" brushRef="#br0" timeOffset="149129.53">31874 2271 274 0,'0'0'76'0,"0"0"-50"16,0 0 6-16,0 0-7 16,-127-18-22-16,90 18-2 0,0 21 2 15,4 1 7 1,7 3-10-16,6 2 2 0,8-4-2 15,8-2 0 1,4-5-6-16,0-3-1 0,11-2 7 16,11-3 2-1,3-4-2-15,-1-4 0 0,5 0 0 16,-2-2 7-16,4-16-4 0,-4-4-6 16,-2 0 6-1,-6 2-1-15,-7 2-2 0,-3 3-2 16,-3 8 2-1,-1 1 8-15,-5 6-5 16,2 0 8-16,-2 0-7 16,2 0-2-16,0 0-2 0,8 12 0 15,-4 4 7-15,5 2-2 16,5 2-1-16,1-2-7 16,6-2 6-16,4-3 3 15,4-4-6-15,2-7 0 16,1-2 0-16,5 0 6 15,2-6-3-15,1-18-3 16,-2-7 2-16,1-6 5 16,-6-9-7-16,-4-4 5 15,-4-9-5-15,-2-7 8 16,-8-7-4-16,-8 0-8 0,-7 1 8 16,-2 16-5-1,0 13 1-15,0 17-7 0,-11 14 7 16,-4 12-3-1,-5 0-4-15,-3 23 3 16,4 10 4-16,0 11 8 16,3 9-2-16,6 7-6 15,1 8 7-15,3 0 5 16,3-1-11-16,3-12-2 16,0-4 4-16,0-10-2 0,5-4-1 15,8-9-8-15,3-4 8 16,-1-10 0-16,3-6-8 15,4-8 1-15,4 0 7 16,8-2 3-16,2-24-3 16,0-7-9-16,-5 0 9 15,-4 3-4-15,-10 4 6 16,-8 12-2-16,-6 6 0 0,-3 6 20 16,0 2-20-16,0 0-2 15,0 10 2-15,-10 16-5 16,4 7 7-16,1 4-4 15,5-3 4-15,0 0-9 16,0-1 7-16,11-2-8 16,10-5 8-16,8-6-2 15,6-5 1-15,5-9 0 16,5-6 1-16,6 0 2 16,-4-17-2-16,-3-12-5 15,-3-8 5-15,-10-5 0 16,-16-6 0-16,-6 2 0 15,-9 0 0-15,-5 4 1 16,-24 4-1-16,-10 5-12 0,1 8 12 16,-5 7-2-1,10 3-3-15,4 9-1 0,5 2 1 16,10 4 5-16,10 0 0 16,-1 0-19-16,5 0-1 15,0 0 8-15,0 9-9 16,0 0-5-16,13-1 20 15,3 0 6-15,2-2 0 0,0-2-1 16,2 2 1 0,2-3 3-16,7 4-2 0,4-5-2 15,10 2 2 1,-1-2 4-16,5 1-5 16,0-3-5-16,-7 4 5 0,-2 1 8 15,-5 4-5 1,1 0-1-16,6 8 5 0,5 1 5 15,-1 5-5-15,1 2-2 16,-3 0 6-16,-9 4 11 16,-4-1-10-16,-8 0 11 15,-11-4-5-15,-5-2 2 16,-5-2 0-16,0-2-14 0,-9 0 9 16,-22 0 7-1,-9-1-7-15,-9-2-1 0,-7-4-7 16,0-1 8-1,3-5-15-15,2-1-3 0,-3-1-5 16,0-1-19 0,6-2-44-16,0 0-37 0,17 0-45 15</inkml:trace>
  <inkml:trace contextRef="#ctx0" brushRef="#br0" timeOffset="158409.46">25337 3414 208 0,'0'0'58'0,"0"0"-35"16,0 0-21-16,0 0 4 0,-38 141 13 16,12-69 23-1,-3 8-12-15,4 2-18 0,3-5 4 16,4-11 6-16,9-8-15 0,0-11 3 16,7-7-5-1,2-10 7-15,0-6-7 0,0-7-3 16,0-6 0-1,0-7 5-15,0-3-4 16,0-1-2-16,0 0 13 16,0 0 8-16,0-11-5 0,0-15-17 15,0-9 0-15,0-11 8 16,0-10-8-16,0-10 3 16,0-8-3-16,2-10-3 15,7-5 1-15,0 4-7 16,2 14 9-16,-2 13 0 15,-3 12 1 1,2 16-1-16,-4 7 0 0,-2 11 0 16,2 8-3-16,-4 4 1 15,0 0-1-15,5 3-2 16,-3 20-7-16,2 14 12 0,-2 6 10 16,2 12 0-1,-2 5-10-15,0 0 2 0,2-1-1 16,3-8-1-1,-1-11 2-15,4-7-2 0,-2-11 0 16,1-8 0 0,-3-8-2-16,-1-6-8 15,0 0 10-15,-1 0 16 0,7-22-7 16,5-18 5 0,1-17-8-16,2-9-4 0,-4 2-2 15,1 4 0-15,-3 10 0 16,-4 14 0-16,0 9-1 15,-5 13 1-15,-1 10 0 16,-3 4-2-16,2 0-2 16,0 0-8-16,6 0 12 15,4 21-1-15,-1 7 4 16,3 7-1-16,-5 5 5 16,-1 6-3-16,-1 4-4 15,-2 0 4-15,1 0-2 0,3 0-2 16,0-5-5-16,5-1 2 15,1-4-5-15,1-11-3 16,3-4-4-16,2-8-17 16,3-7 7-16,8-3-18 15,-1-7 19-15,6 0-10 16,3-5-33-16,5-20-88 16</inkml:trace>
  <inkml:trace contextRef="#ctx0" brushRef="#br0" timeOffset="159689.54">26277 3539 338 0,'0'0'50'0,"0"0"-38"16,0 0 4-16,0 0-11 16,-160-20-1-16,98 53 0 15,-7 10-1-15,0 10-2 0,3 1 7 16,11 1 0-1,8 0 0-15,14-3-7 0,10-6 0 16,17-8-2 0,6-8-1-16,2-7-11 0,29-8 13 15,5-7 6-15,9-8-4 16,3 0 0-16,4-11 2 16,-1-24-4-16,-2-7 0 15,-2-8-1-15,-3-7 1 16,-6-2 0-16,-9 1 2 15,-7 3-5-15,-8 11 6 16,-5 8-1-16,-5 14-2 16,-2 9 0-16,-2 12 0 15,3 1 0-15,-1 1-22 16,4 24 7-16,0 15 15 16,2 4 9-16,3 0-9 15,1 0-1-15,5-12 1 0,1-3 0 16,-3-9 0-1,1-4 0-15,-5-8-2 0,0-8 2 16,1 0 5 0,3-2 2-16,5-26 10 0,7-15-2 15,2-11-11-15,2-8 0 0,-2-4-3 16,-2 2 12 0,-1 2-13-16,-3 1-3 0,-5-3 3 15,-5 0 0 1,-7 3-9-16,-3 11 6 0,-3 17 2 15,0 19-1 1,0 14 2-16,0 0-40 16,-14 24 30-16,-3 20 10 15,-7 10 0-15,-3 10 2 0,0 5-1 16,4 3 6-16,4 2-7 16,3 1 2-16,5-5-2 15,7-11 8 1,4-9-6-16,0-11-4 0,0-13 6 15,10-8-9 1,5-8 4-16,-1-8-4 16,2-2 5-16,2 0 11 0,4-20-9 15,5-14-2-15,-3-5 2 16,-2 4-4-16,-5 3 2 16,-5 10-4-16,-5 5 4 15,-3 9 0-15,4 6-2 16,-4 2-7-16,5 5-12 15,-1 17 18-15,6 11 2 16,-1 2 1-16,1 5 4 16,-1-3 0-16,-2-2-2 15,3-5-3-15,-1-4 2 16,1-6 1-16,-4-7-2 0,1-6-11 16,1-4 11-16,-1-3 6 15,3 0-4-15,1-23 5 16,-1-11-7-1,-4-6 11-15,-3-6-11 0,-7-7-3 16,0 2 3-16,0 1 0 16,-2 3-3-16,-16 12-1 15,-2 8-5-15,-5 9 4 16,1 6-24-16,-1 6-18 16,3 2 22-16,6 4 2 0,10 0 3 15,4 0 19-15,2 0-17 16,0 8 9-16,0 6 0 15,15-1 7-15,5 4 2 16,5-2 4-16,4-7-3 16,6 1-1-16,3-5 3 15,3 2 14-15,3 0-2 16,-6 4-8-16,1 6 8 16,-2 4 13-16,-8 5-13 15,-3 7 6-15,-8-3 2 0,-7 1 1 16,-4 1-6-1,-7-5-11-15,0-2 9 0,-11 0 15 16,-18-2-20 0,-9 2 4-16,-12-4-12 0,-4 0 7 15,-4-6-10-15,2-6-6 0,8-4 5 16,13-4-3 0,13 0-37-16,15 0-1 15,7 0-24-15,12-2-75 16</inkml:trace>
  <inkml:trace contextRef="#ctx0" brushRef="#br0" timeOffset="160179.51">28338 3579 415 0,'0'0'22'15,"0"0"-21"-15,-131-44 0 0,73 43 7 16,-7 1-5 0,-1 1 0-16,1 23 4 0,7 8 3 15,11 4-10 1,9 3-1-16,9 1 1 0,7 0 0 15,9-4-3 1,11-4-1-16,2-4-12 0,0-6 3 16,24-6 4-1,2-6-7-15,3-8 16 0,6-2 21 16,0 0-20-16,0-14 2 0,1-4-2 16,-5 2 6-1,-6 4-1-15,-6 6-3 16,0 6-3-1,-1 0 5-15,1 12-2 0,2 16-1 16,1 6 5-16,2 4 5 16,-2 2-12-16,1 0-2 15,-6 1 2-15,-1-2 0 16,-3 0-28-16,-7-5-21 16,-6 2-7-16,0-4-55 0</inkml:trace>
  <inkml:trace contextRef="#ctx0" brushRef="#br0" timeOffset="160739.85">27864 4121 348 0,'0'0'60'0,"0"0"-58"16,0 0-2-16,0 0 6 16,0 0-3-16,116-105 3 15,-63 81-4-15,5-2 2 16,2-4-4-16,0-2 1 15,-4-1-1-15,-7 4 1 0,-6 1 2 16,-8 3-3 0,-4 6 2-16,-6 1 1 0,-4 5 3 15,0 3-4-15,-5 7 1 16,-5 3 0-16,-3 0 1 16,2 0 2-16,1 1-5 15,4 15 3-15,3 8 1 16,5 1 0-16,-2 0 1 0,6 2 0 15,2-5 0 1,2-4 2-16,0-4-5 16,1-6 12-16,1-4-1 15,0-4-13-15,4 0 8 16,-2-10-2-16,3-14-1 0,2-12-6 16,-2-6 1-1,-2-4-1-15,-9-3 0 0,-10-1-4 16,-8 2 3-1,-9 2-3-15,0 6-7 0,-22 10-18 16,-7 14 4-16,-4 14 25 16,-3 2 3-16,-5 22 6 15,2 23 2-15,3 6 1 16,5 3 4-16,11 1 1 16,11-5-8-16,9-6 3 0,0-4-12 15,11-2-4 1,16-5 0-16,10-6-4 0,11-3-12 15,10-11-3 1,6-2-37-16,11-9-62 0</inkml:trace>
  <inkml:trace contextRef="#ctx0" brushRef="#br0" timeOffset="161515.37">30333 3659 284 0,'0'0'124'0,"0"0"-80"16,0 0-1-1,-121-100 1-15,92 92-21 0,-2 6-18 16,-5 2-1-16,-6 8-4 16,-7 24 0-16,0 8-3 15,7 7 3-15,8 0 0 16,12 3-1-16,11 0 1 15,11-3-10-15,0-4 9 16,4-10-11-16,23-5-8 16,2-8 8-16,7-10 12 15,1-7-5-15,3-3 5 16,3-9 7-16,-3-23 7 0,-2-10-13 16,-3-12 0-16,-3-6-1 15,-8-7 3-15,-6-3 0 16,-5-2-6-16,-3 2 0 15,-6 12 2-15,-2 16-10 16,-2 18 8-16,0 18 3 0,0 6 0 16,0 10-27-1,0 25 27-15,0 15 3 0,0 13 31 16,0 4-18-16,2-4-14 16,19-4 8-16,0-9-2 15,2-8-8-15,4-11 0 16,-3-6 0-16,0-11 1 15,1-7-1-15,0-7-6 16,1 0 6-16,-1-8 12 16,4-23-12-16,0-5 0 15,-3-4 1-15,-6 5 1 0,-3 11-2 16,-11 8-7 0,-2 12 7-16,1 4 0 0,-1 0-11 15,2 26 2 1,8 7 9-16,-5-3 4 0,5 2-4 15,-3-5-5 1,-3-4 1-16,4-7-4 16,-1-5-33-16,2-8-24 15,1-3-22-15,6-18-101 0</inkml:trace>
  <inkml:trace contextRef="#ctx0" brushRef="#br0" timeOffset="161649.32">30686 3509 396 0,'0'0'27'16,"0"0"-27"-16,0 0-36 0,0 0 2 15,0 0-35-15,0 0-96 16</inkml:trace>
  <inkml:trace contextRef="#ctx0" brushRef="#br0" timeOffset="162390.87">31290 3667 306 0,'0'0'207'0,"0"0"-207"0,0 0 7 16,-122 18-7-16,84 0 16 16,-3 8-9-16,4 5 0 15,1 7-4-15,7 4 5 16,5 0-8-16,13-3-8 15,9-6 7-15,2-7 0 16,0-5-22-16,22-8 6 16,2-4 7-16,5-9 10 15,2 0 0-15,2 0-1 0,8-13 1 16,1-5 0 0,1 4-21-16,-1 3 11 0,0 10 4 15,1 1 6-15,1 0 0 16,3 22-7-16,2 10 7 15,0 7 6-15,2 6-2 16,-2 8-1-16,-9 1-2 16,-11-2 5-16,-15-6-4 15,-12-9 3-15,-2-5-5 16,-6-9 43-16,-23-8-34 0,-10-10 6 16,-3-5 2-16,0 0 4 15,1-10-21-15,12-19 3 16,10-11-3-16,10-6 0 15,9-5-5-15,0-5-16 16,11-2-13 0,18 0 13-16,4 8-24 0,1 7 0 15,-3 11 6-15,-4 10 22 16,-5 12-9-16,-7 8 23 16,-6 2 3-16,-7 3 10 0,1 18 8 15,-3 5 6 1,0 0 12-16,5 2-22 0,3 0-8 15,11-4-2 1,2-2-2-16,6-7 11 0,4-5-7 16,-2-9-3-1,2-1 15-15,-2 0-2 0,0-22-11 16,0-10 2-16,-2-6-6 16,-4-4 9-16,-6-6-10 15,-10 4-5-15,-7 0 5 0,0 10 3 16,-20 8 1-1,-11 9-8-15,-8 13 6 0,-3 4-7 16,-2 0-2 0,6 19-32-16,6 9-9 0,15 4-14 15,15-5-111-15</inkml:trace>
  <inkml:trace contextRef="#ctx0" brushRef="#br0" timeOffset="162799.53">32716 3723 455 0,'0'0'40'0,"0"0"-34"15,0 0-4-15,-115-38 13 0,81 38-14 16,-2 18 6-1,1 11-7-15,1 10 10 0,5 4-10 16,9 2-5 0,9 0 5-16,11-5-1 15,0-6-22-15,9-8 0 16,13-7 8-16,5-10 15 16,0-7 2-16,2-2 4 0,0 0-3 15,4-16 0-15,-1 5 0 16,-10 0-5-16,-5 7 4 15,-3 4 3-15,-1 0-5 16,6 15 4-16,0 10 4 16,10 13 0-16,9 6-6 15,0 3-4-15,6 5 0 16,-2-6-10-16,1-2-28 0,-5-1-30 16,-13-10-82-16</inkml:trace>
  <inkml:trace contextRef="#ctx0" brushRef="#br0" timeOffset="163362.66">32574 4281 453 0,'0'0'44'16,"0"0"-44"-16,0 0-68 15,0 0 64-15,0 0 4 16,0 0 8-16,75-35-1 0,-25 23-7 15,8-11-11 1,2-6 4-16,5 0 1 16,-3-6-35-16,-9 1 11 15,-8-2-22-15,-14 4 6 0,-4-2 28 16,-10 2 18-16,-1-1 2 0,-3 4 0 16,-1 5 0-1,-6 6 37-15,-1 8 58 16,-3 6-39-16,0 4-24 15,2 0-29-15,4 0-4 0,5 4 3 16,5 14-4 0,-1 6 8-16,4 4-2 0,0 2-5 15,2-2 6-15,6-4-5 16,0-3 7-16,2-7-1 16,2-9-6-16,-4-3 5 15,7-2 2 1,5 0 5-16,1-16-5 0,7-10-7 15,2-9 0 1,-2-5-2-16,-7-7-13 0,-4-3 6 16,-18 1-3-16,-11-2-2 15,-9 6 7-15,0 6-14 16,-22 8 2-16,-11 15-7 16,-4 13-3-16,0 3 15 15,1 0 12-15,5 21 0 0,13 3 0 16,9 6-1-1,7 2-3-15,2 0-5 0,2-4-52 16,25-6-82 0</inkml:trace>
  <inkml:trace contextRef="#ctx0" brushRef="#br0" timeOffset="163579.28">33857 3515 132 0,'0'0'128'16,"0"0"-47"-16,0 0-54 16,0 0-22-16,0 0-3 15,0 0 3-15,-2 4-5 16,11 8-21-16,-9-2-49 15</inkml:trace>
  <inkml:trace contextRef="#ctx0" brushRef="#br0" timeOffset="165059.48">30123 4496 451 0,'0'0'52'0,"0"0"-20"0,-121-55-27 15,86 48 14-15,-5 2-14 16,-3 5-2-16,10 0-5 16,8 0 7-16,12 0 1 0,11 3-6 15,2 8-12 1,0 7 12-16,13 6-3 0,20 7 4 15,12-1-1 1,11 2 6-16,2-4-1 0,5 0-5 16,-10-1 2-1,-6 2-2-15,-12 1 2 0,-10 1-2 16,-12-4-1-16,-9-4-1 16,-4 0 2-16,-4 1 6 15,-27-1-4-15,-11-3 2 16,-8-2-1-16,-2-6-3 15,0-6 0-15,10-4-8 16,6-2 8 0,12 0-14-16,8-2-13 0,14-11 13 15,2-3-17-15,18-4-40 0,26-4 49 16,14-3 0 0,4 3 14-16,-4 3-9 0,-7 9 6 15,-8 10 11 1,-8 2 13-16,-8 0-5 0,0 8 6 15,-2 10-4 1,-1 4 4-16,3 3-12 0,2-3 3 16,4 0-4-1,0-6 9-15,6-4-8 0,-6-2-1 16,-4-6 4-16,-3-4 7 16,-8 0-12-16,-5 0 4 15,1 0-1-15,-3-18 4 16,3-14-7-16,-1-11-9 15,-1-9 1-15,-8 0 6 16,-4 0-9-16,0 6 0 16,-20 6 11-16,-7 9 10 15,-5 13-10-15,-1 10 0 16,2 8 13-16,0 0-14 16,2 4 1-16,4 18-11 15,8 9 11-15,5 0-1 16,10 5-7-16,2-5 5 0,4-5-14 15,23-6 13-15,4-5-5 16,8-9 6-16,1-6 3 16,4 0 1-16,5-3-1 15,0-17 0-15,-2-5-18 16,2-6-9-16,-7 6-3 16,-8 4 16-16,-12 9 14 15,-11 6 6-15,-9 6 1 16,-2 0-7-16,0 9 5 15,-4 16 12-15,-11 0 12 16,5 2-25-16,4-3 11 16,6-4 4-16,0 0-17 0,0-2 0 15,16-2-2 1,3-3 7-16,8-6-7 0,4-2 0 16,9-5 0-16,3-3 6 15,3-19-3-15,-1-8-3 16,-1-4 0-16,-6 3 5 15,-7 0-1-15,-10 12-4 16,-8 6 9-16,-8 9 15 16,-5 4-18-16,0 0-6 15,0 8 4-15,0 18-4 16,0 4 12-16,2 8-12 0,7 0-5 16,6 4-10-16,7-1-54 15,5-15-157-15</inkml:trace>
  <inkml:trace contextRef="#ctx0" brushRef="#br0" timeOffset="165663.29">31912 4913 286 0,'0'0'34'0,"0"0"-16"0,35 140 9 16,-16-84-3-16,-1 2-23 16,-5 4 12-16,-11-3-11 15,-2-1 5-15,0-6 6 0,-4-10-9 16,-10-12 0-1,7-14 9-15,3-12 6 0,4-4-8 16,0-4 36 0,0-21-29-16,0-2-6 0,0-9 5 15,0 2-17 1,11-2 0-16,9 0 6 0,5 4-6 16,2 1 0-16,2 4 2 15,2 4 1-15,0 10-3 16,-4 8-5-16,-5 5 5 15,-2 2 0-15,-5 20-5 16,-3 6 4-16,-1 2-2 16,-3 6 3-16,0-1 0 15,-4-1-6-15,-4-2 1 16,0-6 4-16,0 4 2 16,-23 0 1-16,-10 1 7 15,-9-4 3-15,1-3-9 16,2-4 2-16,7-7-5 15,10-8 0-15,7-5-1 16,8 0-3-16,7 0-10 16,0-2-21-16,7-16-46 15,24-4 17-15,11-4 41 16,9-2-34-16,3 2-51 16</inkml:trace>
  <inkml:trace contextRef="#ctx0" brushRef="#br0" timeOffset="166879.47">32539 5306 255 0,'0'0'44'16,"0"0"-26"-16,0 0-13 15,0 0 15-15,0 0 6 16,26 132-22-16,-21-94-3 0,1-3 15 16,3-2-8-16,4-7 2 15,1-4-5-15,3-5-5 16,1-8 0-16,7-7-7 15,2-2 4-15,2-2-1 16,6-16 2-16,5-4 0 16,0 3 4-16,1 1-2 15,-8 3 3-15,-6 7 2 16,-8 1-1-16,0 2 4 16,-9-1 1-16,9-2-5 0,-2 0-1 15,8-2-3 1,-5-3 0-16,5-2 2 0,-2-1-2 15,4-3 5 1,-2-4 2-16,4-4-7 0,-4-8 4 16,-3-2-3-1,-4-3-1-15,-10 0 5 0,-5 4-5 16,-3 6 15-16,0 9 12 0,-11 6 15 16,-9 11-36-1,2 4 5-15,-7 0-11 16,-4 4 4-16,-2 20-4 15,0 8 2-15,11 11 0 0,9 3-2 16,2 2 4 0,9 0-4-16,0-6 0 0,13-4-13 15,10-7 5-15,-1-10 0 16,1-4 0-16,-4-11 1 16,1-6-12-16,5 0 15 15,-3-21 3 1,2-17-18-16,1-8 16 0,2-6 3 15,-2-2 2 1,-2 1 0-16,2 5 2 0,-2 12 0 16,-10 10 12-16,-2 14-9 15,-6 6 9-15,-5 6-2 16,0 0-14-16,0 2-12 0,0 21 12 16,0 10 0-1,0 1 1-15,8 1 1 0,3-6-4 16,3 0 0-1,-1-9-5-15,3-7-1 16,-3-8-1-16,3-5 9 16,7 0 0-16,-4-17 5 15,8-11-5-15,4-1 0 16,2-3 0-16,3-1-7 16,-3 7-8-16,-8 8 15 0,-7 6 0 15,-7 9-4-15,-7 3 4 16,1 0-10-16,-5 11-3 15,0 11 5-15,0 4 8 16,0 5 3-16,0-1-3 16,0-2-3-16,0-2 3 15,0-7-2-15,7 0-5 16,2-7 1-16,-1 1-9 0,1 0 5 16,-2-7-18-16,0-2-25 15,-3-4 17-15,-2 0 32 16,3-12 4-16,-5-12 1 15,9-2 3-15,-9 3-2 16,0 5 3-16,0 10 19 16,0 8 48-16,0 0-5 15,0 0-47-15,0 3-20 16,0 11 0-16,0 4 0 16,0 4 4-16,0-3-2 0,0 4-2 15,0-3 0 1,0-2-2-16,0 0-5 0,0-5-16 15,0-7 16 1,0-6-15-16,0 0-5 0,0-5 22 16,0-21 0-1,0-8-24-15,0-8 10 0,0-4 16 16,0 0 3-16,0-1 3 16,0 3 1-16,0 6-2 15,0 8 15-15,0 2-6 16,0 10-7-16,0 2-1 15,0 5-3-15,-3 6 0 0,-12 3-31 16,-1 2-11 0,5 0-8-16,9 0 5 0,2 0-23 15</inkml:trace>
  <inkml:trace contextRef="#ctx0" brushRef="#br0" timeOffset="167149.82">33864 4897 282 0,'0'0'45'16,"0"0"-44"-16,0 0 1 0,0 0 33 16,0 0-2-1,0 120-17-15,0-86 1 16,0-1 4-16,0-2 16 15,0 1-16-15,0 2-16 0,0 2 10 16,0 4-7 0,0 1-8-16,0-5-7 15,0-4-57-15,0-8 55 16,-16-11-93-16,-13-13-150 16</inkml:trace>
  <inkml:trace contextRef="#ctx0" brushRef="#br0" timeOffset="172949.27">21267 2220 180 0,'0'0'8'0,"0"0"12"16,0 0-2-16,0 0-18 0,0 0 6 15,0 0-5 1,0 0-1-16,0 0 2 0,0-29-2 16,0 29 19-16,0 0 2 15,0-2-14 1,0 1 12-16,0-2 7 0,0 1-9 15,0 2-2 1,0 0-2-16,-5 0 3 0,-2 2-12 16,-6 22 0-16,-3 6-2 15,1 7 3-15,1-1 5 16,3 2-1-16,3-2-8 16,0 4 5-16,0 5 15 15,-3 7-15-15,1 7 6 0,-3 8 0 16,-2 7-1-1,-5 5 5-15,-3 4-11 16,1-1 11-16,0-1-9 16,4-3-3-16,3-2-3 0,1-8 2 15,3-4-2 1,2-7-2-16,4-5 5 0,-1 0 0 16,1-5-4-16,3-4 1 15,-4-11-1-15,6-11 3 16,0-10-2-16,-2-3-1 15,2-6 5-15,0-2-3 16,0 0 0-16,0 0 3 16,-3 3-5-16,1-2 2 15,-1 3-1-15,1 0-1 0,0 1 1 16,0-2-1-16,-1 3 0 16,3 0-1-16,0 1 1 15,-2-2 2-15,2 1-2 16,0 1 0-1,-2-2 0-15,2 6 0 0,0 0 0 16,0 3-2-16,0 2 2 16,0-5 0-16,0-3-1 15,0-4 1-15,0-2-5 16,0-2 5-16,0 0 0 16,0 0 2-16,0 0-2 0,0 0 3 15,0 0-3 1,0 0 0-16,0 0 2 0,0 0-2 15,0 0 0 1,0 0 0-16,0 0 0 0,0 0 4 16,0 0-4-1,11-2 0-15,3-5 2 16,3 2-2-16,8-2 0 16,4 1-5-16,8 1 5 0,9-1 0 15,7-2 2-15,4 4-5 16,11-5 4-16,3 4-1 15,4-6 0-15,4 1-5 16,4 0 5-16,-2-2 0 16,4 3 3-16,0-4-6 15,0 6 6-15,11-2-3 16,6 5 0-16,8 4-6 16,2 0 6-16,5 0-3 0,1 0 0 15,-2 0 3 1,-3 0-19-16,-10 0 19 0,-12 0 0 15,-13 0-4-15,-11 0 4 16,-14 0 3-16,-6 0-1 16,-9 0-4-16,-7-4 4 15,-6-2 0-15,-8 5-2 16,-6-2-4-16,-3 3 4 16,-6 0 3-16,0 0-1 15,-2-1-4-15,4 1 4 0,3 0 0 16,4-2-2-1,5 2-4-15,6 0 4 0,1-5 2 16,5 4 0 0,1-6-4-16,-2-1 4 0,-3 2 2 15,1 0-4-15,-6-2-6 16,4 2 6-16,0-4 5 16,3 0-1-16,3-3-8 15,7 3 9-15,2-1 0 16,-1 3-5-16,0 2-8 0,-9 0 8 15,-4 4 3 1,-7 0-2-16,-7 0-2 16,-1 2 2-16,-4-3 3 15,2 2-4-15,1 1-8 0,-1-3 8 16,2 1 3-16,0 1-1 16,-5 1-4-1,1 0 4-15,-5 0 1 0,2 0-3 16,-2 0-8-16,2 0 8 15,-2 0 8 1,0 0-7-16,0 0 7 0,0 0-4 16,0-4 13-16,0-2-17 15,0-4 1-15,-4-2-1 0,-3 0 4 16,3-4-1 0,-6-1-6-16,4-5 6 0,-3-3 7 15,-2-5-10 1,2-4 1-16,0-4-1 0,1-1 5 15,-4 1-3 1,1 0-4-16,0-2 4 0,2-3 3 16,2 1-5-1,-2-2-6-15,1-3 6 0,0-6 2 16,2-3-1-16,2-4-2 16,-5-5 2-16,-1-4 3 15,0-3-4-15,-3 3-6 16,-1 7 6-16,1 7 5 15,3 11-2-15,4 11-5 0,1 4 4 16,3 7 6 0,-2-1-8-16,4-1-8 15,0-1 8-15,0-1 4 16,0-2-2-16,0 1-4 16,0 0 4-16,-2-1 2 15,0 2-4-15,-1-1-7 16,-1 4 7-16,4 7 3 15,0 6-2-15,-3 6-2 0,3 1 2 16,0 3 2 0,0-1-3-16,0 1-8 0,0 0 8 15,0 0 1-15,0 0 0 16,0 0-2-16,0 0 2 16,0 0 4-16,0 0-5 15,0 0-9-15,0 0 9 16,0 0 4-16,0 0-4 15,-2 0 0-15,0 0 0 16,2 0 6-16,0 0-6 16,0 0-3-16,0 0 3 0,0 0 6 15,0 0-2-15,0 0-5 16,-3 0 2-16,-1 0 8 16,-2-4-9-16,-1 2-3 15,-2 0 3-15,0 0 0 16,-4 2 3-16,-3 0-6 15,-1 0 6-15,-4 0 1 16,-1 0-4-16,2 0-6 16,0 0 6-16,-5 0 3 15,5 0-3-15,-2 0 0 0,-2 0 0 16,-1 0 3-16,-4 4-3 16,-4 3-6-16,-7 5 6 15,-5 1 3-15,-2 1-3 16,-2 0 0-16,0 0 0 15,2-6 3-15,-1 2-3 16,-2 0-5-16,3-4 5 16,1 0 3-16,4-4-1 15,-1-2-4-15,1 0 4 16,-3 3 1-16,-4-1-3 16,-9 4-5-16,-6 5 5 0,-3 1 3 15,-5 1-2 1,-1-5-2-16,2 5 2 0,-3-1 2 15,12-6-3 1,6 5-6-16,9-8 6 0,12 0 2 16,2-2 0-1,6 2-4-15,2-2 4 0,5-1 1 16,2 2-3-16,0 2-7 16,5-2 7-16,-1 3 2 15,1-1-2-15,-3 1 0 0,3 1 0 16,-7 2 1-1,3 1-1-15,-6-1-7 16,-4 3 7-16,-2 2 1 16,-2 0-1-16,4-3 0 15,0-3 0-15,8-3 3 16,5-2-3-16,5-2-5 0,7 0 5 16,2 0 0-16,0 0 0 15,0 0-2 1,0 0 0-16,0 0-1 0,0 0 3 15,0 0-8-15,0 0 8 16,0 0 0 0,0 0-9-16,0 0 6 0,0 0 3 15,0 0-1-15,0 0 1 16,0 0-10-16,-2 0 2 16,-4 0 2-16,-6 2-5 15,1 0 10-15,-5 6 1 16,1-3 0-16,-1 2 0 15,-2 1-2-15,-2-2 2 16,3-4 0-16,1 0 6 16,1 0-5-16,1-2 4 0,5 0 0 15,5 0-5 1,2 0 0-16,2 0-2 0,0 0 2 16,0 6-39-16,0 3-57 15,15 8 5-15,-11 5 14 16</inkml:trace>
  <inkml:trace contextRef="#ctx0" brushRef="#br0" timeOffset="175819.14">20732 3491 12 0,'0'0'38'0,"0"0"11"16,0 0-24-16,0 0 3 16,0 0-9-1,0 0-19-15,-25-24-4 0,25 24-13 16,0 0-10-16,0 0 27 0,0 0 0 16,2 0-5-1,5 8-2-15,0 5-38 0</inkml:trace>
  <inkml:trace contextRef="#ctx0" brushRef="#br0" timeOffset="188359.64">23265 10 79 0,'0'0'141'16,"0"0"-139"0,0 0 5-16,0 0 15 0,0 0 0 15,0 0 18-15,0 0-10 16,-29 0-3-16,24 0-1 16,3 0-9-16,-2 0 3 15,-1 0-3-15,-1 0-16 16,-8 0-2-16,-3 0 2 0,-10 6 3 15,-4 34-4 1,-5 18-2-16,3 8 2 0,2-2 6 16,2-7-5-1,4-9 1-15,5-12 3 0,5-8 4 16,3-6-9-16,3-6 1 16,3-2-1-16,1-4 1 15,3 0-1-15,-3 1-1 16,3 4-14-16,-3 3-8 15,3-3-42-15,0-7-2 16,2-4-34-16,0-4-95 16</inkml:trace>
  <inkml:trace contextRef="#ctx0" brushRef="#br0" timeOffset="188759.39">22871 138 312 0,'0'0'30'0,"0"0"-22"16,0 0 9-1,0 0-16-15,0 0-2 0,0 0-7 16,-7 36 8-16,7 24 9 0,0 25 19 16,-7 13-11-1,1 4 0-15,-1-8 3 0,1-12-3 16,3-17-5-1,3-13-8-15,0-12 4 0,0-4-2 16,0-10-2 0,5-8-4-16,1-6 2 0,1-8 5 15,1-4-3-15,2 0-2 16,5-4 7-16,12-20 5 16,8-10-13-1,5-6 2-15,3 0-2 0,-5 5 2 16,0 6-3-16,-5 4-3 15,-4 7 3-15,-2 7 0 16,0 3-5-16,-7 8-41 16,-1 0-30-16,-5 22-10 15,-14 6-91-15</inkml:trace>
  <inkml:trace contextRef="#ctx0" brushRef="#br0" timeOffset="-112777.65">23354 15731 25 0,'0'0'120'0,"0"0"-108"16,0 0-7-16,0 0-2 15,0 0-3-15,0 0 1 16,0 0 0-16,-40 8-1 16,34-6 0-16,1 2 0 15,-2 0 2-15,2 1 3 16,1-3-5-16,0 3-9 0,2 0-13 15,2 0-34 1</inkml:trace>
  <inkml:trace contextRef="#ctx0" brushRef="#br0" timeOffset="-110693.7">23075 16276 118 0,'0'0'63'0,"0"0"-45"16,0 0-5-16,0 0 6 16,0 0 22-16,0 0-4 15,0 0-8-15,0 0-3 0,0 0-12 16,0 0 2-1,0 0-3-15,0 0-9 0,0 0 7 16,2-3-1 0,3 1 10-16,4-7 1 0,0-1-7 15,2 2 4 1,1-6-8-16,1-2-9 0,0-2 3 16,0-4 2-16,3 0-4 15,-3-1-2-15,0-8 2 16,1 3-2-16,-3-2 2 15,-1 2 2-15,-2 2-3 16,-3 3 3-16,-1 6-2 16,-2-2-2-16,-2 11 3 15,0 4-1-15,0 2 3 16,0 2-3-16,0 0-2 0,0 0 0 16,0 0-3-1,0 0 3-15,0 0-8 0,0 0 7 16,0 0 0-1,2 5-9-15,3 8 10 16,0 2 6-16,-1 7 2 16,-2 6 8-16,-2 6-16 0,0 6 6 15,0 10-1-15,0 3-3 0,0 0 0 16,0 1 4 0,0 0-1-1,-2-1-4-15,2 1 1 0,0-10 3 16,0-2 1-16,0-4-5 0,0-10 7 15,0-10-4 1,0-6-3-16,0-6-1 16,0-2 0-16,0-4 0 15,0 0 0-15,0 0-3 16,0 0 2-16,0 0-10 16,0 0-21-16,0 0-40 15,0-10-106-15</inkml:trace>
  <inkml:trace contextRef="#ctx0" brushRef="#br0" timeOffset="-109387.9">23202 17686 235 0,'0'0'123'0,"0"0"-98"0,0 0-19 16,0 0 12-16,0 0 20 0,0 0-20 16,-75 64-12-1,62-34-4-15,-1 7 8 0,1 2 0 16,1 6 12-1,4 1-5-15,3-6-8 0,5 4 2 16,0-4-5 0,3 4-6-16,19 3 0 0,7-4 2 15,9 1-2 1,6-7 0-16,7-11-6 0,1-8 0 16,1-9 6-16,-4-5-8 15,-5-4-2-15,-3 0 2 16,-8-21 2-16,-4-15 5 15,-7-14 2 1,-4-9 3-16,-5 5 1 0,-11-4-4 16,-2 5-1-16,0 8 2 15,-13 3 0-15,-11 5-2 16,-7 5 1-16,-3 6-2 16,-3 2 1-16,-1 2 0 15,-1 11-2-15,6-4-7 16,4 7 8-16,5 2-3 15,8 2-21-15,5 0-12 16,9-1-24-16,2 0-28 16</inkml:trace>
  <inkml:trace contextRef="#ctx0" brushRef="#br0" timeOffset="-108457.7">25047 15191 248 0,'0'0'75'0,"0"0"-46"16,0 0-16-16,0 0 22 15,0 0 18-15,0 0-16 16,-4-95-23-16,4 64-5 0,4-1 9 16,10-4-7-1,-3 1-11-15,3 0 3 0,-3 1-2 16,-1 6 3-1,2 6-8-15,-3 3 6 0,2 6-2 16,-2-4 0 0,0 7-3-16,-5 5 3 0,-2 3 0 15,-2 2 0-15,0 0 0 16,0 0-12-16,0 6 11 16,0 22 1-16,2 8 12 0,3 10 0 15,-3 6-4 1,2-8-7-16,-1-6 1 0,2-10 1 15,1-4 1 1,-4-1-4-16,3-6-2 0,-3 1 2 16,0-1 0-1,0-2-1-15,0 2-25 16,4-4-76-16,2-4-59 16</inkml:trace>
  <inkml:trace contextRef="#ctx0" brushRef="#br0" timeOffset="-107737.78">27305 14740 59 0,'0'0'439'16,"0"0"-421"-16,0 0-11 0,0 0-7 16,0 0 19-16,0 0-14 15,-112-38 4-15,92 38-7 16,5 6 10-16,-1 7-12 15,0 9 3-15,5 9-3 16,0 7 6-16,7 11-5 16,4 1-2-16,0-2 5 15,0 1 1-15,0-3-5 16,15-7 1-16,5-7-1 0,3-8 0 16,3-8 0-1,-4-8-3-15,5-4-4 0,-5-4 7 16,3 0-1-1,0-8 3-15,-1-15-2 16,-4-15 7-16,0-5-5 16,-7-7-4-16,-6-3 4 0,-5 4 5 15,-2 1-6-15,0 7 3 0,-13 7-2 16,-16 6 12 0,-9 6-12-16,-7 4 3 15,-5 8 3-15,-2 6 7 16,6 4-15-1,3 0-4-15,10 0-3 0,8 14-17 16,12 7-55-16,13 7-37 0,0-5-85 16</inkml:trace>
  <inkml:trace contextRef="#ctx0" brushRef="#br0" timeOffset="-106687.98">28656 14593 301 0,'0'0'142'0,"0"0"-110"16,0 0-32-16,0 0 0 15,0 0 6-15,-71 105 26 16,56-49-20-16,4 1-1 0,-2-3-7 15,6-3 7 1,0-5-10-16,2-4 2 16,3-17-3-16,2-7 3 15,0-7-2-15,0-8-2 0,0-3 2 16,0 0 3-16,0 0-2 16,0-6 1-16,0-20 12 15,0-14-6-15,0-12-9 16,10-6-2-16,7-3 2 15,8 9-8 1,4 4 8-16,4 10-9 16,-2 10 9-16,5 10-1 0,-3 6-1 15,1 8 1-15,-5 4 2 0,-5 0-2 16,-6 0 1 0,-5 15-8-16,-4 2 8 0,-7 1 15 15,-2 5-5 1,0 4-2-16,-4-2-7 0,-19 3 14 15,-5-6-11 1,-6 1-2-16,1-2 0 0,-1-1 4 16,3-6-3-16,2-4-6 15,5-3 1-15,2 0 0 16,4-5-31-16,5 0-37 0,4-2-68 16,-1 0-140-1</inkml:trace>
  <inkml:trace contextRef="#ctx0" brushRef="#br0" timeOffset="-106395.47">28469 14574 319 0,'0'0'41'0,"0"0"-38"16,0 0-3-16,0 0 20 16,0 0 0-16,0 0 6 0,-129 70-9 15,112-31 9 1,-1 5-7-16,7 1-6 0,7 1 2 16,4 4-9-16,0-3-6 15,2-3 0-15,17-4-12 16,6-8 1-16,6-5-35 15,0-10-31-15,3-5 18 16,1-8-36-16</inkml:trace>
  <inkml:trace contextRef="#ctx0" brushRef="#br0" timeOffset="-106125.89">28962 14520 434 0,'0'0'3'0,"0"0"-3"0,0 0 0 16,134-67 23-1,-98 61-1-15,-1 6-2 16,1 0 6-16,1 21-6 0,-6 13-16 16,-10 7 14-1,-10 7 9-15,-11 5-6 0,0 3-18 16,-13 1-1-16,-19-2-2 15,-7 5 0-15,-9 1-32 16,-2-5-31 0,-8-2-79-16,-12-14-114 0</inkml:trace>
  <inkml:trace contextRef="#ctx0" brushRef="#br0" timeOffset="-105297.6">22888 14740 285 0,'0'0'63'15,"0"0"-41"-15,0 0-11 16,0 0 25-16,0 0 14 0,0 0-19 15,-64-7-5-15,46 28-24 16,-2 14 2-16,0 10-4 16,-3 12 13-16,6 1-13 15,3 1 0-15,7-12 3 16,5 0-1-16,2-13-2 16,0-2-16-16,21-7-6 15,8-6-16-15,2-5-44 16,0-13 5-16,7-1-43 0</inkml:trace>
  <inkml:trace contextRef="#ctx0" brushRef="#br0" timeOffset="-104947.54">23160 14797 396 0,'0'0'20'16,"0"0"-20"0,-71 118 0-16,44-71 3 0,5 0 2 15,9-9 4-15,3-10-8 16,8-1 4-16,0-6-5 15,2-3-3-15,0-7 3 16,0-4-2-16,0-7-20 16,2 0-10-16,8 0-6 0,1-4 30 15,-1-22 5 1,4-7-35-16,1-14-29 0,-1 2-56 16</inkml:trace>
  <inkml:trace contextRef="#ctx0" brushRef="#br0" timeOffset="-104667.49">23160 14797 12 0,'-49'37'98'16,"49"-53"8"-1,0 9-63-15,0 3 11 0,0 4-14 16,0 0-30 0,0 0-10-16,0 0-8 0,3 8 8 15,8 14 25-15,4 6-14 0,5 4-2 16,1 6 6 0,0-1-14-1,-3-1 0-15,1-7 1 16,-2-5 2-16,-3-6-4 0,-3-4 1 15,-7-5-1-15,-2-3 3 16,-2-3 0-16,0 1 5 0,0 0 17 16,-19 0-2-1,-8-2-22-15,-2 0 2 16,-2-2-3-16,2 0 0 16,2 0-4-16,2 0-14 15,7 0-28-15,5 0-13 16,6 0-47-16,7 0-46 0</inkml:trace>
  <inkml:trace contextRef="#ctx0" brushRef="#br0" timeOffset="-104387.39">23262 14702 344 0,'0'0'8'0,"0"0"-1"16,0 0-7-16,0 0 33 15,0 0 20-15,87 149-7 16,-70-95-27-16,-7 7-6 16,-5-2-7-16,-5-1 4 15,0-8-9-15,-9-1 0 16,-9-5-2-16,-6-2-1 15,-1 0-45-15,1-2-72 16,-5-7-202-16</inkml:trace>
  <inkml:trace contextRef="#ctx0" brushRef="#br0" timeOffset="-102767.56">24941 16048 522 0,'0'0'16'0,"0"0"-16"16,0 0-2-16,0 0 2 16,0 0 4-16,0 0 12 0,-2 142 6 15,-5-88-4-15,-5-4-18 16,6-6 10 0,4-3-3-16,-1-11-5 0,3-6-2 15,0-10-6-15,0-2 4 16,0-4-16-1,0-7-28-15,0-1-25 0,0 0-25 16,-8-1-1-16</inkml:trace>
  <inkml:trace contextRef="#ctx0" brushRef="#br0" timeOffset="-102565.85">24671 16124 335 0,'0'0'163'0,"0"0"-163"16,0 0-6-16,0 0 6 16,0 0 8-16,0 0 6 0,147 0-10 15,-103 0-2 1,6 5-4-16,1-3 1 0,-2-2-16 16,2 0-51-16,-7 0-23 15,-6 0-50-15</inkml:trace>
  <inkml:trace contextRef="#ctx0" brushRef="#br0" timeOffset="-101997.79">25250 16102 203 0,'0'0'188'0,"0"0"-188"0,0 0-19 16,0 0 19-16,-2 128 6 15,4-91 7-15,7-2 1 16,-3 6-9-16,0 3 5 16,-4 0 9-16,-2 2-12 15,0-6-1-15,0-9-1 16,0-8-3-16,0-11-2 16,0-6 1-16,0-6-1 0,0 0 7 15,0 0-4 1,0-14 17-16,0-18-20 0,-2-7-3 15,2-6-6 1,0-5 12-16,0 2-9 0,0-2 0 16,0-3-14-1,6 3 1-15,11 2 6 0,4 8 10 16,1 0 2-16,3 12-16 16,-1 2 2-16,1 8 9 15,-3 9 3-15,-5 8 2 0,2 1 1 16,-4 0 0-1,1 10 2-15,-3 12 5 0,-2 0 10 16,-2 5-9 0,-7 0 0-16,-2-2 10 0,0 4-6 15,0-8 4-15,-8 2-4 16,-8-4-3-16,-4-2 15 16,-2-3-6-16,-3-1-16 15,0 0 5-15,1-5-2 16,4-6-4-16,2-2-1 15,5 0-5-15,2 0-7 16,-1 0-24-16,10 0-54 16,2-6-49-16</inkml:trace>
  <inkml:trace contextRef="#ctx0" brushRef="#br0" timeOffset="-96497.85">26861 15955 266 0,'0'0'114'16,"0"0"-73"-1,0 0-17-15,0 0 8 0,0 0-7 16,0 0-4 0,-2-6-9-16,13 3-3 0,7-3-5 15,0 2-4-15,6-1 9 0,3-3-7 16,2 3 0 0,2 0-2-16,-2 1 0 15,-4 0 0-15,1 4 0 16,-3-3-23-16,1 3 1 0,-4 0-11 15,-7 0-35 1,-1 0-6-16,-8 0-15 0,-2 0-116 16</inkml:trace>
  <inkml:trace contextRef="#ctx0" brushRef="#br0" timeOffset="-95446.16">26888 15936 174 0,'0'0'28'15,"0"0"-24"1,0 0-4-16,0 0 21 15,0 0 24-15,0 0-15 16,0-21-15-16,0 21 5 0,0 0 3 16,0 0-3-1,0 0-10-15,0 0-6 16,0 8-2-16,0 11 4 0,0 2 4 16,0 9 7-16,0-1-10 15,0 1-6-15,2-3 8 16,2 0-2-16,1-2 7 15,-2 0-3-15,-3-2-11 16,0-2 13-16,0 2-2 16,0-6-11-16,0 1 5 15,-6 4-1-15,2-8-3 0,0 3-1 16,2 1 3 0,-3-4-1-16,3-1-2 15,2-4 0-15,0-3 0 16,0-3 1-16,0 6 0 0,0-5-2 15,0-3 1 1,0 2 0-16,0-1 0 0,0 2-11 16,0-4 5-16,0 4-3 15,0-4-5-15,0 0-2 16,0 0-17-16,0 4-9 0,0-4-26 16,0 6-30-1</inkml:trace>
  <inkml:trace contextRef="#ctx0" brushRef="#br0" timeOffset="-95081.64">26801 16258 297 0,'0'0'41'16,"0"0"-41"-16,0 0 0 15,0 0 14-15,0 0 9 16,0 0-8-16,132-8-5 15,-94-2 7-15,-1 4-2 16,1 2-2-16,-3-3 7 16,-3-2-7-16,-8 3-12 0,-1 2-2 15,-8 4-11-15,1 0-41 16,-5 0-32 0,-2 0-66-16</inkml:trace>
  <inkml:trace contextRef="#ctx0" brushRef="#br0" timeOffset="-94253.8">27367 15927 333 0,'0'0'39'0,"0"0"-39"16,0 0 11 0,0 0 18-16,0 0-26 0,0 0 11 15,-9 66-4 1,-2-23 18-16,2 5-7 15,-3-1-11-15,6 1 5 16,-3-4-2-16,3-5-13 0,1-3 0 16,0-5 3-1,1-9-1-15,2-2-2 0,0-8-3 16,-1-2 3-16,3-6 0 0,0-4-12 16,0 0 5-1,0 0-7-15,0-10 14 16,0-12 0-16,0-9-5 15,0-1-6-15,0 1 5 0,0-4-9 16,0-1 6 0,0-4-6-16,0 4 12 0,-4-1 2 15,4 12 0-15,0 6 1 16,0 6 0 0,0 1 0-16,0 6 0 0,0 2-2 15,4 4-3 1,3 0 5-16,5 0-10 0,-1 5 10 15,4 12 8-15,3 5-7 16,4 0-1-16,0 0 2 16,5 6 5-16,2-2-7 15,0-3 1-15,4-2-1 16,-2-3 6-16,1 0-4 16,-3-4-2-16,-5-4 1 15,-3 3 5-15,-4-9-6 16,-5-2 1-16,-1 1-1 15,-5-3 4-15,0 0-3 16,4 0 3-16,-6 0 11 16,3-14 6-16,-1-8 0 0,-4 0-20 15,1-4 5-15,-1 2 4 16,-2-8-10-16,0 2 0 16,0 4 1-16,0 0 7 15,0 2-8-15,0 6 0 16,-9-4 0-16,-2 4-3 15,0 4-21-15,-2 2-16 16,2 6-10-16,-5 6-22 16,-11 0-118-16</inkml:trace>
  <inkml:trace contextRef="#ctx0" brushRef="#br0" timeOffset="-92627.38">24513 17664 182 0,'0'0'67'0,"0"0"-49"0,0 0-10 16,0 0 19 0,0 0 16-16,0 0-24 0,0-4-8 15,0 4 1-15,0 0 13 16,0 0-4 0,0 0-8-16,0 0 3 0,0 0 2 0,0 0-11 15,0 0 1 1,0 0-3-16,0 0 6 0,0 0-11 15,0 0 2 1,0 0-1-16,0 0 5 0,0 0-4 16,0 0-4-1,0 0 4-15,0 0 1 16,0 0-3-16,0 0-6 16,0 0 6-16,0 0 0 15,0 0 0-15,0 0 0 16,0 0 0-16,0 0 0 15,0 0 0-15,0 0-6 16,0 0 6-16,0 0-4 0,0 0-5 16,0 0 9-16,0 10 0 15,0 1 6-15,4 4-6 16,-4 7-3-16,0 0 3 16,0 6 4-16,0 2-1 15,0 1-6-15,0-4 6 16,0 0-2-16,0-4-1 15,-2 0-5-15,0-1 5 16,0 0 3-16,-1-8-3 16,1-2-3-16,0-6-3 15,0-6 1-15,2 4-6 0,0-4 0 16,0 0 11-16,0 0 0 16,0 0-7-16,0 0 4 15,0 0 3-15,0-4 3 16,0 4 2-16,0-1-4 15,0 1-1-15,0 0 0 0,0 0 0 16,0 0-1 0,0 0 1-16,0 0-2 0,0 0 2 15,0 0-7-15,0 0 7 16,0 0 4 0,0 0-4-16,0 0-4 0,0 0-2 15,0 0 5-15,0 0-4 16,0 0 3-16,0 1 2 15,0 3 4-15,0-1-3 16,2 2-2-16,2 1 2 16,1-2 4-16,-1 0-5 15,-2 0-3-15,0-4 3 16,-2 0 2-16,3 0-1 0,-3 0-2 16,0 0 2-1,2 0 3-15,-2 0-1 16,0 0-1-16,0 0 0 15,0 0 10-15,0 0-10 0,0 0 1 16,0 0-1 0,0 0 0-16,0 0-2 0,0 0-8 15,0 0 5-15,0 0-5 0,2 0-6 16,-2 0 6 0,0 0 8-16,0 0 4 0,0 0-4 15,0 0-1 1,0 0 1-16,0 0 0 15,0 0-2-15,0 0 0 16,0 4 1-16,0 2 1 0,5 3 0 16,-3-2-2-1,-2-1 2-15,0 10 6 0,0-1-6 16,0-2 2 0,0 1 0-16,0-2 1 0,0-1-3 15,0-4-7-15,0-7 4 16,0 4 2-1,0-1-19-15,0-3-7 16,0 3-14-16,0-3-5 0,0 4-22 16,0 0-92-16</inkml:trace>
  <inkml:trace contextRef="#ctx0" brushRef="#br0" timeOffset="-92284.24">24436 17646 37 0,'0'0'235'15,"0"0"-192"-15,0 0-39 16,0 0-2-16,0 0 11 15,39-110 10-15,-10 96 2 16,2-4-7-16,7 3-7 16,2-1 0-16,1 2 3 15,1 0-1-15,0 0-13 16,-5 6 6-16,2 0-8 0,-6 2 2 16,-4 2-22-16,0 4-6 15,-7 0-16-15,-4 0-3 16,-5 0-18-16,-3 0-26 15</inkml:trace>
  <inkml:trace contextRef="#ctx0" brushRef="#br0" timeOffset="-92029.48">24504 17820 255 0,'0'0'25'16,"0"0"-23"0,0 0 1-16,123 0 13 0,-86-3-1 0,5-6-15 15,3-5 0 1,4 4-1-16,5-1-16 0,-3-4-63 15</inkml:trace>
  <inkml:trace contextRef="#ctx0" brushRef="#br0" timeOffset="-91357.9">25355 17580 143 0,'0'0'149'0,"0"0"-143"15,-9 116-4-15,9-62 0 16,0-2 23-16,0 7-1 0,0-6-2 16,0 1-16-16,0-5-3 0,0-3 2 15,6-16-4 1,1-1 1-16,-2-18 0 0,-3-1-2 16,-2-5 0-1,0-5 2-15,0 0 0 0,0 0 9 16,0-11 7-1,0-20-2-15,0 0-16 0,-9-9 2 16,0-8 4 0,1-2 3-16,1-13-9 0,4-3-7 15,3-2-17-15,0 2-7 16,5 8 23 0,19 12 2-16,1 2 3 15,4 11-5-15,0 3 0 16,2 4 0-16,-2 8-2 15,0 4 10-15,2 2 4 0,-2 11-2 16,-2 1 4-16,-2 0 5 16,-4 13-1-16,-5 9 6 15,-9 0-7-15,-5 6 15 16,-2-1-1-16,0-1-13 16,-9-2 5-16,-17 2-1 15,-6 0-8-15,-5 2-1 16,-4-6-3-16,1 1 1 15,0-6-3-15,5-3 2 0,6-1-2 16,8-10 0 0,8 2-1-16,6-5-27 0,7 0-51 15,0 5-28-15</inkml:trace>
  <inkml:trace contextRef="#ctx0" brushRef="#br0" timeOffset="-89803.04">27058 17375 145 0,'0'0'53'0,"0"0"-49"0,0 0 0 15,0 0-4-15,0 0 10 16,0 0 12-16,0 0 4 15,0-14-5-15,0 14-5 16,0 0 13-16,0 0 9 16,0 0-12-16,0 0-13 15,0 0-6-15,0 8 3 16,0 10 12-16,8 8 1 0,-1 6-5 16,3 0-1-1,0 8-7-15,-3 1 2 0,-1 3-5 16,3-4 5-1,-4-1-10-15,-1 3 1 0,-2-15-3 16,1-1 2 0,-1-4 1-16,0-8-6 0,-2-6 6 15,0 1-2-15,0-8-1 0,0-1-11 16,0 0-6 0,0 0-18-16,0 0-46 0,0 0-9 15,0 0-33 1</inkml:trace>
  <inkml:trace contextRef="#ctx0" brushRef="#br0" timeOffset="-88937.23">26896 17398 129 0,'0'0'295'0,"0"0"-295"16,0 0-1-16,0 0 1 16,0 0 11-16,0 0 17 15,114-65-22-15,-66 53-2 16,0 2 8-16,6-2-5 16,2-6-5-16,0-1-4 15,-2 2 6-15,0-1 1 16,-4 0-5-16,-8 4-13 15,-7 2 1-15,-12 6 3 16,-10 2-2-16,-9 4-3 0,-4 0-3 16,0 0 17-1,0 0 15-15,0 0-14 0,0 14 6 16,0 8 13-16,0 6-12 16,0 6 4-16,0 6-10 15,0 5 14-15,0 8-5 16,0 1-9-16,0 5 4 15,0-1-1-15,0-8-3 0,0 1-3 16,0-6 2 0,0-9 7-16,0-10-8 0,0-6-3 15,0-11 3-15,0-6 2 16,0-3 0-16,0 0-4 16,0 0 4-16,0 0-3 15,0-22 1-15,0-14-8 16,-11-3 6-16,0-5 1 15,-3-11-14-15,1 1 13 16,5-3-9-16,0 3 9 16,6 8-1-16,2 8-10 15,0 14 13-15,0 12 2 16,0 6 1-16,0 6-6 0,0 0-1 16,10 0 4-1,11 23 4-15,6 13-1 0,11-1 5 16,3 11 0-1,3 3-6-15,3-5-3 0,-1 0 2 16,-1-4 6 0,-5-4-7-16,2-8-1 0,-6-6 1 15,-7-4 3-15,-2-10-1 0,-11-2-4 16,-6-1 4 0,-1-5 4-16,-6 0-6 0,-1 0 0 15,-2-19 14 1,0-12 17-16,0-11-31 0,0-2 3 15,0 0-1 1,0 5 8-16,-2-3-10 0,-1 2-2 16,3 1 2-1,0 11 2-15,0 2-2 0,0 3-3 16,0 6-7-16,0 7-6 16,0 6-22-16,0 4-86 15</inkml:trace>
  <inkml:trace contextRef="#ctx0" brushRef="#br0" timeOffset="-85807.47">25637 15839 162 0,'0'0'38'15,"0"0"-25"1,0 0-10-16,0 0 6 0,0 0 21 15,0 0 14 1,-66-40-21-16,57 34-3 0,0 2-6 16,3 0 5-16,-1 0-7 0,-2 2-2 15,2-2 4 1,1 0-3-16,-1 4-9 0,-2-5 1 16,2 1 8-1,-4 1-9-15,0 0 5 0,0 3-6 16,-5-2 7-1,-1 2-8-15,-4-5 3 0,-5 5-3 16,-6 0 1 0,-3 0-1-16,-7 0 0 15,-5 0 0-15,-5 5 0 0,-3-3 0 16,-1 8 2-16,-2 3-2 16,0 1 0-1,-2-1 0-15,4 2 0 16,0 1 0-16,6 3 0 0,2 4 0 15,4 0-2 1,7-2 2-16,5 2 0 16,3-1 2-16,7 0-5 0,4 0 3 15,0 0 0-15,7 6 0 16,2 2-4-16,2 2 4 16,3 0 0-16,2 4 1 15,2 2-2-15,0-1 1 16,0-2 0-16,0 1 0 15,6 0-3-15,13 5 3 16,2-7 0-16,8 6 1 16,9-2-2-16,7 2 2 0,7-2-1 15,5-6 0-15,7 0 3 16,8-5-4-16,3-5 2 16,4-9-1-16,0-4 0 15,0-3 0-15,-6-3 6 16,-1-3-2-16,-10 0-4 15,-1 0 0-15,-9 0 0 16,0-9 6-16,-3-13-6 16,0-4 0-16,0-11 7 15,-5-12 1-15,1-3-7 0,-7-7 6 16,-2-7-1-16,-7 5-3 16,-7-1-3-16,-5 8 3 15,-9 2 1-15,-8 4-4 16,0-2 2-16,-12 0-2 15,-17 6 1-15,-9-5 1 16,-11 8-2-16,-6 2 1 16,-7 3-4-16,4 8 3 15,6 11-12-15,8 8 10 0,3 9-14 16,8 0-8 0,4 4-31-16,7 18-5 15,4 2 2-15,9 10-66 16</inkml:trace>
  <inkml:trace contextRef="#ctx0" brushRef="#br0" timeOffset="-84586.71">27453 16940 254 0,'0'0'39'0,"0"0"-15"16,0 0 8-16,0 0 6 16,-113-70 12-16,84 56-14 15,-6 6-22-15,-2 2-3 0,2 6-9 16,-7 0 7 0,-5 6-9-16,0 12 5 0,-4 8-4 15,2 11 7 1,2 2-7-16,1 16 3 0,3 1-3 15,3 2 9-15,5 6-7 16,3 2-1-16,6 0-2 16,-1-1 2-16,8-4 2 15,9-3-8-15,10 1 5 16,0-6-4-16,18-3 3 16,17-3-13-16,5 0 13 0,12-3-1 15,2 0-3 1,3-8 4-16,5-4-6 0,3-2 5 15,2-2 0 1,0-6-6-16,-3 0 7 0,-1-4-16 16,-1-4 16-16,-2-6-24 15,0-4 18-15,-4-4 6 16,-3 0 4-16,1 0-1 0,-7 0-3 16,1 0 3-1,2-8 1-15,-4-3 3 0,8 0 11 16,2-3-11-1,2-5-7-15,2 2 1 0,2-5-1 16,3 0 0 0,2 0 0-16,4-6-8 0,1 1 10 15,-1 1-2-15,-7-10 0 16,-10 4-26-16,-6 0 25 16,-7-6 2-16,-5-2 3 15,-7-6 7 1,-7 2-3-16,-5 0 6 0,-10-3-3 15,-2 0-8-15,-5 3 1 16,0-3 1-16,-5 2-5 16,-17 1-3-16,-9 5-1 0,-8-5 3 15,-9 2 1 1,-8 2 0-16,-6 5 7 0,-11 3-1 16,-6 6 0-1,-8 3-6-15,-4 10 6 16,-3-1-5-16,5 6-1 15,5 4-5-15,8 2 5 0,9 2 0 16,7 0-5 0,14 0 5-16,0 0-8 0,5 0-7 15,5 6-47-15,5 12-35 16,2-1-43 0</inkml:trace>
  <inkml:trace contextRef="#ctx0" brushRef="#br0" timeOffset="-75167.92">28169 15856 106 0,'0'0'64'0,"0"0"-26"16,0 0-20 0,0 0 2-16,0 0 1 0,0 0 11 15,0 0-10-15,-16-4-7 16,12 0 8-16,2 4-2 15,0 0-5-15,-1 0-2 16,3 0-14-16,0 0 5 16,0 0-5-16,0 0-1 15,0 0 1-15,0 0 8 16,0 0-7-16,0 0 8 16,0 0-5-16,0 0 13 0,0-5-4 15,0 4-12-15,0-4-1 16,9-3 3-1,11-2 5-15,7-3-6 0,7-4 0 16,3-1 5-16,7 1-7 16,6-2 4-16,1 0-4 15,4 2 7-15,3 1-4 16,5 6-5-16,1-4 5 16,-4 0 2-16,3 6-5 0,-7 0-3 15,-5 3 3 1,-2 4 4-16,-6-1-1 0,-6 2-5 15,-5 0 4 1,-6 0 3-16,-3 0-5 0,-6 0-5 16,-3 0 5-1,-7 0 2-15,-1 0-2 0,-6 0 0 16,0 0-6-16,0 0 4 16,0 0-3-16,0 0-22 15,0 0-10-15,0 0-19 16,0 0-20-16,4 0-46 15</inkml:trace>
  <inkml:trace contextRef="#ctx0" brushRef="#br0" timeOffset="-74497.56">28924 15450 227 0,'0'0'46'0,"0"0"-37"0,0 0-4 16,0 0-5-1,0 0 27-15,0 0 0 0,0 0-13 16,-11-6-13-1,11 6 8-15,7 0 9 0,6 2-5 16,1 6 2 0,6 0-2-16,2-2-8 0,4 6 6 15,8-8-4-15,3 6 13 0,9-4-16 16,0-2-2 0,3 0 1-16,1 0 5 0,-4 0-4 15,-3 1-8 1,-3-5 8-16,-7 0 3 0,-4 2-7 15,-6 2-6 1,-4-1 6-16,-5 1 1 0,-3 2-1 16,-3 2 0-1,0 1-2-15,-2-1 2 16,-4 1 3-16,3-3-2 16,-3 2-1-16,0 2 3 15,0 3 2-15,-2-1-10 16,0 2 10-16,0 0-3 0,0 3-2 15,-2-2 2-15,-15 3 0 16,-4 2 12-16,-8 0-14 16,0 0 5-16,3-2-5 15,-3 1 18-15,4-6-17 16,1 1 2-16,4-4 2 16,-1 3 4-16,4-6-9 15,10-6 0-15,0 4 0 16,5-1 2-16,2-4-2 15,0 4-18-15,0 0-9 16,0 0-10-16,0 2-52 0,0 3 3 16,0-5-220-1</inkml:trace>
  <inkml:trace contextRef="#ctx0" brushRef="#br0" timeOffset="-73177.72">30129 15149 228 0,'0'0'67'0,"0"0"-53"16,0 0-13-1,0 0 3-15,0 0 2 0,0 0 9 16,-98 33 1 0,86-24-4-16,-2 8-12 0,3 2 8 15,-3 3-4-15,1 9 8 16,0-1-3-16,1 1-8 16,6 2 1-16,4 1 3 15,2-1-3-15,0 6-2 16,0-7 0-16,15 0 7 0,5-2 2 15,9-7-9 1,2-2 7-16,5-6 1 0,5-10-8 16,-2 0-3-16,-1-5 3 15,-2 0 6 1,-5 0-6-16,-7 0-15 0,-3-10-7 16,-6-5-6-16,-3-1-24 15,-8-2-2-15,-4 0-70 16</inkml:trace>
  <inkml:trace contextRef="#ctx0" brushRef="#br0" timeOffset="-72897.94">29967 15356 227 0,'0'0'110'0,"0"0"-110"16,0 0 6-1,0 0-6-15,0 0 15 0,116-26-6 16,-78 16 2-16,-1 0-7 16,-1-2-4-16,-5-2-1 15,-6-2-6-15,-5 2-7 16,-11 0-25-16,-5 0 0 15,-4-3-35-15,0 7-81 0</inkml:trace>
  <inkml:trace contextRef="#ctx0" brushRef="#br0" timeOffset="-72718.02">30119 15105 264 0,'0'0'49'0,"0"0"-49"16,0 0 6-16,0 0-3 15,0 0 13-15,0 0-4 0,118-70-10 16,-81 62-2-16,1-3 0 16,0 7 0-16,5 4-11 15,-3 0-29-15,-1 0-47 16,0 9-115-16</inkml:trace>
  <inkml:trace contextRef="#ctx0" brushRef="#br0" timeOffset="-72293.68">30707 15182 235 0,'0'0'40'15,"0"0"-40"-15,0 0-7 16,0 0 7-16,-121-46 3 15,102 43-1-15,-2 3-2 16,8 0 0-16,2 0 0 0,4 8 0 16,7 10-1-16,0 9 1 15,0-1 0 1,5 5 1-16,13-2-1 0,3 1 1 16,2-2 3-16,2 2 2 15,-3 1-1-15,0 1 1 16,-4-7 5-1,-5 0-10-15,-3-10 1 0,-6 1 5 16,-4 1 5-16,0-4 2 16,0-4 8-1,-12 5 8-15,-7-9-10 0,-4 7-20 0,3-7 6 16,-2-4-4 0,2 2-2-16,7-3-7 15,1 0-28-15,6 0-12 16,6 0-19-16,0 0-83 0</inkml:trace>
  <inkml:trace contextRef="#ctx0" brushRef="#br0" timeOffset="-71837.8">31166 15218 344 0,'0'0'5'16,"0"0"-3"-16,0 0 3 16,44-135 15-1,-32 85 9-15,-2-6-11 0,-1-10-18 16,-1-7 4-16,-4 1-4 15,0 6-2 1,-4 10-7-16,0 14-2 0,0 14 8 16,0 7-26-16,-2 11-7 15,-14 10 26-15,1 0-3 16,-1 9-2-16,1 19 13 16,-4 12 2-16,4 12 3 15,-3 10 7-15,5 15 0 16,1 5 5-16,6 4-8 15,-1 1-4-15,3-6-3 16,4-10-8-16,0-13-7 16,0-10 1-16,17-16-6 15,8-5 0-15,0-19 5 0,2-3-11 16,0-5-50-16</inkml:trace>
  <inkml:trace contextRef="#ctx0" brushRef="#br0" timeOffset="-71437.62">31642 15077 274 0,'0'0'0'16,"0"0"-13"-16,-144 88 13 16,95-48 17-1,9-2-1-15,9 3-7 0,10-9-6 16,13-11-1-16,8-2-2 15,0-9 0-15,0-2 0 16,4-3 0-16,12-5-2 16,1 0 2-16,1 0 10 15,2-15-3-15,7-12-2 0,0-4-2 16,-1-3 1 0,3 2-4-16,-4 5 0 15,-8 10 0-15,-5 7 2 16,-7 10 6-16,-5 0-8 0,2 1 4 15,0 17-3 1,6 9 19-16,-1-1-20 0,0 3 8 16,4 4-7-1,0-10-1-15,5 4 0 0,-1-6-20 16,6-4-4-16,-1-2-16 0,4-11-56 16,2-4-62-1</inkml:trace>
  <inkml:trace contextRef="#ctx0" brushRef="#br0" timeOffset="-71035.99">31957 15186 156 0,'0'0'225'0,"0"0"-204"16,0 0-21-16,0 0-6 16,0 0 6-16,0 0 0 15,-118 63 0-15,106-32 0 16,8-3-8-16,2 1 8 15,-1 0 0 1,3-5-13-16,0-6-5 0,0-8 12 16,0-4 6-16,0-6-3 15,3 0-1-15,10 0 4 16,5-14 22-16,4-13-9 0,1-19-3 16,-4-1 0-1,4-3-2-15,-5-4 5 0,-3-9-13 16,-3 1 7-1,-6-8-7-15,1 6-12 16,-1 5 8-16,1 15-3 16,0 10-14-16,-2 15 18 15,-1 2-18-15,-2 7 19 16,0 6-10-16,-2 3 5 16,0 1 7-16,0 0 0 0,0 0-1 15,0 0-2-15,0 0-22 16,0 0-20-16,0 4-24 15,2 7 3-15</inkml:trace>
  <inkml:trace contextRef="#ctx0" brushRef="#br0" timeOffset="-70537.39">32048 14855 145 0,'0'0'31'15,"0"0"-26"-15,0 0-2 0,0 0 12 16,0 0 2-16,0 130 6 15,0-86 9-15,0 2-14 16,0 2 6-16,0-8-4 16,7-7-13-1,2-3 9-15,-3-8-6 0,1 0-9 16,-4-5 2-16,-1-2 0 16,0-7-2-16,-2-2-1 0,0-6 2 15,0 0-2 1,0 0 0-16,0 0-4 0,0 0 4 15,0 0 1 1,0 0-1-16,0 0 0 0,0 0 0 16,0 0 0-1,0 0 0-15,0 0-10 0,0 0-10 16,0 0-20-16,0 4-19 0,0 2 44 16,0 1 13-1,0-3 2-15,0 0 5 0,0-2-4 16,0 1 6-1,0-3 0-15,0 0-5 0,0 0 2 16,0 0-2 0,0 0 22-16,0 0-2 0,0 4-9 15,0 2-5-15,-4 4-6 16,-4 3 1-16,4-8-6 16,2-2 3-16,2 0-2 15,0-3 0-15,0 0-9 16,0 0-9-16,0 0-28 15,0 1-35 1</inkml:trace>
  <inkml:trace contextRef="#ctx0" brushRef="#br0" timeOffset="-69426.91">32219 15123 312 0,'0'0'59'15,"0"0"-59"-15,0 0 0 16,0 0 7-16,0 0-6 15,0 0 6-15,36 18-1 16,-18 10 12-16,-3 2-11 16,-1 1-4-16,-7-3 1 15,-3-2 3-15,-2-4-6 16,-2-4-2-16,0-5 2 16,0-7-1-16,0-3 0 0,0-3 2 15,0 0 0-15,0 0 11 16,0-13-13-16,-2-12-11 15,2-3 9-15,0-9 2 16,2-2 0 0,21-2-9-16,4 1 9 0,2 8 0 15,2 6-6-15,-2 8 1 16,-5 0 0-16,-2 10 5 16,-6 3 0-16,-5 4-7 15,-5 1 3-15,-3 0-7 16,-3 20 9-16,0 14 2 0,0 10 1 15,-11 2 7 1,-2 0-8-16,3-3-4 0,6-7 4 16,4-4 4-16,0-11-4 15,0-2 0-15,0-11-4 16,0-2 4-16,6-2 0 0,2-4-5 16,-2 0 5-1,5-4 1-15,1-23 7 0,-4-4 7 16,3-9-13-1,-6-2 2-15,-3-6-4 0,1-5-6 16,-3-1-6 0,0 6 7-16,0 10 1 15,0 11 1-15,0 14 3 0,0 5-4 16,0 6 4-16,0 2-10 16,0 0 8-16,0 0-6 15,0 19 8-15,0 8 2 16,0 0-1-16,0 8 7 15,2-5-8 1,4-2-3-16,5-6 3 0,1-3 1 16,1-10-1-16,-2-5 0 15,5 0 0-15,-1-4 4 16,5 0 2-16,5-14-1 16,2-8-1-16,2-3 1 15,-5-6-3-15,-2 7-4 0,-1 2 4 16,-4 5-1-1,-1 13-1-15,-10 4-7 0,1 0 1 16,-3 0-1 0,4 21 7-16,0-3 0 0,3 0 1 15,3-2 6-15,1-4-7 0,5-5-11 32,1-1 11-32,3-6 0 0,0 0 3 15,3 0-3 1,2-6 2-16,2-7 11 0,1-1-13 15,-1 0-2-15,-4 8 2 16,-5 4 2-16,-9 2-2 16,0 0 0-16,1 0 0 15,-1 5 9-15,1 9-7 16,-1 7 3-16,1-6-4 16,-6 2-1-16,1-4-3 15,-5 2-24-15,-2 1-32 16,-2-6-42-16</inkml:trace>
  <inkml:trace contextRef="#ctx0" brushRef="#br0" timeOffset="-69236.54">32685 14423 481 0,'0'0'10'15,"0"0"-10"1,0 0-11-16,0 0-17 0,0 0 13 16,-115 147-1-1,92-84-42-15,-1 4-83 0</inkml:trace>
  <inkml:trace contextRef="#ctx0" brushRef="#br0" timeOffset="-68427.96">30314 15927 47 0,'0'0'320'16,"0"0"-299"-16,0 0-2 15,0 0-19-15,0 0 12 16,0 0-9-16,-19 31 18 16,19 9 6-1,8-2-21-15,3-4-3 0,3-12 8 16,-1-4-9-16,1-12 7 15,-1-2-9 1,-2-4 13-16,1 0-5 0,3 0-6 16,5-18 2-1,3-8 11-15,3-7-15 0,0 2 0 16,1 9-10-16,-4 4 9 16,-7 9-7-16,-3 9-14 15,-2 0-1-15,5 18 12 16,3 17 11-16,-1 7 4 15,3 2-3-15,-10-4 8 16,-1-1-9-16,-2-10 2 16,-8-3 2-16,0-4 10 15,0 0-14-15,-10-4 7 0,-11 5-6 16,-4-6-1-16,-2 1-10 16,4-9-49-16,10-6-1 15,5 0-6-15,3-3-34 16</inkml:trace>
  <inkml:trace contextRef="#ctx0" brushRef="#br0" timeOffset="-67707.75">31097 16013 334 0,'0'0'29'16,"0"0"-21"-16,0 0 8 16,19-115-4-16,-19 86 18 15,-10 8-18-15,-9 2 0 16,13 6-12-16,-1 12 5 0,5-3 14 16,2 4-19-1,0 0-1-15,0 4-23 0,0 16 24 16,7 14 0-1,17 10 0-15,1 2-2 0,8 7 2 16,5-7 2 0,2 2-1-16,3-8-2 0,3-7 2 15,-5-4 3-15,-8-7-4 16,-4-2-7-16,-11-3 7 16,-10 0 0-16,-8-7-13 15,0 2 6-15,0-1 6 16,-29 1-5-16,-11-3-11 15,-10 4-40-15,-4-8 17 16,9-5 16-16,9 0 24 16,7 0 13-16,16-9-1 0,7-9 1 15,6 1-3 1,6-5-7-16,26 3-1 0,12-8 9 16,7 1-11-16,5-2 7 15,-5-2-3-15,-2-1 7 16,-7 0-9-16,-1-1-1 15,-6 0-1-15,-1-4 6 16,-7 1-3-16,-10-1-3 16,-5 1 5-16,-8 4 3 15,-4 7-8-15,0 8 4 16,0 10 3-16,0 2 10 16,-11 4-17-16,-9 5-2 15,-7 27 0-15,2 3 2 16,1 9 0-16,4 1 3 15,8-5-2-15,8 0 7 16,4-5-7-16,0 2-2 16,4-9-7-16,19-6-17 15,4-6-2-15,6-10-36 16,0-2-12-16,3-4-47 0</inkml:trace>
  <inkml:trace contextRef="#ctx0" brushRef="#br0" timeOffset="-67387.89">32097 15936 177 0,'0'0'22'0,"0"0"-12"15,31 116 15-15,-17-81 5 0,1-6-12 16,1 1 15-16,1-12 15 15,4-5-21-15,-1-9 10 16,-3 1-8-16,-3-5-7 16,-3 0-5-16,0 0-3 15,3-26 6-15,-1-10 7 16,5-4-26-16,-1-7 0 16,4 0 0-16,1 3-2 15,2 0-6-15,1 15-19 0,-3 8-1 16,1 6-49-1,-4 11-29-15,8 4-45 0</inkml:trace>
  <inkml:trace contextRef="#ctx0" brushRef="#br0" timeOffset="-66977.41">32888 15829 286 0,'0'0'108'0,"0"0"-104"16,0 0-4-1,0 0 18-15,0 0-15 0,-125-40-3 16,99 66-3-16,-1 11 2 16,0 7-1-16,7 6-15 15,6-6 3-15,6 0-8 16,8-8-2-1,0-8 18-15,0-10-7 0,6-5 6 16,17-13 4-16,6 0-1 16,6 0 4-16,3-23 0 15,4-9 7-15,1-8-7 0,-3-1 2 16,-7 2-2 0,-6 0 0-16,-9 5 1 0,-3 9 1 15,-5 12 7 1,-4 9-3-16,1 4-6 0,4 9 4 15,5 16-1 1,3 4 26-16,8 5-5 0,2 2-8 16,10-4-10-1,-6-6-6-15,9-2-1 0,0-4-69 16</inkml:trace>
  <inkml:trace contextRef="#ctx0" brushRef="#br0" timeOffset="-63735.61">25369 18598 166 0,'0'0'29'0,"0"0"-25"16,0 0-3-16,129 19 12 15,-90-16 18-15,2 5-2 16,-1 2-16-16,2 3 2 15,3-8-11-15,-1 3 3 16,1 5-5-16,-5-3 8 16,0 4 0-16,0-3-6 15,1 4 13-15,3-5-1 16,3 4-16-16,1-7 7 0,4-3-6 16,2 1 12-1,-2-3-13-15,0-2-1 16,-3 0 1-16,-2 0 8 0,-2-2-7 15,-5-10-2 1,-9 6 2-16,-4-2 1 0,-10 8-2 16,-5 0-39-16,-10-4-51 15</inkml:trace>
  <inkml:trace contextRef="#ctx0" brushRef="#br0" timeOffset="-63336.83">26320 18318 328 0,'0'0'31'16,"0"0"-31"-16,0 0-9 0,0 0 9 15,0 0 2 1,0 0 14-16,51 15-6 0,-8 4 0 16,5-1 1-1,8 4-8-15,0-4 0 0,-5 3 0 16,-9-2 5 0,-8-5-7-16,-10 8 2 0,-6 4 4 15,-9 2 13-15,-9 6-11 16,0-2 16-16,-12 9-14 15,-19-5 10-15,-6 0-21 16,-3-4-4-16,2-8 4 16,2-4 0-16,2-6-21 15,5 2-38-15,6-6-29 0,2 3-24 16</inkml:trace>
  <inkml:trace contextRef="#ctx0" brushRef="#br0" timeOffset="-62773.16">27826 18223 13 0,'0'0'361'0,"0"0"-361"15,0 0-7-15,0 0 3 0,0 0 4 16,0 0 3-1,-111 19 3-15,86 11 5 0,0 10 13 16,4 6-1 0,2-2-2-16,6 4-12 0,10-4 0 15,3-4-9-15,0-4-2 16,12-4 2-16,17-1-2 16,7-8-7-16,5-4 4 0,5-11-12 15,0-4 14 1,1-4-21-16,-3 0-4 0,-3-14-41 15,-8-5-27 1</inkml:trace>
  <inkml:trace contextRef="#ctx0" brushRef="#br0" timeOffset="-62526.56">27802 18420 280 0,'0'0'14'0,"0"0"-14"15,0 0-15-15,0 0 15 0,0 0 18 16,0 0-5 0,135 18-2-16,-97-25-8 0,-2-5 3 15,-2-5-6 1,-9-2-2-16,-6 6-31 0,-13 1-37 15,-6-7-142 1</inkml:trace>
  <inkml:trace contextRef="#ctx0" brushRef="#br0" timeOffset="-62372.53">27833 18195 300 0,'0'0'14'0,"0"0"-13"15,0 0 0-15,129-14-2 16,-83 10-4-16,6 4-3 16,-1 0-42-16,0 0-53 0</inkml:trace>
  <inkml:trace contextRef="#ctx0" brushRef="#br0" timeOffset="-61937.45">28216 18187 70 0,'0'0'52'16,"0"0"7"-16,0 0-38 15,0 0 10-15,-36 121-13 16,36-99-2-16,13 0-16 16,21-8-3-16,8-4 3 15,8-3 7-15,5-3-5 0,-4 5 3 16,1-3-2-16,-10 6 10 16,-11-2-5-16,-6 6-4 15,-10-2 7-15,-6 5 9 16,-4-6-16-16,-5 13 0 15,0-1-1-15,-2-4 7 16,-23 5-9-16,-6-8 13 0,-5 4 2 16,-7-4-6-1,3 1-9-15,3-7-1 16,3-7-1-16,10 0-15 16,8-1-31-16,9-4-63 0</inkml:trace>
  <inkml:trace contextRef="#ctx0" brushRef="#br0" timeOffset="-61125.86">29317 18071 16 0,'0'0'396'0,"0"0"-346"0,0 0-35 16,0 0 8-1,-119-36-23-15,97 36 1 0,-7 10-1 16,5 16 1 0,-1 7 0-16,5 6-2 15,7 5 2-15,6 5-1 0,4-5 0 16,3-2-14-16,0-12-4 16,14-2 3-16,7-10-14 15,4-10 2-15,2-4 8 16,2-4 14-1,5-4 4-15,1-22-2 16,8-21 3-16,1-5 11 0,-3-9-8 16,-8-4-3-16,-9 3 1 15,-10 0 9-15,-5 8-7 16,-3 0-1-16,-6-2-1 16,0-3-1-16,0 1-37 15,-4 4 7-15,-7 4-7 16,7 20 32-16,-1 12 5 15,5 18 20-15,0 0-20 16,0 14-6-16,0 20 6 16,0 10 12-16,0 6-8 0,0 0 2 15,7 2-6-15,-1-2 1 16,3 3 3-16,3-3 4 16,3 4-7-16,5-10-1 15,1-12 7-15,-2-6-3 16,-1-15 1-16,-3-4-2 15,-1-7 1-15,1 0-4 16,-1 0-2-16,1-18 1 16,2-8-6-16,-2 5-2 15,-5 6 9-15,2 5 1 0,-3 10 25 16,-3 0-5-16,4 0-21 16,-1 19 8-16,-3 6 9 15,3 7-6-15,0 5-3 16,0-6-5-16,2 0 1 15,3-4-3-15,1 0-1 16,5-9-7-16,3-1-46 16,-2-8-55-16</inkml:trace>
  <inkml:trace contextRef="#ctx0" brushRef="#br0" timeOffset="-60965.88">29805 17867 202 0,'0'0'343'0,"0"0"-341"16,0 0-2-1,0 0-27-15,0 0-43 0,0 0-36 16,-14-15-24-16</inkml:trace>
  <inkml:trace contextRef="#ctx0" brushRef="#br0" timeOffset="-60207.57">29976 18173 335 0,'0'0'32'16,"0"0"-27"-16,0 0-4 15,0 0 9-15,0 0 19 16,0 0 2-16,78 32-16 15,-58-38-8-15,0-20 11 16,0-4-6-16,-5-2-9 16,-3 0 1-16,-10-2-8 0,-2 6-1 15,0-2-18 1,-20 10-6-16,-3 4-4 16,0 10 32-16,-2 6-2 15,0 2 3-15,-2 24-1 16,7 6-3-16,7 8 7 15,7 8-3-15,6 2 1 16,0-1 1-16,0-5 4 16,8-4-4-16,8-8 1 0,-1-7-2 15,4-6 2-15,-4-5-3 16,-1-6 2-16,1-6 5 16,-1-2-2-16,-1 0-5 15,-1-10 0-15,2-23 26 16,4-7-15-16,0-11-9 15,-2-8 12-15,-5 5-10 16,-5 0 0-16,3 14-2 16,-2 10 2-16,-2 12-4 15,-1 12-1-15,-4 6-2 16,0 0-16-16,4 18 7 0,-2 10 9 16,3 8 6-1,-5 5-2-15,0-2-1 0,0 1-17 16,0-10 16-1,2-12 1-15,5-7-2 0,0-8 1 16,-1-3-9-16,1 0 3 16,2 0-6-16,2-9 8 15,4-18 5-15,3-1-9 0,-2-2-2 16,-2 4 10 0,-4 7 1-16,-3 11 0 0,2-1 4 15,-2 9-4 1,-1-4 0-16,4 4 2 0,-1 0 1 15,-1 0-2 1,1 19 2-16,3 0 6 16,-2 1-9-16,4 0 0 0,4 0-5 15,2-4-19-15,-3-6-25 16,-1 3-18-16,-1-12-101 16</inkml:trace>
  <inkml:trace contextRef="#ctx0" brushRef="#br0" timeOffset="-59627.91">30723 17526 181 0,'0'0'47'0,"0"0"-7"16,-16 160-6-16,5-96-6 15,-3-2 0-15,5 5 8 16,3-5-19-16,2 2-15 16,1-2 2-16,3-4 1 15,-3-14-4-15,3-9-2 16,0-16-11-16,0-11 12 16,0-8 0-16,0 0 2 15,0-4 0-15,0-14-2 0,0-4-31 16,0 0 18-1,0 5 1-15,0 6 12 0,6 3-21 16,2 4 21 0,5 4 0-16,1 0 1 0,5-2 3 15,4-6 3-15,-3-1 4 0,3-4 10 16,-1-5 6 0,-2-8-6-16,2 4 8 0,-2-10-7 31,-2-4-21-31,-3 6-1 0,-3-7 0 15,-6 6-9-15,-3 0-24 16,-3-1-3-16,0 2 11 16,0 6-36-16,0 6-47 15,-9 15 3-15,-3 3 105 16,1 25 59-16,3 17 4 16,0 10 8-16,8 3-13 15,0-5-8-15,0 2-19 0,4-8-1 16,11-8-13-16,5-4 3 15,2-10-20-15,2-12-10 16,5-10-15-16,2 0-31 16,-1-6-82-16</inkml:trace>
  <inkml:trace contextRef="#ctx0" brushRef="#br0" timeOffset="-59406.46">30660 17744 405 0,'0'0'0'0,"0"0"-85"15,118-30-65-15</inkml:trace>
  <inkml:trace contextRef="#ctx0" brushRef="#br0" timeOffset="-58581.61">32093 17642 99 0,'0'0'320'0,"0"0"-303"0,0 0-5 16,0 0-11-16,0 0 16 16,0 0 3-16,-47-30-20 15,40 64 1-15,-2 12 3 0,3 2 0 16,1 2 2 0,5-11-5-16,0-12 7 15,0 0-8-15,0-9-7 16,9-8 5-16,0-7 2 15,2-3-13-15,2 0 11 16,8-8 2-16,6-15 11 16,6-12-11-16,2 4 0 15,-1 4 0-15,-7 5-2 16,-8 16 2-16,1 2 0 0,-3 4-14 16,-2 10 8-16,3 20 3 15,-5 10 3-15,-2 10 1 16,-6-1 9-16,-5 5-5 15,0 0 2-15,-8-1-2 16,-13-3 6-16,-10 1-10 16,-6-8 2-16,-3-4-3 15,3-12 0-15,8-9-5 16,6-11-23-16,12-7-48 0,11 0-56 16</inkml:trace>
  <inkml:trace contextRef="#ctx0" brushRef="#br0" timeOffset="-57887.63">32685 17489 350 0,'0'0'10'15,"0"0"-4"-15,0 0-6 0,-118-40 0 16,90 40 2 0,3 0 2-16,9 18 12 0,12 4-16 15,4 11 3-15,0 7-3 16,22 10 15-16,9 2-11 16,5 2-3-16,6-4 0 0,7-1-1 15,-3-10 0 1,-5-3-1-16,-7-5 2 0,-19-7 3 15,-8-4-4 1,-7-2 1-16,0-4 14 0,-7-4 8 16,-22 6-19-16,-9-6-4 15,-6 0-3-15,-3-1-2 16,5-7-5-16,4-2 3 16,9 0 7-16,11 0-1 15,7-2-15-15,11-13-12 16,0 1-10-16,11-6 35 15,20-8 3-15,16 2 0 16,6-7 4-16,9 3 2 16,3-2-4-16,-2 5 1 15,-4-8-3-15,-5 3 17 0,-7-4-10 16,-5-4-3 0,-8 0 10-16,-3 0 10 15,-11 4-20-15,-9-3 6 16,-1 7-6-16,-10 6 11 0,0 2-15 15,0 12-7 1,-8 6 7-16,0 6-3 0,-11 0 3 16,-2 24-1-1,-4 14 1-15,0 5 9 0,8 5 17 16,10-3-6-16,7-6 4 16,0-3-10-16,0-9-14 15,4 0 0-15,12-5-2 16,-1 0 0-16,-1-4-31 15,-1-4-45-15,-9 8-85 0</inkml:trace>
  <inkml:trace contextRef="#ctx0" brushRef="#br0" timeOffset="-56226.84">30127 18777 343 0,'0'0'105'0,"0"0"-88"16,0 0-15-1,0 0 9-15,0 0 20 0,0 0-9 16,0 0-21-16,-89 4-2 16,87 24 2-1,2 7 0-15,0 4-1 0,0-3-2 16,12-4 2-16,11-10 0 15,6-8-1-15,5-6-6 16,-3-8-6 0,-4 0 13-16,-3 0-9 0,-3-14-1 15,-6-12 10-15,-3 2-1 0,-8-6-5 16,-4 2 4 0,0 3 4-16,0 2 5 15,-12 7 4-15,-5 2-9 16,-3 0 9-16,0 4-7 0,4-3-4 15,3 10 0 1,8 3 0-16,3-3 0 0,2 3 0 16,0 0-15-1,0 0-19-15,18 15 33 0,13-1-15 16,9-1 1-16,5-8 1 0,6-2 7 16,2-3-4-1,-1 0-1-15,-1 0 12 16,-4-8-2-16,-7-13 8 15,-7 0-1-15,-8-4 9 0,-7-5 7 16,-7-3-8 0,-9 2-11-16,-2-5 7 0,0-3-3 15,-4 7-6-15,-15-4-1 16,0 6 1-16,1 6-4 16,3 7 3-16,5 4 1 15,6 13 0 1,4 0 0-16,0 0-21 0,11 25-7 15,21 13 28-15,10 1 7 16,7 1 5-16,4 0-7 16,0-4 4-16,1-4 3 0,-2-1-10 15,-4 1-4 1,-3 0 6-16,-7-2-4 16,-13 1 0-16,-12 6-17 15,-13-3-3-15,0-2 16 0,-17-2 0 16,-11-8 4-1,-10-3 6-15,0-6 30 16,-4 0-33-16,-5-8-2 16,-2-5-1-16,-2 0 4 15,4 0-3-15,7 0-1 16,11-5 1-16,12-4 13 16,9-2-14-16,8-8-14 0,0 5 7 15,21-8 3-15,16 0 5 16,8-1-2-16,8-8 2 15,5-1 7-15,7-2-8 16,0-6-1-16,0 4 1 16,-13 0 0-16,-4 0 0 15,-13 1 0-15,-10-1 0 0,-12 0 0 16,-13-4 0-16,0 4-4 16,0 3 4-1,-20 8 0-15,-4 6 6 0,1 6-3 16,1 5-2-16,2 8-2 15,0 0-4-15,7 0-14 16,-1 26 19-16,7 11-4 16,7 3-1-16,0 10 5 15,0-2 0-15,9-1 2 0,11-5-2 16,5-4-7 0,4-9 7-16,-2-1-1 15,-1-10-8-15,-1-10-12 16,-1-4 8-16,-1-4 11 0,4-4-7 15,-1-21 1 1,0-8 8-16,-1-8 0 0,-4 1-15 16,-8-6 13-1,0-2 4-15,-4 2 6 0,0 6 1 16,0 11-9-16,-4 10 8 0,-1 15-1 16,-4 4-7-1,2 0-12-15,2 18 12 0,3 16 11 16,2 5-5-1,0 1-4-15,0-4-2 0,2-7 3 16,0 2-3 0,0-13 0-16,3-5-6 0,-1-2 5 15,-2-9-6-15,1-2-3 16,-2 0 10-16,2 0 0 16,1-16 0-16,2-3-3 15,3-3-11 1,3 0-5-16,0 8-1 0,0 4-5 15,1 10 15 1,-2 0 2-16,0 0-9 0,0 23 17 16,0-3 1-16,-2 5-1 15,-3-3-20-15,3-3-66 16</inkml:trace>
  <inkml:trace contextRef="#ctx0" brushRef="#br0" timeOffset="-55226.1">32273 18469 61 0,'0'0'297'15,"0"0"-295"-15,0 0-2 16,-147 69 0-16,116-34 10 15,4-2 10-15,10-1-10 16,5 1 0-16,10-10-9 16,2-5 7-16,0 1-8 15,0-5-4-15,4-1 3 16,8-4 0-16,3-5-13 0,3-4 9 16,-1 0 3-16,4 0 2 15,-3-9 4-15,-3-12-4 16,1-8 0-1,-3-6 8-15,-2-9-7 0,-2-5 16 16,-2-9 6 0,-1 1 9-16,-1-6-6 0,-1-10-22 15,6 7 0-15,-6 8-2 16,0 22-2-16,-2 14 0 16,-2 22 0-16,0 0 10 0,0 0-5 15,0 22-5 1,-2 18 0-16,-11 19-2 0,-3 2 4 15,5 8-4 1,2-2 4-16,9-6 0 0,0-3-2 16,0-8-5-16,16-11 5 15,4-8 3-15,-2-6-3 16,2-7 0-16,3-7-5 0,0-6 4 16,4-5-14-1,-2 0 10-15,2-18 5 16,0-12 10-16,-6-11-9 15,2 1-2-15,-7-1 3 16,-3 0 0-16,-7 4-2 16,-6 8-3-16,0 3 3 0,0 8 0 15,-8 3-9-15,-5 4 5 16,-3 11 4-16,-2 0 2 16,0 0-2-16,0 18-15 15,3 4 15 1,6-1 4-16,7 6-2 0,2-1-3 15,0-4 4 1,0 2 0-16,0 2-3 0,9 1-6 16,6 1 6-16,1-2 0 15,3-1 0-15,4 0-1 16,1-7-4-16,3 2 5 0,2-10 0 16,7-3-8-1,4-7 8-15,5 0 1 0,-1-15 12 16,-7-7-1-1,-5 4-10-15,-8-5 6 0,-10-4-8 16,-1 1 0 0,-6-2 0-16,-3-3 4 0,-4 3-4 15,0-2 0-15,0 5-2 0,-17-8 2 16,-6 3-19 0,-4-2-19-16,0 6-4 0,8 7-1 15,5 6 28 1,12 9 4-16,2 4-43 0,0 0-5 15,0 4 48 1,0 9 11-16,6-5 7 0,2 5 10 16,-2-3-11-16,-1-6-3 15,1 6-3-15,4-10-68 16</inkml:trace>
  <inkml:trace contextRef="#ctx0" brushRef="#br0" timeOffset="-33015.37">25203 17067 226 0,'0'0'33'0,"0"0"-30"0,0 0-3 16,0 0 0 0,0 0 5-16,0 0 16 0,0 0-6 15,0 0-6-15,-27-99 9 16,25 95 0-16,0-2-14 16,0 6 9-16,0-4-3 15,-1 0-9 1,1 0 6-16,0 4 1 15,2-6-5-15,-4 6 5 0,-1-4-4 16,1-1 9-16,-3 3-8 16,-2-3-4-16,5 1 21 15,-5-2-4-15,0 2-14 16,0 0 7-16,-2-2-11 16,-3-2 8-16,1-3 2 15,-3 9-8-15,1-7-1 16,-3 5 9-16,-2-2-10 15,-2 2 4-15,-3 0 1 0,-2 0 5 16,0-2-10 0,-2 1 1-16,-2 5 5 0,2-3 1 15,-2-1-4-15,2 0 3 16,-2 4-3-16,-5 0 5 16,1 0-7-16,-9 0 2 15,-4 0-1-15,0 0 1 16,-6 0-2-16,3 4-2 0,0 8 5 15,4 2 0 1,-3 0-2-16,6 3 0 16,0 2 4-16,-1-1 1 15,7-2-5-15,1 2-1 16,0 4 2-16,4-2 3 0,0 6-6 16,-1 0-4-16,3 1 4 15,-2 5 1-15,4-5 2 16,0 3-6-16,2 3 6 15,3-3-1-15,-1-2-2 16,3 2-2-16,-1 2 2 16,2-5 2-16,2 4 0 15,1-5-4-15,1 0 4 0,3 2 3 16,1 2-5 0,2-2 0-16,2-2 0 0,4 3 3 15,3-3 0 1,2 0-6-16,0 2 6 0,0 1-3 15,0 0 0 1,2 5-3-16,7-5 3 0,1 0 3 16,0-1-1-16,-1 6-4 0,5-1 5 15,-3-1 1 1,3 4-4-16,-1-2-5 0,3-2 5 16,1 2 2-1,3-1-2-15,0 2-2 0,2-3 2 16,1 2 0-1,-3-2 0-15,4 0 0 0,3-2 0 16,-5-1 0 0,1-3 2-16,-1-4-4 15,0 0 6-15,3-4-6 0,4 3 2 16,2-2-7-16,2 0 7 16,3-7 0-1,1 7 3-15,2-5-6 16,1-2 6-16,0 2-1 0,-3-2-2 15,0 3-5-15,-4 2 5 16,-2-4 0-16,3-4 2 16,-3 2-4-16,2-4 2 15,1 4-2-15,-1-8 2 16,-2 6-3-16,0-5 3 16,3 0-2-16,-1 2 2 15,0-6-1-15,6 0-2 16,1 3 3-16,2 2 0 15,5 1 0-15,-1-3 0 16,2 2-12-16,-4-5 10 16,3 4 2-16,-1-4-2 0,4 0 2 15,-2 0-3-15,-1 0-2 16,0-9 3-16,-4 4 0 16,-6-7-1-16,-1 2 3 15,-5-3-3-15,-2 3 3 16,0-1 0-16,0-4-1 15,2 1 1-15,0-7 4 16,5 2-4-16,1-6 0 16,4 2 0-16,-1 2 6 15,0-2-6-15,3-2-5 0,-3 4 5 16,-5-2 2-16,-2-2 0 16,-4 2-4-16,0 0 4 15,-2-4-1-15,-4 5-1 16,-4 0-4-16,0 0 4 15,-3 1 3-15,-1-8-1 16,3 4-4-16,-3-4 5 16,-1 3 1-16,1-2-4 15,-4 2-3-15,1 4 3 0,-4 0 3 16,-1 8-3 0,-1-2 0-16,-1-2 0 0,0 0 3 15,-3 0-3 1,0-5-3-16,-2 5 3 0,0 0 3 15,0 0-1 1,0 1-4-16,0 2 4 0,0 1 2 16,0-1-4-16,0 0 0 15,0 1 0-15,0 1 11 16,-6 0-11-16,-4-1 0 0,1 2 2 16,-1-1-1-1,0-2-1-15,-3-3 1 0,-2 6-1 16,-1-2 3-1,-5 4 1-15,4-2-5 0,-1-2 4 16,1 2 3 0,-1 2-5-16,-1 0 2 0,2-3-3 15,1 4 5-15,-1-4-2 16,1 0-1-16,3 2-1 16,-3-1 6-16,3 3-6 15,-3-4 2-15,0 3-3 16,6 3 6-16,-4-8-3 15,-1 3-5-15,1 2 4 16,-1-2 3-16,1 2-5 16,-1 0-4-16,3-2 4 0,-1-1 1 15,0 0-1 1,1 3 0-16,4 0 0 0,-3-1 3 16,1 0-3-1,-1 3-4-15,1 0 4 0,0-2 4 16,4 2-2-1,-3-2-4-15,1 2 4 0,2-2 0 16,-1 2-2 0,3-3-2-16,-4 4 2 0,0-3 3 15,2 6-2-15,1-4-2 16,3 2 2-16,-2 2 4 16,2-1-5-16,0 5 2 0,-1-3-1 15,3 3 1 1,-2-4 0-16,2 4-4 0,-3-5 4 15,3 5 0 1,-2-1-2-16,2 1-6 0,-2-4 6 16,0 0 1-1,-1-1 1-15,1 1-4 16,-2-1 4-16,-3 1 0 16,3-5-2-16,2 7-4 0,-3-5 4 15,0 2 2 1,1 1-1-16,-2 0-2 0,1 3 2 15,1-8 3-15,2 5-4 16,-1 4-6-16,1-4 6 16,-1 3 3-16,1 1-2 15,2 0-2-15,0 0 2 16,0-5 1-16,0 5-2 16,0 0-5-16,0 0 5 15,0 0 2-15,0 0-1 16,-2 0-2-16,2 0 2 0,0 0 1 15,0 0-2 1,0 0-7-16,0 0 7 0,0 0 2 16,0 0-1-1,0 0-2-15,-2 0 2 0,2 0 3 16,-2 0-4-16,2 0-4 16,0 0 4-16,0 0 2 15,0 0-2-15,0 0 0 16,0 0 0-16,0 0 3 15,0 0-3-15,0 0-5 16,0 0 5-16,0 0 2 16,0 0 0-16,0 0-4 0,0 0 4 15,0 0 0-15,0 0-2 16,0 0-4-16,0 0 4 16,0-4 3-16,-2 4-2 15,-1-3-2-15,1 3 2 16,0 0 2-16,2-5-3 15,-2 5-5-15,2 0 5 16,0 0 1-16,0 0-1 16,0 0 0-16,0 0 0 15,0 0 2-15,0 0-2 16,0 0-3-16,0 0 3 0,0 0 1 16,0 0 1-1,0 0-4-15,0 0 4 0,-2-4 0 16,-1 2-2-1,3 2-5-15,-2 0 5 0,2 0 2 16,0 0 0 0,0 0-4-16,-3 0 4 0,1-4 1 15,0 4-3-15,2 0-6 0,0 0 6 16,0 0 2 0,0 0-1-16,0 0-2 0,-2 0 2 15,2 0 2 1,0-4-3-16,0 4-6 0,0 0 6 15,-2 0 3 1,2 0-3-16,0 0 0 16,0 0 0-16,0 0 3 15,0 0-3-15,0 0-5 0,0 0 5 16,0 0 2-16,0 0-1 16,0 0-2-16,0 0 2 15,0 0 1-15,0 0-2 16,0 0-5-16,0-4 5 15,0 4 2-15,0 0 0 16,0 0-4-16,0 0 4 16,-2 0 1-16,2 0-3 15,0 0-5-15,0 0 5 16,-3-4 1-16,1 2 0 16,0 2-2-16,2-4 2 15,-2 4 2-15,2 0-3 16,-2-4-5-16,2 4 5 0,-2 0 2 15,2 0-1 1,0-4-2-16,-4 4 2 0,2 0 2 16,2 0-3-16,0 0-6 15,0 0 6-15,0 0 0 16,0 0 0-16,0 0 0 16,0 0-2-16,0 0 0 15,0 0 2-15,0 0-9 16,0 0 9-16,0 0 0 15,0 0-1-15,0 0 0 16,0 0-7-16,0 0 4 16,0 0-15-16,0 0-4 0,0 0 11 15,0 0 8-15,0 0-13 16,0 0 2-16,0 0-7 16,0 0 10-16,0-3-5 15,0 3-21-15,0 0-13 16,0 0-2-16,0 0-13 15,0 0 9 1,2 0 4-16,6-3-59 0</inkml:trace>
  <inkml:trace contextRef="#ctx0" brushRef="#br0" timeOffset="33473.73">29165 18173 310 0,'0'0'56'16,"0"0"-22"0,0 0 7-16,0 0 8 0,0 0-11 15,0 0-3 1,0 0-18-16,0 0 9 0,-73-75-7 15,73 70 4 1,0 5-7-16,0 0-15 0,0 0-1 16,0 0 0-1,0 0 1-15,11 0-1 0,7 0 3 16,13 0 5-16,11 0 1 0,12 0-4 16,17 0 2-1,14-8 1-15,8-2-5 16,7-4-6-16,4-4 6 15,4 2-2-15,1 1-1 16,0 2-1-16,1 5 1 16,-4-2 1-16,1 2-1 0,-11 2-2 15,-14-2-1-15,-19 4 1 16,-14 4-1-16,-16 0-10 16,-10 0 7-16,-8 0 0 15,-5 0-24-15,-8 0-12 16,-2 0-3-16,0 0 6 15,-6 0-57 1,-15 0-124-16</inkml:trace>
  <inkml:trace contextRef="#ctx0" brushRef="#br0" timeOffset="34254.39">29760 17311 364 0,'0'0'38'16,"0"0"-23"-16,0 0 21 0,0 0 25 15,-3-128-3-15,-12 100-29 16,-9 6 1-16,-8-5-1 16,-5 9-22-16,-8 4 1 15,-2 7-5-15,4 7-3 16,8 0 0-1,2 21 4-15,1 20-4 0,8 13 0 16,-3 8-3-16,7 4 2 16,6 2-3-16,8-2 3 15,6-3-1-15,0-5-11 0,0-8 8 16,20-2 1 0,7-12-11-16,2-6 4 0,0-10-2 15,5-8 5 1,-3-12 5-16,0 0-4 0,4-12 7 15,5-24 2 1,0-10-2-16,3-12-3 0,-3-4-3 16,-5 0 6-16,-6 7 0 15,-4 3-9-15,-7 12 9 16,-5 12 1-16,-4 12-1 0,-7 10 0 16,0 6-1-1,0 0 0-15,4 22-15 16,2 15 15-16,3 7 1 15,1 6 12-15,1-6-10 0,5 0-2 16,1-8 0 0,2 0 3-16,1-8-3 0,0 2-4 15,-2-4 3-15,1-8 1 16,-2-8-19-16,4-6-4 16,-1-4 13-16,3-8 10 15,1-23 1 1,-1-14-1-16,-3-5 0 0,-9 5 0 15,-3 5-2-15,-8 4 1 16,-2 0-3-16,0 7-29 16,-2-4-50-16,-19 3-112 0</inkml:trace>
  <inkml:trace contextRef="#ctx0" brushRef="#br0" timeOffset="34461.97">29947 16920 571 0,'0'0'0'16,"0"0"-8"-16,0 0-16 0,0 0 10 15,0 0 12 1,0 0-69-16,20-54-41 15,-2 72 11-15</inkml:trace>
  <inkml:trace contextRef="#ctx0" brushRef="#br0" timeOffset="34855.94">30185 17074 358 0,'0'0'99'0,"0"0"-99"0,0 0-1 16,0 0-4 0,0 0 5-16,0 0 9 0,23 82 0 15,-19-33-8-15,0 5 8 16,3-2-5-16,0 6 4 16,2-12-7-16,4-2 2 15,5-10 0-15,-1-14-1 16,-1-3-2-16,0-8 0 0,-2-5-2 15,-4-4 2 1,0 0 14-16,-1-21 2 0,-1-15 1 16,-1-8-7-1,-2-6-9-15,-3-7 2 0,-2 7-1 16,0 2 1-16,0 6-3 16,4 8-11-16,3 10 4 15,-3 7-10-15,1 12-41 16,1 5-5-16,1 0 1 15,4 0-26-15,2 9-65 16</inkml:trace>
  <inkml:trace contextRef="#ctx0" brushRef="#br0" timeOffset="35401.93">30698 17218 280 0,'0'0'87'0,"0"0"-65"15,0 0-3 1,0 0 25-16,0 0 17 0,0 0-22 16,0 0-27-16,-16-103 0 0,5 103-11 15,0 3 7 1,-5 21-7-16,-2 13 1 0,3 11-2 16,-3 0 0-1,5-2-1-15,4 2-3 0,0-2-2 16,6-2 4-1,3-8-5-15,0-9-6 0,0-10 8 16,0-4-2 0,12-7-5-16,1-6-1 0,-2 0 13 15,7-15 8-15,5-20 1 16,-2-14-6-16,0-9 6 16,-1-4-5-16,-3-6 0 15,-1-8-3-15,-5-4 4 16,-7-5-4-16,-4 5-1 15,0 4-4-15,0 10 4 16,0 12 0-16,0 18 0 0,6 14 0 16,-4 9 3-1,2 11-3-15,-4 2 0 16,2 0-10-16,3 18 10 0,3 14 5 16,6 9-5-16,1 3 1 15,4 10 3-15,-4 7-3 16,-1 12-2-16,-6 2-2 15,-3 1-19-15,-3 0 1 16,-2-18-34-16,0-4-9 16,0-10 3-16,0-16-17 15,0-16 11-15,2-12-12 0</inkml:trace>
  <inkml:trace contextRef="#ctx0" brushRef="#br0" timeOffset="35824.8">31066 17111 237 0,'0'0'30'0,"0"0"-10"0,0 0 38 15,0 0 12 1,0 0-25-16,0 0-27 16,-31 0-9-16,4 27 7 15,-2 18-5-15,-2-1 0 0,8-4-10 16,4 4 2-1,7 1-3-15,3-3-5 16,7-7 4-16,2-5-2 16,0-4-6-16,0-7-5 15,6-5 1-15,11-6 11 16,-2-2-13-16,1-6 4 16,1 0 11-16,3-14 2 15,-2-9-2-15,-4 1 0 16,-4-6 0-16,-5 2 2 0,-1-4 16 15,-2 6-6-15,1 6 3 16,-3 2-4-16,0 10 4 16,5 2 4-16,-5 4-11 15,2 0-4-15,2 0-4 16,0 0-19-16,5 8 7 16,3 7-3-16,1 2-19 15,1 1-12-15,-4 4-15 0,-1-8-47 16</inkml:trace>
  <inkml:trace contextRef="#ctx0" brushRef="#br0" timeOffset="36301.95">31361 17197 438 0,'0'0'45'0,"0"0"-25"16,0 0 5-16,0 0-12 15,0 0-3-15,0 0-9 16,-83-2-1-16,54 38-1 16,2 4 0-16,2 6 1 0,5 2 0 15,7 2-14 1,2-6-8-16,3-8-10 0,6-9-1 16,2-13 16-16,0-11-5 15,0-3 9-15,16 0 2 16,4-3 11-16,4-29 13 15,1-13-10-15,0-5-1 16,4-8 6-16,-2-8-8 16,-1-1 9-16,-2-9-1 15,-3 1-8-15,-4-11 1 0,-3-3-1 16,-1 1-5 0,-4 10 0-16,0 15 4 15,-2 25 1-15,-1 19 0 16,-1 19 0-16,-5 0-13 0,0 40 13 15,0 18 4 1,0 14 15-16,-9 4-16 0,0-4 4 16,0 2-7-1,2-2-1-15,3-4-4 0,4-5-9 16,0-10-6-16,0-18-13 16,0-7-19-16,11-16-59 15</inkml:trace>
  <inkml:trace contextRef="#ctx0" brushRef="#br0" timeOffset="36692.28">31647 17008 187 0,'0'0'221'16,"0"0"-177"-16,0 0-26 0,0 0 9 16,0 0-7-16,0 0-17 15,0 0 6-15,-76 94-9 16,59-41 0-16,1-3-4 15,5-6 4 1,9-4-10-16,2-12 5 0,0-6-12 16,11-6-9-16,11-15-7 15,0-1 32-15,2 0 0 16,-1-27 0-16,-3-13-1 16,-5 0 2-16,-4-4 5 15,-3 0-2-15,-6 1 17 16,0 9 0-16,0 8-4 15,-2 16-6-15,0 10-9 16,0 0-1-16,5 8-15 16,-3 20 9-16,4 12 6 0,2 4 8 15,-2-3-8-15,3-5-3 16,1-4-17-16,4-5-18 16,-1-14-11-16,1-5-86 15,-3-8-94-15</inkml:trace>
  <inkml:trace contextRef="#ctx0" brushRef="#br0" timeOffset="37342.27">31941 16964 336 0,'0'0'54'0,"0"0"-38"0,0 0-11 16,0 0 11-16,12 115 12 15,-8-79-6-15,0-9-16 16,3-1-6-16,-1-3 4 15,-1-9-2-15,-3-2-2 16,1-11-7-16,1 4 5 16,1-5-6-16,1 0 8 15,7-14 3-15,5-18 0 16,3-3-2-16,-4-1-1 16,-1 9 3-16,-5 0-2 0,-1 9 6 15,-2 7-2 1,-2 5-3-16,1 1 1 0,-1 5-3 15,4 0 10 1,1 14-6-16,2 8 6 0,1 4-2 16,-1-2-8-1,-2 2-2-15,-2-3-4 0,4-2-12 16,1-6-8-16,1-7-7 0,5-8-2 16,3 0 19-1,4-18-10-15,-1-13-9 16,-4 0-1-16,-1-1 23 15,-6 9 13-15,-8 5 8 0,0 10 50 16,-5 1 1 0,-2 4-19-16,0 3-10 0,0 0-30 15,0 10 1-15,0 16-1 16,2 2 11-16,4-1-3 16,1-5-6-16,5-4-1 15,1-8-1-15,0-3 2 16,3-2 7-1,2-5-1-15,1 0-6 16,4-8 6-16,-1-20-3 0,-2-12 7 16,-4-5-12-16,-12 1 6 15,-4 4 0-15,0 8 9 16,0 10 11-16,-13 8 8 16,-7 6-22-16,-7 8-12 15,-4 0-14-15,0 26-32 16,-1 6-2-16,8 4-60 15,-5-10-74-15</inkml:trace>
  <inkml:trace contextRef="#ctx0" brushRef="#br0" timeOffset="45002.26">27233 15825 149 0,'0'0'39'0,"0"0"-31"0,0 0-1 16,0 0-3-1,0 0-4-15,0 0 20 0,0 0-5 16,20-59-13-1,-18 54 2-15,3 0-3 0,-3-2 23 16,0-3-5 0,0 2-11-16,-2-2 7 0,0 1 14 15,0 1-18-15,0-1-1 16,2 1-7-16,-2 0 9 16,0 2-4-16,0 1-4 0,0-1 10 15,0 3 9 1,0-1-19-16,0 0 10 0,-6-4-9 15,-1 2 11 1,-1-4-9-16,-2 1-5 0,2 2 10 16,-5-3 0-16,1 2-4 15,-3-5 1 1,-6 4-8-16,4-5 9 0,-5 4-10 16,-1 1 2-16,-4 5 3 15,0 0 1-15,-4 4-6 16,0 0-10-16,-2 0 10 15,-3 0 6-15,3 8-2 16,-1 2-4 0,8 7 0-16,-3-2-1 0,2 2 5 15,0 1-8-15,1 4 8 0,-1 0-2 16,0 0-2 0,2 6-4-16,3-2 4 0,0 0 3 15,0 11-2 1,-5 0-2-16,2 5 2 0,1 0 4 15,4-3-5 1,6-4-7-16,10 2 7 16,2-1 2-16,2 8-2 0,0 6 0 0,4-2 0 15,16 2 4 1,7 3-4-16,2-3-6 16,3 4 6-16,1-7 1 15,4 3 0-15,1 3-2 16,5-7 2-16,3 2 2 15,4-3-3-15,3-9-5 0,5 4 5 16,2-12 5 0,-2-2-5-16,4-4-3 0,-2-8 3 15,3-5 11-15,-3-1-11 16,0 1-2 0,-2-5 2-16,-4-4 3 15,-1 0-1-15,-2 0-4 16,1 0 4-16,-4 0 7 15,2-13-9-15,-1-4 0 16,0-5 0-16,0 0 5 0,2-6-4 16,-2-7-2-16,-2 3 2 15,-5 0 4-15,-4 2-5 16,-5-2 0-16,-4 1 0 16,0-4 7-16,0-5-5 15,-2 4-4-15,-4 0 4 0,-8 10 6 16,-1 4-8-1,-6 2 1-15,-3 0 0 0,-1-3 8 16,-2-1-7 0,0 2-3-16,-2-4 2 0,0 0 7 15,0 2-8-15,0-6-3 16,0 2 3-16,0-4 3 16,0 6-2-16,0 0-2 15,-4 8 2-15,-5 0 1 16,1 0-2-16,-4 0-5 15,-1-4 5-15,-3 4 1 16,3 0 2-16,-3 0-6 16,1 0 6-16,-1-1 3 0,1 1-6 15,-1 2-7 1,0-1 7-16,0-2 2 0,3 1-2 16,-1 5-1-16,2 0-1 15,-5 5 1-15,-2 2 1 16,1 1-6-1,1-2 6-15,-4 2 0 0,-1-6 1 16,0 5-2-16,-5 0 2 16,2-2 6-16,3-3-7 15,-1 0-5-15,4 1 5 0,-1 0 3 16,-3 2-1 0,4 3-4-16,-2-2 4 0,1 5 0 15,-2-6-2 1,-2 4-7-16,-3 2 7 0,0-2 4 15,2 1-1 1,1 2-6-16,0-3 6 0,-1-2 3 16,-2 3-6-16,-4 2-4 15,4-4 4-15,5 5 10 16,2-3-9-16,6-1 3 16,1-1-3-16,2 1 9 15,0-1-10-15,0 5 0 0,0-4 0 16,1-2 6-1,0 3-4-15,-1-1-4 0,-1 3 4 16,1-4 5 0,-3 2-7-16,6 3-9 0,-1 0 9 15,5 0 5-15,0-5-2 16,-2 4-6 0,6 1 6-16,-2 0 0 0,0 0-3 15,2 0-9-15,0 0 9 16,-2 0 5-16,2 0-5 15,0 0 0-15,-2 0 0 16,2 0-5-16,0 0 5 16,0 0-10-16,0 0 10 15,-3 0-2-15,3-3-6 16,0 3 6-16,-2 0 1 16,0-1-3-16,0 1 4 15,-2 0-13-15,2 0 13 16,-1 0-2-16,0 0-4 15,1 0 2-15,0 0 4 0,0 0 8 16,2 0-8 0,-2 0-4-16,2 0 4 0,0 0 3 15,0 0-2-15,0 0-2 16,0 0 2-16,0 0-1 16,0 0 0-16,0 0-12 15,0 0 12-15,0 0-2 16,0 0-2-16,0 0 2 15,0 0-2-15,0 0 3 16,0 0 1-16,0 0-8 0,0 0 8 16,0 0 4-16,0 0-4 15,0 0 0 1,0 0 0-16,0 0 4 0,0 0-4 16,0 0-7-16,0 0 7 15,0-4 4-15,0 4-3 16,0 0-2-16,0 0 2 15,0 0 1-15,0 0-2 16,0 0-6-16,0 0 6 16,0 0 4-16,0 0-2 15,0 0-4-15,0 0 4 0,0 0 6 16,0 0-8 0,0 0-1-16,0 0 1 0,0 0 4 15,0 0-4 1,0 0 0-16,0 0 0 15,0 0 3-15,0 0-3 16,0 0-7-16,0 0 7 0,0 0 3 16,0 0-2-16,0 0-2 0,0 0 2 15,0 0 2 1,0 0-3-16,0 0-5 0,0 0 5 16,0 0 2-1,0 0-1-15,0 0-2 0,0 0 2 16,0 0 1-1,0 0-2-15,0 0-5 16,0 0 5-16,0 0 1 16,0 0-1-16,0 0 0 0,0 0 0 15,0 0 3-15,0 0-3 16,0 0-6 0,0 0 6-16,0 0 4 0,0 0-1 15,0 0-3-15,0 0 0 16,0 0 13-16,0 0-13 15,0 0 3-15,0 0-3 16,-3 0 3-16,3 0-2 16,0 0-2-16,0 0 2 15,0 0 0-15,0 0-1 16,0 0-10-16,0 0 10 0,0 0-1 16,0 0 1-1,0 0-1-15,0 0 2 0,0 0 1 16,0 0-2-1,0 0-5-15,0 0 5 0,0 0 2 16,0 0-2 0,0 0 0-16,0 0-3 0,0 0 0 15,0 0 3-15,0 0-12 16,0 0 6-16,0 0 6 16,0 0-15-16,0 0 1 15,0 0-4-15,0 0 8 16,0 0-2-16,0 0-9 15,0 0 2-15,0 0 0 16,0 4-34-16,0 6-16 16,0 7-43-16</inkml:trace>
  <inkml:trace contextRef="#ctx0" brushRef="#br0" timeOffset="62331.81">27523 15915 80 0,'0'0'0'16,"0"0"-51"-16</inkml:trace>
  <inkml:trace contextRef="#ctx0" brushRef="#br0" timeOffset="62521.7">27523 15915 57 0,'-158'-13'110'0,"129"3"-74"16,7-5-6-16,5 3-30 15,9-1 0-15,-1-6 28 0,3 1-18 16,4 2-9 0,-4 10 7-16,4 6 7 0,2 0-12 15,0 0-1 1,0 0 12-16,0 0-14 0,10 0-12 15,16 5 12 1,12 3 0-16,6 2 5 0,4 7-5 16,-2 2-15-16,-1-6-11 15,-3 1-28-15,-2 3-16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2-11-24T09:08:26.107"/>
    </inkml:context>
    <inkml:brush xml:id="br0">
      <inkml:brushProperty name="width" value="0.05292" units="cm"/>
      <inkml:brushProperty name="height" value="0.05292" units="cm"/>
      <inkml:brushProperty name="color" value="#FF0000"/>
    </inkml:brush>
  </inkml:definitions>
  <inkml:trace contextRef="#ctx0" brushRef="#br0">23152 4426 161 0,'0'0'52'15,"0"0"-25"-15,0 0-6 0,0 0-4 16,0 0 6 0,0 0-8-16,0 0 3 0,0 0-6 15,0 0-2-15,-32-23 5 16,32 21 1-16,-2 0-6 16,0 2 6-16,2-1-7 0,-2 1-2 15,2 0 0 1,0-3-2-16,0-1 11 15,-3-1 0-15,3 1-10 16,0-5 3-16,0-3-2 0,0-8 2 16,0-2-6-16,0-8 2 15,0-6 6-15,7-6-5 16,2-8-4-16,-3-1-2 16,3-5 1-16,-2 0 2 15,0 0-3-15,-5 0-2 16,2 2 2-16,-1 4 0 15,-1 6 2-15,0 5-2 16,2 7 0-16,-4 6 1 16,0 8-1-16,0 4 1 15,0 8-1-15,0 2 3 0,0 4-1 16,0 0-1 0,0 0-1-16,3 2-8 0,2 26-2 15,-1 12 10 1,5 14 10-16,1 9-1 15,0 1-8-15,-1 2 5 16,-3 2 1-16,-2-4-1 16,-1-2 0-16,0 1-5 15,-3-5 6-15,0-5-6 16,2-5 1-16,-2-9-2 16,2-5 4-16,2-4-4 0,-2-4 0 15,3-2-10-15,-1-2 7 16,-2 0-16-16,0-1-32 15,1-4-12-15,-3 0-27 16,0-5-51-16</inkml:trace>
  <inkml:trace contextRef="#ctx0" brushRef="#br0" timeOffset="327.39">22622 4979 310 0,'0'0'53'15,"0"0"-46"-15,0 0-2 0,148 0-4 16,-90-14 17-1,4 0 9-15,-1-1-3 0,-1 2-16 16,0-1-3 0,0 2 5-16,-2 0-10 0,-4 1-1 15,-3 1 0-15,-6 2-3 0,-8 3-21 32,-3-1-18-32,-7 6-24 0,-7 0-9 0,-7 0-155 15</inkml:trace>
  <inkml:trace contextRef="#ctx0" brushRef="#br0" timeOffset="809.94">23048 5446 298 0,'0'0'30'16,"0"0"-6"-16,0 0-23 15,0 0 2-15,0 0 7 16,0 0-2-16,54-54-7 16,-20 40 7-16,-1 2 5 15,0 5-12-15,1 7 5 16,-5 0-4-16,0 0 0 15,-5 19-2-15,-3 9 3 16,-6 6-3-16,-6 4 4 16,-9 8 5-16,0 4-8 15,0 4 11-15,-24 9 4 0,-5-3-5 16,-5 0-3 0,1-2 13-16,4-8-3 0,2-8-10 15,7-8 6-15,7-7-5 16,4-10-6-16,6-2-3 15,3-8 1-15,0-1-2 16,0 0-1-16,0-1-9 16,5-1 6-16,15-2-11 15,7-2 9-15,10 0-10 16,11-9-29-16,5-14-24 16,2-9-32-16</inkml:trace>
  <inkml:trace contextRef="#ctx0" brushRef="#br0" timeOffset="1479.58">25342 4207 335 0,'0'0'55'0,"0"0"-31"15,0 0-17-15,0 0 13 16,-7-123 8-16,7 81-6 15,0-4-9-15,5-6 6 16,-1-8-9-16,0-7-3 16,0-2-7-16,-1-2 3 15,4 9-2-15,-3 14 0 0,3 10 1 16,-3 18-2 0,-2 7 1-16,1 12-1 0,-3 1-2 15,4 0-15 1,0 12 5-16,6 22 12 0,1 10 0 15,5 12 11 1,-1 2-4-16,1 3-2 0,-1-1 8 16,-4-2-13-1,-2-6 9-15,-2 2-4 0,-3-4-1 16,-4 4-4-16,0-1 0 16,0-3 0-16,0-2 0 15,0 2-24-15,0 0-3 0,-11 2-25 16,-5-2-44-1,-3-2-55-15</inkml:trace>
  <inkml:trace contextRef="#ctx0" brushRef="#br0" timeOffset="1809.86">24769 4891 344 0,'0'0'73'0,"0"0"-63"16,0 0-3-16,147-40 2 15,-80 21 24-15,5 1-5 16,-1 2-25-16,4 2 7 15,3-2-4-15,2-1-1 0,5-2-5 16,6-2-2 0,5 4-1-16,-5 3 2 0,-1 6-30 15,-12 6-22-15,-16 2-29 16,-11 0 29-16,-16 0-73 16</inkml:trace>
  <inkml:trace contextRef="#ctx0" brushRef="#br0" timeOffset="2980.09">24526 3396 129 0,'0'0'58'0,"0"0"-20"16,0 0-18-16,0 0 9 15,0 0-14-15,0 0 9 16,-24-7-1-16,19 7-10 16,0 0-5-16,1 0-5 15,-2 0 10-15,-1 2-6 0,-7 21-5 16,-1 24-2 0,-10 30 8-16,-1 28 12 0,-8 31 4 15,-1 31-3 1,-1 18 1-16,3 12 1 0,10 9-11 15,7-10 6 1,14-5-12-16,2-5 9 0,0-8-10 16,14-4-3-1,5-13-2-15,6-18 0 0,-2-17-8 16,6-18 1-16,2-17-7 0,4-15-11 16,5-18-7-1,1-12-4-15,1-14-19 0,0-5-4 16,1-7-65-1</inkml:trace>
  <inkml:trace contextRef="#ctx0" brushRef="#br0" timeOffset="5009.72">23241 3800 219 0,'0'0'26'0,"0"0"-17"15,0 0 25-15,0 0-21 16,0 0 5-16,0 0 8 16,-5-23 2-16,5 23-5 15,-3 0-13-15,-1 0 3 0,-2 11-5 16,-13 22-6-1,-4 22 3-15,-13 22-2 0,-9 16 6 16,-4 15-8 0,-4 9 2-16,-3-2-2 0,2-3 15 15,10-24-12-15,13-28 11 16,19-24-12 0,12-24 6-16,0-10-9 0,12-2 0 15,15 0 3-15,8-20 16 16,14-18-11-16,9-16-6 15,2-7 1-15,-2-5-3 16,-6 7 0-16,-8 3-14 16,-7 15 14-16,-5 13-1 15,-14 16-7-15,-5 12-5 16,-6 0-8-16,-5 30 13 0,-2 21 7 16,0 20 1-1,-18 18 10-15,-15 13 4 0,-5 14-13 16,-5 5 0-1,1 5 3-15,5 8 3 0,3-7-7 16,14-17 0 0,13-26 0-16,7-26 0 0,5-24-2 15,19-12-10-15,5-14 12 0,0-8 1 16,5-14 0 0,3-26 2-16,3-12-3 0,-1-6 0 15,-4 1-6 1,-8 13 6-16,-7 13 0 0,-9 17 2 15,-6 14-2 1,-5 5-26-16,0 45 26 0,-7 28 12 16,-20 25-2-1,-6 15-2-15,-3 3-5 16,2-2 11-16,3-8-3 0,7-16-9 16,8-13 2-1,10-20 0-15,6-18-4 0,0-12-7 16,13-8-13-16,14-5-3 15,10-12-14-15,8-7-35 16,11 0 15-16,1-13-87 16</inkml:trace>
  <inkml:trace contextRef="#ctx0" brushRef="#br0" timeOffset="8579.56">23510 4479 75 0,'0'0'41'15,"0"0"-16"1,0 0 8-16,0 0 4 0,0 0-1 15,0 0-12 1,-9-38-6-16,9 29 2 0,-2 0 2 16,2-3-11-16,0 0-8 0,0-2 9 15,0-2-9 1,0-4-3-16,2-1 3 0,7-4 6 16,2 1-9-1,2-2 3-15,3-6-2 16,2 2 9-16,2-2-8 15,-3 4-1-15,-1 7-1 0,-3 7 3 16,1 5-3-16,-3 3 0 16,3 6-6-16,-3 0 6 15,0 3-8-15,0 23-5 16,-4 12 13-16,-3 15 2 16,-4 7 3-16,0 8 2 15,0 4-7 1,-6-1 10-16,-13-4-1 0,2-2-9 15,-3-3 7-15,-1-6 4 16,0 0-8-16,-2-3 5 16,1-3-5-16,-3 0 10 0,3 0-7 15,0 0-4 1,4 0 2-16,5-2-3 0,6-4 0 16,5-4-2-1,2-8-2-15,0-4 3 16,0-1 0-16,0-10-1 15,0 0 1-15,0-5 0 16,2-4 0-16,9-1 6 16,1-1-2-16,5 0 5 15,6-1-9-15,3 1-5 0,10 2-2 16,6 3-5-16,7-4-62 16,7 3 36-16,7 0-69 15</inkml:trace>
  <inkml:trace contextRef="#ctx0" brushRef="#br0" timeOffset="9659.93">25103 5382 416 0,'0'0'20'0,"0"0"-20"16,-2 124-2 0,2-44-1-1,0 15 3-15,9 10 8 0,0 4-6 16,4-7 0-16,-2-11 0 15,-2-23 11-15,2-18-11 16,-4-14 0-16,-5-14 2 16,2-16 2-16,-4-6-2 15,0 0 23-15,0-22 26 16,-4-20-17-16,-16-18-36 16,-6-20 0-16,-1-19 3 0,2-13-3 15,2-4-15-15,8 5-1 16,11 15 10-16,4 14 4 15,0 8 2-15,29 12-18 16,4 14 8-16,5 11 2 16,-2 21 8-16,-3 16-4 15,-2 0 2-15,-6 39 1 16,-5 15-6-16,-11 16 7 16,-9 7 4-16,0 2 4 15,-13 3-6-15,-18 1-4 16,-6-7 3-16,4-10-2 0,6-16-2 15,12-20-23 1,8-14-6-16,5-12-2 0,2-4-11 16,0-4 7-16,7-26-40 15,15-18-46-15</inkml:trace>
  <inkml:trace contextRef="#ctx0" brushRef="#br0" timeOffset="10196.5">25442 5524 218 0,'0'0'37'0,"0"0"9"16,74 162-16 0,-53-95-11-16,-2-3-9 0,-9 0 16 15,-10 2-4-15,0-7-15 16,0-11-1-16,-10-18 11 16,3-18-17-16,2-12 14 15,1 0 24-15,-1-12 4 16,-6-18-36-16,0-13-6 15,4-9 1-15,1-8-1 16,6 0-1-16,0 0-8 16,0 3 2-16,11 10 5 15,7 8 2-15,4 7-10 16,7 5 9-16,3-3 1 0,3 1-7 16,5 3 6-1,0 0-2-15,-2 4 3 0,0-2 0 16,-3 2-3-1,-1 0 3-15,-7 0 2 0,-3 2 1 16,-4-8-6-16,0-2 6 16,-4-7-3-16,-1 0 0 15,-4-2-10-15,-6 2-1 0,-5-3 5 16,0 7-1 0,0 8-6-16,-5 4 10 15,-10 11 1-15,-1 10 2 16,-6 0-19-16,-7 26 19 15,-4 26 1-15,-6 20 6 16,0 15 2-16,1 8-9 16,7 4 13-16,10-7-9 15,13-12-4-15,8-12-1 16,0-9-2-16,27-8-15 16,12-14-7-16,6-10-38 15,2-12-31-15</inkml:trace>
  <inkml:trace contextRef="#ctx0" brushRef="#br0" timeOffset="10496.86">26408 5141 372 0,'0'0'3'0,"0"0"3"0,0 0-6 15,0 0 11 1,-144 123 7-16,103-47-1 0,2 6 9 16,5 0-16-16,3-4 7 15,16-7-6 1,7-11 2-16,8-12-13 0,12-12 1 16,22-8-2-16,10-6 1 15,12-10-1-15,6-6-2 0,5-6 3 16,-1 0-16-1,4-10-18-15,-3-11-24 0,2-8-41 16</inkml:trace>
  <inkml:trace contextRef="#ctx0" brushRef="#br0" timeOffset="10849.48">27200 4423 379 0,'0'0'44'15,"0"0"-44"-15,0 0-10 0,0 0 10 16,0 0 2 0,14 138 36-16,-6-63-11 0,1-2 3 15,3-4-12-15,-2-11-18 0,3-8 13 16,1-5-12 0,-1-7-1-16,1-4-4 15,-3-3-10-15,0-8-28 16,-2-7-24-16,-7-5-31 0,-2-11-215 15</inkml:trace>
  <inkml:trace contextRef="#ctx0" brushRef="#br0" timeOffset="11049.68">26971 4836 469 0,'0'0'0'0,"0"0"-21"16,0 0 21-16,0 0 14 16,155-30-8-16,-90 12-4 15,16-4-2-15,16-4-2 0,10 0-42 16,7-6-83 0</inkml:trace>
  <inkml:trace contextRef="#ctx0" brushRef="#br0" timeOffset="11699.57">28942 3684 341 0,'0'0'63'15,"-20"-119"-57"-15,20 63-4 0,0-7 3 16,0-2-2 0,-2-7-3-16,-7-1 4 0,3 6 3 15,0 4-7-15,2 19 6 0,2 15 4 16,0 16 5 0,0 13 10-16,2 0-25 15,-3 22-20-15,-1 34 20 16,-2 23 20-16,-4 22 0 15,4 10-5-15,1 9-6 16,5 0 2-16,0 3-11 0,0-12 11 16,7-14-11-16,9-15 0 15,1-20-5 1,3-7 3-16,1-11-13 0,-6-8-16 16,-6-8-44-16,-9-9-57 15</inkml:trace>
  <inkml:trace contextRef="#ctx0" brushRef="#br0" timeOffset="11961.36">28149 4648 457 0,'0'0'1'15,"120"-69"4"-15,-30 29 0 16,7-7 3-16,6-2 5 16,-2 4 0-16,-1-2-10 15,0 3 12-15,4 4-10 16,3 4-2-16,7 8-3 16,-7 6-12-16,-5 9-15 0,-15 13-32 15,-22 0-58-15,-16 5-196 16</inkml:trace>
  <inkml:trace contextRef="#ctx0" brushRef="#br0" timeOffset="13309.76">28577 5039 112 0,'0'0'38'15,"0"0"-26"-15,0 0 14 0,0 0 15 16,0 0-12-1,0 0-3-15,2 6-25 0,7 22 17 16,2 12 10 0,2 13-8-16,-2 9-3 0,1 8 6 15,-4 2-4-15,-3 0-2 16,-5-4-11-16,0-5 10 16,0-5-8-16,0-3-6 0,0-6-1 15,-5-6 5 1,-3-14-2-16,1-8 1 0,2-10-5 15,3-9 7 1,2-2 1-16,-2 0 4 0,-5-10 14 16,-1-23-22-16,-4-12-3 15,1-13 4-15,7-13-5 16,2 0 6-16,2-6-6 16,0-1-6-16,10-4 5 15,15 0 0-15,0 1-5 16,6 13-5-16,0 11-5 15,0 13 16-15,5 7-5 16,-3 7-10-16,5 5-2 0,1 7 7 16,0 7-21-1,-1 2-4-15,-3 9-11 0,-6 0-50 16,-4 0-138 0</inkml:trace>
  <inkml:trace contextRef="#ctx0" brushRef="#br0" timeOffset="13714.3">28820 5434 235 0,'0'0'2'15,"0"0"5"-15,0 0 54 16,0 0-3-16,137-42-13 15,-91-2-16-15,-4-6-13 16,-1-5 4-16,-2-2-2 16,-6 6-16-16,-4 0 5 15,-11 6-6-15,-9 3 4 16,-4 4-5-16,-5 10-5 16,0 7 5-16,-2 14 10 15,-15 7-8-15,-5 0-2 0,-7 24 0 16,-9 18 11-16,-4 17-11 15,5 10-1-15,-2 12 1 16,6 5 8-16,9 0-7 16,6-2-2-16,9-14-1 15,9-10 1-15,0-10-10 16,4-11-20-16,23-13-15 16,11-10 4-16,11-13 0 15,8-3-34-15</inkml:trace>
  <inkml:trace contextRef="#ctx0" brushRef="#br0" timeOffset="13989.51">29782 4935 397 0,'0'0'13'0,"0"0"-11"16,0 0-2-16,0 0 0 15,-116 6 3-15,76 34 11 16,0 13-4-16,5 8 8 0,1 11 2 16,10 4-2-16,8 3-4 15,9-7-13 1,7-10 5-16,0-8-3 0,21-11-3 16,5-10-3-1,5-6-9-15,5-9 10 0,6-13-7 16,4-5-2-1,10-4-9-15,0-19-13 0,-4-9-43 16</inkml:trace>
  <inkml:trace contextRef="#ctx0" brushRef="#br0" timeOffset="14579.62">29644 2835 179 0,'0'0'177'0,"0"0"-175"15,0 0-2-15,0 0 1 16,0 0 5-16,165 114 23 16,-94-1 28-16,12 34-3 15,2 40-19-15,-8 40-2 16,-10 30-8-16,-22 14-5 15,-23-13-5-15,-19-21-8 0,-3-29 13 16,-25-23-15-16,-18-17-2 16,-3-9-3-16,-6-7 5 15,-4-11-5-15,1-11-9 16,-3-10-9-16,-6-13-21 16,-10-7-42-16,-10-22-79 15</inkml:trace>
  <inkml:trace contextRef="#ctx0" brushRef="#br0" timeOffset="15709.68">22886 2895 92 0,'0'0'15'16,"0"0"-15"-16,-138 22 9 16,116-16-7-16,6 0-2 15,1-3 7-15,1 0 23 16,1 0 10-16,2-3 2 15,7 1-30-15,1-1 30 16,3 0-10-16,0 0-15 0,0 0-14 16,0 0 2-16,0 0-5 15,0 0-12-15,5 0 12 16,24 2 10-16,15 1 8 16,21-2 14-1,24-1-28-15,29 0 21 0,40-4-14 16,42-16-11-16,55-3 2 15,45-4-2-15,34-9-1 16,21-10 1 0,-14-4 0-16,-5-2 9 0,1 2-6 15,6 1-1-15,4-1 9 0,-19-6 3 16,-14-6-8 0,-17 6 13-16,-15 2-18 0,-7 6 12 15,-26 3-13 1,-29 4 2-16,-28 0 3 0,-27 0 9 15,-25-4-12 1,-22 3 12-16,-18 8-8 0,-19 6 9 16,-19 8-14-16,-17 6 0 15,-19 8-1-15,-17 6 0 16,-9 0-4-16,0 0-16 0,-44 18-94 16,-25 28 84-1,-41 29-119-15</inkml:trace>
  <inkml:trace contextRef="#ctx0" brushRef="#br0" timeOffset="16649.47">25787 1660 434 0,'0'0'45'15,"0"0"-22"1,0 0-20-16,-53-146-1 0,53 85 8 16,0-12-8-16,0-18 3 15,0-11-1-15,15-12-1 16,-1 2-3-16,-12 7-3 0,-2 5 3 16,0 6 1-1,0 3-1-15,0 9-1 0,0 22 1 16,5 22 0-1,-1 18 0-15,-4 18-6 16,4 2 6-16,3 27-22 16,7 23 13-16,7 19 9 15,4 10 2-15,6 3 10 0,10 4-6 16,3 8-4-16,10 14 10 16,4 12 5-16,6 4-13 15,-1 0 2-15,-1-12-5 16,-4-14 7-16,-7-13-8 15,-4-14-6-15,-7-5 6 16,-7-2 0-16,-2 3-31 16,0 13-14-16,-4 10-81 15</inkml:trace>
  <inkml:trace contextRef="#ctx0" brushRef="#br0" timeOffset="18539.49">23036 4929 241 0,'0'0'39'0,"0"0"-24"15,0 0-7-15,0 0-3 16,0 0 36-16,0 0 7 16,0 0-12-16,6-44-7 15,-2 27-18-15,1-6 16 16,4-12 2-16,2-7-14 0,3-10 4 16,3-8-1-16,4-8-13 15,1-10-1-15,2-3-2 16,-2-3 1-16,-1-8-3 15,-6 0 1-15,-6-10-1 16,-9 2 1-16,0-3 0 16,0 14-1-16,-3 24-2 15,-3 20 2-15,-1 27 3 16,5 13 0-16,0 5-6 0,2 0 3 16,0 0-11-1,0 14 1-15,0 22 10 0,0 9 3 16,0 12-2-1,0 7 4-15,7 10-4 0,6 16 8 16,-2 10 0 0,2 13 4-16,3 2-10 0,-3 4 6 15,1-8 1-15,-3-13-9 0,2-9 9 16,-3-16-2 0,0-13-5-16,1-5 0 15,-1-7 0-15,3-8 2 16,-2 0-4-16,0-10 2 0,0-12-3 15,-5-7 1 1,2-11-1-16,-2 0 0 0,-3 0 4 16,-3 0-4-16,0 0 0 15,0 0-1 1,0 0 1-16,0 0 0 0,0 0-7 16,0 0 2-1,0-8-8-15,0-1 9 0,0-3 0 16,0-1-13-16,0 2 7 15,0 1-5-15,-5 0-2 16,-1 0-12-16,-4 1-21 0,-1 2 8 16,-2 1-2-1,-5 0-22-15,-4 4-55 0,-5 2-117 16</inkml:trace>
  <inkml:trace contextRef="#ctx0" brushRef="#br0" timeOffset="19596.61">22890 4921 152 0,'0'0'27'0,"0"0"-11"16,0 0 2-1,0 0 8-15,0 0 6 0,0 0 10 16,-37 0-13-1,37-4-16-15,0-4 7 16,6-9 15-16,12-8 2 0,9-8-13 16,0-7-9-16,2-6-6 15,2-8 2-15,1-6 3 16,1-4-3 0,0-10-10-16,3-5 4 15,-3-3-5-15,-4-2 1 16,-4 8-1-16,-12 4 0 15,-7-3-2-15,-6 4 2 0,0 8 0 16,0 15 3-16,-11 16-3 16,3 14-3-16,0 10 3 15,2 4 0-15,4 4-5 16,-3 0 4-16,1 0-12 16,0 5 13-16,2 2 0 15,2-1-2-15,-3-2 1 16,3-3 1-16,0-1 0 15,0 0 0-15,0 3 1 16,0-1-1-16,0 6 0 16,-2 8 1-16,-1 11-1 15,-1 4 2-15,2 1-1 0,0 1-1 16,-1-8 4-16,3 0-3 16,0 0 3-16,0 5-4 15,0 4 7-15,0 10 2 16,0 6 3-16,0 11-4 15,0 5-7-15,11 8 12 16,5 6 0-16,5 11-10 0,0 6 1 16,8 1 1-16,2-6 5 15,3-12-10-15,-3-14 4 16,0-12 0-16,-8-8-3 16,-3-7 2-1,3 1-3-15,-6-3 2 0,5 2-2 16,-4-3 0-16,-4-4 4 15,-1-2-4-15,-4-8 0 16,-5-4-2-16,-4-8 2 16,0-7 0-16,0-2-2 15,0-1 0-15,0 0 2 16,0-1 6-16,0-30-6 16,-11-9-3-16,-7-13 3 15,2-4 0-15,-3-6-1 16,-4-4-9-16,-1-6-12 0,-7-10 8 15,-7-8 4 1,-7-14-4-16,-4-12 14 0,-2-13-17 16,4-4 12-16,9 4 2 15,9 11 6-15,7 29-3 16,8 27 0-16,10 26 2 0,2 23-2 16,2 12 5-1,0 2-5-15,0 20-12 16,16 22 10-16,8 22 2 15,3 20 8-15,6 13-8 16,-2 5 6-16,2-4-1 16,-1-6 5-16,-3-16-2 15,0-9-6-15,-3-15 3 0,1-6-5 16,-4-6 0-16,-6-1-1 16,1-3-20-16,-3-3-9 15,-5 0-65-15,1-4-30 16,-9 3-137-16</inkml:trace>
  <inkml:trace contextRef="#ctx0" brushRef="#br0" timeOffset="20249.59">22708 5654 337 0,'0'0'38'16,"0"0"-31"-16,0 0-6 15,0 0 15-15,0 0-2 16,0 0 9-16,49 5 23 16,20-19-11-16,27-25-2 15,15-19-7-15,12-6-19 0,2-3 4 16,-3 9-6-16,3 3 0 16,6 4-5-16,0 4 5 15,-3 7-4-15,-13 9-1 16,-25 9-3-16,-32 12 3 15,-25 4 2-15,-21 4-2 16,-12 2-9-16,-14 0 9 16,-44 16 11-16,-38 22-11 15,-31 12-10-15,-18 8 5 0,-1 2 5 16,3-1 2 0,9-3-2-16,7 2-2 0,11-4 2 15,15-3 0 1,20-7 2-16,31-19-2 0,31-18 4 15,19-7-2 1,0 0-2-16,24 0-10 0,14-8 10 16,22-13 18-16,24-18-14 0,22-22 7 15,9-5-3 1,3-4 0-16,0 2-8 0,3 6-1 16,-1 3 1-1,-4 9 0-15,-14 9-14 0,-17 12-11 16,-25 11-13-1,-20 12-11-15,-17 6-43 16,-23 6-37-16</inkml:trace>
  <inkml:trace contextRef="#ctx0" brushRef="#br0" timeOffset="20859.74">23265 6014 402 0,'0'0'15'16,"0"0"-1"-16,0 0-14 0,0 0 21 16,0 0-2-1,-20-103 2-15,47 65 4 16,11-4-4-16,6 0-8 15,5 6-2-15,3 4-8 16,1 6 7-16,-4 10 2 16,-3 8-10-16,-5 5 3 15,-10 3-3-15,-9 7 2 16,-6 25-4-16,-10 12 1 0,-6 14 1 16,0 17 7-16,-35 11-8 15,-11 8 4-15,-10 2-5 16,-2-3 5-16,0-12-5 15,2-1 2-15,0-3-2 16,3-9 9-16,6-4-6 16,5-3-1-16,8-11-1 15,14-15 7-15,11-15-8 0,7-12-2 16,2-5 2 0,0-3 0-16,2 3 1 15,14 0-1-15,2-2 1 0,7-1 8 16,3 0 0-1,4 0-6-15,3 0 3 0,3 0 10 16,4-7-14-16,7-5 3 16,9-7 0-16,15-5 11 15,19-4-14-15,6-3 1 0,7 4-3 16,-5 2 0 0,-11 2 2-16,-4 1-4 0,-7 6-3 15,-10 6-4 1,-7 8-22-16,-10 2-39 0,-13 4-24 15,-26 22-106 1</inkml:trace>
  <inkml:trace contextRef="#ctx0" brushRef="#br0" timeOffset="26014.95">22933 327 262 0,'0'0'37'15,"0"0"2"1,-149-22-35-16,102 22 3 0,-2 22-7 16,4-2 8-1,1 0-6-15,3 0-1 0,4 4 2 16,-1 6 6-1,-2 8-8-15,-3 6 0 0,-5 10 0 16,-6 11 7 0,-8 13-1-16,-9 14-6 15,-8 15 12-15,-4 11-1 16,4 12-7-16,0-1 4 0,4 2-2 16,4-8 8-16,3-9-9 15,6 2-2-15,4 5 5 16,1 11 8-16,-3 12-3 15,0 15-5-15,-3 12-7 16,-1 1 13-16,-4 6 2 16,-1 3-12-16,0-6 0 15,9-3-2-15,11 4 0 16,15-2-2-16,15 1 1 16,7-7 2-16,6-7-4 15,6-14-1-15,0-10 1 0,0-10 4 16,0-11-3-16,14-4 2 15,5-4-2-15,12 5 2 16,12 5-2-16,3 5-1 16,8 1 0-16,2 0 7 15,-1-8-7-15,7-1 0 16,6-5 0-16,5-7 2 16,6-9-2-16,0-10-3 0,4-10 3 15,8-5 3 1,16-9-2-16,20-8-2 0,18-10 2 15,11-7 3 1,6-6-4-16,4-1-2 0,-6 4 2 16,0 4 2-1,0 2 0-15,-4 0-4 0,-6 1 2 16,3 2 0-16,5-3 0 0,14-1 1 16,15-7-1-1,15-8 0-15,2-6 2 0,3-4-5 16,-4-2 6-1,-13-4-3-15,-8-1 0 16,6-4 0-16,5-1 2 16,15 4 0-16,6 2-1 15,-6 0-2-15,-2 2 2 0,-10 2-1 16,-9 3 0 0,-9-1-3-16,9 1 3 0,10 1 0 15,5-3-1-15,7-4-9 16,-3-5 10-16,-15-2 0 15,-10 0 0 1,-17 0-9-16,-10 0 9 0,-11-14 2 16,-8-6-2-16,4-10-3 0,-3-8 3 15,-7-6 2 1,-5-3-2-16,-1 0 1 16,-1-8-1-16,1 0 4 15,0 2-3-15,-5 3-2 0,-6 2 2 16,-6 4 0-1,-5 0-1-15,-7-1-2 0,-1 2 2 16,1-5 2 0,-1-1 0-16,1-5-4 15,-3 0 4-15,-13 2 1 16,-12-4-3-16,-8-10 0 0,-4-12 0 16,-2-8 7-16,-6-2-5 15,-1 1 1-15,-1-1-3 16,1-7 10-16,-3-10-10 15,-2-1 1-15,-4 2-1 16,-10 6 2-16,-5 6 0 16,-10 0-2-16,-7-3 2 15,-4 3 4-15,0-4-4 0,0 2 0 16,-11-7 1 0,0-6 0-16,2-4-1 15,-2-3-4-15,-2-3 4 0,-5 3-2 16,-3 1 0-1,-5 9 0-15,-3 10 0 0,-5 8 1 16,-6 10 2-16,-4-3-6 16,-5 1 7-16,-11-5-4 15,-9-2 0-15,-12-4-5 0,-8-7 5 16,-9-4 1 0,5-3 1-16,3 6-4 0,11 6 4 15,10 7-2 1,1 6 0-16,4 1-4 0,-3 3 4 15,0 3 1 1,1 0 1-16,-6 6-4 0,-6 0 4 16,-7 1-2-1,-8-7 0-15,-12-5-3 0,0-2 3 16,1-4 2-16,6-1 0 16,11 9-4-16,6 9 3 15,0 2-1-15,-2 5 0 0,0 5-9 16,-4-4-1-1,7 5 10-15,0-5 0 16,-2-5-2-16,-1-5 4 16,0-10-1-16,-4-9-1 0,-4-5-3 15,0 1 3-15,-3 4 2 16,-2 11-1-16,1 9-2 16,-3 12 0-16,-2 7 1 15,-3 4 0-15,-8 6-6 16,-5-3 6-16,-7 11-2 15,3 7 1-15,9 8 0 16,8 12-3 0,7 2 4-16,3 0 0 0,-3 0-8 0,0 0 8 15,-4 0 0 1,-5 0-5-16,-9 0 5 0,-13 0-9 16,-8 0 6-1,-13 0 1-15,-3 0-8 0,7 0 10 16,11 0 0-1,20 0 0-15,12 0-2 0,4 0-1 16,-3 0 1 0,-6 0 2-16,0 0-10 0,-4 0 10 15,-5 0 0-15,-5 0-11 16,-7 0 10-16,-3 0-9 16,-10 0 1-16,-5 0 7 0,1 0-8 15,7 0 7 1,21 0 1-16,20 0 4 0,17 0-4 15,7 0 4 1,3 0-2-16,7 0 0 16,6 0 2-16,5 0-2 0,2 0 0 15,7 12-9-15,-1 18-12 16,3 8 5 0,2-2 12-16,-2 1 4 15,-2-3-11-15,-6 2 6 0,-4 1-1 16,-9 7-4-16,-3 3 2 15,-1 9-3-15,7 8-21 16,9 7-14-16,7 13-44 0,1-12-150 16</inkml:trace>
  <inkml:trace contextRef="#ctx0" brushRef="#br0" timeOffset="77877.64">1886 9019 35 0,'0'0'398'15,"0"0"-385"-15,0 0-12 16,0 0 3-16,0 0 0 16,0 0 3-16,0 0 15 15,0 0-3-15,-37-13 1 16,37 13 0-16,0 0-7 16,0 0 1-16,0 0-6 15,0 0-1-15,0-3 4 16,0-3 4-16,0-3 1 15,0-8-12-15,0-9-3 16,0-10 3-16,2-5-3 16,4-6 1-16,2 0-2 15,-6-5 1-15,-2-2 0 0,0-6-1 16,0-1 0-16,0-2 0 16,0 5 0-16,-5 8 0 15,-2 10 0-15,1 10 2 16,4 9-2-16,2 14 0 15,-3 4 0-15,1 3-1 16,0 0 1-16,2 4-8 16,0 27-3-16,0 19 11 15,4 20 4-15,9 6 1 16,1 6-4-16,-1-3 5 0,1-8-2 16,1 0-4-1,1-12 1-15,-3-3 0 0,-2-11-2 16,1-4-1-16,-6-5-38 15,-4-3-59-15,-2 1-46 16</inkml:trace>
  <inkml:trace contextRef="#ctx0" brushRef="#br0" timeOffset="78149.5">1392 9665 519 0,'0'0'72'0,"0"0"-72"15,0 0-40-15,0 0 40 16,0 0 1-16,134-33 3 15,-77 10-2-15,1-5 1 16,5-2-6-16,1 3 3 16,-1 0-45-16,-1 5-13 15,-4 10-56-15</inkml:trace>
  <inkml:trace contextRef="#ctx0" brushRef="#br0" timeOffset="78546.31">1697 9949 405 0,'0'0'133'0,"0"0"-133"16,0 0-56-16,0 0 31 15,0 0 25-15,0 0 2 16,27-5 12-16,15-7-6 15,5 4 2-15,-9 3 4 16,-7 5-9-16,-8 0 4 16,-10 11-3-16,-2 15-3 15,-4 14 7-15,-7 8 13 0,0 14-16 16,-12 8 27-16,-12 5-16 16,-3 0-11-16,1 4 1 15,5-10-4-15,6-8 0 16,9-6-4-16,2-16 0 15,4-9-1-15,0-11-12 16,4-11 6-16,15-8-15 16,8 0 8-16,8-17-2 15,8-23-54-15,8-10-31 16,1-11-132-16</inkml:trace>
  <inkml:trace contextRef="#ctx0" brushRef="#br0" timeOffset="78894.46">2350 8671 553 0,'0'0'14'16,"0"0"0"-16,0 0-14 0,-73 136 0 15,73-52 0-15,0 8 7 16,2 4 1-16,23 7-1 16,8-1-4-16,5 1 11 15,1-5-7-15,2-9-7 16,-3-12 0-16,4-10-3 15,5-14-2-15,5-9-28 16,2-8-25-16,0-13-25 16,2-7-49-16,-4-16-111 15</inkml:trace>
  <inkml:trace contextRef="#ctx0" brushRef="#br0" timeOffset="79530.78">2952 8841 471 0,'0'0'32'0,"29"112"-32"15,6-33 0-15,12-1 0 16,0-6 3-16,-9 0 6 16,-3-8 1-16,-4-10-5 15,-6-9 1-15,-7-9-1 0,-5-10 0 16,-9-8-1-16,-4-8 2 16,0-9 1-16,0-1 5 15,-2 0 24-15,-22-21-13 16,-14-22-21-16,-6-14 1 15,-6-18 0-15,-6-13-3 16,2-10 0-16,2-3-4 16,16 8 0-16,20 14 1 15,16 19-1-15,3 14-1 16,21 14-1-16,3 8 6 16,2 8 0-16,-2 5-3 0,2 11 2 15,2 0 0-15,-2 8-3 16,0 20 3-16,-7 10-1 15,-4 9 2-15,-9 5 0 16,-9 10-2-16,0 2 2 16,-9 2 1-16,-11-5 2 15,2-9-2-15,2-12 1 16,10-12-2-16,4-6 0 16,2-8-5-16,0 0-3 15,22 0 8-15,7-1 1 16,11-1-1-16,12-7 1 15,5-3-1-15,8-2 0 16,-2 0-1-16,-6 0 1 0,-4-10-24 16,-5-4-47-16,-6-2-16 15,-3 4-59-15</inkml:trace>
  <inkml:trace contextRef="#ctx0" brushRef="#br0" timeOffset="79895.63">3771 8604 139 0,'0'0'299'0,"0"0"-286"0,0 0 1 16,0 0 31-16,0 0 12 15,-127-104-11-15,116 104-21 16,-1 0-11-16,-2 28-6 16,-1 22-8-16,-2 13 1 15,7 11 2-15,0 8 1 16,10 0-3-16,0 1 2 16,5-10-1-16,17-12-1 15,3-13-1-15,6-10 0 16,2-13 1-16,5-2-1 15,3-10-15-15,1-10 0 16,3-3-18-16,1 0-19 16,3-22-51-16,2-10-96 15</inkml:trace>
  <inkml:trace contextRef="#ctx0" brushRef="#br0" timeOffset="80147.81">4500 8396 545 0,'0'0'8'0,"0"0"-8"16,0 0-8-16,25 111 8 15,8-56 14-15,-2-4 3 16,-4-1-14-16,-2-2-1 15,2-4-2-15,-6-2-1 16,2-2-12-16,-7-3-44 16,-7-6-72-16,-5-7 0 15</inkml:trace>
  <inkml:trace contextRef="#ctx0" brushRef="#br0" timeOffset="80317.88">4315 8763 544 0,'0'0'0'0,"0"0"-15"0,0 0-66 15,0 0 80-15,0 0-7 16,0 0 1-16,150-8-8 16,-77-30-42-16,5-4-48 15</inkml:trace>
  <inkml:trace contextRef="#ctx0" brushRef="#br0" timeOffset="80799.17">5113 8149 330 0,'0'0'38'0,"0"0"-38"15,51 130 6-15,-19-67-6 16,3 7 13-16,-2-2 13 15,-1-1 12-15,-1-14-27 16,-6-9-5-16,-8-12 2 16,-5-12-8-16,-8-9 4 15,-4-7 7-15,0-4 27 16,0 0 21-16,-27-20-36 16,-11-18-20-16,-11-15 0 15,-9-17-2-15,-9-14-1 16,-4-15 0-16,-3-5 0 15,14 4-9-15,24 18-13 16,34 15 15-16,9 20 2 16,40 13-7-16,9 7 2 0,0 9 9 15,-1 13 1-15,-2 5 0 16,-3 0 0-16,-8 23 0 16,-9 9 5-16,-8 8 0 15,-10 3 7-15,-8-1 2 16,-7 3 0-16,0 2 11 15,-20 3-20-15,-13 0 1 16,-3-3 2-16,-1-7-7 16,2-6-1-16,9-10 0 15,8-8-1-15,5-11-42 16,4-5-40-16,6 0-40 16</inkml:trace>
  <inkml:trace contextRef="#ctx0" brushRef="#br0" timeOffset="81330.61">5364 8313 291 0,'0'0'142'0,"0"0"-142"16,0 0-54 0,0 0 42-16,0 0 12 0,0 0 13 15,9-1-2-15,1-11-6 16,1 0 4-16,-1-1 16 16,0 1 1-16,-4 9 5 15,-1 0 11-15,-3 3-10 16,6 0-18-16,6 15-3 15,9 14 6-15,6 10-1 16,6 7-7-16,1 0-4 16,-3 0 1-16,-2 2-6 15,-6-2 2-15,-8-8-2 16,-3-4 3-16,-7-11-2 16,-5-12-2-16,-2-8 2 0,0-3 3 15,0-9 7-15,-9-25 7 16,-15-13-16-16,-8-16 0 15,-5-11-1-15,-6-6-2 16,-3-5 0-16,4 5-1 16,5 7 1-16,16 11-8 15,9 9-2-15,12 11 4 16,0 7-16-16,12 5-11 16,11 4-21-16,4 6-5 15,0 5-15-15,2 12-45 16</inkml:trace>
  <inkml:trace contextRef="#ctx0" brushRef="#br0" timeOffset="81999.3">5520 7275 251 0,'0'0'31'16,"0"0"-12"-16,0 0 17 16,0 0-7-16,0 0 15 15,0 0-5-15,12-18-18 16,-5 18-21-16,8 8 2 15,14 22 13-15,14 13 18 16,17 14 9-16,11 11 3 16,12 8-15-16,1 7-10 15,0 8 2-15,-1 10-3 16,-10 10 0-16,-15 5-9 16,-22 12-8-16,-22 4 1 0,-14 3 2 15,-2 1-5 1,-25-1 0-16,-9-5-10 0,-4-4-12 15,-2-6-18-15,2-9-70 16,13-27-115-16</inkml:trace>
  <inkml:trace contextRef="#ctx0" brushRef="#br0" timeOffset="84562.96">2815 13258 358 0,'0'0'64'16,"0"0"-31"-16,0 0-30 16,0 0 22-16,0 0 17 15,0 0-8-15,-10 0-11 16,10 0-2-16,0 0-6 16,0 0 6-16,0 0-8 0,0 0 8 15,0 0-11 1,0-4-6-16,0-16 2 0,0-16-2 15,0-16-3-15,10-8-1 16,13-6 1-16,-1-4 2 16,3-2-2-16,-5-4 0 15,-2-5-1-15,-5-1 6 16,-4-4-6-16,-9-1-2 16,0 2 2-16,-5 1-2 15,-19 15 2-15,2 14-3 16,4 22 3-16,11 15 2 15,5 14-2-15,2 4-2 16,0 0-4-16,0 0 5 16,0 15-6-16,0 10-1 15,6 11 8-15,15 9 1 0,6 10 1 16,8 11-2-16,3 10 1 16,3 7 11-16,1 1-1 15,-7-4-10-15,3-4 6 16,-9-6 0-16,-2-5-7 15,-3-7 0-15,-6-2 1 16,-2 0 2-16,-3-2-3 16,-8 0-1-16,-1 1-5 15,-2-4-14-15,-2-4-30 16,0-3-39-16,-9-4-55 16,-22-10-115-16</inkml:trace>
  <inkml:trace contextRef="#ctx0" brushRef="#br0" timeOffset="84984.32">1047 13952 448 0,'0'0'32'0,"0"0"-21"0,0 0-11 15,0 0-15-15,0 0 15 16,0 0 28-16,111 16 3 16,-6-16-3-16,38-6 6 15,32-12-14-15,24-4-16 16,8-4-1-16,4-6-2 15,11-6 6-15,-4-2-7 16,2 0 0-16,-6-1 0 16,-18 4 1-16,-22 6 1 15,-32 9-4-15,-30 12 4 16,-27 7-2-16,-19 3 0 16,-14 0-6-16,-14 0 0 0,-19 3-17 15,-11 3 5 1,-8 2-25-16,-10 6-1 0,-36 15-46 15,-27 3-223-15</inkml:trace>
  <inkml:trace contextRef="#ctx0" brushRef="#br0" timeOffset="85599.37">1167 15089 469 0,'0'0'50'16,"0"0"-50"-16,0 0 0 15,0 0 7-15,0 0 38 16,0 0-19-16,25-121-7 16,-6 66-8-16,4-7 2 15,1-5-4-15,-1-1-9 16,-6 6 3-16,2 4 1 16,-4 9-4-16,-4 14 0 15,-4 12 1-15,-5 11 3 16,-2 12-4-16,0 0-4 15,0 0-3-15,0 13 0 16,2 17 3-16,7 24 4 0,-3 16 0 16,-3 16 5-16,-3-1-5 15,7-9 1-15,4-8-1 16,7-6 1-16,-3-8 0 16,-1-4-2-16,-3-7-21 15,-3-7-32-15,0-10-43 16,-8-2-13-16,0-2-67 15</inkml:trace>
  <inkml:trace contextRef="#ctx0" brushRef="#br0" timeOffset="85877.82">789 15598 471 0,'0'0'91'16,"0"0"-91"-16,0 0-44 16,0 0 44-16,0 0 13 15,0 0 24-15,144 23-7 16,-66-42-4-16,11-9-6 16,7-8-20-16,4-4 7 15,4-4-7-15,0 4-8 16,-9 0-14-16,-5 3-19 15,-22 4-15-15,-18 20-56 16,-19 13-48-16</inkml:trace>
  <inkml:trace contextRef="#ctx0" brushRef="#br0" timeOffset="86310.83">1016 16317 524 0,'0'0'0'16,"0"0"-44"-16,0 0 44 0,0 0 6 16,0 0 6-16,95-107 1 15,-30 83 1-15,7-2-4 16,-10 8-6-16,-9 7 1 15,-6 11-1-15,-11 0 1 16,-5 6-5-16,-7 21-3 16,-13 13 3-16,-11 18 15 15,0 23-8-15,-17 17 17 16,-22 9-14-16,0-9 6 16,-3-1-2-16,3-10-8 15,10-15 17-15,12-6-18 16,6-11-4-16,8-16-1 0,3-13-2 15,0-3 1 1,5-14-12-16,12-5-17 0,4-4 17 16,6 0-9-16,8-22 8 15,9-22 9-15,8-24-54 16,6-12-39-16,4-8-91 16</inkml:trace>
  <inkml:trace contextRef="#ctx0" brushRef="#br0" timeOffset="86662.24">2112 14851 510 0,'0'0'23'16,"0"0"-16"-16,0 0-7 15,0 0-8-15,-97 111 8 16,74-26 5-16,2 36 0 16,-1 37 8-16,7 18-1 15,1 5-1-15,7-12 0 16,7-31-11-16,2-18 5 15,32-7-5-15,11-15-3 16,5-10 3-16,9-10-23 16,5-16-3-16,1-18-9 0,0-12-51 15,-3-20-7-15,-1-12-111 16</inkml:trace>
  <inkml:trace contextRef="#ctx0" brushRef="#br0" timeOffset="87210.86">3152 15096 370 0,'0'0'102'16,"0"0"-57"-16,0 0-32 0,0 0 14 15,-36-155 11 1,34 85-13-16,2-7-9 0,0 5-10 16,0 6 4-16,0 14-1 15,5 14-4-15,-5 6 0 16,0 10-3-16,0-6 1 16,-5 3-3-16,3 9 1 15,2 9 1-15,0 7-2 16,0 0 0-16,0 0-1 15,0 5-8-15,0 18 5 16,20 16 4-16,18 24 7 16,0 17 3-16,-5 13-8 15,-6 1 2-15,-7-9-2 16,-5-6-2-16,-1-11 0 16,1-14-7-16,-3-4-35 15,-3-6-17-15,-7 1-50 16,-2-1-56-16</inkml:trace>
  <inkml:trace contextRef="#ctx0" brushRef="#br0" timeOffset="87497.17">2638 15637 577 0,'0'0'0'0,"0"0"-19"0,0 0 19 16,0 0 11-1,144-8 14-15,-63-10-13 0,12-6 0 16,17-6-2-16,3-11-3 16,3 2-2-16,-7-9-4 15,-13 6-1-15,-16 5-13 16,-14 7-30-16,-14 3-22 15,-21 14-35-15,-15 13-31 16,-16 4-104-16</inkml:trace>
  <inkml:trace contextRef="#ctx0" brushRef="#br0" timeOffset="88082.01">3089 15990 506 0,'0'0'0'15,"0"0"-33"-15,14 120 33 16,-1-49 0-16,1 6 17 16,-1-2 7-16,-2 10-10 15,1 1-9-15,-6-1-1 16,1-11-3-16,-3-15-1 0,0-19 0 15,-1-18 1 1,2-13-1-16,-5-4 2 0,0-5-1 16,0-5 21-16,-25-26-22 15,-6-13-21-15,-2-19 21 16,6-9 0-16,8-12 1 16,11-6-1-16,8 2 0 15,0 3-4-15,6 9 3 16,19 3-7-16,8 2-3 15,3 10 11-15,-1 19-1 16,-2 16 5-16,-8 26-4 16,-2 0 2-16,-7 11-2 15,-5 18-6-15,-3 7 6 16,-8 5 1-16,0 7 8 16,0 6-6-16,-12-8-3 0,-2-4 0 15,5-5 0 1,5-1-2-16,4-5-3 0,0-5 4 15,4-3-3-15,21-9-10 16,6-4 14-16,9-2 7 16,3-4-1-16,1-4 8 15,3 0-7-15,-1 0 8 16,2 0-9-16,-4 5-6 16,-5 4 0-16,-2-1-20 15,-9 2-72-15,-8 2-73 16</inkml:trace>
  <inkml:trace contextRef="#ctx0" brushRef="#br0" timeOffset="88427.38">3863 15881 517 0,'0'0'38'16,"0"0"-36"-16,0 0 0 15,-120 24 8-15,89 20-1 16,2 0-5-16,4-1 11 16,7 8 0-16,9 4-6 0,7 3-3 15,2-4-4-15,0-2 4 16,13-11-6-16,18-1-3 15,10-9 3-15,8-4-1 16,9-10-2-16,8-11 2 16,8-6-32-16,-3-13-5 15,-4-27 2-15,-13-14-27 16,-8-5-37-16,-7-7-65 16</inkml:trace>
  <inkml:trace contextRef="#ctx0" brushRef="#br0" timeOffset="88704.31">4571 14852 506 0,'0'0'63'16,"0"0"-61"-16,0 0-3 15,0 0 1-15,0 0 0 16,0 0 2-16,-11 123 13 16,34-63 1-16,-1 7-5 15,4-10 0-15,3-11-2 16,0-2-7-16,0-2-2 16,-6 1-13-16,-8-3-43 0,-12 0-81 15,-3-8-91 1</inkml:trace>
  <inkml:trace contextRef="#ctx0" brushRef="#br0" timeOffset="88910.5">4396 15227 597 0,'0'0'50'15,"0"0"-50"-15,0 0-45 16,0 0 39-16,0 0 6 15,0 0 0-15,158 25 0 16,-89-51-2-16,9-7-20 16,2-5-34-16,2 6-74 0,-8-4-67 15</inkml:trace>
  <inkml:trace contextRef="#ctx0" brushRef="#br0" timeOffset="89278.23">5821 14229 424 0,'0'0'0'0,"-66"-155"-7"15,45 64 7-15,6-8 33 16,6 9-24-16,0 22-2 15,3 15 4-15,-1 26 2 16,3 13 7-16,1 8 2 16,3 6 11-16,0 0-13 15,0 0-11-15,0 1-9 16,0 12-7-16,18 20 7 16,11 33 17-16,4 23-6 15,1 19 1-15,-1-1-2 16,-4-9 6-16,-2-6-11 15,-3 0-2-15,-6-3-1 16,0-7-2-16,-5-8-23 0,-1-11-34 16,-8-13-40-16,-4 1-26 15</inkml:trace>
  <inkml:trace contextRef="#ctx0" brushRef="#br0" timeOffset="89526">5371 14874 622 0,'0'0'0'16,"0"0"-8"-16,0 0-4 16,0 0 12-16,0 0 15 15,172 37 10-15,-97-53 8 0,10-22-24 16,4-7-3-16,1-1-1 15,-5-2-4-15,-2 10-1 16,0 8-14-16,-6 9-35 16,-9 6-12-16,-16 11-38 15,-17 4-55-15</inkml:trace>
  <inkml:trace contextRef="#ctx0" brushRef="#br0" timeOffset="90117.97">5753 15781 319 0,'0'0'2'16,"0"0"-2"-16,62 161 3 15,-37-77 9-15,-4 2 0 16,0 2 19-16,-3-4-11 15,-1-7-15-15,4-7-4 16,-4-12 0-16,-3-12 0 16,-6-14-1-16,-3-14 1 15,-3-10-1-15,-2-8 5 16,0 0-3-16,0-6 5 0,-20-20 5 16,-9-14-5-16,-4-13-5 15,-6-6 2-15,-5-12 4 16,-3 0-3-16,-4-15-5 15,2-3 0-15,11-10 0 16,11 5 2-16,19 10 4 16,8 10 5-16,0 18 2 15,15 8 0-15,7-6-9 16,8-5-2-16,-1 3-1 16,6 6 0-16,1 11-1 15,1 12 2-15,2 12-2 16,-2 11 7-16,1 4-7 15,-5 0 3-15,-8 15 3 0,-7 23 4 16,-9 5 4-16,-5-4-4 16,-4-3 12-1,0-2 2-15,-20 7-6 0,-16 4-5 16,-8 8-9-16,-7 1 3 16,-1-8-7-16,8-12 0 15,9-10 0-15,14-7 0 16,15-13-4-16,6 5-35 15,0-5-46-15,0-4-21 16,0 4-38-16</inkml:trace>
  <inkml:trace contextRef="#ctx0" brushRef="#br0" timeOffset="90527.75">6038 15598 363 0,'0'0'18'0,"0"0"-17"15,64 145 7-15,-31-90-2 16,3-11 13-16,0-9 14 16,-2 1-12-16,-5-7-1 15,-6-8-4-15,-9-4 11 16,-3-11-14-16,-7-2-5 15,-4-4 4-15,0 0 11 16,0-10 16-16,-12-16-1 16,-18-15-31-16,-3-7-2 0,0-6-3 15,2-3-1 1,4-6 1-16,9-1-2 0,9 11-2 16,5 2 2-16,4 8 0 15,0-1-5-15,17-1 4 16,14 6 2-16,8 7-2 15,5-2 1-15,5 2-21 16,2 0-12-16,0-3-26 16,-9 7-68-16,-10 10-41 15</inkml:trace>
  <inkml:trace contextRef="#ctx0" brushRef="#br0" timeOffset="91092.98">5957 13339 417 0,'0'0'12'0,"0"0"-3"0,0 0-8 15,147 104 41-15,-53-22 3 16,13 37 2-16,0 34-11 15,-4 34-16-15,-17 16-2 16,-16 1-11-16,-24 2-4 16,-26-2 17-16,-20-6-19 15,-2-4 0-15,-29-8 2 16,-8-13 1-16,-5-9-4 16,0-11-2-16,6-23-7 15,9-19-25-15,7-35-40 16,4-26-115-16</inkml:trace>
  <inkml:trace contextRef="#ctx0" brushRef="#br0" timeOffset="107028.5">9464 14299 38 0,'0'0'10'0,"0"0"-5"0,0 0 21 16,0 0 15-16,0 0 2 15,0 0-10-15,0 0-14 16,0 0-5-16,0 0-5 16,0 0-9-16,2 0-40 15,0 0-130-15</inkml:trace>
  <inkml:trace contextRef="#ctx0" brushRef="#br0" timeOffset="107934.05">9464 14299 176 0,'49'-12'96'0,"-49"12"-67"16,0 0-16-16,0 0 6 0,0 0 19 16,0 0 1-16,0 0-22 15,0 0 1-15,0 0 0 16,0 0 9-16,0 0-2 16,0 0-10-16,0 0 7 15,0 0-3-15,0 0-17 16,0 0 2-16,0 0-1 15,0 6-3-15,0 4 0 16,0 6 1-16,3 4-1 16,3 0 0-16,3 3 1 15,0-2-1-15,2-1 1 16,0 0-1-16,3-1 0 0,1-5 0 16,-1-1 0-1,-1-6 0-15,1-4 0 0,-4 1-1 16,1-4 1-16,3 0 0 15,3 0 0-15,2 0-2 16,5-1 2-16,1-11 6 16,2-2-6-16,-1 0 0 15,1 1 1-15,0 1-1 16,2 1 0-16,-3-1-4 16,1 3 4-16,0 0 0 15,-3 0-3-15,5 4 3 16,4-4 1-16,2 4-1 0,2 2 0 15,3-1-2 1,0 4 2-16,-1 0 0 0,-4 0-2 16,-2 0 1-16,-6 0 1 15,-2 7 0-15,-8 2 0 16,-3 0-1-16,-3 1 1 16,0 2 0-16,-2-5 3 15,-4 4-3-15,-1-5 3 16,0-2-2-16,-2-3-1 15,3-1 3-15,-3 0-3 16,0 0 0-16,2 0-3 16,2 0 3-16,0 0 3 15,3 0-3-15,5 0 0 16,5 0 3-16,10-10-3 16,7-3 0-16,13-5 2 0,5-5-2 15,8-1 1 1,3 7-1-16,-3 4 0 0,-4 9 0 15,-7-2 0-15,-6 6 0 16,-10 0 1-16,-6 0-1 16,-6 0 4-16,-8 0-4 15,-7 0 0-15,-2 0 3 16,-6 0-2-16,2 0 2 16,-2 0 1-16,0 0 0 15,0 0 2-15,0 0-2 16,0 0-2-16,0 0 2 15,0 0-2-15,0 0-2 16,0 0 2-16,0 0-2 0,0 0 0 16,0 0-3-16,0 0-3 15,0 0-20-15,0 0-5 16,0 0-21-16,0 7-73 16,-2 4-62-16</inkml:trace>
  <inkml:trace contextRef="#ctx0" brushRef="#br0" timeOffset="110759.95">9869 15516 86 0,'0'0'55'0,"0"0"-39"15,0 0-6-15,0 0 9 16,0 0 1-16,0 0 2 16,0 0-12-16,0-14 3 15,0 12-3-15,0 2-3 16,0-2 5-16,0 2-1 15,0 0-11-15,0 0 8 16,0 0 1-16,0 0 13 16,0 0-1-16,0 0-4 15,0 0 11-15,0 0 7 16,-2-4-6-16,2 4-2 16,0 0-14-16,-2-4 5 15,2 4-4-15,-2 0-10 0,2 0 2 16,-2 0-1-16,2 0-4 15,-2 0-2-15,2 0-4 16,0 10 5-16,0 17 0 16,0 8 0-16,0 8 10 15,0 7 10-15,0 4-13 16,-3-1 4-16,1 6-9 16,-2-1 12-16,2 0-6 15,0-2-7-15,-1 3 3 16,3-9 2-16,0-2-4 0,0-12-4 15,0-4 4-15,0-10 0 16,0-4-2-16,0-9-2 16,0-9 2-16,0 0 4 15,0 0-2-15,0 0 0 16,0 0-2-16,0 0 28 16,-9-19-28-16,-11-6-3 15,-2-12 3-15,-3-3 4 16,3-10-4-16,7-3-7 15,1-4 7-15,9-2-1 16,5 5 1-16,0-3 0 16,0 7 7-16,21 2-6 15,1 7 2-15,7-3-6 16,2-2 6-16,5 2-2 0,4 1-1 16,3 5-5-16,-1 9 3 15,-3 6 2-15,-1 4-21 16,-1 11-4-16,-6 4-21 15,-10 4-3-15,0 0-20 16,-8 0-27-16,-8 23-34 16</inkml:trace>
  <inkml:trace contextRef="#ctx0" brushRef="#br0" timeOffset="110983.68">9725 15771 495 0,'0'0'53'0,"0"0"-53"16,0 0-2-16,0 0 2 15,0 0 0-15,0 0 22 16,76-10-17-16,-29-2-4 16,3-6-1-16,6 3 0 15,0 3-7-15,0-1-41 16,-2 3-35-16,-6 6-23 15,-5 4-63-15</inkml:trace>
  <inkml:trace contextRef="#ctx0" brushRef="#br0" timeOffset="111376.07">10268 16317 402 0,'0'0'57'16,"0"0"-57"-16,0 0 1 15,0 0 29-15,0 0 9 16,0 0-25-16,27-77-1 16,-6 47-10-16,-1 1 1 15,-3 8-2-15,-3 3 3 16,-3 5 4-16,-5 8-9 0,-4 5-4 15,1 0 3-15,-3 0 0 16,4 5-10-16,1 12 11 16,4 11 9-16,0 6 8 15,-3 6-10-15,1 0 1 16,0-4 4-16,-3 1-2 16,1-7-8-16,1-3-4 15,-2 0 4-15,2-5-1 16,2-8-1-16,-1 0-34 15,7-3-32-15,5 0-79 16,-5-11-64-16</inkml:trace>
  <inkml:trace contextRef="#ctx0" brushRef="#br0" timeOffset="114543.76">10864 16298 213 0,'0'0'69'0,"0"0"-52"0,0 0-16 16,0 0 14-1,0 0 33-15,0 0-15 0,0 0-14 16,0 0 12-16,0 0 7 16,0 0-6-16,0-14-3 15,4-3-10-15,5-2-5 16,-1-6-5-16,2 2-6 15,3-4 1-15,-1 4 1 16,-6 2-5-16,3 2 0 16,-5 11 0-16,-2 2 2 15,0 3-2-15,1 3-4 16,-3 0 4-16,3 0 0 0,3 0-1 16,7 21 0-1,3 7 1-15,-1 4 25 0,1 6-11 16,-1 0-11-16,-3 0 1 15,-3-2 12-15,0-4-16 16,-3-5 0-16,1-5 4 16,0-4-1-16,-1-4-3 15,1 4-35-15,1-5-41 16,0 4-85-16</inkml:trace>
  <inkml:trace contextRef="#ctx0" brushRef="#br0" timeOffset="115361.58">9939 17295 472 0,'0'0'37'16,"0"0"-37"-16,0 0-30 16,0 0 17-16,0 0 13 15,0 154 39-15,0-77-19 16,0-1-15-16,0 1 3 15,2-6-4-15,3-9 15 16,-1-4-13-16,-2-10-3 16,0-11-3-16,0-11 3 15,-2-12-2-15,0-5-2 16,3-9 2-16,-3 0 4 0,0 0 5 16,0-17 3-16,0-15 10 15,0-17-7-15,-13-5-14 16,-3-4-4-16,-2-5 4 15,4 2 0-15,6 1-2 16,8 4-7-16,0 1 7 16,6 5-1-16,21 6-3 15,6 4 4-15,3 0 0 16,5 8 1-16,3 6-1 16,3 4-10-16,4 4-1 15,-2 8 1-15,-5-2-19 16,-5 12-17-16,-8 0-44 15,-7 0-17-15,-21 13-117 16</inkml:trace>
  <inkml:trace contextRef="#ctx0" brushRef="#br0" timeOffset="115592.57">9865 17762 364 0,'0'0'104'0,"0"0"-104"16,0 0-38-16,0 0 38 15,0 0 46-15,116-48-27 0,-69 15-16 16,4-2-1-16,1-9 0 16,1 0 1-16,-2-1-3 15,-6 9 0-15,-3 4-53 16,-9 14-79-16</inkml:trace>
  <inkml:trace contextRef="#ctx0" brushRef="#br0" timeOffset="116010.29">10369 18089 366 0,'0'0'46'16,"0"0"-43"-16,0 0 1 15,0 0 57-15,0 0-44 16,36-102-1-16,-23 66-5 16,3-1-7-16,1 10 6 15,-3 1-5-15,-3 12 11 16,-3 1-16-16,-2 9-2 15,-2 4 2-15,2 0 0 16,1 0-7-16,7 12 4 16,3 16 6-16,1 3 6 15,0 13 5-15,-2 2-13 16,-6 12 3-16,-5 4 5 0,-1-4-5 16,-1 0-8-16,-3-9 8 15,0-9-4-15,2-13 0 16,3-8-20-16,-3-11-23 15,2-2-32-15,5-6-43 16,5 0 16-16</inkml:trace>
  <inkml:trace contextRef="#ctx0" brushRef="#br0" timeOffset="116545.54">11142 18027 105 0,'0'0'276'0,"0"0"-228"15,0 0-48-15,0 0 21 16,0 0 17-16,0 0 7 15,0-22-28-15,0 22-17 16,0 0-2-16,0 16 2 16,0 6 10-16,5 6 7 15,-1 5-7-15,5 5-1 16,0-3-7-16,2 1-4 0,0 0 4 16,0-4 3-16,2-5-5 15,4-9-4-15,0-5 4 16,1-4 0-16,1-1 0 15,-3-8-2-15,3 0 1 16,-2 0 1-16,-1-8 0 16,-3-10 2-16,-4-8-2 15,-2-6 14-15,-5-4-11 16,-2-13-3-16,0-1 1 16,0-2 4-16,-16 6-5 15,-1 6-3-15,-1 9 3 16,-5 14 12-16,4 3-5 15,-4 10 8-15,-2 0-13 16,3 4 11-16,0 0-13 0,4 0-17 16,1 16 4-16,3-2-10 15,7 0-41-15,5 4-38 16,2 0-67-16</inkml:trace>
  <inkml:trace contextRef="#ctx0" brushRef="#br0" timeOffset="118726.76">11973 15483 215 0,'0'0'64'0,"0"0"-48"15,0 0-8-15,0 0 20 16,0 0 8-16,0 0-11 16,-11-47-17-16,11 40-6 15,0-4 12-15,0 3 7 0,0-2-8 16,0 1-1-16,0 2-6 16,5 2 4-16,1-4-4 15,1 1-6-15,4-2 7 16,3 1-1-16,3 3-3 15,3-1-1-15,1 3 2 16,-2 4 0-16,4 0-4 16,-3 0 2-16,-1 4-2 15,0 9 4-15,-1 8-2 16,-1 2 4-16,-1 8-2 16,-1 5 7-16,-1 0-7 15,-3 4-1-15,0 4-2 16,-7-3 3-16,1 3 0 15,0 2-4-15,-5-2 3 16,2 0 2-16,-2 2-5 0,2 2 2 16,0 2-2-16,5 6 0 15,-3 3 0-15,6-1 0 16,0-4 2-16,3-8-1 16,8-2-1-16,-3 0-7 15,6-4 7-15,-2 1 0 16,3-5-6-16,2-2 6 15,-3-2-9-15,0-7 8 16,-3-6-5-16,-5-9-9 16,-6-6 2-16,-3 0 11 0,-5-4-12 15,0 0 14 1,-2 0 7-16,0-18 10 0,0-3-10 16,0-2-5-16,0 9 11 15,0 2-7-15,-2-2-3 16,-2 10-2-16,-1 0 4 15,3 4-3-15,0 0-2 16,2 0-7-16,-2 0 7 16,2 0 2-16,0 14 3 15,0 7-5-15,0 10 0 16,0 5 3-16,0 4-3 16,0 4 1-16,0 0 0 15,0 2 0-15,6 7 5 16,3-7-5-16,5 8 3 15,1 2 1-15,1 2-3 16,1 6 1-16,6 2 0 0,0 1 1 16,0 5-1-16,6-2-1 15,0-2 5-15,0 4 2 16,0-10-9-16,3-3 5 16,-3-1-5-16,0-6 0 15,-3 6 0-15,1-4 0 16,-4 0 1-16,-6 0 1 15,-3 2 2-15,-10 3-1 16,-4-1 12-16,0-4-10 16,0-10-1-16,0-8-3 15,0-13 1-15,0-5 1 16,0 0 0-16,-7-4 0 0,-2 8 3 16,1 3-2-16,-3 2 0 15,-7 0-3-15,-3 3 2 16,0-5 2-16,-4 2-5 15,0-6 2-15,-2 1 2 16,1-8-4-16,1-2 1 16,5-6-1-16,4-2 1 15,1 0 1-15,7-1-2 16,-4-3-11-16,1 0 4 16,1 0-6-16,0 0-20 15,-1 0-6-15,-1-11-30 16,6 4-52-16,1-11-19 0</inkml:trace>
  <inkml:trace contextRef="#ctx0" brushRef="#br0" timeOffset="125111.12">7814 15940 345 0,'0'0'0'0,"0"0"6"0,-154 134-2 15,113-88 6 1,8 2 31-16,11-12-6 0,8-6-19 15,8-2-6 1,6-6 0-16,0 5 6 0,0 0 3 16,13 0-3-16,7 1-13 15,9 2 1-15,4-12-1 16,3 0-6-16,7-10 6 16,-1-8-2-16,2 0-1 15,1 0-2-15,-7-22 2 16,-5-12 6-16,-13-9 3 15,-7-4 7-15,-10-7-8 16,-3 5 3-16,0 4-9 16,-27 3 0-16,-4 13-1 15,-5 3 4-15,1 8-2 0,-1 3-6 16,5 9 1-16,2 3 1 16,4 3-16-16,6 0-14 15,-2 9 2-15,5 10-12 16,10-2-59-16,6 0-47 15</inkml:trace>
  <inkml:trace contextRef="#ctx0" brushRef="#br0" timeOffset="125332.78">7999 15444 520 0,'0'0'58'16,"0"0"-58"-16,0 0-3 16,0 0-9-16,0 0-6 15,0 0 18-15,4 100 5 16,9-51-5-16,5-4-30 16,2 0-25-16,-2-1 1 15,6-5-9-15,1-1-56 16</inkml:trace>
  <inkml:trace contextRef="#ctx0" brushRef="#br0" timeOffset="125827.64">8404 15735 522 0,'0'0'34'0,"0"0"-34"16,0 0-6-16,0 0 3 16,0 0 3-16,0 0 11 15,42-54-10-15,-5 46 5 16,4 3-6-16,-7 5-6 16,-10 0 6-16,-6 0 0 15,-7 5-4-15,-8 21-5 16,-3 12 9-16,0 14 4 0,-23 2-4 15,-6 2 1 1,0-9-1-16,9-13 1 0,7-15 2 16,10-6-6-16,3-13-1 15,0 0 1-15,5 0-12 16,17 0 4-16,12 0 11 16,10-4 7-16,3-5 0 15,-3 3-4-15,-3 6-2 16,-8 0 8-16,-6 0-9 15,-10 0 1-15,-6 15-1 16,-6 7 12-16,-5 4-3 16,0 5 8-16,-13 2-8 15,-10 3 0-15,-3 0-9 0,-3 2-6 16,2-6-5 0,0 4-25-16,3-5-28 0,1 1-48 15,-3 4-37-15</inkml:trace>
  <inkml:trace contextRef="#ctx0" brushRef="#br0" timeOffset="126449.2">7866 17798 438 0,'0'0'42'16,"0"0"-42"-16,0 0 1 0,-95 153-1 16,80-87 14-16,10 2 8 15,5 2-13-15,0-5-9 16,20-13 2-16,9-4 2 15,6-10-1-15,6-13-5 16,3-6 5-16,3-15 1 16,-3-4-4-16,4-14 0 15,-8-18 2-15,-5-16 13 16,-10-10-7-16,-10-4 1 16,-15-7-2-16,0 0 2 0,-2 6-9 15,-22 9 4-15,-10 5-4 16,-2 9 0-16,-6 12 18 15,-3 6-11 1,1 8 1-16,0 6-3 0,3 5-5 16,10 3-3-16,2 0 2 15,7 0-17-15,4 17-15 16,0 5-12-16,7-4-14 16,7 0-12-16,4-10-18 15,0-3-34-15</inkml:trace>
  <inkml:trace contextRef="#ctx0" brushRef="#br0" timeOffset="126664.76">8132 17245 422 0,'0'0'25'15,"0"0"-25"-15,0 0-1 16,0 0 1-16,58 120 17 15,-38-58-7-15,0 0 4 16,0 3-14-16,1-3-8 16,-2-4-15-16,1-6-29 15,0-10-35-15,4-2-18 16</inkml:trace>
  <inkml:trace contextRef="#ctx0" brushRef="#br0" timeOffset="126996.35">8664 17522 469 0,'0'0'28'16,"0"0"-28"-16,0 0 0 15,0 0 6-15,0 0 4 16,0 0-5-16,81-89-3 15,-57 87 3-15,1 2 0 16,1 0-4-16,3 6-1 16,0 16 11-16,2 12-10 0,3 9 6 15,-3 13 0 1,-4 4 16-16,-3 11-20 0,-1 0 1 16,-6-4-4-16,-1-3 2 15,1-8-2-15,0-10-3 16,-2-6-16-16,-1-9-10 15,-4-6-42-15,2-15-18 16,-5-6-32-16</inkml:trace>
  <inkml:trace contextRef="#ctx0" brushRef="#br0" timeOffset="127193.23">8832 17941 592 0,'0'0'19'0,"0"0"-19"16,0 0-35-16,0 0 35 15,0 0 12-15,120-44-5 16,-51 26-7-16,14-5-16 16,8-3-81-16,-3 2-114 15</inkml:trace>
  <inkml:trace contextRef="#ctx0" brushRef="#br0" timeOffset="128376.58">14876 16489 471 0,'0'0'73'0,"0"0"-49"0,0 0-20 15,-137-4 2-15,108 8 16 16,0 19-15-16,4 4-2 15,4 13-3-15,6 6 2 16,4 6-4-16,6 7-1 16,5-2 1-16,0 6 3 15,5 1-3-15,17-3-1 16,7-4-4-16,4-11 2 16,7-15-9-16,5-17-6 15,4-14 6-15,0 0 0 0,5-18 3 16,0-23 8-16,-2-12 1 15,-4-22 20-15,-8-1-9 16,-11-10-8-16,-16 5 6 16,-13 5 5-16,0 7-9 15,-16 4 4-15,-19 17-4 16,-10 8 13-16,-4 18 1 16,-4 8-12-16,3 14 2 15,2 0-9-15,3 9-25 16,7 18 1-16,7 3-9 15,6 1 0-15,14-4-39 16,11 1-75-16,0-6-25 16</inkml:trace>
  <inkml:trace contextRef="#ctx0" brushRef="#br0" timeOffset="128585.49">15293 15972 573 0,'0'0'44'0,"0"0"-44"15,0 0-44-15,0 0 32 16,0 0 7-16,40 138 4 16,-23-80-6-16,2 0-13 15,5 0-37-15,3 5-51 16,4-13-35-16</inkml:trace>
  <inkml:trace contextRef="#ctx0" brushRef="#br0" timeOffset="129193.98">16273 16298 602 0,'0'0'0'15,"0"0"-25"-15,0 0-42 16,0 0 67-16,0 0 4 15,0 0-2-15,116-80-4 16,-81 88 1-16,-5 14 0 16,-8 6 1-16,-11 2-2 15,-9 11 2-15,-2 0-4 16,0 12 4-16,-11 1-4 16,-16 5 5-16,-2-8-2 15,-4-5 2-15,8-5 3 0,8-20-4 16,13-8-12-16,4-12-6 15,0-1-10-15,23 0-10 16,12-14 38-16,9-7 6 16,2 2 1-16,1 9-7 15,-2 6-7-15,-7 4 7 16,-9 4 13-16,-7 14-6 16,-8 5 16-16,-4 4-7 15,-10 0 27-15,0-1-17 16,0 6 0-16,-12 0-8 15,-17 12 5-15,-7 0-13 16,-5 0 1-16,-1 2-11 16,2-5 5-16,2-6-5 15,7-13-4-15,9-9-3 16,4-3-8-16,7-10-17 0,5 0-28 16,6-14-95-16</inkml:trace>
  <inkml:trace contextRef="#ctx0" brushRef="#br0" timeOffset="129642.92">17443 16231 492 0,'0'0'73'15,"0"0"-73"1,-55 152-14-16,53-76 14 0,2 4 7 16,0 0-6-16,0-3 9 15,13-10-3-15,5-4-5 16,1-8-4-16,-1-5 4 16,0-8 1-16,-7-17-3 15,-6-6-3-15,-3-13 3 16,-2-6 9-16,0-3-7 15,-23-27 8-15,-10-14-10 16,-5-18-5-16,-5-14 5 16,4-14-3-16,1-22 3 15,5 1-3-15,12 4 0 0,15 21 3 16,6 15 6 0,8 21-2-16,26 6 5 0,13 5-7 15,11-1 5-15,4 4-7 16,7 0 2-16,-2 8-4 15,0 6-11-15,-5 4-16 16,-10 5-36-16,-11 13-84 16,-18 0-27-16</inkml:trace>
  <inkml:trace contextRef="#ctx0" brushRef="#br0" timeOffset="129824.75">17170 16383 506 0,'0'0'0'0,"0"0"-86"15,0 0 72-15,170-31 4 16,-99 17 0-16,4 0-12 16,0 1-14-16,1-4-25 15,-7 7-74-15</inkml:trace>
  <inkml:trace contextRef="#ctx0" brushRef="#br0" timeOffset="130042.36">17968 16663 399 0,'0'0'25'0,"27"117"-17"16,-13-49-6-16,-3 2 9 15,-7 2 24-15,-2-4 0 16,1-2-19-16,2-13-16 16,1-3-2-16,3-10-22 15,-3-14-58-15,6-4 16 16,-3-20-150-16</inkml:trace>
  <inkml:trace contextRef="#ctx0" brushRef="#br0" timeOffset="130282.42">18363 16743 559 0,'0'0'80'15,"0"0"-80"-15,0 0-33 16,4 113 33-16,-4-55 0 15,0 4 3-15,0 0 3 16,0-3-6-16,0-5-3 16,0-8-12-16,0-8-44 15,0-11-73-15,8-8-146 0</inkml:trace>
  <inkml:trace contextRef="#ctx0" brushRef="#br0" timeOffset="130641.61">20068 15936 728 0,'0'0'0'0,"0"0"-79"16,0 0 71-16,17 143 8 15,-12-68 16-15,-5 7 2 16,0 3-14-16,0-1 4 15,0-4-8-15,0-17-2 16,0-13-16-16,11-15-55 16,2-9-52-16,-6-12-130 15</inkml:trace>
  <inkml:trace contextRef="#ctx0" brushRef="#br0" timeOffset="130831.11">19861 16311 646 0,'0'0'0'0,"0"0"-83"16,0 0 30-16,116-18 45 16,-61 9 8-16,12 1-61 15,17 3-61-15,24-8-79 16</inkml:trace>
  <inkml:trace contextRef="#ctx0" brushRef="#br0" timeOffset="131243.06">21382 16164 514 0,'0'0'55'16,"0"0"-50"-16,-73 153 2 15,64-91 4-15,9 4-9 0,0-5 8 16,0-2-1-16,22-9-4 16,9-2-4-16,8-12 3 15,3-13-2-15,2-14-2 16,1-9-11-16,-5 0 11 15,-7-27 3-15,-4-22 9 16,-4-8 1-16,-10-16-6 16,-6-11 11-16,-9 4-9 15,0-1-9-15,-14 5-3 16,-15 3 3-16,-6 12 2 16,-3 9-2-16,-2 10-20 15,5 12 10-15,-4 11-19 16,8 19-18-16,-2 0-17 0,4 13-47 15,7 15-21-15</inkml:trace>
  <inkml:trace contextRef="#ctx0" brushRef="#br0" timeOffset="131543.35">22042 15771 539 0,'0'0'1'0,"0"0"1"16,0 0-2-16,123-9 2 15,-96 28-2-15,2 11 30 16,4 7 5-16,0 2-10 0,5 5-5 16,-1 6-5-16,3 3 1 15,1 0 3-15,-3 6-1 16,-1-1-14-16,-3 14-4 15,-7 3-2-15,-5 11-2 16,-7-2 0-16,1-7-9 16,-1-12-27-16,6-19 9 15,4-15-65-15,1-17-92 16,-8-14-43-16</inkml:trace>
  <inkml:trace contextRef="#ctx0" brushRef="#br0" timeOffset="131754.4">22124 16347 666 0,'0'0'18'0,"0"0"-18"16,0 0-61-16,0 0 61 15,114-9 11-15,-54 1-4 16,11-1-5-16,3-6-4 15,-1 3-35-15,-2 2-16 16,3-1-39-16,-7-10-106 16</inkml:trace>
  <inkml:trace contextRef="#ctx0" brushRef="#br0" timeOffset="132760.63">21777 15571 269 0,'0'0'0'16,"0"0"-37"-16,0 0-128 16,0 0 165-16,0 0 46 15,0 0 68-15,-9-33-42 16,5 33-30-16,-1 6-27 16,5 21 12-16,-5 13 39 15,3 8-18-15,-2 9-27 16,1 2-21-16,1-5 7 0,0-4-1 15,2 2-5-15,0-2-1 16,0 3-46-16,0-13-113 16</inkml:trace>
  <inkml:trace contextRef="#ctx0" brushRef="#br0" timeOffset="133614.43">23376 15973 539 0,'0'0'0'15,"0"0"-35"-15,0 0-14 16,0 0 49-16,0 0 24 15,0 164 14-15,0-83-23 16,0 3-6-16,0 11-5 16,5-3 9-16,-1-6-12 15,-2-6-2-15,-2-13 4 16,0-9 0-16,0-18-3 16,0-12-3-16,0-14 3 15,0-6 6-15,0-8-6 0,0 0 5 16,-2-33 4-16,0-18 4 15,0-22-13-15,2-21 0 16,0-19 7-16,0-6-1 16,0-1-3-16,8 13-6 15,19 21 7-15,6 10 7 16,6 14-11-16,5 9-1 16,4 12 1-16,-2 10 0 15,-1 9-1-15,-3 8-7 16,-4 10-28-16,-3 4-14 15,-4 0-53-15,-15 22-41 16</inkml:trace>
  <inkml:trace contextRef="#ctx0" brushRef="#br0" timeOffset="133806.82">23162 16347 580 0,'0'0'0'16,"0"0"-71"-16,0 0 68 16,119-18 3-16,-53-9 12 15,11 1 2-15,2-2-14 16,4 3-32-16,-6 2-58 16,-5 9-58-16</inkml:trace>
  <inkml:trace contextRef="#ctx0" brushRef="#br0" timeOffset="134111.38">23740 16820 367 0,'0'0'67'15,"0"0"-67"-15,0 0-37 16,0 0 37-16,0 0 34 15,0 0 3-15,104-57-7 16,-77 57-8-16,-5 0-18 16,1 5 3-16,-1 17-6 15,-2 10 9-15,5 16-7 0,-10 6 0 16,-1 8 4 0,-6 0-5-16,-1-4-4 0,-3-9-2 15,6-7-11-15,3-12-33 16,5-16-43-16,3-10-3 15,11-4-103-15</inkml:trace>
  <inkml:trace contextRef="#ctx0" brushRef="#br0" timeOffset="134461.23">24448 16896 514 0,'0'0'21'16,"0"0"-21"-16,0 0-2 16,0 0 2-16,0 138 0 15,0-98 10-15,0 1-6 16,0-1-1-16,15-8-6 16,4-2 6-16,1-12 3 15,2-4-6-15,2-4 0 16,3-7 0-16,0-3 0 15,2 0 3-15,2-25-3 16,5-15 13-16,1-10-2 16,-3-17-11-16,-12 4 2 15,-13 0 0-15,-9 15 12 16,0 8 1-16,-27 16 3 0,-11 16-7 16,-6 8-2-1,-14 3-9-15,-6 39-64 0,-13 8-109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2-11-24T09:11:15.845"/>
    </inkml:context>
    <inkml:brush xml:id="br0">
      <inkml:brushProperty name="width" value="0.05292" units="cm"/>
      <inkml:brushProperty name="height" value="0.05292" units="cm"/>
      <inkml:brushProperty name="color" value="#FF0000"/>
    </inkml:brush>
  </inkml:definitions>
  <inkml:trace contextRef="#ctx0" brushRef="#br0">12809 5742 28 0,'0'0'0'0,"-14"-119"-15"16</inkml:trace>
  <inkml:trace contextRef="#ctx0" brushRef="#br0" timeOffset="4805.26">17479 5359 94 0,'0'0'35'0,"0"0"-9"15,0 0-14 1,0 0-6-16,0 0-5 0,0 0-1 15,0 0-4-15,-3-66 4 16,3 61 1-16,0-4 3 16,0 3 0-16,0 0 6 15,0 0-9-15,0 2-1 16,0 0 4-16,0 0-5 16,0 3 1-16,0-4-9 15,0 4 9-15,0 1 3 16,0-3 0-16,0-1 5 15,0 4-6-15,0-1 10 16,0 1-3-16,0 0-9 16,0 0 3-16,0 0-2 0,0 0-1 15,0 0 0-15,0 0 1 16,0 0 0-16,0 0 4 16,0 0-5-16,0 0 0 15,0 0-4-15,0-5 4 16,0-1 0-16,0 5 0 15,-4-4 0-15,-1 1 11 16,-3 0-8-16,1 1 15 16,0-1-1-16,0 1-9 15,3-1 15-15,-2 4-15 16,3-2 0-16,3 2-2 0,0 0-5 16,0 0 6-1,0-2 0-15,0 2-6 0,0 0-1 16,0-2-2-16,0-1 2 15,7 2 0-15,6-3 4 16,1 4-4-16,-1 0 1 16,1 0-1-16,1 0 0 15,3 12 0-15,-1 12 2 16,4 8 2-16,-5 8-2 16,-1 5 0-16,-7 1 2 15,2 6-2-15,-6 2-2 16,1 1 0-16,-1-1 6 15,2-2-4-15,4-4 1 16,-3-1-3-16,1 2 3 0,1-5-2 16,3 2-1-16,0-4 1 15,5-2 0-15,0-4-1 16,-1-6 1-16,1-5-1 16,-1-4 3-16,5-3-3 15,-2-2 0-15,1-6-4 16,-4 1 4-16,-3-5 0 15,0-2 0-15,-1-4 0 16,-5 0-2-16,-1 0 2 16,-4 0-1-16,3 0 2 15,-1-2 2-15,-4-14-3 16,0-2 3-16,0-2-3 16,0 2 2-16,0 4-2 0,0 0 0 15,-2 1 0-15,-9 5 0 16,2 2 0-16,0 5-6 15,2 1 6-15,1 0 0 16,-3 0 1-16,2 4 3 16,-2 14-3-16,3 6 1 15,1-1-1-15,1 4 2 16,4-1-3-16,0 2 2 16,0 2 0-16,0 4-2 15,6 3 0-15,7 0 0 0,3 3 0 16,4-4 2-1,-4-1-2-15,-3-3 0 0,-1-6 2 16,-6-7-2-16,-4 0-2 16,-2-1 2-16,0 4 0 15,0 0 0-15,0 0 0 16,0-4 2-16,-2 0-1 16,-6-4-1-16,-4-4-3 15,-3-2 3-15,-4 1 0 16,-3-3 2-16,-2 0-2 15,-5 0 2-15,0-4-1 16,0 1-1-16,4-3 0 16,1 2-1-16,4-2 1 0,4 0-33 15,3 0-8 1,6-6-67-16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latin typeface="Times New Roman"/>
                <a:ea typeface="Times New Roman"/>
                <a:cs typeface="Times New Roman"/>
                <a:sym typeface="Times New Roman"/>
              </a:rPr>
              <a:t>‹Nº›</a:t>
            </a:fld>
            <a:endParaRPr sz="1400" b="0" i="0" u="none" strike="noStrike" cap="none">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685800" y="1143000"/>
            <a:ext cx="548604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67" name="Google Shape;67;p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latin typeface="Times New Roman"/>
                <a:ea typeface="Times New Roman"/>
                <a:cs typeface="Times New Roman"/>
                <a:sym typeface="Times New Roman"/>
              </a:rPr>
              <a:t>1</a:t>
            </a:fld>
            <a:endParaRPr sz="1200" b="0" i="0" u="none" strike="noStrike" cap="non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a3f30688e8_0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 name="Google Shape;153;ga3f30688e8_0_71: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54" name="Google Shape;154;ga3f30688e8_0_71: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10</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3f30688e8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5" name="Google Shape;165;ga3f30688e8_0_28: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66" name="Google Shape;166;ga3f30688e8_0_28: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11</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a3f30688e8_0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3" name="Google Shape;173;ga3f30688e8_0_100: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74" name="Google Shape;174;ga3f30688e8_0_100: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12</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9c55fd4ae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1" name="Google Shape;181;g9c55fd4aef_0_0: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82" name="Google Shape;182;g9c55fd4aef_0_0: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13</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a3f30688e8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9" name="Google Shape;229;ga3f30688e8_0_86: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30" name="Google Shape;230;ga3f30688e8_0_86: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14</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9c55fd4aef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8" name="Google Shape;238;g9c55fd4aef_0_56: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39" name="Google Shape;239;g9c55fd4aef_0_56: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15</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0:notes"/>
          <p:cNvSpPr>
            <a:spLocks noGrp="1" noRot="1" noChangeAspect="1"/>
          </p:cNvSpPr>
          <p:nvPr>
            <p:ph type="sldImg" idx="2"/>
          </p:nvPr>
        </p:nvSpPr>
        <p:spPr>
          <a:xfrm>
            <a:off x="685800" y="1143000"/>
            <a:ext cx="548604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7" name="Google Shape;247;p1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48" name="Google Shape;248;p1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16</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 name="Google Shape;72;p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73" name="Google Shape;73;p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2</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 name="Google Shape;80;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1" name="Google Shape;81;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3</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3f30688e8_0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 name="Google Shape;88;ga3f30688e8_0_93: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9" name="Google Shape;89;ga3f30688e8_0_93: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4</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3f30688e8_0_0: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5" name="Google Shape;95;ga3f30688e8_0_0: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96" name="Google Shape;96;ga3f30688e8_0_0: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5</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1" name="Google Shape;101;p8: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02" name="Google Shape;102;p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6</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3f30688e8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0" name="Google Shape;110;ga3f30688e8_0_8: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11" name="Google Shape;111;ga3f30688e8_0_8: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7</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0" name="Google Shape;120;p9: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21" name="Google Shape;121;p9: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8</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a3f30688e8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0" name="Google Shape;130;ga3f30688e8_0_39: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31" name="Google Shape;131;ga3f30688e8_0_39: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9</a:t>
            </a:fld>
            <a:endParaRPr sz="1200" b="0" strike="noStrike">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6"/>
        <p:cNvGrpSpPr/>
        <p:nvPr/>
      </p:nvGrpSpPr>
      <p:grpSpPr>
        <a:xfrm>
          <a:off x="0" y="0"/>
          <a:ext cx="0" cy="0"/>
          <a:chOff x="0" y="0"/>
          <a:chExt cx="0" cy="0"/>
        </a:xfrm>
      </p:grpSpPr>
      <p:sp>
        <p:nvSpPr>
          <p:cNvPr id="17" name="Google Shape;17;p12"/>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2"/>
          <p:cNvSpPr txBox="1">
            <a:spLocks noGrp="1"/>
          </p:cNvSpPr>
          <p:nvPr>
            <p:ph type="body" idx="1"/>
          </p:nvPr>
        </p:nvSpPr>
        <p:spPr>
          <a:xfrm>
            <a:off x="83808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 name="Google Shape;19;p12"/>
          <p:cNvSpPr txBox="1">
            <a:spLocks noGrp="1"/>
          </p:cNvSpPr>
          <p:nvPr>
            <p:ph type="body" idx="2"/>
          </p:nvPr>
        </p:nvSpPr>
        <p:spPr>
          <a:xfrm>
            <a:off x="349308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6"/>
        <p:cNvGrpSpPr/>
        <p:nvPr/>
      </p:nvGrpSpPr>
      <p:grpSpPr>
        <a:xfrm>
          <a:off x="0" y="0"/>
          <a:ext cx="0" cy="0"/>
          <a:chOff x="0" y="0"/>
          <a:chExt cx="0" cy="0"/>
        </a:xfrm>
      </p:grpSpPr>
      <p:sp>
        <p:nvSpPr>
          <p:cNvPr id="47" name="Google Shape;47;p21"/>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body" idx="1"/>
          </p:nvPr>
        </p:nvSpPr>
        <p:spPr>
          <a:xfrm>
            <a:off x="838080" y="1825560"/>
            <a:ext cx="518112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21"/>
          <p:cNvSpPr txBox="1">
            <a:spLocks noGrp="1"/>
          </p:cNvSpPr>
          <p:nvPr>
            <p:ph type="body" idx="2"/>
          </p:nvPr>
        </p:nvSpPr>
        <p:spPr>
          <a:xfrm>
            <a:off x="838080" y="4098240"/>
            <a:ext cx="518112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0"/>
        <p:cNvGrpSpPr/>
        <p:nvPr/>
      </p:nvGrpSpPr>
      <p:grpSpPr>
        <a:xfrm>
          <a:off x="0" y="0"/>
          <a:ext cx="0" cy="0"/>
          <a:chOff x="0" y="0"/>
          <a:chExt cx="0" cy="0"/>
        </a:xfrm>
      </p:grpSpPr>
      <p:sp>
        <p:nvSpPr>
          <p:cNvPr id="51" name="Google Shape;51;p22"/>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body" idx="1"/>
          </p:nvPr>
        </p:nvSpPr>
        <p:spPr>
          <a:xfrm>
            <a:off x="838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22"/>
          <p:cNvSpPr txBox="1">
            <a:spLocks noGrp="1"/>
          </p:cNvSpPr>
          <p:nvPr>
            <p:ph type="body" idx="2"/>
          </p:nvPr>
        </p:nvSpPr>
        <p:spPr>
          <a:xfrm>
            <a:off x="3493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22"/>
          <p:cNvSpPr txBox="1">
            <a:spLocks noGrp="1"/>
          </p:cNvSpPr>
          <p:nvPr>
            <p:ph type="body" idx="3"/>
          </p:nvPr>
        </p:nvSpPr>
        <p:spPr>
          <a:xfrm>
            <a:off x="83808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22"/>
          <p:cNvSpPr txBox="1">
            <a:spLocks noGrp="1"/>
          </p:cNvSpPr>
          <p:nvPr>
            <p:ph type="body" idx="4"/>
          </p:nvPr>
        </p:nvSpPr>
        <p:spPr>
          <a:xfrm>
            <a:off x="349308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6"/>
        <p:cNvGrpSpPr/>
        <p:nvPr/>
      </p:nvGrpSpPr>
      <p:grpSpPr>
        <a:xfrm>
          <a:off x="0" y="0"/>
          <a:ext cx="0" cy="0"/>
          <a:chOff x="0" y="0"/>
          <a:chExt cx="0" cy="0"/>
        </a:xfrm>
      </p:grpSpPr>
      <p:sp>
        <p:nvSpPr>
          <p:cNvPr id="57" name="Google Shape;57;p23"/>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3"/>
          <p:cNvSpPr txBox="1">
            <a:spLocks noGrp="1"/>
          </p:cNvSpPr>
          <p:nvPr>
            <p:ph type="body" idx="1"/>
          </p:nvPr>
        </p:nvSpPr>
        <p:spPr>
          <a:xfrm>
            <a:off x="838080" y="182556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23"/>
          <p:cNvSpPr txBox="1">
            <a:spLocks noGrp="1"/>
          </p:cNvSpPr>
          <p:nvPr>
            <p:ph type="body" idx="2"/>
          </p:nvPr>
        </p:nvSpPr>
        <p:spPr>
          <a:xfrm>
            <a:off x="2590200" y="182556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23"/>
          <p:cNvSpPr txBox="1">
            <a:spLocks noGrp="1"/>
          </p:cNvSpPr>
          <p:nvPr>
            <p:ph type="body" idx="3"/>
          </p:nvPr>
        </p:nvSpPr>
        <p:spPr>
          <a:xfrm>
            <a:off x="4342320" y="182556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23"/>
          <p:cNvSpPr txBox="1">
            <a:spLocks noGrp="1"/>
          </p:cNvSpPr>
          <p:nvPr>
            <p:ph type="body" idx="4"/>
          </p:nvPr>
        </p:nvSpPr>
        <p:spPr>
          <a:xfrm>
            <a:off x="838080" y="409824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 name="Google Shape;62;p23"/>
          <p:cNvSpPr txBox="1">
            <a:spLocks noGrp="1"/>
          </p:cNvSpPr>
          <p:nvPr>
            <p:ph type="body" idx="5"/>
          </p:nvPr>
        </p:nvSpPr>
        <p:spPr>
          <a:xfrm>
            <a:off x="2590200" y="409824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3" name="Google Shape;63;p23"/>
          <p:cNvSpPr txBox="1">
            <a:spLocks noGrp="1"/>
          </p:cNvSpPr>
          <p:nvPr>
            <p:ph type="body" idx="6"/>
          </p:nvPr>
        </p:nvSpPr>
        <p:spPr>
          <a:xfrm>
            <a:off x="4342320" y="409824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subTitle" idx="1"/>
          </p:nvPr>
        </p:nvSpPr>
        <p:spPr>
          <a:xfrm>
            <a:off x="838080" y="1825560"/>
            <a:ext cx="5181120" cy="4350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4"/>
        <p:cNvGrpSpPr/>
        <p:nvPr/>
      </p:nvGrpSpPr>
      <p:grpSpPr>
        <a:xfrm>
          <a:off x="0" y="0"/>
          <a:ext cx="0" cy="0"/>
          <a:chOff x="0" y="0"/>
          <a:chExt cx="0" cy="0"/>
        </a:xfrm>
      </p:grpSpPr>
      <p:sp>
        <p:nvSpPr>
          <p:cNvPr id="25" name="Google Shape;25;p15"/>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body" idx="1"/>
          </p:nvPr>
        </p:nvSpPr>
        <p:spPr>
          <a:xfrm>
            <a:off x="838080" y="1825560"/>
            <a:ext cx="518112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9"/>
        <p:cNvGrpSpPr/>
        <p:nvPr/>
      </p:nvGrpSpPr>
      <p:grpSpPr>
        <a:xfrm>
          <a:off x="0" y="0"/>
          <a:ext cx="0" cy="0"/>
          <a:chOff x="0" y="0"/>
          <a:chExt cx="0" cy="0"/>
        </a:xfrm>
      </p:grpSpPr>
      <p:sp>
        <p:nvSpPr>
          <p:cNvPr id="30" name="Google Shape;30;p17"/>
          <p:cNvSpPr txBox="1">
            <a:spLocks noGrp="1"/>
          </p:cNvSpPr>
          <p:nvPr>
            <p:ph type="subTitle" idx="1"/>
          </p:nvPr>
        </p:nvSpPr>
        <p:spPr>
          <a:xfrm>
            <a:off x="838080" y="365040"/>
            <a:ext cx="10515240" cy="6144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1"/>
        <p:cNvGrpSpPr/>
        <p:nvPr/>
      </p:nvGrpSpPr>
      <p:grpSpPr>
        <a:xfrm>
          <a:off x="0" y="0"/>
          <a:ext cx="0" cy="0"/>
          <a:chOff x="0" y="0"/>
          <a:chExt cx="0" cy="0"/>
        </a:xfrm>
      </p:grpSpPr>
      <p:sp>
        <p:nvSpPr>
          <p:cNvPr id="32" name="Google Shape;32;p18"/>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8"/>
          <p:cNvSpPr txBox="1">
            <a:spLocks noGrp="1"/>
          </p:cNvSpPr>
          <p:nvPr>
            <p:ph type="body" idx="1"/>
          </p:nvPr>
        </p:nvSpPr>
        <p:spPr>
          <a:xfrm>
            <a:off x="838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18"/>
          <p:cNvSpPr txBox="1">
            <a:spLocks noGrp="1"/>
          </p:cNvSpPr>
          <p:nvPr>
            <p:ph type="body" idx="2"/>
          </p:nvPr>
        </p:nvSpPr>
        <p:spPr>
          <a:xfrm>
            <a:off x="349308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8"/>
          <p:cNvSpPr txBox="1">
            <a:spLocks noGrp="1"/>
          </p:cNvSpPr>
          <p:nvPr>
            <p:ph type="body" idx="3"/>
          </p:nvPr>
        </p:nvSpPr>
        <p:spPr>
          <a:xfrm>
            <a:off x="83808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9"/>
          <p:cNvSpPr txBox="1">
            <a:spLocks noGrp="1"/>
          </p:cNvSpPr>
          <p:nvPr>
            <p:ph type="body" idx="1"/>
          </p:nvPr>
        </p:nvSpPr>
        <p:spPr>
          <a:xfrm>
            <a:off x="83808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9"/>
          <p:cNvSpPr txBox="1">
            <a:spLocks noGrp="1"/>
          </p:cNvSpPr>
          <p:nvPr>
            <p:ph type="body" idx="2"/>
          </p:nvPr>
        </p:nvSpPr>
        <p:spPr>
          <a:xfrm>
            <a:off x="3493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19"/>
          <p:cNvSpPr txBox="1">
            <a:spLocks noGrp="1"/>
          </p:cNvSpPr>
          <p:nvPr>
            <p:ph type="body" idx="3"/>
          </p:nvPr>
        </p:nvSpPr>
        <p:spPr>
          <a:xfrm>
            <a:off x="349308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1"/>
        <p:cNvGrpSpPr/>
        <p:nvPr/>
      </p:nvGrpSpPr>
      <p:grpSpPr>
        <a:xfrm>
          <a:off x="0" y="0"/>
          <a:ext cx="0" cy="0"/>
          <a:chOff x="0" y="0"/>
          <a:chExt cx="0" cy="0"/>
        </a:xfrm>
      </p:grpSpPr>
      <p:sp>
        <p:nvSpPr>
          <p:cNvPr id="42" name="Google Shape;42;p20"/>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body" idx="1"/>
          </p:nvPr>
        </p:nvSpPr>
        <p:spPr>
          <a:xfrm>
            <a:off x="838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20"/>
          <p:cNvSpPr txBox="1">
            <a:spLocks noGrp="1"/>
          </p:cNvSpPr>
          <p:nvPr>
            <p:ph type="body" idx="2"/>
          </p:nvPr>
        </p:nvSpPr>
        <p:spPr>
          <a:xfrm>
            <a:off x="3493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20"/>
          <p:cNvSpPr txBox="1">
            <a:spLocks noGrp="1"/>
          </p:cNvSpPr>
          <p:nvPr>
            <p:ph type="body" idx="3"/>
          </p:nvPr>
        </p:nvSpPr>
        <p:spPr>
          <a:xfrm>
            <a:off x="838080" y="4098240"/>
            <a:ext cx="518112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11"/>
          <p:cNvSpPr txBox="1">
            <a:spLocks noGrp="1"/>
          </p:cNvSpPr>
          <p:nvPr>
            <p:ph type="body" idx="1"/>
          </p:nvPr>
        </p:nvSpPr>
        <p:spPr>
          <a:xfrm>
            <a:off x="838080" y="1825560"/>
            <a:ext cx="5181120" cy="43509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2" name="Google Shape;12;p11"/>
          <p:cNvSpPr txBox="1">
            <a:spLocks noGrp="1"/>
          </p:cNvSpPr>
          <p:nvPr>
            <p:ph type="body" idx="2"/>
          </p:nvPr>
        </p:nvSpPr>
        <p:spPr>
          <a:xfrm>
            <a:off x="6172200" y="1825560"/>
            <a:ext cx="5181120" cy="43509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3" name="Google Shape;13;p11"/>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4" name="Google Shape;14;p11"/>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5" name="Google Shape;15;p11"/>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customXml" Target="../ink/ink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customXml" Target="../ink/ink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customXml" Target="../ink/ink9.xml"/></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customXml" Target="../ink/ink10.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customXml" Target="../ink/ink11.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customXml" Target="../ink/ink1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customXml" Target="../ink/ink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customXml" Target="../ink/ink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customXml" Target="../ink/ink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customXml" Target="../ink/ink6.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2276640" y="2766240"/>
            <a:ext cx="763848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FF0000"/>
                </a:solidFill>
                <a:latin typeface="Calibri"/>
                <a:ea typeface="Calibri"/>
                <a:cs typeface="Calibri"/>
                <a:sym typeface="Calibri"/>
              </a:rPr>
              <a:t>Machine Learning - Clasificación</a:t>
            </a:r>
            <a:endParaRPr sz="4400" b="0" i="0" u="none" strike="noStrike" cap="non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a3f30688e8_0_71"/>
          <p:cNvSpPr txBox="1"/>
          <p:nvPr/>
        </p:nvSpPr>
        <p:spPr>
          <a:xfrm>
            <a:off x="601255" y="138065"/>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Algunos ejemplos</a:t>
            </a:r>
            <a:endParaRPr sz="4400" b="0" strike="noStrike">
              <a:solidFill>
                <a:srgbClr val="FFFFFF"/>
              </a:solidFill>
              <a:latin typeface="Calibri"/>
              <a:ea typeface="Calibri"/>
              <a:cs typeface="Calibri"/>
              <a:sym typeface="Calibri"/>
            </a:endParaRPr>
          </a:p>
        </p:txBody>
      </p:sp>
      <p:sp>
        <p:nvSpPr>
          <p:cNvPr id="157" name="Google Shape;157;ga3f30688e8_0_71"/>
          <p:cNvSpPr txBox="1"/>
          <p:nvPr/>
        </p:nvSpPr>
        <p:spPr>
          <a:xfrm>
            <a:off x="680200" y="4220150"/>
            <a:ext cx="4687800" cy="1756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No quieres que se te cuele ningun video malo (0) como video bueno (1) -&gt; FP muy bajos -&gt;precisión alta</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Por otro lado, no te va a importar perder algún video bueno (1) y clasificarlo como malo -&gt; FN alto -&gt; mal recall</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¿Prioridad? Precision</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p:txBody>
      </p:sp>
      <p:pic>
        <p:nvPicPr>
          <p:cNvPr id="158" name="Google Shape;158;ga3f30688e8_0_71"/>
          <p:cNvPicPr preferRelativeResize="0"/>
          <p:nvPr/>
        </p:nvPicPr>
        <p:blipFill>
          <a:blip r:embed="rId3">
            <a:alphaModFix/>
          </a:blip>
          <a:stretch>
            <a:fillRect/>
          </a:stretch>
        </p:blipFill>
        <p:spPr>
          <a:xfrm>
            <a:off x="1638025" y="2267663"/>
            <a:ext cx="2438325" cy="1625550"/>
          </a:xfrm>
          <a:prstGeom prst="rect">
            <a:avLst/>
          </a:prstGeom>
          <a:noFill/>
          <a:ln>
            <a:noFill/>
          </a:ln>
        </p:spPr>
      </p:pic>
      <p:sp>
        <p:nvSpPr>
          <p:cNvPr id="159" name="Google Shape;159;ga3f30688e8_0_71"/>
          <p:cNvSpPr txBox="1"/>
          <p:nvPr/>
        </p:nvSpPr>
        <p:spPr>
          <a:xfrm>
            <a:off x="1124925" y="1463175"/>
            <a:ext cx="3710100" cy="518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000">
                <a:solidFill>
                  <a:srgbClr val="FF0000"/>
                </a:solidFill>
                <a:latin typeface="Calibri"/>
                <a:ea typeface="Calibri"/>
                <a:cs typeface="Calibri"/>
                <a:sym typeface="Calibri"/>
              </a:rPr>
              <a:t>Clasificador de videos buenos para niños</a:t>
            </a:r>
            <a:endParaRPr sz="2000" b="0" strike="noStrike">
              <a:solidFill>
                <a:srgbClr val="FFFFFF"/>
              </a:solidFill>
              <a:latin typeface="Calibri"/>
              <a:ea typeface="Calibri"/>
              <a:cs typeface="Calibri"/>
              <a:sym typeface="Calibri"/>
            </a:endParaRPr>
          </a:p>
        </p:txBody>
      </p:sp>
      <p:sp>
        <p:nvSpPr>
          <p:cNvPr id="160" name="Google Shape;160;ga3f30688e8_0_71"/>
          <p:cNvSpPr txBox="1"/>
          <p:nvPr/>
        </p:nvSpPr>
        <p:spPr>
          <a:xfrm>
            <a:off x="6640650" y="1463163"/>
            <a:ext cx="4312500" cy="518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000">
                <a:solidFill>
                  <a:srgbClr val="FF0000"/>
                </a:solidFill>
                <a:latin typeface="Calibri"/>
                <a:ea typeface="Calibri"/>
                <a:cs typeface="Calibri"/>
                <a:sym typeface="Calibri"/>
              </a:rPr>
              <a:t>Clasificador de ladrones en tienda mediante imágenes</a:t>
            </a:r>
            <a:endParaRPr sz="2000" b="0" strike="noStrike">
              <a:solidFill>
                <a:srgbClr val="FFFFFF"/>
              </a:solidFill>
              <a:latin typeface="Calibri"/>
              <a:ea typeface="Calibri"/>
              <a:cs typeface="Calibri"/>
              <a:sym typeface="Calibri"/>
            </a:endParaRPr>
          </a:p>
        </p:txBody>
      </p:sp>
      <p:sp>
        <p:nvSpPr>
          <p:cNvPr id="161" name="Google Shape;161;ga3f30688e8_0_71"/>
          <p:cNvSpPr txBox="1"/>
          <p:nvPr/>
        </p:nvSpPr>
        <p:spPr>
          <a:xfrm>
            <a:off x="6295550" y="4178950"/>
            <a:ext cx="5417100" cy="1926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No se me puede escapar ni un ladrón (1), y que se clasifique como no ladrón (0) -&gt; FN bajo -&gt; recall alto</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Por otro lado, no me importa clasificar algún cliente como ladrón y realizar registros de vez en cuando -&gt; FP altos -&gt; precisión baja</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¿Prioridad? Recall</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p:txBody>
      </p:sp>
      <p:pic>
        <p:nvPicPr>
          <p:cNvPr id="162" name="Google Shape;162;ga3f30688e8_0_71"/>
          <p:cNvPicPr preferRelativeResize="0"/>
          <p:nvPr/>
        </p:nvPicPr>
        <p:blipFill>
          <a:blip r:embed="rId4">
            <a:alphaModFix/>
          </a:blip>
          <a:stretch>
            <a:fillRect/>
          </a:stretch>
        </p:blipFill>
        <p:spPr>
          <a:xfrm>
            <a:off x="7312674" y="2202175"/>
            <a:ext cx="3122624" cy="1756474"/>
          </a:xfrm>
          <a:prstGeom prst="rect">
            <a:avLst/>
          </a:prstGeom>
          <a:noFill/>
          <a:ln>
            <a:noFill/>
          </a:ln>
        </p:spPr>
      </p:pic>
      <mc:AlternateContent xmlns:mc="http://schemas.openxmlformats.org/markup-compatibility/2006">
        <mc:Choice xmlns:p14="http://schemas.microsoft.com/office/powerpoint/2010/main" Requires="p14">
          <p:contentPart p14:bwMode="auto" r:id="rId5">
            <p14:nvContentPartPr>
              <p14:cNvPr id="2" name="Entrada de lápiz 1">
                <a:extLst>
                  <a:ext uri="{FF2B5EF4-FFF2-40B4-BE49-F238E27FC236}">
                    <a16:creationId xmlns:a16="http://schemas.microsoft.com/office/drawing/2014/main" id="{3EEAE673-AED2-A592-AE5F-61041FC57B19}"/>
                  </a:ext>
                </a:extLst>
              </p14:cNvPr>
              <p14:cNvContentPartPr/>
              <p14:nvPr/>
            </p14:nvContentPartPr>
            <p14:xfrm>
              <a:off x="4421160" y="3600"/>
              <a:ext cx="7770240" cy="6842880"/>
            </p14:xfrm>
          </p:contentPart>
        </mc:Choice>
        <mc:Fallback>
          <p:pic>
            <p:nvPicPr>
              <p:cNvPr id="2" name="Entrada de lápiz 1">
                <a:extLst>
                  <a:ext uri="{FF2B5EF4-FFF2-40B4-BE49-F238E27FC236}">
                    <a16:creationId xmlns:a16="http://schemas.microsoft.com/office/drawing/2014/main" id="{3EEAE673-AED2-A592-AE5F-61041FC57B19}"/>
                  </a:ext>
                </a:extLst>
              </p:cNvPr>
              <p:cNvPicPr/>
              <p:nvPr/>
            </p:nvPicPr>
            <p:blipFill>
              <a:blip r:embed="rId6"/>
              <a:stretch>
                <a:fillRect/>
              </a:stretch>
            </p:blipFill>
            <p:spPr>
              <a:xfrm>
                <a:off x="4411800" y="-5760"/>
                <a:ext cx="7788960" cy="686160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a3f30688e8_0_28"/>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F1-Score</a:t>
            </a:r>
            <a:endParaRPr sz="4400" b="0" strike="noStrike">
              <a:solidFill>
                <a:srgbClr val="FFFFFF"/>
              </a:solidFill>
              <a:latin typeface="Calibri"/>
              <a:ea typeface="Calibri"/>
              <a:cs typeface="Calibri"/>
              <a:sym typeface="Calibri"/>
            </a:endParaRPr>
          </a:p>
        </p:txBody>
      </p:sp>
      <p:sp>
        <p:nvSpPr>
          <p:cNvPr id="169" name="Google Shape;169;ga3f30688e8_0_28"/>
          <p:cNvSpPr txBox="1"/>
          <p:nvPr/>
        </p:nvSpPr>
        <p:spPr>
          <a:xfrm>
            <a:off x="838074" y="1437527"/>
            <a:ext cx="6422100" cy="1453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2000">
                <a:solidFill>
                  <a:srgbClr val="FFFFFF"/>
                </a:solidFill>
                <a:latin typeface="Calibri"/>
                <a:ea typeface="Calibri"/>
                <a:cs typeface="Calibri"/>
                <a:sym typeface="Calibri"/>
              </a:rPr>
              <a:t>Combinación de las métricas de precision y recall</a:t>
            </a:r>
            <a:endParaRPr sz="1600" b="0" i="0" u="none" strike="noStrike" cap="non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6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600" b="0" strike="noStrike">
              <a:solidFill>
                <a:srgbClr val="FFFFFF"/>
              </a:solidFill>
              <a:latin typeface="Calibri"/>
              <a:ea typeface="Calibri"/>
              <a:cs typeface="Calibri"/>
              <a:sym typeface="Calibri"/>
            </a:endParaRPr>
          </a:p>
        </p:txBody>
      </p:sp>
      <p:pic>
        <p:nvPicPr>
          <p:cNvPr id="170" name="Google Shape;170;ga3f30688e8_0_28"/>
          <p:cNvPicPr preferRelativeResize="0"/>
          <p:nvPr/>
        </p:nvPicPr>
        <p:blipFill>
          <a:blip r:embed="rId3">
            <a:alphaModFix/>
          </a:blip>
          <a:stretch>
            <a:fillRect/>
          </a:stretch>
        </p:blipFill>
        <p:spPr>
          <a:xfrm>
            <a:off x="3117975" y="2624900"/>
            <a:ext cx="6332475" cy="2614825"/>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Entrada de lápiz 1">
                <a:extLst>
                  <a:ext uri="{FF2B5EF4-FFF2-40B4-BE49-F238E27FC236}">
                    <a16:creationId xmlns:a16="http://schemas.microsoft.com/office/drawing/2014/main" id="{541E4BCB-56EF-E9EA-60B1-4C339AC871A3}"/>
                  </a:ext>
                </a:extLst>
              </p14:cNvPr>
              <p14:cNvContentPartPr/>
              <p14:nvPr/>
            </p14:nvContentPartPr>
            <p14:xfrm>
              <a:off x="284040" y="3600"/>
              <a:ext cx="11096280" cy="6676560"/>
            </p14:xfrm>
          </p:contentPart>
        </mc:Choice>
        <mc:Fallback>
          <p:pic>
            <p:nvPicPr>
              <p:cNvPr id="2" name="Entrada de lápiz 1">
                <a:extLst>
                  <a:ext uri="{FF2B5EF4-FFF2-40B4-BE49-F238E27FC236}">
                    <a16:creationId xmlns:a16="http://schemas.microsoft.com/office/drawing/2014/main" id="{541E4BCB-56EF-E9EA-60B1-4C339AC871A3}"/>
                  </a:ext>
                </a:extLst>
              </p:cNvPr>
              <p:cNvPicPr/>
              <p:nvPr/>
            </p:nvPicPr>
            <p:blipFill>
              <a:blip r:embed="rId5"/>
              <a:stretch>
                <a:fillRect/>
              </a:stretch>
            </p:blipFill>
            <p:spPr>
              <a:xfrm>
                <a:off x="274680" y="-5760"/>
                <a:ext cx="11115000" cy="669528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a3f30688e8_0_100"/>
          <p:cNvSpPr txBox="1"/>
          <p:nvPr/>
        </p:nvSpPr>
        <p:spPr>
          <a:xfrm>
            <a:off x="838075" y="1437525"/>
            <a:ext cx="6038100" cy="4532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1700">
                <a:solidFill>
                  <a:schemeClr val="accent1"/>
                </a:solidFill>
                <a:latin typeface="Calibri"/>
                <a:ea typeface="Calibri"/>
                <a:cs typeface="Calibri"/>
                <a:sym typeface="Calibri"/>
              </a:rPr>
              <a:t>Accuracy</a:t>
            </a:r>
            <a:endParaRPr sz="1700">
              <a:solidFill>
                <a:schemeClr val="accent1"/>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a:solidFill>
                  <a:srgbClr val="FFFFFF"/>
                </a:solidFill>
                <a:latin typeface="Calibri"/>
                <a:ea typeface="Calibri"/>
                <a:cs typeface="Calibri"/>
                <a:sym typeface="Calibri"/>
              </a:rPr>
              <a:t>Elegir cuando el problema esté balanceado. NO usar nunca cuando la mayor parte de los datos caiga del lado de una sola clase.</a:t>
            </a: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a:solidFill>
                  <a:srgbClr val="FFFFFF"/>
                </a:solidFill>
                <a:latin typeface="Calibri"/>
                <a:ea typeface="Calibri"/>
                <a:cs typeface="Calibri"/>
                <a:sym typeface="Calibri"/>
              </a:rPr>
              <a:t>Si intentamos predecir cáncer entre 100 personas, y 5 tienen cáncer. Siendo el modelo muy malo, predecirá todos los casos como no cáncer, y tendrá un accuracy del 95%, cuando está prediciendo muy mal en realidad.</a:t>
            </a: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700">
                <a:solidFill>
                  <a:schemeClr val="accent1"/>
                </a:solidFill>
                <a:latin typeface="Calibri"/>
                <a:ea typeface="Calibri"/>
                <a:cs typeface="Calibri"/>
                <a:sym typeface="Calibri"/>
              </a:rPr>
              <a:t>Precision</a:t>
            </a:r>
            <a:endParaRPr sz="1700">
              <a:solidFill>
                <a:schemeClr val="accent1"/>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a:solidFill>
                  <a:srgbClr val="FFFFFF"/>
                </a:solidFill>
                <a:latin typeface="Calibri"/>
                <a:ea typeface="Calibri"/>
                <a:cs typeface="Calibri"/>
                <a:sym typeface="Calibri"/>
              </a:rPr>
              <a:t>No me importa que se me escape algún 1, mientras no se me cuele ningún 0 (FP) como si fuese 1. Que cuando prediga como 1, de verdad sea 1. El foco hay que ponerlo en minimizar los FP</a:t>
            </a: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700">
                <a:solidFill>
                  <a:schemeClr val="accent1"/>
                </a:solidFill>
                <a:latin typeface="Calibri"/>
                <a:ea typeface="Calibri"/>
                <a:cs typeface="Calibri"/>
                <a:sym typeface="Calibri"/>
              </a:rPr>
              <a:t>Recall</a:t>
            </a:r>
            <a:endParaRPr sz="1700">
              <a:solidFill>
                <a:schemeClr val="accent1"/>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a:solidFill>
                  <a:srgbClr val="FFFFFF"/>
                </a:solidFill>
                <a:latin typeface="Calibri"/>
                <a:ea typeface="Calibri"/>
                <a:cs typeface="Calibri"/>
                <a:sym typeface="Calibri"/>
              </a:rPr>
              <a:t>Lo que me importa es que los 1s me los capture bien. No me importa que se me cuele algún 0, pero los 1s no se me pueden escapar. como 0s (FN). Por tanto el objetivo es minimizar los FN</a:t>
            </a: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p:txBody>
      </p:sp>
      <p:sp>
        <p:nvSpPr>
          <p:cNvPr id="177" name="Google Shape;177;ga3f30688e8_0_100"/>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Escoger métrica</a:t>
            </a:r>
            <a:endParaRPr sz="4400" b="0" strike="noStrike">
              <a:solidFill>
                <a:srgbClr val="FFFFFF"/>
              </a:solidFill>
              <a:latin typeface="Calibri"/>
              <a:ea typeface="Calibri"/>
              <a:cs typeface="Calibri"/>
              <a:sym typeface="Calibri"/>
            </a:endParaRPr>
          </a:p>
        </p:txBody>
      </p:sp>
      <p:pic>
        <p:nvPicPr>
          <p:cNvPr id="178" name="Google Shape;178;ga3f30688e8_0_100"/>
          <p:cNvPicPr preferRelativeResize="0"/>
          <p:nvPr/>
        </p:nvPicPr>
        <p:blipFill>
          <a:blip r:embed="rId3">
            <a:alphaModFix/>
          </a:blip>
          <a:stretch>
            <a:fillRect/>
          </a:stretch>
        </p:blipFill>
        <p:spPr>
          <a:xfrm>
            <a:off x="7522275" y="2793325"/>
            <a:ext cx="3831103" cy="1984425"/>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Entrada de lápiz 1">
                <a:extLst>
                  <a:ext uri="{FF2B5EF4-FFF2-40B4-BE49-F238E27FC236}">
                    <a16:creationId xmlns:a16="http://schemas.microsoft.com/office/drawing/2014/main" id="{EB481ABB-B2D5-2BA5-D569-F862D76A9EE9}"/>
                  </a:ext>
                </a:extLst>
              </p14:cNvPr>
              <p14:cNvContentPartPr/>
              <p14:nvPr/>
            </p14:nvContentPartPr>
            <p14:xfrm>
              <a:off x="4606200" y="1865160"/>
              <a:ext cx="1846800" cy="543960"/>
            </p14:xfrm>
          </p:contentPart>
        </mc:Choice>
        <mc:Fallback>
          <p:pic>
            <p:nvPicPr>
              <p:cNvPr id="2" name="Entrada de lápiz 1">
                <a:extLst>
                  <a:ext uri="{FF2B5EF4-FFF2-40B4-BE49-F238E27FC236}">
                    <a16:creationId xmlns:a16="http://schemas.microsoft.com/office/drawing/2014/main" id="{EB481ABB-B2D5-2BA5-D569-F862D76A9EE9}"/>
                  </a:ext>
                </a:extLst>
              </p:cNvPr>
              <p:cNvPicPr/>
              <p:nvPr/>
            </p:nvPicPr>
            <p:blipFill>
              <a:blip r:embed="rId5"/>
              <a:stretch>
                <a:fillRect/>
              </a:stretch>
            </p:blipFill>
            <p:spPr>
              <a:xfrm>
                <a:off x="4596840" y="1855800"/>
                <a:ext cx="1865520" cy="56268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9c55fd4aef_0_0"/>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Predicción probabilística</a:t>
            </a:r>
            <a:endParaRPr sz="4400" b="0" strike="noStrike">
              <a:solidFill>
                <a:srgbClr val="FFFFFF"/>
              </a:solidFill>
              <a:latin typeface="Calibri"/>
              <a:ea typeface="Calibri"/>
              <a:cs typeface="Calibri"/>
              <a:sym typeface="Calibri"/>
            </a:endParaRPr>
          </a:p>
        </p:txBody>
      </p:sp>
      <p:sp>
        <p:nvSpPr>
          <p:cNvPr id="185" name="Google Shape;185;g9c55fd4aef_0_0"/>
          <p:cNvSpPr txBox="1"/>
          <p:nvPr/>
        </p:nvSpPr>
        <p:spPr>
          <a:xfrm>
            <a:off x="838075" y="1555525"/>
            <a:ext cx="10194000" cy="1453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Cuando realizamos predicciones con los modelos, el propio modelo nos devuelve una probabilidad, no la predicción en sí, y somos nosotros los encargados de interpretar esa probabilidad.</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Por ejemplo, si quiero intentar predecir si una persona va a tener o no cierta enfermedad, el modelo devuelve una probabilidad entre 0 y 1, y nosotros establecemos un threshold (o umbral) para determinar si es un 0 (no tiene enfermedad) o un 1 (tiene enfermedad).</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0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000" b="0" strike="noStrike">
              <a:solidFill>
                <a:srgbClr val="FFFFFF"/>
              </a:solidFill>
              <a:latin typeface="Calibri"/>
              <a:ea typeface="Calibri"/>
              <a:cs typeface="Calibri"/>
              <a:sym typeface="Calibri"/>
            </a:endParaRPr>
          </a:p>
        </p:txBody>
      </p:sp>
      <p:pic>
        <p:nvPicPr>
          <p:cNvPr id="186" name="Google Shape;186;g9c55fd4aef_0_0" descr="Icono&#10;&#10;Descripción generada automáticamente"/>
          <p:cNvPicPr preferRelativeResize="0"/>
          <p:nvPr/>
        </p:nvPicPr>
        <p:blipFill rotWithShape="1">
          <a:blip r:embed="rId3">
            <a:alphaModFix/>
          </a:blip>
          <a:srcRect/>
          <a:stretch/>
        </p:blipFill>
        <p:spPr>
          <a:xfrm>
            <a:off x="952660" y="4391441"/>
            <a:ext cx="491171" cy="491171"/>
          </a:xfrm>
          <a:prstGeom prst="rect">
            <a:avLst/>
          </a:prstGeom>
          <a:noFill/>
          <a:ln>
            <a:noFill/>
          </a:ln>
        </p:spPr>
      </p:pic>
      <p:pic>
        <p:nvPicPr>
          <p:cNvPr id="187" name="Google Shape;187;g9c55fd4aef_0_0" descr="Icono&#10;&#10;Descripción generada automáticamente"/>
          <p:cNvPicPr preferRelativeResize="0"/>
          <p:nvPr/>
        </p:nvPicPr>
        <p:blipFill rotWithShape="1">
          <a:blip r:embed="rId4">
            <a:alphaModFix/>
          </a:blip>
          <a:srcRect/>
          <a:stretch/>
        </p:blipFill>
        <p:spPr>
          <a:xfrm>
            <a:off x="952660" y="5021357"/>
            <a:ext cx="491171" cy="491171"/>
          </a:xfrm>
          <a:prstGeom prst="rect">
            <a:avLst/>
          </a:prstGeom>
          <a:noFill/>
          <a:ln>
            <a:noFill/>
          </a:ln>
        </p:spPr>
      </p:pic>
      <p:pic>
        <p:nvPicPr>
          <p:cNvPr id="188" name="Google Shape;188;g9c55fd4aef_0_0" descr="Icono&#10;&#10;Descripción generada automáticamente"/>
          <p:cNvPicPr preferRelativeResize="0"/>
          <p:nvPr/>
        </p:nvPicPr>
        <p:blipFill rotWithShape="1">
          <a:blip r:embed="rId5">
            <a:alphaModFix/>
          </a:blip>
          <a:srcRect/>
          <a:stretch/>
        </p:blipFill>
        <p:spPr>
          <a:xfrm>
            <a:off x="952660" y="5612737"/>
            <a:ext cx="491171" cy="491171"/>
          </a:xfrm>
          <a:prstGeom prst="rect">
            <a:avLst/>
          </a:prstGeom>
          <a:noFill/>
          <a:ln>
            <a:noFill/>
          </a:ln>
        </p:spPr>
      </p:pic>
      <p:pic>
        <p:nvPicPr>
          <p:cNvPr id="189" name="Google Shape;189;g9c55fd4aef_0_0" descr="Icono&#10;&#10;Descripción generada automáticamente"/>
          <p:cNvPicPr preferRelativeResize="0"/>
          <p:nvPr/>
        </p:nvPicPr>
        <p:blipFill rotWithShape="1">
          <a:blip r:embed="rId6">
            <a:alphaModFix/>
          </a:blip>
          <a:srcRect/>
          <a:stretch/>
        </p:blipFill>
        <p:spPr>
          <a:xfrm>
            <a:off x="952660" y="3782302"/>
            <a:ext cx="491171" cy="491171"/>
          </a:xfrm>
          <a:prstGeom prst="rect">
            <a:avLst/>
          </a:prstGeom>
          <a:noFill/>
          <a:ln>
            <a:noFill/>
          </a:ln>
        </p:spPr>
      </p:pic>
      <p:sp>
        <p:nvSpPr>
          <p:cNvPr id="190" name="Google Shape;190;g9c55fd4aef_0_0"/>
          <p:cNvSpPr txBox="1"/>
          <p:nvPr/>
        </p:nvSpPr>
        <p:spPr>
          <a:xfrm>
            <a:off x="1735300" y="3310054"/>
            <a:ext cx="14115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rgbClr val="FFFFFF"/>
                </a:solidFill>
                <a:latin typeface="Calibri"/>
                <a:ea typeface="Calibri"/>
                <a:cs typeface="Calibri"/>
                <a:sym typeface="Calibri"/>
              </a:rPr>
              <a:t>Fumador</a:t>
            </a:r>
            <a:endParaRPr/>
          </a:p>
        </p:txBody>
      </p:sp>
      <p:cxnSp>
        <p:nvCxnSpPr>
          <p:cNvPr id="191" name="Google Shape;191;g9c55fd4aef_0_0"/>
          <p:cNvCxnSpPr/>
          <p:nvPr/>
        </p:nvCxnSpPr>
        <p:spPr>
          <a:xfrm>
            <a:off x="1043382" y="3673399"/>
            <a:ext cx="4820100" cy="0"/>
          </a:xfrm>
          <a:prstGeom prst="straightConnector1">
            <a:avLst/>
          </a:prstGeom>
          <a:noFill/>
          <a:ln w="28575" cap="flat" cmpd="sng">
            <a:solidFill>
              <a:srgbClr val="C00000"/>
            </a:solidFill>
            <a:prstDash val="solid"/>
            <a:miter lim="800000"/>
            <a:headEnd type="none" w="sm" len="sm"/>
            <a:tailEnd type="none" w="sm" len="sm"/>
          </a:ln>
        </p:spPr>
      </p:cxnSp>
      <p:sp>
        <p:nvSpPr>
          <p:cNvPr id="192" name="Google Shape;192;g9c55fd4aef_0_0"/>
          <p:cNvSpPr txBox="1"/>
          <p:nvPr/>
        </p:nvSpPr>
        <p:spPr>
          <a:xfrm>
            <a:off x="2933787" y="3310053"/>
            <a:ext cx="11187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rgbClr val="FFFFFF"/>
                </a:solidFill>
                <a:latin typeface="Calibri"/>
                <a:ea typeface="Calibri"/>
                <a:cs typeface="Calibri"/>
                <a:sym typeface="Calibri"/>
              </a:rPr>
              <a:t>Edad</a:t>
            </a:r>
            <a:endParaRPr/>
          </a:p>
        </p:txBody>
      </p:sp>
      <p:sp>
        <p:nvSpPr>
          <p:cNvPr id="193" name="Google Shape;193;g9c55fd4aef_0_0"/>
          <p:cNvSpPr txBox="1"/>
          <p:nvPr/>
        </p:nvSpPr>
        <p:spPr>
          <a:xfrm>
            <a:off x="3936976" y="3310050"/>
            <a:ext cx="19797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rgbClr val="FFFFFF"/>
                </a:solidFill>
                <a:latin typeface="Calibri"/>
                <a:ea typeface="Calibri"/>
                <a:cs typeface="Calibri"/>
                <a:sym typeface="Calibri"/>
              </a:rPr>
              <a:t>¿</a:t>
            </a:r>
            <a:r>
              <a:rPr lang="en-US">
                <a:solidFill>
                  <a:srgbClr val="FFFFFF"/>
                </a:solidFill>
                <a:latin typeface="Calibri"/>
                <a:ea typeface="Calibri"/>
                <a:cs typeface="Calibri"/>
                <a:sym typeface="Calibri"/>
              </a:rPr>
              <a:t>Tendrá enfermedad</a:t>
            </a:r>
            <a:r>
              <a:rPr lang="en-US" sz="1400">
                <a:solidFill>
                  <a:srgbClr val="FFFFFF"/>
                </a:solidFill>
                <a:latin typeface="Calibri"/>
                <a:ea typeface="Calibri"/>
                <a:cs typeface="Calibri"/>
                <a:sym typeface="Calibri"/>
              </a:rPr>
              <a:t>?</a:t>
            </a:r>
            <a:endParaRPr/>
          </a:p>
        </p:txBody>
      </p:sp>
      <p:sp>
        <p:nvSpPr>
          <p:cNvPr id="194" name="Google Shape;194;g9c55fd4aef_0_0"/>
          <p:cNvSpPr/>
          <p:nvPr/>
        </p:nvSpPr>
        <p:spPr>
          <a:xfrm>
            <a:off x="1841833" y="3296697"/>
            <a:ext cx="1979700" cy="298800"/>
          </a:xfrm>
          <a:prstGeom prst="rect">
            <a:avLst/>
          </a:prstGeom>
          <a:no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5" name="Google Shape;195;g9c55fd4aef_0_0"/>
          <p:cNvSpPr txBox="1"/>
          <p:nvPr/>
        </p:nvSpPr>
        <p:spPr>
          <a:xfrm>
            <a:off x="1611013" y="3062058"/>
            <a:ext cx="452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FFFFFF"/>
                </a:solidFill>
                <a:latin typeface="Calibri"/>
                <a:ea typeface="Calibri"/>
                <a:cs typeface="Calibri"/>
                <a:sym typeface="Calibri"/>
              </a:rPr>
              <a:t>X</a:t>
            </a:r>
            <a:endParaRPr/>
          </a:p>
        </p:txBody>
      </p:sp>
      <p:sp>
        <p:nvSpPr>
          <p:cNvPr id="196" name="Google Shape;196;g9c55fd4aef_0_0"/>
          <p:cNvSpPr/>
          <p:nvPr/>
        </p:nvSpPr>
        <p:spPr>
          <a:xfrm>
            <a:off x="3973752" y="3341875"/>
            <a:ext cx="1821300" cy="297300"/>
          </a:xfrm>
          <a:prstGeom prst="rect">
            <a:avLst/>
          </a:prstGeom>
          <a:no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7" name="Google Shape;197;g9c55fd4aef_0_0"/>
          <p:cNvSpPr txBox="1"/>
          <p:nvPr/>
        </p:nvSpPr>
        <p:spPr>
          <a:xfrm>
            <a:off x="5508311" y="3009332"/>
            <a:ext cx="452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FFFFFF"/>
                </a:solidFill>
                <a:latin typeface="Calibri"/>
                <a:ea typeface="Calibri"/>
                <a:cs typeface="Calibri"/>
                <a:sym typeface="Calibri"/>
              </a:rPr>
              <a:t>Y</a:t>
            </a:r>
            <a:endParaRPr/>
          </a:p>
        </p:txBody>
      </p:sp>
      <p:sp>
        <p:nvSpPr>
          <p:cNvPr id="198" name="Google Shape;198;g9c55fd4aef_0_0"/>
          <p:cNvSpPr txBox="1"/>
          <p:nvPr/>
        </p:nvSpPr>
        <p:spPr>
          <a:xfrm>
            <a:off x="2136265" y="3813610"/>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199" name="Google Shape;199;g9c55fd4aef_0_0"/>
          <p:cNvSpPr txBox="1"/>
          <p:nvPr/>
        </p:nvSpPr>
        <p:spPr>
          <a:xfrm>
            <a:off x="2170306" y="4524754"/>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00" name="Google Shape;200;g9c55fd4aef_0_0"/>
          <p:cNvSpPr txBox="1"/>
          <p:nvPr/>
        </p:nvSpPr>
        <p:spPr>
          <a:xfrm>
            <a:off x="2136265" y="5115700"/>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01" name="Google Shape;201;g9c55fd4aef_0_0"/>
          <p:cNvSpPr txBox="1"/>
          <p:nvPr/>
        </p:nvSpPr>
        <p:spPr>
          <a:xfrm>
            <a:off x="2145134" y="5707932"/>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02" name="Google Shape;202;g9c55fd4aef_0_0"/>
          <p:cNvSpPr txBox="1"/>
          <p:nvPr/>
        </p:nvSpPr>
        <p:spPr>
          <a:xfrm>
            <a:off x="3222312" y="3829339"/>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57</a:t>
            </a:r>
            <a:endParaRPr/>
          </a:p>
        </p:txBody>
      </p:sp>
      <p:sp>
        <p:nvSpPr>
          <p:cNvPr id="203" name="Google Shape;203;g9c55fd4aef_0_0"/>
          <p:cNvSpPr txBox="1"/>
          <p:nvPr/>
        </p:nvSpPr>
        <p:spPr>
          <a:xfrm>
            <a:off x="3222312" y="452475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32</a:t>
            </a:r>
            <a:endParaRPr/>
          </a:p>
        </p:txBody>
      </p:sp>
      <p:sp>
        <p:nvSpPr>
          <p:cNvPr id="204" name="Google Shape;204;g9c55fd4aef_0_0"/>
          <p:cNvSpPr txBox="1"/>
          <p:nvPr/>
        </p:nvSpPr>
        <p:spPr>
          <a:xfrm>
            <a:off x="3225769" y="5115700"/>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39</a:t>
            </a:r>
            <a:endParaRPr/>
          </a:p>
        </p:txBody>
      </p:sp>
      <p:sp>
        <p:nvSpPr>
          <p:cNvPr id="205" name="Google Shape;205;g9c55fd4aef_0_0"/>
          <p:cNvSpPr txBox="1"/>
          <p:nvPr/>
        </p:nvSpPr>
        <p:spPr>
          <a:xfrm>
            <a:off x="3222312" y="5676302"/>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60</a:t>
            </a:r>
            <a:endParaRPr/>
          </a:p>
        </p:txBody>
      </p:sp>
      <p:cxnSp>
        <p:nvCxnSpPr>
          <p:cNvPr id="206" name="Google Shape;206;g9c55fd4aef_0_0"/>
          <p:cNvCxnSpPr/>
          <p:nvPr/>
        </p:nvCxnSpPr>
        <p:spPr>
          <a:xfrm>
            <a:off x="979296" y="4943349"/>
            <a:ext cx="4820100" cy="0"/>
          </a:xfrm>
          <a:prstGeom prst="straightConnector1">
            <a:avLst/>
          </a:prstGeom>
          <a:noFill/>
          <a:ln w="28575" cap="flat" cmpd="sng">
            <a:solidFill>
              <a:srgbClr val="C00000"/>
            </a:solidFill>
            <a:prstDash val="solid"/>
            <a:miter lim="800000"/>
            <a:headEnd type="none" w="sm" len="sm"/>
            <a:tailEnd type="none" w="sm" len="sm"/>
          </a:ln>
        </p:spPr>
      </p:cxnSp>
      <p:cxnSp>
        <p:nvCxnSpPr>
          <p:cNvPr id="207" name="Google Shape;207;g9c55fd4aef_0_0"/>
          <p:cNvCxnSpPr/>
          <p:nvPr/>
        </p:nvCxnSpPr>
        <p:spPr>
          <a:xfrm>
            <a:off x="997050" y="4341019"/>
            <a:ext cx="4820100" cy="0"/>
          </a:xfrm>
          <a:prstGeom prst="straightConnector1">
            <a:avLst/>
          </a:prstGeom>
          <a:noFill/>
          <a:ln w="28575" cap="flat" cmpd="sng">
            <a:solidFill>
              <a:srgbClr val="C00000"/>
            </a:solidFill>
            <a:prstDash val="solid"/>
            <a:miter lim="800000"/>
            <a:headEnd type="none" w="sm" len="sm"/>
            <a:tailEnd type="none" w="sm" len="sm"/>
          </a:ln>
        </p:spPr>
      </p:cxnSp>
      <p:cxnSp>
        <p:nvCxnSpPr>
          <p:cNvPr id="208" name="Google Shape;208;g9c55fd4aef_0_0"/>
          <p:cNvCxnSpPr/>
          <p:nvPr/>
        </p:nvCxnSpPr>
        <p:spPr>
          <a:xfrm>
            <a:off x="979293" y="5568347"/>
            <a:ext cx="4820100" cy="0"/>
          </a:xfrm>
          <a:prstGeom prst="straightConnector1">
            <a:avLst/>
          </a:prstGeom>
          <a:noFill/>
          <a:ln w="28575" cap="flat" cmpd="sng">
            <a:solidFill>
              <a:srgbClr val="C00000"/>
            </a:solidFill>
            <a:prstDash val="solid"/>
            <a:miter lim="800000"/>
            <a:headEnd type="none" w="sm" len="sm"/>
            <a:tailEnd type="none" w="sm" len="sm"/>
          </a:ln>
        </p:spPr>
      </p:cxnSp>
      <p:cxnSp>
        <p:nvCxnSpPr>
          <p:cNvPr id="209" name="Google Shape;209;g9c55fd4aef_0_0"/>
          <p:cNvCxnSpPr/>
          <p:nvPr/>
        </p:nvCxnSpPr>
        <p:spPr>
          <a:xfrm>
            <a:off x="974856" y="6172027"/>
            <a:ext cx="4820100" cy="0"/>
          </a:xfrm>
          <a:prstGeom prst="straightConnector1">
            <a:avLst/>
          </a:prstGeom>
          <a:noFill/>
          <a:ln w="28575" cap="flat" cmpd="sng">
            <a:solidFill>
              <a:srgbClr val="C00000"/>
            </a:solidFill>
            <a:prstDash val="solid"/>
            <a:miter lim="800000"/>
            <a:headEnd type="none" w="sm" len="sm"/>
            <a:tailEnd type="none" w="sm" len="sm"/>
          </a:ln>
        </p:spPr>
      </p:cxnSp>
      <p:sp>
        <p:nvSpPr>
          <p:cNvPr id="210" name="Google Shape;210;g9c55fd4aef_0_0"/>
          <p:cNvSpPr txBox="1"/>
          <p:nvPr/>
        </p:nvSpPr>
        <p:spPr>
          <a:xfrm>
            <a:off x="4096595" y="372361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11" name="Google Shape;211;g9c55fd4aef_0_0"/>
          <p:cNvSpPr txBox="1"/>
          <p:nvPr/>
        </p:nvSpPr>
        <p:spPr>
          <a:xfrm>
            <a:off x="4797195" y="372361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12" name="Google Shape;212;g9c55fd4aef_0_0"/>
          <p:cNvSpPr txBox="1"/>
          <p:nvPr/>
        </p:nvSpPr>
        <p:spPr>
          <a:xfrm>
            <a:off x="4096595" y="397173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0.7</a:t>
            </a:r>
            <a:endParaRPr sz="800">
              <a:solidFill>
                <a:srgbClr val="CCCCCC"/>
              </a:solidFill>
            </a:endParaRPr>
          </a:p>
        </p:txBody>
      </p:sp>
      <p:sp>
        <p:nvSpPr>
          <p:cNvPr id="213" name="Google Shape;213;g9c55fd4aef_0_0"/>
          <p:cNvSpPr txBox="1"/>
          <p:nvPr/>
        </p:nvSpPr>
        <p:spPr>
          <a:xfrm>
            <a:off x="4797195" y="397173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0.3</a:t>
            </a:r>
            <a:endParaRPr sz="800">
              <a:solidFill>
                <a:srgbClr val="CCCCCC"/>
              </a:solidFill>
            </a:endParaRPr>
          </a:p>
        </p:txBody>
      </p:sp>
      <p:sp>
        <p:nvSpPr>
          <p:cNvPr id="214" name="Google Shape;214;g9c55fd4aef_0_0"/>
          <p:cNvSpPr txBox="1"/>
          <p:nvPr/>
        </p:nvSpPr>
        <p:spPr>
          <a:xfrm>
            <a:off x="4096595" y="458916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0.1</a:t>
            </a:r>
            <a:endParaRPr sz="800">
              <a:solidFill>
                <a:srgbClr val="CCCCCC"/>
              </a:solidFill>
            </a:endParaRPr>
          </a:p>
        </p:txBody>
      </p:sp>
      <p:sp>
        <p:nvSpPr>
          <p:cNvPr id="215" name="Google Shape;215;g9c55fd4aef_0_0"/>
          <p:cNvSpPr txBox="1"/>
          <p:nvPr/>
        </p:nvSpPr>
        <p:spPr>
          <a:xfrm>
            <a:off x="4797195" y="458916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0.9</a:t>
            </a:r>
            <a:endParaRPr sz="800">
              <a:solidFill>
                <a:srgbClr val="CCCCCC"/>
              </a:solidFill>
            </a:endParaRPr>
          </a:p>
        </p:txBody>
      </p:sp>
      <p:sp>
        <p:nvSpPr>
          <p:cNvPr id="216" name="Google Shape;216;g9c55fd4aef_0_0"/>
          <p:cNvSpPr txBox="1"/>
          <p:nvPr/>
        </p:nvSpPr>
        <p:spPr>
          <a:xfrm>
            <a:off x="4065445" y="525276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0.4</a:t>
            </a:r>
            <a:endParaRPr sz="800">
              <a:solidFill>
                <a:srgbClr val="CCCCCC"/>
              </a:solidFill>
            </a:endParaRPr>
          </a:p>
        </p:txBody>
      </p:sp>
      <p:sp>
        <p:nvSpPr>
          <p:cNvPr id="217" name="Google Shape;217;g9c55fd4aef_0_0"/>
          <p:cNvSpPr txBox="1"/>
          <p:nvPr/>
        </p:nvSpPr>
        <p:spPr>
          <a:xfrm>
            <a:off x="4766045" y="525276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0.6</a:t>
            </a:r>
            <a:endParaRPr sz="800">
              <a:solidFill>
                <a:srgbClr val="CCCCCC"/>
              </a:solidFill>
            </a:endParaRPr>
          </a:p>
        </p:txBody>
      </p:sp>
      <p:sp>
        <p:nvSpPr>
          <p:cNvPr id="218" name="Google Shape;218;g9c55fd4aef_0_0"/>
          <p:cNvSpPr txBox="1"/>
          <p:nvPr/>
        </p:nvSpPr>
        <p:spPr>
          <a:xfrm>
            <a:off x="4096595" y="581648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0.15</a:t>
            </a:r>
            <a:endParaRPr sz="800">
              <a:solidFill>
                <a:srgbClr val="CCCCCC"/>
              </a:solidFill>
            </a:endParaRPr>
          </a:p>
        </p:txBody>
      </p:sp>
      <p:sp>
        <p:nvSpPr>
          <p:cNvPr id="219" name="Google Shape;219;g9c55fd4aef_0_0"/>
          <p:cNvSpPr txBox="1"/>
          <p:nvPr/>
        </p:nvSpPr>
        <p:spPr>
          <a:xfrm>
            <a:off x="4797195" y="581648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0.85</a:t>
            </a:r>
            <a:endParaRPr sz="800">
              <a:solidFill>
                <a:srgbClr val="CCCCCC"/>
              </a:solidFill>
            </a:endParaRPr>
          </a:p>
        </p:txBody>
      </p:sp>
      <p:sp>
        <p:nvSpPr>
          <p:cNvPr id="220" name="Google Shape;220;g9c55fd4aef_0_0"/>
          <p:cNvSpPr txBox="1"/>
          <p:nvPr/>
        </p:nvSpPr>
        <p:spPr>
          <a:xfrm>
            <a:off x="4096595" y="433348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21" name="Google Shape;221;g9c55fd4aef_0_0"/>
          <p:cNvSpPr txBox="1"/>
          <p:nvPr/>
        </p:nvSpPr>
        <p:spPr>
          <a:xfrm>
            <a:off x="4797195" y="433348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22" name="Google Shape;222;g9c55fd4aef_0_0"/>
          <p:cNvSpPr txBox="1"/>
          <p:nvPr/>
        </p:nvSpPr>
        <p:spPr>
          <a:xfrm>
            <a:off x="4096595" y="495092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23" name="Google Shape;223;g9c55fd4aef_0_0"/>
          <p:cNvSpPr txBox="1"/>
          <p:nvPr/>
        </p:nvSpPr>
        <p:spPr>
          <a:xfrm>
            <a:off x="4797195" y="495092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24" name="Google Shape;224;g9c55fd4aef_0_0"/>
          <p:cNvSpPr txBox="1"/>
          <p:nvPr/>
        </p:nvSpPr>
        <p:spPr>
          <a:xfrm>
            <a:off x="4096595" y="556147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25" name="Google Shape;225;g9c55fd4aef_0_0"/>
          <p:cNvSpPr txBox="1"/>
          <p:nvPr/>
        </p:nvSpPr>
        <p:spPr>
          <a:xfrm>
            <a:off x="4797195" y="556147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26" name="Google Shape;226;g9c55fd4aef_0_0"/>
          <p:cNvSpPr txBox="1"/>
          <p:nvPr/>
        </p:nvSpPr>
        <p:spPr>
          <a:xfrm>
            <a:off x="6372100" y="3436625"/>
            <a:ext cx="4928400" cy="2789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1500" b="1">
                <a:solidFill>
                  <a:srgbClr val="FFFFFF"/>
                </a:solidFill>
                <a:latin typeface="Calibri"/>
                <a:ea typeface="Calibri"/>
                <a:cs typeface="Calibri"/>
                <a:sym typeface="Calibri"/>
              </a:rPr>
              <a:t>¿Dónde establecemos el threshold?</a:t>
            </a:r>
            <a:r>
              <a:rPr lang="en-US">
                <a:solidFill>
                  <a:srgbClr val="FFFFFF"/>
                </a:solidFill>
                <a:latin typeface="Calibri"/>
                <a:ea typeface="Calibri"/>
                <a:cs typeface="Calibri"/>
                <a:sym typeface="Calibri"/>
              </a:rPr>
              <a:t> Normalmente en 0.5. Si el SI tiene más de 0.5 de posibilidades, lo consideramos como un 1.</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Si se desea se puede modificar. Dependerá de la aplicación de negocio.</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Si lo pongo por encima de 0.5, estoy siendo más restrictivo con los 1s, entonces tendré más FN (1s clasificados como 0s).</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Si lo pongo por debajo de 0.5, seré más flexible con los 1s, y por tanto aumentarán mis FP (0s clasificados como 1s)</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0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000" b="0" strike="noStrike">
              <a:solidFill>
                <a:srgbClr val="FFFFFF"/>
              </a:solidFill>
              <a:latin typeface="Calibri"/>
              <a:ea typeface="Calibri"/>
              <a:cs typeface="Calibri"/>
              <a:sym typeface="Calibri"/>
            </a:endParaRPr>
          </a:p>
        </p:txBody>
      </p:sp>
      <mc:AlternateContent xmlns:mc="http://schemas.openxmlformats.org/markup-compatibility/2006">
        <mc:Choice xmlns:p14="http://schemas.microsoft.com/office/powerpoint/2010/main" Requires="p14">
          <p:contentPart p14:bwMode="auto" r:id="rId7">
            <p14:nvContentPartPr>
              <p14:cNvPr id="2" name="Entrada de lápiz 1">
                <a:extLst>
                  <a:ext uri="{FF2B5EF4-FFF2-40B4-BE49-F238E27FC236}">
                    <a16:creationId xmlns:a16="http://schemas.microsoft.com/office/drawing/2014/main" id="{FB6C58AB-6CD2-7BCD-1A61-5E9E4220E254}"/>
                  </a:ext>
                </a:extLst>
              </p14:cNvPr>
              <p14:cNvContentPartPr/>
              <p14:nvPr/>
            </p14:nvContentPartPr>
            <p14:xfrm>
              <a:off x="2394000" y="3600"/>
              <a:ext cx="9720360" cy="3785400"/>
            </p14:xfrm>
          </p:contentPart>
        </mc:Choice>
        <mc:Fallback>
          <p:pic>
            <p:nvPicPr>
              <p:cNvPr id="2" name="Entrada de lápiz 1">
                <a:extLst>
                  <a:ext uri="{FF2B5EF4-FFF2-40B4-BE49-F238E27FC236}">
                    <a16:creationId xmlns:a16="http://schemas.microsoft.com/office/drawing/2014/main" id="{FB6C58AB-6CD2-7BCD-1A61-5E9E4220E254}"/>
                  </a:ext>
                </a:extLst>
              </p:cNvPr>
              <p:cNvPicPr/>
              <p:nvPr/>
            </p:nvPicPr>
            <p:blipFill>
              <a:blip r:embed="rId8"/>
              <a:stretch>
                <a:fillRect/>
              </a:stretch>
            </p:blipFill>
            <p:spPr>
              <a:xfrm>
                <a:off x="2384640" y="-5760"/>
                <a:ext cx="9739080" cy="380412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a3f30688e8_0_86"/>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Curva ROC</a:t>
            </a:r>
            <a:endParaRPr sz="4400" b="0" strike="noStrike">
              <a:solidFill>
                <a:srgbClr val="FFFFFF"/>
              </a:solidFill>
              <a:latin typeface="Calibri"/>
              <a:ea typeface="Calibri"/>
              <a:cs typeface="Calibri"/>
              <a:sym typeface="Calibri"/>
            </a:endParaRPr>
          </a:p>
        </p:txBody>
      </p:sp>
      <p:sp>
        <p:nvSpPr>
          <p:cNvPr id="233" name="Google Shape;233;ga3f30688e8_0_86"/>
          <p:cNvSpPr txBox="1"/>
          <p:nvPr/>
        </p:nvSpPr>
        <p:spPr>
          <a:xfrm>
            <a:off x="838075" y="1437525"/>
            <a:ext cx="5280000" cy="3535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Curva que nos indica cómo de bueno es nuestro modelo para distinguir las clases.</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ROC (Receiver Operating Characteristic) es una curva de probabilidad, que va de 0 a 1.</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b="1">
                <a:solidFill>
                  <a:srgbClr val="FFFFFF"/>
                </a:solidFill>
                <a:latin typeface="Calibri"/>
                <a:ea typeface="Calibri"/>
                <a:cs typeface="Calibri"/>
                <a:sym typeface="Calibri"/>
              </a:rPr>
              <a:t>¿Qué elementos la componen?</a:t>
            </a:r>
            <a:endParaRPr sz="1500" b="1">
              <a:solidFill>
                <a:srgbClr val="FFFFFF"/>
              </a:solidFill>
              <a:latin typeface="Calibri"/>
              <a:ea typeface="Calibri"/>
              <a:cs typeface="Calibri"/>
              <a:sym typeface="Calibri"/>
            </a:endParaRPr>
          </a:p>
          <a:p>
            <a:pPr marL="457200" marR="0" lvl="0" indent="-317500" algn="l" rtl="0">
              <a:lnSpc>
                <a:spcPct val="90000"/>
              </a:lnSpc>
              <a:spcBef>
                <a:spcPts val="1001"/>
              </a:spcBef>
              <a:spcAft>
                <a:spcPts val="0"/>
              </a:spcAft>
              <a:buClr>
                <a:srgbClr val="FFFFFF"/>
              </a:buClr>
              <a:buSzPts val="1400"/>
              <a:buFont typeface="Calibri"/>
              <a:buAutoNum type="arabicPeriod"/>
            </a:pPr>
            <a:r>
              <a:rPr lang="en-US">
                <a:solidFill>
                  <a:srgbClr val="FFFFFF"/>
                </a:solidFill>
                <a:latin typeface="Calibri"/>
                <a:ea typeface="Calibri"/>
                <a:cs typeface="Calibri"/>
                <a:sym typeface="Calibri"/>
              </a:rPr>
              <a:t>Eje X: FPR (False Positive Rate) = FP/(FP + TN)</a:t>
            </a:r>
            <a:endParaRPr>
              <a:solidFill>
                <a:srgbClr val="FFFFFF"/>
              </a:solidFill>
              <a:latin typeface="Calibri"/>
              <a:ea typeface="Calibri"/>
              <a:cs typeface="Calibri"/>
              <a:sym typeface="Calibri"/>
            </a:endParaRPr>
          </a:p>
          <a:p>
            <a:pPr marL="45720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0s identificados erróneamente como 1s</a:t>
            </a:r>
            <a:endParaRPr>
              <a:solidFill>
                <a:srgbClr val="FFFFFF"/>
              </a:solidFill>
              <a:latin typeface="Calibri"/>
              <a:ea typeface="Calibri"/>
              <a:cs typeface="Calibri"/>
              <a:sym typeface="Calibri"/>
            </a:endParaRPr>
          </a:p>
          <a:p>
            <a:pPr marL="457200" lvl="0" indent="-317500" algn="l" rtl="0">
              <a:lnSpc>
                <a:spcPct val="90000"/>
              </a:lnSpc>
              <a:spcBef>
                <a:spcPts val="1001"/>
              </a:spcBef>
              <a:spcAft>
                <a:spcPts val="0"/>
              </a:spcAft>
              <a:buClr>
                <a:srgbClr val="FFFFFF"/>
              </a:buClr>
              <a:buSzPts val="1400"/>
              <a:buFont typeface="Calibri"/>
              <a:buAutoNum type="arabicPeriod"/>
            </a:pPr>
            <a:r>
              <a:rPr lang="en-US">
                <a:solidFill>
                  <a:schemeClr val="lt1"/>
                </a:solidFill>
                <a:latin typeface="Calibri"/>
                <a:ea typeface="Calibri"/>
                <a:cs typeface="Calibri"/>
                <a:sym typeface="Calibri"/>
              </a:rPr>
              <a:t>Eje Y: TPR (True Positive Rate) = TP/(TP + FN)</a:t>
            </a:r>
            <a:endParaRPr>
              <a:solidFill>
                <a:schemeClr val="lt1"/>
              </a:solidFill>
              <a:latin typeface="Calibri"/>
              <a:ea typeface="Calibri"/>
              <a:cs typeface="Calibri"/>
              <a:sym typeface="Calibri"/>
            </a:endParaRPr>
          </a:p>
          <a:p>
            <a:pPr marL="457200" lvl="0" indent="0" algn="l" rtl="0">
              <a:lnSpc>
                <a:spcPct val="90000"/>
              </a:lnSpc>
              <a:spcBef>
                <a:spcPts val="1001"/>
              </a:spcBef>
              <a:spcAft>
                <a:spcPts val="0"/>
              </a:spcAft>
              <a:buNone/>
            </a:pPr>
            <a:r>
              <a:rPr lang="en-US">
                <a:solidFill>
                  <a:schemeClr val="lt1"/>
                </a:solidFill>
                <a:latin typeface="Calibri"/>
                <a:ea typeface="Calibri"/>
                <a:cs typeface="Calibri"/>
                <a:sym typeface="Calibri"/>
              </a:rPr>
              <a:t>O lo que es lo mismo, el Recall -&gt; Los positivos que he clasificado bien vs todos los positivos que había</a:t>
            </a:r>
            <a:endParaRPr>
              <a:solidFill>
                <a:schemeClr val="lt1"/>
              </a:solidFill>
              <a:latin typeface="Calibri"/>
              <a:ea typeface="Calibri"/>
              <a:cs typeface="Calibri"/>
              <a:sym typeface="Calibri"/>
            </a:endParaRPr>
          </a:p>
          <a:p>
            <a:pPr marL="457200" lvl="0" indent="-317500" algn="l" rtl="0">
              <a:lnSpc>
                <a:spcPct val="90000"/>
              </a:lnSpc>
              <a:spcBef>
                <a:spcPts val="1001"/>
              </a:spcBef>
              <a:spcAft>
                <a:spcPts val="0"/>
              </a:spcAft>
              <a:buClr>
                <a:schemeClr val="lt1"/>
              </a:buClr>
              <a:buSzPts val="1400"/>
              <a:buFont typeface="Calibri"/>
              <a:buAutoNum type="arabicPeriod"/>
            </a:pPr>
            <a:r>
              <a:rPr lang="en-US">
                <a:solidFill>
                  <a:schemeClr val="lt1"/>
                </a:solidFill>
                <a:latin typeface="Calibri"/>
                <a:ea typeface="Calibri"/>
                <a:cs typeface="Calibri"/>
                <a:sym typeface="Calibri"/>
              </a:rPr>
              <a:t>AUC (Area Under the Curve) se trata del área de la curva ROC. Va de 0 a 1.</a:t>
            </a:r>
            <a:endParaRPr>
              <a:solidFill>
                <a:schemeClr val="lt1"/>
              </a:solidFill>
              <a:latin typeface="Calibri"/>
              <a:ea typeface="Calibri"/>
              <a:cs typeface="Calibri"/>
              <a:sym typeface="Calibri"/>
            </a:endParaRPr>
          </a:p>
          <a:p>
            <a:pPr marL="0" marR="0" lvl="0" indent="0" algn="l" rtl="0">
              <a:lnSpc>
                <a:spcPct val="90000"/>
              </a:lnSpc>
              <a:spcBef>
                <a:spcPts val="1001"/>
              </a:spcBef>
              <a:spcAft>
                <a:spcPts val="0"/>
              </a:spcAft>
              <a:buNone/>
            </a:pPr>
            <a:endParaRPr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b="0" strike="noStrike">
              <a:solidFill>
                <a:srgbClr val="FFFFFF"/>
              </a:solidFill>
              <a:latin typeface="Calibri"/>
              <a:ea typeface="Calibri"/>
              <a:cs typeface="Calibri"/>
              <a:sym typeface="Calibri"/>
            </a:endParaRPr>
          </a:p>
        </p:txBody>
      </p:sp>
      <p:pic>
        <p:nvPicPr>
          <p:cNvPr id="234" name="Google Shape;234;ga3f30688e8_0_86"/>
          <p:cNvPicPr preferRelativeResize="0"/>
          <p:nvPr/>
        </p:nvPicPr>
        <p:blipFill>
          <a:blip r:embed="rId3">
            <a:alphaModFix/>
          </a:blip>
          <a:stretch>
            <a:fillRect/>
          </a:stretch>
        </p:blipFill>
        <p:spPr>
          <a:xfrm>
            <a:off x="6958325" y="1598575"/>
            <a:ext cx="3901725" cy="2926300"/>
          </a:xfrm>
          <a:prstGeom prst="rect">
            <a:avLst/>
          </a:prstGeom>
          <a:noFill/>
          <a:ln>
            <a:noFill/>
          </a:ln>
        </p:spPr>
      </p:pic>
      <p:sp>
        <p:nvSpPr>
          <p:cNvPr id="235" name="Google Shape;235;ga3f30688e8_0_86"/>
          <p:cNvSpPr txBox="1"/>
          <p:nvPr/>
        </p:nvSpPr>
        <p:spPr>
          <a:xfrm>
            <a:off x="838075" y="4973325"/>
            <a:ext cx="10716900" cy="1424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1500" b="1">
                <a:solidFill>
                  <a:srgbClr val="FFFFFF"/>
                </a:solidFill>
                <a:latin typeface="Calibri"/>
                <a:ea typeface="Calibri"/>
                <a:cs typeface="Calibri"/>
                <a:sym typeface="Calibri"/>
              </a:rPr>
              <a:t>¿Cómo se interpreta?</a:t>
            </a:r>
            <a:endParaRPr sz="1500" b="1">
              <a:solidFill>
                <a:srgbClr val="FFFFFF"/>
              </a:solidFill>
              <a:latin typeface="Calibri"/>
              <a:ea typeface="Calibri"/>
              <a:cs typeface="Calibri"/>
              <a:sym typeface="Calibri"/>
            </a:endParaRPr>
          </a:p>
          <a:p>
            <a:pPr marL="457200" marR="0" lvl="0" indent="-317500" algn="l" rtl="0">
              <a:lnSpc>
                <a:spcPct val="90000"/>
              </a:lnSpc>
              <a:spcBef>
                <a:spcPts val="1001"/>
              </a:spcBef>
              <a:spcAft>
                <a:spcPts val="0"/>
              </a:spcAft>
              <a:buClr>
                <a:schemeClr val="accent1"/>
              </a:buClr>
              <a:buSzPts val="1400"/>
              <a:buFont typeface="Calibri"/>
              <a:buAutoNum type="arabicPeriod"/>
            </a:pPr>
            <a:r>
              <a:rPr lang="en-US">
                <a:solidFill>
                  <a:schemeClr val="accent1"/>
                </a:solidFill>
                <a:latin typeface="Calibri"/>
                <a:ea typeface="Calibri"/>
                <a:cs typeface="Calibri"/>
                <a:sym typeface="Calibri"/>
              </a:rPr>
              <a:t>Cuanto mayor es el AUC, más se acerca la curva a la esquina superior izquierda, mejor es el clasificador.</a:t>
            </a:r>
            <a:endParaRPr>
              <a:solidFill>
                <a:schemeClr val="accent1"/>
              </a:solidFill>
              <a:latin typeface="Calibri"/>
              <a:ea typeface="Calibri"/>
              <a:cs typeface="Calibri"/>
              <a:sym typeface="Calibri"/>
            </a:endParaRPr>
          </a:p>
          <a:p>
            <a:pPr marL="457200" marR="0" lvl="0" indent="-317500" algn="l" rtl="0">
              <a:lnSpc>
                <a:spcPct val="90000"/>
              </a:lnSpc>
              <a:spcBef>
                <a:spcPts val="0"/>
              </a:spcBef>
              <a:spcAft>
                <a:spcPts val="0"/>
              </a:spcAft>
              <a:buClr>
                <a:srgbClr val="FFFFFF"/>
              </a:buClr>
              <a:buSzPts val="1400"/>
              <a:buFont typeface="Calibri"/>
              <a:buAutoNum type="arabicPeriod"/>
            </a:pPr>
            <a:r>
              <a:rPr lang="en-US">
                <a:solidFill>
                  <a:srgbClr val="FFFFFF"/>
                </a:solidFill>
                <a:latin typeface="Calibri"/>
                <a:ea typeface="Calibri"/>
                <a:cs typeface="Calibri"/>
                <a:sym typeface="Calibri"/>
              </a:rPr>
              <a:t>La línea recta del medio representa un clasificador aleatorio. Por tanto, cuanto más cerca de esa línea, peor.</a:t>
            </a:r>
            <a:endParaRPr>
              <a:solidFill>
                <a:srgbClr val="FFFFFF"/>
              </a:solidFill>
              <a:latin typeface="Calibri"/>
              <a:ea typeface="Calibri"/>
              <a:cs typeface="Calibri"/>
              <a:sym typeface="Calibri"/>
            </a:endParaRPr>
          </a:p>
          <a:p>
            <a:pPr marL="457200" marR="0" lvl="0" indent="-317500" algn="l" rtl="0">
              <a:lnSpc>
                <a:spcPct val="90000"/>
              </a:lnSpc>
              <a:spcBef>
                <a:spcPts val="0"/>
              </a:spcBef>
              <a:spcAft>
                <a:spcPts val="0"/>
              </a:spcAft>
              <a:buClr>
                <a:srgbClr val="FFFFFF"/>
              </a:buClr>
              <a:buSzPts val="1400"/>
              <a:buFont typeface="Calibri"/>
              <a:buAutoNum type="arabicPeriod"/>
            </a:pPr>
            <a:r>
              <a:rPr lang="en-US">
                <a:solidFill>
                  <a:srgbClr val="FFFFFF"/>
                </a:solidFill>
                <a:latin typeface="Calibri"/>
                <a:ea typeface="Calibri"/>
                <a:cs typeface="Calibri"/>
                <a:sym typeface="Calibri"/>
              </a:rPr>
              <a:t>Si la curva queda por debajo del random classifier quiere decir que nuestro modelo lo está haciendo peor que un clasificador aleatorio.</a:t>
            </a:r>
            <a:endParaRPr>
              <a:solidFill>
                <a:srgbClr val="FFFFFF"/>
              </a:solidFill>
              <a:latin typeface="Calibri"/>
              <a:ea typeface="Calibri"/>
              <a:cs typeface="Calibri"/>
              <a:sym typeface="Calibri"/>
            </a:endParaRPr>
          </a:p>
          <a:p>
            <a:pPr marL="457200" marR="0" lvl="0" indent="-317500" algn="l" rtl="0">
              <a:lnSpc>
                <a:spcPct val="90000"/>
              </a:lnSpc>
              <a:spcBef>
                <a:spcPts val="0"/>
              </a:spcBef>
              <a:spcAft>
                <a:spcPts val="0"/>
              </a:spcAft>
              <a:buClr>
                <a:srgbClr val="FFFFFF"/>
              </a:buClr>
              <a:buSzPts val="1400"/>
              <a:buFont typeface="Calibri"/>
              <a:buAutoNum type="arabicPeriod"/>
            </a:pPr>
            <a:r>
              <a:rPr lang="en-US">
                <a:solidFill>
                  <a:srgbClr val="FFFFFF"/>
                </a:solidFill>
                <a:latin typeface="Calibri"/>
                <a:ea typeface="Calibri"/>
                <a:cs typeface="Calibri"/>
                <a:sym typeface="Calibri"/>
              </a:rPr>
              <a:t>Si la curva forma un ángulo recto, tienes un clasificador perfecto...sospecha si has hecho algo mal.</a:t>
            </a:r>
            <a:endParaRPr>
              <a:solidFill>
                <a:srgbClr val="FFFFFF"/>
              </a:solidFill>
              <a:latin typeface="Calibri"/>
              <a:ea typeface="Calibri"/>
              <a:cs typeface="Calibri"/>
              <a:sym typeface="Calibri"/>
            </a:endParaRPr>
          </a:p>
        </p:txBody>
      </p:sp>
      <mc:AlternateContent xmlns:mc="http://schemas.openxmlformats.org/markup-compatibility/2006">
        <mc:Choice xmlns:p14="http://schemas.microsoft.com/office/powerpoint/2010/main" Requires="p14">
          <p:contentPart p14:bwMode="auto" r:id="rId4">
            <p14:nvContentPartPr>
              <p14:cNvPr id="2" name="Entrada de lápiz 1">
                <a:extLst>
                  <a:ext uri="{FF2B5EF4-FFF2-40B4-BE49-F238E27FC236}">
                    <a16:creationId xmlns:a16="http://schemas.microsoft.com/office/drawing/2014/main" id="{F9C0284C-CB68-6652-CF2E-58EC1851D7AB}"/>
                  </a:ext>
                </a:extLst>
              </p14:cNvPr>
              <p14:cNvContentPartPr/>
              <p14:nvPr/>
            </p14:nvContentPartPr>
            <p14:xfrm>
              <a:off x="4807080" y="3600"/>
              <a:ext cx="7188480" cy="5811480"/>
            </p14:xfrm>
          </p:contentPart>
        </mc:Choice>
        <mc:Fallback>
          <p:pic>
            <p:nvPicPr>
              <p:cNvPr id="2" name="Entrada de lápiz 1">
                <a:extLst>
                  <a:ext uri="{FF2B5EF4-FFF2-40B4-BE49-F238E27FC236}">
                    <a16:creationId xmlns:a16="http://schemas.microsoft.com/office/drawing/2014/main" id="{F9C0284C-CB68-6652-CF2E-58EC1851D7AB}"/>
                  </a:ext>
                </a:extLst>
              </p:cNvPr>
              <p:cNvPicPr/>
              <p:nvPr/>
            </p:nvPicPr>
            <p:blipFill>
              <a:blip r:embed="rId5"/>
              <a:stretch>
                <a:fillRect/>
              </a:stretch>
            </p:blipFill>
            <p:spPr>
              <a:xfrm>
                <a:off x="4797720" y="-5760"/>
                <a:ext cx="7207200" cy="583020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9c55fd4aef_0_56"/>
          <p:cNvSpPr txBox="1"/>
          <p:nvPr/>
        </p:nvSpPr>
        <p:spPr>
          <a:xfrm>
            <a:off x="838075" y="1437525"/>
            <a:ext cx="6384900" cy="5061000"/>
          </a:xfrm>
          <a:prstGeom prst="rect">
            <a:avLst/>
          </a:prstGeom>
          <a:noFill/>
          <a:ln>
            <a:noFill/>
          </a:ln>
        </p:spPr>
        <p:txBody>
          <a:bodyPr spcFirstLastPara="1" wrap="square" lIns="91425" tIns="45700" rIns="91425" bIns="45700" anchor="t" anchorCtr="0">
            <a:noAutofit/>
          </a:bodyPr>
          <a:lstStyle/>
          <a:p>
            <a:pPr marL="457200" marR="0" lvl="0" indent="-317500" algn="l" rtl="0">
              <a:lnSpc>
                <a:spcPct val="100000"/>
              </a:lnSpc>
              <a:spcBef>
                <a:spcPts val="1001"/>
              </a:spcBef>
              <a:spcAft>
                <a:spcPts val="0"/>
              </a:spcAft>
              <a:buClr>
                <a:srgbClr val="FFFFFF"/>
              </a:buClr>
              <a:buSzPts val="1400"/>
              <a:buFont typeface="Calibri"/>
              <a:buChar char="●"/>
            </a:pPr>
            <a:r>
              <a:rPr lang="en-US">
                <a:solidFill>
                  <a:srgbClr val="FFFFFF"/>
                </a:solidFill>
                <a:latin typeface="Calibri"/>
                <a:ea typeface="Calibri"/>
                <a:cs typeface="Calibri"/>
                <a:sym typeface="Calibri"/>
              </a:rPr>
              <a:t>Como sabes, los modelos devuelven </a:t>
            </a:r>
            <a:r>
              <a:rPr lang="en-US">
                <a:solidFill>
                  <a:schemeClr val="accent1"/>
                </a:solidFill>
                <a:latin typeface="Calibri"/>
                <a:ea typeface="Calibri"/>
                <a:cs typeface="Calibri"/>
                <a:sym typeface="Calibri"/>
              </a:rPr>
              <a:t>probabilidades en sus predicciones</a:t>
            </a:r>
            <a:r>
              <a:rPr lang="en-US">
                <a:solidFill>
                  <a:srgbClr val="FFFFFF"/>
                </a:solidFill>
                <a:latin typeface="Calibri"/>
                <a:ea typeface="Calibri"/>
                <a:cs typeface="Calibri"/>
                <a:sym typeface="Calibri"/>
              </a:rPr>
              <a:t>. Con un threshold (por defecto es 0.5), escogemos entre una clase u otra.</a:t>
            </a:r>
            <a:endParaRPr>
              <a:solidFill>
                <a:srgbClr val="FFFFFF"/>
              </a:solidFill>
              <a:latin typeface="Calibri"/>
              <a:ea typeface="Calibri"/>
              <a:cs typeface="Calibri"/>
              <a:sym typeface="Calibri"/>
            </a:endParaRPr>
          </a:p>
          <a:p>
            <a:pPr marL="457200" marR="0" lvl="0"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Si modifico el threshold, cambiarán mis predicciones, y por tanto mi matriz de confusión.</a:t>
            </a:r>
            <a:endParaRPr>
              <a:solidFill>
                <a:srgbClr val="FFFFFF"/>
              </a:solidFill>
              <a:latin typeface="Calibri"/>
              <a:ea typeface="Calibri"/>
              <a:cs typeface="Calibri"/>
              <a:sym typeface="Calibri"/>
            </a:endParaRPr>
          </a:p>
          <a:p>
            <a:pPr marL="457200" marR="0" lvl="0"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El threshold es una probabilidad, por lo que podré variarlo de 0 a 1.</a:t>
            </a:r>
            <a:endParaRPr>
              <a:solidFill>
                <a:srgbClr val="FFFFFF"/>
              </a:solidFill>
              <a:latin typeface="Calibri"/>
              <a:ea typeface="Calibri"/>
              <a:cs typeface="Calibri"/>
              <a:sym typeface="Calibri"/>
            </a:endParaRPr>
          </a:p>
          <a:p>
            <a:pPr marL="457200" marR="0" lvl="0" indent="-317500" algn="l" rtl="0">
              <a:lnSpc>
                <a:spcPct val="100000"/>
              </a:lnSpc>
              <a:spcBef>
                <a:spcPts val="0"/>
              </a:spcBef>
              <a:spcAft>
                <a:spcPts val="0"/>
              </a:spcAft>
              <a:buClr>
                <a:schemeClr val="lt1"/>
              </a:buClr>
              <a:buSzPts val="1400"/>
              <a:buFont typeface="Calibri"/>
              <a:buChar char="●"/>
            </a:pPr>
            <a:r>
              <a:rPr lang="en-US">
                <a:solidFill>
                  <a:schemeClr val="accent1"/>
                </a:solidFill>
                <a:latin typeface="Calibri"/>
                <a:ea typeface="Calibri"/>
                <a:cs typeface="Calibri"/>
                <a:sym typeface="Calibri"/>
              </a:rPr>
              <a:t>Cada punto de la curva es cómo quedan mis FPR vs TPR probando varios thresholds.</a:t>
            </a:r>
            <a:endParaRPr>
              <a:solidFill>
                <a:schemeClr val="lt1"/>
              </a:solidFill>
              <a:latin typeface="Calibri"/>
              <a:ea typeface="Calibri"/>
              <a:cs typeface="Calibri"/>
              <a:sym typeface="Calibri"/>
            </a:endParaRPr>
          </a:p>
          <a:p>
            <a:pPr marL="457200" marR="0" lvl="0"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Un punto de la curva (0.10, 0.6), se interpreta como FPR = 0.10, es decir, el 10% me identifica 1s como si fuesen 0s, y el 60% me está identificando bien los 1s.</a:t>
            </a:r>
            <a:endParaRPr>
              <a:solidFill>
                <a:srgbClr val="FFFFFF"/>
              </a:solidFill>
              <a:latin typeface="Calibri"/>
              <a:ea typeface="Calibri"/>
              <a:cs typeface="Calibri"/>
              <a:sym typeface="Calibri"/>
            </a:endParaRPr>
          </a:p>
          <a:p>
            <a:pPr marL="457200" marR="0" lvl="0" indent="-317500" algn="l" rtl="0">
              <a:lnSpc>
                <a:spcPct val="100000"/>
              </a:lnSpc>
              <a:spcBef>
                <a:spcPts val="0"/>
              </a:spcBef>
              <a:spcAft>
                <a:spcPts val="0"/>
              </a:spcAft>
              <a:buClr>
                <a:srgbClr val="FFFFFF"/>
              </a:buClr>
              <a:buSzPts val="1400"/>
              <a:buFont typeface="Calibri"/>
              <a:buChar char="●"/>
            </a:pPr>
            <a:r>
              <a:rPr lang="en-US">
                <a:solidFill>
                  <a:schemeClr val="accent1"/>
                </a:solidFill>
                <a:latin typeface="Calibri"/>
                <a:ea typeface="Calibri"/>
                <a:cs typeface="Calibri"/>
                <a:sym typeface="Calibri"/>
              </a:rPr>
              <a:t>¿Cómo interpreto la zona superior derecha de la curva? </a:t>
            </a:r>
            <a:r>
              <a:rPr lang="en-US">
                <a:solidFill>
                  <a:srgbClr val="FFFFFF"/>
                </a:solidFill>
                <a:latin typeface="Calibri"/>
                <a:ea typeface="Calibri"/>
                <a:cs typeface="Calibri"/>
                <a:sym typeface="Calibri"/>
              </a:rPr>
              <a:t>threshold bajo, por lo que soy más flexible con los 1s, se me cuelan más 0s como 1s:</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FP aumentan </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TN disminuyen</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FPR = FP/(TN + FP)   -&gt;  FPR se aproxima a 1</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Caso extremo: detecto todo como 1s, por lo que no hay TN. ¿Resultado? FPR = 1</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TP aumenta. Si dejo entrar a todos los 0s y 1s como 1s, voy a acertar los 1s siempre.</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FN disminuye</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TPR = TP/(TP + FN) -&gt; TPR se aproxima a 1</a:t>
            </a:r>
            <a:endParaRPr>
              <a:solidFill>
                <a:srgbClr val="FFFFFF"/>
              </a:solidFill>
              <a:latin typeface="Calibri"/>
              <a:ea typeface="Calibri"/>
              <a:cs typeface="Calibri"/>
              <a:sym typeface="Calibri"/>
            </a:endParaRPr>
          </a:p>
        </p:txBody>
      </p:sp>
      <p:sp>
        <p:nvSpPr>
          <p:cNvPr id="242" name="Google Shape;242;g9c55fd4aef_0_56"/>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Entendiendo la ROC Curve</a:t>
            </a:r>
            <a:endParaRPr sz="4400" b="0" strike="noStrike">
              <a:solidFill>
                <a:srgbClr val="FFFFFF"/>
              </a:solidFill>
              <a:latin typeface="Calibri"/>
              <a:ea typeface="Calibri"/>
              <a:cs typeface="Calibri"/>
              <a:sym typeface="Calibri"/>
            </a:endParaRPr>
          </a:p>
        </p:txBody>
      </p:sp>
      <p:pic>
        <p:nvPicPr>
          <p:cNvPr id="243" name="Google Shape;243;g9c55fd4aef_0_56"/>
          <p:cNvPicPr preferRelativeResize="0"/>
          <p:nvPr/>
        </p:nvPicPr>
        <p:blipFill>
          <a:blip r:embed="rId3">
            <a:alphaModFix/>
          </a:blip>
          <a:stretch>
            <a:fillRect/>
          </a:stretch>
        </p:blipFill>
        <p:spPr>
          <a:xfrm>
            <a:off x="7948775" y="3256350"/>
            <a:ext cx="3901725" cy="2926300"/>
          </a:xfrm>
          <a:prstGeom prst="rect">
            <a:avLst/>
          </a:prstGeom>
          <a:noFill/>
          <a:ln>
            <a:noFill/>
          </a:ln>
        </p:spPr>
      </p:pic>
      <p:pic>
        <p:nvPicPr>
          <p:cNvPr id="244" name="Google Shape;244;g9c55fd4aef_0_56"/>
          <p:cNvPicPr preferRelativeResize="0"/>
          <p:nvPr/>
        </p:nvPicPr>
        <p:blipFill>
          <a:blip r:embed="rId4">
            <a:alphaModFix/>
          </a:blip>
          <a:stretch>
            <a:fillRect/>
          </a:stretch>
        </p:blipFill>
        <p:spPr>
          <a:xfrm>
            <a:off x="8539775" y="1437525"/>
            <a:ext cx="3310724" cy="1714875"/>
          </a:xfrm>
          <a:prstGeom prst="rect">
            <a:avLst/>
          </a:prstGeom>
          <a:noFill/>
          <a:ln>
            <a:noFill/>
          </a:ln>
        </p:spPr>
      </p:pic>
      <mc:AlternateContent xmlns:mc="http://schemas.openxmlformats.org/markup-compatibility/2006">
        <mc:Choice xmlns:p14="http://schemas.microsoft.com/office/powerpoint/2010/main" Requires="p14">
          <p:contentPart p14:bwMode="auto" r:id="rId5">
            <p14:nvContentPartPr>
              <p14:cNvPr id="2" name="Entrada de lápiz 1">
                <a:extLst>
                  <a:ext uri="{FF2B5EF4-FFF2-40B4-BE49-F238E27FC236}">
                    <a16:creationId xmlns:a16="http://schemas.microsoft.com/office/drawing/2014/main" id="{0822F343-C44E-E467-BF2C-F13FFFC9F1FF}"/>
                  </a:ext>
                </a:extLst>
              </p14:cNvPr>
              <p14:cNvContentPartPr/>
              <p14:nvPr/>
            </p14:nvContentPartPr>
            <p14:xfrm>
              <a:off x="3600" y="3600"/>
              <a:ext cx="11680200" cy="6854760"/>
            </p14:xfrm>
          </p:contentPart>
        </mc:Choice>
        <mc:Fallback>
          <p:pic>
            <p:nvPicPr>
              <p:cNvPr id="2" name="Entrada de lápiz 1">
                <a:extLst>
                  <a:ext uri="{FF2B5EF4-FFF2-40B4-BE49-F238E27FC236}">
                    <a16:creationId xmlns:a16="http://schemas.microsoft.com/office/drawing/2014/main" id="{0822F343-C44E-E467-BF2C-F13FFFC9F1FF}"/>
                  </a:ext>
                </a:extLst>
              </p:cNvPr>
              <p:cNvPicPr/>
              <p:nvPr/>
            </p:nvPicPr>
            <p:blipFill>
              <a:blip r:embed="rId6"/>
              <a:stretch>
                <a:fillRect/>
              </a:stretch>
            </p:blipFill>
            <p:spPr>
              <a:xfrm>
                <a:off x="-5760" y="-5760"/>
                <a:ext cx="11698920" cy="687348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0"/>
          <p:cNvSpPr txBox="1"/>
          <p:nvPr/>
        </p:nvSpPr>
        <p:spPr>
          <a:xfrm>
            <a:off x="4265280" y="2766240"/>
            <a:ext cx="366120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6600" b="0" strike="noStrike">
                <a:solidFill>
                  <a:srgbClr val="FF0000"/>
                </a:solidFill>
                <a:latin typeface="Calibri"/>
                <a:ea typeface="Calibri"/>
                <a:cs typeface="Calibri"/>
                <a:sym typeface="Calibri"/>
              </a:rPr>
              <a:t>Preguntas</a:t>
            </a:r>
            <a:endParaRPr sz="6600" b="0"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2"/>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FF0000"/>
                </a:solidFill>
                <a:latin typeface="Calibri"/>
                <a:ea typeface="Calibri"/>
                <a:cs typeface="Calibri"/>
                <a:sym typeface="Calibri"/>
              </a:rPr>
              <a:t>Algoritmo de clasificación</a:t>
            </a:r>
            <a:endParaRPr sz="4400" b="0" i="0" u="none" strike="noStrike" cap="none">
              <a:solidFill>
                <a:srgbClr val="FFFFFF"/>
              </a:solidFill>
              <a:latin typeface="Calibri"/>
              <a:ea typeface="Calibri"/>
              <a:cs typeface="Calibri"/>
              <a:sym typeface="Calibri"/>
            </a:endParaRPr>
          </a:p>
        </p:txBody>
      </p:sp>
      <p:sp>
        <p:nvSpPr>
          <p:cNvPr id="76" name="Google Shape;76;p2"/>
          <p:cNvSpPr txBox="1"/>
          <p:nvPr/>
        </p:nvSpPr>
        <p:spPr>
          <a:xfrm>
            <a:off x="943920" y="2049480"/>
            <a:ext cx="5257440" cy="3821760"/>
          </a:xfrm>
          <a:prstGeom prst="rect">
            <a:avLst/>
          </a:prstGeom>
          <a:noFill/>
          <a:ln>
            <a:noFill/>
          </a:ln>
        </p:spPr>
        <p:txBody>
          <a:bodyPr spcFirstLastPara="1" wrap="square" lIns="91425" tIns="45700" rIns="91425" bIns="45700" anchor="t" anchorCtr="0">
            <a:normAutofit/>
          </a:bodyPr>
          <a:lstStyle/>
          <a:p>
            <a:pPr marL="228600" marR="0" lvl="0" indent="-228240" algn="l" rtl="0">
              <a:lnSpc>
                <a:spcPct val="90000"/>
              </a:lnSpc>
              <a:spcBef>
                <a:spcPts val="0"/>
              </a:spcBef>
              <a:spcAft>
                <a:spcPts val="0"/>
              </a:spcAft>
              <a:buClr>
                <a:srgbClr val="FFFFFF"/>
              </a:buClr>
              <a:buSzPts val="2400"/>
              <a:buFont typeface="Arial"/>
              <a:buChar char="•"/>
            </a:pPr>
            <a:r>
              <a:rPr lang="en-US" sz="2400" b="0" i="0" u="none" strike="noStrike" cap="none">
                <a:solidFill>
                  <a:srgbClr val="FFFFFF"/>
                </a:solidFill>
                <a:latin typeface="Calibri"/>
                <a:ea typeface="Calibri"/>
                <a:cs typeface="Calibri"/>
                <a:sym typeface="Calibri"/>
              </a:rPr>
              <a:t>Aprendizaje supervisado:</a:t>
            </a:r>
            <a:endParaRPr sz="2400" b="0" i="0" u="none" strike="noStrike" cap="non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2000"/>
              <a:buFont typeface="Arial"/>
              <a:buChar char="•"/>
            </a:pPr>
            <a:r>
              <a:rPr lang="en-US" sz="2000" b="0" i="0" u="none" strike="noStrike" cap="none">
                <a:solidFill>
                  <a:srgbClr val="FFFFFF"/>
                </a:solidFill>
                <a:latin typeface="Calibri"/>
                <a:ea typeface="Calibri"/>
                <a:cs typeface="Calibri"/>
                <a:sym typeface="Calibri"/>
              </a:rPr>
              <a:t>Regresión</a:t>
            </a:r>
            <a:endParaRPr sz="2000" b="0" i="0" u="none" strike="noStrike" cap="non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2000"/>
              <a:buFont typeface="Arial"/>
              <a:buChar char="•"/>
            </a:pPr>
            <a:r>
              <a:rPr lang="en-US" sz="2000" b="0" i="0" u="none" strike="noStrike" cap="none">
                <a:solidFill>
                  <a:srgbClr val="FFFFFF"/>
                </a:solidFill>
                <a:latin typeface="Calibri"/>
                <a:ea typeface="Calibri"/>
                <a:cs typeface="Calibri"/>
                <a:sym typeface="Calibri"/>
              </a:rPr>
              <a:t>Clasificación</a:t>
            </a:r>
            <a:endParaRPr sz="2000" b="0" i="0" u="none" strike="noStrike" cap="none">
              <a:solidFill>
                <a:srgbClr val="FFFFFF"/>
              </a:solidFill>
              <a:latin typeface="Calibri"/>
              <a:ea typeface="Calibri"/>
              <a:cs typeface="Calibri"/>
              <a:sym typeface="Calibri"/>
            </a:endParaRPr>
          </a:p>
          <a:p>
            <a:pPr marL="0" marR="0" lvl="0" indent="0" algn="l" rtl="0">
              <a:spcBef>
                <a:spcPts val="0"/>
              </a:spcBef>
              <a:spcAft>
                <a:spcPts val="0"/>
              </a:spcAft>
              <a:buNone/>
            </a:pPr>
            <a:endParaRPr sz="20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2400"/>
              <a:buFont typeface="Arial"/>
              <a:buChar char="•"/>
            </a:pPr>
            <a:r>
              <a:rPr lang="en-US" sz="2400" b="0" strike="noStrike">
                <a:solidFill>
                  <a:srgbClr val="FFFFFF"/>
                </a:solidFill>
                <a:latin typeface="Calibri"/>
                <a:ea typeface="Calibri"/>
                <a:cs typeface="Calibri"/>
                <a:sym typeface="Calibri"/>
              </a:rPr>
              <a:t>Aprendizaje no supervisado:</a:t>
            </a:r>
            <a:endParaRPr sz="2400" b="0" strike="noStrik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2000"/>
              <a:buFont typeface="Arial"/>
              <a:buChar char="•"/>
            </a:pPr>
            <a:r>
              <a:rPr lang="en-US" sz="2000" b="0" i="0" u="none" strike="noStrike" cap="none">
                <a:solidFill>
                  <a:srgbClr val="FFFFFF"/>
                </a:solidFill>
                <a:latin typeface="Calibri"/>
                <a:ea typeface="Calibri"/>
                <a:cs typeface="Calibri"/>
                <a:sym typeface="Calibri"/>
              </a:rPr>
              <a:t>Clusterización</a:t>
            </a:r>
            <a:endParaRPr sz="2000" b="0" i="0" u="none" strike="noStrike" cap="non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2000"/>
              <a:buFont typeface="Arial"/>
              <a:buChar char="•"/>
            </a:pPr>
            <a:r>
              <a:rPr lang="en-US" sz="2000" b="0" i="0" u="none" strike="noStrike" cap="none">
                <a:solidFill>
                  <a:srgbClr val="FFFFFF"/>
                </a:solidFill>
                <a:latin typeface="Calibri"/>
                <a:ea typeface="Calibri"/>
                <a:cs typeface="Calibri"/>
                <a:sym typeface="Calibri"/>
              </a:rPr>
              <a:t>Reducción de dimensionalidad</a:t>
            </a:r>
            <a:endParaRPr sz="2000" b="0" i="0" u="none" strike="noStrike" cap="none">
              <a:solidFill>
                <a:srgbClr val="FFFFFF"/>
              </a:solidFill>
              <a:latin typeface="Calibri"/>
              <a:ea typeface="Calibri"/>
              <a:cs typeface="Calibri"/>
              <a:sym typeface="Calibri"/>
            </a:endParaRPr>
          </a:p>
          <a:p>
            <a:pPr marL="0" marR="0" lvl="0" indent="0" algn="l" rtl="0">
              <a:spcBef>
                <a:spcPts val="0"/>
              </a:spcBef>
              <a:spcAft>
                <a:spcPts val="0"/>
              </a:spcAft>
              <a:buNone/>
            </a:pPr>
            <a:endParaRPr sz="20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2400"/>
              <a:buFont typeface="Arial"/>
              <a:buChar char="•"/>
            </a:pPr>
            <a:r>
              <a:rPr lang="en-US" sz="2400" b="0" strike="noStrike">
                <a:solidFill>
                  <a:srgbClr val="FFFFFF"/>
                </a:solidFill>
                <a:latin typeface="Calibri"/>
                <a:ea typeface="Calibri"/>
                <a:cs typeface="Calibri"/>
                <a:sym typeface="Calibri"/>
              </a:rPr>
              <a:t>Aprendizaje por refuerzo</a:t>
            </a:r>
            <a:endParaRPr sz="24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400" b="0" strike="noStrike">
              <a:solidFill>
                <a:srgbClr val="FFFFFF"/>
              </a:solidFill>
              <a:latin typeface="Calibri"/>
              <a:ea typeface="Calibri"/>
              <a:cs typeface="Calibri"/>
              <a:sym typeface="Calibri"/>
            </a:endParaRPr>
          </a:p>
        </p:txBody>
      </p:sp>
      <p:pic>
        <p:nvPicPr>
          <p:cNvPr id="77" name="Google Shape;77;p2"/>
          <p:cNvPicPr preferRelativeResize="0"/>
          <p:nvPr/>
        </p:nvPicPr>
        <p:blipFill rotWithShape="1">
          <a:blip r:embed="rId3">
            <a:alphaModFix/>
          </a:blip>
          <a:srcRect/>
          <a:stretch/>
        </p:blipFill>
        <p:spPr>
          <a:xfrm>
            <a:off x="5561640" y="1690560"/>
            <a:ext cx="5868000" cy="4642920"/>
          </a:xfrm>
          <a:prstGeom prst="rect">
            <a:avLst/>
          </a:prstGeom>
          <a:noFill/>
          <a:ln>
            <a:noFill/>
          </a:ln>
        </p:spPr>
      </p:pic>
      <p:cxnSp>
        <p:nvCxnSpPr>
          <p:cNvPr id="3" name="Conector recto 2">
            <a:extLst>
              <a:ext uri="{FF2B5EF4-FFF2-40B4-BE49-F238E27FC236}">
                <a16:creationId xmlns:a16="http://schemas.microsoft.com/office/drawing/2014/main" id="{A0FA4BAC-2B78-403E-B5A1-F06306E1BF94}"/>
              </a:ext>
            </a:extLst>
          </p:cNvPr>
          <p:cNvCxnSpPr/>
          <p:nvPr/>
        </p:nvCxnSpPr>
        <p:spPr>
          <a:xfrm>
            <a:off x="9225280" y="4744720"/>
            <a:ext cx="1219200" cy="9144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4"/>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strike="noStrike">
                <a:solidFill>
                  <a:srgbClr val="FF0000"/>
                </a:solidFill>
                <a:latin typeface="Calibri"/>
                <a:ea typeface="Calibri"/>
                <a:cs typeface="Calibri"/>
                <a:sym typeface="Calibri"/>
              </a:rPr>
              <a:t>Algoritmos de clasificación</a:t>
            </a:r>
            <a:endParaRPr sz="4400" b="0" strike="noStrike">
              <a:solidFill>
                <a:srgbClr val="FFFFFF"/>
              </a:solidFill>
              <a:latin typeface="Calibri"/>
              <a:ea typeface="Calibri"/>
              <a:cs typeface="Calibri"/>
              <a:sym typeface="Calibri"/>
            </a:endParaRPr>
          </a:p>
        </p:txBody>
      </p:sp>
      <p:sp>
        <p:nvSpPr>
          <p:cNvPr id="84" name="Google Shape;84;p4"/>
          <p:cNvSpPr txBox="1"/>
          <p:nvPr/>
        </p:nvSpPr>
        <p:spPr>
          <a:xfrm>
            <a:off x="838080" y="2212920"/>
            <a:ext cx="5257440" cy="3821760"/>
          </a:xfrm>
          <a:prstGeom prst="rect">
            <a:avLst/>
          </a:prstGeom>
          <a:noFill/>
          <a:ln>
            <a:noFill/>
          </a:ln>
        </p:spPr>
        <p:txBody>
          <a:bodyPr spcFirstLastPara="1" wrap="square" lIns="91425" tIns="45700" rIns="91425" bIns="45700" anchor="t" anchorCtr="0">
            <a:normAutofit/>
          </a:bodyPr>
          <a:lstStyle/>
          <a:p>
            <a:pPr marL="228600" marR="0" lvl="0" indent="-228240" algn="l" rtl="0">
              <a:lnSpc>
                <a:spcPct val="90000"/>
              </a:lnSpc>
              <a:spcBef>
                <a:spcPts val="0"/>
              </a:spcBef>
              <a:spcAft>
                <a:spcPts val="0"/>
              </a:spcAft>
              <a:buClr>
                <a:srgbClr val="FFFFFF"/>
              </a:buClr>
              <a:buSzPts val="1800"/>
              <a:buFont typeface="Arial"/>
              <a:buChar char="•"/>
            </a:pPr>
            <a:r>
              <a:rPr lang="en-US" sz="1800" b="0" strike="noStrike">
                <a:solidFill>
                  <a:srgbClr val="FFFFFF"/>
                </a:solidFill>
                <a:latin typeface="Calibri"/>
                <a:ea typeface="Calibri"/>
                <a:cs typeface="Calibri"/>
                <a:sym typeface="Calibri"/>
              </a:rPr>
              <a:t>Los algoritmos de clasificación son algoritmos de aprendizaje supervisado cuyo objetivo es predecir etiquetas de clase categóricas de las nuevas instancias.</a:t>
            </a:r>
            <a:endParaRPr sz="18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8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1800"/>
              <a:buFont typeface="Arial"/>
              <a:buChar char="•"/>
            </a:pPr>
            <a:r>
              <a:rPr lang="en-US" sz="1800" b="0" strike="noStrike">
                <a:solidFill>
                  <a:srgbClr val="FFFFFF"/>
                </a:solidFill>
                <a:latin typeface="Calibri"/>
                <a:ea typeface="Calibri"/>
                <a:cs typeface="Calibri"/>
                <a:sym typeface="Calibri"/>
              </a:rPr>
              <a:t>Dos tipos principales: </a:t>
            </a:r>
            <a:endParaRPr sz="1800" b="0" strike="noStrik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1400"/>
              <a:buFont typeface="Arial"/>
              <a:buChar char="•"/>
            </a:pPr>
            <a:r>
              <a:rPr lang="en-US" sz="1400" b="0" i="1" u="none" strike="noStrike" cap="none">
                <a:solidFill>
                  <a:srgbClr val="FFFFFF"/>
                </a:solidFill>
                <a:latin typeface="Calibri"/>
                <a:ea typeface="Calibri"/>
                <a:cs typeface="Calibri"/>
                <a:sym typeface="Calibri"/>
              </a:rPr>
              <a:t>Clasificación binaria</a:t>
            </a:r>
            <a:r>
              <a:rPr lang="en-US" sz="1400" b="0" i="0" u="none" strike="noStrike" cap="none">
                <a:solidFill>
                  <a:srgbClr val="FFFFFF"/>
                </a:solidFill>
                <a:latin typeface="Calibri"/>
                <a:ea typeface="Calibri"/>
                <a:cs typeface="Calibri"/>
                <a:sym typeface="Calibri"/>
              </a:rPr>
              <a:t>: solo hay dos clases posibles. Ejemplo: correo spam o no spam (</a:t>
            </a:r>
            <a:r>
              <a:rPr lang="en-US">
                <a:solidFill>
                  <a:srgbClr val="FFFFFF"/>
                </a:solidFill>
                <a:latin typeface="Calibri"/>
                <a:ea typeface="Calibri"/>
                <a:cs typeface="Calibri"/>
                <a:sym typeface="Calibri"/>
              </a:rPr>
              <a:t>1</a:t>
            </a:r>
            <a:r>
              <a:rPr lang="en-US" sz="1400" b="0" i="0" u="none" strike="noStrike" cap="none">
                <a:solidFill>
                  <a:srgbClr val="FFFFFF"/>
                </a:solidFill>
                <a:latin typeface="Calibri"/>
                <a:ea typeface="Calibri"/>
                <a:cs typeface="Calibri"/>
                <a:sym typeface="Calibri"/>
              </a:rPr>
              <a:t> o </a:t>
            </a:r>
            <a:r>
              <a:rPr lang="en-US">
                <a:solidFill>
                  <a:srgbClr val="FFFFFF"/>
                </a:solidFill>
                <a:latin typeface="Calibri"/>
                <a:ea typeface="Calibri"/>
                <a:cs typeface="Calibri"/>
                <a:sym typeface="Calibri"/>
              </a:rPr>
              <a:t>0</a:t>
            </a:r>
            <a:r>
              <a:rPr lang="en-US" sz="1400" b="0" i="0" u="none" strike="noStrike" cap="none">
                <a:solidFill>
                  <a:srgbClr val="FFFFFF"/>
                </a:solidFill>
                <a:latin typeface="Calibri"/>
                <a:ea typeface="Calibri"/>
                <a:cs typeface="Calibri"/>
                <a:sym typeface="Calibri"/>
              </a:rPr>
              <a:t>)</a:t>
            </a:r>
            <a:endParaRPr sz="1400" b="0" i="0" u="none" strike="noStrike" cap="non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1400"/>
              <a:buFont typeface="Arial"/>
              <a:buChar char="•"/>
            </a:pPr>
            <a:r>
              <a:rPr lang="en-US" sz="1400" b="0" i="1" u="none" strike="noStrike" cap="none">
                <a:solidFill>
                  <a:srgbClr val="FFFFFF"/>
                </a:solidFill>
                <a:latin typeface="Calibri"/>
                <a:ea typeface="Calibri"/>
                <a:cs typeface="Calibri"/>
                <a:sym typeface="Calibri"/>
              </a:rPr>
              <a:t>Clasificación multi-clase</a:t>
            </a:r>
            <a:r>
              <a:rPr lang="en-US" sz="1400" b="0" i="0" u="none" strike="noStrike" cap="none">
                <a:solidFill>
                  <a:srgbClr val="FFFFFF"/>
                </a:solidFill>
                <a:latin typeface="Calibri"/>
                <a:ea typeface="Calibri"/>
                <a:cs typeface="Calibri"/>
                <a:sym typeface="Calibri"/>
              </a:rPr>
              <a:t>: más de dos clases. Ejemplo: identificación de dígitos (0 a 9)</a:t>
            </a:r>
            <a:endParaRPr sz="1400" b="0" i="0" u="none" strike="noStrike" cap="non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400" b="0" strike="noStrike">
              <a:solidFill>
                <a:srgbClr val="FFFFFF"/>
              </a:solidFill>
              <a:latin typeface="Calibri"/>
              <a:ea typeface="Calibri"/>
              <a:cs typeface="Calibri"/>
              <a:sym typeface="Calibri"/>
            </a:endParaRPr>
          </a:p>
        </p:txBody>
      </p:sp>
      <p:pic>
        <p:nvPicPr>
          <p:cNvPr id="85" name="Google Shape;85;p4" descr="Image for post"/>
          <p:cNvPicPr preferRelativeResize="0"/>
          <p:nvPr/>
        </p:nvPicPr>
        <p:blipFill rotWithShape="1">
          <a:blip r:embed="rId3">
            <a:alphaModFix/>
          </a:blip>
          <a:srcRect/>
          <a:stretch/>
        </p:blipFill>
        <p:spPr>
          <a:xfrm>
            <a:off x="7218000" y="1806480"/>
            <a:ext cx="3781080" cy="3552480"/>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Entrada de lápiz 1">
                <a:extLst>
                  <a:ext uri="{FF2B5EF4-FFF2-40B4-BE49-F238E27FC236}">
                    <a16:creationId xmlns:a16="http://schemas.microsoft.com/office/drawing/2014/main" id="{F7288B1D-8B32-C40B-EF81-4F47CC60D149}"/>
                  </a:ext>
                </a:extLst>
              </p14:cNvPr>
              <p14:cNvContentPartPr/>
              <p14:nvPr/>
            </p14:nvContentPartPr>
            <p14:xfrm>
              <a:off x="1666440" y="5144760"/>
              <a:ext cx="8659800" cy="1713600"/>
            </p14:xfrm>
          </p:contentPart>
        </mc:Choice>
        <mc:Fallback>
          <p:pic>
            <p:nvPicPr>
              <p:cNvPr id="2" name="Entrada de lápiz 1">
                <a:extLst>
                  <a:ext uri="{FF2B5EF4-FFF2-40B4-BE49-F238E27FC236}">
                    <a16:creationId xmlns:a16="http://schemas.microsoft.com/office/drawing/2014/main" id="{F7288B1D-8B32-C40B-EF81-4F47CC60D149}"/>
                  </a:ext>
                </a:extLst>
              </p:cNvPr>
              <p:cNvPicPr/>
              <p:nvPr/>
            </p:nvPicPr>
            <p:blipFill>
              <a:blip r:embed="rId5"/>
              <a:stretch>
                <a:fillRect/>
              </a:stretch>
            </p:blipFill>
            <p:spPr>
              <a:xfrm>
                <a:off x="1657080" y="5135400"/>
                <a:ext cx="8678520" cy="173232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a3f30688e8_0_93"/>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Algoritmos de clasificación más comunes</a:t>
            </a:r>
            <a:endParaRPr sz="4400" b="0" strike="noStrike">
              <a:solidFill>
                <a:srgbClr val="FFFFFF"/>
              </a:solidFill>
              <a:latin typeface="Calibri"/>
              <a:ea typeface="Calibri"/>
              <a:cs typeface="Calibri"/>
              <a:sym typeface="Calibri"/>
            </a:endParaRPr>
          </a:p>
        </p:txBody>
      </p:sp>
      <p:sp>
        <p:nvSpPr>
          <p:cNvPr id="92" name="Google Shape;92;ga3f30688e8_0_93"/>
          <p:cNvSpPr txBox="1"/>
          <p:nvPr/>
        </p:nvSpPr>
        <p:spPr>
          <a:xfrm>
            <a:off x="1045280" y="2035880"/>
            <a:ext cx="5355300" cy="4486200"/>
          </a:xfrm>
          <a:prstGeom prst="rect">
            <a:avLst/>
          </a:prstGeom>
          <a:noFill/>
          <a:ln>
            <a:noFill/>
          </a:ln>
        </p:spPr>
        <p:txBody>
          <a:bodyPr spcFirstLastPara="1" wrap="square" lIns="91425" tIns="45700" rIns="91425" bIns="45700" anchor="t" anchorCtr="0">
            <a:noAutofit/>
          </a:bodyPr>
          <a:lstStyle/>
          <a:p>
            <a:pPr marL="228600" marR="0" lvl="0" indent="-323490" algn="l" rtl="0">
              <a:lnSpc>
                <a:spcPct val="90000"/>
              </a:lnSpc>
              <a:spcBef>
                <a:spcPts val="0"/>
              </a:spcBef>
              <a:spcAft>
                <a:spcPts val="0"/>
              </a:spcAft>
              <a:buClr>
                <a:srgbClr val="FFFFFF"/>
              </a:buClr>
              <a:buSzPts val="3300"/>
              <a:buFont typeface="Arial"/>
              <a:buChar char="•"/>
            </a:pPr>
            <a:r>
              <a:rPr lang="en-US" sz="3300">
                <a:solidFill>
                  <a:srgbClr val="FFFFFF"/>
                </a:solidFill>
                <a:latin typeface="Calibri"/>
                <a:ea typeface="Calibri"/>
                <a:cs typeface="Calibri"/>
                <a:sym typeface="Calibri"/>
              </a:rPr>
              <a:t>Regresión logística</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Árbol de decisión</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KNN</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Naive Bayes</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SVC</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Random Forest</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Deep Learning</a:t>
            </a:r>
            <a:endParaRPr sz="33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900" b="0" strike="noStrike">
              <a:solidFill>
                <a:srgbClr val="FFFFFF"/>
              </a:solidFill>
              <a:latin typeface="Calibri"/>
              <a:ea typeface="Calibri"/>
              <a:cs typeface="Calibri"/>
              <a:sym typeface="Calibri"/>
            </a:endParaRPr>
          </a:p>
        </p:txBody>
      </p:sp>
      <mc:AlternateContent xmlns:mc="http://schemas.openxmlformats.org/markup-compatibility/2006">
        <mc:Choice xmlns:p14="http://schemas.microsoft.com/office/powerpoint/2010/main" Requires="p14">
          <p:contentPart p14:bwMode="auto" r:id="rId3">
            <p14:nvContentPartPr>
              <p14:cNvPr id="2" name="Entrada de lápiz 1">
                <a:extLst>
                  <a:ext uri="{FF2B5EF4-FFF2-40B4-BE49-F238E27FC236}">
                    <a16:creationId xmlns:a16="http://schemas.microsoft.com/office/drawing/2014/main" id="{1E3BFB48-81F2-08D3-F9F5-61B163DBAF70}"/>
                  </a:ext>
                </a:extLst>
              </p14:cNvPr>
              <p14:cNvContentPartPr/>
              <p14:nvPr/>
            </p14:nvContentPartPr>
            <p14:xfrm>
              <a:off x="2542320" y="2016000"/>
              <a:ext cx="6423120" cy="3153240"/>
            </p14:xfrm>
          </p:contentPart>
        </mc:Choice>
        <mc:Fallback>
          <p:pic>
            <p:nvPicPr>
              <p:cNvPr id="2" name="Entrada de lápiz 1">
                <a:extLst>
                  <a:ext uri="{FF2B5EF4-FFF2-40B4-BE49-F238E27FC236}">
                    <a16:creationId xmlns:a16="http://schemas.microsoft.com/office/drawing/2014/main" id="{1E3BFB48-81F2-08D3-F9F5-61B163DBAF70}"/>
                  </a:ext>
                </a:extLst>
              </p:cNvPr>
              <p:cNvPicPr/>
              <p:nvPr/>
            </p:nvPicPr>
            <p:blipFill>
              <a:blip r:embed="rId4"/>
              <a:stretch>
                <a:fillRect/>
              </a:stretch>
            </p:blipFill>
            <p:spPr>
              <a:xfrm>
                <a:off x="2532960" y="2006640"/>
                <a:ext cx="6441840" cy="317196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a3f30688e8_0_0"/>
          <p:cNvSpPr txBox="1"/>
          <p:nvPr/>
        </p:nvSpPr>
        <p:spPr>
          <a:xfrm>
            <a:off x="4265280" y="2766240"/>
            <a:ext cx="3661200" cy="13251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6600">
                <a:solidFill>
                  <a:srgbClr val="FF0000"/>
                </a:solidFill>
                <a:latin typeface="Calibri"/>
                <a:ea typeface="Calibri"/>
                <a:cs typeface="Calibri"/>
                <a:sym typeface="Calibri"/>
              </a:rPr>
              <a:t>Métricas</a:t>
            </a:r>
            <a:endParaRPr sz="6600" b="0" strike="noStrike">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8"/>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Accuracy</a:t>
            </a:r>
            <a:endParaRPr sz="4400" b="0" strike="noStrike">
              <a:solidFill>
                <a:srgbClr val="FFFFFF"/>
              </a:solidFill>
              <a:latin typeface="Calibri"/>
              <a:ea typeface="Calibri"/>
              <a:cs typeface="Calibri"/>
              <a:sym typeface="Calibri"/>
            </a:endParaRPr>
          </a:p>
        </p:txBody>
      </p:sp>
      <p:sp>
        <p:nvSpPr>
          <p:cNvPr id="105" name="Google Shape;105;p8"/>
          <p:cNvSpPr txBox="1"/>
          <p:nvPr/>
        </p:nvSpPr>
        <p:spPr>
          <a:xfrm>
            <a:off x="838075" y="1690200"/>
            <a:ext cx="10102200" cy="21675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2000">
                <a:solidFill>
                  <a:srgbClr val="FFFFFF"/>
                </a:solidFill>
                <a:latin typeface="Calibri"/>
                <a:ea typeface="Calibri"/>
                <a:cs typeface="Calibri"/>
                <a:sym typeface="Calibri"/>
              </a:rPr>
              <a:t>Simplemente cantidad de aciertos vs fallos.</a:t>
            </a:r>
            <a:endParaRPr sz="2000">
              <a:solidFill>
                <a:srgbClr val="FFFFFF"/>
              </a:solidFill>
              <a:latin typeface="Calibri"/>
              <a:ea typeface="Calibri"/>
              <a:cs typeface="Calibri"/>
              <a:sym typeface="Calibri"/>
            </a:endParaRPr>
          </a:p>
          <a:p>
            <a:pPr marL="0" marR="0" lvl="0" indent="0" algn="l" rtl="0">
              <a:lnSpc>
                <a:spcPct val="90000"/>
              </a:lnSpc>
              <a:spcBef>
                <a:spcPts val="0"/>
              </a:spcBef>
              <a:spcAft>
                <a:spcPts val="0"/>
              </a:spcAft>
              <a:buNone/>
            </a:pPr>
            <a:endParaRPr sz="2000">
              <a:solidFill>
                <a:srgbClr val="FFFFFF"/>
              </a:solidFill>
              <a:latin typeface="Calibri"/>
              <a:ea typeface="Calibri"/>
              <a:cs typeface="Calibri"/>
              <a:sym typeface="Calibri"/>
            </a:endParaRPr>
          </a:p>
          <a:p>
            <a:pPr marL="0" marR="0" lvl="0" indent="0" algn="l" rtl="0">
              <a:lnSpc>
                <a:spcPct val="90000"/>
              </a:lnSpc>
              <a:spcBef>
                <a:spcPts val="0"/>
              </a:spcBef>
              <a:spcAft>
                <a:spcPts val="0"/>
              </a:spcAft>
              <a:buNone/>
            </a:pPr>
            <a:r>
              <a:rPr lang="en-US" sz="2000">
                <a:solidFill>
                  <a:srgbClr val="FFFFFF"/>
                </a:solidFill>
                <a:latin typeface="Calibri"/>
                <a:ea typeface="Calibri"/>
                <a:cs typeface="Calibri"/>
                <a:sym typeface="Calibri"/>
              </a:rPr>
              <a:t>Accuracy = nº aciertos en predicción/total muestras predicción</a:t>
            </a:r>
            <a:endParaRPr sz="2000" b="0" strike="noStrike">
              <a:solidFill>
                <a:srgbClr val="FFFFFF"/>
              </a:solidFill>
              <a:latin typeface="Calibri"/>
              <a:ea typeface="Calibri"/>
              <a:cs typeface="Calibri"/>
              <a:sym typeface="Calibri"/>
            </a:endParaRPr>
          </a:p>
        </p:txBody>
      </p:sp>
      <p:pic>
        <p:nvPicPr>
          <p:cNvPr id="106" name="Google Shape;106;p8"/>
          <p:cNvPicPr preferRelativeResize="0"/>
          <p:nvPr/>
        </p:nvPicPr>
        <p:blipFill rotWithShape="1">
          <a:blip r:embed="rId3">
            <a:alphaModFix/>
          </a:blip>
          <a:srcRect l="17777" r="43759"/>
          <a:stretch/>
        </p:blipFill>
        <p:spPr>
          <a:xfrm>
            <a:off x="3750425" y="3131600"/>
            <a:ext cx="4572001" cy="1389175"/>
          </a:xfrm>
          <a:prstGeom prst="rect">
            <a:avLst/>
          </a:prstGeom>
          <a:noFill/>
          <a:ln>
            <a:noFill/>
          </a:ln>
        </p:spPr>
      </p:pic>
      <p:sp>
        <p:nvSpPr>
          <p:cNvPr id="107" name="Google Shape;107;p8"/>
          <p:cNvSpPr txBox="1"/>
          <p:nvPr/>
        </p:nvSpPr>
        <p:spPr>
          <a:xfrm>
            <a:off x="838075" y="5022625"/>
            <a:ext cx="10102200" cy="1665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000">
                <a:solidFill>
                  <a:srgbClr val="FFFFFF"/>
                </a:solidFill>
                <a:latin typeface="Calibri"/>
                <a:ea typeface="Calibri"/>
                <a:cs typeface="Calibri"/>
                <a:sym typeface="Calibri"/>
              </a:rPr>
              <a:t>¿Cómo se qué clasificador es el mejor? El que tenga un accuracy mas alto… Veamos si es así</a:t>
            </a:r>
            <a:endParaRPr sz="2000" b="0" strike="noStrike">
              <a:solidFill>
                <a:srgbClr val="FFFFFF"/>
              </a:solidFill>
              <a:latin typeface="Calibri"/>
              <a:ea typeface="Calibri"/>
              <a:cs typeface="Calibri"/>
              <a:sym typeface="Calibri"/>
            </a:endParaRPr>
          </a:p>
        </p:txBody>
      </p:sp>
      <mc:AlternateContent xmlns:mc="http://schemas.openxmlformats.org/markup-compatibility/2006">
        <mc:Choice xmlns:p14="http://schemas.microsoft.com/office/powerpoint/2010/main" Requires="p14">
          <p:contentPart p14:bwMode="auto" r:id="rId4">
            <p14:nvContentPartPr>
              <p14:cNvPr id="2" name="Entrada de lápiz 1">
                <a:extLst>
                  <a:ext uri="{FF2B5EF4-FFF2-40B4-BE49-F238E27FC236}">
                    <a16:creationId xmlns:a16="http://schemas.microsoft.com/office/drawing/2014/main" id="{E135C110-9FEA-32BB-89A6-936E1F692E6E}"/>
                  </a:ext>
                </a:extLst>
              </p14:cNvPr>
              <p14:cNvContentPartPr/>
              <p14:nvPr/>
            </p14:nvContentPartPr>
            <p14:xfrm>
              <a:off x="6593400" y="785880"/>
              <a:ext cx="5598000" cy="4711680"/>
            </p14:xfrm>
          </p:contentPart>
        </mc:Choice>
        <mc:Fallback>
          <p:pic>
            <p:nvPicPr>
              <p:cNvPr id="2" name="Entrada de lápiz 1">
                <a:extLst>
                  <a:ext uri="{FF2B5EF4-FFF2-40B4-BE49-F238E27FC236}">
                    <a16:creationId xmlns:a16="http://schemas.microsoft.com/office/drawing/2014/main" id="{E135C110-9FEA-32BB-89A6-936E1F692E6E}"/>
                  </a:ext>
                </a:extLst>
              </p:cNvPr>
              <p:cNvPicPr/>
              <p:nvPr/>
            </p:nvPicPr>
            <p:blipFill>
              <a:blip r:embed="rId5"/>
              <a:stretch>
                <a:fillRect/>
              </a:stretch>
            </p:blipFill>
            <p:spPr>
              <a:xfrm>
                <a:off x="6584040" y="776520"/>
                <a:ext cx="5616720" cy="473040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a3f30688e8_0_8"/>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La importancia de la métrica</a:t>
            </a:r>
            <a:endParaRPr sz="4400" b="0" strike="noStrike">
              <a:solidFill>
                <a:srgbClr val="FFFFFF"/>
              </a:solidFill>
              <a:latin typeface="Calibri"/>
              <a:ea typeface="Calibri"/>
              <a:cs typeface="Calibri"/>
              <a:sym typeface="Calibri"/>
            </a:endParaRPr>
          </a:p>
        </p:txBody>
      </p:sp>
      <p:sp>
        <p:nvSpPr>
          <p:cNvPr id="114" name="Google Shape;114;ga3f30688e8_0_8"/>
          <p:cNvSpPr txBox="1"/>
          <p:nvPr/>
        </p:nvSpPr>
        <p:spPr>
          <a:xfrm>
            <a:off x="838075" y="1690200"/>
            <a:ext cx="10102200" cy="820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000">
                <a:solidFill>
                  <a:srgbClr val="FFFFFF"/>
                </a:solidFill>
                <a:latin typeface="Calibri"/>
                <a:ea typeface="Calibri"/>
                <a:cs typeface="Calibri"/>
                <a:sym typeface="Calibri"/>
              </a:rPr>
              <a:t>Imagina que tienes pacientes en una consulta y el objetivo es clasificar si tienen diabetes o no. El % de los que tienen diabetes vs los que no tienen es:.</a:t>
            </a:r>
            <a:endParaRPr sz="2000" b="1">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0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000" b="0" strike="noStrike">
              <a:solidFill>
                <a:srgbClr val="FFFFFF"/>
              </a:solidFill>
              <a:latin typeface="Calibri"/>
              <a:ea typeface="Calibri"/>
              <a:cs typeface="Calibri"/>
              <a:sym typeface="Calibri"/>
            </a:endParaRPr>
          </a:p>
        </p:txBody>
      </p:sp>
      <p:pic>
        <p:nvPicPr>
          <p:cNvPr id="115" name="Google Shape;115;ga3f30688e8_0_8"/>
          <p:cNvPicPr preferRelativeResize="0"/>
          <p:nvPr/>
        </p:nvPicPr>
        <p:blipFill>
          <a:blip r:embed="rId3">
            <a:alphaModFix/>
          </a:blip>
          <a:stretch>
            <a:fillRect/>
          </a:stretch>
        </p:blipFill>
        <p:spPr>
          <a:xfrm>
            <a:off x="1001350" y="2877925"/>
            <a:ext cx="4080325" cy="3215375"/>
          </a:xfrm>
          <a:prstGeom prst="rect">
            <a:avLst/>
          </a:prstGeom>
          <a:noFill/>
          <a:ln>
            <a:noFill/>
          </a:ln>
        </p:spPr>
      </p:pic>
      <p:sp>
        <p:nvSpPr>
          <p:cNvPr id="116" name="Google Shape;116;ga3f30688e8_0_8"/>
          <p:cNvSpPr txBox="1"/>
          <p:nvPr/>
        </p:nvSpPr>
        <p:spPr>
          <a:xfrm>
            <a:off x="5430425" y="4469900"/>
            <a:ext cx="5223900" cy="2695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100" b="1">
                <a:solidFill>
                  <a:srgbClr val="FFFFFF"/>
                </a:solidFill>
                <a:latin typeface="Calibri"/>
                <a:ea typeface="Calibri"/>
                <a:cs typeface="Calibri"/>
                <a:sym typeface="Calibri"/>
              </a:rPr>
              <a:t>¿Posibles soluciones?</a:t>
            </a:r>
            <a:endParaRPr sz="2100" b="1">
              <a:solidFill>
                <a:srgbClr val="FFFFFF"/>
              </a:solidFill>
              <a:latin typeface="Calibri"/>
              <a:ea typeface="Calibri"/>
              <a:cs typeface="Calibri"/>
              <a:sym typeface="Calibri"/>
            </a:endParaRPr>
          </a:p>
          <a:p>
            <a:pPr marL="457200" marR="0" lvl="0" indent="-355600" algn="l" rtl="0">
              <a:lnSpc>
                <a:spcPct val="90000"/>
              </a:lnSpc>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Cambiar la métrica</a:t>
            </a:r>
            <a:endParaRPr sz="2000">
              <a:solidFill>
                <a:srgbClr val="FFFFFF"/>
              </a:solidFill>
              <a:latin typeface="Calibri"/>
              <a:ea typeface="Calibri"/>
              <a:cs typeface="Calibri"/>
              <a:sym typeface="Calibri"/>
            </a:endParaRPr>
          </a:p>
          <a:p>
            <a:pPr marL="457200" marR="0" lvl="0" indent="-355600" algn="l" rtl="0">
              <a:lnSpc>
                <a:spcPct val="90000"/>
              </a:lnSpc>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Conseguir más datos :)</a:t>
            </a:r>
            <a:endParaRPr sz="2000">
              <a:solidFill>
                <a:srgbClr val="FFFFFF"/>
              </a:solidFill>
              <a:latin typeface="Calibri"/>
              <a:ea typeface="Calibri"/>
              <a:cs typeface="Calibri"/>
              <a:sym typeface="Calibri"/>
            </a:endParaRPr>
          </a:p>
          <a:p>
            <a:pPr marL="457200" marR="0" lvl="0" indent="-355600" algn="l" rtl="0">
              <a:lnSpc>
                <a:spcPct val="90000"/>
              </a:lnSpc>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Resampling: o bien ponemos copias de los elementos de la clase desfavorecida, o eliminamos registros de la más poblada</a:t>
            </a:r>
            <a:endParaRPr sz="2000">
              <a:solidFill>
                <a:srgbClr val="FFFFFF"/>
              </a:solidFill>
              <a:latin typeface="Calibri"/>
              <a:ea typeface="Calibri"/>
              <a:cs typeface="Calibri"/>
              <a:sym typeface="Calibri"/>
            </a:endParaRPr>
          </a:p>
          <a:p>
            <a:pPr marL="457200" marR="0" lvl="0" indent="-355600" algn="l" rtl="0">
              <a:lnSpc>
                <a:spcPct val="90000"/>
              </a:lnSpc>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Generar datos sintéticos</a:t>
            </a:r>
            <a:endParaRPr sz="20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000" b="0" strike="noStrike">
              <a:solidFill>
                <a:srgbClr val="FFFFFF"/>
              </a:solidFill>
              <a:latin typeface="Calibri"/>
              <a:ea typeface="Calibri"/>
              <a:cs typeface="Calibri"/>
              <a:sym typeface="Calibri"/>
            </a:endParaRPr>
          </a:p>
        </p:txBody>
      </p:sp>
      <p:sp>
        <p:nvSpPr>
          <p:cNvPr id="117" name="Google Shape;117;ga3f30688e8_0_8"/>
          <p:cNvSpPr txBox="1"/>
          <p:nvPr/>
        </p:nvSpPr>
        <p:spPr>
          <a:xfrm>
            <a:off x="5308025" y="2669925"/>
            <a:ext cx="5468700" cy="1484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2000">
                <a:solidFill>
                  <a:srgbClr val="FFFFFF"/>
                </a:solidFill>
                <a:latin typeface="Calibri"/>
                <a:ea typeface="Calibri"/>
                <a:cs typeface="Calibri"/>
                <a:sym typeface="Calibri"/>
              </a:rPr>
              <a:t>Calculamos el accuracy: 97% de precisión. Que modelo más bueno!!!</a:t>
            </a:r>
            <a:endParaRPr sz="20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2000">
                <a:solidFill>
                  <a:srgbClr val="FFFFFF"/>
                </a:solidFill>
                <a:latin typeface="Calibri"/>
                <a:ea typeface="Calibri"/>
                <a:cs typeface="Calibri"/>
                <a:sym typeface="Calibri"/>
              </a:rPr>
              <a:t>El objetivo del clasificador es que diferencie bien entre las dos clases</a:t>
            </a:r>
            <a:endParaRPr sz="2000">
              <a:solidFill>
                <a:srgbClr val="FFFFFF"/>
              </a:solidFill>
              <a:latin typeface="Calibri"/>
              <a:ea typeface="Calibri"/>
              <a:cs typeface="Calibri"/>
              <a:sym typeface="Calibri"/>
            </a:endParaRPr>
          </a:p>
        </p:txBody>
      </p:sp>
      <mc:AlternateContent xmlns:mc="http://schemas.openxmlformats.org/markup-compatibility/2006">
        <mc:Choice xmlns:p14="http://schemas.microsoft.com/office/powerpoint/2010/main" Requires="p14">
          <p:contentPart p14:bwMode="auto" r:id="rId4">
            <p14:nvContentPartPr>
              <p14:cNvPr id="2" name="Entrada de lápiz 1">
                <a:extLst>
                  <a:ext uri="{FF2B5EF4-FFF2-40B4-BE49-F238E27FC236}">
                    <a16:creationId xmlns:a16="http://schemas.microsoft.com/office/drawing/2014/main" id="{BF20ACE2-3638-693D-0F7C-FFB334A7FC18}"/>
                  </a:ext>
                </a:extLst>
              </p14:cNvPr>
              <p14:cNvContentPartPr/>
              <p14:nvPr/>
            </p14:nvContentPartPr>
            <p14:xfrm>
              <a:off x="509040" y="3600"/>
              <a:ext cx="11674440" cy="6487920"/>
            </p14:xfrm>
          </p:contentPart>
        </mc:Choice>
        <mc:Fallback>
          <p:pic>
            <p:nvPicPr>
              <p:cNvPr id="2" name="Entrada de lápiz 1">
                <a:extLst>
                  <a:ext uri="{FF2B5EF4-FFF2-40B4-BE49-F238E27FC236}">
                    <a16:creationId xmlns:a16="http://schemas.microsoft.com/office/drawing/2014/main" id="{BF20ACE2-3638-693D-0F7C-FFB334A7FC18}"/>
                  </a:ext>
                </a:extLst>
              </p:cNvPr>
              <p:cNvPicPr/>
              <p:nvPr/>
            </p:nvPicPr>
            <p:blipFill>
              <a:blip r:embed="rId5"/>
              <a:stretch>
                <a:fillRect/>
              </a:stretch>
            </p:blipFill>
            <p:spPr>
              <a:xfrm>
                <a:off x="499680" y="-5760"/>
                <a:ext cx="11693160" cy="65066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7"/>
                                        </p:tgtEl>
                                        <p:attrNameLst>
                                          <p:attrName>style.visibility</p:attrName>
                                        </p:attrNameLst>
                                      </p:cBhvr>
                                      <p:to>
                                        <p:strVal val="visible"/>
                                      </p:to>
                                    </p:set>
                                    <p:animEffect transition="in" filter="fade">
                                      <p:cBhvr>
                                        <p:cTn id="12" dur="1000"/>
                                        <p:tgtEl>
                                          <p:spTgt spid="1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fade">
                                      <p:cBhvr>
                                        <p:cTn id="17" dur="10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9"/>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strike="noStrike">
                <a:solidFill>
                  <a:srgbClr val="FF0000"/>
                </a:solidFill>
                <a:latin typeface="Calibri"/>
                <a:ea typeface="Calibri"/>
                <a:cs typeface="Calibri"/>
                <a:sym typeface="Calibri"/>
              </a:rPr>
              <a:t>Matriz de confusión</a:t>
            </a:r>
            <a:endParaRPr sz="4400" b="0" strike="noStrike">
              <a:solidFill>
                <a:srgbClr val="FFFFFF"/>
              </a:solidFill>
              <a:latin typeface="Calibri"/>
              <a:ea typeface="Calibri"/>
              <a:cs typeface="Calibri"/>
              <a:sym typeface="Calibri"/>
            </a:endParaRPr>
          </a:p>
        </p:txBody>
      </p:sp>
      <p:sp>
        <p:nvSpPr>
          <p:cNvPr id="124" name="Google Shape;124;p9"/>
          <p:cNvSpPr txBox="1"/>
          <p:nvPr/>
        </p:nvSpPr>
        <p:spPr>
          <a:xfrm>
            <a:off x="838076" y="1496725"/>
            <a:ext cx="10134600" cy="26280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499"/>
              </a:spcBef>
              <a:spcAft>
                <a:spcPts val="0"/>
              </a:spcAft>
              <a:buNone/>
            </a:pPr>
            <a:r>
              <a:rPr lang="en-US" sz="1600">
                <a:solidFill>
                  <a:srgbClr val="FFFFFF"/>
                </a:solidFill>
                <a:latin typeface="Calibri"/>
                <a:ea typeface="Calibri"/>
                <a:cs typeface="Calibri"/>
                <a:sym typeface="Calibri"/>
              </a:rPr>
              <a:t>Muy útil sobre todo en problemas de clasificación binaria. Vemos en una tabla qué tal se comporta el modelo para cada clase (filas son las clases actuales y columnas las predichas). Primero una pequeña aclaración sobre la notación:</a:t>
            </a:r>
            <a:endParaRPr sz="1600">
              <a:solidFill>
                <a:srgbClr val="FFFFFF"/>
              </a:solidFill>
              <a:latin typeface="Calibri"/>
              <a:ea typeface="Calibri"/>
              <a:cs typeface="Calibri"/>
              <a:sym typeface="Calibri"/>
            </a:endParaRPr>
          </a:p>
          <a:p>
            <a:pPr marL="457200" marR="0" lvl="0" indent="-330200" algn="l" rtl="0">
              <a:lnSpc>
                <a:spcPct val="90000"/>
              </a:lnSpc>
              <a:spcBef>
                <a:spcPts val="499"/>
              </a:spcBef>
              <a:spcAft>
                <a:spcPts val="0"/>
              </a:spcAft>
              <a:buClr>
                <a:srgbClr val="FFFFFF"/>
              </a:buClr>
              <a:buSzPts val="1600"/>
              <a:buFont typeface="Calibri"/>
              <a:buChar char="●"/>
            </a:pPr>
            <a:r>
              <a:rPr lang="en-US" sz="1600">
                <a:solidFill>
                  <a:srgbClr val="FFFFFF"/>
                </a:solidFill>
                <a:latin typeface="Calibri"/>
                <a:ea typeface="Calibri"/>
                <a:cs typeface="Calibri"/>
                <a:sym typeface="Calibri"/>
              </a:rPr>
              <a:t>Hay que tener claro qué es 1 y que es 0. 1 es la pregunta que queremos resolver en el target. ¿Quién me impaga? ¿Quién sobrevive en el Titanic? ¿Quién da positivo en CV?</a:t>
            </a:r>
            <a:endParaRPr sz="1600">
              <a:solidFill>
                <a:srgbClr val="FFFFFF"/>
              </a:solidFill>
              <a:latin typeface="Calibri"/>
              <a:ea typeface="Calibri"/>
              <a:cs typeface="Calibri"/>
              <a:sym typeface="Calibri"/>
            </a:endParaRPr>
          </a:p>
          <a:p>
            <a:pPr marL="457200" marR="0" lvl="0" indent="0" algn="l" rtl="0">
              <a:lnSpc>
                <a:spcPct val="90000"/>
              </a:lnSpc>
              <a:spcBef>
                <a:spcPts val="499"/>
              </a:spcBef>
              <a:spcAft>
                <a:spcPts val="0"/>
              </a:spcAft>
              <a:buNone/>
            </a:pPr>
            <a:r>
              <a:rPr lang="en-US" sz="1600">
                <a:solidFill>
                  <a:srgbClr val="FFFFFF"/>
                </a:solidFill>
                <a:latin typeface="Calibri"/>
                <a:ea typeface="Calibri"/>
                <a:cs typeface="Calibri"/>
                <a:sym typeface="Calibri"/>
              </a:rPr>
              <a:t>0 es si no se da el caso</a:t>
            </a:r>
            <a:endParaRPr sz="1600">
              <a:solidFill>
                <a:srgbClr val="FFFFFF"/>
              </a:solidFill>
              <a:latin typeface="Calibri"/>
              <a:ea typeface="Calibri"/>
              <a:cs typeface="Calibri"/>
              <a:sym typeface="Calibri"/>
            </a:endParaRPr>
          </a:p>
          <a:p>
            <a:pPr marL="457200" marR="0" lvl="0" indent="-330200" algn="l" rtl="0">
              <a:lnSpc>
                <a:spcPct val="90000"/>
              </a:lnSpc>
              <a:spcBef>
                <a:spcPts val="499"/>
              </a:spcBef>
              <a:spcAft>
                <a:spcPts val="0"/>
              </a:spcAft>
              <a:buClr>
                <a:srgbClr val="FFFFFF"/>
              </a:buClr>
              <a:buSzPts val="1600"/>
              <a:buFont typeface="Calibri"/>
              <a:buChar char="●"/>
            </a:pPr>
            <a:r>
              <a:rPr lang="en-US" sz="1600">
                <a:solidFill>
                  <a:srgbClr val="FFFFFF"/>
                </a:solidFill>
                <a:latin typeface="Calibri"/>
                <a:ea typeface="Calibri"/>
                <a:cs typeface="Calibri"/>
                <a:sym typeface="Calibri"/>
              </a:rPr>
              <a:t>Por tanto, positivo es 1, y negativo es 0</a:t>
            </a:r>
            <a:endParaRPr sz="16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6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600">
                <a:solidFill>
                  <a:srgbClr val="FFFFFF"/>
                </a:solidFill>
                <a:latin typeface="Calibri"/>
                <a:ea typeface="Calibri"/>
                <a:cs typeface="Calibri"/>
                <a:sym typeface="Calibri"/>
              </a:rPr>
              <a:t>Aclarado esto, definimos su matriz de confusión:</a:t>
            </a:r>
            <a:endParaRPr sz="16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6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2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200" b="0" strike="noStrike">
              <a:solidFill>
                <a:srgbClr val="FFFFFF"/>
              </a:solidFill>
              <a:latin typeface="Calibri"/>
              <a:ea typeface="Calibri"/>
              <a:cs typeface="Calibri"/>
              <a:sym typeface="Calibri"/>
            </a:endParaRPr>
          </a:p>
        </p:txBody>
      </p:sp>
      <p:pic>
        <p:nvPicPr>
          <p:cNvPr id="125" name="Google Shape;125;p9"/>
          <p:cNvPicPr preferRelativeResize="0"/>
          <p:nvPr/>
        </p:nvPicPr>
        <p:blipFill>
          <a:blip r:embed="rId3">
            <a:alphaModFix/>
          </a:blip>
          <a:stretch>
            <a:fillRect/>
          </a:stretch>
        </p:blipFill>
        <p:spPr>
          <a:xfrm>
            <a:off x="7455100" y="3552325"/>
            <a:ext cx="3612299" cy="2709226"/>
          </a:xfrm>
          <a:prstGeom prst="rect">
            <a:avLst/>
          </a:prstGeom>
          <a:noFill/>
          <a:ln>
            <a:noFill/>
          </a:ln>
        </p:spPr>
      </p:pic>
      <p:pic>
        <p:nvPicPr>
          <p:cNvPr id="126" name="Google Shape;126;p9"/>
          <p:cNvPicPr preferRelativeResize="0"/>
          <p:nvPr/>
        </p:nvPicPr>
        <p:blipFill>
          <a:blip r:embed="rId4">
            <a:alphaModFix/>
          </a:blip>
          <a:stretch>
            <a:fillRect/>
          </a:stretch>
        </p:blipFill>
        <p:spPr>
          <a:xfrm>
            <a:off x="1829900" y="4277125"/>
            <a:ext cx="3831103" cy="1984425"/>
          </a:xfrm>
          <a:prstGeom prst="rect">
            <a:avLst/>
          </a:prstGeom>
          <a:noFill/>
          <a:ln>
            <a:noFill/>
          </a:ln>
        </p:spPr>
      </p:pic>
      <p:sp>
        <p:nvSpPr>
          <p:cNvPr id="127" name="Google Shape;127;p9"/>
          <p:cNvSpPr txBox="1"/>
          <p:nvPr/>
        </p:nvSpPr>
        <p:spPr>
          <a:xfrm>
            <a:off x="7726350" y="6295550"/>
            <a:ext cx="3029400" cy="50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lt1"/>
                </a:solidFill>
              </a:rPr>
              <a:t>Para problemas multiclase</a:t>
            </a:r>
            <a:endParaRPr>
              <a:solidFill>
                <a:schemeClr val="lt1"/>
              </a:solidFill>
            </a:endParaRPr>
          </a:p>
        </p:txBody>
      </p:sp>
      <mc:AlternateContent xmlns:mc="http://schemas.openxmlformats.org/markup-compatibility/2006">
        <mc:Choice xmlns:p14="http://schemas.microsoft.com/office/powerpoint/2010/main" Requires="p14">
          <p:contentPart p14:bwMode="auto" r:id="rId5">
            <p14:nvContentPartPr>
              <p14:cNvPr id="2" name="Entrada de lápiz 1">
                <a:extLst>
                  <a:ext uri="{FF2B5EF4-FFF2-40B4-BE49-F238E27FC236}">
                    <a16:creationId xmlns:a16="http://schemas.microsoft.com/office/drawing/2014/main" id="{7B0F2E0C-4615-CFD0-2711-73C7EAE3A544}"/>
                  </a:ext>
                </a:extLst>
              </p14:cNvPr>
              <p14:cNvContentPartPr/>
              <p14:nvPr/>
            </p14:nvContentPartPr>
            <p14:xfrm>
              <a:off x="3600" y="3600"/>
              <a:ext cx="11604600" cy="6414480"/>
            </p14:xfrm>
          </p:contentPart>
        </mc:Choice>
        <mc:Fallback>
          <p:pic>
            <p:nvPicPr>
              <p:cNvPr id="2" name="Entrada de lápiz 1">
                <a:extLst>
                  <a:ext uri="{FF2B5EF4-FFF2-40B4-BE49-F238E27FC236}">
                    <a16:creationId xmlns:a16="http://schemas.microsoft.com/office/drawing/2014/main" id="{7B0F2E0C-4615-CFD0-2711-73C7EAE3A544}"/>
                  </a:ext>
                </a:extLst>
              </p:cNvPr>
              <p:cNvPicPr/>
              <p:nvPr/>
            </p:nvPicPr>
            <p:blipFill>
              <a:blip r:embed="rId6"/>
              <a:stretch>
                <a:fillRect/>
              </a:stretch>
            </p:blipFill>
            <p:spPr>
              <a:xfrm>
                <a:off x="-5760" y="-5760"/>
                <a:ext cx="11623320" cy="643320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a3f30688e8_0_39"/>
          <p:cNvSpPr txBox="1"/>
          <p:nvPr/>
        </p:nvSpPr>
        <p:spPr>
          <a:xfrm>
            <a:off x="838075" y="769625"/>
            <a:ext cx="2240700" cy="5823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500">
                <a:solidFill>
                  <a:srgbClr val="FF0000"/>
                </a:solidFill>
                <a:latin typeface="Calibri"/>
                <a:ea typeface="Calibri"/>
                <a:cs typeface="Calibri"/>
                <a:sym typeface="Calibri"/>
              </a:rPr>
              <a:t>Accuracy</a:t>
            </a:r>
            <a:endParaRPr sz="2500" b="0" strike="noStrike">
              <a:solidFill>
                <a:srgbClr val="FFFFFF"/>
              </a:solidFill>
              <a:latin typeface="Calibri"/>
              <a:ea typeface="Calibri"/>
              <a:cs typeface="Calibri"/>
              <a:sym typeface="Calibri"/>
            </a:endParaRPr>
          </a:p>
        </p:txBody>
      </p:sp>
      <p:sp>
        <p:nvSpPr>
          <p:cNvPr id="134" name="Google Shape;134;ga3f30688e8_0_39"/>
          <p:cNvSpPr txBox="1"/>
          <p:nvPr/>
        </p:nvSpPr>
        <p:spPr>
          <a:xfrm>
            <a:off x="838075" y="1131625"/>
            <a:ext cx="5694300" cy="723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700">
                <a:solidFill>
                  <a:srgbClr val="FFFFFF"/>
                </a:solidFill>
                <a:latin typeface="Calibri"/>
                <a:ea typeface="Calibri"/>
                <a:cs typeface="Calibri"/>
                <a:sym typeface="Calibri"/>
              </a:rPr>
              <a:t>Los que ha clasificado bien vs todas las muestras a clasificar</a:t>
            </a:r>
            <a:endParaRPr sz="17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7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p:txBody>
      </p:sp>
      <p:pic>
        <p:nvPicPr>
          <p:cNvPr id="135" name="Google Shape;135;ga3f30688e8_0_39"/>
          <p:cNvPicPr preferRelativeResize="0"/>
          <p:nvPr/>
        </p:nvPicPr>
        <p:blipFill>
          <a:blip r:embed="rId3">
            <a:alphaModFix/>
          </a:blip>
          <a:stretch>
            <a:fillRect/>
          </a:stretch>
        </p:blipFill>
        <p:spPr>
          <a:xfrm>
            <a:off x="8269075" y="939527"/>
            <a:ext cx="2722951" cy="1410423"/>
          </a:xfrm>
          <a:prstGeom prst="rect">
            <a:avLst/>
          </a:prstGeom>
          <a:noFill/>
          <a:ln>
            <a:noFill/>
          </a:ln>
        </p:spPr>
      </p:pic>
      <p:sp>
        <p:nvSpPr>
          <p:cNvPr id="136" name="Google Shape;136;ga3f30688e8_0_39"/>
          <p:cNvSpPr txBox="1"/>
          <p:nvPr/>
        </p:nvSpPr>
        <p:spPr>
          <a:xfrm>
            <a:off x="877550" y="2520200"/>
            <a:ext cx="2240700" cy="424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500">
                <a:solidFill>
                  <a:srgbClr val="FF0000"/>
                </a:solidFill>
                <a:latin typeface="Calibri"/>
                <a:ea typeface="Calibri"/>
                <a:cs typeface="Calibri"/>
                <a:sym typeface="Calibri"/>
              </a:rPr>
              <a:t>Precision</a:t>
            </a:r>
            <a:endParaRPr sz="2500" b="0" strike="noStrike">
              <a:solidFill>
                <a:srgbClr val="FFFFFF"/>
              </a:solidFill>
              <a:latin typeface="Calibri"/>
              <a:ea typeface="Calibri"/>
              <a:cs typeface="Calibri"/>
              <a:sym typeface="Calibri"/>
            </a:endParaRPr>
          </a:p>
        </p:txBody>
      </p:sp>
      <p:sp>
        <p:nvSpPr>
          <p:cNvPr id="137" name="Google Shape;137;ga3f30688e8_0_39"/>
          <p:cNvSpPr txBox="1"/>
          <p:nvPr/>
        </p:nvSpPr>
        <p:spPr>
          <a:xfrm>
            <a:off x="838075" y="2862300"/>
            <a:ext cx="5457600" cy="723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700">
                <a:solidFill>
                  <a:srgbClr val="FFFFFF"/>
                </a:solidFill>
                <a:latin typeface="Calibri"/>
                <a:ea typeface="Calibri"/>
                <a:cs typeface="Calibri"/>
                <a:sym typeface="Calibri"/>
              </a:rPr>
              <a:t>De los que ha predicho como 1, cuántos en realidad ha acertado</a:t>
            </a:r>
            <a:endParaRPr sz="17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7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p:txBody>
      </p:sp>
      <p:sp>
        <p:nvSpPr>
          <p:cNvPr id="138" name="Google Shape;138;ga3f30688e8_0_39"/>
          <p:cNvSpPr/>
          <p:nvPr/>
        </p:nvSpPr>
        <p:spPr>
          <a:xfrm rot="-9137049">
            <a:off x="9277967" y="1563944"/>
            <a:ext cx="1650014" cy="682761"/>
          </a:xfrm>
          <a:prstGeom prst="ellipse">
            <a:avLst/>
          </a:prstGeom>
          <a:noFill/>
          <a:ln w="28575" cap="flat" cmpd="sng">
            <a:solidFill>
              <a:srgbClr val="FF00FF"/>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 name="Google Shape;139;ga3f30688e8_0_39"/>
          <p:cNvSpPr/>
          <p:nvPr/>
        </p:nvSpPr>
        <p:spPr>
          <a:xfrm rot="10800000">
            <a:off x="9134075" y="1359625"/>
            <a:ext cx="1661100" cy="957300"/>
          </a:xfrm>
          <a:prstGeom prst="ellipse">
            <a:avLst/>
          </a:prstGeom>
          <a:noFill/>
          <a:ln w="38100" cap="flat" cmpd="sng">
            <a:solidFill>
              <a:srgbClr val="B7B7B7"/>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pic>
        <p:nvPicPr>
          <p:cNvPr id="140" name="Google Shape;140;ga3f30688e8_0_39"/>
          <p:cNvPicPr preferRelativeResize="0"/>
          <p:nvPr/>
        </p:nvPicPr>
        <p:blipFill rotWithShape="1">
          <a:blip r:embed="rId4">
            <a:alphaModFix/>
          </a:blip>
          <a:srcRect l="2056" t="63802" r="42946" b="11516"/>
          <a:stretch/>
        </p:blipFill>
        <p:spPr>
          <a:xfrm>
            <a:off x="967025" y="1644300"/>
            <a:ext cx="3572076" cy="582300"/>
          </a:xfrm>
          <a:prstGeom prst="rect">
            <a:avLst/>
          </a:prstGeom>
          <a:noFill/>
          <a:ln>
            <a:noFill/>
          </a:ln>
        </p:spPr>
      </p:pic>
      <p:pic>
        <p:nvPicPr>
          <p:cNvPr id="141" name="Google Shape;141;ga3f30688e8_0_39"/>
          <p:cNvPicPr preferRelativeResize="0"/>
          <p:nvPr/>
        </p:nvPicPr>
        <p:blipFill rotWithShape="1">
          <a:blip r:embed="rId4">
            <a:alphaModFix/>
          </a:blip>
          <a:srcRect l="3124" t="9005" r="39752" b="66313"/>
          <a:stretch/>
        </p:blipFill>
        <p:spPr>
          <a:xfrm>
            <a:off x="937425" y="3526475"/>
            <a:ext cx="4193750" cy="658175"/>
          </a:xfrm>
          <a:prstGeom prst="rect">
            <a:avLst/>
          </a:prstGeom>
          <a:noFill/>
          <a:ln>
            <a:noFill/>
          </a:ln>
        </p:spPr>
      </p:pic>
      <p:pic>
        <p:nvPicPr>
          <p:cNvPr id="142" name="Google Shape;142;ga3f30688e8_0_39"/>
          <p:cNvPicPr preferRelativeResize="0"/>
          <p:nvPr/>
        </p:nvPicPr>
        <p:blipFill>
          <a:blip r:embed="rId3">
            <a:alphaModFix/>
          </a:blip>
          <a:stretch>
            <a:fillRect/>
          </a:stretch>
        </p:blipFill>
        <p:spPr>
          <a:xfrm>
            <a:off x="8225926" y="2729497"/>
            <a:ext cx="2809249" cy="1455150"/>
          </a:xfrm>
          <a:prstGeom prst="rect">
            <a:avLst/>
          </a:prstGeom>
          <a:noFill/>
          <a:ln>
            <a:noFill/>
          </a:ln>
        </p:spPr>
      </p:pic>
      <p:sp>
        <p:nvSpPr>
          <p:cNvPr id="143" name="Google Shape;143;ga3f30688e8_0_39"/>
          <p:cNvSpPr/>
          <p:nvPr/>
        </p:nvSpPr>
        <p:spPr>
          <a:xfrm rot="-9137504">
            <a:off x="10216248" y="3612435"/>
            <a:ext cx="605200" cy="542129"/>
          </a:xfrm>
          <a:prstGeom prst="ellipse">
            <a:avLst/>
          </a:prstGeom>
          <a:noFill/>
          <a:ln w="28575" cap="flat" cmpd="sng">
            <a:solidFill>
              <a:srgbClr val="FF00FF"/>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 name="Google Shape;144;ga3f30688e8_0_39"/>
          <p:cNvSpPr/>
          <p:nvPr/>
        </p:nvSpPr>
        <p:spPr>
          <a:xfrm rot="10800000">
            <a:off x="10130350" y="3177375"/>
            <a:ext cx="740100" cy="957300"/>
          </a:xfrm>
          <a:prstGeom prst="ellipse">
            <a:avLst/>
          </a:prstGeom>
          <a:noFill/>
          <a:ln w="38100" cap="flat" cmpd="sng">
            <a:solidFill>
              <a:srgbClr val="B7B7B7"/>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pic>
        <p:nvPicPr>
          <p:cNvPr id="145" name="Google Shape;145;ga3f30688e8_0_39"/>
          <p:cNvPicPr preferRelativeResize="0"/>
          <p:nvPr/>
        </p:nvPicPr>
        <p:blipFill>
          <a:blip r:embed="rId3">
            <a:alphaModFix/>
          </a:blip>
          <a:stretch>
            <a:fillRect/>
          </a:stretch>
        </p:blipFill>
        <p:spPr>
          <a:xfrm>
            <a:off x="8269076" y="4564197"/>
            <a:ext cx="2809249" cy="1455150"/>
          </a:xfrm>
          <a:prstGeom prst="rect">
            <a:avLst/>
          </a:prstGeom>
          <a:noFill/>
          <a:ln>
            <a:noFill/>
          </a:ln>
        </p:spPr>
      </p:pic>
      <p:sp>
        <p:nvSpPr>
          <p:cNvPr id="146" name="Google Shape;146;ga3f30688e8_0_39"/>
          <p:cNvSpPr/>
          <p:nvPr/>
        </p:nvSpPr>
        <p:spPr>
          <a:xfrm rot="-9137504">
            <a:off x="10259398" y="5447135"/>
            <a:ext cx="605200" cy="542129"/>
          </a:xfrm>
          <a:prstGeom prst="ellipse">
            <a:avLst/>
          </a:prstGeom>
          <a:noFill/>
          <a:ln w="28575" cap="flat" cmpd="sng">
            <a:solidFill>
              <a:srgbClr val="FF00FF"/>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7" name="Google Shape;147;ga3f30688e8_0_39"/>
          <p:cNvSpPr/>
          <p:nvPr/>
        </p:nvSpPr>
        <p:spPr>
          <a:xfrm rot="10800000">
            <a:off x="9245900" y="5496275"/>
            <a:ext cx="1667700" cy="473100"/>
          </a:xfrm>
          <a:prstGeom prst="ellipse">
            <a:avLst/>
          </a:prstGeom>
          <a:noFill/>
          <a:ln w="38100" cap="flat" cmpd="sng">
            <a:solidFill>
              <a:srgbClr val="B7B7B7"/>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8" name="Google Shape;148;ga3f30688e8_0_39"/>
          <p:cNvSpPr txBox="1"/>
          <p:nvPr/>
        </p:nvSpPr>
        <p:spPr>
          <a:xfrm>
            <a:off x="877550" y="4459550"/>
            <a:ext cx="3572100" cy="424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500">
                <a:solidFill>
                  <a:srgbClr val="FF0000"/>
                </a:solidFill>
                <a:latin typeface="Calibri"/>
                <a:ea typeface="Calibri"/>
                <a:cs typeface="Calibri"/>
                <a:sym typeface="Calibri"/>
              </a:rPr>
              <a:t>Recall o Sensibilidad</a:t>
            </a:r>
            <a:endParaRPr sz="2500" b="0" strike="noStrike">
              <a:solidFill>
                <a:srgbClr val="FFFFFF"/>
              </a:solidFill>
              <a:latin typeface="Calibri"/>
              <a:ea typeface="Calibri"/>
              <a:cs typeface="Calibri"/>
              <a:sym typeface="Calibri"/>
            </a:endParaRPr>
          </a:p>
        </p:txBody>
      </p:sp>
      <p:sp>
        <p:nvSpPr>
          <p:cNvPr id="149" name="Google Shape;149;ga3f30688e8_0_39"/>
          <p:cNvSpPr txBox="1"/>
          <p:nvPr/>
        </p:nvSpPr>
        <p:spPr>
          <a:xfrm>
            <a:off x="838075" y="4801650"/>
            <a:ext cx="5457600" cy="723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700">
                <a:solidFill>
                  <a:srgbClr val="FFFFFF"/>
                </a:solidFill>
                <a:latin typeface="Calibri"/>
                <a:ea typeface="Calibri"/>
                <a:cs typeface="Calibri"/>
                <a:sym typeface="Calibri"/>
              </a:rPr>
              <a:t>Los positivos que he clasificado bien vs todos los positivos que había</a:t>
            </a:r>
            <a:endParaRPr sz="17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7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p:txBody>
      </p:sp>
      <p:pic>
        <p:nvPicPr>
          <p:cNvPr id="150" name="Google Shape;150;ga3f30688e8_0_39"/>
          <p:cNvPicPr preferRelativeResize="0"/>
          <p:nvPr/>
        </p:nvPicPr>
        <p:blipFill rotWithShape="1">
          <a:blip r:embed="rId4">
            <a:alphaModFix/>
          </a:blip>
          <a:srcRect l="1998" t="38000" r="39559" b="37620"/>
          <a:stretch/>
        </p:blipFill>
        <p:spPr>
          <a:xfrm>
            <a:off x="961825" y="5525250"/>
            <a:ext cx="4774908" cy="723600"/>
          </a:xfrm>
          <a:prstGeom prst="rect">
            <a:avLst/>
          </a:prstGeom>
          <a:noFill/>
          <a:ln>
            <a:noFill/>
          </a:ln>
        </p:spPr>
      </p:pic>
      <mc:AlternateContent xmlns:mc="http://schemas.openxmlformats.org/markup-compatibility/2006">
        <mc:Choice xmlns:p14="http://schemas.microsoft.com/office/powerpoint/2010/main" Requires="p14">
          <p:contentPart p14:bwMode="auto" r:id="rId5">
            <p14:nvContentPartPr>
              <p14:cNvPr id="2" name="Entrada de lápiz 1">
                <a:extLst>
                  <a:ext uri="{FF2B5EF4-FFF2-40B4-BE49-F238E27FC236}">
                    <a16:creationId xmlns:a16="http://schemas.microsoft.com/office/drawing/2014/main" id="{94C6D53F-5ACC-8EC1-3EF6-EBAC411239D8}"/>
                  </a:ext>
                </a:extLst>
              </p14:cNvPr>
              <p14:cNvContentPartPr/>
              <p14:nvPr/>
            </p14:nvContentPartPr>
            <p14:xfrm>
              <a:off x="158400" y="38160"/>
              <a:ext cx="12033000" cy="6239520"/>
            </p14:xfrm>
          </p:contentPart>
        </mc:Choice>
        <mc:Fallback>
          <p:pic>
            <p:nvPicPr>
              <p:cNvPr id="2" name="Entrada de lápiz 1">
                <a:extLst>
                  <a:ext uri="{FF2B5EF4-FFF2-40B4-BE49-F238E27FC236}">
                    <a16:creationId xmlns:a16="http://schemas.microsoft.com/office/drawing/2014/main" id="{94C6D53F-5ACC-8EC1-3EF6-EBAC411239D8}"/>
                  </a:ext>
                </a:extLst>
              </p:cNvPr>
              <p:cNvPicPr/>
              <p:nvPr/>
            </p:nvPicPr>
            <p:blipFill>
              <a:blip r:embed="rId6"/>
              <a:stretch>
                <a:fillRect/>
              </a:stretch>
            </p:blipFill>
            <p:spPr>
              <a:xfrm>
                <a:off x="149040" y="28800"/>
                <a:ext cx="12051720" cy="6258240"/>
              </a:xfrm>
              <a:prstGeom prst="rect">
                <a:avLst/>
              </a:prstGeom>
            </p:spPr>
          </p:pic>
        </mc:Fallback>
      </mc:AlternateContent>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1379</Words>
  <Application>Microsoft Office PowerPoint</Application>
  <PresentationFormat>Panorámica</PresentationFormat>
  <Paragraphs>167</Paragraphs>
  <Slides>16</Slides>
  <Notes>16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Calibri</vt:lpstr>
      <vt:lpstr>Times New Roman</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VT</dc:creator>
  <cp:lastModifiedBy>Alberto Becerra Tomé</cp:lastModifiedBy>
  <cp:revision>2</cp:revision>
  <dcterms:created xsi:type="dcterms:W3CDTF">2020-05-12T19:48:30Z</dcterms:created>
  <dcterms:modified xsi:type="dcterms:W3CDTF">2022-11-24T10:42:55Z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