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6.xml" ContentType="application/inkml+xml"/>
  <Override PartName="/ppt/notesSlides/notesSlide12.xml" ContentType="application/vnd.openxmlformats-officedocument.presentationml.notesSlide+xml"/>
  <Override PartName="/ppt/ink/ink7.xml" ContentType="application/inkml+xml"/>
  <Override PartName="/ppt/notesSlides/notesSlide13.xml" ContentType="application/vnd.openxmlformats-officedocument.presentationml.notesSlide+xml"/>
  <Override PartName="/ppt/ink/ink8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6" r:id="rId5"/>
    <p:sldId id="287" r:id="rId6"/>
    <p:sldId id="288" r:id="rId7"/>
    <p:sldId id="296" r:id="rId8"/>
    <p:sldId id="289" r:id="rId9"/>
    <p:sldId id="290" r:id="rId10"/>
    <p:sldId id="291" r:id="rId11"/>
    <p:sldId id="293" r:id="rId12"/>
    <p:sldId id="294" r:id="rId13"/>
    <p:sldId id="295" r:id="rId14"/>
    <p:sldId id="29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customschemas.google.com/relationships/presentationmetadata" Target="meta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09T08:26:44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27850 10341 151 0,'-11'-10'188'15,"3"-6"-152"-15,-8-23-14 0,13 32-1 16,1-1-9-1,0 1 15-15,0 2 0 0,-2-10-17 16,1 6 10 0,-2-13-2-16,5 22 8 0,0-3-1 15,0 3-13-15,0-1 2 16,0 1-5-16,0 0-7 16,-2 0-4-16,4-3-2 15,1 6 2-15,-1-6 2 16,7 3 0-16,14-2 4 15,110-11 2-15,-95 10-4 16,2-3-2-16,2 5 2 16,3-2 7-16,42-1-9 15,2 4-2-15,172 3 2 0,-228-3 3 16,3-3-1-16,-5 1-4 16,-2 2 4-16,29-2 1 15,67-5-3-15,-121 4-6 16,-4 3 4-16,2 0-27 15,-4 3-43-15,2-2-53 16</inkml:trace>
  <inkml:trace contextRef="#ctx0" brushRef="#br0" timeOffset="3701.93">4284 11712 290 0,'2'-4'33'0,"2"4"-29"0,-1-5-3 16,4 2 5-16,4 6 13 16,-11-3 2-16,0-3 2 15,2 1-5-15,0 2-7 16,2-4 14-16,1 0-9 16,13-2-13-16,-16 6 4 0,0-1-4 15,0-1-1 1,-2 2-2-16,5 0 0 0,11 3 3 15,-12 0-3 1,3-3 3-16,-3 0-3 0,6-3 2 16,7 3 0-16,5-1 1 15,74-14 0-15,-73 11 2 16,-1 2-5-16,2 2 2 16,1-2 0-16,26-2-2 15,0 4 0-15,114 4 0 0,-136-6 0 16,3 2 1-1,1 0-1-15,0-2 1 0,36-4-1 16,154-13 0 0,-185 19 1-16,-2 0-2 0,1 0 2 15,-1 2 0-15,33 2-1 16,-5 3 0-16,115 30 0 16,-155-35 0-16,5 4 0 15,0-1-1-15,3-1 2 16,30 6 0-16,5-1-1 15,147-5-1 1,-181-8 1-16,0 4 0 0,-2-3 0 16,3 6 0-16,33-3 0 0,131 5 2 15,-167 1-2 1,1-1-2-16,-1-4 2 0,2-1 0 16,36 3 0-1,1-6 0-15,146-17 0 0,-178 20 1 16,-3 0-1-1,3-3 1-15,-3 0-1 0,39 2 0 16,-5-2 1 0,139 2-2-16,-171 1 2 0,5 0-1 15,1 1 0-15,1 2 0 0,39-3 0 16,167-9 0 0,-208 9-2-16,0-4 1 0,0 0 2 15,0 3 0 1,43-4-1-16,-2-1 0 0,154 6 0 15,-206-4 0 1,2 6 0-16,-2-2-1 16,-2 0 2-16,34 0 1 15,-3 0-2-15,109-5-2 16,-147 5 2-16,3 0 0 0,-3 0 1 16,0 0-2-1,20 0 2-15,74 7 0 0,-100-2-1 16,1-4-1-1,4 2 1-15,-4-3 0 0,24 2 0 16,1-2-1 0,97 1 2-16,-116 2 0 0,-5-2-1 15,5-1-3-15,-1 0 3 16,25 2 1-16,2 0-1 16,107 12 0-16,-132-9 0 15,3-4 2-15,2 2-2 16,2-3-2-16,29 5 2 0,123 12 0 15,-156-16 0 1,0 2 0-16,-3-3 0 0,0 0 2 16,28 0-2-1,-1 0-1-15,114-4 1 0,-143 4 0 16,1 0-1-16,1 1 1 16,0 2 0-16,26-2 3 15,0 4-3-15,107 17-2 16,-135-14 2-16,5-2 0 15,-3-4 0-15,8 1 0 16,30 4 0-16,172 7 3 16,-192-13-3-16,0-5-2 0,8 1 2 15,3-5 0-15,54-6-1 16,7-2 1-16,240-48 1 16,-303 55 1-16,-1 4-2 15,-6-1-1-15,-2 0 1 16,43-3 0-16,-11 4 0 15,107 5 0-15,-154 1 0 16,-2-5 2-16,0 2-2 16,4 0 0-16,27 0 0 15,124-12 0-15,-146 9-1 16,-1 0 1-16,-2 2 0 0,-2-4 2 16,31-1-2-1,-5 0-2-15,99-7 2 0,-131 12 0 16,-5 0 0-1,1-1 0-15,2-1 0 0,23-3 2 16,-1 0-2 0,96-11-2-16,-114 15 2 0,2-1 0 15,-2 1 0-15,0 0 0 0,23 0 0 16,91 4 3 0,-120-2-3-16,1 2-3 0,-1-2 3 15,-2 4 0 1,21 0 1-16,-2-2-2 0,66 6 2 15,-89-6 1 1,-1-2-2-16,1 0-3 16,1 0 3-16,12 0 1 0,-2 0-1 15,57-8 0-15,-68 10 0 16,-3 0 3-16,0-2-3 16,-1 2-4-16,11 0 4 15,41 4 1-15,-49-6 0 16,2 2-2-16,-1-2 2 15,1-1 2-15,12 1-3 16,-1 1-5-16,39-5 5 16,-56 6 2-16,-2-1-2 15,3 2 0-15,0-1 0 0,9 0 3 16,2 2-3 0,60 18-6-16,-68-18 6 0,0-2 2 15,-1 2-2 1,1 0 0-16,7 0 0 0,24 4 3 15,-40-6-3 1,-1-2-5-16,2 2 5 0,0 0 5 16,7-4-5-16,-1 2 0 15,19-2 0-15,-21 2 5 16,-3 2-5-16,-3 0-4 16,4 0 4-16,4-2 5 15,-4 4-3-15,23 2 1 16,-20-4-2-16,0 0 12 15,2-2-13-15,0 4 2 16,12-2-2-16,54 2 5 16,-71-4-5-16,-2 2 0 15,0 2 0-15,1-2 3 16,-1 0-3-16,0 2 1 0,-2-2-1 16,-2 0 5-16,0-2-4 15,0 2-2-15,0 0 2 16,2 2 0-16,2-2-1 15,9 9-6-15,-11-5 6 16,2-2 4-16,-2-2-4 16,2 0 0-16,2 1 0 15,2 3 3-15,-3-4-3 16,-5 0-6-16,-2-1 6 0,2 1 4 16,2 0-4-1,-2-3 0-15,4 6 0 0,-6-3 3 16,2 0-3-1,2-3-6-15,0 3 6 0,2 0 4 16,1 0-4 0,13 3 0-16,-16-7 0 0,0 4 3 15,3 1-3-15,-3-1-6 16,5-1 6-16,8-1 3 16,-12 4-2-16,1-4-2 15,-2 2 2-15,3 0 2 16,4 0-3-16,-3-3-6 0,10 2 6 15,-11-2 4 1,-1 1-4-16,-2 2 0 0,-2 0 0 16,5-2 2-1,-3 2-2-15,0 0-14 0,-4 0 8 16,0 0 5-16,-1 2-14 16,1-2-9-16,-2 2-32 15,-27 8-11-15</inkml:trace>
  <inkml:trace contextRef="#ctx0" brushRef="#br0" timeOffset="11789.71">17559 11459 217 0,'0'-6'19'0,"0"4"5"15,0 1-11-15,-2-2 13 0,2 0 0 16,-5-1 3 0,-5-8-4-16,6 10 1 0,2-2-11 15,0 0-5 1,0 2 1-16,0-5 11 0,-5-8-8 15,7 15 0 1,2-2-12-16,-2 2 0 0,0 0-2 16,0 0 0-1,3 0 0-15,-3 2-1 0,0 0 1 16,2-2 2-16,0 4-2 0,2-1 1 16,4 3-1-1,2 4 5-15,30 21-4 0,-32-25 2 16,0-3-2-1,1 4 5-15,0-1-6 0,9 8-1 16,55 34 1 0,-57-38 4-16,-1 0-2 0,1 0-3 15,1 0 2-15,18 10 3 16,-2 0-4-16,80 42-1 16,-95-54 1-16,0 1 2 15,2-2-1-15,-4 1-2 16,20 10 2-16,-1-4 3 15,74 30-3-15,-87-39 1 16,1 0 2-16,2-2 8 16,1 1-12-16,25 4 3 15,119 4-3-15,-135-12 8 16,-1 0-8-16,-3 0 1 0,2 0-1 16,36 0 7-1,-1 0-5-15,148-6-4 0,-183 3 4 16,0 3 2-1,-1 0-4-15,-1 3-4 0,33-2 4 16,-1 2 4 0,117 19-4-16,-149-14 0 15,3 0 0-15,-3-4 3 0,0 4-3 16,34 6-5-16,126 29 5 16,-164-32 3-16,0-3-3 15,0 0 0-15,2-2 0 16,29 6 3-16,2 0-3 15,146 19-4-15,-170-29 4 16,0 3 3-16,0-1-2 16,-3-1-2-16,38 2 2 15,0 1 6-15,148 13-7 16,-183-19 4-16,-1 4-1 16,1 2 10-16,-3-1-13 0,38 5 0 15,130 30 2-15,-172-31 2 16,2-4-4-16,3 2-1 15,-1 1 1-15,32 4 5 16,1 0-4-16,142 30-2 16,-179-38 2-16,4-2 2 15,3 2-3-15,-3 0-3 16,39 4 3-16,5-1 7 16,173 10-7-16,-205-13 0 0,-3 0 2 15,0 2 3 1,-1 0-5-16,44 4-6 0,157 24 6 15,-204-28 5 1,0 0-4-16,0-2-2 0,-1-1 2 16,37 8 3-1,2-3-4-15,152 16-5 0,-191-23 5 16,1 2 5-16,-1-1-4 0,-1 0-2 16,36 4 2-1,-3-2 0-15,136 12-1 0,-165-13-2 16,0 1 2-1,3-2 3-15,-4-1-3 0,41 1 0 16,146 5 0 0,-195-7 3-16,2 0-3 0,1 0-6 15,-1 1 6-15,31 1 4 16,3-2-3-16,138 2-2 16,-171-4 2-16,-1 0 2 15,-2 1-3-15,-4-2-6 16,29 2 6-16,-7-4 4 15,81-2-3-15,-107 4-2 16,2 1 2-16,4-2 2 16,0 2-3-16,27-4-6 0,122-20 6 15,-153 25 3 1,-1-1-2-16,-2-2-2 0,-1 1 2 16,23-3 3-1,-1-2-4-15,99-8-7 0,-117 12 7 16,1 1 2-1,-1 0-1-15,1 2-2 0,26-8 2 16,1 3 2 0,108-23-3-16,-135 23-7 0,1 1 7 15,0-1 4-15,-3 0-3 0,27-4-2 16,92-14 2 0,-123 22 2-16,-2-4-3 0,2 4-8 15,0 0 8 1,21-2 4-16,-2 0-3 0,86-6-2 15,-110 5 2 1,-1 2 2-16,-3 0-3 0,3-1-7 16,13-1 7-16,-1-4 3 15,52-6-2-15,-63 9-2 16,-1 4 2-16,1-2 3 16,1-1-4-1,15 0-7-15,63-22 7 16,-83 21 3-16,3 3-2 0,-4-4-2 15,1 3 2-15,12-6 3 16,2-1-4-16,50-18-7 16,-57 25 7-16,-2-3 4 15,4 2-4-15,0 1 0 16,18-3 0-16,-1-2 4 16,88-15-4-16,-111 17-8 15,-1 1 8-15,5 2 5 16,-3-5-5-16,16-3-1 15,88-38 1-15,-97 40 4 16,1 1-4-16,0 1-7 16,0-3 7-16,22-5 4 15,-1-2-2-15,74-29-4 0,-105 42 4 16,1-1 4-16,1-1-6 16,-3 1-4-16,14-5 4 15,-1-1 5-15,47-24-5 16,-64 25 0-16,3 7 0 15,3-2 6-15,1 0-6 0,16-8-3 16,83-20 3 0,-93 26 4-16,-4 2-3 0,1 0-2 15,-3 1 2-15,17-8 3 16,-8 5-4-16,26-9-1 16,-48 13 1-16,0 1 11 15,2 2-9-15,-2-2-4 16,3-3 4-16,1 2 5 15,10-8-7-15,-9 8-3 16,-1-4 3-16,1 2 8 16,0 0-7-16,10-6-2 0,44-24 2 15,-43 26 5 1,-3 0-6-16,-1 2-6 0,-1 2 6 16,9-5 3-1,-7 2-2-15,8 0-2 0,-25 9 2 16,2 0-2-1,0 3 1-15,-2-3-21 0,0 0 3 16,-1 1 11 0,1-2-22-16,2 1 2 0,-2 1-7 15,2 2 3-15,2-1-39 0,-2 3-130 16</inkml:trace>
  <inkml:trace contextRef="#ctx0" brushRef="#br0" timeOffset="18102.72">4494 13910 366 0,'-19'-21'31'0,"15"18"-21"16,4 0 5-16,-2 0 6 16,2 1 24-16,-2-4-2 0,2-10-37 15,0 10-1 1,2 0-5-16,-2 2 1 0,2 3-1 16,-2-5 0-1,2 1 2-15,-2 5-2 0,0 0 0 16,-2 2 1-1,2 1 7-15,0-2-8 0,-2 4 3 16,2 3 3 0,0 57 2-16,2-49-6 0,0 4 0 15,-2 0 1-15,2 1-1 0,3 18 1 16,2 92-3 0,-9-112 0-16,0 4 4 0,2-5-4 15,-3-2 0 1,3 14 0-16,0-8 0 0,3 6 3 15,-3-28-4 1,0-4 1-16,2 4 0 0,-2 0 0 16,2-2 3-1,-2 1 0-15,2-5 6 0,-2 1-9 16,0 5 3-16,0-6-2 16,0 2 2-16,2-4-3 15,5-30-1-15,-7 32 1 16,2 4 0-16,-2 2-1 15,0 0 1-15,0-2 0 16,0 2 1-16,-4 8-1 16,4-8-6-16,0 0 6 15,0 0 0-15,-2 0-13 16,4 0-1-16,-2 0-6 16,4 0-3-16,-6 0-4 15,2 0-11-15,0 0 1 16,0 0 21-16,0 0-23 0,4 2-64 15</inkml:trace>
  <inkml:trace contextRef="#ctx0" brushRef="#br0" timeOffset="19141.71">4776 13089 431 0,'-51'-61'20'16,"44"55"-4"-16,-1 0 0 0,1-2-4 15,-2 0 8 1,-9-8 1-16,-2-2 3 0,-47-30 10 15,57 42-30 1,-2 2 7-16,3 2-3 0,0-1-8 16,-9 2 0-1,3 2 0-15,-18 14 1 0,28-10-1 16,0 4-11-16,5-4 11 16,0 4-1-16,2 4-3 15,32 28-3-15,-25-35-1 16,2-2 6-16,5 0 1 15,-1 0-6-15,16 4 7 16,3 2-2-16,88 28 1 16,-101-32 1-16,-2-2-5 15,-1 3 5-15,-2-1-4 16,18 11-1-16,-10-1 5 16,18 48 3-16,-44-54-2 15,0 4-2-15,-2-4 2 16,-1 2 1-16,-6 13-2 15,-33 44-4-15,34-62 4 16,4-1 0-16,3-4-3 16,-1 0 2-16,0-1-12 0,2-8-22 15,12-44 9-15,-5 34 8 16,3 2 15-16,2 0-11 16,1-2-9-16,11-15 23 15,5 2 0-15,55-48 1 16,-70 68-1-16,-4 4-4 15,-1 4 4-15,-1 2 0 16,8 2 0-16,24 63 5 16,-34-46-4-16,0 3 4 0,4 2-4 15,-2-1 2-15,10 15-1 16,0-5 9-16,37 6-8 16,-48-39 1-16,-1-3 7 15,2-4 28-15,1-5-27 16,7-10-9-16,-3-9-1 15,26-85 2-15,-35 97-4 16,4 2-2-16,-2 3-20 16,-2 4-33-16,2-14-47 15</inkml:trace>
  <inkml:trace contextRef="#ctx0" brushRef="#br0" timeOffset="19979.66">5439 13054 334 0,'2'8'9'0,"6"8"-4"16,28 66 1 0,-27-68-3-16,-2 5 21 0,-1-1 3 15,1-1-22 1,4 17-1-16,-2 1 4 0,11 33-8 15,-22-61 2 1,-1-2-1-16,3-5 19 0,-2 1 11 16,-4 2-24-1,-3-9-4-15,-29-44 2 0,27 34-4 16,2-6-1-16,-3 0 1 16,4 0 4-16,-11-25-5 15,-25-93-4-15,44 120 3 16,3 0 1-16,5 1-6 15,2 2-2-15,7-17 8 16,8 4 0-16,62-34 0 16,-74 58-5-16,1 1 5 15,-1 5-2-15,-2 5-1 0,9 2 2 16,-2 9 1 0,9 68 6-16,-29-65-5 15,-4-1 0-15,0-2 6 16,-1 2 4-16,-3 16-3 0,-35 56-1 15,38-80 6 1,1 0-3-16,1-6-10 0,3-2-2 16,-5 7 0-1,5-6-3-15,11-9-17 0,-7 4 3 16,5 2 19-16,-3-1 1 16,3-2-1-16,7 0-2 15,3-6 2-15,49-23 3 0,-47 22-3 16,-1 0 0-1,1 0 0-15,0 0 3 0,18-12-3 16,75-43-4 0,-99 52 4-16,3 1 3 0,-7 2-2 15,-1 0-2-15,6-12 2 16,-5 4 8-16,-25-24 1 16,9 38-2-16,3 0-1 15,-2 1 0-15,-1 2-6 16,-3-4-2-16,2 2 2 15,-3 3-1-15,6 8 0 16,0 1-7-16,-1 4 7 16,-1 3 3-16,-3 14-1 0,-33 85-4 15,41-94 4 1,-1-3 1-16,3 0-3 16,0-4-4-16,5 16 4 15,1-6-2-15,37 29-17 16,-28-56-23-16,1-1-12 15,4-2-19-15</inkml:trace>
  <inkml:trace contextRef="#ctx0" brushRef="#br0" timeOffset="20309.93">6239 12947 371 0,'0'5'1'0,"2"1"9"15,27 39 2-15,-25-34 0 16,2-3 5-16,1 3 1 0,-3-4-5 16,10 11-2-16,-5-4-2 15,4 20 22-15,-13-32-3 16,-2-4-9-16,2 2 20 16,0 0 8-16,-3-4-33 15,-12-28-9-15,7 24-4 16,0 0 11-16,2-2-12 15,-1 0-4-15,-3-10 4 16,2-3 1-16,8-52-1 16,10 61-5-16,-2 2-10 15,3 0 8-15,1 2-24 0,7-15-23 16,6 5-2 0,50-24-2-16,-63 43-43 0</inkml:trace>
  <inkml:trace contextRef="#ctx0" brushRef="#br0" timeOffset="20865.66">6468 12825 334 0,'0'0'91'16,"-3"-2"-86"-1,3 4-5-15,25 20 36 0,-21-11 4 16,5-1-4-1,3 1-18-15,1 7 5 0,11 13-14 16,54 81 4 0,-66-96-9-16,-4 2 13 0,1-2-11 15,1-4-5-15,5 16 2 16,1-5 5-16,21 14-7 16,-34-34-1-16,-1-3 3 15,-2 0 1-15,2-3 1 16,0-1-3-16,2-4 7 15,12-43-3-15,-9 36-6 16,2 3 0-16,-3-2 0 16,6-2 1-16,5-13-1 0,57-62-5 15,-61 77 5 1,1 1 1-16,-5 2-1 0,-3 2-1 16,12-8 1-1,-5 4 2-15,8-2-2 0,-21 15-5 16,0 0 5-1,0 1 0-15,0 4 2 0,2 3-4 16,2 3 4 0,25 47 3-16,-20-46-5 0,-3 1-1 15,4-1 1-15,-4 1 3 16,13 12-3-16,36 42 0 16,-44-59 0-16,-2-2-2 15,0-3 2-15,2-1-16 16,9 2-12-16,2-10-31 15,51-40-102-15</inkml:trace>
  <inkml:trace contextRef="#ctx0" brushRef="#br0" timeOffset="20999.77">7105 12669 161 0,'-14'-3'426'0,"8"3"-426"15,4-1-83-15,-7 0-21 16,9-2 55-16,33 7-63 16</inkml:trace>
  <inkml:trace contextRef="#ctx0" brushRef="#br0" timeOffset="21479.67">7617 12823 358 0,'0'-5'82'0,"-2"-2"-56"16,-3 2-22-16,-1-10 15 15,-8 3 20-15,-57-30-26 0,52 38-11 16,-2 0-2-1,5 2 3-15,-1 2 4 0,-14-2-1 16,-41 6-5 0,67-2-1-16,1 4 4 0,2-2-4 15,2 2-1-15,-2 6 1 16,6 2 4-16,48 45-4 16,-39-48 1-16,7 2 1 15,0-1 5-15,0-1-7 16,21 16 1-16,-2-3 0 15,72 42 9-15,-103-54-10 16,-4-2 1-16,-2-2 6 16,-4 5 16-16,-2 6-4 0,-54 43-7 15,37-52-9 1,8-6 14-16,-3-2-13 0,3-2-4 16,-16 3 0-1,5-9 0-15,-28-23-8 0,46 21-22 16,6 2-54-1,4-1-38-15</inkml:trace>
  <inkml:trace contextRef="#ctx0" brushRef="#br0" timeOffset="21981.58">8074 12796 465 0,'-7'-3'19'16,"1"3"-5"-16,-1 0-1 0,-2 0-10 16,-11 0 5-1,-2 4-2-15,-59 22 11 16,66-16-13-16,1 3-3 16,1 0 12-16,-3 4 1 0,-8 13-14 15,-38 67 0-15,57-78 2 16,5-1 1-16,5-2-3 15,-1 0-5-15,5 14 5 16,6-4 8-16,55 17-8 16,-57-43 2-16,3-7 0 15,-3 1 5-15,1 1-7 16,12-12-8-16,-2-5-2 16,39-72 9-16,-59 76-6 0,4 0 7 15,-4 4 0 1,-2 0 4-16,5-14 6 0,-3-17 3 15,-6 45 13 1,2 3-4-16,0-2-22 0,0 3 0 16,0 5 2-16,2 7 9 15,20 59-11-15,-15-63-4 16,1 3 4-16,4-3 0 0,1-2-8 16,12 10-17-1,8-4-41-15,94 8 35 0,-106-24-69 16,1 0-100-1</inkml:trace>
  <inkml:trace contextRef="#ctx0" brushRef="#br0" timeOffset="22864.53">8687 12956 519 0,'-5'-4'45'15,"3"-1"8"-15,-2 2-22 16,0-5-4-16,-6 0-8 15,-15-8-3-15,19 16-16 16,-1 2 0-16,1 2 3 16,-3 1 4-16,-7 8-7 0,-44 53-5 15,49-52 5 1,-1 3 3-16,6-3-3 16,-1 1 0-16,-1 14 0 15,2 0 1-15,23 45-1 0,-9-65-9 16,2-5 9-1,1 0-3-15,-1-3 1 0,15 3 2 16,0-8 0 0,54-36 6-16,-62 26-6 0,-5-5-3 15,2-4 3-15,1-2 2 0,14-26-2 16,50-139-2 0,-70 154 2-16,-3 0 1 0,-2 1-1 15,-4 0-9 1,4-36 9-16,-10 6 3 0,-25-85-2 15,22 138-2 1,3 5 2-16,2 0 4 0,1 5-5 16,-4-3-7-16,5 7 7 15,4 61 3-15,-2-34-2 16,3 0-2-16,-1 3 3 16,-2 5 5-16,2 29-7 15,3 148 1-15,-3-184-1 16,2 1 7-16,1-6-7 15,1 2 0-15,6 23 0 16,-1-4 2-16,28 64-2 16,-31-106-7-16,-2 1 7 15,1-4 1-15,1-2 1 16,8-2-4-16,2-9 4 16,44-56 0-16,-46 51-2 15,-7 0-10-15,0 1 10 16,0 0-1-16,8-14-2 0,24-43 2 15,-41 72 2 1,0-1 7-16,2 2-5 0,-4 0-3 16,2 3 0-1,2 6 7-15,15 48-7 0,-14-40 0 16,2-1 3-16,4-2 0 16,-1 0-3-16,8 11-5 15,2-4 5-15,42 19 2 16,-48-44 1-16,0 2-3 15,-1-2 1-15,3-3 11 0,9-6-7 16,34-37-5 0,-52 36 8-16,-3-2 4 0,-2-2-11 15,0 2 3-15,0-16-4 16,-7-2 19-16,-37-38-14 16,28 68-5-16,0 1 0 15,-2 3 0-15,3 4-8 16,-16 3-22-16,0 8-71 15,-61 82-218-15</inkml:trace>
  <inkml:trace contextRef="#ctx0" brushRef="#br0" timeOffset="24960.18">4533 14165 440 0,'-2'-1'61'0,"-6"-2"-47"15,1-5-13-15,5 6 6 16,2 2 14-16,0-2 12 15,2 2-14-15,-2-2-14 16,2 0 8-16,7-16-2 16,-7 10-8-16,2 3 0 15,1-2 6-15,-1 1-8 0,8-8-1 16,-1-2 4 0,47-53 0-16,-44 51-4 15,-2 2-2-15,4 2 2 16,-2 0 3-16,15-12-3 15,39-18 0-15,-63 46-2 0,-3 0 2 16,2 2 0-16,1 4 1 16,8 10 4-16,-2 8 1 15,39 92-5-15,-46-97-1 16,0 1 1-16,1-4 2 16,-2-3-3-16,5 20-3 15,-1-11 3-15,4 20 5 16,-9-40-5-16,-2-4 0 15,0 2 2-15,0-4 0 16,3 2-2-16,8-9 2 16,-9 6 0-16,0-2 4 0,0-8-4 15,2 1-4-15,6-11 5 16,1-2-3-16,35-65 0 16,-34 73-4-16,1 4 4 15,5-4-1-15,1 2-3 16,18-16 3-16,1 3-5 15,66-28 5-15,-92 54 1 16,-2 2-6-16,1 2 2 16,-3 2 1-16,9 4 3 15,18 45-3-15,-32-40 6 0,-1 3 1 16,-2 0-4-16,2-2 0 16,3 18 0-1,-3-1 4-15,5 57-3 0,-5-76-2 16,-2-1 2-1,4 2 0-15,-2-3-1 0,5 11-5 16,0-6 3 0,25 12 2-16,-26-27-3 0,5 0 2 15,1 0 2-15,-2-5 0 0,15-1-1 16,62-33-3 0,-76 26 3-16,2 1 1 0,-1-2-1 15,-4 4-1 1,13-22-9-16,-6 6 7 0,14-60-4 15,-29 79 3 1,-2 3 4-16,2 2 9 0,-2 2 1 16,-1-4-3-16,1 3-4 15,-4 6 4-15,6-5-7 16,0 2-8-16,0 6 8 16,-2 4 3-16,2 11-3 15,2 77 0-15,0-82 4 16,2 0 0-16,1 0-2 15,1 0 0-15,8 15-2 16,1-4 3-16,39 33-2 16,-43-59-2-16,0-2 3 15,0 1 0-15,0-4-2 0,11 1-1 16,-1-8 1 0,32-43 4-16,-46 36-4 0,-5 0 0 15,0 2 4 1,-2-9-1-16,0-12-3 0,-24-80 1 15,13 96 5 1,-1 2 11-16,-1 3-1 0,-3 0-5 16,-11-11-11-1,-4 6 11-15,-65-5-11 0,86 26-4 16,1 2 3-16,1 2-7 0,2 0-30 16,-7 8-12-1,9 3-61-15,27 43-23 16</inkml:trace>
  <inkml:trace contextRef="#ctx0" brushRef="#br0" timeOffset="26213.37">6274 14016 544 0,'-6'-4'42'16,"2"0"-18"-16,-4-2 4 15,-5-7 2-15,9 10-6 16,-2 3-15-16,2 0-7 16,0 0-2-16,-7 0 2 15,-5 7-1-15,-53 44-1 0,51-33-2 16,-2 4 2-1,0-1 1-15,5-2 0 0,-14 22-2 16,8-5 0 0,11 42 1-16,16-74 0 0,0 0-15 15,5 0 8-15,1-2 0 0,13 2 4 16,66-12 2 0,-74 0 2-16,-3-4 0 0,1 1-1 15,-1-8 0 1,14-15 0-16,-3-7 2 15,47-121-1-15,-65 128-1 16,-3 5 2-16,0-4-1 16,-2 4 1-16,5-34-1 0,-5 5 4 15,-9-102 5-15,1 135-1 16,2 7 0-16,-1 2-8 16,3 6 7-16,-5-12-8 15,0-2 0-15,1 26-1 16,6 2 1-16,0 2 0 15,0 9-2-15,0 8 2 16,0 15 0-16,4 105 0 16,-6-115 1-16,4 4-1 15,2 2 1-15,-1-6 0 0,4 32-1 16,4-2 1 0,24 105-1-16,-28-141 0 0,2 0-2 15,0-4 2 1,0-6-2-16,9 18 0 0,46 22-2 15,-51-57-5 1,1 3 7-16,6-9 2 0,-2-3-6 16,15-9 5-16,-2-8-1 15,40-74 2-15,-71 91 0 16,0 3 1-16,-2-1-1 16,0 2 0-16,-6-15-2 15,-3 6 1-15,-34-42 0 0,38 57 1 16,-1 2-1-1,0-4-4-15,2 8 5 0,-7 2 0 16,-41 38-5 0,43-28 4-16,2 5 2 0,2 0 1 15,1 2-2-15,-5 20 2 16,1 3-2-16,8 93 0 16,9-121 1-16,-2-2-1 15,1 0 0-15,3-2 2 16,9 10-2-1,2-4 3-15,69 10 5 0,-71-34-1 16,1 2-4-16,4-5-1 16,-3-3-1-16,22-8 4 15,83-69-5-15,-107 67-2 16,-5-4 2-16,1 2 0 16,-1-4-4-16,12-26 3 15,-5-2 1-15,20-117 3 16,-40 141-3-16,-2 1 2 15,-2 4-2-15,-1-2 8 0,-7-26-7 16,-3 1 1 0,-30-99-1-16,37 133 0 0,1 2-1 15,5 8 1-15,0 4-4 16,-6-8 3-16,0 19-6 16,6 14 5-16,2 1 2 15,-3 6 5-15,1 1-2 16,0 24-3-16,0 5 13 15,6 131 4-15,-2-153-9 16,3 0-2-16,-1-4 1 16,5-2-2-16,5 30-6 0,6-7 3 15,55 59-3-15,-64-102 0 16,3-2-3-16,-1-1 3 16,3 0-7-16,11 2-22 15,57 8-34-15,-70-17-121 16</inkml:trace>
  <inkml:trace contextRef="#ctx0" brushRef="#br0" timeOffset="26739.86">7421 14337 368 0,'-4'-5'122'16,"4"5"-100"-16,2 0-14 15,-2 1 57-15,2 3-17 16,3-4-22-16,-1 6-4 15,14 9-8-15,-16-14 1 16,-2-1-1-16,0 5-8 16,0-5 12-16,2 4 1 15,-6 5-11-15,4-9 6 16,-2 0-4-16,2 0 4 0,0 0 1 16,0 0-8-1,0 0 12-15,-2-9-12 16,0 5-7-16,2-2-14 15,-3 3-43-15,3 0-30 16,-3-2-180-16</inkml:trace>
  <inkml:trace contextRef="#ctx0" brushRef="#br0" timeOffset="27929.87">8028 14155 484 0,'-3'0'43'16,"6"-2"-25"-1,-1 0 2-15,0-2 31 0,2-2-10 16,14-44-23 0,-7 33-9-16,-2 0 0 0,-1-3 2 15,0 4 6-15,5-25-14 16,-7 1 4-16,-10-84-3 16,-9 99-4-16,-1 2-2 15,1 1-1-15,-5-2 2 16,-20-25-8-16,-6-1 7 15,-117-94 2-15,132 124 0 16,7 6 4-16,4 6-4 16,7 2 5-16,-13-9-5 0,5 28 0 15,23 11-4 1,0 6 4-16,5 3 1 0,6 3 2 16,19 31-4-1,12 10 2-15,152 157 2 0,-164-196-3 16,0 1-3-1,-3 2 3-15,-4 2 0 0,26 43 2 16,-8 2-3 0,28 207 2-16,-78-245 2 0,3-6-3 15,-2 4 2-15,-6-6 0 16,-3 43-1-16,-31 71 3 16,35-142-2-16,-2-5 2 15,0-2 3-15,-1-1 2 16,-7 4 1-16,-6-4 4 15,-51-18-3-15,61 2-9 16,1 3-3-16,1-4 2 16,2-1-2-16,-13-11-9 15,1-4-9-15,-13-78 19 0,41 82-11 16,3-5-8 0,4 1 6-16,1 2-6 0,12-30 10 15,71-124 1-15,-78 150-2 16,-1 2 10-16,-1-1-1 15,1 2-6-15,19-24 4 16,-2 4-1-16,66-64 3 16,-89 97-1-16,0 4 0 15,-2 1 2-15,0 4 0 16,5-6 3-16,-3 5-3 0,13 22 11 16,-17-11 4-16,2 4-10 15,-1 1-2 1,2 2 3-16,5 11 2 0,36 54-7 15,-44-66-1 1,-1-3 0-16,2-2 4 0,0-3-4 16,8 10-8-1,2-8-3-15,53-16-15 0,-53-4-82 16,-3 4-214-16</inkml:trace>
  <inkml:trace contextRef="#ctx0" brushRef="#br0" timeOffset="28080.02">8450 13839 618 0,'-19'-11'81'15,"5"3"-73"-15,-10-6-8 16,6 2-14-16,20-4 14 16,0 14-18-16,9 0-53 15,7-2-45-15,3 2-78 16</inkml:trace>
  <inkml:trace contextRef="#ctx0" brushRef="#br0" timeOffset="28539.5">8865 13618 527 0,'-8'-9'113'16,"0"3"-77"-16,-3-6-23 15,0 7 21-15,0 2-12 0,11 7-3 16,-2 5-19-16,-3 6 1 16,1 10 21-16,-5 19 3 15,-32 166-16-15,33-170 0 16,1 1-8-16,5-5 6 15,4-4-7-15,3 31-5 16,3-6 5-16,57 63 0 16,-43-106-33-16,-1-2-14 0,4-2-25 15,-2-2-11-15,25 6-67 16</inkml:trace>
  <inkml:trace contextRef="#ctx0" brushRef="#br0" timeOffset="28759.42">8722 14037 551 0,'-19'6'103'15,"7"-2"-103"-15,14-3 0 16,8-1 0-16,1 3 13 15,7-2-10-15,1-1 2 16,21 3-5-16,119-10-11 16,-128 2-32-16,-2-8-80 0</inkml:trace>
  <inkml:trace contextRef="#ctx0" brushRef="#br0" timeOffset="29679.64">9763 13449 360 0,'-21'-14'70'15,"4"-5"-64"-15,-20-33 7 0,27 39 15 16,8 1 24-1,-5 4 11-15,3-1-31 0,-10-6 3 16,-15-12-14 0,20 25-12-16,3 2 8 0,0 2 2 15,-4 7-18-15,-10 7 5 16,-4 18 1-16,-78 170 22 16,86-154-11-1,3 3-11-15,1 3 5 0,5 0 3 16,-6 50-13-16,9-2-4 15,44 159 4-15,-23-235 1 16,4-8-3-16,1 0-16 16,1-4-3-16,25 18 5 15,128 16-16-15,-142-52-20 16,-3 1-48-16,-2-8-93 16</inkml:trace>
  <inkml:trace contextRef="#ctx0" brushRef="#br0" timeOffset="30093.42">10654 13479 628 0,'-49'12'40'0,"40"0"-37"0,0 4 0 16,-7 4 35-1,1 5-6-15,-14 22-20 0,-2 11-1 16,-79 153 3 0,93-175-13-16,1-2-1 15,-1 0 2-15,3-6 3 0,-13 31-5 16,8-15-11-16,-8 40 5 16,27-82-14-16,0 0-35 15,2-2-27-15,-2 0-53 16,2-2-59-16</inkml:trace>
  <inkml:trace contextRef="#ctx0" brushRef="#br0" timeOffset="30379.92">10199 13485 279 0,'3'-6'366'16,"-3"10"-347"0,4 0-16-16,5 11-3 0,4 2 39 15,6 5-9 1,14 16-17-16,7 10 6 0,116 109 0 16,-132-135-19-16,-1 2 0 15,-1-4 3-15,-2-2 0 16,20 20-3-16,-4-4-25 0,60 56-12 15,-83-77-16 1,0-4-61-16,-1 0-80 0</inkml:trace>
  <inkml:trace contextRef="#ctx0" brushRef="#br0" timeOffset="30620.03">10885 14087 449 0,'0'2'144'16,"4"4"-128"-16,15 14-11 16,-13-16 6-16,4-2-5 15,-1-2 12-15,4 0-18 16,11 0 2-16,5-6-5 15,77-31 0-15,-93 30-89 16,3-2-63-16</inkml:trace>
  <inkml:trace contextRef="#ctx0" brushRef="#br0" timeOffset="31180.02">11327 13397 627 0,'-14'-6'38'15,"6"2"-24"-15,-11-2-11 16,6 6 0-16,-11 22 17 16,17 0-7-16,3 8-11 0,0 6 15 15,-1 2 11 1,-4 33-13-16,2 9-1 15,9 168-14-15,7-214 14 16,5-10-14-16,1-3-4 0,1-4 4 16,20 24 3-1,107 27-3-15,-117-64-34 16,0-6-3-16,3-5-20 0,-2 0-86 16</inkml:trace>
  <inkml:trace contextRef="#ctx0" brushRef="#br0" timeOffset="32129.84">11220 13720 579 0,'0'0'0'0,"2"0"-23"0,5-2 20 15,2 0-1 1,6 0 4-16,10 0-5 0,93-7-25 15,-95 9-14 1,-4 0 0-16,-1 0 33 0,-3 2 8 16,20 1 2-16,-4 3-1 0,46 26 2 15,-56-20-1 1,-4 2 1-16,1 0-2 0,-3 2 2 16,22 12 16-1,56 72 5-15,-88-86 2 0,1 4 3 16,-2-2-2-1,-1 4-9-15,1 15-15 16,-4 1 6-16,-9 46 4 16,9-78-6-16,0 0 6 15,-2-4 8-15,2 0 26 0,-4-4-22 16,-1-4-17 0,-13-50 4-16,16 38 2 15,0 2-10-15,2-5-2 16,0 2 3-16,2-24 1 15,29-87-3-15,-22 110-18 0,7 4-6 16,1 0 4 0,4 2-26-16,14-14 27 0,6 3-3 15,76-20 18-15,-103 45 1 16,-3-1-11-16,3 6-14 16,-3 0-14-16,11 2 3 15,-2 5 14-15,29 13 10 16,-47-20 15-16,0-1 1 15,-2-1 16-15,0 1 48 16,0 1-6-16,-15 3-30 16,8-6 6-16,2 0-14 0,-1 1 0 15,-1 2-21-15,-9 1-2 16,3 6 2-16,-42 47 7 16,42-34-7-16,1-1 8 15,3 2-6-15,1 2 12 16,-11 20-14-16,9-2-2 15,14 54 2-15,0-92 5 16,7-1-4-16,1-5-2 0,3 0 5 16,10-3-8-1,66-34 4-15,-75 27-25 16,-1-2-10-16,-4-1 31 0,1 1 5 16,7-12-2-16,-1-3 2 15,9-72 2-15,-25 83 3 16,0-2 10-16,-2 1-1 15,3 2 6 1,-3-12 0-16,0 7 5 0,-5 5-8 16,3 15-4-16,2 2-14 15,-2 2-8-15,2 0 8 0,0 8 3 16,4 56-2 0,-2-54-2-16,5 0 2 0,-1 0-4 15,4-2 3 1,7 12-17-16,4-4 4 0,54 21-5 15,-61-42-14 1,-1 0-67-16,1-2-108 0</inkml:trace>
  <inkml:trace contextRef="#ctx0" brushRef="#br0" timeOffset="32379.72">12711 13691 428 0,'-8'0'234'0,"0"3"-234"16,1 0-6-16,1 36 6 16,8-29 6-16,0 2-5 15,0 2 2-15,1 0-2 16,1 14 21-16,16 58-16 15,-11-74-6-15,-1-2-5 16,2 1-38 0,-1-3-107-16</inkml:trace>
  <inkml:trace contextRef="#ctx0" brushRef="#br0" timeOffset="32559.73">12773 13459 228 0,'-12'-14'501'0,"4"10"-488"15,8 2-13-15,-2 2-39 16,-3-4 14-16,8 6-27 0,23 12-83 16</inkml:trace>
  <inkml:trace contextRef="#ctx0" brushRef="#br0" timeOffset="33348.98">12894 13697 595 0,'-8'-3'54'0,"4"-5"-50"16,-3-1-2-16,10 8 5 16,-1 2-2-16,4 6 8 0,4 5 0 15,-2 4 12-15,9 16-4 16,-2 10-18-16,16 116 10 16,-29-138 1-16,2-1-13 15,-2-5-2-15,1-3 2 16,2 14 4-16,1 8-5 15,-6-33-1-15,0-1 1 16,0-2 17-16,-2 2-11 16,2-12-6-16,0-2 0 15,9-68 3-15,-1 57-3 16,6 2-15-16,-1 1 7 0,3 0 5 16,16-23 0-1,3 4 2-15,85-56 1 0,-107 85 1 16,1 8-1-1,-3 2-9-15,-4 3 9 0,9-1 10 16,13 42-8 0,-27-26 11-16,0 5-12 0,-2-1 18 15,0 2-19-15,0 17 1 16,2 2-1-16,5 66 4 16,-3-90-4-16,-2-7-12 0,5 0-30 15,0 0-37 1,8 6-133-16</inkml:trace>
  <inkml:trace contextRef="#ctx0" brushRef="#br0" timeOffset="33520.17">13879 13904 711 0,'-19'36'32'16,"24"-26"-32"-16,-3-2-2 0,0 0 2 15,-2 3 21-15,4 9-20 16,-4 5-2-16,-28 84-6 16,16-89-6-16,4-2-97 15</inkml:trace>
  <inkml:trace contextRef="#ctx0" brushRef="#br0" timeOffset="34383.33">14493 13247 649 0,'-18'-11'9'0,"5"8"28"15,6-2-37-15,-13-2 16 0,11 7-6 16,0 40 10 0,11-12-7-16,3 8-1 0,2 4 1 15,0 0 8 1,6 34-19-16,5-1-2 0,48 87 4 15,-53-150-3 1,3-5-1-16,0 0-5 0,-3-5 5 16,19 2 2-1,55-45-2-15,-74 29-2 0,-3 1-11 16,4-1 12-16,-3 4-9 16,12-11-4-16,-3 5 14 15,26 2-2-15,-39 27 2 16,2 3 0-16,2 6 0 15,0 6 9-15,12 22-2 16,-3 10-6-16,15 159 7 16,-39-188 8-16,0 3-16 15,-8-1 7-15,1-4-5 16,-13 30 23-16,-79 79-10 16,83-126-10-16,1-2 4 15,3-1-1-15,-1-6-7 16,-16 7-2-16,2-2-13 15,-47-20-5-15,70 9-26 16,0-3-20-16,4 0-70 16,6-1-186-16</inkml:trace>
  <inkml:trace contextRef="#ctx0" brushRef="#br0" timeOffset="34615.66">15327 14002 580 0,'8'14'124'0,"13"-2"-123"16,-6-13 3-16,1-2-2 15,1 1-4-15,4 1 5 16,23-9 1-16,148-23-4 15,-156 26-54-15,-5 0-75 16</inkml:trace>
  <inkml:trace contextRef="#ctx0" brushRef="#br0" timeOffset="35290.16">16100 12936 517 0,'-25'-22'76'15,"25"22"-57"1,-2-2 0-16,-2 6 4 0,-3-1 11 16,-7 12-7-1,-6 9-10-15,-76 134 7 0,77-108 8 16,3 5-13-16,5 1-3 0,2-2-14 31,-9 52 12-31,20 189-14 0,9-261-7 0,7-3 7 16,3-4-1-1,0-4-5-15,22 24 5 0,3-14-16 16,104-12 5 0,-126-35-21-16,1-4-48 0,-3 0-46 15,-4-2-214-15</inkml:trace>
  <inkml:trace contextRef="#ctx0" brushRef="#br0" timeOffset="36480.19">15955 13564 52 0,'-38'5'519'0,"7"-3"-514"15,-7-4-5-15,40-2-8 16,3 4 8-16,3-1 24 16,3 1 8-16,14-5-32 15,8 1 1-15,106-14-1 16,-117 14 4-16,2 2-3 15,-4 0-2-15,-1 0 2 16,18 2 2-16,43 10-3 16,-68-1 0-16,-2 3 7 0,1 1 11 15,1 3-18-15,11 16 2 16,-4 7-1-16,39 87 11 16,-54-102-11-16,1-4-1 15,0-2 10-15,-1 0 6 16,1 14-12-16,-1-6 6 15,-4 10-8-15,-2-36 18 16,2-1-7-16,0 1-1 16,-2-3 4-16,-3-3-2 15,-7-36-13-15,10 25-1 0,0-2 0 16,2 1-6-16,0-1 6 16,4-20-19-1,4 1 6-15,61-68 10 0,-50 89-9 16,2 2 8-16,3 0-3 15,-1 3 7-15,23-10 0 16,-1 2-10-16,66-10 10 16,-104 27 0-16,0 6-1 15,-1-1-1-15,-1-2 2 0,3 4-1 16,4-2 1 0,-12-2-7-16,-2 0 7 0,-1 0 12 15,1 2-12 1,-5 2 0-16,-6 4 3 0,-67 44 0 15,62-34-3 1,0 3-6-16,2-1 6 0,5 0 3 16,-13 22-3-1,2 2-1-15,-21 104 1 0,39-126-6 16,2 0 6-16,-1-4-13 0,6-3 9 16,1 17 1-1,41 14-3-15,-30-52 6 0,6-1 0 16,0-2 3-1,-1-6-3-15,18-7-10 16,1-14 7-16,56-86 0 16,-92 102 0-16,-1-4 2 0,0 4 2 15,-2 2 8-15,2-18-9 16,-4 0-6-16,0-51 6 16,2 75 3-16,2 3-3 15,0 0-1-15,0 5 1 16,3-7-1-1,1 11 1-15,-6 6 0 0,3 1 2 16,-3 4 10-16,2-2-9 16,3 15-5-16,1 2 5 15,23 60 6-15,-20-73-9 16,-3 3-6-16,4 0 6 0,-2-4 3 16,15 14-2-1,-4-3-2-15,60 21 2 0,-66-43-2 16,3-1 1-1,-1-1-22-15,-1-4 19 0,15-3 2 16,67-46-10 0,-86 33-2-16,7 0-14 15,-5 0 24-15,-1 4 2 16,12-17-6-16,-7 2 7 16,5-45 4-16,-25 69-3 15,4-2-2-15,-2 5 2 0,0 0 4 16,0-2-2-16,0 1-2 15,-9 24 2-15,9-11 16 16,-4 5-7-16,4 2 3 16,0 0-7-16,-5 16 13 15,-1 78-17-15,10-87-2 16,0-2-1-16,5-2 3 16,1-7-3-16,8 15-2 0,5-2 2 15,74 11-7-15,-75-34 2 16,2-2-61-16,-1-3-36 15,-6 4-133-15</inkml:trace>
  <inkml:trace contextRef="#ctx0" brushRef="#br0" timeOffset="36679.61">17448 13160 638 0,'-7'-14'14'0,"2"1"-14"15,7-18-25-15,-2 29 19 16,0 2-44-16,3 0-54 16</inkml:trace>
  <inkml:trace contextRef="#ctx0" brushRef="#br0" timeOffset="37229.93">17739 13411 445 0,'-20'22'206'15,"20"-20"-206"-15,2 4 11 16,-2 2-11-16,0 7 6 16,2 8-5-16,-2 11 6 15,-2 97 8-15,-2-107-11 16,2-3 4-16,0-2-5 0,-1-1 5 16,1 18-8-1,0-9-7-15,4 28 7 0,-4-55 2 16,2 0-2-1,0-2-1-15,2-1 1 0,-2 0 6 16,23-45-6 0,-19 28-7-16,7-3 7 0,3 2 0 15,-1-3-17-15,14-22-6 0,4-1 3 16,75-73 11 0,-90 104 0-16,-3 2 0 0,-3 7 9 15,-4 0 2 1,12-9-2-16,-9 8 0 15,8 8 0-15,-17 0 4 16,0 6 1-16,0 4 9 0,0 0 7 16,0 9 12-16,5 70-22 15,-7-75 3-15,2 4 0 16,0-2 5-16,2 1-19 16,1 15-6-16,-1-3 1 15,13 58-16-15,-13-72-46 16,3-2-95-16</inkml:trace>
  <inkml:trace contextRef="#ctx0" brushRef="#br0" timeOffset="37942.05">18103 12669 466 0,'-2'-3'53'0,"-1"3"-32"15,3 0-2-15,0 0 38 0,0 0-14 16,11 13-35 0,-2-3 21-16,3 2-11 0,1 3 20 15,3 6-19-15,10 20-12 0,5 10 15 16,74 136 2 0,-88-145-7-16,-3 2 13 0,-1 0-19 15,-3 4 10 1,5 51-21-16,-7-1 2 0,-39 193-2 15,18-251 5 1,-5-4-4-16,3-3-2 0,-1 0 2 16,-20 29 1-1,-66 86-2-15,91-131-30 0,2-6-29 16,0-1-31-16,5-4-62 16,-8 13-220-16</inkml:trace>
  <inkml:trace contextRef="#ctx0" brushRef="#br0" timeOffset="40612.44">4999 15611 547 0,'-19'-13'40'16,"16"13"-20"-16,3 0-15 0,-2 0 30 15,-1-1-1-15,3 1-9 16,-2 0-16-16,0 8 2 16,0-2-10-16,-3 1 2 15,3 12 8-15,0-1 5 16,-4 22-11-16,-1 10 6 15,-29 136-10-15,29-154 10 16,-2 3-8-16,5 1-2 16,0-4-1-16,-8 26 4 15,-13 89-3-15,23-138-2 0,2-5 2 16,0 0 0-16,0-4-1 16,0 5-8-16,2-5 6 15,10-3 1-15,-12 1 2 16,0-2-2-16,2 0 3 15,-2-5-3-15,2-10 1 16,1-7-16-16,5-94 11 16,-10 88 1-16,0 1-6 15,2 1 9-15,-2 7 1 0,0-27 3 16,-1-51-3 0,3 95-5-16,3 6 5 0,-3-4 1 15,0 4-1 1,0 0-1-16,2 0-5 0,2 8 6 15,3-2 0 1,6 6-1-16,0-2 1 0,6 8 7 16,12 14-7-1,9 8 0-15,100 115 2 0,-115-134 2 16,-3-2-4-16,-2-5-1 0,1-4 1 16,16 16 6-1,52 4-5-15,-84-34-1 16,-1 4 3-16,0-3 10 15,1-10-2-15,4-7-11 0,0-6 4 16,0-95 2 0,-14 94-6-16,1 1 0 0,0-5 0 15,-1 3 2-15,-4-28-2 16,0 2-6-16,-9-82 2 16,16 124-5-16,2 7-17 15,0-1-19-15,2 6-40 16,3-1 22-1,33 52 3-15,-30-26-64 0</inkml:trace>
  <inkml:trace contextRef="#ctx0" brushRef="#br0" timeOffset="41043.37">5686 15936 512 0,'-10'0'45'0,"6"1"-44"16,-5 4 2-16,1 2 23 0,-11 48 6 16,17-37-14-16,4-3-8 15,-2 6-3-15,5-3 10 16,-1 18-6-16,6-2-10 15,27 43 2-15,-28-74 5 16,-3 1-6-16,2 0-2 16,1-2 3-16,3 2 2 15,36-10-5-15,-40-2 1 0,-1 0-1 16,2-6 5 0,-2-4-4-16,6-12-2 0,-4-2 2 15,-18-56 5-15,-4 78-5 16,1 2 1-16,-1 2 9 15,0-2 0-15,-11-3-10 16,-1 4-2-16,-35-2-5 16,58 9 5-16,-1 0-19 15,1 0-37-15,4 4-60 16,-2 5-29-16</inkml:trace>
  <inkml:trace contextRef="#ctx0" brushRef="#br0" timeOffset="42559.93">6949 15816 132 0,'-7'-5'409'0,"0"0"-358"16,-1-2-43-1,-3 1 24-15,-26-25 7 0,27 28 4 16,-1-2-14-16,-1 0-21 16,-1-5 11-16,-12-2 3 15,-52-20-9-15,63 28-11 0,1-2 1 16,-3 4 2-1,3 2-5-15,-16 0-4 0,0 2 4 16,-42 29 0 0,66-29-2-16,3 3 1 0,-1 3-11 15,6-4 11-15,-1 6-6 16,7 4-7-16,54 29 7 16,-42-39 5-16,6 5 4 15,2-5-4-15,2 6 5 16,30 0-3-1,137 47 0-15,-169-48-5 0,-3-1 5 16,-1 6-1 0,-2 1-1-16,21 11 1 0,-6 5 1 15,27 68 0-15,-61-87 0 16,-6 2 0-16,0-2 0 0,-5 2 5 16,-2 9-4-1,-9-6-2-15,-56 33 4 0,61-50-1 16,-1 0-2-1,4 0-2-15,-3-4 1 0,-8-1-5 16,-23-32-6 0,41 24-8-16,6-4 2 0,2 3 15 15,1-5-9-15,7-16-6 0,7-3 11 16,70-71-1 0,-75 96 0-16,-1 0 8 0,-4 3-1 15,4 6 1 1,8-9 0-16,-4 9-3 0,42 39 3 15,-47-16 7 1,1-6-7-16,1 5 0 0,4 3 2 16,14 15 0-1,65 64 0-15,-82-92-1 16,-5 0 6-16,2-6 1 16,-2 2 1-16,14 4-1 15,-6-4 4-15,24-20 25 16,-38 6-17-16,-1-1 1 0,0-4-11 15,1 1-4-15,3-22-5 16,-2 0-2-16,-2-96 6 16,-8 111-3-16,-2 3-2 15,4 1-8-15,-2 4-6 16,-3-18 1-16,-9-18-37 16,12 49-17-16,4 0-129 15</inkml:trace>
  <inkml:trace contextRef="#ctx0" brushRef="#br0" timeOffset="43530">7798 15898 448 0,'2'11'1'0,"9"16"8"15,54 77 1-15,-52-74 33 16,1 2 24-16,-1 0-29 15,-2 7-2-15,13 36-27 0,-5 6-8 16,7 165 14 0,-23-232-2-16,-1 3-11 0,2 0 6 15,-2-7 3-15,2 12-7 16,1-8 4 0,4-2-5-16,-12-16 21 0,1 0 2 15,2 4-10-15,-2-8-5 16,-5-2-11-16,-17-44-7 15,13 24 1-15,5-2-14 16,-1-1 15-16,0 0-1 16,-6-35-4-16,4-3 10 15,-9-143 2-15,18 181-1 16,0 0-1-16,-2 1 1 16,2 3-8-16,4-28 3 15,2-2-23-15,46-95 20 0,-39 135 6 16,-1 6 0-1,-2-1-1-15,1 5 4 0,12-8-4 16,28-5 2 0,-46 26-6-16,-1 1 6 0,2 8 4 15,2-3-3-15,1 12-2 0,-3 7 4 16,-15 74 2 0,-2-85-2-16,0-3-2 0,-2-2 2 15,-5 3 6 1,-16 16-6-16,-3-1-1 15,-86 55 3-15,109-78-1 16,1-2-4-16,2 2-8 16,0-4 3-16,-7 6-3 15,-2-2-7-15,24-12-17 0,1 4-15 16,-1 0 41-16,1-4 5 16,6 0-3-16,4 0 4 15,48-10 1-15,-45 14 1 16,2-4-4-1,4 2 4-15,1 2-1 16,22-4-1-16,7 0-2 0,104-6 2 16,-139 6 4-16,4 0-3 15,-3 0 2-15,-3-4-2 16,22-2 28-16,45-40-19 16,-70 37-5-16,-3-5-4 15,-1 5-1-15,2-6-3 16,8-17-11-16,-4 5 1 15,-1-57 13-15,-24 82 1 16,3-2 0-16,-1 3 17 16,-2 1-1-16,-4-6-6 15,-4 6-11-15,-33 22 2 0,41-8-2 16,-2 2 0-16,2 2-6 16,0 0 6-16,-7 14 2 15,-13 78-1-15,29-87-2 16,2-2 0-16,3 1-1 15,0-1 2-15,8 15-15 16,2-6-8-16,68 20 5 16,-69-50-12-16,1 2-58 0,3-7-60 15</inkml:trace>
  <inkml:trace contextRef="#ctx0" brushRef="#br0" timeOffset="43859.95">8738 15731 455 0,'-2'-4'54'16,"2"4"-44"-16,0 0-7 16,2 0 0-16,0 8 17 15,36 38 11-15,-27-29-23 16,3 0-7-16,-1-3 12 0,1 5 7 16,9 12-11-1,2 3-6-15,27 65 1 0,-50-95 3 16,0-2-2-1,-2 2-5-15,0-4 7 0,2 0 18 16,-2-14 6 0,-2-1-27-16,0-2 1 0,0-1-2 15,-3 0 3-15,1-17 0 0,2-5 15 32,-8-76-9-32,12 98-12 0,8-4-2 0,-4 4-25 15,5 4-2 1,10-20-30-16,8 6-59 0,89-40-35 15</inkml:trace>
  <inkml:trace contextRef="#ctx0" brushRef="#br0" timeOffset="44653.7">9175 15527 394 0,'-27'-50'257'0,"25"50"-241"0,4 0-12 16,-2 0 4-16,0 0-3 16,0 3-1-16,6 7-4 15,39 84 20-15,-29-63-9 16,0-3 6-16,-1 2-5 16,1-4 9-16,15 24-8 15,0-1-12-15,67 80 4 0,-85-116-2 16,-1 1-3-1,1-5 0-15,-5 0 3 0,13 9-3 16,24 8 0 0,-45-29-2-16,0 3 2 0,0-1 6 15,0-3 5-15,2-8 8 16,4-8-16-16,34-91 3 16,-31 85-6-16,3-2 0 15,-2-2 0-15,4 3 1 16,8-28 0-16,3 3-2 15,31-65 3-15,-50 110-9 16,-4 5 7-16,0-3-35 0,-2 5-8 16,2 0-42-1,8 18-71-15,-3-12-32 0</inkml:trace>
  <inkml:trace contextRef="#ctx0" brushRef="#br0" timeOffset="44980.05">9943 15583 55 0,'-18'10'573'15,"16"-6"-552"1,4 4-15-16,0 5 7 0,1 2 29 16,2 11-15-1,3 10-20-15,34 80-3 0,-37-98 1 16,4-4-4-16,0-1 2 0,0 0-3 16,9 14 0-1,42 26-9-15,-49-53-5 0,3 0-37 16,1-3-57-1,1-3-210-15</inkml:trace>
  <inkml:trace contextRef="#ctx0" brushRef="#br0" timeOffset="45180.05">10050 15348 253 0,'-11'-11'435'0,"5"3"-410"16,-6-11-12-16,1 2-10 15,3 0 17-15,10 13-20 16,-2 2-27-16,4 2-53 16,5 0-73-16</inkml:trace>
  <inkml:trace contextRef="#ctx0" brushRef="#br0" timeOffset="46010.09">10585 15433 227 0,'-18'-15'331'0,"-2"7"-311"0,-16-11 6 15,-101-20-13-15,110 39 2 0,0 0 2 16,4 4-1-1,8 0-16-15,-18 2 0 16,10 2 2-16,-4 32-2 16,25-30 0-16,2 6 2 0,5 2-2 15,4 1 7-15,11 12-6 16,9 8 2 0,122 73 2-16,-120-94-2 0,1 0-3 15,-1-1-1-15,0 2 1 16,29 11 3-16,98 57-3 15,-144-76 5 1,-3 3-1-16,-2-8 10 16,-5 2-2-16,10 7-5 0,-10-4 8 0,-13 7 3 15,-2-13-10 1,-2-4-8-16,-3 2 5 0,1-1-1 16,-21 2-4-1,-5-1 3-15,-86-6-3 16,110-3 2-16,3 2-2 15,3-1-7-15,3 1-31 16,-10 0-15-16,9-14-96 16,22 12-308-16</inkml:trace>
  <inkml:trace contextRef="#ctx0" brushRef="#br0" timeOffset="46599.58">11126 15597 440 0,'0'-4'67'0,"4"-1"-39"0,-6 0 16 15,0-7 27-15,-4 12-19 16,1-6-10-16,1 2-22 15,-2 4 11-15,-6-9-11 16,1 4-15-16,-45-8 2 16,43 17-7-16,-1 5 1 15,1 1-2-15,-3 7-6 16,-11 10 4-16,-41 95 2 16,63-96-11-16,1 0 8 0,4-8 1 15,2 0-6 1,5 23 1-16,3-16-10 0,65 25 16 15,-58-54-1 1,1-4-9-16,0-2 1 0,-1 1-1 16,19-18 2-1,-5-3 7-15,34-74 1 0,-60 85 2 16,-3 2 0-16,-2-3-1 16,0 2 1-16,0-19 9 15,-14-49 5-15,12 82 2 0,2 4-6 16,-2-4 6-1,2 4-16-15,0-1-4 0,0 1 4 16,2 14 0 0,0-5 0-16,3 4-1 0,0-4 4 15,3 5-2-15,5 13-1 16,8-4-4-16,56 60 2 16,-59-73-15-16,-1-2-15 15,2-2-11-15,4 3-73 16,18 3-47-1</inkml:trace>
  <inkml:trace contextRef="#ctx0" brushRef="#br0" timeOffset="47529.89">11795 15538 526 0,'-13'0'46'0,"-14"-4"-18"0,2 4 13 16,-41 18-1 0,52-9-10-16,3-4-18 0,2 8-5 15,-2-5-6 1,-7 11-1-16,0 8-3 0,-17 52 3 15,35-64 0 1,2-1 0-16,0-1-1 16,4-1-2-16,4 11 1 15,43 17 2-15,-44-40-3 16,2 0 3-16,2-4 3 16,1-2-2-16,13-7-1 15,4-8 3-15,71-85-3 16,-84 78 0-16,-2 0-3 0,2-2 3 15,-3-2 1-15,14-35 0 16,-2 2-1-16,31-151 2 16,-54 185-2-16,-2 1 4 15,0 5-3-15,-2 7 7 16,5-18 0-16,-3-4-5 16,-2 40-3-16,-2 0 4 15,2 0-4-15,-2 4 0 16,2 6 0-16,0 9 0 0,-7 101 5 15,5-88-2 1,0-4 0-16,-2 6 0 16,-1 2 4-16,-4 32-7 15,0 2 0-15,-6 109 0 0,17-171 1 16,2 2 0-16,3-6-1 16,-1 0-7-16,8 5 7 15,51 0 0-15,-52-18-3 16,1 2-1-16,-1 1-3 15,-1-6-5-15,15-7 8 0,-4 1 0 16,19-31 4 0,-42 44 0-16,0 0 1 0,0 5-1 15,0-3 0-15,0 2 0 16,0 2-5-16,12 34 5 16,-10-21 4-16,2 4-4 15,0-2 2-15,1 0-2 16,9 18 1-16,34 45 2 15,-36-74-3-15,1 0 4 16,1-5-3-16,1 0-1 16,16-5 2-16,5-2-2 15,75-62 0-15,-96 52 1 16,-1 0-2-16,-3-1-2 0,-4 0 3 16,6-18 2-1,-8-3 0-15,-41-43 8 0,20 70 2 16,1 2-4-1,-5 3-8-15,-1 2 5 0,-16-5-5 16,-86 10 0 0,104 9-36-16,-4 1-28 0,3 1-137 15</inkml:trace>
  <inkml:trace contextRef="#ctx0" brushRef="#br0" timeOffset="49559.91">5009 17610 608 0,'-19'-8'10'16,"-37"-14"6"0,52 22-14-16,2 0 6 0,0 0 36 15,-3 0-7 1,1 0-28-16,2-4-4 0,-3 12-2 15,5-8 3 1,0 3-5-16,0 12 0 0,3 3 5 16,-3 18-3-16,2 8 0 15,11 104-2-15,-11-126 1 16,0-4 1-16,5-1-3 0,-2-4 2 16,2 14-2-1,8 5 0-15,-11-32-3 16,-2 0 3-16,-2 0 2 15,3-4 0-15,2-1 2 16,-1-4-1-16,31-63 3 16,-22 52-6-16,-1-5 0 15,3 3 0-15,-1-4 0 16,13-24-2-16,4 2 0 16,73-96 0-16,-87 128 2 15,-2 6 0-15,-2 1-3 0,-4 4 2 16,13-8 0-1,23 26 1-15,-37 1 0 0,1 3 1 16,1 2 6-16,-4-1-3 16,9 22-2-16,-1 4 1 15,13 60-2-15,-27-96 2 16,0 0-3-16,0-2 3 16,2-2-3-16,-2 0 1 15,0 0 2-15,5-8-3 16,-8 4 2-16,3-4 3 15,3 4-3-15,-3-6-2 16,0-6 0-16,2-50 0 16,4 40-7-16,4 0 3 0,1-2-6 15,4 2 4-15,14-22 2 16,0 7 5-16,72-43-1 16,-90 76 0-16,-5 4-1 15,0 0-2-15,2 4 3 16,7 5 4-16,-1 0-4 0,30 62 2 15,-40-61-2 1,3 12 0-16,-2-4 3 0,2 0-4 16,1 18 2-1,17 70 0-15,-23-95-1 16,0 0-5-16,3-1 5 0,-1-6-3 16,2 10-15-16,4-9 4 15,5 5 2-15,-5-17 9 16,-2-1-1-16,-1-2-2 15,6-2 4-15,7-10 0 16,5-6-11-16,48-66 2 16,-66 85 9-16,0 1 2 15,-1 3 0-15,-3 1 3 0,3-4 6 16,-8 12-6 0,4-4-3-16,-2 8 0 0,2 2 6 15,0 2 0 1,6 12-6-16,3 10 3 0,30 79-3 15,-24-100 1 1,-7-1-1-16,2-2 0 0,-1-1-2 16,16 4 2-16,0 0 0 0,54-8 2 15,-67-10-2 1,-1-3 1-16,-3-1 1 0,-1 0-2 16,8-10 2-1,7-69 2-15,-28 65 2 0,-2 6-6 16,-6-1 5-1,1 1 3-15,-14-16 5 0,-6 7-6 16,-80-28 5 0,91 50-8-16,2 4-4 0,5 0-16 15,0 0 0-15,-12 10-28 16,5 2-24-16,-1 46-56 16,29-48-38-16</inkml:trace>
  <inkml:trace contextRef="#ctx0" brushRef="#br0" timeOffset="50640.04">6688 17522 410 0,'2'-5'146'0,"8"-8"-113"15,-13 4-17-15,-19 7 29 16,12 4-8-16,2-2-31 15,-3 4-4-15,-1 1-2 16,-9 8 1-16,-56 68 1 16,69-63-2-16,-3 3 4 0,4 2-2 15,2-2-2-15,-3 16 1 16,5-1-3-16,30 40 2 16,-16-72-1-16,-4 0 1 15,2-4 0-15,0 0 0 16,8-4 3-16,1-3-2 15,49-72 2-15,-57 54-2 16,0-2 2-16,1-5-3 16,-1 2 2-16,7-32-1 15,32-159-1-15,-44 176-4 0,-1-2 0 16,0 5 2-16,-1-2 2 16,1-32-1-16,-4 13 3 15,-11-35 3 1,9 93 6-16,2 10-11 15,-2-5 0-15,2 4-2 0,-5 6 2 16,3 13 0-16,-3 124-2 16,5-112 2-16,5 5 0 15,-3 2 1-15,3 2-1 0,1 36 1 16,23 161 1 0,-24-214-2-16,1-6 0 0,1-3 0 15,0-5 0 1,6 24-2-16,3-15 2 15,40 14-2-15,-45-32 2 16,2-8 0-16,1 1-2 0,3-8 2 16,14-1 0-1,2-15-7-15,54-84 1 0,-75 86-5 16,-3 8 8-16,-5-1 2 0,-4 2 2 16,4-16 7-1,-26-23 4-15,18 51-11 16,-3 4 4-16,1 4-5 15,-1 2-1-15,-7 6 1 16,-3 7-3-16,-30 67 3 16,44-71 0-16,6 0 0 0,-1 3-1 15,4-1 2-15,6 16-1 16,5 5 0-16,51 62-6 16,-55-91 6-16,0 3 0 15,1-7-11-15,-3-5 11 16,15 8 0-16,45-16 2 15,-59 1 3-15,1-8-3 16,3-7 3-16,-1 0-5 16,16-23 2-16,3-8-4 15,53-150 3-15,-75 167-2 16,-6-2 0-16,-2 0-4 0,-1-2 3 16,-3-44 0-1,-9 0-7-15,-49-157 9 0,48 222 4 16,2 6 5-1,3 5-8-15,3 2 1 0,-6-2-4 16,-4 26-3 0,14-1 2-16,-2 14 3 15,2 1 3-15,-2-1 5 16,5 40 4-16,0 6-8 0,16 181 11 16,-18-218 4-16,0 5-15 15,1-9 8-15,2-8-7 16,5 38-4-16,7-16-1 15,56 52-12-15,-56-94-1 16,-1 3-16-16,3-8-44 16,5-3-74-16</inkml:trace>
  <inkml:trace contextRef="#ctx0" brushRef="#br0" timeOffset="50839.69">8228 17704 756 0,'0'0'36'15,"0"0"-30"-15,0 0 13 16,-5 0 41-16,7 0-37 16,1 0-23-16,-6 0-7 0,6-4-6 15,-3 4-14 1,2 0-52-16,-2 4-118 0</inkml:trace>
  <inkml:trace contextRef="#ctx0" brushRef="#br0" timeOffset="51996.28">8758 17495 581 0,'-3'-9'88'0,"1"-4"-81"16,2 3-1-16,0-22 8 15,-10-93 30-15,1 100-24 16,-3-2-3-16,4-4-14 16,-3 3 1-16,-12-25 0 0,-6-5 0 15,-85-102-3-15,85 136 4 16,4 5-4-16,6 12 5 15,5-1 1-15,-15-10-2 16,12 12-5-16,13 16-18 16,17 17 18-16,5 12 1 15,6 7 0-15,8 2-1 16,25 42 1-16,186 206 1 16,-205-252-2-16,-2 3 1 0,-3 0-1 15,-6 1 0 1,26 49 0-16,-10 2-1 0,15 225 2 15,-66-251-2 1,0-1-3-16,-3-9 0 0,-3-5 4 16,-13 51 2-1,-4-30 1-15,-51 36-3 0,76-119 6 16,-4-1 2-16,-1-5-4 0,1-6-3 16,-13-8 4-1,-51-96-5-15,65 90-5 16,1 4 5-16,1-6-14 15,3 2 2-15,-6-38-2 0,8-1 1 16,31-149 9 0,-23 184 0-16,4 6-4 0,3-2 6 15,0 2-1-15,12-31 3 16,6 7 0-16,67-88 0 16,-84 120 0-16,-4 10 0 15,0-4 2-15,-1 6-3 16,10-10 2-16,24-23-1 15,-43 45 0 1,0-4-6-16,2 0 6 0,0 0 0 16,7 11 3-16,3 1 2 15,52 51-1-15,-55-50 1 16,4-3-5-16,-1 2 2 16,1-2-2-16,9 8 1 15,3-6 0-15,39 14-2 0,-57-30-5 16,1 1-34-1,2-6-68-15,-1-1-156 0</inkml:trace>
  <inkml:trace contextRef="#ctx0" brushRef="#br0" timeOffset="52145.59">9181 17209 714 0,'-29'-4'18'0,"-29"0"-18"15,58 0-22 1,2 4-5-16,0 0-20 16,4-2-40-16,7-2-79 0</inkml:trace>
  <inkml:trace contextRef="#ctx0" brushRef="#br0" timeOffset="52466.12">9609 16784 656 0,'-4'-8'29'0,"-12"-6"-22"16,16 15-4-16,-2 4 27 15,-1-5-14-15,3 12-7 16,-2 16 10-16,0 16-5 15,-2 178 9-15,4-176 3 16,-2 2-15-16,2 1 3 0,2-7-11 16,0 47 0-1,2-6-3-15,34 115-7 16,-22-181 0-16,1 1-5 0,1-8-32 16,3-3 14-16,23 8-6 15,105-32-36-15,-130-2-46 16,0 1-78-16</inkml:trace>
  <inkml:trace contextRef="#ctx0" brushRef="#br0" timeOffset="52679.65">9522 17365 622 0,'-11'0'52'0,"5"0"-52"16,-12-9 1-16,26 9-1 15,-3 0 0-15,8 5 9 16,8-5 4-16,0 0-4 16,22 0-9-16,10-5-1 15,144-12 0-15,-164 7-35 16,3 2-165-16</inkml:trace>
  <inkml:trace contextRef="#ctx0" brushRef="#br0" timeOffset="53500.02">10752 16571 396 0,'-6'-80'0'16,"10"74"-148"-16,0-6 148 0,-2 6 90 15,-2-2-25-15,0-2-1 16,-2-2-4-16,-11-2-11 16,9 9 12-16,-1 5-18 15,0 0-17-15,1 0-10 16,-2 0-10-16,-28 49-1 15,26-7 11-15,-6 14 12 16,-4 6 4-16,2 3-5 16,-8 63-7-16,-1 6-2 0,3 260-7 15,31-350-2 1,4-3-9-16,5-2 3 0,0-7-3 16,16 36 0-1,6-11-5-15,86 64 4 0,-105-104-7 16,-4-8-8-1,3 3-21-15,-1-2-35 0,18 4-31 16,77 21-117 0</inkml:trace>
  <inkml:trace contextRef="#ctx0" brushRef="#br0" timeOffset="53899.36">11978 16763 644 0,'-5'-5'63'16,"1"-7"-51"-16,-6 6-9 0,-16 12 6 16,15 10 3-16,-2 12 6 15,-8 8 0-15,-1 0-7 16,-20 38 12-16,-114 202 0 16,127-239-15-16,9-1-2 15,2-4-5-15,4-1-1 16,-17 26 0-16,10-3-8 15,-22 71-3-15,41-117-21 16,-1-2-22-16,3 2 4 0,0-4-87 16,-2 2-49-1</inkml:trace>
  <inkml:trace contextRef="#ctx0" brushRef="#br0" timeOffset="54159.69">11492 17040 635 0,'-13'-2'84'0,"8"2"-81"15,0 0-3-15,-3 0 0 16,8 10 0-16,45 71 13 16,-24-49 7-16,2 2-6 15,-1-6-4-15,-2-2-8 16,23 29 10-16,81 83-10 15,-101-125-1-15,-4-1-2 16,0-2-1-16,0 2-19 16,22 12-40-16,-1-1-86 0,78 25-153 15</inkml:trace>
  <inkml:trace contextRef="#ctx0" brushRef="#br0" timeOffset="54399.63">12221 17660 486 0,'-7'0'259'0,"7"0"-259"15,2 4-32 1,3-4 27-16,8 6 9 0,65 3-4 15,-53-14 1 1,8 1 2-16,0-2-3 0,1-2-10 16,32-6-30-16,126-44-123 15</inkml:trace>
  <inkml:trace contextRef="#ctx0" brushRef="#br0" timeOffset="54960.14">12980 16704 676 0,'-5'-23'29'16,"-1"5"-29"-16,-19-8 2 16,25 31 30-16,-2-5 14 15,0 4-37-15,2 1-7 16,-2 25 7-1,-13 159 26-15,5-141-24 0,8 2-6 16,0 2 9-16,4-5-9 16,0 47-4-16,10-1-2 0,57 130-1 15,-56-201-3 1,3 1-1-16,1-14-5 0,3 3 4 16,16 11-11-1,1-13-48-15,80-28-21 0,-101 3-98 16</inkml:trace>
  <inkml:trace contextRef="#ctx0" brushRef="#br0" timeOffset="56179.97">12840 17245 71 0,'-20'4'470'0,"9"-4"-470"15,64-37-16-15,-31 20 16 16,5 5 17-16,0 2-13 0,0-2 3 16,26-12-5-16,101-46-1 15,-134 61-1-15,-4 7 2 16,-3-6 3-16,-4 8 21 16,8-4-25-16,0 8-1 15,24 66 9-15,-34-46 3 16,-5-1-1-16,6 3-2 15,-2 1 5-15,7 22-2 16,-1 5-11-16,30 92 1 16,-40-127-1-1,2-6 3-15,-2 1-4 0,-2-5 0 0,5 12 0 16,0 2 0 0,-8-27 4-16,3 4-1 15,0 0 17-15,0-4-5 16,-5-6-15-16,-1-2 4 15,-36-65-4-15,38 55 0 16,-2 0 0-16,4-1 0 16,4 0-1-16,4-21-3 15,5 0-19-15,62-64-14 0,-51 90 25 16,3 1-30 0,0 8-24-16,2-5 20 0,19-9 7 15,89-17 16-15,-123 44 13 16,-3-2 10-16,-1 7 2 15,0-6 28-15,3 6-15 16,-3-4 8-16,10 13-15 16,-18-18-4-16,0 4-4 0,0-4 2 15,0 0-2 1,-2 5 10-16,-4-1-6 0,-37 32 3 16,28-22 17-16,-1 4 11 15,3 0-14-15,-1 4-21 16,-11 17 4-16,-37 97-3 15,55-115 0 1,5 2-1-16,2-6 0 0,0 1 0 16,2 13 0-16,8-8-2 15,32 22 2-15,-34-45 0 16,4-4-2-16,3 2 2 0,1-6-31 16,16-6 18-1,-3-8-32-15,57-73 19 0,-77 73 16 16,-2 5 10-1,-3-6 0-15,-2 5 23 0,5-18 10 16,-12-56 23 0,1 78-19-16,2 2-34 0,2 2 1 15,-2 0-4-15,2-6-9 16,0 6 9-16,2 6 0 16,-2 8 1-16,2 1 18 0,2 4-9 15,-1 3 4 1,3 8-2-16,2 6-11 0,15 68 2 15,-17-82-3 1,0 7 0-16,3-6 0 0,1 1-11 16,11 9 8-1,52 28 1-15,-61-45-3 16,-2-6-3-16,4 0-9 0,-3-1 15 16,12-4-18-16,-2-7-19 15,58-64-29-15,-66 54 52 16,-2 4-63-16,2-4 79 15,-1 4 63-15,8-14-24 16,-6 1-6-16,-10-26 25 16,-8 51-21-16,-4 2-24 15,6 0-12-15,-2-1 4 0,-3 1 6 16,1 4-3 0,6 4-8-16,0 1 1 0,0 4 8 15,0 0 11 1,0 13-18-16,0 0 6 0,8 54-3 15,-1-62 0 1,-1-2-5-16,4 2 2 0,-4-4-1 16,13 11-1-16,0-2-3 0,45 19-13 15,-52-42-22 1,-1 4-62-16,0-4-205 0</inkml:trace>
  <inkml:trace contextRef="#ctx0" brushRef="#br0" timeOffset="56334.47">14192 16860 728 0,'-8'-4'0'0,"8"0"-182"16,4 4-70-16</inkml:trace>
  <inkml:trace contextRef="#ctx0" brushRef="#br0" timeOffset="57039.7">14577 17030 733 0,'-48'-50'27'0,"50"50"-27"16,-2 0-8-16,0 0 0 15,0 6 8-15,2 6 1 16,0 13 0-16,17 113-1 16,-15-108 0-16,-2-3 9 15,0-4-5-15,0 3 0 0,3 18-4 16,17 43 2 0,-20-84 1-16,5-3-3 0,-5-3 0 15,2 3 4 1,8-6 1-16,3-11-5 15,56-91 0-15,-50 82-5 16,-5-3-12-16,1 4 2 0,-1 3 7 16,15-25 8-1,-4 8 0-15,30-23-12 0,-57 62 12 16,0 6-1-16,0-3 3 0,3 1 10 16,2 14 0-1,18 58 9-15,-19-63-3 0,-2 1-16 16,2 3 12-1,-4-2-9-15,4 14-4 0,1 4-2 16,-3 70-1 0,0-86-7-16,-2 1-28 15,-2-3-46-15,4-4-49 0,2 11-58 16</inkml:trace>
  <inkml:trace contextRef="#ctx0" brushRef="#br0" timeOffset="57431.11">15290 16048 669 0,'-2'-14'0'16,"12"-2"-5"-1,5 6-12-15,-1 0 17 16,9-2 5-16,60 38 24 16,-65-2-5-16,6 6-3 15,1 6 14-15,0-2 1 0,17 38-16 16,1 10 3-16,54 215-5 16,-94-238-5-16,-8-1-13 15,-1-4 4-15,-6 0 8 16,-10 58 8-16,-14-2-19 15,-95 195 4-15,116-275-5 16,1-6 11-16,5-2-11 16,0-6-7-16,-9 16 7 15,-11 35 0-15,23-66-35 16,1 7-31-16,-1-4-23 16,-2 1-98-16</inkml:trace>
  <inkml:trace contextRef="#ctx0" brushRef="#br0" timeOffset="61829.66">14411 15196 450 0,'-23'-3'9'0,"35"3"-9"16,3-3-9-16,8-5 9 16,3-6 9-16,25-8 17 15,11-5-15-15,175-65-10 16,-186 77 2-16,2 7 6 0,3-7-3 16,4-2-1-16,59-6-4 15,290-52 5-15,-337 69-6 16,-1 3-5-16,-6 3 5 15,-7 3 3-15,60 3 0 16,-12 13-3-16,129 79 1 16,-213-81 21-16,-7-4-2 15,-2-3 7-15,-3 2-9 0,9 10 4 16,-7-4-10-16,-7 28 6 16,-10-39-13-16,1-2 9 15,2 0-12-15,-4-5-1 16,0 6 5-16,2-4 5 15,4-4-10-15,2-1 9 16,0 0-9-16,2-6 0 16,8-5-1-16,7-12-7 15,98-76 7-15,-82 86 4 16,10-8-3-16,6 0-2 0,9 2 2 16,58-19 0-1,25 3-1-15,400-52-7 0,-456 84 7 16,-10 5 4-1,-15 2-3-15,-6-1-2 0,57 2 2 16,101 24 3 0,-205-17-4-16,-4-9-6 0,-3 3 6 15,0 0-1-15,0 4-11 16,-6 3-26-16,-30 29-48 16,21-31-36-16,-3-2-226 15</inkml:trace>
  <inkml:trace contextRef="#ctx0" brushRef="#br0" timeOffset="62718.54">16705 15187 537 0,'-17'-22'80'0,"-30"-20"-48"0,47 42-31 16,0 2 9-16,0-2-6 16,2 7-3-16,0 8 22 15,27 122 4-15,-19-88-12 16,-2 5 2-16,-1 5-6 15,-5 2 17-15,7 55-16 16,-4 6-8-16,-15 226-4 16,6-291 4-16,-3-11-3 15,3-2-2-15,0-8 2 16,-8 44 3-16,1-13-4 0,-20 81-8 16,27-132 8-16,-1-2-2 15,3-4-16-15,0-6 0 16,-3 10-4-16,10-6 7 15,-7-12 2-15,-1 4 0 16,-2-8-28-16,1-2 14 16,-7-7 13-16,-5-10 7 15,-53-82 7-15,51 84-1 16,5 6 1-16,-2-6-7 16,1 3 7-16,-13-20 13 15,6 3 5-15,-24-41-3 0,40 74-1 16,3 2 7-1,0 0-8-15,0 2-12 0,0-2-2 16,6 14 1 0,5 2 0-16,5 6-1 15,1 2 4-15,3 6 4 0,15 22-7 16,5 2-3-16,82 115 3 16,-102-139 7-16,-2-12-6 0,1-4-2 15,-1-1 4 1,15 12 6-16,-6-15 16 15,15-8-4-15,-36-6 15 16,0-14-13-16,4-4-21 0,0-2-2 16,5-24 0-16,39-105 10 15,-48 138-10-15,-2 1-5 16,3 5 5-16,-5 6 2 16,5-16-2-16,-1 13-10 15,5-4-45-15,-9 14-42 16,2 5-112-1</inkml:trace>
  <inkml:trace contextRef="#ctx0" brushRef="#br0" timeOffset="63693.35">16679 16866 591 0,'-14'-6'10'0,"6"2"1"15,1 4 21-15,-13 0-8 0,7 10-4 16,-53 84-3 0,51-46 8-16,-1 11-1 15,1-2-12-15,-1 2 1 16,-15 51 0-16,0-2-10 0,-40 165-3 15,64-247 2 1,7-12 0-16,0-2-2 0,0-7-9 16,0 12 7-1,11-21 2-15,-7-4 0 0,4-14 3 16,-2-2 3-16,1-10-4 16,6-20-2-16,-4-12-6 15,-7-164 6-15,-10 191 0 16,-2 3-1-16,8 6-2 15,2 12-1-15,-4-27 1 16,2 22 3-16,22 14-12 16,-5 23 12-16,3 13 4 15,4 3-1-15,3 2-6 0,26 26 6 16,143 130-1 0,-161-166-2-16,3 0-1 15,-5-8 1-15,-2-1 4 16,27 9-3-16,-13-8 0 0,25-10 0 15,-68-12 29 1,5-2-18-16,-3-12-10 16,2 0-1-16,0-19-1 0,-1-17-15 0,-10-146-7 31,7 168-12-31,2 4 2 0,3 5-38 16,2 9-50-1,4-22-31-15</inkml:trace>
  <inkml:trace contextRef="#ctx0" brushRef="#br0" timeOffset="64060.1">17380 17040 581 0,'-50'-10'28'0,"42"18"-25"15,2 10 0-15,-1 6 3 0,1 7 23 16,-3 26-9-16,24 150 2 15,6-177-1-15,0-4-17 16,4-3 8-16,4-4-3 16,27 16-5-16,8-7 2 15,148-10-1-15,-176-29 12 16,-5-2-8-16,0-9-5 16,-4 0 3-16,27-19-4 15,-12-12 8-15,20-130 6 16,-73 151-16-16,-5-3 7 15,-3 4 3-15,-6-1-10 0,-22-27 8 16,-147-74 2 0,161 125-6-16,0-1-5 0,3 9-7 15,1 0-9-15,-29 4-22 16,5 9-38-16,-83 104-85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09T08:30:06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8905 15119 313 0,'-7'0'44'0,"-1"4"-21"0,-4-4-18 16,3-4-2 0,9 4 12-16,0 0 12 15,3 0-11-15,-3 0-13 16,0-4 1-16,2 8 3 0,-2-4 10 15,0 0-3 1,0 0-7-16,0 0 11 0,0 0 1 16,-2 0-8-16,-1 4-2 15,3-2-5-15,0-4-1 16,0 4-1-16,0-2 0 16,0 4-2-1,0 3 4-15,-2 43-3 0,0-37 0 16,2 1 1-1,0 0 6-15,-2 2-4 0,2 17-3 16,11 77 6 0,-9-88-3-16,4 0-2 0,4 2 1 15,-1 2-2-15,7 23 4 16,3 1-5-16,52 98 1 16,-55-126-1-16,-3 4 6 15,5-3-6-15,1-5 0 16,14 27 3-16,0-1-1 0,72 81-2 15,-85-107 0 1,-1 0 0-16,4 0 2 16,2 4-1-16,26 18-2 15,138 76 2-15,-149-98 1 0,-2-4-2 16,3 4-3-16,-1 0 3 16,42 20 2-16,2-1-2 15,204 79 0-15,-233-94 0 16,1 2 3-16,0-4-3 15,0 4 1-15,58 16-1 0,1 1 0 16,242 60 1 0,-299-90 2-16,2 5-3 15,5-6 3-15,3 3-3 0,66 14-2 16,287 57 2-16,-347-65 1 16,-1-2-1-16,-2-3 0 15,-2-1 0-15,70 14 1 16,-6-1-1-16,235 24 1 15,-312-41-1-15,-2-5 2 16,2 0-2-16,-2 1-2 16,63 8 2-16,-1-7 4 0,233 6-4 15,-297-12-3 1,1 0 3-16,-2 0 1 16,-2 4 0-16,49-4-2 15,174 18 2-15,-234-22 0 0,-3 4-1 16,-1-4-3-1,-3 4 0-15,37-10 0 0,-6 1 6 16,129-44 3 0,-155 35-6-16,-5 0 3 0,2 1-3 15,-4-1-3-15,34-9 3 16,-5-4 1-16,122-31 0 16,-146 48-2-16,1 0 2 15,-1-3-1-15,3 0 0 16,33-11-7-16,144-79 7 15,-174 84 3-15,0 2-3 16,-1 1-2-16,0 3 1 0,38-28 1 16,-2 5 0-1,133-74-2-15,-173 98 2 0,-4 3 0 16,-3 0 0-16,-4-4 0 16,28-10 0-1,-6 0 1-15,79-55-1 0,-102 61-2 16,-1 2 2-16,3-3 3 15,0 0-2-15,23-22-2 16,117-94 2-16,-136 115 2 16,0 2-3-16,0 2-3 15,-3-2 3-15,30-20 2 0,0 1-2 16,104-82 0 0,-133 102 0-16,-2 0 3 15,-3 2-3-15,0-2-2 16,23-17 2-16,-5 5 3 15,62-54-3-15,-88 70 0 16,1 2 0-16,1 1 5 16,-1-2-5-16,19-14 0 15,59-48 0-15,-81 66 1 0,-1 4 0 16,-5 3-2-16,1 0 2 16,7-4 2-16,-6 2-3 15,-1 6-5-15,-9 0 2 16,2 0 3-16,0 0-4 15,0 0-6-15,0 4-4 16,0-4 4-16,-7 2 0 16,7-7-20-16,0 4-18 15,0 1-21-15,0-4-114 0</inkml:trace>
  <inkml:trace contextRef="#ctx0" brushRef="#br0" timeOffset="700.01">17008 15268 402 0,'-6'2'35'0,"-3"0"-28"16,5-2 9-1,2 4 24-15,-4-4-1 0,4 0-15 16,7-10-16 0,2 10 4-16,2-3 4 0,-1 2-9 15,4-3 3-15,10-5-5 0,2 3 5 16,61-24-1 0,-70 22-8-16,6 2 1 0,-1 0 3 15,2-1-4 1,23-7-2-16,98-35 2 15,-124 39 1-15,4 2-2 16,-3-6-2-16,0 6 2 0,19-10 4 16,0 0-4-1,50-25-1-15,-80 43 1 0,-3-5 2 16,-1 3-2-16,1 0-1 16,6 0 1-1,-3 2 2-15,24-2-1 0,-29 2-2 16,0-2 2-1,2-2 1-15,-2 4-2 0,3 0-6 16,9 6 6 0,-16-4 4-16,0 0-2 0,2 2 1 15,-2 5 2-15,2-1 7 0,0 7-12 16,-6 33 0 0,2-40 2-16,-4 7 4 0,0-4-4 15,-1 5-2 1,-11 14 0-16,-6 10 9 0,-72 98 2 15,78-115-3 1,5 1 3-16,2-2 2 0,0-1-11 16,-12 20 0-1,-26 62-2-15,49-100 5 0,-2 3-5 16,2 1-3-16,-2-6 3 16,2 8 0-16,-2-4-2 15,4 4-2-15,-2-14-27 16,0 4 16-16,-2-2-18 15,4 2-45-15,-2-7-112 16</inkml:trace>
  <inkml:trace contextRef="#ctx0" brushRef="#br0" timeOffset="5330.24">13947 14966 181 0,'-2'0'43'0,"2"0"-22"15,-2 0-8-15,0-4 5 16,0 4-2-16,-4-13-9 16,6 13-2-16,0-4-4 0,-2 4 7 15,2 0-1-15,0 0-1 16,2-6 0-16,-2 6 1 16,0 0-1-16,0 0 7 15,-2 0 0-15,2 0 11 16,0 0 0-16,0 0-4 15,-2 2 1-15,2-2 0 16,0 0-10-16,0 0-3 16,0 0-8-16,0 0 7 0,2 4-3 15,-2-8-4 1,-2 2 3-16,2 4-2 0,0-2 1 16,0 0-2-1,4 8 3-15,-4-8 7 0,0 0-3 16,4 2 2-1,-4 5 1-15,4 1 4 0,0 5-5 16,19 33-4 0,-19-34-2-16,0 3 7 0,3-1-7 15,-1 3-3-15,10 13 1 0,2 3 5 16,40 57-5 0,-47-78-1-16,0 2 1 0,0-4 4 15,1 4-4 1,9 10 1-16,51 53 0 0,-59-64 1 15,3 5 0 1,-1-6-5-16,2 2 4 0,14 15 3 16,2 0-1-1,80 43-4-15,-95-66 5 16,-2 1 0-16,2-1-3 16,-4-2-1-16,17 10 0 15,-3-2 6-15,52 38-6 16,-69-42 0-16,3 2 0 0,1 3 2 15,1-1-2-15,18 11-2 16,95 57 2-16,-100-66 1 16,4 1-2-16,-2-8-2 15,0 7 2-15,32 9 2 16,-1-2-2-16,116 42 0 16,-148-49 0-16,1-5 1 0,4 5-1 15,-1-1-3 1,35 13 3-16,0-4 3 0,149 54-1 15,-178-66-4 1,0 3 4-16,1-5 2 0,-1 3-4 16,40 11-1-1,160 40 1-15,-201-54 4 0,-2 2-3 16,-1 2-2-16,4-1 2 16,38 10 3-16,5 2-4 15,191 45-2-15,-223-56 2 16,-4-6 0-16,-3 2 3 15,3-1-5-15,49 8 4 16,-3-3 2-16,195 24-4 16,-249-34-3-16,2-2 3 0,-3 4 4 15,-1 0-4-15,40 9 0 16,121 24 0-16,-171-29 2 16,-3-3-2-16,1 2-3 15,-4-1 3 1,27 2 3-16,-4 2 0 0,92 12-6 15,-107-22 6 1,0 4-1-16,-1-4-2 0,9 0-5 16,32 0 5-16,6-4 7 15,197-20-6-15,-227 20-2 16,-3 0 3-16,2-4 0 16,4 2-2-16,47-6-4 15,219-50 4-15,-262 43 3 0,-1 11-3 16,-4-5 0-1,-8 3 0-15,46-12 1 0,-8 4-1 16,105-35-1 0,-158 48 1-16,-1-7 1 0,4 2 0 15,-1 0-2-15,30-12 2 0,4-1-1 16,151-60 0 0,-170 68-3-16,-1-3 3 15,-5 1 3-15,3 0-3 16,38-10 0-16,156-65 0 0,-194 77 2 15,-2 1-2 1,-1-1-3-16,3-1 3 0,38-15 5 16,-1-2-5-16,164-59 0 15,-203 77 0-15,-1-2 1 16,-6 3-1-16,2 0-3 16,29-12 3-1,-4 0 2-15,82-40-2 0,-120 56 0 16,-3-5 0-16,4 3 2 15,1-1-2-15,20-14-4 16,114-49 4-16,-130 66 4 16,3-2-4-16,0 2 0 15,4-2 0-15,26-10 0 0,1 0 0 16,100-37-3 0,-137 53 3-16,-3 2 1 0,-3 0-1 15,1-1 0 1,11-7 0-16,-3 4 2 15,19-9-2-15,-41 16-3 16,0-1 3-16,0 2 1 0,5 0 1 16,7-8-4-1,59-10 4-15,-60 8 2 0,5 5-4 16,-3-4-5-16,3 2 5 16,18-7 4-16,-1 0-3 15,79-31-2-15,-101 37 2 16,-1 3 3-16,-1-3-4 15,-2 4-3-15,8-2 3 16,0-4 4-16,27-7-3 16,-34 8-2-16,0 1 4 15,-3 2 2-15,-1-2-2 0,8-5-2 16,10-18 6 0,-26 31 0-16,2-6-7 0,0 3 0 15,0 3-5-15,-3-4-19 16,-3 0-25-16,-41-5-69 15,27 18-35 1</inkml:trace>
  <inkml:trace contextRef="#ctx0" brushRef="#br0" timeOffset="6149.94">22481 15071 319 0,'-11'2'27'0,"-14"4"-11"0,9-2 34 16,-15-4-19 0,27 0-7-16,4 0 8 0,-5 0 3 15,5-4-15 1,-2 4-2-16,2 4 2 0,-2-4 0 15,0 0-13 1,2 0 1-16,0 0-5 0,0 0 3 16,0-4-6-16,15 4 0 15,-11 4 3-15,4-4 12 16,0 0-7-16,3-4-3 16,12 4-1-16,1-4 10 15,68-16-14-15,-77 14 2 16,3 0-2-16,-3 6 1 15,1-6 1-15,13-2-4 16,49-9 4-16,-66 13-4 16,-2 4 2-16,1-4-6 15,-1 4 6-15,5-7-4 0,1 5 2 16,19-2 2 0,-30 6 0-16,1-4 2 0,1 2-2 15,0-2-3 1,8-2 3-16,-1-2 1 15,28-7 0-15,-40 13-2 16,3 0 2-16,-1 0-2 0,1 0 1 16,4 0-6-16,16-4 6 15,-21 8-2-15,-2-4 2 16,-2 0 0-16,2 0 0 16,0 2 0-16,-2-2 0 15,3 7-3-15,-3-7 3 16,0 2 6-16,0 6-5 15,0-4 5-15,2 11-5 16,-2 2 7-16,-7 67-6 16,1-64-1-16,-2 2 3 15,2 0 1-15,-3 2-4 0,-7 26 1 16,-41 107-2-16,43-130 8 16,3 0-3-16,2-4-3 15,0-2-1-15,-6 21 4 16,1-2-3-16,-3 41-4 15,17-77 4-15,2 4 0 16,0-4-2-16,-2-4-7 16,4 6 7-16,-1-2-1 0,3 0-5 15,-8-4-15 1,2 0-30-16,-2 0-48 16,0-4-90-16</inkml:trace>
  <inkml:trace contextRef="#ctx0" brushRef="#br0" timeOffset="11110.31">28459 6967 300 0,'-11'-21'27'0,"-23"-25"3"16,29 42 11-16,1 0-9 15,2-2-7-15,-3 0 1 16,-1-7-3-16,-15-26 3 0,17 28 6 15,2 5-7 1,0 1-5-16,2 1-3 0,-2-6-5 16,-3 6-11-1,5 13-1-15,-4-6-2 0,4 4 2 16,-2 14 1-16,2 7 0 16,-5 22 4-16,2 24 5 15,-3 255-5-15,6-247 5 16,0 2-3-16,-2 1 13 15,4-3-12-15,-2 82-8 16,4 327 7-16,-6-396 6 16,0-1-11-16,-2-10 5 15,-1-5-7-15,-1 79 10 16,-4-16-9-16,-17 202 1 16,21-311-2-16,2-3 3 15,1-5-2-15,3-6-2 16,-2 19-3-16,2-13 1 15,7-6 1-15,-7-22-24 16,2 3-4-16,-2-3 4 0,0-5-61 16,2-11-77-1</inkml:trace>
  <inkml:trace contextRef="#ctx0" brushRef="#br0" timeOffset="12181.23">28118 7255 453 0,'0'-11'0'16,"0"-2"-12"-16,8-3 12 15,79-35 3-15,-62 41 2 16,2-2 4-16,2 2 10 0,4 0-10 16,32-9 5-1,184-42-6-15,-197 51 6 0,-2-2-6 16,2 2-4-1,4-1 0-15,60-12 3 0,1 1-6 16,261-32-2 0,-328 46 2-16,2 4 1 0,-1 8-2 15,-2-4-3-15,44 0 3 16,-6 4 2-16,136 3 0 16,-192-16-4-16,-2 3 4 0,0-4 5 15,-2 4-7 1,23-6 3-16,60-16-2 0,-105 25 7 15,-5 3-7 1,2 0 10-16,-2 0-4 0,0 0 2 16,0 5-9-1,5 30 0-15,-5-12 5 0,0-2-1 16,-2 4-3-16,2 4 3 16,0 34-2-16,0 10 12 15,6 221-11-15,-3-228-1 16,1 0 4-16,4 1 8 15,2-2-4-15,7 71-3 16,54 252-5-16,-59-326 10 16,-1 3-4-16,-2 3-8 15,-2-2 7-15,10 64 3 16,-3-3-9-16,35 223-2 16,-40-303 4-16,0-3 3 0,2-4-6 15,-2-6-4 1,8 36 4-16,0-9 3 0,18 78-2 15,-35-122-2 1,2-1 2-16,-2 1 2 0,2-4-3 16,-2 15-5-16,3 28 5 0,-3-54 0 15,0-2 1 1,0 2-2-16,0-2 2 0,0 0 2 16,0 0-3-1,2 2-3-15,-7-4 3 0,1-2 2 16,-2 0-2-1,-6-1-2-15,-11-2-6 0,-5-3 7 16,-119-12-2 0,106 20-6-16,1-1 9 15,-2 2-1-15,-5 1-3 16,-46 0-1-16,-242 10 4 16,260-10 1-16,-6 0 0 0,2 2-4 15,-11 0 4 1,-84 0 3-16,-4 0-1 0,-294-19-2 15,414 10 0-15,6 3 11 16,12 2-11-16,5 2-4 16,-38 2 4-16,17 2 2 15,-31 14-2-15,85-18-2 16,4 0-13-16,-2 0 11 16,4 4-20-16,0-2-12 15,39 18-8-15,-32-20-11 16,0-1-73-16</inkml:trace>
  <inkml:trace contextRef="#ctx0" brushRef="#br0" timeOffset="13020.36">29258 7054 376 0,'-4'-10'71'0,"0"0"-47"15,6 4-21 1,-4-11-1-16,17-18 5 0,-13 33 37 16,-4 0-19-16,2 2-9 15,0 4-15-15,2 6 24 16,0 15 5-16,6 161-20 15,-16-114 7 1,2 12 6-16,1 6-19 0,-1 5 13 16,-3 91-7-16,2 8 11 15,7 432-11-15,4-527-5 16,2-5 3-16,-2-5-1 16,0-3-4-16,5 81-6 15,11 248 6-15,-20-368 0 16,7-6-3-16,-1 1-10 15,1-9 10-15,9 35-2 16,0-12-5-16,28 55-1 16,-42-107-15-16,2-1 6 0,-2-3-17 15,1 0 9-15,-1 0 3 16,0-9-74-16,3-78-150 16</inkml:trace>
  <inkml:trace contextRef="#ctx0" brushRef="#br0" timeOffset="13629.82">28417 7657 404 0,'-5'-5'27'0,"2"3"-12"16,1 1-15-1,4-2 7-15,-2-1 4 0,5 2 9 16,48-14 6 0,-24 10-1-16,5 1-12 0,4-1 3 15,4 3-10-15,37-5 4 16,196-31 3-16,-212 29 9 16,8 1-17-16,5-1-3 15,0-1-2-15,73-9 0 16,5 2-1-16,262-30 0 15,-369 45-2-15,-9-1 1 16,-9 2 2-16,-6 4-25 16,21-2-34-16,-20 1-4 15,-50 49-7-15</inkml:trace>
  <inkml:trace contextRef="#ctx0" brushRef="#br0" timeOffset="14065.22">28105 8151 292 0,'2'0'138'16,"9"4"-128"-16,11-4 5 15,147-23 19-15,-109 13 7 16,5-3-20-16,7 3 9 15,-3-3-8-15,70-8-15 16,323-36-1-16,-384 50-2 16,-5 0-3-16,-3 4-2 15,-3-2-3-15,70-5 1 16,-12 5 1-16,174-9-17 16,-279 14-4-16,-7 1-1 0,-6 2-46 15,-5-1-10 1,-2 6-30-16</inkml:trace>
  <inkml:trace contextRef="#ctx0" brushRef="#br0" timeOffset="14445.06">28002 8919 436 0,'11'-1'4'15,"5"-2"-4"-15,17 1 12 16,10-2 18-16,153-26 1 15,-147 20-10-15,6-4 3 16,9 0-12-16,6-2-2 16,66-16-8-16,15-3 5 0,352-63-7 15,-431 84-5 1,-9 5 5-16,-3 4-6 0,-7 4 0 16,56-8-4-1,128 19-25-15,-222-1 6 0,-6-6-17 16,-4-1-40-1,-10 5-15-15</inkml:trace>
  <inkml:trace contextRef="#ctx0" brushRef="#br0" timeOffset="14981.27">28169 9360 286 0,'15'3'59'0,"54"-6"-32"15,-42 1 8 1,9 0-2-16,4-3 1 0,9 0-5 16,47-4-13-16,283-32-7 15,-297 33 1-15,11 0-10 16,-3 0 0-16,-8 2 0 16,83-3 3-16,-11 2-3 15,221 6-3-15,-331-4 3 0,-7 1 5 16,-8 2-5-1,-4-2-3-15,21 0-21 16,-19 2-17-16,-19-4-78 16</inkml:trace>
  <inkml:trace contextRef="#ctx0" brushRef="#br0" timeOffset="15660.13">30613 8257 152 0,'-2'-6'72'0,"-2"2"-17"0,2 2 9 15,-1 0 12-15,1-3-10 16,0-2-23-16,13-6-27 16,-9 4 9-16,4 5 0 15,3-2-18-15,5 0 4 16,9-6-10-16,2 5 7 15,79-8-8-15,-78 15-1 16,12-2 1-16,-2 0 5 0,1-4-5 16,35-2 0-1,128-22 0-15,-179 26-1 0,-6 0 1 16,-3 0-22-16,-4 2-19 16,9-2-25-16,-5-3-79 15</inkml:trace>
  <inkml:trace contextRef="#ctx0" brushRef="#br0" timeOffset="16066.02">30948 7938 452 0,'-7'-2'38'16,"5"2"-38"-16,2-1-14 16,-5 1 14-16,14 0 10 15,44 9-6-15,-33-3-3 16,9 2 6-16,0 1 6 0,0-1-7 16,25 10 2-1,109 40-2-15,-143-50 3 0,-3 2-7 16,1 0-2-1,-5 2 0-15,16 8 4 0,-8 4-4 16,10 40 0 0,-33-56 0-16,-3 1 4 0,-2-3-4 15,-2-2 2-15,-11 9 0 16,-6-1 7-16,-73 25-8 16,82-32-1-16,-1 3 2 0,3 3-5 15,1-4-9 1,-15 10-78-16,-24 33-108 0</inkml:trace>
  <inkml:trace contextRef="#ctx0" brushRef="#br0" timeOffset="17894.34">31818 7127 306 0,'0'-7'0'0,"0"1"-47"0,3 2 47 15,1-2 0-15,1-6 41 16,-1 0 1-16,9-30-2 16,-15 34 0-16,2 4 1 0,-2-2 5 15,0 2-2 1,2-3-5-16,-2 7-14 15,0 1-8-15,2 3-17 16,0 6 1-16,2 6 9 0,-2 22 8 16,4 19-9-1,7 215 7-15,-11-200-10 0,0 5 10 16,0 7 1-16,0 0-17 16,-2 85 10-16,-3 3 0 15,-21 357-9-15,17-441-2 16,0-7 2-16,2-3 4 15,-2-4-5-15,-8 73-8 16,-32 190 8-16,46-315 1 16,3-5-1-16,0-2 0 15,0-5 0-15,-2 12 3 0,4-10-3 16,-4-2-4 0,2-12 4-16,0 2 2 0,2-2 0 15,-2 2-2 1,3 0 2-16,-3-2 4 0,4 2-6 15,-4 0 0 1,-2 0 0-16,4-2 3 0,-2 2-1 16,0 0-4-1,0 0 1-15,2-2 1 0,0-1 0 16,8-1-6-16,1 2 6 0,13-4 0 16,7 0-5-1,90-13 1-15,-94 16 3 0,-4 2 1 16,2 1 0-1,2 0-5-15,25 1 5 0,-2 3 0 16,100 13 0 0,-130-13-5-16,-3-1 5 15,-3 2 1-15,-3-4-1 16,14 5-5-16,17 5 5 16,-38-13 0-16,1 0-1 0,-3 2 1 15,1-2 0-15,1 2 2 16,-2-2-2-16,-2 2-2 15,0-3 2-15,0-1 0 16,-2 1-5-16,0-3 5 16,-3-4 0-16,-2-7 2 15,-8-52-2-15,15 47-2 16,-2-3 2-16,2-1 7 0,0-4-7 16,2-30-1-1,11-169 1-15,-8 179 1 0,-3 2-1 16,3-2-10-1,-1-4 6-15,7-49-2 0,0 8-8 16,29-147 14 0,-38 215 0-16,1-1 2 0,-3 0-2 15,2-2-2-15,0-29 2 16,0-1 2-16,12-127 1 16,-12 162-6-16,2-5 6 0,3 3-3 15,-1 1 0 1,10-26-7-16,53-78 7 0,-62 114-1 15,2 0-1 1,0-2 2-16,-5 1 0 0,7-15 4 16,-1 2-4-16,-15-42 0 15,2 60 0-15,-3 2 4 16,4-2-4-16,-3 2 0 16,1-12 0-16,-2 2 3 15,-2-24-3-15,6 40-4 16,0 4 4-16,0-2 0 15,-1 2-7-15,-3-2 3 16,-30-13 4 0,23 12 3-16,-3-5-3 0,-2 0 1 15,-1-4-1-15,-24-9 6 0,-6-4-4 16,-120-50 2 0,140 70-3-16,0 1 4 0,0-1-5 15,3 1-3 1,-30-1 3-16,4 1 0 0,-60-6-1 15,104 10-2 1,1-5-1-16,-1 2 3 0,-2 0-4 16,-3-3-2-16,-25-20 7 15,31 23-4-15,5-1-37 16,0 2-39-16,2-3-23 0</inkml:trace>
  <inkml:trace contextRef="#ctx0" brushRef="#br0" timeOffset="18861.84">32034 7452 178 0,'-2'0'227'0,"-2"-3"-198"0,2 1-25 16,4-9-1 0,-2 14-2-16,0-3 0 0,2 0 0 15,0 0-1 1,5 2 1-16,-3-2 2 0,12-2 4 15,-14 2-3 1,-2 2 12-16,0-4 8 0,3-4-22 16,-1 1 11-1,12-32-4-15,-12 28-5 0,0 5-3 16,0-2 0-16,0-1 5 0,5-5-4 16,-3 1 1-1,8-14 0-15,-12 19-1 0,2 4 2 16,-2 0-1-1,0 0-3-15,2 0 8 0,-2 0-8 16,4 6 0 0,-1-4 0-16,-3 0 1 0,2 4 3 15,0-2-3-15,2 6 1 16,4 28 13-16,-8-22 0 16,-6 2-12-16,4-2 6 15,0 2-4-15,-2 12-2 16,2-2-3-16,2 33 1 15,-3-54-1-15,6 0 0 16,-3-1-11-16,4-3-20 16,0 8-47-16,4-1-84 15</inkml:trace>
  <inkml:trace contextRef="#ctx0" brushRef="#br0" timeOffset="19513.99">32105 7908 465 0,'-6'0'49'0,"0"2"-24"16,-3-4-1-16,2-2-8 16,4 4-11-16,1 0-5 15,2 3-2-15,-2 0-1 16,0 8 3-16,-2 4 3 0,-5 43-2 15,9-47-1 1,0-3 2-16,0-2 0 0,2-4-2 16,-2 6 3-1,9-12 2-15,-9 4 5 0,2 0-3 16,2-4 3-16,1-4-7 16,6-6 2-16,0-6-5 15,22-60 2-15,-33 72 2 0,0-2 5 16,-2-1-9-1,0 4 6-15,0-7-5 0,-2 1-1 16,-13-5-13 0,11 18-14-16,4 2 1 0,-2 0-11 15,-1 3-18-15,1 0-19 16,-3 26-57-16</inkml:trace>
  <inkml:trace contextRef="#ctx0" brushRef="#br0" timeOffset="19991.72">32059 8401 207 0,'2'-1'0'15</inkml:trace>
  <inkml:trace contextRef="#ctx0" brushRef="#br0" timeOffset="20360.07">32080 8378 231 0,'0'0'95'0,"2"0"-34"16,-2 2-16-16,0-2-15 0,4-18 0 15,-6 13-3 1,2 4-4-16,0-4 3 0,0 0-10 16,2-5-3-1,9-25 0-15,-11 30-4 0,0 2-3 16,0 2-6-16,2-2 11 16,-2 2-8-16,0 1-2 15,-2 4-1-15,0-4 3 0,2 0-1 16,0 0-2-1,2-3 1-15,-2 2-1 0,0 1 0 16,8 0-1 0,-8-3 1-16,0 3 2 0,-2 0 1 15,0 0-6-15,2 0-1 16,-2 11 2-16,0-11-6 16,0 4 6-16,0 3 2 15,-1 2 2-15,1 3 0 16,0 3-4-16,2 24 5 15,2-39-1-15,0 6-2 16,-2-2-8-16,0 3-5 16,3-2-49-16,-3 1-42 15</inkml:trace>
  <inkml:trace contextRef="#ctx0" brushRef="#br0" timeOffset="20890.16">31979 8821 270 0,'0'0'17'16,"0"3"-13"-16,0-1 12 15,0 3 2-15,2 7 10 16,-2 50 8-16,-2-46-26 16,2 0 7-16,0 0-2 15,2-6 9-15,1 15-3 16,1-10-8-16,27 10 6 16,-26-28-2-16,3-3-7 15,-1 0-4-15,2-4-5 16,7-5 5-16,0-7-6 15,17-57-2-15,-31 66 2 16,-2 0 7-16,0-1-7 0,-2 4 8 16,-2-12-7-1,-21-22-1-15,18 40-9 0,0 0-32 16,3 4-13-16,-3 2-82 16</inkml:trace>
  <inkml:trace contextRef="#ctx0" brushRef="#br0" timeOffset="23960.32">30609 8363 504 0,'-7'-9'22'0,"5"6"-11"0,2 2-11 15,2 1-24-15,-4 0 24 0,7 1 1 16,3 14 2 0,-8-9-1-16,2 4 12 15,3 0-13-15,-1 4 6 16,6 10-3-16,36 90 10 15,-34-86-3-15,1 0-10 16,-1 4 2-16,5 0 7 16,12 35-9-16,2 3 6 15,73 176 1-15,-86-201 6 16,-5 1-7-16,-3 2-4 16,-1 2-1-16,11 51 2 0,-11 0-1 15,-16 214-3-15,0-262 0 16,-4-3 11-16,4-2-11 15,1-1-1-15,-4 52 1 16,-3 168 8 0,15-227-7-16,1-4-2 0,-3-3 2 15,0 0 3-15,4 37-4 16,-2-3-1-16,5 126 1 16,-10-168 4-16,6 1-3 0,0-4-2 15,1-2 2 1,0 24 2-16,5-8-3 0,16 57-5 15,-17-87 5 1,-6 0 4-16,3 0-3 0,0-3-2 16,4 10 2-1,10 13 2-15,-21-22-3 0,7-2-7 16,-3-1 2-16,1 2 1 16,1 0-13-16,2 1 1 15,15 11-16-15,-13-15-13 0,1 0-1 16,1 0-37-1,0 0 18-15,11-2-141 0</inkml:trace>
  <inkml:trace contextRef="#ctx0" brushRef="#br0" timeOffset="25143.67">31803 10479 431 0,'13'-11'94'0,"-8"-26"-68"15,-8 31-5-15,1 5 17 16,2-2-1 0,0 1-7-16,-2 1-8 15,2 2-22-15,7 31-9 16,-7-9 9-16,2 4 13 0,0 7-12 15,-2 5-1-15,2 36 2 16,1 190 5 0,-8-212-7-16,-2-3 4 0,-1 2 0 15,-1-2 7-15,-9 52-10 16,-3-5-2-16,-23 168 2 16,42-230 3-16,2 1-4 15,0 0-8-15,0 0 8 16,-2 31 0-16,0-5 0 0,-6 98 0 15,0-134 0 1,1-8 3-16,5-8-3 0,0-4-7 16,-4 12 7-16,3-9 2 15,3-14-1-15,0 5 0 16,0-1 0-16,0-2 11 16,0 1-9-16,3 2-1 15,-3 0 3-15,0 0 3 0,0 0-8 16,0 0 0-1,0 0 0-15,0 0-1 0,0 0 1 16,2 0-8 0,-2 0 8-16,0 0 0 0,0 0-4 15,0 0 3-15,0 0 2 16,0 2 2 0,0-4-3-16,0 0-4 0,0 2 4 15,0 0 3-15,0 0-3 16,0 2 0-16,0 0 0 15,0-2 3-15,-2 3-3 16,2-3-7-16,0 0 7 16,0 0 3-16,-3 1 1 0,6 2-8 15,-6-3 8 1,3 0-2-16,-3 0-2 0,1 2 0 16,-2 2 0-1,-16 9 2-15,20-13 1 0,0 3-6 16,-2-6 6-1,2 3-3-15,0 0 0 0,0 0-7 16,2 0 7 0,-2 0 0-16,0 0-9 0,0 0 7 15,0-1-4-15,0 1 5 0,3 0 1 16,1 10-8 0,0-10 8-16,0 1 0 0,1 6-1 15,7-3-2 1,9 6-6-16,116 20 9 15,-100-30-16-15,3 0-7 16,3 0 9-16,-3 0 10 0,37 0-15 16,-3 0-3-1,95 2-5-15,-159-4 13 0,-6 4-12 16,-2-2-23-16,3 0-56 16</inkml:trace>
  <inkml:trace contextRef="#ctx0" brushRef="#br0" timeOffset="25980.33">31856 10447 390 0,'0'-2'20'0,"2"-2"-20"15,8 0 0-15,3-7 2 16,9-2 2-16,87-51 7 15,-84 47 4-15,2 2-11 16,-1 1 11-16,-3-1-3 16,21-8 3-16,-4 1-6 15,69-10-7-15,-96 33 3 16,1-1 0-16,-1 3-5 0,-1-1 0 16,12 3 0-1,34 34 6-15,-51-31-1 0,-2 7 3 16,1 2 2-1,-2 3 2-15,7 18-11 0,1 12 7 16,21 144 0 0,-33-138 3-16,0 11-1 0,-2-3-7 15,0 2 9-15,-2 60-1 0,-4 3-11 16,-19 211 4 0,17-294-3-16,-1 0 1 0,-1-5-2 15,8 3 1 1,-16 42-1-16,-23 145 0 0,39-195 0 15,0-9 0 1,-1-6 4-16,3-1-2 0,-4 22-2 16,0-11 1-1,6 27 0-15,0-48-1 0,0 0 2 16,0-2-2-16,0-2 1 16,0 8-1-16,3-2 0 15,6 6-8-15,-11-16 6 16,2-2-8-16,2 0-14 15,-2 2-16-15,5-2-18 16,15-15-35-16,-16 8-171 16</inkml:trace>
  <inkml:trace contextRef="#ctx0" brushRef="#br0" timeOffset="26950.07">32015 10575 218 0,'-3'4'64'16,"3"0"-25"-16,0 6-5 15,0-10-6-15,-2 3-5 16,2-3-12-16,0 0 10 16,0 0 11-16,0 0-3 15,5-4 8-15,-5 2-2 16,2-2-8-16,-2 0-10 15,2-3-13-15,3-3 3 16,14-36-4-16,-16 40-2 16,-1-1-1-16,1-2 1 15,-1 3 1-15,2-6-2 0,-2 2-1 16,7-27 1 0,-5 30 0-16,-2 3 2 0,1 1-2 15,0 0 0 1,3-5 0-16,1 2-1 0,19-10 1 15,-26 16 0 1,0 0 0-16,0 2-7 0,0 2 7 16,0 6 13-1,-2 57-9-15,2-54-3 0,0 1 3 16,0-2-4-16,-2 0 0 0,2 8-2 16,0-3 0-1,2 13-6-15,-2-24-22 0,0-1-25 16,2-1-22-1,-4 1-22-15</inkml:trace>
  <inkml:trace contextRef="#ctx0" brushRef="#br0" timeOffset="27380.29">32022 10736 201 0,'-3'4'206'16,"3"2"-180"-16,-2-3-18 15,7-8 3-15,-5 10 15 16,2-8-7-16,4 1-10 16,-2 1 1-16,8-4-3 15,32-9-5-15,-39 12-1 16,-1 0 2-16,-2 2 3 15,0 2 1-15,0-2-6 16,2 4 4-16,-12 19 9 16,6-15 5-16,-4 9-13 0,-1 2-3 15,-2 0 2-15,-9 15 1 16,-4 1-4-16,-31 46 13 16,50-76-7-16,1-1-5 15,-1-3-3-15,3 2 4 16,-2 0-8-16,7 1 4 15,-3-4-14-15,1 0 6 16,3 0-10-16,3 0-30 0,9-1-2 16,2-4-22-1,56-27-272-15</inkml:trace>
  <inkml:trace contextRef="#ctx0" brushRef="#br0" timeOffset="27810.15">32001 11107 478 0,'-4'7'10'0,"4"-6"-4"16,20-7-6 0,-15 0 1-16,1 4-1 0,0 2 3 15,1-2-2 1,5 0-1-16,-4 2 0 0,3 2 3 15,-11-2 12 1,-2 0-1-16,-2 2 3 0,2 2-14 16,-3 2 3-1,-22 34-6-15,23-32-4 0,4-2 4 16,-2 0 0-16,2-2-3 0,0 3 3 16,2-2-2-1,11 1 2-15,-8-6 0 0,2 0 1 16,1 0 1-1,-1-2 2-15,9 2-2 0,-1 2-3 16,24 6 3 0,-39-6 6-16,-6 2 6 0,4 1-1 15,0-2 0-15,-7 7-3 16,-30 24-9-16,29-25-2 16,1-4-8-16,3 1-19 15,2 0-58-15,-8 5-44 16</inkml:trace>
  <inkml:trace contextRef="#ctx0" brushRef="#br0" timeOffset="28600.4">31955 11470 144 0,'-5'2'110'16,"-11"0"-107"-16,12-2 18 16,4-2 52-16,-2 2-5 15,2-2-20-15,0 2-17 0,0-2-8 16,6 2 3 0,-6-6-9-16,3 2-8 0,-1 2-2 15,2-3-4 1,3-2 0-16,4 0-6 0,36-8 6 15,-43 12 0 1,-1 3-3-16,1 3 1 0,-4-3 3 16,5 1 4-1,-7 10-4-15,-3-5 3 0,-2 1-6 16,-2 2 5-16,3 1-6 0,-5 6-9 16,1-2 6-1,2 14-1-15,10-24-6 0,2-2 7 16,-2 2-1-1,0-1 3-15,6 0 1 0,-2 1-8 16,30-1 8 0,-28-3 1-16,1 0 0 0,1 0-2 15,-2 0 2-15,5 0 1 16,8 9-2-16,-21-9 2 16,-2 4-2-16,-1-2 12 15,1 2-8-15,-4 2-3 16,-4 0 2-16,-21 10 0 15,24-16-3-15,3 0-7 16,0 0-14-16,0 0-43 16,-8-1-87-16</inkml:trace>
  <inkml:trace contextRef="#ctx0" brushRef="#br0" timeOffset="29000.19">31939 11731 184 0,'0'-5'239'0,"2"1"-239"15,4 0 5 1,4-3-4-16,32-11 9 0,-38 14-6 15,3 4 8 1,-2 0 2-16,-1 0-10 0,5 0 3 16,0 1-6-1,7 9 7-15,-14-7-8 0,-2-3 1 16,2 1-1-16,-2-1 6 16,0 4-3-16,0 2 14 15,-9 28 2-15,2-24-5 16,0-3-11-16,3 3-1 15,0-4 0-15,-3 10-1 16,-2 15-1-16,9-26-7 16,2-4-23-16,1 4 6 15,4-3-14-15,-1 4-46 16</inkml:trace>
  <inkml:trace contextRef="#ctx0" brushRef="#br0" timeOffset="29483.42">32010 11903 325 0,'0'2'48'15,"0"-4"-26"-15,-2 4-10 0,2-4 2 16,9-2-8 0,-7 6 11-16,5-2-11 0,-5 2-5 15,2-2 3-15,3 5 7 16,13 2-7 0,-18-7 8-16,1 4-4 0,-1-1 6 15,0 1-3-15,2 3 0 16,-2 3 2-16,1 32 5 15,-8-36-13-15,-1 4 7 16,1 3-7-16,-1-2 10 16,-6 13-8-16,-1 5-4 0,-27 51 13 15,34-66 3 1,3-6-14-16,1-1 2 0,2 0-7 16,0 5 12-1,16 16-10-15,-10-28 0 0,3 2 2 16,0-2 1-1,0 3-3-15,9-2-4 0,2 0-3 16,44-14-19 0,-50 9-68-16,-1-4-70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09T08:31:18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2501 5798 244 0,'-2'-1'0'16,"0"-1"-8"-16,-2-20-39 0,4 18 8 15,0 0-39 1</inkml:trace>
  <inkml:trace contextRef="#ctx0" brushRef="#br0" timeOffset="79.67">2451 5721 157 0,'-8'0'23'0,"2"0"-23"0,-5 0-102 16</inkml:trace>
  <inkml:trace contextRef="#ctx0" brushRef="#br0" timeOffset="2045.44">2408 5721 258 0,'0'0'40'0,"2"-3"-19"0,-4 6 6 16,4-3-11 0,-4 0 8-16,4-3 5 0,-4 3 0 15,2 0-9-15,0-1 3 16,0 6-5-16,0-5 4 16,0 0-7-16,0 0-4 15,0 0 2-15,0 0-1 16,0 3-12-16,0-1 0 15,2-2-1-15,-4-2 0 16,4 2 1-16,0 0-3 16,2-3 3-16,31 2 3 15,-31-2-1-15,3 6-4 16,1-3 4-16,4-3-1 0,3 2-1 16,5 1-2-1,45-2 2-15,-56 2 1 0,1-2 0 16,2 0-2-1,-1 2 2-15,11 0 1 0,-1-2-2 16,41 8-2 0,-57-4 2-16,-1-2 2 0,2 1-1 15,-1-2-2-15,6 2 2 0,27-2-1 16,-34-5 0 0,5 2-1-16,-3 4 1 15,2-3 1-15,9-1 1 16,1 2-4-16,49 1 4 15,-56 1-1-15,3-2-1 16,-3 2-3-16,-3 2 3 16,13-2 2-16,-3 1-1 15,17-2-2-15,-28-4 2 16,-1 5 0-16,-1 0-1 16,2-1-3-16,6-1 3 0,29-2 1 15,-30 4 0 1,-6-3-2-16,5 2 2 15,-1 1 1-15,7 0-2 0,1-2-3 16,38 5 3-16,-50-4 2 16,1-1-1-16,-1 0-2 15,4 0 2-15,5-2-1 16,1 0 0-16,28-15-2 16,-39 18 2-16,4-1 2 0,-2 4-1 15,1-2-2 1,8 1 2-16,41 14-1 0,-45-14 0 15,-3 3-2 1,2-4 2-16,-2 5 1 0,9 1 0 16,0-3-2-1,30 19 2-15,-40-19 0 16,-2-1-1-16,3 2-3 0,-3-2 3 16,8 4 1-16,-1-2 0 15,32 0-2-15,-40-4 2 0,1 0 0 16,0 0-1-1,4 0-3-15,5 0 3 0,41 0 2 16,-47 5-1 0,-1-5-2-16,2-3 2 0,-4 6 1 15,11-2-2-15,-7 0-3 16,21 11 3 0,-26-12 2-16,-1 0-1 15,0 0-2-15,1 0 2 0,6 0-1 16,0 0 0-16,39 3-3 15,-42-6 3-15,3 3 2 16,1 0-2-16,-1 0 0 16,11-1 0-16,47 1 2 15,-63 0-2-15,4 0-2 16,-1 0 2-16,-1 0 2 0,11 1-2 16,-2 2 0-1,41 7 0-15,-52-12 2 0,4 4-2 16,-4-2-4-1,3 2 4-15,9 0 1 0,-3 2-1 16,33 2 0 0,-44-3 0-16,2-3 2 15,1 1-2-15,0-1-4 0,6 2 4 0,35 6 2 16,-44-8-1 0,0 2-2-16,3-2 2 15,-3 1 0-15,8 4-1 16,-4-4-4-16,30 18 4 15,-34-17 1-15,1-2 0 16,2 2-2-16,-3-2 2 0,7 4 0 16,0-4-1-1,16 4-3-15,-22-4 3 16,0 0 3-16,-1 0-3 16,2 0 0-16,3 2 0 15,26 8 1-15,-27-15-1 16,3 5-3-16,-3 0 3 0,4 3 2 15,10-6-2-15,2 3 0 16,41 0 0-16,-53-2 1 16,-2-1-1-16,1 3-2 15,-1-2 2-15,9 1 2 16,2 1-2-16,37 6 0 16,-48-6 0-16,0 0 2 15,-1 0-2-15,-1 0-3 16,15 0 3-16,37-3 1 15,-51 1 0-15,-3 2-2 16,2 0 2-16,0 0 0 0,7 0-1 16,4 0-3-1,45 0 3-15,-51-1 2 0,-3-2-2 16,0 1 0-16,-1 2 0 16,11-2 2-16,-3 2-2 15,27 8-3-15,-40-8 3 16,0 0 2-16,1 0-2 15,0 0 0-15,4 0 0 0,13 0 2 16,-18 2-2 0,1-2-3-16,-1 3 3 15,0-2 1-15,7 0 0 0,3 4-2 16,30 9 2-16,-40-14 0 16,4 0-1-16,-2 0-3 15,-1 0 3-15,9 0 2 16,-1 0-2-16,29 8 0 15,-33-6 0-15,-2-2 1 16,1 2-1-16,-1-2-2 16,9 0 2-16,21 2 1 15,-32-4 1-15,1 0-4 16,2 0 4-16,-4 0-1 0,7-4-1 16,1 2-1-1,32-11 1-15,-38 13 5 0,-2-1-5 16,4 1 0-1,-2 2 2-15,7-4-1 0,-1 4-1 16,21 0 0 0,-26 3 0-16,-1-6 5 0,-3 3-5 15,3 3 0-15,6-3 1 0,19 1 2 16,-29-1-3 0,-2-1-3-16,2 1 3 15,-2 0 3-15,2 0-2 16,1 0-2-16,-1 0 2 0,0 0 2 15,-4-3-3 1,0 3-1-16,2 3 1 16,-3-3 0-16,1 0-9 15,0 1-53-15,2-1-109 16</inkml:trace>
  <inkml:trace contextRef="#ctx0" brushRef="#br0" timeOffset="10079.57">26242 5886 206 0,'6'-7'43'15,"-8"7"-43"-15,2 0-11 16,0 0-51-16,0-1 53 0,0 1 9 16,2 0 2-1,0-5-1-15,-4 7 1 0,2 1 7 16,-2-3 20-16,2 0 5 16,-2 0-18-16,0 1-16 15,2 1-13-15,0-2-23 16,2 0-4-16,-2 0-25 15,0 0 19-15,2 0 46 0,2 0 32 16,-6 0 27 0,2 0-9-16,0 0-2 0,-2 0-11 15,0 3-9-15,0-3-8 16,-5 0-2-16,5 0-9 16,2 0-8-16,0 0-2 15,0 0 1-15,0 0-6 16,0 0-1-16,4 0-5 15,-4 0 9-15,2 0 0 16,-4 0 6 0,2 0-3-16,0 0 2 0,0 0 10 15,-2 0-4-15,2 0-7 16,-2 0 1-16,2 0-2 0,0 0-20 16,0 0-54-1</inkml:trace>
  <inkml:trace contextRef="#ctx0" brushRef="#br0" timeOffset="11129.86">26005 5909 329 0,'-2'0'12'16,"2"0"-11"-16,0 0-1 15,0 0 1-15,0 0 1 16,0 0-3-16,4 0 2 0,-4 0 2 16,3 0 13-16,0 0 0 15,-3 0 1-15,2 0-6 16,0 0-7-16,13 4 13 16,-5-4-3-16,-4 3-3 15,5-2-3-15,3-1-5 16,9 2 3-16,85 1 1 15,-89-6-5-15,4 3-1 16,-1-2 2-16,1 2 0 0,21 0-3 16,3 0 0-1,100 5 0-15,-120-8 0 0,-1 3 2 16,3 0-3-16,-2 3 2 16,29-2 0-16,0 5-1 15,111 18 2-15,-140-20-2 16,2 0 0-16,-2-2 1 15,2 2-2-15,23 2 2 0,112 5 1 16,-141-10-2 0,4 3 0-16,2-1 0 15,-2-2 0-15,33 3 1 0,5 1-2 16,165-5 2-16,-190-3 0 16,-3 3-1-16,6 3-1 15,-1-2 1-15,43 6 0 16,1 0 1-16,186 23-2 15,-227-30 2 1,0-1 1-16,-3 1-2 0,-2 0 1 16,45-3-1-16,162 3 0 15,-209 0-1-15,-2 4 1 16,-1-1 0-16,3-3 1 0,36 4-1 16,3-1 1-1,182 0-1-15,-221-3 0 0,-5 0-1 16,-1 0 1-1,-1 0 0-15,31 1 2 0,0 2-2 16,132 2-1 0,-165-7 1-16,2 1 0 0,-2-1 1 15,2-1-2-15,30-1 2 0,128 1 0 16,-158 3-1 0,-2 0 0-16,0 0 0 0,0 2 0 15,29 2 0 1,0-3-1-16,102 17 2 0,-139-18 0 15,-4 0-1 1,-1 0 0-16,-3-1 0 16,20-2 3-16,0 1-1 15,86-4 6-15,-94 6-2 0,2 0-3 16,-1 0-3-16,-1 0 4 16,26 0-4-16,79 5 0 15,-124-4 0-15,-1 1-1 16,-3-2-3-1,-2 3 0-15,2-2-22 0,-4 2-26 16,-21 12-15-16</inkml:trace>
  <inkml:trace contextRef="#ctx0" brushRef="#br0" timeOffset="13859.75">1994 6461 288 0,'-7'2'131'0,"-25"-2"-109"15,32 0-19-15,0 0 0 16,0 0 0-16,0 0 0 16,3 0-3-16,0 0 3 15,3-2-3-15,-4 2 5 16,-2 0-3-16,2 0 0 15,-2 0 1-15,2 0-3 16,3 0 3-16,22 6-2 16,-19-8 5-16,4 2-6 0,1-2 1 15,1 2-1-15,12 0 2 16,77 2-2-16,-78-2 0 16,-2-2 2-16,2 0 0 15,2 0-2-15,27-3-1 16,-4 1 1-16,100-10 3 15,-123 13-2-15,-5-3-1 16,3 0 2-16,0 2-1 0,25-2-1 16,2 0-3-1,126-3 3-15,-140 7 3 0,2-1-3 16,-3-1 0 0,2-1 1-16,36 2 0 0,141-16-1 15,-182 13-2-15,-1 3 2 16,0-2 2-1,4 2-2-15,34-6 0 0,4 4 1 16,182-20-1-16,-215 20 0 16,10-4-1-16,0 1 1 15,4 2 1-15,54-9 0 16,1 2-2-16,214-23 0 16,-271 28 1-16,-5 0 0 0,0 2-4 15,-5 2 4 1,50-6 1-16,162-2 0 0,-218 14-2 15,-2-2 2 1,3 4 0-16,2-4-1 16,41 7-2-16,1-3 2 15,171 7 1-15,-203-11 0 0,3 0-1 16,4 0 1-16,4-2-1 0,55 2 0 16,6-2-4-1,263 6 4-15,-321-6 2 0,-5 2-1 16,-2 1-2-1,0-2 2-15,57 5 0 0,213 10-1 16,-279-16-3 0,-2 2 3-16,-2 0 3 0,-1-2-3 15,47 4 0-15,1 1 0 16,188 4 1-16,-233-7-1 16,-2-2-4-16,-4 3 4 15,0-3 1 1,41 3 1-16,-6 0-4 15,140 6 4-15,-184-9-1 0,-6-2-1 16,4 1-4 0,-6 1 4-16,27 0 2 0,76 6-1 15,-113-5-2-15,1 2 2 16,-1-3 0-16,1 0-1 16,14-3-3-16,-2 2 3 15,53-17 2-15,-65 9 0 16,1 5-4-16,2 3 4 15,0-4-1-15,20-1-1 16,1 0-3-16,96-6 3 16,-118 11 1-16,5 1 1 15,3-3-4-15,-5 3 4 0,23-2-2 16,92-2 0-16,-108 4-2 16,0-4 2-16,2 2 1 15,-4 0 0-15,29 0-2 16,0-2 2-16,96 6-1 15,-126-2 0-15,-3 2-3 16,-4 0 3-16,6-2 4 16,18 0-4-16,7 0 0 15,108-10 1-15,-137 6 0 0,4 2-1 16,-1-2-3-16,1 3 3 16,17-4 1-16,70-9 1 15,-100 14-4-15,1 0 4 16,-3 2-1-16,4 0-1 15,11 1-3-15,0 0 3 16,73 11 0-16,-78-14 0 16,3 0-1-16,-2 0 2 15,6 0 1-15,20 0-2 16,-3 0-2-16,51 8 2 16,-77-10 3-16,-5 2-2 0,2-2-2 15,-1-2 3 1,12-1 4-16,54-18-6 0,-71 19 1 15,-1 0-1 1,4 2 2-16,-2 0-1 0,13-5-2 16,-2 4 0-1,57-8 1-15,-67 11 0 0,4-3-2 16,-1-1 2-16,1 2 0 16,11-2-2-16,1-2 2 15,40-5 0-15,-55 10 2 0,-2-1-2 16,-4 2-3-1,3-3 3-15,1 0 2 0,13 3-2 16,-21-3 0 0,4 3 0-16,-2 0 0 0,7 3 0 15,3-1-4-15,3 4 4 16,41 8 2-16,-50-12-1 16,-2 0-2-16,-1 0 2 15,0-2 0-15,1 2-1 16,-4-2-9-16,0 0 1 15,-2 2-1-15,2-2-3 16,0 2 8 0,0 0-1-16,2 1 5 0,11 5 0 15,-13-8-4-15,0 0 4 16,2 0 2-16,-2 3-2 0,0-3 0 16,0 2 0-1,4 2-4-15,-4-4-14 0,-2 4-31 16,-2 0-73-1</inkml:trace>
  <inkml:trace contextRef="#ctx0" brushRef="#br0" timeOffset="73229.94">20405 2119 201 0,'-12'-16'95'0,"10"14"-66"0,0 0-13 16,2-1 7-16,0 3 8 16,-3-1-11-16,1 1-9 15,0 8-7-15,2-6-4 16,0-4 5-16,2 2 1 15,-2 0-4-15,0 0 9 0,0 0 5 16,-4 4-3 0,4-4-5-16,0 2-8 0,0-2 2 15,2 2 2-15,0 0-4 16,13 2 5-16,-13-4 2 16,6 0 7-16,-4 0-4 15,3 0-4-15,9 0 2 16,1-4-4-16,59-20-1 15,-58 12-3-15,0 2 1 16,1-2 4-16,-1 1-5 16,22-14-1-16,72-57 1 0,-95 68 6 15,-1-1-6 1,-5 2 1-16,3-1 6 0,9-10 3 16,-4-2-1-1,6-42-7-15,-27 56 7 16,2-1 1-16,-3 3-6 15,-1-2 0-15,0-12-3 0,-4 1 7 16,-18-50-2 0,19 65-4-16,1-4 7 0,-3 2-1 15,1 2-4-15,-4-8 4 0,-30-12-3 16,32 24 2 0,1 0-7-16,3 4 0 0,2 0 0 15,-10-3 2 1,1 8-2-16,-45 20 0 0,47-19 0 15,-3 3 2 1,3-1-2-16,-1 0-6 16,-9 11 6-16,-2 4 3 15,-52 81-2-15,63-81-2 16,1 2 2-16,-3 8 0 0,2 0-1 16,-15 34-2-16,-65 187 2 15,84-205 2-15,-6 1-1 16,3 2-2-16,-2 0 2 15,-12 57 3-15,-2 0-4 16,-53 230 0-16,71-291 0 16,1-3 4-16,3 1-4 15,-2-7 0-15,-2 42 0 16,5-15 1-16,8 55-1 16,-2-118-9-16,1 0-2 15,-1 0-19-15,2-3-44 16,8-1-81-16,48-31-95 15</inkml:trace>
  <inkml:trace contextRef="#ctx0" brushRef="#br0" timeOffset="73892.07">21302 2025 498 0,'-9'0'34'0,"-2"2"-34"16,0-2 11-1,4 4 15-15,10-6-8 0,3 0-18 16,3 4 20-16,4 0-19 16,14 0 11-16,107-18-7 15,-107 14 9-15,-1-4-13 16,-1 2 0-16,-3 0-1 15,24-2 0-15,-3 2-20 16,47 4-56-16,-88 3-88 16</inkml:trace>
  <inkml:trace contextRef="#ctx0" brushRef="#br0" timeOffset="74121.97">21253 2446 473 0,'0'4'48'0,"4"4"-47"0,8 0 12 16,5 6-1-16,12-2 8 15,114 0-14-15,-105-18-6 16,0-6-17-16,2 0-73 15,-2-2-173-15</inkml:trace>
  <inkml:trace contextRef="#ctx0" brushRef="#br0" timeOffset="76860.03">22893 1317 281 0,'-3'-4'11'15,"1"0"-6"1,2 0 2-16,-2 1 33 0,0-4 11 16,-2 1-9-1,-10-8-4-15,9 8 7 0,1 2-1 16,2 0-7-16,0 2-11 0,-3-5-3 16,3 4 7-1,-6 3-15-15,8 0-11 16,2 2-3-16,-2 2-1 15,2 4 0-15,0 11-1 0,7 85 1 16,-7-78 7 0,0 1-6-16,0 1-1 0,3 1 1 15,2 23 5-15,-1-4-6 16,26 66-5-16,-28-108 5 16,0-3 2-16,1-2-2 15,-3-1-1-15,10 1 1 16,-2-8 11-16,48-65-2 15,-45 44-8-15,1-3 0 16,-1 2 2-16,1-1-3 16,13-32 0-16,48-117-4 15,-62 161 2-15,-3 4 2 16,-2 7-7-16,-1 2 3 16,7-5 2-16,-3 8-8 15,15 52 8-15,-21-31 2 16,-1 2 5-16,-2 0-5 15,0 0-2-15,6 19 2 0,-4-1 2 16,11 49-1 0,-13-81-2-16,1-2 2 0,-1-4-1 15,1 2 0-15,1-1-11 16,16-14 11-16,-9 1 4 16,2 0-3-16,3-7-2 15,0 2 4-15,13-15 1 16,0-2-4-16,49-60-4 0,-63 83 4 15,-2 3 0 1,-1 4-2-16,1 3-1 0,11 0 3 16,1 8 2-1,40 52-2-15,-55-44 1 0,2-1-1 16,-1 0 3-16,-2 2-3 16,13 15 0-16,30 66-8 15,-41-78-22-15,-5-4-64 16,0 2-242-16</inkml:trace>
  <inkml:trace contextRef="#ctx0" brushRef="#br0" timeOffset="77259.7">22701 2340 498 0,'0'2'26'0,"7"0"-16"16,4-2-6-1,7 2 17-15,15 0 8 0,150-2-4 16,-134-2-2 0,7-4-5-16,4-2-2 0,3-4 0 15,61-12 2-15,12-8-16 16,321-84 1-16,-382 95 0 16,-13 1-2-16,-10 4-1 15,-12 7-6-15,45-12-3 16,-29 6-20-16,-5 8-32 15,-67 9 6-15,-9 9-158 16</inkml:trace>
  <inkml:trace contextRef="#ctx0" brushRef="#br0" timeOffset="77779.47">23065 2751 461 0,'-3'1'66'0,"1"-2"-55"15,4 2-4-15,5 8 1 16,1-1 22-16,2 4-4 16,12 14 1-16,2 8-5 15,68 108-11-15,-81-115 9 0,0 1-10 16,0 3 5-16,1-4-11 16,7 29-2-16,41 96-2 15,-48-136 5-15,3-2-4 16,-2-3 0-16,-1-2 0 15,13 8 6-15,-6-7-1 16,15-9 5-16,-32-9 19 16,3-7 0-16,1-6-28 15,3-7 0-15,7-22 1 16,6-12 2-16,63-138-5 16,-71 168-4-16,-1 1 4 0,-1 1 2 15,2 2-2 1,11-26 0-16,28-74 0 0,-46 115-2 15,-5 8 2 1,1 3-18-16,-1 0-8 0,0-4-26 16,-2 3-75-1,9 33-126-15</inkml:trace>
  <inkml:trace contextRef="#ctx0" brushRef="#br0" timeOffset="79797.23">26001 1871 300 0,'-7'-2'104'15,"-1"-4"-82"-15,-2 1-12 16,-3 2 16-16,13 0 17 16,0 3-2-16,0 0-25 15,0 0-4-15,2 0-6 16,0 0 7-16,5 0-3 15,-5 3-4-15,3-7 12 16,2-2 5-16,-1-1-11 16,10-3-5-16,39-30-5 15,-49 36 4-15,-2 0-5 16,-4 0 1-16,2 2-1 0,0 1 3 16,-4 1-3-1,-4 0 3-15,2 5-1 0,2-5-6 16,4 2 3-1,-4-4-8-15,2 4 8 0,2-4 0 16,2 8 1 0,-4-7-2-16,-4-2 3 0,4 3-1 15,0 0-1-15,0 0-3 0,4 0 2 16,-4 0-1 0,-4 0-9-16,4 0 4 0,0 0-2 15,4 0 7 1,-4 0 2-16,2 0-8 0,-2 0 8 15,0 0 0 1,0-2 0-16,0 2 0 0,2-2-7 16,0 2-2-1,0 0-35-15,-2 0-98 0</inkml:trace>
  <inkml:trace contextRef="#ctx0" brushRef="#br0" timeOffset="82849.92">25945 1828 80 0,'0'0'57'0,"0"-1"-28"16,5 2-5 0,-10-1 5-16,5 0-3 0,-2 0-7 15,2 0-1 1,0 0-3-16,0 3 3 0,0-6 9 15,0 2 2 1,0 1-15-16,0 0-6 0,0 0-5 16,-2 1 1-1,4 2-4-15,-4-6 1 0,2 2-1 16,0 1 0-16,0 0 0 0,0 0 0 16,0 0 0-1,2 4 2-15,-4-7-2 0,2 3 0 16,0 3 2-1,0-3-1-15,-3 0 0 0,3 3-2 16,-2-4 2 0,2 1 0-16,0 0-1 0,0 0 0 15,0-2 1-15,2 2-1 16,-2 3 2-16,0-3-3 16,0-1 2-16,0 1-1 15,0-2 0-15,0 2 1 16,0 0-1-16,-2 3 0 15,2-3 2-15,0-1-2 16,0 1 2-16,0 0 6 16,0-2 2-16,2-2-6 15,-2 8 1-15,-2-4-3 16,2 0 0-16,0 0-2 16,0 0 0-16,0 0 4 15,0 0-4-15,0 0 2 16,-2 0-1-16,2 0 3 15,0 0-3-15,-2 0 2 16,2 0 0-16,4-4 2 16,-4 4-5-16,0 0 2 0,0 0-2 15,0 0 0-15,0 0 0 16,2 4-1-16,-2-7 1 16,-2 3 0-16,4 0-3 15,-2 0-7-15,0 0 10 16,-2 0-1-16,7-1-1 15,-10 2 2-15,5 2 1 16,0-3 2-16,0 0-3 0,0 0 2 16,0 0-1-1,0-4-1-15,0 5 1 0,0-1-2 16,0 3 1-16,0-3-5 16,0 0-19-16,9 7-9 15,-9-7-28-15,0 3-5 16</inkml:trace>
  <inkml:trace contextRef="#ctx0" brushRef="#br0" timeOffset="83919.69">26346 1748 417 0,'-11'-4'35'0,"-6"-4"-15"0,-1 0 10 16,-26-18-4-16,36 22-5 16,2 0-4-16,-3 2-5 15,3 0-7-15,-13-2-3 16,-3 4-1-16,-62 14 2 15,66-6-3-15,-1 0 0 16,2 0 0-16,3 1 0 16,-17 6 1-16,-65 42-1 15,85-46 0-15,1 1 2 16,-2 1-2-16,3 3 1 0,-7 14 0 16,5 2-1-1,3 87 0-15,12-96-1 0,3-1 2 16,-1-2 1-1,4 3 0-15,7 14-2 0,8-2 2 16,68 41 3 0,-70-73-5-16,-2 6-1 0,0-3-1 15,3-2 4-15,23 2-4 0,104-12 7 16,-124-2-3 0,-6-3-1-16,1 0 0 15,-5-2 1-15,21-11 0 16,-5-2 1-16,39-62-3 15,-67 64 1-15,-3 6-1 16,-4 0 0-16,-1 1-2 16,-5-22 0-16,-10 7 2 15,-74-61 2-15,70 83-2 0,0 1 1 16,0-1-1-16,-1-1 1 16,-21-7 0-16,-77-22-2 15,110 37 2-15,0 0-1 16,2 2 0-16,3 1-1 15,-6-5 1-15,6 4 0 16,6 1 1-16,0 0-2 16,0-3 0-16,0 3 0 15,2 0 1-15,2 0-5 16,0 3 5-16,41 3 0 16,-34-2 1-16,7-4 0 0,2 0-1 15,2 0 4 1,26-3-3-16,150-12 0 0,-161 8 0 15,-1 1 0 1,2 2 1-16,-4 0-2 0,37-9 0 16,-7 2 3-1,96-17-3-15,-144 26 2 0,0-1-2 16,-5 3 2-16,0 0-2 0,12 0 0 16,-8 0 0-1,18-6 4-15,-28 5-4 0,4-3 0 16,-2 1 0-1,1-2 1-15,8-1-1 0,38-16 0 16,-52 22 0 0,0-4 2-16,0 4-2 0,-2 0-13 15,5-2-27-15,-3 4-117 16</inkml:trace>
  <inkml:trace contextRef="#ctx0" brushRef="#br0" timeOffset="85880.2">27507 1871 139 0,'-2'-2'89'0,"2"0"-37"16,0-1-24-16,0 2-8 16,2-4-12-16,-2 4 0 15,2-5-7-15,-2 6 0 0,0 0-1 16,0 1 9-1,-2-1 3-15,2 3 3 0,-2-3-3 16,-5 2 7 0,7-2-2-16,0 0-4 0,-2 0-2 15,2 0 5-15,-2 0-4 16,2 0 9-16,-4-2-7 16,2-1 9-16,2 3-10 15,0 0-13-15,-3-1 2 16,3 2 5-16,3 2-7 0,1-3 0 15,-4-3 0 1,2 2 4-16,0 2-1 0,5-2-2 16,-1 1 1-1,54-5 9-15,-33 0-5 0,0-3 0 16,0 2-5-16,2-2 5 16,27-6-6-16,102-25-1 15,-136 36 1-15,-4 0-2 16,-3 1-9-16,-3 1-38 15,12-1-51-15,-11 2-67 16</inkml:trace>
  <inkml:trace contextRef="#ctx0" brushRef="#br0" timeOffset="86112.31">27586 2065 450 0,'12'4'18'15,"55"-10"-17"-15,-49 6 10 0,-5-4 1 16,3 4 4-16,-5 0-12 0,18 2-4 16,-2 0 0-1,44 10 0-15,-63-8-21 0,-4 0-44 16,0-2-212-1</inkml:trace>
  <inkml:trace contextRef="#ctx0" brushRef="#br0" timeOffset="86715.34">26799 2446 439 0,'0'-2'28'15,"4"0"-19"-15,3-6-3 16,6 1 23-16,41-20 1 0,-41 19-16 15,3-2-4 1,-5 4-3-16,2-4-7 0,11-6 0 16,-1 2 0-1,15-22 3-15,-38 34-3 0,-3-2-4 16,1-1-8 0,-4 2 9-16,-8-4-18 0,-55-2 15 15,56 13 3-15,-1 4 3 16,-1-1 0-16,1 4-3 15,-15 10 3-15,3 8 4 16,-46 81-2-16,66-88-2 16,-1 0 2-16,5-3 7 15,2-1-3-15,2 19-6 0,7-7 4 16,56 39-4 0,-45-65-5-16,5-4-49 0,6-4-147 15</inkml:trace>
  <inkml:trace contextRef="#ctx0" brushRef="#br0" timeOffset="88691.38">29356 884 381 0,'-2'-10'25'0,"2"3"-13"16,0-2-2-16,0 3-7 0,-2-8 20 16,2 0 7-1,-6-22-8-15,6 31 3 0,-5 4-9 16,3-4 2-1,0 2 8-15,-3-2-9 0,-13-15 2 16,12 19-15 0,-4-1 6-16,-1 4-9 0,-1-1 0 15,-20 8-1 1,-4 4 2-16,-100 70 0 0,114-63-4 16,5 0 4-16,0 5-1 15,5 2-1-15,-15 25-3 16,8 5 3-16,9 119 1 15,18-152-1-15,4-2 0 16,3-3 0-16,3 0-4 16,18 17 4-16,122 36-3 15,-123-69 0-15,3-3 3 16,-2-5-6-16,-2 1-3 16,35-8 9-16,-5-10 2 15,103-78-2-15,-149 72-3 0,-1 0 3 16,-5 0 7-1,-3-2-5-15,7-31-4 0,-14 1 6 16,-58-124-4 0,36 162 0-16,0 0-3 15,0 8-3-15,-3 2-15 0,-21-13-50 0,-94 9-12 16,116 29-44 0,0 4-38-16</inkml:trace>
  <inkml:trace contextRef="#ctx0" brushRef="#br0" timeOffset="88913.82">29352 1133 421 0,'20'19'1'0,"56"54"9"15,-54-54 14-15,-3 2 1 16,0 2-6-16,-1-2 9 15,18 23-16-15,-3 4-2 16,69 93-9-16,-84-123-1 16,-3 2-5-16,-1-2-35 15,-3 0-91-15</inkml:trace>
  <inkml:trace contextRef="#ctx0" brushRef="#br0" timeOffset="91715.37">25323 1949 315 0,'-10'-8'75'0,"1"2"-47"16,-1 3 4-16,2 0-16 0,-15-3 4 16,2 2-8-1,-71 20 5-15,76-7-9 16,-1 4-3-16,-1 7 0 15,-3 4 2-15,-12 21-6 16,-56 138 2-16,82-150-2 16,5-6 6-16,4-2-7 15,5-3 1-15,2 19 2 16,6-8-3-16,66 20 3 16,-66-56 2-16,3-5 4 0,0-2 8 15,0-5-13-15,15-8-4 16,-2-15 5-16,50-134 1 15,-72 127-5-15,-1-3-2 16,-1-1 3-16,-2 8 3 16,6-45-5-16,0-143 1 15,-16 193-1-15,-1 3 11 16,2 4-9-16,1 7-2 0,-3-24 4 16,1 12-1-1,0 0-3-15,3 38-15 0,2 4 15 16,0 10 5-1,2 4-4-15,-2 24 0 0,5 14 2 16,6 171 3 0,-8-186-6-16,-3 0 1 0,2 3-1 15,0-4 1-15,6 38-1 0,24 107-2 16,-23-173-8 0,2 0-14-16,4-2-48 0,1-4-56 15</inkml:trace>
  <inkml:trace contextRef="#ctx0" brushRef="#br0" timeOffset="92679.73">28082 1371 264 0,'7'-10'94'16,"-5"-2"-59"-16,16-32 2 15,-16 33 19-15,0 0 9 16,1 3-21-16,-6 0-2 16,6-7-21-16,-10-12-1 15,0 25-4-15,2 0 2 16,-1 2-10-16,-3 2-8 16,-11 4 0-16,-9 9-2 15,-82 68 2-15,91-65-1 0,1 6 0 16,9 1 0-1,1-3 1-15,-9 21-9 0,11 1 5 16,38 53-3 0,-12-91-7-16,2 1 8 0,2-7 1 15,-1-3 3-15,20 1 2 16,99-48 0-16,-119 25 1 16,-2 0 1-16,3-7 0 15,-4 0-4-15,22-35 6 16,-8-5-2-16,38-172-1 0,-69 196 1 15,-2 1-1 1,-2 5 5-16,0 0-5 0,0-36-1 16,-5 12 2-1,-7-49-2-15,12 119 0 0,0-1-11 16,2 3 10-16,0 7 1 16,-2 18 4-16,-2 137-4 15,-1-124 2-15,3 4 2 16,-2-2-4-16,2-4-1 15,-4 44 1-15,4-5 3 16,10 110-3-16,-2-172-1 16,-1 2-2-16,-1-2 2 15,0-2-14-15,5 17-61 0,-2-3-64 16</inkml:trace>
  <inkml:trace contextRef="#ctx0" brushRef="#br0" timeOffset="92999.9">28122 1951 459 0,'-2'-5'96'0,"0"3"-77"0,75-28-3 16,-32 21-13 0,5 0 12-16,8 4-2 0,6-3-5 15,60-6 3-15,14 3-5 16,312-6-5-16,-360 13-2 16,3-5 3-16,-8-3-3 15,-1 3 1-15,81-10-15 16,-20 1-13-16,196-14-83 15,-312 36-242-15</inkml:trace>
  <inkml:trace contextRef="#ctx0" brushRef="#br0" timeOffset="94129.69">28660 2601 404 0,'-25'-5'13'16,"-4"4"3"-16,-87 14 21 15,91-2-14-15,3 2-17 16,0 4 0-16,2 1 0 16,-20 17-2-16,-39 104 0 15,77-113-4-15,2 1 9 16,4-4-9-16,2-1 0 0,5 18 0 16,7-5 0-1,57 13 1-15,-60-53 11 0,1-2 0 16,-1-4 7-1,1-2-10-15,13-17-3 16,5-14 6-16,66-143 5 16,-88 147-9-16,-2-3-1 0,1 0-6 15,-1 0 6-15,9-43-7 16,8-176-4-16,-25 213 4 16,-4 3-1-16,0 2 2 15,0 8-3-15,-3-32 4 16,1 20-6-16,-8 8-1 15,10 46-3-15,2 8 8 16,-2 12 5-16,-2 6-4 0,-1 28-2 16,-1 17 3-1,-15 193 1-15,21-220 0 0,3 5-3 16,-1-2 6-16,-2-3 3 16,4 47-6-16,14 137-3 15,-15-209 3-15,3-3 1 16,0-3-4-16,2-3-18 15,7 21-35-15,-1-7-129 16</inkml:trace>
  <inkml:trace contextRef="#ctx0" brushRef="#br0" timeOffset="95501.96">29501 2442 276 0,'0'-4'31'0,"0"2"-24"16,0 0-7-1,-2 2 5-15,0-4 9 0,4-7 1 16,-4 6 14 0,2 4-3-16,-2-4 2 0,-2 1 4 15,-2-4-5-15,0-2-2 16,-27-24-7-16,24 28-2 16,-5-2-2-16,1-1 5 15,-5 4-5-15,-11-7 3 16,-5 2-5-16,-74-6 4 0,90 16-16 15,5 3 0 1,-1 2 0-16,3 1 1 16,-14 4-1-16,-19 44-1 15,40-34 1-15,4-2 2 16,0 1-2-16,6 2-5 0,5 19 5 16,12 2 1-1,95 86-1-15,-91-111-2 16,-1 1 2-16,0-1 2 15,-1 2-2-15,27 15 0 16,-8 3 0-16,68 68 2 16,-106-91-1-16,1 0-2 0,-3-3 2 15,-1-4 6-15,1 11-3 0,-24 22 4 16,-3-29 7 0,-6 1-5-16,-8 0-9 0,-7 2-2 15,-39 7 5 1,-9 2-4-16,-168 21 0 0,236-46-33 15,3 0-83 1</inkml:trace>
  <inkml:trace contextRef="#ctx0" brushRef="#br0" timeOffset="102629.97">20376 4506 429 0,'-14'-7'17'0,"-15"-4"-10"16,-65-18-2-16,77 27-4 16,-6 2 12-16,3 2-1 0,0 2-8 15,-20 5 0 1,2 4-2-16,-66 58 2 0,88-48-3 15,-2 4 1 1,2-1 2-16,3 2-1 0,-14 23-1 16,7 2-2-1,-5 74 1-15,33-120 1 0,-2 2 0 16,1-3 0-16,1-5 2 16,11 6 5-16,60-27 3 15,-61 4-11-15,3-5 12 0,0-5-9 16,4-3-2-1,22-32 0-15,0-9 0 16,91-179-2-16,-129 199 2 16,0-1-2-16,-5-4 0 15,-2 3 1-15,3-51-1 16,-10 1 1-16,-54-193-1 0,38 236 3 16,5 10-2-16,6 15-1 15,3 7 2 1,-11-24 0-16,1 7-2 0,14 48-6 15,6 8 6-15,1 11 3 16,2 12-2-16,3 30-1 16,5 27 3-1,15 250 0-15,-27-284-3 0,0-4 0 16,5 0 0-16,-3-5 1 0,5 47 0 16,0-8-1-1,20 121 0-15,-26-183 0 0,1 0-3 16,0-5-15-1,-2 2-59-15,7 19-38 0</inkml:trace>
  <inkml:trace contextRef="#ctx0" brushRef="#br0" timeOffset="103219.89">20687 4760 345 0,'-2'6'69'0,"2"8"-61"15,2 4-6-15,1 16-1 16,-1 15 0-16,15 127 3 0,-14-142 5 16,-1-2-5-16,0-2-2 15,3-4 4-15,-1 26-3 16,19 46 0-16,-23-95-2 16,0-1 7-16,0-4 42 15,-3-4-26-15,-2-10-21 16,1-15 3-16,-27-145-6 15,26 142 0-15,1 1 0 16,-2-2 1-16,1-1 0 0,-7-38-1 16,2 1-5-1,14-131-2-15,7 186 2 0,3 4 4 16,1 4 1-16,-1 2 0 16,10-6-5-16,58 25 3 15,-70 4 1-15,-1 3 1 16,-7 4 2-16,-4 2-2 15,4 18 3-15,-10 6-2 0,-65 96 2 16,48-126-3 0,5-1 0-16,3-8 2 0,2 2-2 15,-12 7 0-15,7-8-3 16,5-6-36-16,18-11-56 16,5 0 39-16,4-4-13 15,3 0-92-15</inkml:trace>
  <inkml:trace contextRef="#ctx0" brushRef="#br0" timeOffset="103516.93">20890 4794 282 0,'16'-6'40'16,"-6"6"-16"-1,9 23-13-15,-13-11-8 0,1-3 9 16,-3 4-2-16,3 1 1 0,4 12-7 16,2-1-4-1,37 49 4-15,-44-67 2 0,3-3-5 16,-2-1 4-1,-3 0 5-15,9 1 3 0,16-14 11 16,-24-1-12 0,-1-2-7-16,1-4-5 0,-5 4 4 15,2-15-4-15,-6-3 10 0,-39-54-6 16,30 74 0 0,4 1 7-16,0 6 1 15,3 0-6-15,-13-4-6 16,6 8-4-16,-29 31-3 15,35-19-17-15,3-4-61 16,4 1-131-16</inkml:trace>
  <inkml:trace contextRef="#ctx0" brushRef="#br0" timeOffset="104029.73">21215 4770 353 0,'-2'2'25'0,"6"6"-24"0,1 3 7 15,-1 2 5-15,6 14 2 0,23 99 2 16,-33-106 4 0,2 0-13-16,0 2-2 15,1-2-1-15,-1 19 1 16,0-6-3-16,0 37 0 15,-2-67 2-15,-2-6-4 16,2 1 20-16,-2-4 2 16,0-4-20-16,-7-10 6 15,-20-72-9-15,19 69 0 0,6-4-1 16,0 3-6-16,1-2 4 16,-1-27 1-16,27-81-5 15,-15 123 4-15,3 2 3 16,1 1 1-16,-1 2-1 15,13-8 0-15,-2 7-1 16,38 5 1-16,-50 6-2 16,-4 5 2-16,1-1 0 15,-5 2 5-15,6 11-1 16,-8 0-3-16,-23 53 8 0,11-61-1 16,1-3-7-1,-3-1 6-15,1 0-5 0,-16 10 3 16,-56 24-5-16,77-43-1 15,3-3 0-15,3 2-10 16,0-1-62-16,0-4-116 16</inkml:trace>
  <inkml:trace contextRef="#ctx0" brushRef="#br0" timeOffset="104859.92">21322 4564 250 0,'-5'-4'57'0,"3"0"-27"16,-2 2 15-16,2 0 6 15,-5-2-1-15,3 4-14 16,-10 0-19-16,14 0 0 16,-2 0-7-16,2 2-8 15,-2 4-1-15,2 10 6 0,-9 92-3 16,7-84 2 0,-3 2-2-16,3 4 4 0,-3 1-8 15,-3 26 1 1,-3 2-1-16,-20 95 4 15,31-144-4-15,2-3 0 16,0-1 0-16,-2-5 4 0,2 5-3 16,2-6 0-16,3-12 9 15,-5 2 11-15,0-4-21 16,0-2 0-16,1 2 1 0,6-14 3 16,20-60-4-1,-24 74-10-15,1 0 9 0,-2-3 1 16,3 1-8-1,7-14 0-15,3 3 8 0,39-42 0 16,-50 63 0 0,4 0-3-16,-4 5 3 15,1-1 0-15,5-2-4 16,-2 5-4-16,28 39 8 16,-31-30 2-16,0 4-2 15,-3-2-1-15,1 5 1 16,3 10 1-16,-3 67 0 15,-12-76-1-15,-2-1 1 0,-2-3 6 16,0 3-5-16,-14 12 0 16,-2-1-1-16,-73 46 2 15,83-67-2-15,3-7 0 16,-1 0-1-16,3 0 4 16,-12-5-4-16,4-5-12 15,-15-36-5-15,32 30-38 16,6 0-38-16,5 2-63 15</inkml:trace>
  <inkml:trace contextRef="#ctx0" brushRef="#br0" timeOffset="105319.89">22136 4452 560 0,'-69'9'40'0,"71"-13"-40"15,-2 4-1 1,2-1 1-16,-2 1 1 0,9 0-1 16,9 0 0-1,95 0 0-15,-86-4-5 0,0 1-28 16,-3 3-45-16,-2-1 5 0,21 1-93 16</inkml:trace>
  <inkml:trace contextRef="#ctx0" brushRef="#br0" timeOffset="105499.57">22188 4623 368 0,'-28'25'125'0,"-41"25"-113"16,69-50-12-16,2 2 4 15,3 1-4-15,4-2 6 0,10-1 2 16,113-12-8-1,-96 2-52-15,-1 0-147 0</inkml:trace>
  <inkml:trace contextRef="#ctx0" brushRef="#br0" timeOffset="106509.82">23780 3752 557 0,'-11'-6'24'0,"-5"2"-10"0,-18 15-7 16,24 9-4 0,-4 5-2-16,-1 5 11 0,-2 2 6 15,-8 29-17-15,-4 6-1 16,-30 118 4 0,55-166-1-16,1-2-3 15,3-1-4-15,-2-6 4 16,2 12-2-16,5 0-5 0,-5-23-1 15,2-6 8 1,0-5 5-16,3-6-5 0,1-16-3 16,3-14 3-16,18-131 3 15,-25 156-3-15,2 0-1 16,-2 6 1-16,4 6 2 16,-2-13-2-16,5 12-17 15,28 40 17-15,-23-13 0 16,1 2 2-16,1 1-4 15,2 1 4-15,15 23 1 16,81 67-3-16,-92-100-1 16,1-4 1-16,-6-2 7 15,2-3-7-15,16 2 10 16,-8-8-3-16,35-48 7 0,-57 34-9 16,-5 0-5-16,-3-1 0 15,-1 6 3-15,-6-19-3 16,-2 5-11-16,-42-36-12 15,49 59-27-15,1 2-85 16,4 0-129-16</inkml:trace>
  <inkml:trace contextRef="#ctx0" brushRef="#br0" timeOffset="106859.87">24301 3679 409 0,'-6'-10'16'16,"-17"-8"-7"-16,21 20 0 16,2 0-3-16,-5 2-2 15,3 6 1-15,0 6 6 0,-4 70-5 16,10-73-3 0,2-1 5-16,3-2 4 0,0-2-11 15,9 7 5 1,5-2-5-16,50-11 17 0,-62-10-7 15,0-2-9 1,0-4 3-16,1-5 2 0,5-8-6 16,-7-7 6-1,-31-69-5-15,3 89 19 0,3 4-9 16,-1 1-12-16,1 5-3 0,-14-4 2 16,-56 23-21-1,74-5-20-15,1 7-60 0,6 0-108 16</inkml:trace>
  <inkml:trace contextRef="#ctx0" brushRef="#br0" timeOffset="107830.16">24851 3892 457 0,'-24'44'59'15,"28"-30"-56"-15,4 2-2 16,0 4 1-16,-1 7-2 16,6 20 9-16,23 141-9 15,-34-158 0-15,2-7 0 0,1-7 2 16,-1-1 1 0,3 12-5-16,0-10 4 0,0-8 15 15,-12-16 23-15,0-8-38 16,-2-3 5-16,-1-4-1 15,-8-17-5-15,-4-11-2 16,-52-143 4-16,62 153 0 16,1 2-3-16,5 1-14 15,4 5 12-15,0-34-1 16,62-77 0-16,-40 131 0 16,0 5-2-16,-2 0 2 0,3 7 2 15,15-2-9 1,-5 8 5-16,34 52 2 0,-67-44 3 15,-2 4-2 1,-1 2 2-16,-3 0 3 0,-8 21-3 16,-3 3-2-1,-62 98 2-15,69-124 2 0,5-5-2 16,0-7 0-16,8-3-2 0,-6 11-2 16,37 3 4-1,-21-21-2-15,8 4 2 0,-4-5 4 16,3 1-3-1,20-4-1-15,0-3 0 16,72-32 3-16,-98 31-3 16,-4-2 1-16,-1 2-1 0,0-3 3 15,9-18-1-15,-5 1-3 16,7-68 3 0,-24 84 7-16,-3 1-9 0,-2 5 0 15,2 1 7 1,-8-7-7-16,-30 10 3 0,32 22-6 15,-1 4 6-15,6 0 0 16,-1 4-3-16,-5 20-5 16,5 4 5-16,20 74-1 15,-3-114-1-15,0 1-5 16,5-4-15-16,-1-1-36 0,11 3-61 16</inkml:trace>
  <inkml:trace contextRef="#ctx0" brushRef="#br0" timeOffset="108100.82">25537 3804 416 0,'0'0'18'0,"-2"6"-16"0,14 51 3 16,-12-44-5 0,2 1 1-1,0 1 1-15,0-3 4 0,5 17-5 16,-1-8 0-16,3 22-1 15,-11-43 29-15,0 0 33 16,-3-4-27-16,1 1-17 16,-2-10 3-16,-21-57-8 15,27 50-4-15,0 2-8 16,2-2-2-16,2 2-3 16,8-16-17-16,3 4 0 15,70-33-15-15,-68 59-66 16,2 0-27-16</inkml:trace>
  <inkml:trace contextRef="#ctx0" brushRef="#br0" timeOffset="108418.25">25986 3617 273 0,'-12'-8'94'0,"1"0"-52"15,0-1 16-15,-11-6-6 16,-1-3-25-16,-46-22 15 0,69 38-20 15,-2 0-13 1,2 4-4-16,0-2-5 0,2 2-3 16,3 6 1-1,38 54 4-15,-30-42 2 0,0 5-4 16,3-6-2-16,-1 5 2 16,14 19 3-16,56 91-2 15,-79-118-2-15,-2 2 3 16,-4 0 1-16,-4-4 0 15,0 16-1-15,-9-4 1 0,-70 35 0 16,61-54-3 0,-2 0-10-16,-10-1-71 15,0 1-264-15</inkml:trace>
  <inkml:trace contextRef="#ctx0" brushRef="#br0" timeOffset="108816">23272 4560 348 0,'11'-4'22'15,"14"-6"-13"-15,19-4 17 0,199-26 2 16,-175 33-2 0,17 4 14-16,11-6-13 15,7-1 11-15,104-12-22 16,21-2-14-16,484-64-1 0,-607 72 4 15,-12 1-5 1,-3 8 0-16,-6 0 0 0,81-12 1 16,203-5-1-1,-348 24-16-15,-9 1-1 0,-7 2-99 16,-6-2-21-16</inkml:trace>
  <inkml:trace contextRef="#ctx0" brushRef="#br0" timeOffset="109649.71">24263 4698 520 0,'-18'-72'27'16,"12"62"-20"0,-1 0-7-16,-9 0 0 0,-3 2 10 15,-17-4-8-15,-13 3 4 16,-105 18-6 0,143-1 2-16,4 2-2 0,2 0-8 15,5 2 8-15,-2 16 1 16,85 88 0-16,-43-98-2 15,7 1 2-15,4-5 0 16,5 2-1-16,44 13 2 16,-2-3-2-16,123 46 6 0,-206-61-6 15,-5 3 0 1,-4-4 0-16,-8 4 8 0,-2 12-8 16,-19 2-2-1,-129 56 2-15,115-78 2 0,3-6-1 16,10-4-2-1,1-4-8-15,-21-4-9 0,-18-70-33 16,68 64 1 0,5-2 12-16,5-2-28 0,8 0 2 15,23-23-24-15,13 2 88 0,134-68 38 16,-172 108-3 0,-3 0 6-16,-6 8 5 15,-3 4-2-15,15 7-13 16,-9 10-9-16,13 95-18 0,-25-99 9 15,3-4-4 1,4-3 1-16,0-3 11 0,13 15-5 16,63 5-8-1,-71-38 1-15,-3-3-7 0,-1 1 12 16,-1-7-14-16,9-12 0 16,-3-2 0-16,6-86-2 15,-27 98-11 1,2 2-6-16,-4 2 5 0,0 2-10 15,-1-9-3 1,1 7-32-16,-1 7-83 0</inkml:trace>
  <inkml:trace contextRef="#ctx0" brushRef="#br0" timeOffset="110090.11">25221 4770 343 0,'19'4'23'0,"20"36"-4"15,-32-26-1-15,-1 0-9 16,4 4 4-16,-1 0 8 16,8 17-8-16,1 3-1 15,40 82 4-15,-49-102 5 0,-5 0-11 16,0-3-8-16,-1-1 6 16,2 16 10-16,-19 24-7 15,10-57 8-15,-5-1-3 16,0-3-5-16,-2-6-11 15,-12-8 3-15,-3-12-3 16,-59-114 9-16,73 114-4 16,6-1-9-16,4 0 13 15,6-3-12-15,4-33 3 0,11 3-23 16,101-98 23-16,-93 151-1 16,4 4 2-16,1 4-2 15,-1 1 1-15,29-2-4 16,94 45 2-16,-141-20 1 15,-8 2 1-15,-8 4 10 16,-6 0-2-16,-8 22 6 16,-22 2-10-16,-141 97 8 15,154-129-1-15,-1-4-9 16,4 0 0-16,5-4-2 0,-17 7-4 16,8-4-18-1,-17-5-82-15,41-6-165 0</inkml:trace>
  <inkml:trace contextRef="#ctx0" brushRef="#br0" timeOffset="114742.24">23476 2516 260 0,'-6'-2'2'15,"-7"-8"-4"-15,3 4-9 16,-7-10 3-16,15 14 8 16,2 2 0-16,-2 0-2 15,2 0 2-15,-2 0 0 16,-6-4 13-16,8 4 24 15,-2-2 2-15,0-1-10 16,0 2 7-16,-5-3-11 16,3 1 2-16,-14-8 4 15,16 7-9-15,2 0-10 16,-3 2-11-16,1 0 6 0,-2-4 3 16,-3 2-6-1,-19-7 5-15,19 8-3 0,0 1 5 16,-4 2-7-1,-2 0 1-15,-14 0 5 16,-72 22-1-16,80-18-7 16,1 4 2-16,0 2-3 15,2 2 3-15,-19 8-4 16,1 6-4-16,-59 66 4 16,81-77 3-16,1-1-2 0,-2 1-2 15,2 0 2-15,-11 14-1 16,-1 4 0-16,-39 73-4 15,56-86 4-15,-2 1-1 16,2 2 1-16,1 4-1 16,-8 20 1-16,-18 116 1 15,26-136-1-15,1 0-2 0,4-1 2 16,0-2 0 0,2 24 0-16,10-4-3 0,61 59 3 15,-55-92 4-15,1 2-4 16,0-3 2-1,-1 0-2-15,19 12 5 0,3 0-5 16,87 34-2-16,-104-47 2 16,6-2 6-16,-2 3-6 15,4-4 0-15,27 10 0 16,142 8 0-16,-167-27 7 16,5-4-4-16,0 1 6 15,0-3 1-15,40-8-6 16,-2-3-1-16,129-52-3 0,-183 57 15 15,2 2-12 1,-1 1 4-16,0-2-7 0,19-14 9 16,-3-3-9-1,65-71 0-15,-96 82 0 0,1 1 6 16,-1-2-4-16,-2-1-2 16,9-18 2-16,10-80 6 15,-28 99-8-15,1 2 0 0,-2-2 0 16,-1 4 7-1,-4-17-5-15,-2-1-2 0,-40-59 0 16,38 80 16 0,-3-2-12-16,-2-2-1 0,0 2-3 15,-20-18 4 1,3 0-4-16,-79-57-1 0,96 82-3 16,5 0 4-1,-5 4 0-15,0-2 0 0,-13-5 0 16,-56-8 6-16,73 18-5 15,1 0-2-15,0 0 3 16,-3 0-2 0,-13-1 0-16,0-1-1 0,-69-17 1 15,83 17 4-15,1 0-4 16,3 2 0-16,0 2-6 0,-9-2 6 16,4 2 0-1,-17 16-4-15,31-14 4 16,0-2 0-16,-1 0 0 15,3 0 0-15,0 3 0 16,-2-6 3-16,2 1-3 16,-2 2-1-16,2 2 1 15,-4-2 2-15,-2 0-2 16,2 3 0-16,-9-2 0 0,13-1-5 16,0 0-7-16,0-1-32 15,0 1 8-15,2 1-3 16,1 1 7-16,7 18-56 15,-2-18-55-15</inkml:trace>
  <inkml:trace contextRef="#ctx0" brushRef="#br0" timeOffset="126103.7">10442 4168 294 0,'-4'-1'28'15,"4"-2"-8"1,0 2-9-16,0-1-3 0,-2-2-2 16,2 1 5-1,0-5-7-15,0 8-4 0,0 0 0 16,0 0 0-16,0 0 10 0,-2 2 3 16,0 4-4-1,2-7 1-15,0 1 6 0,0 1-5 16,0-1-2-1,0 0-4-15,0 0 5 0,4 0-10 16,-4 3 2 0,4-3 0-16,1 0 3 15,1 0-2-15,8 0-2 0,1 0 0 16,50-6 5-16,-54 3-5 16,2 0 1-16,-1-3-1 15,-1-1 9-15,16-4-7 16,44-56 4-16,-63 51-7 15,2 1 9-15,-1-4-9 16,-1-1 2-16,8-16-1 16,-3-6 4-16,12-82-4 15,-27 106-1-15,0 6 3 16,-3-1 6-16,1 3-9 0,-8-12-3 16,-1 4 3-1,-32-14 0-15,34 28 0 0,3 2-3 16,0 2-4-1,0 4 7-15,-7 3 0 16,-39 60 1-16,40-40 0 16,-1 5 2-16,2 3-2 15,1 2 2-15,-15 35-3 16,3 5 9-16,-41 165-7 16,59-202-1-16,-1 1 3 0,5-2 4 15,0-1-6-15,-5 38 2 16,7-4-3-16,20 113 6 15,-11-166-7-15,0-2 0 16,0-1 0-16,-3-4 1 16,12 16-1-16,20 33 0 15,-36-58 0-15,-2 3 3 0,2-1-3 16,-2-4-2-16,2 3-1 16,1 0-5-16,4 1-32 15,-7-5-8 1,4 0-34-16,-2 0-144 0</inkml:trace>
  <inkml:trace contextRef="#ctx0" brushRef="#br0" timeOffset="127029.66">11458 3996 440 0,'-10'-6'35'15,"-9"-4"3"-15,4-3-29 16,-7-6 25-16,20 19-2 16,-1-2-18-16,3 2-7 15,3-2-7-15,-1 2 0 16,31 6-1-16,-20-6 4 16,3-2-1-16,1 2-2 15,4-4 0-15,16-2 0 16,8-4 3-16,118-32-3 0,-132 36-1 15,-2-3-8 1,-4 4-10-16,-3 2-50 0,22-8-8 16,-8 5-48-1</inkml:trace>
  <inkml:trace contextRef="#ctx0" brushRef="#br0" timeOffset="127263.24">11496 4211 403 0,'-4'4'54'16,"-17"2"-42"-16,29-2-12 16,-2-2 0-1,1 2 5-15,1 0 6 0,17 0-7 16,87-2-3-16,-83-8 0 15,0-2-1-15,4 0-62 16</inkml:trace>
  <inkml:trace contextRef="#ctx0" brushRef="#br0" timeOffset="127931.95">12849 3316 428 0,'-5'0'102'0,"3"3"-68"16,2-3-22 0,0 1-10-16,-2 7 13 0,0 65 9 15,0-51-5-15,-3 0-7 16,3 4-8-16,-1-1-3 15,-1 25 0-15,-1 5-1 16,1 106 0-16,4-141-5 16,0-4-15-16,4-2-9 0,1-5-26 15,2 12-25 1,6-9-87-16</inkml:trace>
  <inkml:trace contextRef="#ctx0" brushRef="#br0" timeOffset="128171.45">13114 3301 486 0,'-2'-3'50'0,"0"3"-20"16,2 0-9-16,-2 0-8 0,2 3-4 16,2 5 0-1,11 75 12-15,-11-54-15 0,-2 1-6 16,-2-2 4-1,0 0 3-15,-1 28-7 0,3 119 0 16,0-151-7 0,0-2 1-16,3-4-33 0,-1 0-74 15,2 18-64-15</inkml:trace>
  <inkml:trace contextRef="#ctx0" brushRef="#br0" timeOffset="128479.72">12639 3542 480 0,'0'-3'18'0,"2"-5"-17"0,8-2 2 16,75-16 2 0,-60 20 3-16,7 2 1 0,1 0-3 15,6 0 0-15,29-4-6 0,151-15 0 16,-192 22-3 0,2-3 3-16,-7 0-11 15,-2-1-16-15,20-2-55 16,-12-1-80-16</inkml:trace>
  <inkml:trace contextRef="#ctx0" brushRef="#br0" timeOffset="128695.77">12724 3773 414 0,'-4'0'26'0,"4"3"-26"15,-3 3 0-15,10-2 10 16,53 3 7-16,-44-8-4 16,4-3-4-16,2-2-4 15,3-3-5-15,23-4 0 16,10-5-5-16,132-40-14 0,-159 47-176 16</inkml:trace>
  <inkml:trace contextRef="#ctx0" brushRef="#br0" timeOffset="129469.54">13567 3443 469 0,'-29'24'0'0,"35"-12"-5"0,7 4 5 16,5 0 0-1,0 7 7-15,18 18-3 0,87 146-2 16,-113-147 3 0,-3-6 3-16,-1-4-3 0,-4-4 3 15,8 30-8-15,-6-10 9 0,-4 33 0 16,-2-79 16 0,0-5 1-16,-5 1-12 0,0-3-10 15,-6-13-1 1,-5-13-1-16,-44-119-4 15,44 114-29-15,0-5-4 16,5 1 21-16,-1 2-4 0,-3-34 15 16,32-112-6-16,6 159-11 15,0 6 11-15,4 3 8 16,-5 3 0-16,22-10 1 16,-3 9 3-16,54 16 0 15,-82 7 0-15,0 6-2 16,-5 1 9-1,-2-1 0-15,2 20-6 0,-10 3 2 16,-54 98-1-16,37-112 0 16,1 2-4-16,0-1 2 15,4-4 0-15,-17 20-2 0,-32 30-1 16,68-73-4 0,3-2-19-16,2 1-7 0,2-7-3 15,13-12-27 1,8-7-5-16,84-89-26 0,-97 104 91 15,-1 4 19 1,-7 6 10-16,-3 2 17 16,13-8-19-16,-9 9-4 15,16 26 4-15,-23-13-1 16,3 1-7-16,2 6-6 0,0 1-1 16,11 16 1-1,53 93-6-15,-58-109-3 0,2-7 2 16,-4-1 1-16,0-5-1 15,12 6 4-15,-1-8 0 16,30-42 2-16,-48 20 4 16,-4-6-16-16,4 1 6 15,-6 1-5-15,2-22 0 16,-4 3-2-16,-23-52 1 0,16 90 0 16,2 0-21-16,0 2-46 15,3 0-144-15</inkml:trace>
  <inkml:trace contextRef="#ctx0" brushRef="#br0" timeOffset="129859.95">14451 3439 442 0,'-27'36'121'0,"24"-23"-115"0,3 0-6 16,0 1 9-1,3 2 2-15,-1 16 2 0,25 84-9 16,-25-100-2 0,5-4 5-16,0-2-3 0,-3-1-2 15,7 8 3-15,1-7-1 16,21-6 3-16,-31-12 0 16,5-2-2-16,-1-3 1 15,1-6-6-15,6-11 3 16,0-4-4-16,24-63 2 15,-33 86 0-15,5 3-1 16,-1 0-2-16,2 2 1 0,5-5-3 16,43 18 0-1,-47 1 2-15,-1 2 2 16,0 2 5-16,-1 0-5 16,11 14-12-16,-2 6-11 0,33 65-31 15,-42-83-13-15,0-11 31 16,2-3-104-1,-2-2-57-15</inkml:trace>
  <inkml:trace contextRef="#ctx0" brushRef="#br0" timeOffset="130629.84">15072 3224 454 0,'-2'0'25'15,"2"4"-15"-15,0 4-6 16,2 13 11-16,29 96 17 0,-23-87-1 15,-6 1-23 1,0-3 13-16,-4 2 11 16,2 29-17-16,-8-2-7 15,-9 80-5-15,17-134 2 0,0-3-5 16,0 0 4-16,0-3-3 16,2 0 7-16,3-42-8 15,1 23-1-15,1-1-11 16,2-1-6-16,4 0 12 15,12-20-4-15,4 0-79 0,87-75 68 16,-85 98 15 0,-2 3 4-16,-2 5-13 0,-1 4 15 15,25-9 9-15,-8 12-6 16,37 44 12-16,-76-20 27 16,-4 0-12-16,-2-1-11 15,0 4-6-15,-5 21 0 16,-24 92-10-16,27-114-1 15,4 0 1-15,0-6-3 16,2-3-1-16,2 8 1 16,1-6 4-16,17-26 8 15,-9-6-8 1,3-9-2-16,2-3-1 0,2-3-1 16,13-24-5-16,-1 0 3 15,9-86 1-15,-47 132 0 16,-3-1 0-16,-1 3-6 15,-4 2 7-15,-11-10 0 16,-50-14 0-16,70 31-3 16,3 1-12-16,0 1-13 15,2 0 17-15,2 6 5 0,3 5 6 16,19 36-1-16,-17-42-2 16,-3 1 2-16,5 1-8 15,0-4-13-15,8 3 6 16,8 0 16-16,89-2 5 15,-90 0 8-15,-2 3-12 16,-1 1 7-16,-2 4 8 16,18 7 4-16,42 64-17 15,-77-71 0-15,3-1-1 0,-5 3 6 16,-2-3 2-16,-1 14 10 16,-7-2 0-16,-63 54-5 15,48-63-15 1,-2 3 0-16,0-4-5 15,-4 1-36-15,-29 18-141 0</inkml:trace>
  <inkml:trace contextRef="#ctx0" brushRef="#br0" timeOffset="131209.85">12730 4142 437 0,'-8'3'20'0,"3"-3"-12"16,3-3-4-16,-4 3-4 16,8-1 12-16,36-13 3 15,-18 5 4-15,9 0 5 16,9-4-10-16,12 4 13 16,56-10-11-16,29 2-12 15,465-36-1-15,-465 41 0 0,-1-4-2 16,-2 3-2-1,-5 0 0-15,137-17 1 0,501-68 0 16,-651 88-6 0,-10 0 6-16,-13 3 1 15,-12 0-1-15,75-5 0 0,-34 4-6 16,69-1-6 0,-189 12-37-16,-2 1-19 0,-4-2-63 15</inkml:trace>
  <inkml:trace contextRef="#ctx0" brushRef="#br0" timeOffset="131929.74">14130 4313 495 0,'-10'-4'57'0,"10"2"-49"16,0 0-4-16,0 0 10 0,-2 0 6 16,8 10-14-1,-4-6 0-15,4 6 5 0,3 1 11 16,0 2-4-1,9 9-7-15,6 10 15 0,68 88 1 16,-73-91-16 0,2 0 3-16,3 0-12 0,1 1 15 15,23 23-14-15,4-1-1 16,104 87-2 0,-136-118 5-16,0-3-4 0,-2-4-2 15,-3 0 2-15,16 10 2 16,17 18-3-16,-46-42-3 15,-4 0 3-15,2-2 13 16,-5 0-13-16,-1-8-2 16,-6-8 2-16,-28-75 9 0,40 68-7 15,5 0-1 1,-1-2 1-16,2-2 3 16,10-30-5-16,5-2-2 15,52-128 2-15,-64 168 5 16,-3 2-5-16,-3 4-4 15,-1 5 4-15,5-15-1 0,-14-5-4 16,7 30-12 0,0 2-16-16,0 0-13 0,0 2-52 15,-2 1-20-15,4 3-7 0</inkml:trace>
  <inkml:trace contextRef="#ctx0" brushRef="#br0" timeOffset="143959.94">5570 461 211 0,'-9'2'26'15,"2"0"7"-15,-6 4-24 16,-18 11-3-16,28-17 0 16,1 1-6-16,0 2 2 15,0-1-2-15,-3 0-2 0,0 4 2 16,-1 23-3-16,4-25 0 16,4 6-20-16,-2-4-107 15</inkml:trace>
  <inkml:trace contextRef="#ctx0" brushRef="#br0" timeOffset="144899.9">5340 990 340 0,'-7'-2'27'0,"5"-2"3"15,-6-2-15-15,3 2 2 0,3-1 22 16,0 2 2 0,2 3-17-16,0 0-6 15,0 0-12-15,0 3 5 0,0-3-11 16,0 5-2 0,0-5-1-16,2 0 3 15,2 4 0-15,1 1-3 16,5 0 6-16,53 15 1 15,-43-15-3-15,1-2-1 0,4-3 2 16,5-2-1-16,28-4 5 16,8-6 2-16,211-60-7 15,-212 61 5-15,4-2-6 16,-2 3-1-16,-3 4 1 16,67-8 3-16,-2 4-3 15,244 4 0-15,-316 8-1 16,1-2 1-16,-2 0 0 15,0 2-1-15,60-2 1 16,232 13 4-16,-293-10-3 16,6-1-2-16,8 2 2 0,1-2 0 15,71 0-1-15,7-4-4 16,305-30 4-16,-381 28-2 16,-9-4 2-16,-3 0 0 15,-2 2 0-15,59-4 3 16,-9 0-3-16,172-5-1 15,-238 15 1-15,1 0 3 16,1-3-2-16,1-3-2 0,47 2 2 16,204-26 2-1,-251 16-3-15,3-1-2 0,-1 4 2 16,-3 3 1-16,44-13 0 16,-10 7-2-1,97-1-4-15,-159 18 3 16,-3 1-15-16,-3 0-22 15,-1 3 18-15,8 3 13 0,-5-3-7 16,7 23-17-16,-19-17-108 16</inkml:trace>
  <inkml:trace contextRef="#ctx0" brushRef="#br0" timeOffset="145761.39">6064 766 73 0,'-10'-8'188'0,"-19"-12"-160"15,29 15-13-15,0-1-7 0,2 3-8 16,4-4 5-16,1-2-3 16,1-1-1-16,21-12 19 15,-29 19 0-15,2-3-2 16,-4 5 8-16,2-2 2 15,-2-1 19-15,0 3-10 16,0 16-23-16,2-12 0 16,-2-2 0-16,2-1-12 15,-2 5-1-15,4 7 2 16,20 77 9-16,-17-62-11 16,1-5 1-16,-2 0-2 0,-2-2 3 15,8 23-3 1,-6-6 0-16,-1 82-10 0,-6-97-44 15,-1 0-68 1,4-6-84-16</inkml:trace>
  <inkml:trace contextRef="#ctx0" brushRef="#br0" timeOffset="147279.64">6116 1636 474 0,'-20'14'27'0,"-74"26"-27"15,83-22 0-15,-5 0-2 0,5-2 4 16,0 0 4-16,-7 17-6 16,4-5 0-1,17 42 0-15,4-60 4 16,0-1-3-16,1 0-2 15,-1-1 2-15,11 6-1 16,4-4 0-16,56-2-1 0,-62-14 1 16,-3 0 5-16,3-2 2 15,-5-2-2-15,11-9-4 16,18-51 10-16,-44 56-5 16,2 3-2-16,-3-1 12 15,0 3 1-15,-6-10-12 16,0 4 6-16,-38-7-10 15,43 22-2-15,1 2 0 16,3 0-28-16,0 0-30 0,-6 8-40 16,12 2-25-1</inkml:trace>
  <inkml:trace contextRef="#ctx0" brushRef="#br0" timeOffset="148129.96">9173 546 379 0,'-5'-2'80'15,"5"0"-37"-15,-4-2 14 16,1 1-19-16,1 6-2 15,2-2-14-15,0-1-21 16,0 3-1-16,0-1 0 16,2 6 5-16,3 7 8 15,19 89-8-15,-22-83-1 16,1 3 7-16,-1-1-1 0,-2 4-8 16,2 21 3-16,-4 99-3 15,2-134-2-15,0 1-14 16,2 3-24-16,-2 1-55 15,3 20-79-15</inkml:trace>
  <inkml:trace contextRef="#ctx0" brushRef="#br0" timeOffset="148741.24">9295 1267 438 0,'-2'0'22'0,"4"2"-15"0,11 8-7 16,-11-6 3 0,3-2-2-16,0 1 3 0,4-2 6 15,1 4-2-15,4-4 0 0,24 5 1 16,-36-6 2 0,-2 1-5-16,0-1-4 0,0 3-2 15,0-1 0 1,-2 2 0-16,-16 14 5 0,7-9-4 15,0-1-1 1,-1 4-6-16,2-3-1 0,-11 12 4 16,-37 49-1-1,52-62 3-15,3 0 1 0,3-2-5 16,0-3 3-16,5 10-4 16,3-6 0-16,46 6 4 15,-40-15 4-15,-3-2-1 16,2 2 3-16,-1 2-1 15,12-2-3-15,-2 4 0 16,48 29 1-16,-64-24-1 16,1-3 0-16,-1 2 1 15,-2 0-1-15,4 6 5 0,-4 33 29 16,-8-32-11 0,-8 1-15-16,-3 3 1 15,-1-3-9-15,-15 22 0 16,-7-3-20-16,-89 62-93 0,109-85-231 15</inkml:trace>
  <inkml:trace contextRef="#ctx0" brushRef="#br0" timeOffset="149280.89">6723 936 601 0,'-2'-23'7'0,"-48"-20"-7"0,50 43-6 15,-2 1-54 1,-4 2-14-16,2 0 49 0,0 4-14 16,1 19-133-1</inkml:trace>
  <inkml:trace contextRef="#ctx0" brushRef="#br0" timeOffset="149461.43">6879 788 699 0,'-23'14'1'0,"7"-2"1"0,0 0-2 15,3 2-14-15,-14 10 2 0,-13 44-19 16,46-52-57 0,8 2-26-16,4-4-99 0</inkml:trace>
  <inkml:trace contextRef="#ctx0" brushRef="#br0" timeOffset="149609.66">7167 1011 621 0,'-11'5'33'0,"4"-2"-28"0,1 1-3 16,-8 1 0-16,-8 9-4 15,24-15-2-15,5-2-94 16,6 6-73-16</inkml:trace>
  <inkml:trace contextRef="#ctx0" brushRef="#br0" timeOffset="149749.65">7737 708 688 0,'-19'-2'26'15,"3"2"-24"-15,-11 2 3 16,-27 2-5-16,54-4-3 15,3-2-43-15,8 4-126 16</inkml:trace>
  <inkml:trace contextRef="#ctx0" brushRef="#br0" timeOffset="149930.1">8157 1070 593 0,'-16'13'27'15,"5"-4"-11"-15,-12 10 3 0,8-2-6 16,19-24-13 0,3-1-29-16,9-4 0 0,6-6-49 15,27-20-125-15</inkml:trace>
  <inkml:trace contextRef="#ctx0" brushRef="#br0" timeOffset="150069.82">8668 796 377 0,'-6'0'155'16,"2"-2"-139"-16,4 0 0 0,-3-2 18 16,14-14-10-1,-9 12-8-15,6-5-16 0,1 0-22 16,1 2-29-16,13-8-89 16</inkml:trace>
  <inkml:trace contextRef="#ctx0" brushRef="#br0" timeOffset="150229.93">8981 804 555 0,'-9'4'27'15,"2"2"-26"-15,-8 6 1 0,-16 20 3 16,26-30-5 0,2 2-1-16,1 2-34 0,2 4-29 15,-2 10-36 1,2 4-217-16</inkml:trace>
  <inkml:trace contextRef="#ctx0" brushRef="#br0" timeOffset="150390.23">8938 1131 573 0,'-21'33'30'16,"-74"28"-10"-1,84-55 20-15,3-4-21 0,1 0-12 16,2-2-7-1,-4 0-9-15,3-6-59 0,-7-22-62 16,8 22-242 0</inkml:trace>
  <inkml:trace contextRef="#ctx0" brushRef="#br0" timeOffset="150559.94">8277 1037 644 0,'-16'-7'34'0,"3"0"-23"0,1-3 5 16,1 2-10-16,-13-11-6 16,2 2-1-16,-29-22-47 15,44 33-41-15,-3 6-86 16</inkml:trace>
  <inkml:trace contextRef="#ctx0" brushRef="#br0" timeOffset="150730.64">7811 1123 219 0,'-40'8'420'0,"6"0"-416"15,-26 11-4-15,0-8-26 16,-63 5 14-16,110-18 10 16,5 0 2-16,-2 2-45 15,6-2-38-15,-9 0-104 16</inkml:trace>
  <inkml:trace contextRef="#ctx0" brushRef="#br0" timeOffset="150899.62">7405 858 719 0,'-17'-8'14'0,"1"-2"-1"16,3-3-5-16,-3 5-1 15,-8-13-7-15,1 3-3 16,-8-9-27-16,31 32-114 16,2-1-221-16</inkml:trace>
  <inkml:trace contextRef="#ctx0" brushRef="#br0" timeOffset="151081.53">7172 1011 609 0,'-25'5'6'0,"-17"16"-1"16,-3-16-4-16,-44 14 0 15,78-17-2-15,5-1-3 16,3-1-34-16,1 6-131 0</inkml:trace>
  <inkml:trace contextRef="#ctx0" brushRef="#br0" timeOffset="151229.9">6713 1057 528 0,'-42'-11'185'16,"13"6"-163"-16,10 1-22 15,7-3-28-15,-17-4-48 16,19-62-69-1</inkml:trace>
  <inkml:trace contextRef="#ctx0" brushRef="#br0" timeOffset="151397.01">6434 984 598 0,'-22'4'0'0,"-16"10"-30"16,-18-14-68-16,58-1-114 16</inkml:trace>
  <inkml:trace contextRef="#ctx0" brushRef="#br0" timeOffset="151534.92">6017 1409 175 0,'-19'-8'0'0</inkml:trace>
  <inkml:trace contextRef="#ctx0" brushRef="#br0" timeOffset="151713.73">5879 1128 590 0,'-20'-4'0'16,"16"-1"-4"-16,6 0-245 0</inkml:trace>
  <inkml:trace contextRef="#ctx0" brushRef="#br0" timeOffset="155109.84">13337 267 510 0,'-11'-12'37'16,"-5"-1"-17"-16,-26-10 1 15,38 17 12 1,-1 4 8-16,0-3 2 0,3 5-19 15,0-4-5-15,-3 2-11 16,7 4-8-16,-4-4 0 16,2 2-6-16,2 0 6 15,1 0-4-15,3-2 4 0,48 4 4 16,-38-4-1 0,3 2-1-16,2 0-3 0,-3 0 2 15,17 0 2 1,-1 2-3-16,39 11-9 15,-67-12 7-15,-2 2 0 16,-2-3-10-16,0 2 3 16,-2-1 1-16,-2 2 4 15,-12 0 0-15,-1-1-6 16,-4 3-17-16,-5-1 19 0,-1 1 4 16,-21 9 3-16,-110 58-2 15,131-55 2-15,3 1-5 16,-2 2-6-16,3 3 12 15,-18 20-2-15,5-3 2 16,-7 38 0-16,46-76-6 16,-1 0 5-16,6 2-2 15,1-4 3-15,11 2 7 0,14-4-3 16,113-28-3 0,-120 20-1-16,2 4 1 0,-2 0 1 15,2 4-2-15,27-2-7 16,87 32 6-16,-129-18-1 15,-1 6-1-15,1 1 1 16,-5-2 0-16,13 15 2 16,-8 3 13-16,-25 61-12 15,-2-80 6-15,-9 1 0 16,0 0-7-16,0 1 0 16,-18 10-3-16,-3-2 1 15,-59 14-24-15,92-39-73 0,3-2-21 16</inkml:trace>
  <inkml:trace contextRef="#ctx0" brushRef="#br0" timeOffset="155489.99">13983 324 303 0,'11'-13'217'16,"-11"4"-197"-16,-20-1-14 0,18 15-5 15,0 3 1 1,-3 4 9-16,2 4-7 0,1 14-2 16,12 106 1-1,-8-106 13-15,2-8-9 0,3-4-1 16,-1-1-4-16,8 18 3 16,6-8-5-16,52 19 0 15,-59-45 9-15,-3-1 6 16,2 0-13-16,-3-3 3 15,11-1-4-15,-3-7 7 16,28-55-7 0,-38 43 1-16,-5-4-2 0,0-3 3 15,-2 0-3-15,-2-26 0 0,-40-106 0 16,28 148 5 0,1 1-5-16,-1 8-3 0,-1-2-3 15,-12-4 2 1,-4 8-39-16,-58 47-26 0,69-17-56 15</inkml:trace>
  <inkml:trace contextRef="#ctx0" brushRef="#br0" timeOffset="156059.9">13056 1179 516 0,'-9'-2'49'0,"4"0"-30"15,5 0-17-15,-6 0 1 16,15-2 2-16,2 0 9 16,4 4-11-16,10 0 11 0,6-2-5 15,29-1 8-15,14 0-5 16,197-13-11-16,-221 12 1 16,6 0 7-16,2-3-8 15,-2 0-2-15,57-8 3 16,1 0 2-16,175-38-4 15,-262 47-5-15,-7 2 5 16,-3 3 0-16,-3 1-4 16,13-3-9-16,-3 11-35 15,-29-3-50-15,-1 7 20 16,-5 1-121-16</inkml:trace>
  <inkml:trace contextRef="#ctx0" brushRef="#br0" timeOffset="156699.98">13613 1371 297 0,'0'-4'173'16,"0"2"-171"-16,6 0-2 0,4-3 1 16,5-2 8-1,70-6 0-15,-68 14-5 0,-1-1 2 16,-1 0 5-16,2 0-4 0,12 0 8 16,39-3-11-1,-63 0 7-15,-3 3-7 0,-4 0 1 16,2 0 6-1,-2 3 11-15,-5 0-8 16,-47 25-9-16,28-13-2 16,-4-2-6-16,1 4 1 0,6-2-9 15,-27 16 11-15,6 0 4 16,-45 60-2-16,85-79-4 16,2-2 4-16,2 1-4 15,2-3 2 1,4 13-7-16,45 19 7 0,-39-38 3 15,3 0-1-15,3-4 1 16,-3 0-2-16,24 0 7 16,0-2-8-16,99-18-5 15,-118 22 5-15,3 0 1 16,-6 3 0-16,1-2-2 0,14 5-2 16,-5 1 3-1,8 35 0-15,-37-31 2 0,-2 1 22 16,-1 3 0-1,-4-2-15-15,-9 17 4 0,-85 65-10 16,74-76 5 0,-4 2-8-16,0-1-3 0,-3 0-1 15,-28 18-3-15,1 0-36 16,-86 34-22 0,140-70-31-16,7-6-59 0</inkml:trace>
  <inkml:trace contextRef="#ctx0" brushRef="#br0" timeOffset="157042.74">14825 882 400 0,'2'0'67'0,"10"2"-66"16,1-4 0-16,65 0 3 0,-53-2 13 15,1-1 20 1,-2 1-25-16,1 0-12 0,22-5 0 16,-5 3 0-1,47 0-37-15,-86 6-59 0</inkml:trace>
  <inkml:trace contextRef="#ctx0" brushRef="#br0" timeOffset="157239.57">14758 1273 586 0,'-4'4'3'0,"-1"8"11"0,3-10-14 16,38 1 22-16,-28-8-11 16,11 4-4-16,1-4-4 15,2-1-3-15,25-4-16 16,122-34-86-16,-140 34-82 15</inkml:trace>
  <inkml:trace contextRef="#ctx0" brushRef="#br0" timeOffset="157539.87">15730 605 627 0,'0'-4'26'0,"-2"2"-26"0,2 4-38 16,6 12 38 0,1 2 13-16,-1 8-6 0,-2 4 1 15,6 27-6 1,-3 7 19-16,-5 154-5 0,-4-177-16 15,-3-10 5 1,3 1-1-16,0-5-4 0,0 27-7 16,-8 59-19-1,12-100-71-15,0 1-119 0</inkml:trace>
  <inkml:trace contextRef="#ctx0" brushRef="#br0" timeOffset="157910">16017 808 409 0,'4'-2'47'0,"-4"15"-33"16,2 0-6-16,3 5 3 15,-2 3 8-15,3 22 20 16,1 4-17-16,20 105-13 15,-19-138 5-15,1 0-5 16,5-4-8-16,-1 0 6 16,14 12-5-16,4-10 1 15,83-30 1-15,-87-4-4 0,-4-6 0 16,-2-3 3-16,-5 1-1 16,15-28-2-16,-7-117 1 15,-35 152 11-15,-4 9 15 16,-8 4-6-16,-3 4 4 15,-26-4-7-15,-10 11-15 0,-136 60-3 16,171-47-11 0,4 7-51-16,2 4-112 0</inkml:trace>
  <inkml:trace contextRef="#ctx0" brushRef="#br0" timeOffset="161240.06">1091 228 215 0,'-22'-2'6'16,"22"4"-6"0,0 0-1-16,0 1 1 0,0-2 0 15,0 3 3 1,2-4-3-16,5 0 3 0,-7 0 11 15,0-1 4 1,0 1 1-16,0-3 6 0,-2 2-8 16,2-4-8-1,-9-9-1-15,9 14 6 0,0 0 2 16,-2 0 3-16,2 0-11 0,-3 0 3 16,3 0-4-1,0 0 6-15,0 0-2 16,0 0-1-16,-2 3-1 15,2-3 0-15,0 2-9 0,2 7-2 16,1 1 2 0,-1 7 30-16,0 2-7 0,0 5-7 15,5 29-3-15,1 15 9 16,31 202-16-16,-32-217-1 16,-1 5 0-16,-2 6 4 15,1 4-3-15,4 66-5 16,4 298 3-16,-13-372 4 15,0-2-7 1,0-8 0-16,2-9 1 0,3 36 2 16,-1-16-4-16,19 21 0 15,-21-77 1-15,0-2 3 16,-2 1-4-16,2 1 0 0,2 2 0 16,0 3 6-1,2 36-6-15,-6-40 0 0,0 0 0 16,-2-2 5-1,0 2-5-15,0 3 0 0,-4 2 0 16,6-11 7 0,0 0-7-16,0 0 1 0,0 0-1 15,0 0 2-15,2 0-2 0,2-3-2 32,-8 3-4-32,4-1 4 0,4 1-15 15,-4-1-14-15,2 1-16 16,0-5-9-16,9-5-22 15,-9 6-57-15</inkml:trace>
  <inkml:trace contextRef="#ctx0" brushRef="#br0" timeOffset="161979.82">563 1952 393 0,'-9'-1'19'15,"-4"-1"-8"-15,2-3-11 16,13 0 2-16,0 3 0 16,2 0 7-16,8 2-2 15,-1 0-6-15,16 0 6 16,111 2-5-16,-110-4 12 15,11 2-3-15,1-4-7 16,9 0 6-16,51-6 7 16,18-5-11-16,321-60 1 15,-356 53-2-15,-1 0 10 16,-2 2-3-16,-4 3 5 16,77-15-5-16,-3 8 2 15,275-12-6-15,-373 32 0 16,-6 0-5-16,2 2 6 15,-4 2-9-15,43-2 1 0,118 12-1 16,-188-8 5 0,-3 1-2-16,-3-2-6 0,-2-1 6 15,7 2-2-15,-5 1-1 0,-7-2-3 16,-4-2 3 0,-2 1-1-16,2 1-46 0,0-1 40 15,-2 0-87 1,-1 0-55-16</inkml:trace>
  <inkml:trace contextRef="#ctx0" brushRef="#br0" timeOffset="164771.28">13540 0 191 0,'-4'0'136'0,"-2"0"-115"15,0 0-17 1,-1 0 9-16,-11 0 8 0,12 0-1 15,-3 0-6 1,0 0 11-16,2 0-14 0,-8 0 8 16,-30 0 2-1,36 0 8-15,0 0-12 0,1 0-2 16,0 0 1-16,-7 0 4 16,1 0-13-16,-34 0 0 15,30 0-6-15,-5 0 7 16,-1 0-8-16,-3 0 3 15,-26 0-3-15,-3 0 12 16,-107 0-11-16,139 0-2 16,1 0 2-16,-1 0 5 15,6 0-6-15,-22 0-3 0,-55 22 3 16,85-8 8 0,-3 6-8-16,2 1 5 0,-3 0-3 15,-6 19 8 1,3-1-10-16,-28 90-3 0,40-98 3 15,1-4 4 1,2 4-3-16,0-3-2 16,-3 26 2-16,3-2 1 15,15 82-2-15,-3-115-4 16,-4-2 4-16,3 1 2 16,0-2-1-16,11 21-2 15,63 60 2-15,-68-82-1 0,3-3 0 16,-1 2 0-16,-1-1 5 15,20 16 0-15,-1-3-5 16,90 56 0-16,-102-76 0 16,4 4 5-16,-1-3-5 15,3-1 5-15,28 6-5 16,6-3 8-16,136-9-7 16,-162-1-2-16,-1-1 2 0,-1-1 2 15,-2 3-3-15,33-1-4 16,112 5 4-16,-154-2 4 15,1-2-3-15,2-2-2 16,0 2 2-16,29-3 2 16,-1-3-3-16,114-20-5 15,-140 19 4-15,-2-1 1 16,-3-2 0-16,1-1-2 16,22-7 7-16,-5-2-2 15,58-32-3-15,-88 44-4 0,-1-1 4 16,0 1 4-1,2-3-2-15,10-9-4 0,50-42 4 16,-62 48 1 0,1 2-3-16,0-2-5 0,2-1 5 15,13-10 7-15,-1-1-6 16,46-52-2-16,-68 67 2 16,1 1 3-16,-1 0-4 15,3-2-2-15,2-12 2 16,-2-2 7-16,1-58-5 0,-6 68-4 15,-4 2 4 1,0-4 2-16,2 3-4 0,-2-16-1 16,-13-64 1-1,10 80 5-15,0 1-4 0,1 4-2 16,-3-3 2-16,-1-11 7 16,-4 1-8-1,-26-46-4-15,25 59 4 0,6 0 0 16,-2-2 3-16,1 5-7 15,-11-12 8-15,4 0-1 16,-36-12-3-16,42 31-1 16,0 0 1-16,0 0 8 15,0 0-8-15,-11 0 0 0,-47 0 0 16,56 0 4 0,0 0-4-16,-2 0-4 0,-1 0 4 15,-10 0 4 1,-3 0-4-16,-60 0 0 0,69 0 0 15,1 0 2 1,-2 0-2-16,2 0-5 0,-21 0 5 16,-2 0 4-1,-94 0-1-15,110 0-6 0,-3 0 6 16,0 0 0-16,2 0-3 0,-25 0-7 16,-106 0 7-1,127 0 1-15,6 0-1 16,3 0 0-16,0 0 0 15,-20 0 4-15,4 0-4 0,-57 0-6 16,84 0 6 0,0 0 2-16,2 0-2 0,0 0 0 15,-6 0-4-15,2 0 1 16,-11 0-12 0,15 0-15-16,2 0 4 15,1 0 0-15,-2 0-12 16,-5 0 10-16,-20 0 3 15,31 0 16-15,-6 0 4 0,4 0-13 16,0 0-11-16,-2 0-37 16,-1 0-64-16</inkml:trace>
  <inkml:trace contextRef="#ctx0" brushRef="#br0" timeOffset="166696.97">14005 1277 300 0,'-6'-12'52'0,"-2"-2"-47"16,-2-14 3-16,10 24-7 16,-2 0 5-16,2 2-3 0,-3 0-2 15,3-4 0 1,-2 0 8-16,-2-6 2 0,4 8 12 15,-2 2-5 1,-1 0 8-16,0 0-3 16,-1-4-9-16,-15-13 8 15,13 18-1-15,2-1-15 16,-2-1 11-16,-1 1-7 16,-7-3 1-16,-1 1-3 15,-39-8 0-15,37 10-2 0,-1 0 7 16,0-3-7-16,0 4 6 15,-19-4-8-15,-2 2 9 16,-78 9-13-16,92-3 1 16,0 4-1-16,1 0 5 15,-1 4-3-15,-21 7-4 16,-88 50 4-16,110-54 2 16,3-1-4-16,-1 2-4 15,2 0 4-15,-20 12 4 16,2 3-1-16,-58 58-4 0,83-76 2 15,4 1 6 1,4-2-7-16,1 3-2 0,-7 12 2 16,7 3 4-1,4 73-3-15,2-82-2 0,-4 0 2 16,2 2 4-16,0 1-5 16,0 16-4-16,9 77 4 15,-5-101 4-15,0 1-4 16,3 0-2-16,0-2 2 15,8 18 5-15,6 0-5 0,72 70 0 16,-68-86 0 0,-1 2 3-16,-2-5-3 0,3 1-3 15,21 9 1-15,1-1 2 16,103 23 1-16,-123-41 2 16,0-4-3-16,1 0 2 15,3-3 2-15,27 2-8 16,122-19 3-16,-155 14 1 15,2-4 5-15,0 1-5 16,-2 0 0-16,23-9 5 16,-1-3-4-16,80-42-2 0,-107 52 2 15,-2 1 3 1,-3 0-4-16,1-3-5 0,17-8 5 16,-4-1 5-1,52-50-3-15,-72 58-4 0,1 2 4 16,0 0 3-1,-1 2-5-15,8-15-4 0,28-41 4 16,-39 52 5 0,1 3-3-16,-3 1-4 0,1-2 4 15,4-13 7-15,-5 1-5 0,-1-51-3 16,-6 61 2 0,1-1 8-16,0-1-10 15,0 0-2-15,-2-17 4 16,-1 3 7-16,-13-64-4 0,12 80-3 15,-1-1 0 1,-2 2 9-16,0-1-7 0,-7-10-5 16,-44-38 4-1,45 52 6-15,-2 2-7 16,2 0 1-16,-1 0-1 16,-15-8 6-16,2 1-8 15,-38-14-2-15,59 25 3 16,1 2-3-16,3 2 1 0,-3-3-10 15,-6 2 10-15,2 1 2 16,-28 1-2-16,33-1-2 16,1 3-9-16,1-1 2 15,0 0-23-15,-3 2-25 16,-2 17-43-16,13-10-81 16</inkml:trace>
  <inkml:trace contextRef="#ctx0" brushRef="#br0" timeOffset="168990.14">911 506 295 0,'0'0'32'16,"0"0"-10"-16,0 0-9 15,0-1-5-15,0-2 0 16,0 3 3-16,2 0-10 0,-2 0-2 15,-2-1 2 1,2 2 7-16,0-1 4 0,0 0 4 16,-3-7 8-1,1 8 1-15,4-1-11 0,-2 0-7 16,0 0-6-16,3-1 2 16,-3 1-3-16,7 4-2 15,-7-7 2-15,2 3 4 16,0-1-3-16,2 1-2 15,3 0 2-15,2 0 2 16,38-1-3-16,-33-5 0 16,3-1 3-16,3-1 5 15,2 0-6-15,19-6 3 0,101-32-4 16,-122 40 3 0,0 3-4-16,-5 3-3 15,2 0-6-15,9 3-4 16,-4 3-32-16,11 38-43 0,-27-42-221 15</inkml:trace>
  <inkml:trace contextRef="#ctx0" brushRef="#br0" timeOffset="170046.33">232 437 378 0,'-16'2'45'0,"-22"-12"-20"15,38 10 10-15,0-4-13 0,2 4-6 16,-2-4 5-16,2 0-12 16,0 1-5-16,11 3-1 15,-9-3-2-15,-2 3 6 16,4-5-7-16,1 4 1 15,6-5-1-15,3-2 6 16,30-19-5-16,-41 26-2 16,0-1 0-16,-5 4 0 15,-3-2-1-15,3 1-4 0,-11 16 6 16,4-11 16 0,3 3-16-16,-5 6 0 0,0-1 0 15,-7 13 1 1,0 6-1-16,-32 71-2 0,44-92 2 15,-2 0 2 1,2-2-1-16,2-2-2 0,-5 10 2 16,5-1-1-1,7 20 0-15,-3-34-3 0,0-1 3 16,-2-2-2-16,2 0-2 0,2 2-1 16,6-9-5-1,-8 6 10-15,0-2 0 16,0-1 1-16,5-2 8 15,5-1-3-15,1-5-5 16,45-28-2-16,-45 36 2 16,-2-1-1-16,0 1 0 15,2 2-5-15,12 0-1 16,0 2 6-16,48 26-5 16,-66-17 5-16,0-2 0 15,-3 1 2-15,0 0 3 0,3 9-1 16,-12 47 3-16,-5-52 4 15,-4 0-11-15,1 0 0 16,2 2-8-16,-12 10 0 16,1 0-41-16,-22 34-16 15,42-52-21-15</inkml:trace>
  <inkml:trace contextRef="#ctx0" brushRef="#br0" timeOffset="171090.11">2918 1436 364 0,'-9'0'30'16,"-13"2"-28"-16,22-4 5 16,0 4 12-16,0-1 3 15,2 4 10-15,1 3-9 16,1 3 7-16,21 42-11 15,-19-42-1-15,-2 1-2 16,1 3 3-16,-3-3-16 0,8 14 3 16,7 45-5-1,-15-63 6-15,-2 5-7 0,0-1-2 16,0-1 1-16,2 8-2 16,-2-1-21-16,16 12-46 15,-12-30-42-15</inkml:trace>
  <inkml:trace contextRef="#ctx0" brushRef="#br0" timeOffset="172061.54">3308 1881 384 0,'-7'2'39'15,"-12"-4"-39"-15,23-1-20 0,-4-1 20 16,2 3 4-1,1 1 7-15,1-2 1 16,18 0-4-16,-15-3 12 16,-1 4 6-16,1-5-10 15,0 1 2-15,6-2-7 0,-2 0-9 16,25-11-2-16,-36 18 1 16,3 0 3-16,-3 0-4 15,0 0-6-15,0 3 5 16,2-2 0-16,-4 3-5 15,2-4 6-15,0 3 0 16,0 0 2-16,0 1 4 16,-3 3 3-16,-6 26-7 15,5-20 4-15,-3-2-6 0,1 0-1 16,1-1 1-16,-7 12 5 16,4-2-4-16,-17 46 0 15,25-64 0-15,0 3-1 16,2-4-8-1,3-1 3-15,2 2 5 0,4-2 2 16,45-3 4-16,-43-2-6 16,3 3 0-16,-1 0 5 15,1 0-5-15,19 0 1 0,68 2 0 16,-89 0 7 0,-8 2-8-16,0 0-1 0,-3 0 1 15,7 2 8 1,-6 2 2-16,-14 22 21 0,-1-14-19 15,-3 4-2 1,-1 4-10-16,-3-4-5 0,-15 18-1 16,-5-1 1-1,-85 41-26-15,101-72-44 0,2 0-8 16,4 0-177-16</inkml:trace>
  <inkml:trace contextRef="#ctx0" brushRef="#br0" timeOffset="173449.79">1356 1516 511 0,'-4'3'27'0,"-2"-8"26"16,-15-7-38-16,21 12-4 16,0 0 5-16,0 0 12 15,0-3-18-15,0 3-10 16,4 3-3-16,-4-6-12 16,5 2-104-16,7 1-7 0</inkml:trace>
  <inkml:trace contextRef="#ctx0" brushRef="#br0" timeOffset="173610">1557 1020 625 0,'-20'-7'11'16,"-5"-5"4"-16,-60-15-5 15,79 24-10-15,6 2-10 0,2 0-64 16,4 1-130-1</inkml:trace>
  <inkml:trace contextRef="#ctx0" brushRef="#br0" timeOffset="173779.84">1739 688 189 0,'-17'-2'435'0,"-4"2"-414"16,-76-13-14-16,94 13 2 15,3-3-9-15,3 0-44 16,3 2-13-16,10-6 0 16,13-4-90-16</inkml:trace>
  <inkml:trace contextRef="#ctx0" brushRef="#br0" timeOffset="173929.63">2076 519 508 0,'-15'50'42'16,"15"-50"-35"0,0 0-7-16,4 2-8 0,0-2-5 15,8 4-14 1,3 4-46-16</inkml:trace>
  <inkml:trace contextRef="#ctx0" brushRef="#br0" timeOffset="174079.83">2283 1244 499 0,'-20'17'8'16,"5"1"-8"-16,6-3-23 16,-16 10-35-16,15-5-128 15</inkml:trace>
  <inkml:trace contextRef="#ctx0" brushRef="#br0" timeOffset="174229.93">2123 1512 395 0,'-20'7'103'16,"7"0"-82"-16,-1-1-11 15,5-2-10-15,-14 6-9 16,11-2-109-16</inkml:trace>
  <inkml:trace contextRef="#ctx0" brushRef="#br0" timeOffset="174402.14">2038 1233 579 0,'-23'0'30'0,"4"0"-3"15,-19 0-13-15,7-2-14 0,-18-4-10 16,47 6-52 0,4-2-174-16</inkml:trace>
  <inkml:trace contextRef="#ctx0" brushRef="#br0" timeOffset="174579.73">1998 1046 53 0,'-11'-8'478'0,"-3"-4"-441"16,-1-1-27-16,-19-17 7 15,32 27-3-15,0 1-14 16,2 2-15-16,0 5-94 16,0 0-69-16</inkml:trace>
  <inkml:trace contextRef="#ctx0" brushRef="#br0" timeOffset="174709.7">1682 1642 565 0,'-5'2'0'16,"3"-4"-15"-16,7-6-224 0</inkml:trace>
  <inkml:trace contextRef="#ctx0" brushRef="#br0" timeOffset="174889.72">2063 958 599 0,'-16'-4'39'0,"7"0"-6"16,7 2-33-16,2-2-29 15,-7 0-35-15,10 2-33 16,19 10 24-16,-13-2-279 16</inkml:trace>
  <inkml:trace contextRef="#ctx0" brushRef="#br0" timeOffset="177770.19">2881 3617 377 0,'-8'-4'67'16,"4"4"-19"-16,0-2-3 15,-5 0-4-15,3 0-2 16,-6-4-15-16,12 6-1 16,0 0-11-16,0 2 5 15,0-2-12-15,2 0-4 0,-4-2 2 16,2 4 1 0,0-2-4-16,2 0-6 0,0-2 6 15,6 2 2 1,7 0-2-16,78-9 1 0,-68 6-1 15,4-2 0 1,-4-2-2-16,1 1 1 16,21-8 1-16,-5 2 9 15,36-18-9-15,-78 32 1 0,-2-2-1 16,0 2 4-16,0-2-4 0,0 4 0 16,-14 4 3-1,7-5-3-15,-3-2-2 16,1 2-17-16,-2-2 12 15,-11 6 3-15,-3 4 4 16,-58 41-1-16,70-35 2 16,1-4-3-16,1 1 2 15,1 2-3-15,-11 18 3 16,2 2 4-16,-37 96-3 16,52-109-2-16,-1-1 3 0,3-2 2 15,-1-2-4-15,-2 16-4 16,-2 35 4-16,9-69 2 15,3 3-2-15,-3-3-1 16,0 0-4-16,4 0 1 16,0 3-1-16,19-7-11 15,-19 2 2-15,5-2 13 16,2-3-6-16,2-1 5 16,14-6 4-16,2-1 4 15,71-41-6-15,-81 49-5 0,-2-1 5 16,3 2 3-1,1 2-3-15,16-7 0 0,68 7 0 16,-91 5-3 0,-6 1 0-16,1 2-7 0,-2 2 7 15,6 6 3-15,-4 3 15 16,-22 55-7-16,2-51-8 16,-3-1 13-16,-1-1-11 15,-3-2 0-15,-18 20-2 16,-1-5 4-16,-79 44-3 0,107-71-2 15,1-3-11 1,4 0-10-16,4-5-53 16,-4 1-71-16</inkml:trace>
  <inkml:trace contextRef="#ctx0" brushRef="#br0" timeOffset="178289.67">3607 3577 325 0,'0'-2'53'0,"0"2"-37"0,0 0 2 15,-3 2 18 1,1 0-5-16,-16 24-12 0,12-16-10 15,1 1 13 1,1-3-10-16,0-1-6 0,-6 11 6 16,6 2 4-1,-7 61-7-15,13-65 1 0,0 1-8 16,3 2 10-16,1-3-11 16,6 19 0-16,42 62-1 15,-46-83 0-15,3-6-1 16,1-2-3-16,1-2 4 15,11 5 7-15,1-9 5 0,59-34 7 16,-72 15-5 0,-4 1 9-16,3-3-20 15,-3-2 4-15,5-19-7 16,-7-2 15-16,-12-72-2 16,-3 103-12-16,3 4 6 15,-4 0-3-15,1 1-4 16,-9-5-1-16,-55-12 1 15,57 27 1-15,-4 2-1 0,2 0-18 16,1 0-7-16,-16 7 3 16,-2 2-42-16,-40 55-47 15,66-52-110-15</inkml:trace>
  <inkml:trace contextRef="#ctx0" brushRef="#br0" timeOffset="179147.75">2724 4560 353 0,'-13'4'77'15,"-25"4"-41"-15,38-14-24 0,0 4 10 16,3-1 1-16,-3 3-11 0,2-4 1 16,8 1-13-1,-5 1 10-15,2-2-3 0,0 2-4 16,1 2 10-1,13-7 5-15,3 2-5 0,108-27-2 16,-95 15 1 0,8-2 12-16,4-4-13 15,2 1-4-15,49-15 2 0,0-5 5 16,186-37-11 0,-244 67 9-16,-4 2-9 15,-3 4 8-15,-1-2-11 16,31-4 2-16,91-8-2 0,-139 21 7 15,2-2-6 1,-4 2-2-16,1-2 4 0,15 2 2 16,-2-2-5-16,36 1-4 15,-63-3 4-15,2 3 4 16,3 0-3-16,-3-1-2 16,8 1 2-16,-4-2 2 15,17-1-3-15,-23 3-6 16,-4 0 6-16,2 0-1 15,0 0-16-15,0 3-34 16,-9 6-33-16,2-6-45 16</inkml:trace>
  <inkml:trace contextRef="#ctx0" brushRef="#br0" timeOffset="181660.13">3436 4714 450 0,'-39'-4'36'0,"37"4"-11"16,0-1-11-16,2-1-2 0,0-1 8 15,2 2-3-15,-2-2 2 16,4 3-19-16,-4-2 2 16,2 0 3-16,4 0 5 15,-2-2-8-15,2 0 1 16,38-22-2-16,-32 20 7 15,3 0-8-15,-1-2 0 16,1 2 0-16,14-8 3 16,-2 0-1-16,40-19-4 15,-65 32 4-15,-2-1 3 16,0 2-5-16,0 2 1 0,-2-1 3 16,0 4 11-1,-11 11-4-15,3-6-11 0,4 0 2 16,-3 2 2-1,1 4-4-15,-13 14-5 16,-43 99 5-16,53-107 2 16,-3 2 0-16,5 2-4 0,0-4 4 15,-9 18-2-15,8-8 0 0,2 10-13 16,12-42 3 0,4 0 6-16,-4-2 0 15,3 0 3-15,9 0 2 16,-1-4 7-16,54-20-8 0,-51 20-2 15,-3 4 2 1,1 2 4-16,-3-2-2 0,18 2-4 16,48 18 5-1,-73-13-3-15,-2 0 1 0,1 1 0 16,-5 2 10 0,5 6-2-16,-8 4-1 15,-39 54-8-15,29-60 5 0,-1 0-2 16,1-2-3-1,1-2-6-15,-9 10 4 0,3-7-3 16,-14-3-23-16,32-10-14 16,0-6-106-16,5-5-44 15</inkml:trace>
  <inkml:trace contextRef="#ctx0" brushRef="#br0" timeOffset="182041.36">3769 4439 370 0,'-6'-5'142'0,"1"0"-122"16,5-1-20-16,0 0 13 16,0-6-10-16,21-28 1 15,-17 34 8-15,2 2-9 16,-1-2-2-16,1 3 0 15,8-1 9-15,1 7-7 16,32 28 1-16,-40-21-3 16,-3 3 17-16,-2-1 6 15,1 3-19-15,2 12 3 0,-5 5 5 16,-16 75-10 0,9-90 3-16,3-4-6 0,0-1 12 15,4-2-12-15,-6 10 0 16,12 25 0-16,-2-44 0 15,2 3-8-15,-1-4-5 16,3 2-12-16,11-2-8 16,5-5-55-16,87-46-104 15</inkml:trace>
  <inkml:trace contextRef="#ctx0" brushRef="#br0" timeOffset="182449.79">4816 3735 538 0,'-2'-1'79'0,"-15"-12"-65"15,19 13-14-15,0-1 0 16,0 1-8-16,0 0 8 15,9 0 4-15,5 0 7 16,69 6-11-16,-68-9-2 16,2 3 2-16,-2 0 0 15,1-2-10-15,18 2-17 0,51-8-29 16,-83 12-14 0,-4 2-17-16,-2 5-143 0</inkml:trace>
  <inkml:trace contextRef="#ctx0" brushRef="#br0" timeOffset="182610.18">4843 4087 420 0,'-6'34'15'0,"12"-28"-1"0,4-5-12 16,0 3 12-16,1-1 4 16,12 1-14-16,64-2-1 15,-70-4-3-15,4-2 0 16,1 0-22-16,3 0-128 15</inkml:trace>
  <inkml:trace contextRef="#ctx0" brushRef="#br0" timeOffset="184209.8">5724 3663 273 0,'-3'-4'65'0,"1"4"-17"16,0-2-9-16,0 2-2 16,-1-4 5-16,-2 4 1 15,-3-14-10-15,6 9-18 16,2 0 0-16,-2 2-4 15,2-2 2-15,0-3-13 0,6-21 3 16,-4 18 0 0,2 3-3-16,1-2-1 0,2 4 1 15,2-8 5-15,4 0-5 16,30-14 0-16,-39 28 0 16,5 0 2-16,-3 0-2 15,4 2-7-15,3-1 7 16,-2 4 3-16,29 17-1 15,-33-14-2-15,1 0 1 16,-3 4 15-16,2 2-7 16,4 10-9-16,-2 80 1 15,-4-91 10-15,-5 1-9 16,-3 4 6-16,1 1-6 0,-3 20 11 16,-1 1-9-16,-23 102-2 15,18-111-2-15,1-2 8 16,0-4-7-1,1-1-2-15,-9 26 2 0,0-6 3 16,-15 54-4-16,33-92-5 16,0-5 5-16,0-1 5 15,0 0-5-15,0 5-1 0,4-10 1 16,-6 5 1 0,4 0-1-16,-2 0-4 0,0 0 4 15,0 0 4 1,3 0-4-16,-6-2 0 0,3-1-4 15,3 1 4 1,-1 2 0-16,0-1 0 0,7-4 2 16,4-1 10-1,58-26-11-15,-50 20-1 0,3 0 2 16,5-3 0-16,0 4-2 0,29-13-4 16,127-49 4-1,-161 66 2-15,1 0-1 0,-6 3-2 16,-2 2 2-1,16-3 2-15,-8 1-3 0,1 8 1 16,-26-4-1 0,0 0 13-16,3 0-13 15,-3 0 0-15,2 0 2 0,-2 1-6 16,2 1 0-16,-4-2-25 16,2 0-18-16,0 0-27 15,2 4-72-15</inkml:trace>
  <inkml:trace contextRef="#ctx0" brushRef="#br0" timeOffset="186860.27">16596 571 279 0,'-2'-15'120'16,"-6"-2"-63"-1,-23-47-35-15,23 50 11 0,2-1-3 16,1 2 12-16,-1-1-23 0,-6-10 2 16,-12-44-8-1,17 58 22-15,0-1-2 16,1 2-18-16,-1-1 0 15,-9-8 5-15,-3 0-19 16,-49-31 15-16,49 44-10 16,-6 0 4-16,-4 3-10 15,2 0 0-15,-24-2 3 16,-4 4 1-16,-111 33-4 16,137-20 0-16,-2 5 0 0,0 4 1 15,0 5-1-15,-32 23-5 16,-141 170 5-16,165-186 4 15,6 3-2-15,2-4-4 16,6 2 4-16,-28 35 0 16,10-2-2-16,-30 151-7 15,73-177 7-15,5-3-2 16,3 0 2-16,6 1 0 0,7 39 0 16,7 2 0-1,86 168 0-15,-88-212-6 0,6-4 5 16,5-2-5-1,1-7 6-15,40 24 0 0,194 30 0 16,-220-78 6 0,-4 0-6-16,2-6-4 0,-4 0 4 15,50-8 2-15,-3-6 0 16,191-81-4-16,-233 73-3 16,-2-3 4-16,-7 0 1 15,1-5-8-15,37-36 8 16,-6-7 3-16,97-195-2 0,-151 226-2 15,-7 3 2 1,-1 1 5-16,-10 3-6 0,4-40 3 16,-80-135 0-1,43 188 16-15,-7-1-14 0,3 3-3 16,-3 2-2-16,-38-24 0 16,-1 8-19-16,-144-12-40 15,188 66-55-15,0 14-55 16</inkml:trace>
  <inkml:trace contextRef="#ctx0" brushRef="#br0" timeOffset="188160.08">6494 3473 364 0,'-6'-2'57'0,"2"-4"-21"0,-4 2-8 16,2-5 5-16,-7-4-4 16,-1-5-15-1,-24-51-3-15,30 58-1 0,0 1 10 16,-1-2 0-16,-1 3-16 15,-11-9 7-15,-1 2 5 16,-70-12-10-16,71 24-4 16,-6 2 6-16,0-2-3 15,-2 0-4-15,-33-6 1 16,-157-24 7-16,182 30 4 16,3 2-11-16,1 0-4 0,2 6 6 15,-27 2-1 1,8 9-3-16,-70 74-2 0,101-58 2 15,0-1 4 1,1 0-3-16,1 0-2 0,-16 34 2 16,-1 1 3-1,-46 177-4-15,69-196-4 0,1 0 4 16,6-5 2-16,0 2-2 0,-3 44 0 16,16 160 0-1,3-204 4-15,-2 0-4 0,5-1-5 16,6-1 5-1,16 40-2-15,11-7 3 16,145 96-2-16,-151-153 2 16,6-3 8-16,1-5-9 15,6 1 2-15,52 11-2 0,2-11 7 16,221-19-7 0,-281-2 0-16,0-4 0 15,2 0 9-15,-1-7-9 16,48-22 2-16,160-147-2 15,-225 145 8-15,-4-4-7 0,-4-3-2 16,-5 1 3-16,22-50 5 16,-15 2-2-16,-20-169-4 15,-20 227 7-15,-10 2 9 16,-4 4-12-16,-4-1 3 16,-23-31 4-16,-8 10 10 15,-119-64-22-15,154 110 0 16,6 4 0-16,0 2-1 15,6 2-3-15,-16-5-12 0,-18 11-26 16,42 9-11 0,3 5-60-16,-3 10-31 0</inkml:trace>
  <inkml:trace contextRef="#ctx0" brushRef="#br0" timeOffset="205491.34">18876 609 85 0,'-5'22'51'0,"-1"27"-40"16,8 121-11-16,2-124-4 15</inkml:trace>
  <inkml:trace contextRef="#ctx0" brushRef="#br0" timeOffset="206879.61">16366 9418 105 0,'-2'-30'34'16,"-4"-51"1"-16,6 68-16 16,-2 1 13-16,2-2-1 15,-2-3 9-15,-3-14-8 16,1 1 9-16,-17-60 1 0,19 80-25 15,0-1 8 1,2 3-3-16,-2 3 6 0,-2-10-5 16,-8-7-7-1,12 25-3-15,0-2-7 0,-2 1-5 16,2 9 7-16,-2 14-1 16,-1 20 7-16,-17 211-3 15,16-191-7-15,-1 3 13 16,1 3 2-16,-2 4-11 15,-6 75 5-15,1 17-4 16,-24 383 1 0,35-461-6-16,0-2-2 0,2-5 2 15,0-4 1-15,2 83-2 0,8 290-1 16,-17-384 1 0,0 4 2-16,1-1-3 0,-2-7-1 15,-3 59 5 1,-1-17-4-16,4 95-1 15,8-191-2-15,-2 0 0 16,2-4 0-16,-4-1-1 0,4 5 4 16,-4-3 0-1,-2-3-1-15,4-3-1 16,-2 3 0-16,2-1-5 0,0 0-1 0,-3 0-1 16,1 0-6-1,0-2-3-15,2 0-23 0,2 0-10 16,0-4-33-1,3 0-2-15,3-8-179 0</inkml:trace>
  <inkml:trace contextRef="#ctx0" brushRef="#br0" timeOffset="207829.98">16129 12346 294 0,'-14'4'29'15,"-22"0"-5"-15,34-4-8 0,0-2-11 16,2 0 7-16,2-1 3 0,3-3 4 16,44-39-3-1,-28 27 2-15,6-7 1 16,7 2-3-16,9-7-8 15,46-30 6-15,24-15-1 0,348-223-10 16,-358 235 2 0,-1 7-2-16,-2 4 2 15,-4 0-5-15,94-52 3 16,-12 7-3-16,285-153 1 16,-393 212-1-16,1 0 0 0,-4 2 0 15,-5 4 1-15,56-33-1 16,142-76-2-16,-239 130 2 15,-3 5 1-15,-9 2 1 16,-5 2-2-16,12-5 2 16,-7 6 6-16,-7 5-7 0,-2-4 0 15,0 0-2 1,0 0-5-16,-2 2-35 0,-3 2-60 16,-8 4-89-1</inkml:trace>
  <inkml:trace contextRef="#ctx0" brushRef="#br0" timeOffset="209209.72">16071 12408 71 0,'0'2'29'0,"-2"2"-17"0,-1-2 3 15,1 4-3 1,0-1-5-16,2 2-7 0,-3-7-4 15,3 0 4 1,0 0 5-16,0 0-3 0,0-1 11 16,0 1 20-1,0 1 3-15,0-1-17 0,0 0-17 16,-2 0-2-16,0 0 0 0,-1 2-1 16,-3 6-1-1,2-6-11-15,4 0 1 0,0 0-5 16,0-2-7-1,0 4 15-15,0-4 7 0,2-6 2 16,-2 6 6 0,2 0 2-16,-2 0 3 0,0 0-6 15,0 0-5-15,2 0-9 16,9-4 0-16,-11 4-1 16,0 0-12-16,3-1-20 15</inkml:trace>
  <inkml:trace contextRef="#ctx0" brushRef="#br0" timeOffset="210110.03">16062 12427 107 0,'0'-3'60'16,"2"0"-38"-16,-2-4-4 16,2 1 5-16,5-8-10 15,-7 11-9-15,0 2 0 16,0 1 2-16,2 0-4 0,0-1 4 16,-2 1-1-1,0 1 4-15,2-1-2 0,-2 0-6 16,-2 0 3-1,2 1 6-15,2 2-2 16,-2 3 3-16,-2-6-6 16,2-2 7-16,2 0-2 15,-2 0-9-15,0-1 2 0,0 3 1 16,0 0-4-16,0 5-2 16,0-3-7-16,-2 0 2 15,2 1 7-15,0 0 13 16,-2-1-9-16,4 0 3 15,-4-2-4-15,2-2 4 16,0 2 0-16,0 0 7 16,0-2-2-16,0 2-7 15,0-2 0-15,0 2 3 0,0 0-8 16,0 2 3-16,0-2-3 16,0 0 7-16,2 2-7 15,-2-2-4-15,0 0 4 16,2 0 2-16,1 2-1 15,3 0 10-15,4 4-10 16,42 24 10-16,-38-21-11 16,-1-2-2-16,3 1 2 15,4-2 12-15,21 10-11 0,117 38 9 16,-119-41-9 0,11-2 7-16,-4 4-4 15,3 1-1-15,49 14-1 16,5 2 8-16,224 72-9 0,-269-86 0 15,-4 3 0 1,1-1 4-16,-1-2 0 0,49 19-3 16,-5 2 5-1,162 83 4-15,-227-106-7 0,3-2 4 16,-3 2-5-16,2-2 8 0,31 12 3 16,123 52-13-1,-162-65 5-15,4-1 9 0,-1-1-13 16,-1 3-1-1,31 11 1-15,-2 1 3 0,100 52-5 16,-139-64 2 0,2 1-2-16,-3 2 15 0,-3 1-12 15,20 16 4-15,-1 0-4 16,55 47 6-16,-75-73-8 16,-5-1 3-16,1 4-4 15,4-5 13-15,10 9-13 16,42 28 5-16,-56-37-5 15,-1 0 11 1,3-3-11-16,-4 1-3 0,7 3 3 16,2-1 5-16,16 4-4 15,-31-10-2-15,-2 4 0 16,0-4 1-16,0 3 0 16,2-2-6-16,-2 0 0 15,0 4 1-15,-4-4-32 0,-5 4-79 16,-3-1-31-1</inkml:trace>
  <inkml:trace contextRef="#ctx0" brushRef="#br0" timeOffset="210879.76">16968 10964 495 0,'-8'-6'52'0,"-4"2"-22"16,3 0-1-16,-1 0-3 0,-13-3 11 16,3-1-31-1,-14-5-6-15,34 12-27 0,7 5-59 16,7-3-21-1,3 3-130-15</inkml:trace>
  <inkml:trace contextRef="#ctx0" brushRef="#br0" timeOffset="211030.08">17363 10743 578 0,'7'-19'18'16,"-16"1"-6"-16,-58-39-10 0,60 50-2 15,2 2-19 1,10 0-51-16,2-1-1 0,6-8-18 16,62-23-78-1</inkml:trace>
  <inkml:trace contextRef="#ctx0" brushRef="#br0" timeOffset="211189.78">17536 10928 218 0,'2'29'149'0,"6"22"-121"0,-8-4-8 16,-10 29-2-16,10-75 12 16,2 4-13-16,2-3-12 15,-2 2-5-15,4 4-20 16,27 13-17-16,-24-18-57 16</inkml:trace>
  <inkml:trace contextRef="#ctx0" brushRef="#br0" timeOffset="211379.84">17567 11503 327 0,'-10'13'36'0,"1"-1"-16"16,-5-1 7-16,1 0-3 16,-14 13-24-16,-58 46-1 15,79-61-12-15,-3-2-12 16,3 1-2-16,-4 5-10 15,-5 6-17-15,1 3-9 16</inkml:trace>
  <inkml:trace contextRef="#ctx0" brushRef="#br0" timeOffset="211529.8">17189 11935 511 0,'-38'34'25'16,"-113"44"-13"-16,130-69-9 15,2-6 8-15,5 0-11 16,5-1-16-16,-11 2-68 16,11-8-311-16</inkml:trace>
  <inkml:trace contextRef="#ctx0" brushRef="#br0" timeOffset="211680.12">16910 11734 502 0,'-20'-8'43'0,"-57"8"-21"16,68 0-13 0,2 0-9-16,2 0-12 15,5-1-64-15,-2-3-82 0</inkml:trace>
  <inkml:trace contextRef="#ctx0" brushRef="#br0" timeOffset="211840.18">17276 11314 527 0,'-29'-58'41'15,"20"58"-28"-15,5-3 0 0,-1 3-13 16,5-2-26-16,-5 2-59 16,13-4 17-16,59-14 3 15,-46 8-52-15</inkml:trace>
  <inkml:trace contextRef="#ctx0" brushRef="#br0" timeOffset="212010.18">17810 11185 433 0,'-10'2'55'0,"-1"-2"-43"15,1 0-8-15,-9 4 0 16,1-6 8-16,-24-5-12 15,39 6-12-15,3-1-11 16,0-1-25-16,0 2-78 16</inkml:trace>
  <inkml:trace contextRef="#ctx0" brushRef="#br0" timeOffset="212197.54">17047 10899 532 0,'-41'-15'20'16,"3"9"5"-16,9 2-25 0,7-4-2 15,-24-8-43-15,17-4 4 16,37-72-30-16,6 74-73 16</inkml:trace>
  <inkml:trace contextRef="#ctx0" brushRef="#br0" timeOffset="212379.87">16750 10743 520 0,'-20'-5'18'0,"-11"7"-14"16,-1-8-3-1,6-42-1-15,33 31 0 0,4 1-10 16,9 0-45-1,2 1-57-15</inkml:trace>
  <inkml:trace contextRef="#ctx0" brushRef="#br0" timeOffset="212531.99">17490 10326 462 0,'33'-1'29'0,"17"-25"-17"0,-44 18-11 15,3-2-2 1,-3-2 1-16,6 4-7 0,10-10-49 16,69-29-83-1</inkml:trace>
  <inkml:trace contextRef="#ctx0" brushRef="#br0" timeOffset="212699.82">17904 10321 313 0,'-73'148'135'0,"60"-128"-127"16,1 3-8-16,3-6-1 15,5-3-6-15,-6 17-21 0,33 39-6 16,-9-61-45 0,1 0-94-16</inkml:trace>
  <inkml:trace contextRef="#ctx0" brushRef="#br0" timeOffset="212869.87">17902 11273 555 0,'-20'28'23'0,"-16"30"-23"31,-42 53 2-31,76-105-5 0,4 0 3 16,5 1-39-16,1 0-30 15,11 5-79-15</inkml:trace>
  <inkml:trace contextRef="#ctx0" brushRef="#br0" timeOffset="213059.99">17833 12009 393 0,'-31'69'17'0,"-103"119"-13"0,112-164-1 15,1-6 27-15,2-2 1 16,3-3-17-16,-15 10-4 16,6-9-8-16,-21-7-2 15,34-7-20-15,-1 0-35 16,0 0-87-16</inkml:trace>
  <inkml:trace contextRef="#ctx0" brushRef="#br0" timeOffset="213213.23">16956 12306 478 0,'-27'-10'39'0,"4"4"-26"15,-26-8-10-15,7-4 16 16,-37-24 0-16,75 34-19 16,4 3-29-16,7-2-63 15,2-5-80-15</inkml:trace>
  <inkml:trace contextRef="#ctx0" brushRef="#br0" timeOffset="213379.94">17031 11778 631 0,'2'-16'14'16,"-13"1"5"-16,-65-25-12 15,67 31-7-15,3 5-10 16,2 3-8-16,1-2-80 15,3-6-76-15</inkml:trace>
  <inkml:trace contextRef="#ctx0" brushRef="#br0" timeOffset="214499.96">16108 10128 311 0,'-8'0'35'16,"-4"-2"-16"-1,-24-7 1-15,32 2-4 0,0 7 14 16,2 0 0-16,2 0-3 16,-5-2-23-16,5 0 0 15,0 0-4-15,5-1 14 0,-1 3 0 16,2 0 4-1,6 0-7-15,6-1 8 0,62 2-8 16,-63-3-7 0,6-1 1-16,-3 1 4 15,2 2-9-15,19-1 0 0,3-2 1 16,87-5 7-16,-113-2-3 16,-2 4-4-16,-3-3 5 15,-4 6 2-15,11-7-7 16,-5 0-2-16,-15 13-15 15,-6-2-40-15,-1-2-72 16</inkml:trace>
  <inkml:trace contextRef="#ctx0" brushRef="#br0" timeOffset="-214006.82">15418 9966 379 0,'-12'-9'35'0,"6"3"-12"0,2 5-14 15,1-3 19-15,-3-2 8 16,4 2-22-16,4 2 2 16,4 0 0-16,3 0-9 15,2-2 2-15,9-3-5 16,7 1 6-16,69-13-8 15,-80 12 0-15,-3 3-2 16,0 1 5-16,-1-1-3 0,10-4-4 16,-7 2 4-1,6 6 0-15,-24 1-2 0,-1 1 1 16,-3 1 4-16,-2-2 3 16,-7 6-8-16,-51 11-1 15,54-12-7-15,5 0 6 16,-4 1 1-16,1 2-7 15,-11 11 8-15,-3 8 3 0,-50 102-2 16,58-102-2 0,5 0 2-16,-1-2 4 0,3-4-5 15,-9 23 1-15,2-7-1 16,5 28 4-16,12-60-4 16,0-2 0-16,0-2-1 15,2-2 0-15,0 4 1 16,11-2 0-16,-11-2 0 15,0-3 7-15,2-2-6 16,2-1-1-16,2-4 4 16,3-8 0-1,47-50-4-15,-46 60-5 0,-1 4 5 16,2-1 2-16,3 1-2 0,15-4 0 16,0 5 0-1,69 17 0-15,-86-8 0 0,-1-2-7 16,-2 1 7-1,-2 4-1-15,11 3-5 0,13 41 2 16,-35-38 4 0,-2 1 11-16,-5-3-11 15,0 4 3-15,-11 15-3 0,-9 2 3 0,-77 75-2 16,83-94-2 0,5-2 2-16,5-2-5 0,-1-3 4 15,-8 10-57 1,11-7-32-16,51 2-75 0</inkml:trace>
  <inkml:trace contextRef="#ctx0" brushRef="#br0" timeOffset="-212366.55">18078 11093 135 0,'-2'2'20'15,"-2"-2"-6"-15,-1 0 23 0,-4-2 10 16,4 0-14 0,3 2-10-16,2-2-17 0,0 0-6 15,0 2 10 1,0-3-2-16,4 1-5 0,-1 4 25 16,-3-5 10-16,4-2-1 0,-1 0-8 15,4-5-12 1,-1-3 2-16,17-20 5 0,-21 33-3 15,-2 0-4 1,2 0-13-16,0 2 19 0,5 5-5 16,28 28-4-1,-28-27 2-15,2 3-3 0,0-2-11 16,-1-1-1-16,11 6 1 16,1-2 2-16,24 14-4 15,-37-24-16-15,-3-2-5 16,1 2-13-1,0-2-53-15,1-2-50 0</inkml:trace>
  <inkml:trace contextRef="#ctx0" brushRef="#br0" timeOffset="-211516.77">18156 10443 320 0,'-5'-6'60'0,"1"1"-37"16,-3-2-20-16,3 0 18 15,11-16-4-15,-3 15 4 0,2 0-5 16,2 0-10-1,-4 0 11-15,7-4 1 0,20-18-4 16,-29 28 5 0,-2 0-4-16,0 2-11 0,0 0 7 15,0 0-7-15,0 0 10 16,-13 14-7-16,5-8-4 16,-2 4 5-16,1 2-2 0,1 3-5 15,-10 8-2 1,0 6 2-16,-33 66 2 15,42-81-3-15,4-2-4 16,3-3 2-16,4-2 1 0,-2 12-10 16,36 8 8-1,-25-29 3-15,0-2 8 16,3 1-8-16,-1-4 2 0,14 0-2 16,2-1 3-16,82-8-1 15,-91 13-4 1,0 3 4-16,3 3 4 0,-4 0-6 15,17 1 2-15,-5 5-2 16,27 9 11-16,-58-14-7 16,0-1 4-16,-2 1 1 15,0 2 17-15,-9 10-21 0,-58 64-4 16,46-63-1 0,5 1 0-16,3 0-32 15,1-2-31-15,-13 18-67 16,8-2-86-16</inkml:trace>
  <inkml:trace contextRef="#ctx0" brushRef="#br0" timeOffset="-210516.81">18238 13128 247 0,'-8'0'50'0,"8"-1"-36"0,0-2 10 16,0 3 8-16,0 0-2 16,0 0-5-16,-3 10-3 15,1-10 15-15,0 2 4 0,0 1-8 16,-3-1-19-1,-4 5-13-15,-4 5 12 0,-49 44-3 16,48-39-9 0,1 3 6-16,-3-2-3 15,1 2-4-15,-16 22 0 16,-1 3-3-16,-48 79 1 16,78-117-19-16,2-1-57 15,2 0-1-15,4-4-137 16</inkml:trace>
  <inkml:trace contextRef="#ctx0" brushRef="#br0" timeOffset="-209902.64">17697 14199 413 0,'-11'0'37'16,"-7"0"-14"-16,-4 2-8 0,-36 16-4 15,49-10-2-15,-3 4-3 16,4 2 10-16,1 4-2 15,-9 16-1-15,3 4 2 16,-3 78 2 0,21-103-12-16,4-8-4 0,2 4 1 15,1-2 3-15,11 3-2 16,83-1-2-16,-87-19-1 16,2-2 1-16,-3-2 2 0,-1-3-3 15,16-15 0 1,-4 1 6-16,19-90-6 0,-53 104-4 15,1-8 4 1,-6 6 4-16,2-4-2 0,-10-15-4 16,-4 6 0-1,-48-27-1-15,62 59-3 0,1 3-11 16,1-2-3-16,-2 5-29 0,-3 9-21 16,-9 51-21-1,20-53-183-15</inkml:trace>
  <inkml:trace contextRef="#ctx0" brushRef="#br0" timeOffset="-208266.68">17668 14093 341 0,'-11'0'52'0,"-7"0"-32"16,2-2 13-1,-1-5 4-15,17 6-13 0,0-2-15 16,2 3-4-1,0-2 6-15,7-4 18 0,55-42-15 16,-41 32-2 0,-3 1 6-16,2-4-11 15,1 3-1-15,19-14-5 0,-4 2 10 0,54-26-11 32,-88 52 0-32,0-1 0 0,-4 3 8 15,0 0 4-15,0 3 10 16,-4-1-21-16,-35 29 16 15,24-18-17-15,-5 5-4 16,-2 2 4-16,2 2 2 16,-22 21 1-16,-79 99-6 15,105-116 6-15,3 0 0 16,2-4-3-16,0 0-3 16,-10 22 3-16,8-4 3 0,-7 41-1 15,20-80-4 1,0 4 4-16,2-2 2 0,-2 0-4 15,2 3-2-15,-2-5 2 16,6-2 0-16,-6 1-1 16,0 0-3-16,2-5 4 15,0 5 4-15,4-4-2 16,34-10-2-16,-28 10 4 16,-1 0 3-16,0-2-6 15,3 2-2-15,7-4 4 16,6-2 0-16,60-8-3 15,-73 13-2-15,-1 2 2 16,0 1 1-16,1 0-1 16,13 0 0-16,-6 2 0 15,29 14-3-15,-46-12 3 0,-4 2-2 16,-2 5 2-16,-3 4 23 16,-3 12-21-16,-75 101 0 15,58-101 1-15,1 4 4 0,-2-8 0 16,3 2-5-1,-26 17 3-15,5-4 6 0,-70 45-11 16,101-75 0 0,5-4 2-16,2-1-3 0,4 2 1 15,-5-2-17-15,5 4 2 16,9-5-7-16,-7-5-19 16,2 5-15-16,0-1-49 15,0-5 18-15,8-9-62 16</inkml:trace>
  <inkml:trace contextRef="#ctx0" brushRef="#br0" timeOffset="-197334.15">16117 10176 151 0,'0'-1'30'16,"-2"1"-13"-16,2-3-7 15,0 2-4-15,0-3-1 16,0-3 0-16,0 7 1 16,0 0-4-16,0 0 14 15,0 0 2-15,0 2-3 16,-2 4 8-16,2-3 4 16,0-7-15-16,0 1-6 0,0 3-4 15,0-2-3 1,0-2 1-16,4 4 0 0,-6 0 4 15,2 0 0 1,0 0-3-16,0 0-2 0,0 0 2 16,0 0-1-1,12-8 0-15,-10 7 0 0,2-2 0 16,-2 3 2-16,0 0-2 0,3-2-1 16,11 4 1-1,-12 1 0-15,0-2 0 0,-1 2-6 16,1-3 6-1,0 3 3-15,4 1-3 0,11 0 0 16,-17-4 0 0,3 0 0-16,-3 0 1 0,3 0 0 15,1 0-1-15,1 0 2 16,16 11-2-16,-19-10 0 16,0 4 0-16,3-2 3 15,-3 3-3-15,8 3-2 16,25 17 2-16,-30-20 2 15,-1-5-1-15,2 1-2 16,0 1 2-16,7 3 3 16,2-2-4-16,34 14-1 15,-40-16 1-15,-2 0 4 16,2 0-4-16,-2 2 0 0,11 2 0 16,0 4 1-1,36 25-1-15,-50-30-5 0,4 2 5 16,-2 0 5-1,1 1-4-15,9 7 1 16,33 24-1-16,-42-34 4 16,-2-2-5-16,1 1 0 15,1-2 0-15,7 3 5 0,2-2-5 16,29 5 0 0,-43-8 3-16,3 0 0 0,-2 0-3 15,-1 2-1 1,7 2 1-16,-2 0 3 0,29 17-1 15,-31-21-4-15,-1 0 4 16,1 1 1-16,2 1-3 16,8 2-3-16,39 4 3 15,-45-8 4-15,-1 0-4 16,-2 0 0-16,1 0-3 0,9 0 3 16,-3 0 0-1,26 0-5-15,-37 0 5 0,-1-2 1 16,-1 4 1-16,2-2-4 15,0 0 4-15,1 0 0 16,6 4-2 0,-6-6 0-16,-1 2 0 0,0 0 3 15,1 0-3-15,6 2 0 16,34 4 1-16,-37-6 2 16,4 2-3-16,-1 0-3 15,0-2 3-15,11 0 2 16,-1 2-2-16,29-2-1 0,-42 2 1 15,-4 0 2 1,0 1-2-16,0-2-3 0,5 4 3 16,3-2 2-1,21 3-2-15,-26-3 0 0,1-3 0 16,4 1 2-16,-3-1-2 0,13 3-1 16,47 0 1-1,-62-3 2-15,3 2-1 0,0 0-2 16,-1 0 2-1,11 4 0-15,-3 1-1 16,31 14-4-16,-44-21 4 16,0 3 4-16,3-3-4 0,-3 1-1 15,8 3 1 1,-2 0 4-16,26 9-4 0,-29-12-2 16,2 2 2-16,-2 0 1 15,1 0 0 1,10 4-2-16,47 29 2 0,-56-35 0 15,0-1-1-15,0 1-2 16,-3 1 2-16,10 1 3 16,-3-2-3-16,27 4 0 15,-35-5 0-15,0 1 2 16,-1 2-2-16,0-3-4 0,5 2 4 16,1-1 1-1,15 2 0-15,-22-3-2 0,2 0 2 16,-1 0 1-1,1 0-2-15,3 0-5 0,28 2 5 16,-32-4 0 0,3 2-1-16,0-3 1 0,-1 2 0 15,8-1 4-15,1-2-4 16,33 1-4-16,-42 3 4 16,1 4-1-16,-1 1 2 0,4-1-2 15,3 0 2 1,2 2 1-16,25 6-2 15,-37-12-3-15,1 0 3 16,0 0 1-16,1 2 0 0,2-2-2 16,8 0 2-1,-21 0 2-15,8 0-3 16,-4 0-7-16,2 3 7 16,-2-2-1-16,4 0-1 15,-7 5 2-15,8-4 0 16,-1-2 0-16,0 3 0 15,0-2-1-15,2 2 1 0,1-1 0 16,11 4-8 0,-14-6 0-16,0-2-12 15,0 2-4-15,-2-2-77 0</inkml:trace>
  <inkml:trace contextRef="#ctx0" brushRef="#br0" timeOffset="-195755.58">18188 10749 60 0,'2'-3'14'0,"0"3"19"16,0 0 26-1,-6 4 2-15,2-5-20 0,-1 1-16 16,0 0-17-16,1-3 5 15,-2 1-2-15,0 1 2 16,4-2-9-16,-3 3-4 16,3 0-2-16,0 3-3 15,0-2 3-15,-2 6 2 16,-2 36 18-16,0-31-4 16,1-2-3-16,3 2-11 15,-3 0 9-15,1 14 3 16,2 2-9-16,-4 72 2 15,4-77-4-15,0-3 6 16,0 0-6-16,0-1 2 0,2 24 1 16,0-5 2-1,6 74-4-15,-8-98-4 0,0-1 5 16,0 0 1-16,0-1-4 16,0 14-3-16,-3 49 3 15,3-63 7-15,0-2-6 16,3-1-1-16,-1 2 1 15,0 9 5-15,2-4-6 16,5 31-3-16,-9-40 3 16,2 1 2-16,-4 0 0 0,2 2-4 15,-2 10 4-15,0 2 2 16,-11 56-4 0,10-66-5-16,0 2 5 0,1 3 3 15,-2-3-3 1,0 16 0-16,-21 59 0 0,21-72 2 15,-1 1-2-15,3 2-4 16,-2 2 4-16,-1 16 4 16,-2 2-4-16,-10 73 0 15,12-95 0-15,1 0 2 16,1-1-2-16,1 4-4 0,-5 17 4 16,1 0 3-1,-7 86-3-15,10-99-1 0,3-4 1 16,-2-1 2-1,2-3-2-15,-5 19-2 0,-8 58 2 16,9-80 4 0,2-4-4-16,0 0-1 0,2 0 1 15,-3 10 5-15,3-4-5 16,5 31-4-16,-5-39 4 16,0 4 0-16,4-1 3 0,-2 2-6 15,3 10 6 1,-3-1-1-16,11 57-2 0,-10-64-4 15,-3 2 4 1,2-3 3-16,-2-2-3 16,2 12 0-16,0 34 0 15,-4-50 2-15,-2 1-2 0,1-2-3 16,-2 0 3 0,-1 10 4-16,2-3-4 0,-9 14 0 15,10-22 0 1,3 0 2-16,0 0-2 0,0 0-4 15,0 7 4-15,0 1 4 16,11 30-4 0,-11-33-4-16,3-2 4 0,-3-8 2 15,2 4-2-15,0 2-1 16,-2 2 1-16,0-9 4 16,0 0-4-16,0 0 0 15,-2 0-5-15,2 0 0 16,0-2-26-16,0-5-54 15,-2 10-74-15</inkml:trace>
  <inkml:trace contextRef="#ctx0" brushRef="#br0" timeOffset="-193986.78">18143 13141 141 0,'-11'15'15'0,"6"-15"-9"0,5 0 14 16,-2 2-15-16,2-2-5 15,0 0-20-15,0 0-1 16,2 0 9 0,-2 0 12-16,0-2 17 0,0 4 11 15,0-2-3-15,0 0 5 16,3 4-11-16,-3-4-10 16,0-2-9-16,0 0 0 0,2 2 0 15,0-2 11 1,0 0-5-16,9-6 2 0,-9 3-4 15,0 3 8 1,3-1-5-16,-2 0-6 0,5-3-1 16,1-1 4-1,26-9-4-15,-27 9 0 16,0 1 0-16,1 1 6 0,0-1-6 16,11-6 0-16,53-23 0 15,-65 30 6-15,3-3-4 16,-3 4 3-16,6-2-1 15,11-7 5-15,-4 2-8 16,53-22 2-16,-65 30-3 16,4-6 4-16,-1 4-3 15,-1-1-2-15,11-8 2 16,3 1 2-16,42-22-3 16,-57 28 0-16,2 2 0 15,1-1 5-15,-2 2-4 16,14-6 0-16,45-20 0 0,-58 23 3 15,-1 1-4-15,3 0 4 16,-1-2-2-16,14-7 13 16,2-4-14-16,64-39 0 15,-78 50 0-15,-1 0 6 16,-3 2-7-16,1 0 1 16,9-6-1-16,0 2 3 15,33-13 0-15,-46 14-2 0,1 3-1 16,1 0 5-1,0-3-5-15,11-3-1 0,48-32 1 16,-59 35 4 0,4-2-3-16,-3 4-2 0,2-1 2 15,9-10 1-15,-1 4-2 16,25-23-2-16,-39 31 2 16,-4 2 7-16,-1 2-7 0,0-2 4 15,5-4-4 1,-3 2 4-16,16-22-4 0,-13 20 0 15,-1 2 0 1,-1 0 1-16,2-1 0 16,6-8-2-16,22-25 2 15,-28 30 1-15,0 4-2 0,-2 0-1 16,-3 0 1-16,6-4 4 16,-3 3-3-16,1-6 2 15,-8 11-1-15,2 2 5 16,0-2 1-16,0 0-4 15,-2-4-4-15,2 0 4 16,6-20-4 0,0 17 0-16,-2 4 0 0,0-1 3 15,1 0-3-15,3-6-4 0,19-20 4 16,-25 29 1 0,0 0-1-16,4 0 0 0,-4 2 0 15,2-5 3 1,1-1-3-16,3 0-3 0,-10 4 3 15,4 2 1 1,-2-2 0-16,0 1-2 0,2-2 2 16,0 0 1-1,-2 1-2-15,3 3-2 16,-3-4 2-16,0 2 1 0,0 2-1 16,2-4 0-16,1-1 0 15,-3 5 2-15,0 0-2 16,0-1-2-16,0 1 2 15,2-3 0-15,-2 3 1 16,-2 0-2-16,2 0 2 16,0 0 1-16,0 3-2 15,-3-3-8-15,3 0 8 16,-2 1 6-16,2-5-5 0,0 4-1 16,-3 0 0-16,6 0-1 15,-3 0-5-15,0 0-6 16,5-2 1-16,-8 4-7 15,3-4-51-15,0 0-13 16,0 2-62-16</inkml:trace>
  <inkml:trace contextRef="#ctx0" brushRef="#br0" timeOffset="-192767.05">19698 12035 263 0,'-7'2'29'16,"-4"-11"-20"-16,9 9 15 16,-2 0 2-16,1 0-9 15,1 0-12-15,-2 0 0 16,-1-3 4-16,-17-7-1 15,15 10 8-15,2-3-4 16,-1 0-1-16,1 0-2 0,-5-2-6 16,-25-17 1-1,27 18 1-15,1 0-4 0,-1-1 0 16,0 4 0-16,-9-5 0 16,-1-2-1-16,-47-10 1 15,52 11-1-15,-1 3 7 16,1-2 2-16,3 1 2 15,-15-7-1-15,0-2 4 16,-37-22-8-16,51 28-5 16,1 0 6-16,2 1 0 15,1 2-4-15,-11-9 0 0,-36-17 1 16,46 26 0 0,-1 3-4-16,-3-5 4 0,2 2 0 15,-13-8 6 1,1 2-9-16,-44-33 3 0,56 38 0 15,4-1 0 1,-1-1-4-16,1 4 2 0,-8-4-2 16,3 0 2-1,-18-3 0-15,23 8-2 0,0 2 3 16,0-1 2-16,-1-1-5 16,-3-3 4-16,-22-15-4 15,25 16 5-15,0-1-2 0,1-1-3 16,-1 2 1-1,-4-7 3-15,-2 0-4 0,-18-16 1 16,26 22 0 0,1 2-1-16,0 2 1 0,0 0-1 15,-2-4 1-15,0 0 0 16,-10-16-1 0,11 16-1-16,-1 2 1 15,-1 0 0-15,1-1 1 16,-8-4-1-16,-30-11 1 0,35 12 2 15,-3 2-3-15,6 2 1 16,-3-2-1-16,-5-4 0 16,1 1 1-16,-14-9-1 15,21 13 0-15,2 3 3 16,-4-3-3-16,2 4-3 16,-5-5 3-16,-3 2 1 15,-32-19 2-15,39 21-3 16,0-1 1-16,-2 0 1 15,5 0-2-15,-9-3 2 16,-24-19-2-16,31 19 3 16,2 2-3-16,-1 1 0 15,1-1 2-15,-6-4 2 0,0 1-4 16,-19-7-1-16,20 10 1 16,5 2 0-16,-1-1 2 15,-2-1-2-15,-2 0 2 16,1-2 0-16,-13-13-2 15,17 15 1-15,0 0-1 16,-1 0 0-16,1-2 1 16,-6-1-1-16,-9-22 1 15,14 29 2-15,3-2-3 0,-1 0 0 16,1-1 0-16,-2-1 0 16,0-2 0-16,-5-9 0 15,9 13 1-15,-4 0 2 16,1 0-3-16,0 0-2 15,-1 0 2-15,0-2 0 16,-9-11-3-16,13 12-1 16,0 1 3-16,0-2-1 15,-2 0-3-15,-1-2-6 0,-6-6 4 16,5 8-7 0,1 2-16-16,1-2-32 0,0 1-14 15,-2-3-249 1</inkml:trace>
  <inkml:trace contextRef="#ctx0" brushRef="#br0" timeOffset="-190905.64">16189 10231 89 0,'-37'12'61'0,"31"-12"-31"0,-3 1 6 16,3-1 12-16,2 0-2 15,-8-4-18-15,3 1 3 16,-7-40-14 0,14 33-8-16,4 1 9 0,-2-2-7 15,3 1-5-15,-1-7 6 16,9-30-6-16,-11 50-2 16,0-3-4-16,0 0 3 0,0 0-3 15,0 1 0 1,0-1 1-16,7 0-1 0,-5 2 3 15,0-2-2 1,2-2-1-16,2 2-1 0,0-4 1 16,1 1 0-1,32-12 3-15,-27 11-3 0,-3-4 1 16,2 4-1-16,-2-2 0 0,11-1 2 16,35-12-2-1,-46 15 0-15,3 2-4 0,-4 2 3 16,3 0-1-1,10 0 2-15,1 2-3 0,45-6 3 16,-56 6 0 0,0-8 0-16,0 1 1 0,0-1-1 15,9-1 1-15,-1-3 0 16,18-4-1 0,-32 12-1-16,1 0 1 0,1-1 0 15,0 2 0-15,6-4 0 16,45-3 0-16,-47-3 1 15,1 7-1-15,-4 0-1 16,1 0 1-16,11-4 0 16,-2 3 0-16,33-9 0 15,-44 15 0-15,0-2 0 16,-1-2 0-16,3 1-2 0,7 2 2 16,-1 0 0-1,43 0-2-15,-49 0 2 0,1-2 0 16,-2 2 0-1,3-2 0-15,7-1 3 0,22-10-2 16,-36 8 3 0,1 1-4-16,0-2 0 0,-3 3 2 15,7-6 0-15,-1-1-2 0,30-8-2 16,-26 12 2 0,3 3 0-16,-1-1-3 0,1-1 3 15,18-4 1 1,1-2-1-16,75-21 0 0,-94 28 0 15,1 1 0 1,-5-2 0-16,3 1-2 0,9-3 2 16,36-12 1-1,-52 17 0-15,0 0-1 0,-1 0-2 16,-1 0 2 0,6 0 0-16,-2 0-1 15,22-6 1-15,-27 2 2 16,5 4-2-16,-1-1 0 15,-4 2-2-15,9-5 2 0,-1 2 0 16,13-14-1 0,-22 16 1-16,0 0 2 0,-1 0-2 15,0 2 0-15,0-2-5 16,5 0 5-16,-5 2 0 16,0-2 1-16,2-1-2 15,3 0 1-15,2-1 0 16,4-3 0-16,30-18 2 15,-38 19-2-15,-1 6 0 16,0-2-3-16,-2 2 2 16,3-3 1-16,-1 3-1 15,6 3 0-15,-13-3 2 0,0 0-1 16,3 0 0-16,0 0-5 16,-2 0 5-16,2 3 1 15,0-3-1-15,0-1-2 16,0 1-2-16,2-2 4 15,4-1 0-15,2 2 3 16,32-15-3-16,-30 10 1 16,-4 0 1-16,3 2-4 0,-1-1 3 15,11-4-1-15,-4 0 0 16,30-5 0-16,-41 10 0 16,0 3 2-16,-1-1-1 15,-1 2-2 1,4-2-3-16,-3 4 4 0,-3-2 0 15,0 0 1-15,3-2-1 16,-1 0 2-16,2 0 0 16,0-3-4-16,19-7 3 15,-21 9-1-15,0 3 0 16,2-3-4-16,-1 3 1 0,1-1-4 16,0 2-15-1,6 5-35-15,-8-6-22 0</inkml:trace>
  <inkml:trace contextRef="#ctx0" brushRef="#br0" timeOffset="-189896.95">18031 9479 191 0,'-11'8'52'15,"-6"8"-23"1,1 0-22-16,-11 8 1 15,29-23-1-15,-2 6 3 16,4 1-5-16,-2 0-2 16,4 7 1-16,-2 8-3 15,15 48 0-15,-19-60 5 0,3 1-2 16,0 1-2-16,-1 0-2 16,2 11 2-16,9 56 0 15,-11-62-2-15,0 3-1 16,1 1 1-16,-6 1 1 15,3 27-1-15,0 3 0 16,-8 95 2-16,10-140-2 16,0 2 1-16,2 2-2 15,1 1 4-15,4 9-3 0,2 0 5 16,25 40-5 0,-29-44 5-16,-5-4-5 0,0 2 0 15,1 2-1-15,-1 18 1 16,-16 96 2-16,7-104 2 15,3-2-1-15,-2-1-1 16,3-5 4-16,-6 22 8 16,4-6-7-16,17 46-3 15,-7-62 4-15,3-7-5 16,-1-1-3-16,0 1 4 16,6 16-3-16,-2-5-1 15,14 58-1-15,-25-70 1 0,0-2 9 16,0 1-9-1,0 0 2-15,0 10 0 0,2 26 5 16,-7-39-5 0,3-2-1-16,0 1 2 0,2 0 0 15,-4 9-1-15,-3 0-4 0,-13 38 4 32,22-42 0-32,-2-4-2 0,2-2-2 15,-2-1 2-15,5 8 4 16,-3-3-2-16,7 17-4 0,-9-26 4 15,0 4-1 1,0-3-1-16,0-1-3 0,2 3 3 16,3 2 6-1,-5-6-4-15,-2-2-1 0,2 2 1 16,0-2 0-16,-3 2-2 16,3-2-12-16,-5-5-1 15,3 2-59-15,2-1-111 16</inkml:trace>
  <inkml:trace contextRef="#ctx0" brushRef="#br0" timeOffset="-187687.07">18003 9501 78 0,'-3'0'64'0,"0"-2"-39"15,1 0-11 1,0-2-10-16,-6-4 3 0,5 8 7 15,1 2 5 1,2-2 3-16,-2 0-11 16,0 1 3-16,0 1 11 15,0-2 3-15,-2 0-9 16,4 0-18-16,0-2-1 0,4 2-1 16,-4 0-2-16,4 5 2 15,-2-5-1-15,-4 0-2 16,2 1-1-16,0-1 4 15,2 3 2-15,-4-1-1 16,2 2 4-16,0-4 7 16,0 0-3-16,0 0-2 15,0 0 13-15,0-2-2 16,0 4-15-16,6 2 6 16,-6-3-1-16,3 2 6 0,1 1-9 15,0 0-2-15,3 3-1 16,24 24 7-16,-26-23-8 15,-1 1 0-15,-1-4 2 16,1 3 6-16,2 6-8 16,1 0 3-16,15 20-1 15,-17-30 8-15,-1 2-8 16,3-2 0-16,-2 2 0 16,10 7 3-16,-1 4-5 15,34 37-2-15,-40-44 2 0,0-2 2 16,-1-1-1-1,-1-2-2-15,10 9 2 0,26 13 2 16,-37-23-3 0,4 0-3-16,-2 0 3 0,1 0 2 15,8 2-1-15,-1 2-2 16,39 20 2 0,-47-23 2-16,1 0-3 0,0 2-2 15,0-2 2-15,7 7 4 16,2-2-4-16,25 20 0 0,-33-32 0 15,-2 4 0 1,-1-2 0-16,3 1 0 0,9 4 2 16,38 13 3-1,-48-14-3-15,-1 2-4 0,-1-2 4 16,2 3 1-16,7 10-3 16,-1 2 0-16,36 34 0 15,-43-47 4-15,0-2-3 16,2 0-2-16,-2 0 2 15,11 6 4-15,-1-2-5 16,35 20-3-16,-42-22 3 16,0-2 2-16,-1 0-2 15,-1 3 0-15,10 0 0 0,29 26 1 16,-43-30-1 0,4 1-5-16,-2 0 5 0,0 2 3 15,5 2-2 1,3-1-2-16,28 17 0 0,-35-20 1 15,2-3 0 1,0 2-5-16,-3-1 5 0,13 4 2 16,-4-2-2-1,36 12-2-15,-44-12 2 0,-1 0 3 16,2 0-3-16,-2 1-4 0,7 0 4 16,30 27 2-1,-39-24-2-15,3-2 0 0,1-2 0 16,0 2 2-1,5 6-2-15,-2-2-3 0,22 22 3 16,-30-30 0 0,-1 2-3-16,3 0 2 0,-3 0-3 15,2 5 2-15,0-2 1 16,3 19-8 0,-7-20 9-16,2 0 6 15,0 0-6-15,-2-1 0 16,3 6 0-16,4 23 3 0,-5-29-3 15,0-2-6-15,0 1 6 16,0 0 2-16,5 3-2 16,-3-1 0-16,21 11 0 15,-23-11 0-15,-2-2 0 16,2 1-3-16,0-1 3 16,4 4 2-16,-2-2-2 15,13 11 0-15,-15-17-3 16,0 3 3-16,1-2 0 15,2 2-2-15,4-1 2 16,17 6-5-16,-21-8 6 16,-1 0-4-16,0 0 6 0,3 2 0 15,5 0-3-15,-4 2-2 16,13 12 2-16,-17-16 2 16,-2 0-2-16,2 1 0 15,-1 1 0-15,3 1 0 16,-1 3 0-16,15 10-3 15,-20-14 3-15,0 0 0 16,2-2-1-16,0 0-1 0,0 0-6 16,16-4-3-1,-15 2 1-15,1-2-10 0,-2 0-50 16,2-1-122-16</inkml:trace>
  <inkml:trace contextRef="#ctx0" brushRef="#br0" timeOffset="-186446.7">19542 10784 68 0,'-3'0'157'16,"1"-2"-109"-16,0 0-20 15,0 2 1-15,-3-4 9 16,1 2-19-16,-12-8 0 15,16 10 1-15,-2 0 4 16,0 0-3-16,2 0-7 0,-5 0 7 16,1 2 1-1,2-2-16-15,0 2-5 0,0 0-1 16,2 0 7-16,-3 4-7 16,1 5 2-16,0 44-2 15,2-41 4-15,0-2-3 16,0 2-2-16,0 1 2 15,-2 14 4-15,2 1-5 16,0 71 0 0,0-85 0-16,2 2 2 0,0 0 0 15,3-1-4-15,-1 23 4 0,23 84 0 16,-23-104-2 0,0-4-3-16,-1-2 3 0,-1-3 3 15,2 15-2 1,-2-4-2-16,10 30 2 0,-12-41 5 15,2-5-6 1,0 2-6-16,0 0 6 0,1 9 1 16,1 8 0-1,0 69-2-15,-6-79 2 0,0-4-1 16,0 5 0-16,0-2-4 16,-1 15 4-16,8 45 4 15,-5-68-4-15,2 0-2 0,0-1 2 16,0 0 3-1,4 8-3-15,0-1-2 0,11 49 2 16,-15-47 1 0,2 4 0-16,-2-4-2 15,-2-2 2-15,4 12 4 0,-2-2-5 16,5 24-3 0,-5-36 3-16,-2 0 3 0,0 2-3 15,2 3 0 1,-2 7-1-16,0 46 1 0,0-66 0 15,0 0-5-15,-2 0 5 16,2 0 0-16,0 1-10 16,0 0-10-16,-2-2-20 15,-1-5-16-15,-1-5-149 16</inkml:trace>
  <inkml:trace contextRef="#ctx0" brushRef="#br0" timeOffset="-185016.95">18072 10987 130 0,'-3'3'77'0,"6"1"-74"15,-1-1 11-15,0-3-1 0,2 0 10 16,1 0 6-1,4-3-24-15,2 2 0 0,22-10 4 16,-24 10 2 0,0 1-3-16,0 1-2 0,2-1 4 15,11 0 1-15,7 0-5 16,92-11 2-16,-88 1-3 16,5-2 11-16,0-3-12 15,4-1-2-15,36-12-1 16,174-61 3-16,-210 78-3 15,0 3-2-15,-2 0 2 16,-3 2 2-16,38-6-3 16,-8 2-3-16,103-23 3 15,-149 26 4-15,-1 0-3 16,3-6-2-16,-4 5 2 16,20-8 3-16,-6 0-4 15,38-2-1-15,-68 14 1 16,1 4 5-16,-2 0-4 15,0 0 3-15,1 0 0 16,8 2 13-16,-7-4-5 16,1-4-5-16,3-3 1 15,4 0 1-15,9-12-9 16,2-1 0-16,58-36 0 0,-75 56 4 16,-1 0-4-16,-3 2-8 15,0 0 8-15,-2 2 7 16,-4 2 5-16,-47 20-8 15,33-16-2-15,-3 1 2 16,2-1-4-16,-1-2-3 0,-22 9 3 16,-83 40 0-1,100-45 0-15,1 0-6 0,-1-3-1 16,0 2 6-16,-25 9 0 16,-4-2-2-16,-120 28 3 15,142-34 3-15,-1 2-3 16,4-2 0-16,0 0 0 15,-28 8-3-15,1 2 3 16,-93 24-8 0,124-42 8-16,5 2 5 0,2-2-5 15,2-2-1-15,-17 0 1 0,-45-6 2 16,65 2-2 0,0 2-3-16,2 0 3 0,-3 0 0 15,-9-3 0 1,2 4-1-16,-22 0-9 0,41-2 5 15,-3 3-3 1,3 0 0-16,0 0 7 0,-4 0 1 16,-2 0-7-1,-16 0 5-15,22 0-7 0,0-2-11 16,-1 2-5-16,3 0 14 0,-2-1 9 16,-7 1-2-1,5-4-15-15,2 2 4 0,-3 2 12 16,1 0 3-1,-8 0 0-15,1 3 0 16,-36 21-1-16,36-20-12 16,5 0-6-16,-1 0 5 15,0-2 6-15,-4 4 0 16,3-3-12-16,-11 0-6 16,15-6 26-16,4 0 1 0,-4 0 4 15,2 0 2 1,-5-1-7-16,-15-4-17 0</inkml:trace>
  <inkml:trace contextRef="#ctx0" brushRef="#br0" timeOffset="-162256.99">17995 9485 115 0,'-4'0'113'0,"0"0"-93"0,6-3-15 15,-4 3 5-15,2 0 14 16,0 0-14-16,0-1-9 15,0 1 4-15,0-2 6 16,0-1 4-16,0 3-3 16,0 0-5-16,-2 3 4 15,-1-3 1-15,3 0-3 16,-4 0 6-16,4 0 7 16,0 0-10-16,0 0-2 0,0 0-1 15,0 0 5-15,0 0-8 16,0-3-4-16,0 3 5 15,0-1 5-15,2 1-1 16,-2-3 4-16,0 3-14 16,2 0 4-16,1 10 1 15,3-7-1-15,-2-3 1 16,-2 2 4-16,4-1-4 16,2 4-3-16,12 9-1 15,-13-13 5-15,0 3 0 0,-1 1-5 16,3-1 4-1,5 7 0-15,1 1-5 0,36 31 4 16,-42-37-4 0,3 0 5-16,-1 0-5 15,-1 0 0-15,13 4 2 0,2 0 2 0,50 18-4 16,-63-28-1 0,1 4 3-16,-2-2 2 0,0 1-2 15,12 3-3 1,43 11 4-16,-57-11 4 15,0-4-7-15,0 0 1 16,2-2 1-16,9 6 1 16,4-4-4-16,48 10 0 15,-61-8 0-15,1 0 4 16,-1 0-3-16,-1 2-2 0,13 4 3 16,-1 1 0-16,47 16-2 15,-60-21-3-15,-1-3 3 16,4-2 2-16,-5 2 0 15,13 3-4-15,36 9 5 16,-47-11 0-16,-5 0-3 16,5 0 0-16,0 3 0 15,6 3 3-15,4-1-1 0,45 24-4 16,-55-29 4 0,-1-1 2-16,2-1-4 0,-1 3-2 15,8 1 2 1,-1 1 5-16,24 20-5 0,-34-27 0 15,-1 4 3 1,2 2-1-16,-1-3 0 16,7 6 0-16,32 17-2 15,-36-21 3-15,1 0-1 16,-4-2-1-16,3 2 1 0,9 5 3 16,1 0-5-16,39 18 0 15,-49-24 0-15,1-2 5 16,-2 0-4-16,-1 0-1 15,9 4 0-15,-3 0 1 16,22 13-1-16,-30-16-1 16,-2-1 1-16,-1-2 2 15,0 2-1-15,5 4-2 16,24 18 2-16,-25-18 1 16,1 3-2-16,0-4-1 15,0 1 1-15,6 6 2 0,-2-1 0 16,15 9-4-16,-23-16 4 15,0-4-1-15,1 1-1 16,-2 2-3-16,2 3 3 16,3-1 1-1,17 13 1-15,-21-15-4 0,1-1 4 16,0 2-1-16,-2-3-1 16,6 3-3-16,11 9 3 15,-14-10 1-15,0-2 0 0,-1 3-2 16,3-2 2-1,3 5 1-15,4-1-2 0,35 19-3 16,-42-20 3 0,0-3 1-16,-3 1 1 0,-2-1-4 15,7 1 4-15,-5 0-2 16,8-2 0-16,-10-1-3 16,0 3 3-16,0-1 2 15,1 0-1 1,-1 0-2-16,4 4 2 0,-6-4 1 15,0-2-2-15,0 0-3 16,0 0 3-16,2 2 3 0,0 0-3 16,10 8 0-1,-10-5 0-15,3-5 1 0,-5 1-1 16,0 0-3-16,4 2 3 16,-4-3 3-1,-2 0-2-15,2 2-2 0,0-2 3 16,0 0 3-16,-2 1-5 15,-3 2-1-15,-17 5 1 16,13-2 3-16,1-2-2 16,-2 2-2-16,-1 0 2 15,-9 8-1-15,0 0 0 0,-33 34-3 16,44-44 3 0,5 0 0-16,-2 3-7 0,4-6-13 15,-4 7-26 1,-3-2-34-16,-22 12-133 0</inkml:trace>
  <inkml:trace contextRef="#ctx0" brushRef="#br0" timeOffset="-159047.05">16341 10445 321 0,'-8'10'7'0,"2"3"-1"15,-9 10-3-15,-2 7 2 16,-20 67-4-16,30-86-1 16,0 4 1-16,0-2 2 0,5-1-3 15,-6 15-5-15,-6 51-20 16,12-72-17-16,2-4-23 16</inkml:trace>
  <inkml:trace contextRef="#ctx0" brushRef="#br0" timeOffset="-158807.03">16541 10453 381 0,'-21'97'23'15,"10"-61"-2"-15,3 2-4 0,-4 4-4 16,1-1 6-1,-13 45-7-15,-1 2-12 0,-44 196 0 16,58-242 2 0,5-6-5-16,0-4 2 0,4-7-30 15,-2 21-12-15,6-14-3 16,37-20-40-16,-26-23 16 16</inkml:trace>
  <inkml:trace contextRef="#ctx0" brushRef="#br0" timeOffset="-158567.1">16893 10707 281 0,'-3'2'161'0,"3"5"-148"16,-11 15-6-16,-49 136-7 15,43-115 1 1,-4 5-1-16,1 4 3 0,3 2-1 15,-22 54-4-15,-63 231 4 16,85-290 0-16,5-5-2 16,5-5-4-16,3-7-6 15,-8 33-38-15,10-22-28 0,49-14-77 16</inkml:trace>
  <inkml:trace contextRef="#ctx0" brushRef="#br0" timeOffset="-158302.7">17357 10820 374 0,'-4'2'43'0,"-2"4"-38"0,-5 10-5 16,-7 16 0-16,-64 156 2 15,60-137-2-15,-1 6 3 16,2 4 0-16,-4 2-2 15,-22 59 0-15,-2 7 7 16,-83 271-2-16,117-350-4 16,6-10 1-16,4-9-3 15,3-8-7-15,-3 23-40 16,45-24-49-16,-15-48 23 16</inkml:trace>
  <inkml:trace contextRef="#ctx0" brushRef="#br0" timeOffset="-158086.98">17563 10987 400 0,'-11'10'24'16,"3"5"-8"-16,-2 12-15 16,-9 21 1-16,-44 193 1 15,49-186 15-15,1 4-6 0,2 2-8 16,0 8-1-1,-10 67-2-15,2 9-1 0,-45 308-24 16,54-391-43 0,1-9 9-16,3-12-96 0</inkml:trace>
  <inkml:trace contextRef="#ctx0" brushRef="#br0" timeOffset="-157833.54">17621 11560 350 0,'2'10'24'0,"0"7"-23"16,1 4 1-16,2 17-2 16,-3 14 8-1,-12 165-8-15,6-170 1 0,-2-1 1 16,-1-2 1-1,-2 0-3-15,-4 42 2 0,-27 159-2 16,38-222 4-16,2-5-4 16,0-3-4-16,4-9-47 15,2 9-50-15</inkml:trace>
  <inkml:trace contextRef="#ctx0" brushRef="#br0" timeOffset="-157616.08">17853 11935 394 0,'-33'124'25'15,"26"-87"-16"-15,0-1-9 0,3-2 3 16,-1 0-1-16,-3 36 21 0,0 1-17 16,0 149-4-1,10-182 0-15,2-6 1 0,-2-2-3 16,0-4-51-1,4 24-24-15,-2-12-123 16</inkml:trace>
  <inkml:trace contextRef="#ctx0" brushRef="#br0" timeOffset="-155656.84">18325 13327 291 0,'-8'-6'60'16,"3"6"-40"-16,3-2-11 0,-1 2 13 15,-3-3 2-15,6 6-4 16,0-6-10-16,0 2-9 16,0 1-2-16,0 0 2 15,2 0 5-15,-2 0-6 16,4 0 0-1,-1 1 3-15,-1-1 10 0,3 3-4 16,1-3 4-16,7 3-9 16,8-3 6-16,72-15-2 15,-66 1-6-15,4-2 13 16,5-7-12-16,3-1 10 0,42-22-12 16,226-128 2-1,-246 140 2-15,-3-1-5 0,0 2-3 16,0-2 3-1,55-32 2-15,-6 2-1 0,191-123-2 16,-261 169 2 0,-2 1 3-16,-4 0-4 0,0 3-5 15,30-15 5-15,-13 4 0 16,53-20 1 0,-97 42-2-16,-4 1 2 0,-2 3 6 15,2 0-3-15,0 0-2 16,-7 7 5-16,7-5-5 15,-2-1 1-15,-1-1-6 16,1 0-2-16,-2 3-3 16,-5-1-25-16,-30 13-12 15,29-11 30-15,-1 0 7 16,-3 0-21-16,6 2 3 16,-13 3 0-16,0-4-3 0,-27 5-37 15,42-10-70-15</inkml:trace>
  <inkml:trace contextRef="#ctx0" brushRef="#br0" timeOffset="-155096.55">19763 12389 326 0,'-43'-5'47'0,"41"-1"-22"16,-3 5 10-16,3-2-1 0,-2 1-12 15,0 0 0 1,-3 2 6-16,0 0-11 0,4-2 2 15,3 2 0 1,0 2 10-16,0-2-19 0,-2 0-9 16,0 2 7-1,2-2-1-15,2 2-7 0,-2-4-2 16,2 4 2-16,5 1 1 0,3 1-1 31,42 4-3-31,-40-10 3 0,1-2 2 0,1-1 5 16,-1 1-6-1,18-4 2-15,0-2 3 0,67-18-6 16,-88 26-4 0,-2 2 4-16,1 0 3 15,1 2-2-15,5 0-2 0,22 5 2 16,-35-10 3-16,1 6-4 16,2 0-7-16,-5-2 7 15,2 4 2-15,0-1 2 16,7 20-6-16,-9-21 4 15,0 1 5-15,0 2-1 16,0 5-5-16,-4 9 2 16,-3 8 0-16,-36 83-1 15,28-87-2-15,-1-4 0 16,3 1 15-16,-1 2-12 0,-13 17-2 16,-42 60 7-1,63-94-2-15,2 0-5 0,1-1-2 16,1-5 2-1,0 6-2-15,0-6 1 16,11 0-33-16,-9-2-6 16,0-1-22-16,-3 3-69 0</inkml:trace>
  <inkml:trace contextRef="#ctx0" brushRef="#br0" timeOffset="-151387.02">16075 18045 202 0,'-2'0'38'16,"2"0"-27"-16,0 0 8 15,0-2 21-15,0-6-1 16,-2 8-18-16,2 0-17 16,-2 0 0-16,2 0 3 15,-3 0 13-15,3 0-4 0,0 0 4 16,-2 4 6 0,0-4-3-16,2 0-10 0,0 0-6 15,0 0-4 1,0-4 1-16,7 4-4 15,-3 0-10-15,-2-4 10 16,2 4 13-16,3 0-5 0,7-4 8 16,44-24-1-1,-45 14 4-15,1-3-8 0,-4 0-6 16,1-1 4-16,14-23-2 0,-5 1-5 16,24-86-3-1,-44 100 4-15,0 0 0 0,-2 2-3 16,0-2-1-1,-2-26 1-15,-8 6 2 0,-32-61-2 16,31 97-1 0,-3 2 1-16,3 5 14 0,-3-2-9 15,-13 4-5-15,-60 28 0 16,74-9 1-16,1 8 0 16,3 0-2-1,0 11 2-15,-9 30 1 16,5 19-2-16,-6 244 1 15,19-250-1-15,0 18 7 16,2-4-2-16,2-5-4 16,-2 79 1-16,4-19 2 0,30 150-4 15,-26-277 0-15,2-8 0 16,-4-6 0-16,1-7-5 16,6 16 0-16,21-15-8 15,-27-2-8-15,1 0-7 16,1-4-62-16,3-11-57 15</inkml:trace>
  <inkml:trace contextRef="#ctx0" brushRef="#br0" timeOffset="-150984.53">16975 17897 304 0,'-4'-5'218'15,"6"1"-192"-15,-17 3-24 16,19 1 5-16,-2-4-4 16,5 4-1-16,3 0 3 15,15 0 10-15,8 0-11 16,123 0 0-16,-124-4-3 16,1-5 6-16,3 3-7 0,-2-2-2 15,28-6 0 1,-4 2-11-16,53-16-60 0,-113 28-30 15,2 0-57 1</inkml:trace>
  <inkml:trace contextRef="#ctx0" brushRef="#br0" timeOffset="-150817.02">17087 18165 529 0,'-5'0'13'16,"8"4"-13"-1,-1 0-2-15,11 4 2 0,82 24 25 16,-66-32-10 0,0 0-15-16,5-4-2 0,-1 0-47 15,35-6-48 1,161-20-94-16</inkml:trace>
  <inkml:trace contextRef="#ctx0" brushRef="#br0" timeOffset="-149706.96">19177 17079 394 0,'-14'-12'54'0,"-32"-21"-24"15,43 33-21-15,-2 0 16 16,3 0 17-16,0 0-21 0,2 0-21 16,9 0-2-1,-6 0 0-15,3 4-4 0,3-4 12 16,5 2-1-16,7 2 9 16,8 0-3-16,70-8-3 15,-86-2-5-15,-2 2 7 16,-2 0-9-16,-4 4 0 15,8-4-1-15,-9 1 6 0,-11 10-6 16,3-7 0 0,0 0 12-16,-3 4-3 0,-4 2-9 15,-9 6-2-15,-71 56 2 16,70-51 2 0,3 2 0-16,1 2-4 0,-3 3 4 15,-18 20 0-15,0 0-2 16,-63 86-2-16,93-122 2 15,1 2 0-15,3-5 1 16,0 2-2-16,-6-1 1 16,8 2-4-16,6-8 4 15,1 0-14-15,-2-4-8 16,1 0 22-16,2 3 2 0,5-8 12 16,54-31-12-1,-47 33 4-15,4 1-6 0,5 1-6 16,-1 1 6-1,26-4 2-15,4 6-2 0,97 4 0 16,-134 2-4 0,-2 0 2-16,-3 0 2 0,-3 2-14 15,11 6 14-15,-5-2 11 0,-3 38-8 16,-21-38 9 0,-2 6-8-16,-4-6 7 15,-3 4-6-15,-11 12-5 16,-79 51 0-16,85-69 4 15,2 2-4-15,1-7-1 16,2 6-13-16,-12 1-19 0,3-6-36 16,7-4 11-1,22-8-81-15</inkml:trace>
  <inkml:trace contextRef="#ctx0" brushRef="#br0" timeOffset="-149330.77">19727 17168 439 0,'9'-7'26'0,"-9"7"-26"16,-14 7 0-16,16 8 4 16,-2-1 17-16,3 6-11 15,-1-2-8-15,5 18 18 16,2-1 0-16,30 57-5 15,-27-85-1-15,1 3-11 16,3-6 10-16,-1 0 8 0,16 4-13 16,77-8-7-1,-93-8 11-15,3 0-10 0,-3-6 0 16,-3 0 3-16,12-8 6 16,-4-10-8-16,1-66-3 15,-31 81 7-15,-3 4-1 16,-2-1-5-16,-5 2 0 15,-20-6 2-15,-12 8-6 0,-131 15-3 16,152 7-32 0,-2 3-16-16,2-1-18 0,-3 7-49 15</inkml:trace>
  <inkml:trace contextRef="#ctx0" brushRef="#br0" timeOffset="-148900.99">18629 17883 431 0,'-27'4'59'16,"29"-8"-59"0,2 4 2-16,0 0 6 0,8-4 30 15,15-1-11-15,13-2 7 0,189-22-13 16,-167 20-2 0,8-3-6-16,5-3 4 15,4 3-14-15,72-16-3 16,315-64 3-1,-397 82-2-15,-9 2-1 0,-6 2-4 16,-8 6 4-16,52-9-2 0,-20 9-2 16,87 23-14-1,-153-15-15-15,-4-2 9 0,1-1 3 16,-3-5-11 0,6 7-22-16,-5-1-23 0,-12 16-209 15</inkml:trace>
  <inkml:trace contextRef="#ctx0" brushRef="#br0" timeOffset="-147736.64">19385 18245 443 0,'0'0'46'15,"0"-3"-42"1,0 3 8-16,0 0 27 0,6-3-30 16,17 0-6-1,-9 6 19-15,4 0-11 0,0-6-5 16,0 3 10-16,18 0-9 16,-1-3 3-16,54-13-2 15,-82 9-2-15,-3 3 2 16,-2 4-1-16,0 0-5 15,1 0-2-15,-23 11 6 16,14-11 3-16,-8 2-9 16,-1-1 0-16,-4 3 1 15,-14 5 2-15,-5 4-2 16,-75 64-2-16,96-60 2 16,5 6 0-16,-1-2-1 0,1 2-4 15,-10 17 4 1,2 0 0-16,-9 54 1 15,29-86-2-15,2-3-1 16,0 0-1-16,0-5 1 0,5 9-7 16,40 4 9-1,-30-20 2-15,6 2 1 0,2-5 2 16,-1 5-4-16,25-12 5 16,2 4-6-16,99-14 1 15,-130 25-1-15,-3 4 0 16,2 2-1-16,-6 0-2 15,13 10 2-15,-3 0 1 16,17 74 5-16,-40-69-3 16,-2 3 3-16,-3 0 1 15,-1 2 1-15,-10 19-1 16,-60 78-4-16,56-103 4 16,-3-3-6-16,2-4-1 15,1 2 1-15,-20 7 0 16,1-6-2-16,-50-3-11 15,80-18-24-15,1-4-27 0,1 1-19 16,3-2-86 0</inkml:trace>
  <inkml:trace contextRef="#ctx0" brushRef="#br0" timeOffset="-147213.93">19816 17965 464 0,'3'-18'48'0,"-3"0"-34"16,0-23-8-16,6 36-6 16,-2 1 12-16,1-1 1 15,1 1-12-15,10 1 3 16,28 19 0-16,-37-11 12 15,-2-1 0-15,2 5-12 16,-3-4 2-16,2 7-2 0,1-1-4 16,-5 28 0-1,-6-30-2-15,-1 1 2 0,-1-2-2 16,0 2-5-16,-6 6 7 16,1-2-2-1,-9 12 1-15,20-24-5 0,4-4-19 16,-1-3 2-16,3 5 17 15,7-2 6-15,66-21 2 16,-64 19 0-16,1 8-1 16,-3 4-1-16,-1-2 4 15,9 5 9-15,-2 4 2 0,7 20-11 16,-28-26 5 0,0 5 5-16,-7-6-1 0,0 10-4 15,-12 14-8 1,-2 1 6-16,-72 63-6 0,80-90-1 15,2 2 0 1,4-5 0-16,-2 3-25 0,-7-2-27 16,-14-14-100-1</inkml:trace>
  <inkml:trace contextRef="#ctx0" brushRef="#br0" timeOffset="-146606.71">21351 17576 232 0,'6'0'317'16,"-3"-4"-303"-16,-6 4-14 15,9 0 0-15,0 4 3 16,3 0-1-16,5-4-1 16,9 7 4-16,8-7 5 15,102-17-2-15,-112 5-5 16,0 6-2-16,-1-3 2 0,-5 5-3 15,16-5-24-15,19-4-88 16,-52 18-73-16</inkml:trace>
  <inkml:trace contextRef="#ctx0" brushRef="#br0" timeOffset="-146406.27">21434 17812 530 0,'-7'0'82'16,"7"5"-82"-16,2-2-2 0,0 4 2 16,56 14 7-1,-38-21 22-15,7 0-27 0,0 0-2 16,2-1-31-16,27-8-27 16,2 1-63-16,95-20-174 15</inkml:trace>
  <inkml:trace contextRef="#ctx0" brushRef="#br0" timeOffset="-145466.78">23274 16958 171 0,'-6'-8'343'0,"-4"-2"-312"16,4-1-29-16,-1-12 3 15,9 17 0-15,-2 2 7 16,2 4-7-16,5 0-1 15,5-4-3 1,59-1 2-16,-56 5 2 0,-1-6-3 16,-1 6-2-16,-2 0 1 15,9-2-2-15,-6 2 1 16,-10 2-1-16,-2-2 1 16,-6 0 1-16,-4 3 4 15,-4 5-5-15,-11 2 2 16,-13 6-2-16,-117 60 0 15,124-58 0-15,2 0 0 16,3 0 1-16,2 1 0 16,-21 16-1-16,-43 58 2 15,78-79-2-15,6-6 0 0,2-2-3 16,2-2 3-16,-2 10-1 16,8-10-1-16,31 10 0 15,-28-14 2-15,5 0 8 16,4 0-3-16,2 0-5 15,21 0 0-15,8-3 2 16,109 1-2-16,-142 4 0 16,0 1-1-16,-2-3 1 0,-6 3 0 15,15 6-4 1,14 19 4-16,-39-21 3 0,-4 8 5 16,-2-3 4-16,-3 3-12 15,-9 12 6-15,-6 3-5 16,-67 42-1-16,77-63 0 15,6-6-9-15,-3-3-30 16,3 0-16-16,-5 0-26 16,7 0-112-16</inkml:trace>
  <inkml:trace contextRef="#ctx0" brushRef="#br0" timeOffset="-145105.17">23692 17056 432 0,'-6'0'112'16,"2"6"-107"-16,2-1-5 0,-1 7 0 15,-1 6-1 1,2 5 2-16,15 58-1 16,-7-70 0-16,4 0-4 0,3-3 4 0,-2-2 0 15,13 11 6 1,59 10 3-16,-70-31-8 0,3 4 3 15,1-6-2 1,2-3-2-16,16-8 0 0,1-5-2 16,57-68 4-1,-83 68-2-15,-6 3 2 0,-6 1 2 16,-6 0 12-16,-2-12-6 16,-15 8 17-16,-93-14-13 15,96 36-11-15,-3 5 4 16,3-2-7-16,1 7 0 15,-18 8-9-15,-61 66-60 16,84-61-34-16,5-1-114 16</inkml:trace>
  <inkml:trace contextRef="#ctx0" brushRef="#br0" timeOffset="-144748.45">22737 17740 448 0,'-15'0'90'0,"8"0"-86"15,-5-4-4-15,6 4 0 16,46-5 36-16,-11 4-11 16,11-6-1-16,9-2-3 15,5 3-8-15,46-12-3 16,257-48-8-16,-299 54 2 16,-1 2-4-16,-6 0 0 15,-3-2-7-15,47-2-11 16,-13 0-12-16,99 5-22 0,-163 14-46 15,-5 5-64-15</inkml:trace>
  <inkml:trace contextRef="#ctx0" brushRef="#br0" timeOffset="-144214.24">23036 18169 515 0,'-11'-10'52'16,"5"2"-18"-16,4 0-17 15,-4-2 9-15,2 6-12 0,12 34-13 16,4 3 17 0,-1 2 1-16,-5 10-10 0,-2-5-6 15,10 35-1 1,-3 2 0-16,14 101-2 0,-21-164 0 15,-2 3-4 1,3-7-33-16,0 4-31 0,4 8-79 16,28 21-109-1</inkml:trace>
  <inkml:trace contextRef="#ctx0" brushRef="#br0" timeOffset="-143616.77">23381 18056 284 0,'0'0'94'16,"0"-2"-35"-16,4-3-18 15,0-5-10-15,10-4 14 0,7-7-12 16,67-50-15-16,-70 65-12 16,-2 2-5-16,-1-1 0 15,-2 5-1-15,14 0-2 16,25 33 2-16,-52-11 22 15,-2-4-8-15,-3 8-4 16,-3 2-7-16,-6 33 2 16,-9 16 3-16,-59 200-8 15,68-233 8-15,6-4-8 0,-1-4 2 16,2-4-2-16,-4 27-4 16,4-16 4-16,23 45-1 15,-9-81-21-15,4-4-15 16,2-3 16-16,1-1-35 15,17-8-74-15</inkml:trace>
  <inkml:trace contextRef="#ctx0" brushRef="#br0" timeOffset="-143018.59">23916 17999 467 0,'-12'-8'65'0,"6"-2"-65"16,12-20-6-1,3 24 6-15,3-2 6 0,1 0 3 16,3 2 0-1,15-11-9-15,4 3 7 16,77-17 0-16,-110 26-5 16,-2 5 4-16,0 0 1 0,-2 0 19 15,-1 0-7-15,-21 23-12 16,10-10-1 0,-3 0-4-16,-1 0-1 0,1 2-2 15,-20 20 2-15,4 2 0 16,-40 100-1-16,68-120-3 15,1 1 2-15,2 0 1 16,4 0-6-16,2 14 5 16,5-5-6-16,45 23 6 15,-41-46-2-15,3 0 6 16,3-4-1-16,2 3 0 0,16 7-1 16,75 30 2-1,-103-25 0-15,-1-3 5 0,0-2 3 16,-4 1-7-1,7 18 6-15,-5-3 5 16,-14 61-1-16,-3-72 6 16,-5 3-9-16,1-4-1 15,-6 4-2-15,-19 15-6 16,-5-3 0-16,-111 50-2 16,137-67-3-16,1-8-24 0,3-2-42 15,1-3-67-15</inkml:trace>
  <inkml:trace contextRef="#ctx0" brushRef="#br0" timeOffset="-140186.55">24814 17281 253 0,'-5'-6'60'15,"2"2"-26"-15,3 4-11 16,0 0 28-16,0 0 7 15,-2 0-10-15,2 0-12 16,-6 0-12-16,6 0-5 16,-2-4 0-16,2 4-10 0,0 0-7 15,0 0-2-15,6 4-9 16,-2 2 9 0,6 2 1-16,-1 0 1 0,1-2-3 15,11 6 1 1,-1-2-2-16,55 4 0 0,-63-14 2 15,1-2 10-15,0 2-7 16,1-4-3-16,11-4 0 16,-4 4-17-16,35-9-36 15,-51 13-16-15,-1 2-35 16,-1-2-70-16</inkml:trace>
  <inkml:trace contextRef="#ctx0" brushRef="#br0" timeOffset="-139976.92">24909 17486 424 0,'-22'18'21'0,"26"-18"-21"16,1 0 0-16,0 0 19 0,1 0 9 15,9 0-2 1,52 9-22-16,-49-9 6 15,1 0-9-15,0 0-1 16,1-1-73-16,20-3-79 0</inkml:trace>
  <inkml:trace contextRef="#ctx0" brushRef="#br0" timeOffset="-137275.74">26524 16910 598 0,'-8'0'56'0,"3"0"-55"16,1 0-1-1,-5 4 0-15,2 2 4 0,-20 64-3 16,19-48 2 0,1 0-3-16,1-4 0 0,0 4 3 15,-7 24-3 1,-24 83-1-16,32-111-1 0,3-8-8 16,2 2-53-16,0-2-27 15,2 8-39-15,7-6-92 16</inkml:trace>
  <inkml:trace contextRef="#ctx0" brushRef="#br0" timeOffset="-136906.97">26928 16968 145 0,'-11'-4'367'0,"6"0"-323"0,3 4-44 16,2 0 0-1,-6-2 6-15,6 8 6 0,4 42 1 16,-2-30-8 0,-2-8-4-16,5 2 2 0,-3-2-3 15,4 7 0-15,4-4 0 16,23 15 3-16,-31-28-3 16,5 0 6-16,-1 0-4 15,1-2 4-15,7-1-4 16,28-28 2-16,-36 17 5 15,-2 0-3-15,2-2-4 16,-4-1 3-16,4-12 0 16,-6-1 1-16,-24-28 2 15,15 52 0-15,-3 2 2 16,1 4-10-16,-4 4-17 0,-14-2-15 16,-4 14-19-16,-95 56-52 15,104-50-80-15</inkml:trace>
  <inkml:trace contextRef="#ctx0" brushRef="#br0" timeOffset="-136322.71">25930 17539 341 0,'-7'0'87'0,"1"0"-61"16,1-3-25-16,5 3 4 15,2 0 17-15,3 0-10 16,4 0 31-16,11 3-20 16,16 1 5-16,153 15-5 15,-135-19-17-15,0 4 2 16,7-8-4-16,5 0 2 0,62-2-1 16,309-34-4-1,-373 27 3-15,-1 7-3 0,-10-1 2 16,-4-2-4-1,52-1 2-15,-22-2 0 0,73 6-1 16,-152 6-9 0,-2 0-12-16,0 0-32 0,-3 5 3 15,-6-4-31-15,-5 7-103 0</inkml:trace>
  <inkml:trace contextRef="#ctx0" brushRef="#br0" timeOffset="-135117.78">26391 18031 387 0,'-4'0'24'0,"4"-4"-18"0,0 4 3 16,2 0 33-16,-2-4-6 16,2 2-14-16,9-7-13 15,-11 6 6 1,2-1-2-16,0 3-2 0,3-4-4 15,4-3-3-15,35-6 1 16,-30 5 1 0,-1 9 1-16,3-1-6 0,-3 1 3 15,16 0-3-15,-4 1-1 16,26 30 0-16,-51-21 0 16,0 2 31-16,-3 2-19 0,-3 7-5 15,-7 21-5 1,-8 11 3-16,-70 148-3 0,76-173 1 15,1-2-4 1,3-1 2-16,0 2 1 0,-11 23-2 16,-21 62-2-1,43-97 2-15,2-8 0 0,1-2-6 16,2 3-7-16,3 1-10 0,5-2 20 16,47 0-8-1,-46-12-10-15,1-4 15 16,1 1-55-16,0-1-34 15,13-10-22-15</inkml:trace>
  <inkml:trace contextRef="#ctx0" brushRef="#br0" timeOffset="-134517.09">26915 18067 146 0,'-3'-11'331'0,"3"0"-307"16,0 1-22-16,18-16 20 15,-9 22-6-15,0-2 0 16,0 2-9-16,2 4 2 16,13-8 3-16,61-14 4 15,-71 16-1-15,-3 2-5 16,0 4-7-16,-4-4 2 15,6 0-4-15,-7 4 6 0,-6-2-3 16,-4 4-4 0,0-2 11-16,-1 0-11 0,-3 4-15 15,-10 0 10-15,-3 6 4 16,-54 34 0-16,61-36-1 16,3 6 3-16,-2 4-1 15,1 0 0-15,-9 19 2 16,-31 86-3-16,50-105 2 0,2-3-2 15,0-3 0 1,4-4-7-16,1 5-1 16,3-2 3-16,42 3 6 15,-35-16 3-15,1-2-2 0,4 0 2 16,0 4-3-16,17-4 0 16,4 4 0-16,59 12 0 15,-84-2-1-15,-5-6 1 16,0 5-1-16,-5 0-7 15,10 13 8-15,5 50 6 16,-21-58 6-16,-8 3 6 16,2 0-9-16,-7 1 3 15,-10 14 0-15,-8 4-4 0,-89 63-7 16,97-91 2 0,4 3-3-16,5-8 0 0,3 1-16 15,-14 3-48 1,10-7-75-16</inkml:trace>
  <inkml:trace contextRef="#ctx0" brushRef="#br0" timeOffset="-134076.84">28342 17602 447 0,'-2'0'147'16,"2"-4"-130"-16,0 4-15 16,2 0 1-16,8 4 0 15,-6-4-2-15,3 0 2 16,6 4 0-16,5-4-3 15,13 0 11-15,11 0-1 16,105-8-8-16,-128 3 0 16,-4-1-2-16,1 6-27 0,-5-3-88 15,11-1-121 1</inkml:trace>
  <inkml:trace contextRef="#ctx0" brushRef="#br0" timeOffset="-133906.83">28336 17767 567 0,'-20'17'21'0,"20"19"-21"15,11-36 0-15,0 4 13 0,3-1-2 16,8-3-11-16,18 0-14 16,11 0-96-16,163-15-217 15</inkml:trace>
  <inkml:trace contextRef="#ctx0" brushRef="#br0" timeOffset="-133086.65">29978 17115 414 0,'-55'-63'59'15,"50"59"-4"-15,0-6-12 16,1 2-20-16,2 1-5 15,-3-8-12-15,3 1-1 0,20-20-7 16,-11 28 7 0,2-6 5-16,4 6-3 0,-2 1-7 15,11-6 2 1,5 5-1-16,51 23-2 16,-67-6 3-16,1 5-2 0,-4-1 5 15,-1-2 3-15,9 13-5 16,1 54 8-16,-23-61-7 15,-3-1 4-15,-5 4-4 16,-1-5-3-16,-16 27 1 16,-8-2 2-16,-74 73-2 15,99-105-4-15,10-2 3 16,2-3-2-16,0 1 0 0,0 5-5 16,6-1 4-1,31 16-3-15,-23-22 4 0,1-4 2 16,3 6 4-16,-1-6-5 15,14 4-1-15,61 0-44 16,-80-4-40-16,2 0-49 16,-3-4-184-16</inkml:trace>
  <inkml:trace contextRef="#ctx0" brushRef="#br0" timeOffset="-132766.89">29566 17630 471 0,'0'-1'5'0,"6"1"-1"15,8-5-4-15,4 1 13 0,91 13 15 16,-78-9-11 0,5 0 18-16,6-5-10 0,3 1-1 15,40-6-3-15,179-24-16 16,-228 24 4-16,-7 6-8 16,-4-4-1-16,-5 6-7 15,22-7-57-15,-15 9-68 16,13 9-137-16</inkml:trace>
  <inkml:trace contextRef="#ctx0" brushRef="#br0" timeOffset="-132086.85">29867 17867 78 0,'2'0'302'15,"5"0"-268"-15,7-3 7 16,69 9 2-16,-66-6-7 15,0 0 2-15,3 0-13 16,1 0-9-16,16 0-3 16,-1-3-4-16,49-12-3 15,-85 15-4-15,-3 0 7 16,1 0 10-16,0 4-11 0,-5-4 12 16,-6 0-20-16,-66 11 0 15,56-4-4-15,-2 2-9 16,-4 5 4-16,0 0 7 15,-27 16 1-15,-106 92 1 16,133-100 1-16,8 8 1 16,4-8-2-16,3 4-2 15,-13 16 1-15,14-8 1 16,24 16-15-16,-1-46 8 16,0-4 7-16,1 0 10 15,5-4-1-15,13 4-8 16,5-9 3-16,113-44-4 0,-121 39 2 15,1 6-3 1,-1 5 2-16,-3 0 0 0,19-4-1 16,56 28-7-1,-91-11 7-15,0 3-2 0,-3 0 4 16,-2 5 2-16,3 17 6 16,-10 2-2-16,-53 100-1 15,33-116-6-15,2 1 2 0,-6-1-1 16,0 1 0-1,-29 18-2-15,2-5 1 0,-80 23-1 16,125-59-3 0,4-2-40-16,5-5-42 15,0 0-71-15</inkml:trace>
  <inkml:trace contextRef="#ctx0" brushRef="#br0" timeOffset="-131774.7">30918 17536 565 0,'13'-6'37'0,"-1"-2"-35"0,17-2-1 16,-18 6 4 0,7 0 12-16,2-1-5 0,2 5-11 15,16-4-1-15,5 2 2 16,74-2 0-16,-105 4-2 16,1 0-10-16,-7 0-23 0,2 0-69 15,2 6-93 1</inkml:trace>
  <inkml:trace contextRef="#ctx0" brushRef="#br0" timeOffset="-131586.83">30789 17867 528 0,'-20'16'14'15,"18"-2"2"-15,13-19-16 0,5 5 23 16,4-4-15-16,4 4-2 15,23-5-6-15,124-14-16 16,-140 16-28 0,6-2-14-16,-4 1-91 0</inkml:trace>
  <inkml:trace contextRef="#ctx0" brushRef="#br0" timeOffset="-131256.84">31760 17624 597 0,'-10'-4'44'16,"5"4"-33"-16,1 0-9 0,-10 4 2 16,-1 28-4-1,3-14 0-15,4 0 5 0,-1 0 2 16,-1 2 2-16,-3 18 4 16,3-4-12-16,10 56-1 15,10-77 0-15,1-7 0 16,1-6 15-16,3 0-3 15,16 0-12-15,0-10 6 0,61-53-3 16,-88 52-2 0,1-8-2-16,-5 1 2 0,-3 1-2 15,-3-16-1-15,-63-65-17 16,44 86 9-16,0 6-7 16,0 2-22-16,-2 4-17 15,-25 4-5-15,3 6-12 16,-78 52-50-16</inkml:trace>
  <inkml:trace contextRef="#ctx0" brushRef="#br0" timeOffset="-131017.09">32090 17824 304 0,'-4'5'320'15,"4"8"-302"-15,0-8-18 0,-9 0 5 16,6-1 2 0,1-4 1-16,2 5-8 0,-2-2-22 15,-2 0-76 1,-7 17-154-16</inkml:trace>
  <inkml:trace contextRef="#ctx0" brushRef="#br0" timeOffset="-130551.74">32565 17419 280 0,'2'-10'354'0,"-33"-20"-329"16,28 30-22 0,3 4 1-16,-2-4 19 0,0 10-16 15,-4 12-3 1,-3 8 6-16,-45 123 3 15,50-127-1-15,0-4-4 16,4 0-7-16,2-4-1 16,2 14 0-16,40 23 0 15,-32-52 9-15,1-6-1 16,3-2-5-16,1-1 2 0,14-8-4 16,3-8-2-16,65-48-5 15,-91 64 1-15,-3 2 5 16,-1 0 0-16,-4 4-4 15,6 0-1-15,-4 10 5 16,4 74 23-16,-6-58-12 16,-3 0-9-16,3 3 7 15,0 1-9-15,3 24-1 16,12 116-63-16,-19-137-127 16</inkml:trace>
  <inkml:trace contextRef="#ctx0" brushRef="#br0" timeOffset="-127366.73">17515 1235 272 0,'-3'9'107'0,"-26"-9"-107"16,27 0-34-16,2 0 31 16,2 0 3-16,-2 0 2 15,0 0 1-15,3-3 3 0,7 0-4 16,-7-2 14 0,-1 5 20-16,-4-2-13 15,2 2-9-15,0 0 3 16,-5 2-6-16,-13 4 25 15,12-6-25-15,3-1-10 16,3 1 21-16,-2 0 12 16,0 0-17-16,-2 1 3 15,2-2-11-15,-3 1 4 0,1 0-13 16,1-3 2-16,-1 1-2 16,-3 0 3-16,-4 0-3 15,11 0-1-15,0 2-10 16,0 0-24-16,2 2-49 15,3 0-3-15,1 0-12 16</inkml:trace>
  <inkml:trace contextRef="#ctx0" brushRef="#br0" timeOffset="-108605.96">12131 1791 94 0,'-4'0'111'0,"2"1"-111"16</inkml:trace>
  <inkml:trace contextRef="#ctx0" brushRef="#br0" timeOffset="-107860.03">12125 1736 313 0,'-8'2'58'0,"6"4"-47"0,0-4-3 16,-2 0 21-16,-5 5 19 0,3-4-14 16,-28 5-10-1,25-5-3-15,0 1 0 0,1 1-13 16,-6 1 5-1,-11 8-5-15,-3 7 7 16,-82 59 0-16,83-66-8 16,5 2 2-16,-2-1 8 0,2-2-14 15,-28 18 4-15,-99 64-2 16,113-77 12 0,1 8-9-16,-3 4-5 15,-4 4 3-15,-45 32 3 16,-6 9-7-16,-198 159-2 15,256-208 0-15,-3-4 16 0,3-5-9 16,1-2-7-16,-33 21 3 16,-4-7 2-16,-148 67-3 15,175-78-4-15,-5 2 4 16,3 0 2-16,-6 0-4 16,-50 22-3-16,-228 100 3 15,276-125 1-15,5 1 1 16,0-1-4-16,2-2 4 15,-47 15 2-15,3-4-4 0,-165 52-5 16,218-64 5 0,1 3 1-16,-2-4 0 0,-1 1-2 15,-37 18 2-15,-2 0 1 16,-145 72-2-16,193-85-4 16,2-5 4-16,6-5 4 15,5-2-2-15,-20 7-4 16,-18 0 4-16,52-10 0 15,2-2-2-15,0-2-3 16,2 0 3-16,-5 3 2 0,1-1-1 16,-5 3-2-1,0-3 2-15,0 2-1 0,5-3 0 16,-1-1-5-16,-6 5 5 16,4-1 0-16,-1 2-5 15,8-6 3-15,0-2-8 16,0 2-9-16,0 0-43 15,0 0-5-15,4 6-90 16,-2 0-31-16</inkml:trace>
  <inkml:trace contextRef="#ctx0" brushRef="#br0" timeOffset="-107131.6">8435 3270 212 0,'-2'-1'152'0,"0"-2"-113"0,0 3-33 16,-6 0 2-1,6-2 1-15,0 2 9 0,0 0-6 16,2 2 2-1,-5 1 4-15,1-2-5 0,-16 25-9 16,13-15 5 0,-1 6-1-16,-4 4 9 0,1 1-4 15,-14 22-5-15,-64 106 4 16,67-132 1-16,4 2-6 16,3-2-4-16,-1-1 0 15,-13 15 6-15,6-9-9 16,-18 15 0-16,38-36 0 15,3-2 6-15,0 0-5 16,0 0-2-16,0 3 2 16,0-3 1-1,3 0-2-15,-3 0-3 16,0 0 3-16,0-3 2 0,0 3 0 16,0 0-3-16,2 3 2 15,0-6 5-15,-4 3-6 16,2 0 0-16,2 0 0 15,0-2 4-15,4 4-4 16,35 12 0-16,-30-11 1 16,3-1 5-16,1 2 0 0,1-3 1 15,17 6 8 1,7-3 3-16,96 2-11 0,-116-9-1 16,3 2-3-16,-6 2 9 15,1-1-8-15,18 0-3 16,57 10 4-16,-86-8 6 15,2 1-7-15,-2-3 3 16,-1 2-5-16,3 0 6 16,1 0-8-16,0-1 3 15,-10 2-3-15,-2-2 4 16,2-1-3-16,-2 0-2 16,2 0 2-16,0 0 5 0,0-4-6 15,-2 4-8-15,2 0-7 16,-2 0-37-16,0 0-88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09T08:37:35.5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4870 7993 300 0,'-7'0'28'0,"5"0"-23"15,2 0-5-15,-2-2 0 0,17-14 9 16,-15 12 18-16,5 1-17 16,2 0-5-16,-3 3-1 15,3-4 9-15,1 1 4 16,8 3-14-16,-11 0 7 15,-1 0 2-15,0 0-6 16,-1 0 1-16,8 3 0 16,-2-1 4-16,40 6 1 15,-33-4-6-15,4 0 7 16,1-2-1-16,8-1-5 0,30 5 12 16,179 11-13-1,-186-14 4-15,1 2-7 0,7 1-2 16,4 0 4-1,64 7 1-15,10 2-5 0,277 37-2 16,-367-46 2 0,4 1 2-16,-10-1-3 0,-5-1-2 15,40 7 2-15,-15-2 2 0,52 20 0 16,-112-28-4 0,0-2 2-16,-2 0-2 15,0 2-9-15,0-2-29 16,-33-9 12-16,19 8-56 0,-1 0-23 15</inkml:trace>
  <inkml:trace contextRef="#ctx0" brushRef="#br0" timeOffset="744.12">6025 7814 349 0,'-10'2'65'0,"6"-2"-44"16,1 0-9-16,-3 2 2 16,2-2-1-16,2 0 7 15,4 0 2-15,2 0-17 16,-4 0-5-16,2 0 0 15,5 0 0-15,1 2 7 0,52 22-2 16,-43-18-3 0,3 2 6-16,4-2 7 15,0 2-10-15,26 8 1 0,141 24-6 16,-151-36 9-16,-1 0-9 16,-2 1 2-16,1-2-2 15,37 7 3-15,-5 1-1 16,108 23-4-16,-158-28 4 15,-2 0 2-15,-1 0-4 16,-3 2-4-16,15 3 4 16,-7 4 0-16,25 29 6 15,-45-34-6-15,-2-4 1 16,3 1 12-16,-6 0-6 0,1 7-5 16,-20 32 5-1,11-34 1-15,-1 2-6 0,-1-1-4 16,-3 1 4-1,-15 14 2-15,-5 3-3 0,-84 79 0 16,101-93 3 0,0-1 10-16,2-2-14 0,1 0 0 15,-13 12 2-15,4-2 1 16,-21 28-3-16,44-50-5 16,2-4 5-16,2 4-8 15,-2-4-31-15,2 4-15 16,11-4-9-16,-11 2 6 0,4 0-37 15</inkml:trace>
  <inkml:trace contextRef="#ctx0" brushRef="#br0" timeOffset="23752.17">1706 7417 367 0,'-11'28'63'0,"7"8"-54"0,2 2 11 15,-7 35 19-15,1 146-5 16,11-198 0-16,-3-6-17 16,2-6-17-16,-2 2 3 15,5 10-1-15,-3-5-2 16,5 38-13-16,-7-44-47 15,-5-3-78-15</inkml:trace>
  <inkml:trace contextRef="#ctx0" brushRef="#br0" timeOffset="24280.38">1305 7238 559 0,'-15'3'23'16,"8"0"-23"-16,3 0-30 15,-4 7 16-15,16 2 12 16,98 24 2-16,-62-34 40 0,10-8-26 16,4-9 2-16,2-2-10 15,57-16-5-15,-1-9 2 16,202-96-3-16,-280 118-16 15,-1 2-35-15,-6 0-59 16,-2 2-100-16</inkml:trace>
  <inkml:trace contextRef="#ctx0" brushRef="#br0" timeOffset="24931.42">2223 7445 347 0,'-4'0'275'15,"4"10"-275"-15,6 10-22 16,4 4 22-16,3 23 0 0,7 14 5 16,60 140 0-1,-66-173-5-15,3-6 0 0,-1-2 4 16,-3-4-4 0,12 18-1-16,12 23 1 15,-35-57 3-15,-4 0 1 0,2-3-1 16,-4 0-3-16,-3-5-9 15,-9-10-3-15,-46-72 12 16,53 61-2-16,3 1-1 16,4-2 1-16,2 1-12 15,-2-30 13 1,8 4 0-16,34-59 1 0,-36 108 0 16,6 3-5-16,-2 0 3 0,1 6-6 15,11-2-2 1,63 51 10-16,-68-33 2 15,-2 3-1-15,3 4 8 16,-3-2-6-16,14 21 0 0,0 0-3 16,54 61-1-1,-73-100 0-15,3 1 0 0,1-6-2 16,-4-1 2-16,11 3 1 0,-2-7 15 16,26-59-3-1,-39 37-11-15,-4 1 1 0,0-2 3 16,-2 4-5-1,0-24 0-15,-29-76-3 16,21 111 3-16,6 2-15 16,-3 0-40-16,3 2-28 15,-6-9-111-15</inkml:trace>
  <inkml:trace contextRef="#ctx0" brushRef="#br0" timeOffset="25281.45">3232 7249 530 0,'-12'-2'19'0,"-2"-3"-13"15,-11-1 12-15,3 1 22 0,-38-4 2 16,48 12-12 0,6 3-14-16,-5 1-7 0,-1 6-8 15,-7 11 0-15,-37 94 0 16,52-86-1-16,4 2 0 16,2-1-5-16,4-1 1 15,5 27-2-15,10 0-8 16,70 56-4-16,-73-108-9 15,2-5-3-15,0-7-44 16,-1 1-19-16,24-6-51 0</inkml:trace>
  <inkml:trace contextRef="#ctx0" brushRef="#br0" timeOffset="25648.5">3480 7164 576 0,'-5'-1'11'0,"3"2"-3"16,0-1-8-16,2 4-5 15,-2 9 5-15,4 9 6 0,25 86-2 16,-16-84-3 0,0 0 0-16,0 2 2 15,0-2-3-15,14 22 0 16,50 59-4-16,-65-102 4 0,1-3-3 15,1-2 3 1,2-3 1-16,13-8 11 0,2-6-12 16,40-88 0-1,-67 85 1-15,0-1 1 0,-2 0-1 16,-2 3 0-16,-2-18 3 0,-6 2 3 16,-47-42-5-1,41 76-2-15,-1-1 1 16,-1 3-1-16,-3 3 0 15,-16 4-13-15,-101 55-63 16,104-41-53-16</inkml:trace>
  <inkml:trace contextRef="#ctx0" brushRef="#br0" timeOffset="26874.28">1234 9006 493 0,'-11'-5'18'0,"-1"3"7"16,1 0 16-16,-13-2 9 16,-70 0-14-1,74 10-7-15,3 5-20 0,0 1-3 16,0 3-5-16,-14 21 2 15,0 14-2-15,-50 168 2 16,70-174-3-16,7 1 0 16,2 0 0-16,0-8-4 15,2 31-8-15,8-13-3 16,48 9 4-16,-45-68-2 16,0-5 13-16,5-2 4 0,-3-9 3 15,16-20-7 1,52-158 1-16,-75 152-1 15,-4-5-1-15,2 1-2 16,-1-3-1-16,-1-44-2 0,-7-1-1 16,-34-153 0-1,30 227 7-15,5 7 2 0,-2 8 2 16,2 9-4-16,0-10-8 0,0 10 8 16,-1 68 6-1,10-30-6-15,-3 4 1 0,4 4 2 16,-2 2-3-1,10 50 0-15,38 222 1 16,-43-281 0-16,4-2-1 16,0-12 0-16,0-5-6 0,14 24 2 15,4-17 4-15,76-27 0 16,-87-16 5 0,1-3 4-16,-4-2-9 0,-1-1-5 15,13-24 1-15,-6-4-14 16,0-101 6-16,-29 130 11 15,-3 7-3-15,-3-1 2 16,2 3-9-16,-11-9-3 16,-31 6 12-1,44 17 2-15,4 4 5 0,2 6-5 16,-1 1-1-16,3 17 1 16,5 5 0-16,38 94-3 15,-35-110 3-15,5-2 0 0,-1-3-4 16,1-5-1-1,10 13 0-15,-1-12 5 0,43-26 6 16,-55 0 14 0,-1-7-10-16,3-8-5 0,-4 0-2 15,5-32-3 1,3-165-2-16,-18 183 2 0,-4 6-1 16,-2 1-5-16,-2-1-1 0,-13-41 1 31,-8 4 2-31,-78-123 4 15,105 193 2-15,4 6-2 0,0 2-13 16,2 6 13-16,5 14 10 16,3 21 3-16,64 190-5 15,-58-180 5-15,2-6-6 16,-1 2 6-16,1-1-9 16,18 51-3-16,66 172 0 15,-86-242-1-15,-5-3-7 16,1-5-8-16,-2-8-24 0,15 20-42 15,-2-16-79 1</inkml:trace>
  <inkml:trace contextRef="#ctx0" brushRef="#br0" timeOffset="27108.77">2321 8675 471 0,'47'144'11'15,"-36"-108"-7"-15,-2-4 5 0,-2 6-2 16,-1 0 0-16,5 34-4 16,-3-1-3-16,11 105-2 15,-21-164-20-15,2-5-53 16,-2-4-159-16</inkml:trace>
  <inkml:trace contextRef="#ctx0" brushRef="#br0" timeOffset="27697.87">2713 8410 473 0,'-13'28'0'16,"1"2"-4"-16,-9 30 4 16,-51 153 0-1,57-167 3-15,1-4-1 0,-1-6-2 16,3-6 0-16,-10 32 2 0,4-16-2 16,-1 8-2-1,19-55-15-15,0-5-9 0,2-1 26 16,4 3 7-1,5-3 3-15,7-6 2 16,62-17-7-16,-60 26-4 16,3 2 0-16,-4 0-2 0,2 0 1 15,21-3 0 1,88-18 1-16,-109 15 0 0,4-3 2 16,-2 3 1-16,-4-4-3 0,22-9 11 15,-6-1-3 1,36-50-2-16,-71 56-1 0,-2 0-2 15,0 2 0 1,-2-2-4-16,-7-15 0 0,-3 5-3 16,-53-39-1-1,54 65 4-15,-1 0 1 0,2 1 16 16,-2 3-10-16,-11 6-6 16,-37 55 1-1,55-40 0-15,5 6 2 16,2 2 0-16,4 0 8 15,4 31 0-15,5 2-8 16,58 115-4-16,-55-167-13 16,-1-5 11-16,-1-4-17 0,3-8 4 15,16-2-22-15,-2-15 0 16,63-113-24-16,-89 106-103 16</inkml:trace>
  <inkml:trace contextRef="#ctx0" brushRef="#br0" timeOffset="27944.55">3232 8658 270 0,'9'10'48'0,"11"10"9"0,5 13-30 16,57 103-2-1,-72-108 0-15,-4 0-16 0,3 2-7 16,-3-2 9-16,8 25 1 16,-3-9-5-16,7 20 0 15,-20-64 18-15,0-2 38 16,-6-9-42-16,0-2 4 15,-7-11-3-15,-57-109-14 16,59 105-2-16,4 2-3 16,-3 2-3-16,4 0-2 0,-8-22-9 15,5 6-22-15,-4-36-51 16,19 67-44-16</inkml:trace>
  <inkml:trace contextRef="#ctx0" brushRef="#br0" timeOffset="28624.34">3560 8737 541 0,'11'24'9'0,"0"6"5"16,22 80 6-1,-27-86 2-15,-2 2-5 0,0 2-8 16,0-1-4-1,5 20-4-15,1-4-2 0,16 39-2 16,-23-80-9 0,-1-4-4-16,0 2-1 0,-2-2 17 15,2-5 3-15,3-44-3 16,-5 30-1-16,0 2 1 16,2-3-5-16,2-1 0 0,0-15 5 15,3 2 1 1,13-44 0-16,-16 75 0 0,-1 2-1 15,4 1 0 1,-3 1-3-16,7 2 3 16,5 6 0-16,53 56 11 15,-58-43 1-15,-2-3 2 0,2 2-10 16,0-1-3-16,12 20 1 16,37 47-2-1,-52-79-1-15,-1-2-1 0,3 0-2 16,-2-3-3-16,9 4 7 15,4-10 4-15,64-33-4 16,-72 25 3 0,1-1 1-16,-4-3-3 15,-1 5 2-15,9-16-3 0,-3-4 6 16,-5-74-3-16,-20 84-3 16,0 4 1-16,-1-1 0 15,-3 2 5-15,-8-17 2 16,-42-30 2-16,61 55-8 15,0 8-2-15,1 1 0 16,2 8 4-16,2 8 5 16,1 18 8-16,26 136-5 15,-20-137-8-15,0-2-3 0,2-1 0 16,3 1-1-16,7 25-1 16,8-10-20-16,74 26-11 15,-74-76-5-15,-2-8 3 16,-1-6-32-16,1-6-82 15</inkml:trace>
  <inkml:trace contextRef="#ctx0" brushRef="#br0" timeOffset="28864.18">4527 8663 320 0,'-4'-5'0'0,"-1"0"-95"0,3 2-19 16,2 2 81-16,-2-2 33 0,2 3 36 16,17 11-10-1,-15-8-26-15,-2 0-43 0</inkml:trace>
  <inkml:trace contextRef="#ctx0" brushRef="#br0" timeOffset="29179.02">4540 8675 117 0,'0'0'108'16,"-2"-7"-35"0,2 10-8-16,0-3-4 0,0-3-6 15,-2-1-14-15,-7-29 8 16,5 10-4-16,-1 6-6 16,-2-4-11-16,0 0-8 0,-8-27 6 15,-3-2 5 1,-55-132-15-16,48 138-7 0,-2 4-8 15,0 6 2 1,6 7 0-16,-20-30-2 16,10 19 6-16,0 3-7 15,31 35-12-15,2 11 12 0,8 15 8 16,0 10-3-16,11 29-3 16,81 260-1-1,-77-252 2-15,-2-9 2 0,2-5-1 16,2-1 12-16,20 62-1 15,-5-12-11-15,91 149-4 16,-108-237-4-16,0-2 2 16,-3-6-15-16,0-4-39 15,23 4-32-15,-5-16-105 0</inkml:trace>
  <inkml:trace contextRef="#ctx0" brushRef="#br0" timeOffset="48011.29">18729 6138 397 0,'-13'-15'69'0,"-1"2"-45"0,-13-11 12 15,10-1 8-15,-33-47-7 16,41 61-22-16,5 0 2 16,-4 1-8-16,0 2 12 15,-7-7-6-15,1 0-11 16,-41-19 5-16,48 33 3 15,-2-4-12-15,-2 4 5 16,0-4-4-16,-9-3 12 16,-58-28-1-16,63 22-9 15,-6-3 7-15,1 3 4 16,0-3-12-16,-20-16 1 16,-5-4 0-16,-102-83 5 15,112 99-8-15,-1 1 1 0,-1 2-1 16,-2 0 10-1,-36-18-9-15,-6 0 0 0,-184-88 0 16,214 99 6 0,-3 3-7-16,-2-4-2 0,4 2 2 15,-60-22 5-15,-227-73-3 16,275 111-4-16,1-3 4 16,7 5-4-16,3 2 2 0,-60-6-4 15,3 2 4 1,-244 10 0-16,294 2 2 15,0 2-4-15,2-2 4 16,2 0 4-16,-55 0-6 16,1 2-8-16,-188 32 8 15,253-30 3-15,3 2-3 0,2-5-1 16,0 4 1-16,-39 7 1 16,-125 59-1-16,179-62-5 15,11-9 5-15,4-1 2 16,-5 2-2-16,-17 12-2 15,1-2 2-15,-85 62 2 16,96-68-2-16,3 0-3 16,-4 3 3-16,3-2 1 15,-20 12-1-15,3 0 0 16,-73 46-5-16,95-60 2 16,5-4-6-16,-2 0-16 15,6-2 3-15,-7 5-10 16,-5 0-3-16,14-7-21 15,0 2-22-15,-1 1 15 16,1-3-99-16</inkml:trace>
  <inkml:trace contextRef="#ctx0" brushRef="#br0" timeOffset="48734.06">14390 4963 308 0,'2'-6'50'0,"-2"2"-16"0,0 4-9 15,0-5-1 1,0 4 8-16,-8 13 1 0,6-8-17 15,-3 4-13-15,-1 6-1 16,-2-1 7-16,-7 18 8 16,-53 95-5-16,49-92 4 15,-3 0-5-15,2 7 10 16,-2 1-7-16,-18 38-10 0,-1-5 4 16,-43 112 2-1,77-171-9-15,0 2 4 0,1-2-4 16,-1-1 10-1,-4 14-6-15,2-2-2 0,-2 39-3 16,11-60 1 0,0-2 3-16,0-2-6 0,0 0 4 15,0 2 3-15,5-2-5 16,-5-4 2-16,0 2-2 16,2-2 8-16,0 2-8 0,2-2 12 15,3-2-6 1,40-6 2-16,-32 6-4 0,1-2-2 15,1 4-2 1,2-2 7-16,18-2-5 0,4 0-4 16,82-17 5-1,-104 17 0-15,4 1-3 0,-3-1-1 16,-1 0 1-16,22-4 3 16,59-12-1-16,-89 18-4 15,-2 1 4-15,2 3 0 16,-2-1-2-16,9-2-4 15,-3 6 4-15,10-3 2 16,-25 0-1-16,0 0-2 16,-2 1 2-16,2-1 3 15,0 3-4-15,0-1-2 0,-2 0 2 16,2-4 0 0,0 2-17-16,-2 0-6 0,2 0-47 15,0 2-53 1,0 17-3-16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09T08:39:17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17143 1686 375 0,'-6'-6'34'16,"-9"-5"-19"-16,15 11 4 0,-2-3 14 15,2 3 11 1,0 0-14-16,0-2-19 0,0 4-3 16,2-4 1-1,-2 2 19-15,0 0-7 0,0 0-12 16,0 0 1-16,-2 0 1 16,2 2-10-16,-4 9 0 15,2-6-1-15,2 3 7 0,-3 9-7 16,-2 6 0-1,-3 17 0-15,-30 125 2 0,38-142-1 16,0 2-2 0,0 1 2-16,0 0-1 0,2 22 0 15,0-1-3-15,7 62-5 16,-7-99-8 0,1-3-25-16,-1-3-37 15,0 2-67-15,7-1-141 16</inkml:trace>
  <inkml:trace contextRef="#ctx0" brushRef="#br0" timeOffset="436.79">17606 1748 497 0,'-4'9'37'16,"-35"18"-34"-16,35-17 2 16,2 1-4-16,2 4-1 15,-3 7 1-15,1 21-1 16,-6 145 4-16,8-165-3 0,4 0-1 16,5-3 2-16,-1-4 2 15,10 18-4-15,5-7-1 16,57 14 1-16,-69-41 2 15,0 0 1-15,0-5 2 16,-1-1-5-16,11-7 3 16,0-8 3-16,32-97-6 15,-46 83 0-15,-3 5-1 0,-4 3 2 16,0 4-2-16,0-25 2 16,-27-56 4-16,16 91-5 15,-3 7 0-15,4 0 5 16,-3 2 0-16,-10-3-5 15,-1 7-2-15,-37 14-12 16,57-5-31-16,0 4-22 16,2-3-27-16,2 2-146 15</inkml:trace>
  <inkml:trace contextRef="#ctx0" brushRef="#br0" timeOffset="886.67">18188 1814 344 0,'0'-7'35'0,"2"1"-27"0,-2 1 6 16,2 1 25-16,-2-1 16 16,2 1-12-16,-6 1-40 15,2 6 0-15,-1-2-1 0,0 6 10 16,1 3-7-1,-2 9-5-15,-19 62 6 0,23-69-6 16,3 2 0 0,2 0 0-16,1 0 3 15,7 19-3-15,5-4-1 0,43 50-1 16,-51-74 0 0,2-1-1-16,1-2 0 0,-2-2 3 15,14-2 1 1,-3-7 4-16,28-46-3 0,-48 37 1 15,-2-4-1-15,-2 2-2 16,-2 0 0-16,0-16 0 16,-23-61 4-16,17 85-1 15,-1 4 3-15,-1 1 1 16,-1 0 7-16,-10-3-12 0,1 2-1 16,-38 5-1-1,49 6-20-15,4 1-70 0,1 4-136 16</inkml:trace>
  <inkml:trace contextRef="#ctx0" brushRef="#br0" timeOffset="2396.86">19729 1636 389 0,'-5'0'25'0,"-1"0"-8"16,3-2-2-16,-1 0 19 15,-2-3 10-15,1-2-7 16,3-15-19-16,2 20-14 16,2 0 5-16,1-2 2 0,1-3-10 15,7-2 1 1,63-46 4-16,-59 46-5 0,3 2-1 15,-5 3 0 1,1 4 6-16,15-3-6 0,-5 9-2 16,36 42 2-1,-60-27 8-15,-2 2-8 0,0 2 6 16,-5-2-6-16,-7 23 6 16,-1-4-6-16,-43 59 0 15,54-91 0-15,-1 0 2 0,1-4-1 16,2-3-2-1,-3 8-4-15,5-4 5 0,0-4-7 16,0 1-6 0,5-2 6-16,-1 0 7 15,5 0 0-15,2 1 0 0,53 5 1 16,-52-3-3-16,1-1 2 16,1 2-5-16,-1 0 5 15,12 6 0-15,1 4-1 16,43 48 0-16,-64-54 1 15,-3 3-1-15,-2 0 1 16,0 1-2-16,-2 12 2 16,-38 59 14-16,26-73-10 15,-1 2 4-15,-1 0-4 16,-4-1 5-16,-17 14-6 0,-6-7-3 16,-62 14 0-1,99-34 2-15,1-3-2 0,2 2-24 16,3-1-44-1,-2-2-41-15,4-2-34 0</inkml:trace>
  <inkml:trace contextRef="#ctx0" brushRef="#br0" timeOffset="2766.89">21070 1774 462 0,'4'2'19'0,"6"0"-19"15,1-2 0-15,95 13 15 16,-77-13-1-16,8-4-9 16,1 0 5-16,3-3 8 15,47-3-11-15,5-1-2 16,212-30-5-16,-263 37 2 16,-1 1-1-16,-7-2-1 0,-5 3-5 15,33-2-29 1,73 2-2-16,-126-2-70 0,-5 2-72 15</inkml:trace>
  <inkml:trace contextRef="#ctx0" brushRef="#br0" timeOffset="3116.94">21935 1416 538 0,'4'0'0'16,"-4"7"-2"-16,0 2 2 0,7 0 4 15,2 12 1-15,72 49 5 16,-56-63 3-16,2 4-7 16,2-5 2-16,0 4-8 15,25 6 7-15,2 0-7 16,77 38 1-16,-126-43-1 15,-3 0 7-15,0 1-7 16,-6 0 7-16,2 11 0 16,-55 63 4-16,37-70-7 15,-4-2-3-15,7-2 0 16,-2-1 1-16,-14 12-2 0,4-7-33 16,-6 8-110-1</inkml:trace>
  <inkml:trace contextRef="#ctx0" brushRef="#br0" timeOffset="4001.72">23332 1346 576 0,'-14'-5'23'0,"4"8"-18"16,5-3 2-1,-4-8-6-15,23-23 8 0,-12 31-8 16,2 0 0 0,2-3 0-16,11 0 2 0,7 0-2 15,7 2-2-15,53 21 2 16,-76-8 1-16,-2 5-2 16,-1-2 0-16,-3 6 0 15,4 20 11-15,-8 8-10 16,-40 115-1-16,30-138 1 15,4-9 3-15,1-2-4 16,3-3-4-16,-6 12 4 16,4 5 0-16,8-28-12 15,0 1-6-15,6-2 10 16,0 0 8-16,13-2 0 16,2 1-2-16,81-14 2 15,-94 19-2-15,3 1-2 0,-1 1 2 16,1 0-1-1,5 5 1-15,-3 6 0 16,-1 34-2-16,-20-41 4 16,-4 1 2-16,-1-1 4 15,-3 2-5-15,-9 8 1 0,-71 50 2 16,76-68-4 0,5 2-3-16,1-4 1 0,4 0-27 15,-13-2-72-15,8-4-54 16</inkml:trace>
  <inkml:trace contextRef="#ctx0" brushRef="#br0" timeOffset="4447.46">24025 1521 425 0,'-2'-2'69'16,"-1"2"-53"-16,3-5-16 15,-2 5-1-15,-14 19 1 16,14-6 10-16,-2 5-7 16,-3 4 3-16,1 0-3 15,-2 18 6-15,2 2-9 16,28 64-1-16,-6-97 1 16,-5 0 1-16,4 1 2 15,1-1 0-15,16 4-1 16,79 8 3-16,-93-28-5 0,0 2 0 15,-5-5 1 1,1-1 2-16,14-9-2 0,-8-3-2 16,18-84 2-1,-45 83 4-15,1 0-3 0,-5 2-2 16,-1 0 9-16,-10-20 5 16,-4 6-4-16,-82-34 5 15,86 67-13-15,2 3 7 16,0 3-8-16,0-2-1 15,-14 3 1-15,-45 21-3 0,74-22 2 16,0 2-33 0,8 1-13-16,-1 2-16 0,3 4-27 15,12 1-81-15</inkml:trace>
  <inkml:trace contextRef="#ctx0" brushRef="#br0" timeOffset="4917.02">24756 1439 399 0,'15'-9'34'0,"-6"0"-28"16,4 9-1-1,-15 5 23-15,-2-1-10 0,2-2-14 16,2 2 7-1,-2 8-3-15,-6 6-5 0,-20 78 10 16,23-78-5 0,3 0 5-16,0-2-7 0,2 0-5 15,0 18 2 1,33 54-2-16,-21-80 3 0,3 1-4 16,1-2 2-16,-1 0 3 0,18 4 10 15,1-3-13 1,71-5-2-16,-94-10 17 0,-1 0-16 15,0-1 4 1,-1-1-3-16,7-10 9 16,-3-6-4-16,5-69-5 15,-26 71 2-15,0 2 0 16,-1 0 0-16,1 4 7 16,-13-17-11-16,-55-50 15 15,59 74-15-15,3 1 1 0,-1 1 1 16,4 2-4-16,-16-3-23 15,4 1-10-15,-32 10-30 16,52 5-46-16,-1 1-109 16</inkml:trace>
  <inkml:trace contextRef="#ctx0" brushRef="#br0" timeOffset="7616.68">17336 3287 487 0,'-20'-41'37'16,"18"46"-30"-16,-3-4-4 16,5-1 10-16,0 2 22 15,0 1-26-15,0-3-9 0,5 12 0 16,-3-8 2-16,0 3 4 16,0 4 5-16,-2 0 1 15,0 15 8-15,-4 5-4 16,-27 85-5-16,22-93-1 15,0 10 3-15,-2 1-11 16,-2 2-2-16,-8 26 2 16,-10 85-4-16,35-137 0 15,2-4-8-15,-2 0-6 16,0 0-18-16,5 4-24 0,2 1-53 16,30 10-46-1</inkml:trace>
  <inkml:trace contextRef="#ctx0" brushRef="#br0" timeOffset="8118.37">17791 3396 458 0,'-2'5'59'0,"-4"3"-57"16,0-3 0-16,-5 8 5 16,-26 45 10-16,31-42-15 15,4 4-1-15,2 0-1 16,0 2 4-1,-2 22-4-15,2 2 0 0,4 85-1 16,2-123-1-16,-2-2-2 16,2-4 2-16,1 0 2 15,9 2 21-15,1-8-20 0,53-31 1 16,-61 21-1 0,-1 0 3-16,1 2-4 0,-2-3-1 15,6-15 1 1,8-70 2-16,-23 83-1 15,-4-3-2-15,2 4 2 16,0-2 0-16,-7-14-1 16,-1 1-5-16,-30-21 3 15,33 47 1-15,1 3 2 16,0 2-2-16,-2 2-8 0,-9-1-9 16,4 8-22-16,-22 29-29 15,37-32-34-15</inkml:trace>
  <inkml:trace contextRef="#ctx0" brushRef="#br0" timeOffset="8566.58">18288 3392 519 0,'-5'-1'29'0,"-2"2"-28"0,-4-4 2 16,-6 15 3-16,14-11-3 15,3 6-3-15,3 1 0 16,-1 2 4-16,0 11-4 0,2 6-2 16,30 80 2-1,-30-90 2-15,5 5-2 0,3-4 0 16,0-2-6-1,11 17 6-15,4-9 0 16,69 6 1-16,-83-33-1 16,0-4 4-16,0-4-2 0,1-1-2 15,8-13 3-15,32-92 1 16,-52 96-4-16,-2 0 0 16,-5-2 0-16,1 2 8 0,-4-17 0 15,-9 4 0 1,-54-11-7-16,45 50 3 0,3-1-4 15,3 0-1 1,2 1-6-16,-15 4-21 16,4 2-68-16,-27 38-90 15</inkml:trace>
  <inkml:trace contextRef="#ctx0" brushRef="#br0" timeOffset="9527.67">19981 3171 507 0,'-6'-7'34'16,"0"7"-19"-16,-2-8-15 15,3 6-3-15,7 25 3 16,1-8 6-16,-3 7 1 16,0 10-7-16,-5 0 3 15,3 27 6-15,2 5-1 16,11 117-1-16,-13-152-6 16,2-5 6-16,0-2-7 0,0-2-2 15,0 19 2 1,12 37 0-16,-10-72-35 0,2-2-69 15,0 0-75 1</inkml:trace>
  <inkml:trace contextRef="#ctx0" brushRef="#br0" timeOffset="9896.57">20397 3309 464 0,'-8'1'16'16,"1"8"-16"0,5 3 0-16,-5 3 4 0,-2 17-4 15,0 13 4-15,1 116-1 16,18-146 6 0,6 1 2-16,0-4 1 15,0-4-4-15,15 10 3 16,2-8-7-16,56-25 4 0,-76 1-7 15,-2-1 6-15,1 1-7 16,-4-3 2-16,11-19-2 16,4-87 3-1,-31 96-3-15,-3 3 0 0,-3 0 2 16,-1 2 1-16,-12-19 0 16,-6 7-1-16,-81-13 3 15,93 46-5-15,9 2-3 16,1 2-5-16,1 0-29 15,-7 9-28-15,5 6-54 0</inkml:trace>
  <inkml:trace contextRef="#ctx0" brushRef="#br0" timeOffset="10246.57">21442 3457 331 0,'16'8'32'0,"-3"-2"-19"16,5-4 22-16,20 2 5 15,9-4-22-15,143-34-3 16,-151 23 3-16,6 2-3 16,4-1-5-16,5-2-10 15,48-7 0-15,0 4 0 16,168-4-2-16,-243 17 2 16,-5 2-33-16,-4 2 1 0,-5-2-20 15,16 0-74 1</inkml:trace>
  <inkml:trace contextRef="#ctx0" brushRef="#br0" timeOffset="10566.49">22338 3120 453 0,'2'-6'17'15,"3"0"-14"-15,48 24 0 16,-35-17 5-16,7 6 14 16,2-1 7-16,1 2-3 0,26 10-18 15,1 2-2 1,79 60 6-16,-120-66 0 0,-6-3 0 16,-3-4-3-1,-1 2-2-15,0 7 13 16,-8-1-5-16,-69 49-8 0,48-49-1 15,-2-3 0 1,0 2-6-16,4 0 0 0,-31 17-25 16,-106 58-67-16,139-81-50 15</inkml:trace>
  <inkml:trace contextRef="#ctx0" brushRef="#br0" timeOffset="11041.66">23896 3020 556 0,'-7'1'52'15,"-5"10"-47"-15,4-4-4 0,1 30-1 16,3-9 8 0,-3 6 11-16,-4-2-11 0,6-4-6 15,-3 25-2 1,10 63 0-16,2-105 0 0,3 2-23 15,-3-6-42 1,3 4-65-16,4 7-138 0</inkml:trace>
  <inkml:trace contextRef="#ctx0" brushRef="#br0" timeOffset="11446.96">24268 3102 469 0,'-3'6'27'16,"-1"5"-23"0,-2-3-4-16,3-1 1 0,0 5 7 15,9 0 18-15,51 43-17 16,-50-26-1-16,-5 3-4 16,1-2-3-16,1-7 1 15,11 23 1-15,5-10-3 16,78 18-2-16,-84-54-1 15,-3 0 3-15,-2-2 5 16,0 0 9-16,11-9-7 16,40-59-1-16,-51 52-4 15,-4-4-3-15,-1 0 2 16,-2 0 3-16,-2-20-3 0,-6 0-1 16,-68-62 0-1,54 96 13-15,2 2-1 0,1 4-10 16,-2 2 1-1,-16-2-3-15,6 6-2 0,-38 34-10 16,65-28-20 0,2-2-30-16,7 0-11 15,1 5-59-15</inkml:trace>
  <inkml:trace contextRef="#ctx0" brushRef="#br0" timeOffset="11886.54">25028 3170 281 0,'-37'6'237'15,"33"-12"-222"-15,4 2-8 0,2 1 19 16,-4-2-16-16,0 1 1 16,-5 6-7-1,5 2-4-15,0 6 0 0,0 6 0 16,-2 5 6-16,-6 14-6 15,1 7-1-15,3 83 1 16,10-111 1-16,3-2-1 16,2-1-4-16,2 0-12 15,9 9 16-15,4-6-1 16,68-12 2-16,-79-7-1 16,0-6 1-16,-1 1 2 0,-1-5-3 15,14-8 0 1,37-75 4-16,-53 74-4 0,-5 1 2 15,-6 3-2 1,-3 4 5-16,-1-22-4 0,-10 5-1 16,-57-36 5-1,55 65 0-15,0 4-5 0,2 0 0 16,1 4-1-16,-14 1-7 16,4 2-37-16,-22 36-31 15,47-32-3-15,5 3-179 0</inkml:trace>
  <inkml:trace contextRef="#ctx0" brushRef="#br0" timeOffset="12366.93">25513 3130 416 0,'7'-14'28'16,"-3"-19"-26"-16,-1 33 23 15,1-6 24-15,2-1-8 16,-3-1-8-16,6 2-12 16,-14 12-10-16,3-2-8 15,0 0 3-15,-1 3 1 16,-1 6 2-16,-2 13-9 16,-5 8 4-16,-12 85-3 15,25-104 5-15,1-1-6 0,1-2-4 16,2-2 4-1,8 12-2-15,4-1 2 0,69 18-5 16,-63-39 0 0,3-1 1-16,0-4 1 0,-3 1-15 15,27-3 17-15,81-32-3 16,-118 31-8-16,-2 1 12 16,0-1-6-16,1-2 6 15,12-11-2-15,-6-1 4 16,29-54 0-16,-51 62 11 0,1 3-4 15,-2-2 9 1,0 3 4-16,-8-13-5 0,-3 6-14 16,-57-16-3-1,59 30 5-15,2-1-8 0,-1 0 3 16,4 2-17-16,-15-2-11 16,-35 4-20-16,49 4-58 15,3 5-111-15</inkml:trace>
  <inkml:trace contextRef="#ctx0" brushRef="#br0" timeOffset="15118.74">27826 792 289 0,'0'-3'46'16,"0"0"-13"-16,2-3-8 0,-2-3-3 16,5-14 6-1,-5 19 2-15,2-1-8 0,-2 4-5 16,0-1-1-16,0-2-1 16,0-1-6-16,0 5 5 15,-2 0-1-15,0 0 2 16,-1 3 0-16,-2-6-15 15,1 6 1-15,-27 5 8 0,18-2-8 16,-1 2 2 0,1 2 3-16,-5 4 11 0,-20 12-4 15,-14 14 2-15,-170 134-1 16,180-144 0-16,11-3-10 16,4-4-2-16,2 0-1 15,-23 21 1 1,7-8-2-16,-48 34 1 0,82-66-1 15,1 0 2-15,-1 1-1 16,3-2-2-16,-10 6 2 16,-32 14 2-16,36-21-3 15,1 2-6-15,3-2-19 16,-3 0-36-16,-5 3-59 0,4-1 12 16,-11 4-96-1</inkml:trace>
  <inkml:trace contextRef="#ctx0" brushRef="#br0" timeOffset="15766.58">27108 971 377 0,'2'-5'32'0,"1"-4"-16"0,-1 0-6 16,-2 22 7-1,-2-11 13-15,-1 1-10 0,1 0-1 16,-2 2-11-16,-7 15 6 16,-56 94 6-16,47-89 3 15,4-3-16-15,3 2 7 16,-3-1-6-16,-12 24-5 15,1-5 0-15,-51 76-1 16,67-106 2-16,4 0-4 16,-2 0 0-16,4-1 0 15,-5 9 2-15,0-4-1 0,-5 22-2 16,13-35 2 0,2 0 0-16,2-1-1 0,-2-2-7 15,0 4 7 1,4 0-1-16,-2-4 2 0,-2 0-2 15,3-2 2 1,-3 2 0-16,2 0 2 16,2 0-3-16,10 2 7 15,-10 0-2-15,3 0-4 16,2 0 3-16,0 0 2 0,10 0 3 16,6-2-6-16,76-2-3 15,-84 0 2-15,-3 4 2 16,1-4-4-16,-2 2 3 15,18-2 0-15,39-4 4 16,-63 8-7-16,-3-2 3 16,0 0-3-16,-1 2 0 15,1 0 2-15,-4-2-2 16,5 2 0-16,-7-4 4 16,2 2-4-16,0 0-3 0,0 0 1 15,-3-2-6-15,1 2-26 16,0-4-48-16,2 4-48 15</inkml:trace>
  <inkml:trace contextRef="#ctx0" brushRef="#br0" timeOffset="20928.41">28340 2526 310 0,'5'-16'28'0,"-8"-4"-9"16,1 20 18 0,-2-2-6-16,2 2-5 0,-2 0-12 15,-3 2 4-15,-3-2-7 16,-23 14 7-16,27-10 10 16,-1 1 4-16,-5-2-5 0,2 4 0 15,-13 4-1 1,-77 43 8-16,73-40-19 15,-2 1-5-15,-6 3 2 16,-1-1 2-16,-35 22-9 0,-5 3 1 16,-153 86-3-1,198-113 8-15,8-2-10 0,3-3 0 16,2 0-1-16,-19 10 2 16,8-4-2-16,-29 10 0 15,58-24-1-15,0-2-3 16,0 0 2-16,0-2-18 15,0 2-11-15,6-5-18 0,1 2-17 16,-3 2 17 0,3-4-31-16,2 1-35 0</inkml:trace>
  <inkml:trace contextRef="#ctx0" brushRef="#br0" timeOffset="21436.56">27615 2679 332 0,'0'-16'36'15,"0"16"-13"-15,-3 0-17 0,3 1 16 16,-5-1 14-1,-1 5 0-15,-5 1-10 0,-39 30 6 16,35-24-12 0,-1 0 7-16,-5 4-6 0,0 2-10 15,-16 14-2-15,-88 84 2 0,107-95-8 16,-1-3 0 0,4-1-2-16,1-2 5 0,-11 17-6 15,2-6-2 1,-17 30 2-16,38-48 1 15,2-4-1-15,0 1-2 16,0-4-6-16,0 5 7 0,2-2-1 16,11 10-1-1,-9-12 3-15,5-2 8 16,1 2-7-16,-2-2 3 16,13 2-3-16,43 0 7 15,-51-4-8-15,1 2-3 0,-3 0 3 16,2 0 0-16,9-4-23 15,1 2-9-15,25-6-16 16,-40 6-14 0,-2 2-26-16,1 0-90 0</inkml:trace>
  <inkml:trace contextRef="#ctx0" brushRef="#br0" timeOffset="25534.29">28926 267 173 0,'-13'-27'145'0,"9"27"-123"16,4 0-4-16,0 0 6 0,0 0 0 15,0 0-1 1,-4 4-2-16,4-1-13 0,0-2-7 15,0 9 3 1,-6 2 5-16,0 19 0 0,-9 15 3 16,-59 166-2-1,59-175 12-15,1-2-9 16,1 1-3-16,2-4-1 0,-14 33 1 16,7-3-8-16,-13 100-1 15,31-136 0-15,0-2 5 0,0 2-6 16,2-2 0-1,2 21 0-15,39 73 0 16,-30-106 0-16,3-2 0 16,-3 0 0-16,1-2 7 15,12 10-7-15,-1-2-2 16,26 36 2-16,-46-41 0 16,-1-5 0-16,-2-1-2 0,2-3-22 15,10 9 21 1,-3-10-7-16,36-2-29 0,-42-3-18 15,1-1-42-15</inkml:trace>
  <inkml:trace contextRef="#ctx0" brushRef="#br0" timeOffset="25821.74">28374 836 472 0,'7'-6'80'0,"-5"3"-80"0,9 3-9 15,4 0 9 1,64 29 0-16,-61-22 5 0,-1 0-5 15,-1 3 0 1,1 0-4-16,19 8-5 0,0-2-22 16,77 17-13-1,-92-33-27-15,1-5-90 0</inkml:trace>
  <inkml:trace contextRef="#ctx0" brushRef="#br0" timeOffset="26316.97">29818 638 314 0,'0'1'57'0,"0"-1"-41"16,0 3-10-16,-3 0 27 0,-3 1 22 16,-36 33-21-1,26-25 12-15,-2-2-16 16,-2 2-12-16,-2 0-2 15,-16 14-9-15,-82 66 3 16,99-71-7-16,0 4-3 16,0 0 4-16,1 2 3 15,-20 23-4-15,2-3 3 16,-40 59-5-16,78-100 1 16,0-2-2-16,0-1-10 15,4 2 8-15,1 3 2 16,4 0 3-16,42 24-3 0,-35-26 0 15,4 0-2-15,0 0-14 16,4 0-23-16,22 2-38 16,100 6-60-1,-113-16-108-15</inkml:trace>
  <inkml:trace contextRef="#ctx0" brushRef="#br0" timeOffset="26846.92">30569 736 319 0,'4'0'27'0,"-2"-3"1"0,-4 6-1 16,2-3 6-16,-4 2-14 16,-43 24-3-16,32-16 4 15,-1-1 4-15,-3 4 1 16,2-3 6-16,-18 14-8 15,-1-2-9-15,-71 53-2 16,84-60-4-16,4 0-3 16,-2-1 6-16,3 3-5 15,-17 14 1-15,8-8-7 0,-15 26-2 16,42-48-1 0,2 2 0-16,0-2-5 0,2 2 7 15,4 0 1 1,38 14 12-16,-35-12-11 0,1 4 1 15,1-3 12 1,0 0-12-16,17 4 1 0,1-1-6 16,67 18 0-1,-81-27 2-15,3 0-9 0,1 0-30 16,-2 0-21-16,22 3-24 16,-6 2-42-16</inkml:trace>
  <inkml:trace contextRef="#ctx0" brushRef="#br0" timeOffset="44316.93">10465 6425 111 0,'0'-4'167'0,"2"1"-146"0,-2 3-10 16,0-1 4-16,0-2-1 16,0 3 5-16,-2-4-10 15,2 4-3-15,0 0-3 0,0 0-3 16,-2 3 3-1,2-3 1-15,0 1-4 0,0-1 0 16,0 0 1 0,0 0 1-16,0 0-2 0,0 0 1 15,0 0 2 1,4 0 4-16,-4-1-3 0,0 1 3 16,0 0-2-16,-2 0 4 15,4 0-2-15,-2 0-4 16,0-3 2-16,0 3 0 15,0 3-5-15,2-3-2 16,0 0 2-16,5-3 4 16,42-13 6-16,-34 13-8 15,-1-2 1-15,-1 4 2 16,-1 1-4-16,12-3 2 0,-4 3-2 16,24 16 5-1,-41-10-3-15,2 3-2 0,-3-1 1 16,-2 3 6-1,0 11-8-15,0 8 3 0,-23 72-2 16,17-87 2 0,2-3-3-16,-1 0 0 0,0-1 0 15,-4 12 4-15,-20 49-4 0,25-60 0 16,0 2 1 0,-1 1 3-16,3 1-4 15,0 12-2-15,-1-2 2 16,19 42 2-16,-14-58-2 15,0 0 0-15,5-2 0 16,-3 0 1-16,6 12-1 16,-2-4-3-16,30 28 3 15,-34-40 0-15,-1 0-3 16,2-2 1-16,-1 2 2 0,5 0-1 16,13-4 1-1,-17 3-1-15,-1-3 1 0,-2-3 3 16,0 1-2-16,5 4-2 15,-2-4 2-15,4 4 1 16,-9-2-2-16,0 0 1 16,-3 3-1-16,3-3 2 15,0 0-1-15,-2 0-2 16,-4 2 2-16,6 2 3 16,0-1-4-16,-3 1 0 15,0 2 0-15,1 5 1 16,0 15 0-16,0-19-2 0,0 1 2 15,0 1 1 1,0-1-2-16,-1 11-1 16,-1 4 1-16,0 63 2 15,2-72-2-15,2-5 0 0,0 4 0 16,2-3 1-16,0 12-1 16,2-4-3-16,3 28 3 15,-7-42 0-15,0 2-1 16,0 0 0-16,-2 0 1 15,-1 5 1-15,-7 27-1 0,6-30-3 16,0-1 3 0,0 1 1-16,0 2 0 0,-5 7-2 15,2-1 2-15,-17 24 0 16,19-38-1 0,0 6-3-16,3-4 3 0,0 0 2 15,-5 6-2-15,-1 0 0 16,-21 13 0-16,22-20-2 15,0 1-7-15,2-2-17 16,-1 0 4-16,-5 3-4 16,-20-5-5-1,29-5-20-15,-3 1-71 0</inkml:trace>
  <inkml:trace contextRef="#ctx0" brushRef="#br0" timeOffset="56276.95">12100 6046 266 0,'-2'-11'28'16,"-2"-1"-9"-16,-6-33-1 15,8 33 15-15,0-1 1 0,0 3-1 16,2 3 1-1,-2-7-2-15,-3-5 6 0,5 19-14 16,0 0-18 0,-2 0-4-16,2 4-1 0,0 8 2 15,0 12 5-15,-2 106-7 16,-2-101 5-16,1-1-6 16,1-2-2-16,2 0 2 15,-5 24 3-15,3-6-2 16,2 47-2-16,2-90 2 15,-4-1-5-15,4-1 3 16,-2 1-13-16,2-3 4 16,8-20 9-16,-10 6-20 15,0-1 13-15,2-4-13 16,-4-2 4-16,2-22 3 0,-5-7 2 16,-26-115 12-1,24 141-1-15,-2 0 1 0,3 5 0 16,1 4 0-1,-4-16 3-15,7 11-3 0,13 16-7 16,-4 14 7 0,1 10-2-16,2 8 5 0,3 0-5 15,7 23 4-15,54 114 0 0,-64-143-2 16,2-3-2 0,-1-3 2-16,3 0 2 0,7 11-2 15,-2-11-1 1,27-6 1-16,-39-17 2 0,-2-4-2 15,-1-4-2 1,0-3 2-16,5-18 2 0,-5-4-2 16,-6-81 0-1,0 114 0-15,-5 1 1 0,5 8-1 16,0 0-9-16,-4-4-4 16,-2 54 13-1,8-24 1-15,3 4 1 0,0-1-1 16,1 0 3-16,4 26-4 15,5-4-4-15,53 80 4 16,-53-120 0-16,-2-4 0 16,0 3-3-16,2-6 2 15,14 6-4-15,-2-8 1 16,37-23-9-16,-57 14 12 16,-1-2-9-16,-2 1 7 15,0 2 1-15,0-11 4 16,-8-30-2-16,4 44 0 15,0 2 0-15,-3 0 14 16,3 2-9-16,-4-2 1 0,0 4-4 16,0 28 0-1,6-16 5-15,2 3-7 0,2-4-1 16,2 3 1-16,4 11-1 16,1-2-1-16,43 44 2 15,-41-62-5-15,-3-2 5 0,-6-4-1 16,0-1 0-1,9 0 1-15,5-33 7 16,-16 16-6-16,-2-1-2 16,0 2 2-16,-2 0 3 0,-2-16-1 15,-5 4-2-15,-29-40 5 16,27 59-1-16,2 6-5 16,0-1-2-16,-2 4-6 15,-6-1 5-15,-2 3-9 16,-16 40-27-16,33-34-7 15,4 3-4-15,0-3-110 16</inkml:trace>
  <inkml:trace contextRef="#ctx0" brushRef="#br0" timeOffset="57479.97">12798 6186 383 0,'2'-8'45'0,"-2"0"-37"0,-18-1 6 16,11 9 9 0,1 5-2-16,-2-1-16 0,2 4-5 15,-7 8 5-15,-30 68 0 16,35-65-5-16,3-2-1 16,1 1 1-16,2-2-3 0,0 14 1 15,2-4-10 1,29 14 4-16,-23-42 6 15,1-1 1-15,-1-4 1 16,4 0 1-16,7-14 6 0,1-9-7 16,42-108-1-1,-51 105 1-15,0-3 1 0,-1 1 0 16,0 0-2-16,2-33 2 16,-3-126-1-16,-16 162 0 15,3 0-9-15,-6 9 9 16,6 6 0-16,-10-17 2 15,5 12-4-15,-13 28 4 16,21 13 8-16,-1 12-10 16,1 1 1-16,1 3-1 15,0 32 4-15,2 7-3 0,9 157-2 16,-9-192 2 0,0-6 1-16,5-3-2 0,-1-10-10 15,7 24 10 1,54 6 9-16,-55-58-4 0,4-2 1 15,5-4-5 1,-4-2 5-16,16-16-6 0,2-10-3 16,50-100-4-1,-77 122 6-15,1 6-3 0,-5 4 4 16,-2 5 0-16,4-8-3 0,-8 5 3 16,-11 13-7-1,8 4 7-15,0 3 4 0,1 2-4 16,-1 3 0-1,-4 14 0-15,-5 93 0 16,16-104 0-16,0-4-5 16,4-5 1-16,3 0-4 15,5 8 4-15,3-10 4 16,57-17 0-16,-59-6 7 16,-2 0-7-16,5-3 0 0,-1-2 0 15,9-19 2-15,1-6-1 16,37-127-2-16,-55 138 2 15,-3-6 1-15,-2-1-2 16,-2 0-2-16,-2-38 2 16,-50-151 1-16,29 201 0 15,7 10-2-15,7 7 2 16,1 6 6-16,-11-2-2 16,13 21-3-16,17 157-2 15,0-118 5-15,-2 1-4 0,-2-2-2 16,0 0 2-1,4 47 2-15,-5-7-3 0,17 124-6 16,-19-205 5 0,5-4-2-16,0-3 3 0,2-4 5 15,6 5-2-15,55-44 8 16,-59 21-10-16,3-2 0 16,-5-2-1-16,3 3 0 0,8-20-3 15,0 5-3 1,18-16 1-16,-40 50 2 15,2 6-12-15,-2 2 11 16,2 3 4-16,4 8 4 0,-2 7-3 16,23 54-2-1,-21-74 3-15,1 0-4 0,1-4 2 16,0 2 0-16,9 1 0 16,33-10 6-16,-44-2-4 15,0-4 5-15,1-1-6 16,-3-3 6-16,6-14-7 15,-8-3 2-15,-25-56-2 16,8 78 0-16,-1 2 0 16,3 4-2-16,-1 4-16 15,-10-4 14-15,2 9-13 0,-32 46-16 16,52-39-41 0,2 2-109-16</inkml:trace>
  <inkml:trace contextRef="#ctx0" brushRef="#br0" timeOffset="58036.66">14301 6146 409 0,'-2'-6'24'15,"0"-4"-21"-15,0-64 2 16,4 46-2-16,0-1 7 16,2 0-3-16,2-6 5 15,0-33-10-15,0-1-1 16,-8-134 3-16,-6 168 8 16,-8 5-12-16,1-2 0 15,-2 6 2-15,-9-26 1 0,4 12-3 16,-5-14-4-16,29 72 4 15,0 10 4-15,-2 4-2 16,3 8-4-16,3 34 4 16,21 227 0-16,-25-239-2 15,5-2-1-15,-3-6 1 16,3-3 4-16,6 43-4 16,6-20 0-16,56 42 6 15,-59-114 3-15,-1-4-7 0,1-6 5 16,-1-4 1-1,16-14-2-15,1-11-5 0,48-124-2 16,-73 132 2 0,-3 10 2-16,0 4-3 0,1 8-3 15,0-14 2-15,3 18-3 16,-5 17 1-16,-3 3 3 16,0 2 3-16,0 0 6 0,2 17-9 15,0-1-4 1,21 36-6-16,-17-70-17 0,3-2-35 15,0-6-62 1</inkml:trace>
  <inkml:trace contextRef="#ctx0" brushRef="#br0" timeOffset="58186.79">14582 5671 492 0,'-22'8'25'15,"0"2"-25"-15,-25 18-11 16,49-24-8-16,3 0-14 16,1-2-5-16,5 0-54 15</inkml:trace>
  <inkml:trace contextRef="#ctx0" brushRef="#br0" timeOffset="58717.02">14796 5736 120 0,'0'15'207'0,"0"7"-164"15,5 2-22 1,-1 0 11-16,3 24-12 0,1 5 5 16,19 107-6-1,-22-140-1-15,-3 0-12 0,0-4 1 16,3-1-6-16,4 10 0 0,-1-7-1 16,19 2-8-1,-22-22 2-15,-1-2 6 0,0-2 10 16,2-4-10-1,4-4 1-15,17-43-1 0,-25 57 0 16,-2 0-4 0,0 0 0-16,0 3 2 0,5-1 2 15,1 2-2-15,37 18 4 16,-36-15 0 0,5 2-2-16,2-3 0 15,2 0 0-15,13 4 3 0,4-4-3 16,76-8 0-16,-96-6 0 15,-1 0 9-15,-1 0-7 16,0-3 0-16,7-8 1 16,15-66 0-16,-35 67-2 15,2 1-2-15,-6 1 3 16,-2 3 1-16,-3-14 4 16,-7 6-6-16,-48-5 0 15,57 32 0-15,0 5 7 16,0 6-8-16,2 5 1 15,-6 19-1-15,5 7 0 0,12 114-9 16,5-141-5 0,6-7-27-16,1-1-7 0,2-7 6 15,15 11-12-15,88-32 31 16,-104 5-70-16</inkml:trace>
  <inkml:trace contextRef="#ctx0" brushRef="#br0" timeOffset="59366.88">15574 6020 282 0,'0'-13'56'0,"-2"5"-17"16,0 2 6-16,-6-6-12 0,0 9-5 16,-37 41-25-1,34-16 0-15,-2 0 5 0,1 0-8 16,1 0 1-16,-11 20-1 16,-10 44 0-16,32-82-2 15,5-4-4-15,2 2 6 16,-2-2 1-16,8-2-1 15,5-4-7-15,61-34-4 16,-63 28-8-16,3 1-16 16,-4 0 11-16,1-1-43 15,10-9 57-15,-2 2-16 16,24-21 26-16,-50 40 13 16,-1 2 64-16,-2-2-33 0,1 0-23 15,-3 1-15 1,-15 5 8-16,20-6-12 0,2 2 0 15,2 2-2 1,-2 3 2-16,5 4-2 0,2 3 0 16,19 31 0-1,-19-40-2-15,-1-2 0 0,3-1 2 16,1-2 2-16,5 0 6 0,5-5-7 16,42-30 0-1,-53 19 0-15,0-1 8 0,2 2-7 16,-2-7 0-1,7-23 1-15,28-131 8 0,-37 130-5 16,-1 5-4 0,2 0 1-16,-6-2 2 0,0-44-5 15,-6-6-3-15,-68-219 3 16,48 271 0-16,1 7 1 16,5 10-2-16,10 10-1 15,-15-20-2-15,12 24 1 16,31 87 3-16,-17-35 2 15,3 3 5-15,-1 5-4 16,1 5 10-16,8 53 0 16,34 255 12-16,-41-305-5 15,2-6-13-15,2-4 1 16,2-8-5-16,12 42-3 16,8-20-9-16,86 45-62 15,-93-102-49-15</inkml:trace>
  <inkml:trace contextRef="#ctx0" brushRef="#br0" timeOffset="60636.77">16779 6082 339 0,'-58'-3'32'15,"52"8"-21"-15,-1-1-3 16,2-2-2-16,3-2 8 16,-3 3 10-16,10 0-14 0,-3-6-8 15,0 3 1-15,1 0 2 16,2-1 27-16,1 1-6 15,3-2-12-15,22 0 0 16,-25 0-1-16,4 2-13 16,3-2 1-16,5 2 1 15,18-2 3-15,12-2-4 16,162-20 1-16,-163 17-2 16,-3 3 4-16,1 3-3 15,-3 1-2-15,45-3 3 16,140 6 0-16,-198-3-2 0,-6-4-2 15,-3 0 2 1,-5 2 3-16,19-2-2 0,-12-2-2 16,3 4 2-1,-27 2 4-15,-2 0 6 0,2 0 5 16,0 0-6-16,-2 0-8 16,0-3 0-16,-17-11-4 15,19 13-5-15,-2-2-15 0,2 1-21 16,-1 0-25-1,-3-4-66-15</inkml:trace>
  <inkml:trace contextRef="#ctx0" brushRef="#br0" timeOffset="61197.12">17525 5761 364 0,'-2'-4'46'15,"0"4"-30"-15,2-2-13 16,2 2 6-16,-2-4 0 0,2 1 2 16,3 0-10-1,-5 5 3-15,2-1 0 0,0 4-3 16,0-3 1-1,4 4 5-15,0-2-4 0,23 10 5 16,-20-9-3 0,-1-4 7-16,4 5-8 0,-1-2-2 15,14 6 0-15,66 27 5 0,-72-30-6 16,4-1-2 0,-1 0 2-16,-1 0 3 15,23 6-4-15,0-2-1 16,86 18 1-16,-115-23 2 15,1 1-1-15,-1-3-2 16,-3 2 2-16,12 6 1 16,-2-1-2-16,16 25-4 15,-36-32 4-15,-2 1 6 16,0 3 2-16,0-2 8 16,-4 7 3-16,-36 37 2 0,24-39-10 15,3 1-9-15,-3 0 3 16,1-4 6-16,-18 14-7 15,1-3 0-15,-57 20-2 16,83-38 2-16,-2 2-4 16,6-2-8-16,0 2-25 15,0-2-59-15,4 0-76 16</inkml:trace>
  <inkml:trace contextRef="#ctx0" brushRef="#br0" timeOffset="63799.2">18882 5747 387 0,'-8'-11'36'15,"1"2"-26"-15,5-3-9 16,-3 4 23-16,-4-8 13 15,3 2-18-15,-21-3-5 16,25 17-9-16,-5 3-4 16,-3 1 5-16,0 2-3 15,-11 7-3-15,-2 5 1 0,-81 63 1 16,83-63-2 0,-4 7 7-16,3-4-6 15,-1 3 6-15,-17 22-7 16,-51 91 7-16,91-124-7 15,2 4-6-15,2-6 1 16,8 1 3-16,8 5 2 16,9-3 0-16,120-1-3 15,-116-20 0-15,-4 1-16 0,3 0-5 16,-6 0 11-16,30-11 3 16,-2-2-3-16,84-67-2 15,-120 65 0-15,-3 3 15 16,-1-2-1-16,-5 2 3 15,6-12-1-15,-13-30 14 16,-11 56 6-16,3 4-11 16,-1 1-2-16,-2 4-1 0,-9 5-7 15,2 8 0 1,-21 83 0-16,37-79 0 0,0 2 2 16,4-1-4-16,6-2-1 15,3 21 2-15,9-8-1 16,74 26-2-16,-81-58 4 15,1-4 6-15,-1-4-5 16,-1-2-1-16,15-7 3 16,33-66 1-16,-59 59-4 15,-1 0 1-15,-7 0-1 16,-2-3 2-16,-4-18 0 0,-6 0-2 16,-70-57 1-1,71 89 11-15,-2 4-12 0,5 2-3 16,2 4 3-1,-14-5-5-15,5 5-5 0,-6 15 9 16,28-5-13 0,2-3-1-16,3-2-9 0,3-2-1 15,11 6 22-15,79-8 1 16,-78-6 4-16,1 4-4 16,-4 0 5-16,2 4-2 0,19-2-1 15,-2 8-1 1,64 55 1-16,-91-48 5 0,3 3-4 15,-3 0 2 1,-2 2-1-16,11 18 6 0,-2 3-5 16,20 61-3-1,-36-92 3-15,-2-2-2 0,2-1 1 16,-4-2-2-16,2 2 5 16,-6-7 20-16,-2-6-20 15,4-2-4-15,-3-7 2 16,1-1 3-16,-8-15-6 15,5-5 0-15,11-89 3 16,3 108-1-16,2 1-2 16,0 2-4-16,1 4 4 15,8-12 0-15,2 6 1 0,42 14-2 16,-49 14 2 0,0 0-1-16,4 4 0 0,-1 2-3 15,15 16 3 1,57 81 2-16,-76-95-1 0,-1 0-2 15,-3-4 2 1,-1-2 1-16,8 16-2 0,-6-9-4 16,-1 8 4-1,-8-31 7-15,0 2 1 0,-2-4-8 16,-3-2-2-16,-1-6-2 0,-4-4 0 16,-13-52-1-1,25 55 0-15,2 2-8 0,0 1-1 16,6-1 9-1,3-7-8-15,47-23 12 16,-47 36-1-16,2 1 0 16,0-1 2-16,4 1 3 15,12-5-2-15,0 1 1 16,57-13-1-16,-77 16 9 16,2-1-3-16,-2-2-5 15,0 0 8-15,6-8-3 0,-1-2-5 16,-1-57-2-16,-15 64 3 15,-4-1 0-15,-2 2-3 16,4 2-4-16,-7-9 4 16,-22-8 0-16,24 29-14 15,2 1 5-15,2 6 9 16,1 2-2-16,-7 16 2 16,2 7-5-16,-11 114 3 15,18-119-2-15,2-2-7 0,2-4 6 16,0-6-6-1,9 24 9-15,5-15 1 0,80-1 1 16,-77-32 1 0,2-5 14-16,1-2 5 0,-4-4 4 15,22-12-17-15,65-87 7 16,-91 87-8-16,-1-4-6 16,-5-2 6-16,2-4 1 15,9-34-6-15,-5-6-1 16,10-181 4-16,-28 209-8 15,-5-4-1-15,-4 4-21 16,1 6 26-16,-7-39-1 0,1 18 1 16,-7-6-3-1,25 77 0-15,0 12 2 0,-2 6 1 16,0 8 0-16,2 32 4 16,13 230-1-16,-4-238-1 15,-5 1 4-15,1 8-5 16,-3-5 12-16,2 56-3 15,0-6-9-15,31 143 6 16,-22-239-7-16,2-4 5 16,3-6-4-16,5-8 1 15,27-4 0-15,10-17-2 0,173-139-27 16,-204 126 13 0,-5 1-6-16,-4 0 9 0,-6 5 9 15,17-30 0 1,-14-65 2-16,-28 122 11 0,-2 3-1 15,-3 4-4 1,1 3 5-16,-16 10-7 0,-8 13-3 16,-74 128 3-1,102-124-3-15,2-2-1 0,5-2-2 16,4-3 1-16,-2 20-1 0,8-7-2 16,54 23 4-1,-47-64 0-15,1 1 6 0,1-1-3 16,-3-2-3-1,15-8 2-15,30-58 1 16,-57 53-3-16,0 0 0 16,0 2 1-16,0 0-1 15,-2-13 4-15,-3 2-4 16,-8-25 5-16,11 48-2 16,2 4-3-16,0 0-1 15,0 4-9-15,5 4 10 0,3 13 0 16,40 82 2-16,-40-82-2 15,3 0 0-15,1-1-36 16,-1-2-47-16,15 13-117 16</inkml:trace>
  <inkml:trace contextRef="#ctx0" brushRef="#br0" timeOffset="64226.69">21407 5797 251 0,'0'-88'132'16,"-7"82"-88"0,3 0 2-16,-4 4-4 0,2-1-21 15,-7 0-1 1,-39 32-17-16,40-12 3 0,0 3-6 16,3 4 1-16,1 0-1 15,-11 24 0-15,6 2-3 16,-1 91 3-16,17-126-2 0,4-3-2 15,-1-2 1 1,3-3-4-16,9 7 7 0,4-10 1 16,75-33 2-1,-76 15-6-15,-3-1 3 0,-5-2-9 16,-1-1 8-16,15-15 2 16,13-72-1-16,-42 89 3 15,2-2-1-15,-3 4 12 16,3 6 1-16,-4-11 2 15,1 7-17-15,-6 27 4 16,12 5-4-16,-1 0 1 16,2 2 1-16,-1 0-2 15,6 22 2-15,2-3-2 0,36 58-2 16,-34-90-25 0,-1-8-14-16,3-1-64 0</inkml:trace>
  <inkml:trace contextRef="#ctx0" brushRef="#br0" timeOffset="64416.88">21618 5398 594 0,'-111'18'25'15,"87"-12"-23"-15,14 2-2 0,4 0-14 16,4 4-23-1,-7 10-62-15,33 72-96 0</inkml:trace>
  <inkml:trace contextRef="#ctx0" brushRef="#br0" timeOffset="65117.91">21872 5731 421 0,'-11'14'15'15,"5"0"-7"-15,4 0 0 16,-1-1 4-16,-4 20 1 16,5 89-4-16,-2-96-4 15,4-1-2-15,-2-3-1 16,2-4-4-16,4 14-6 0,2-8 8 16,42-1 9-1,-38-28-2-15,0-5 8 0,1 0-13 16,0-1-1-1,9-12 4-15,3-9-5 16,37-99-14-16,-49 103-4 16,-5 1 10-16,-2 0 7 15,-4 6 0-15,5-23 2 0,-43-38 16 16,25 79 1-16,-1 3-15 16,1 6 3-16,-1 4-3 15,-12 9 0-15,0 16-3 16,-37 111 0-16,61-124-3 15,4-4 1-15,5-6-17 16,3-2 19-16,11 8 0 16,8-12 9-16,118-36-9 15,-114 14-8-15,-4 0 0 0,-5 0-22 16,-3-4 19-16,24-16 11 16,39-82 1-16,-80 108 0 15,-4 2 7-15,3 4 14 16,-3 1 12-16,0-4-28 15,0 5 4-15,-7 24-10 16,11-8 3-16,1-2-2 16,-3 3-1-16,3 2 2 15,1 15-2-15,-2-4 0 0,21 38-4 16,-21-66-12 0,3-1 16-16,3-5 7 0,5-5-7 15,9-8 6 1,72-75-6-16,-83 77 2 0,1 1-1 15,-3 5-1 1,1 4 0-16,5-8 0 0,-3 10 0 16,3 31 2-1,-15-16 14-15,0 4-12 0,-2 0-4 16,0 4 2-16,-2 14-2 0,0 5-62 16,-27 74 4-1,22-95-65-15</inkml:trace>
  <inkml:trace contextRef="#ctx0" brushRef="#br0" timeOffset="65296.95">22057 4921 612 0,'-35'11'0'16,"1"11"-54"-16,-26 22-46 16,-67 200-17-16</inkml:trace>
  <inkml:trace contextRef="#ctx0" brushRef="#br0" timeOffset="66566.72">24067 5713 448 0,'-28'-116'61'0,"-4"105"-25"0,6 2-12 15,3-2 5 1,-2 5 5-16,-26-6-18 0,2 8-14 16,-104 66-1-1,124-29 7-15,2 9-3 0,0 2-5 16,4 0 5-16,-19 38-5 0,11-2 0 16,16 99-7-1,32-167 7-15,4-2 0 0,1-2 0 16,2-6-1-1,25 4-2-15,116-40-4 0,-140 13 7 16,1 1-30 0,-1-3 3-16,0-5-10 0,19-21 6 15,-2-1 19-15,49-58 11 16,-97 112-3-16,4 5 4 16,-3 5 0-16,1 7 19 15,-10 21-4-15,3 10 0 16,-31 127 3-16,45-156-11 15,3-6 4-15,3-5-2 16,5-2-8-16,7 9 2 16,60-12 4-16,-61-21-1 15,0-2-4-15,-2-5 3 16,-5 1-3-16,18-23-2 0,-11-7-8 16,-5-121 7-1,-23 143-5-15,-1 1 3 0,-3 2 2 16,2 8-6-1,-13-18 6-15,-1 12-1 0,-50 6-13 16,66 22 6 0,1 2 3-16,5 3 5 0,0 2 1 15,-1 10-9-15,43 72 8 0,-29-77 1 16,5-4-3 0,2-3 0-16,0 0 3 0,17 9 0 15,3-3 2 1,74-2 0-16,-95-21-2 0,1 1 0 15,0-4 3 1,0-2-3-16,15-8 1 0,0-5 0 16,48-56-1-1,-72 67 2-15,-5 7-2 0,0 2 0 16,-4 4-5-16,8-4-2 16,0 47 7-16,-6-23 1 15,1 0-1-15,-1 0 3 16,0-2-2-16,8 17-1 15,-2-4-5-15,38 27 5 16,-34-57 0-16,-1 0 0 16,0-4 0-16,3-5 2 15,10-3 1-15,5-7-3 0,55-69 0 16,-74 67 0 0,-1 0 2-16,-3 4-2 15,1 1 0-15,4-12 2 16,0-11-6-16,-13 44 0 15,0 7 4-15,-3 6 3 16,3 3 0-16,0 18-3 16,0 9-4-16,26 107-53 15,-19-137-90-15</inkml:trace>
  <inkml:trace contextRef="#ctx0" brushRef="#br0" timeOffset="67366.92">25747 4827 607 0,'-2'-4'0'0,"-7"13"-28"0,7 13 7 16,48 145 21-1,-32-113 4-15,-5 14 4 0,-3 5 4 16,-1-1 7-1,6 68-7-15,-4 0-8 0,6 223-4 16,-3-327 4 0,-6-10-2-16,0-9-2 15,0-7 1-15,3 17 2 0,-5-14 4 0,-6-26 0 16,-5-2-7 0,-3-3 2-16,-1-4-7 0,-7-25 0 15,1-9-12 1,16-154 4-16,25 179-8 0,5 3 4 15,2 3 11 1,4 3 6-16,27-23 0 0,1 9 0 16,92-12 2-1,-139 52-2-15,-3 2 0 0,-2 7 2 16,-3 4-2-16,6 15 0 16,-37 125 2-16,9-121 2 15,3 0-2-15,2 0-1 16,0-2 1-16,-11 30-2 15,4-7 0-15,-7 53-5 16,27-106 5-16,3-2-8 16,2-4 0-16,4-6 7 15,7-6-8-15,8-15-6 0,69-117-2 16,-83 110-21 0,-3-2 17-16,1 4 21 0,-6 7 3 15,5-23 30 1,-16-21 22-16,5 72-18 0,0-1-29 15,2 0-6 1,0 5-2-16,2 6 2 0,5 6 0 16,41 86 0-1,-36-86 1-15,1 3-1 0,1-6-2 16,-1-1-16-16,13 17-19 0,3-11-55 16,65-3-122-1</inkml:trace>
  <inkml:trace contextRef="#ctx0" brushRef="#br0" timeOffset="67636.83">26692 5544 212 0,'-4'42'171'0,"1"-18"-152"0,0 1-14 16,3-1-4-16,0-1 17 15,0 26 1-15,-2-5-7 16,0 66-8-16,4-104-3 15,-2-4 14-15,0-2 41 16,0 0 13-16,0-4-45 16,-15-62-23-16,11 40 16 15,0-2-16-15,4-5 4 16,-4 4-10-16,8-31 4 0,2 1-16 16,50-93 0-1,-41 139-11-15,1 6-33 0,-1 1-24 16,1 2-15-1</inkml:trace>
  <inkml:trace contextRef="#ctx0" brushRef="#br0" timeOffset="68334.83">27052 5404 56 0,'-6'-10'404'15,"-5"-2"-380"1,-27-18-23-16,29 28 8 0,0 4 5 15,1 5-2 1,-4 4-8-16,-8 11 0 0,-2 16 1 16,-57 135 2-1,66-140-1-15,0 2 4 0,4-3-10 16,2-6-5-16,-1 23 1 16,30 30-5-16,-7-83 9 15,6-2 20-15,3-2-19 0,-2 0 5 16,25-6-6-1,0 2-3-15,58 10 2 16,-96 14-5-16,-5 7 6 16,-2 2 0-16,0 2 4 15,-2 22-2-15,-6 5 1 16,-63 130 1-16,44-153-1 16,5 2-1-16,-2-4 1 0,0 0-3 15,-23 22 3 1,-91 61 1-16,121-108 1 0,3-1-4 15,4-8 9 1,-4 2-10-16,-5-12-5 0,3-6 4 16,11-92-12-16,15 91 8 15,5-2-8-15,2 0-13 16,3 0-6-16,22-29 6 16,8-2-11-16,137-130 9 15,-158 154-13-15,-2 2 37 16,0 5 2-16,-2 0 3 15,24-27-1-15,59-78 7 16,-106 114 7-16,-4 5 0 16,0-1 3-16,-2 8 16 0,-5-15-10 15,-9 6-17-15,-46-12-1 16,55 24 1-16,3 6 1 16,0 4 3-16,-1 2-9 15,-4 12 3-15,0 10 3 16,-11 108-1-16,20-113 8 15,2 1-4-15,0-1-6 16,3 2-4-16,4 18-7 16,37 64-8-16,-30-103 4 15,-1-6-19-15,4-2-12 16,-1-2-86-16</inkml:trace>
  <inkml:trace contextRef="#ctx0" brushRef="#br0" timeOffset="68573.72">27773 4921 384 0,'-3'15'78'0,"-6"12"-62"0,0 23-9 15,3 12 5 1,10 207 21-16,-2-227-5 0,0 0-17 15,3-4 2 1,-1-1-10-16,6 33 1 0,-2-11-4 16,28 70-10-1,-27-121-62-15,-2-2-61 0</inkml:trace>
  <inkml:trace contextRef="#ctx0" brushRef="#br0" timeOffset="68781.03">27416 5348 607 0,'-15'-12'38'16,"25"2"-38"-16,38-6 6 15,16-2-2-15,40-21-3 16,391-109 2-16,-410 127-3 0,-4 4 0 15,-8 5-59 1,-15-1-67-16</inkml:trace>
  <inkml:trace contextRef="#ctx0" brushRef="#br0" timeOffset="72466.8">12281 6816 265 0,'0'-5'30'16,"-2"0"-20"-16,0-5 0 0,2-2 0 16,0-9 0-1,0 21-2-15,0 0-6 0,-3 0-2 16,3 0-9-16,-3 0 9 16,-5 4 6-16,8 1-2 15,0-5 0-15,0 0 5 16,0-3 3-16,0 3-4 15,0-3 3-15,2-3-8 16,-4 6 7-16,2 0-4 16,0 0-3-16,0 0 3 15,0 0-3-15,0 0-1 16,4-4 1-16,-6 4-2 16,2 0 7-16,0 1-2 15,0-1-5-15,0 0 2 16,0-1 0-16,0 1-3 0,0 1 0 15,0-1 2 1,0 0-2-16,0 3 0 0,0-2-1 16,-2-2 1-1,2 2 0-15,0-2 1 0,2 1-2 16,-2 0 3-16,0 0 1 16,0 0 2-16,2-3 0 15,-2 3 5-15,-2 0 2 16,2 0-5-16,0 0 2 15,0 0-8-15,0 3 6 0,0-3-7 16,0-3-1 0,0 3 1-16,0 0 2 0,0-1 0 15,0 1-4-15,2 1 5 16,-2-2 1-16,0 1 2 16,0 0-3-16,0 0 0 15,0 0-1-15,0 0-2 16,0-4 0-16,0 5 1 15,0-2 0-15,0 1-1 16,0 0-4-16,0 0 4 16,0 4 0-16,0-4 3 15,0-3-6-15,0 3 6 16,0 0-3-16,0 0 0 0,-2 0-5 16,0 4 4-1,-1-4 1-15,1 4 0 0,0 4 1 16,0 7 2-16,-4 20 4 15,-4 22 0-15,-32 216-6 16,27-218 6 0,1 6 0-16,-1 2-5 0,-1-5-1 15,-18 58 2-15,-53 175 0 0,83-276-3 16,4-12-8 0,2 0 8-16,2-6 3 0,6-4 6 15,9-23-9 1,75-161 1-16,-80 150-2 0,-3-4 1 15,-3 5-8 1,-3 0 3-16,9-41 3 0,-8 2-17 16,-15-174-3-1,3 203-4-15,1 6 12 0,0 6 9 16,1 6-1-16,0-29 6 16,8-13 0-16,0 82 2 15,1 8 7-15,2 8 2 16,0 7 0-16,6 27-9 15,0 11-1-15,50 170 2 16,-52-203 2-16,3-4-5 16,-4 1 0-16,3-9 2 15,12 26-2-15,-2-12 0 16,41 6 0-16,-57-58 0 16,1-1 11-16,2-4-10 15,-2-4-1-15,8-21 2 16,20-124-6-16,-38 138 2 15,4 4-4-15,-2 7 6 16,2 4-1-16,-2-15 0 0,2 12-10 16,-8 35 8-16,4-2 3 15,0 5 0-15,-2 6 2 16,4 2-2-16,0 24 5 16,4 7-4-16,17 116 2 15,-14-150-1-15,2-4 3 16,-2-9-5-16,1 1-1 15,8 12 1-15,33 0 0 0,-40-29 1 16,0-6-5 0,0-1 2-16,2-4-6 0,7-15-29 15,0-6 26 1,20-76 4-16,-38 102 6 0,0 2 1 16,-3 3 2-16,3 2 0 0,-2-3 11 15,-2 4-12 1,-8 34 4-16,10-19-2 15,4 8 2-15,0 1-4 16,4-2 4-16,0 20-3 16,36 68 1-16,-31-100-3 15,-2-2-4-15,2-1 4 16,0-5 5-16,12-3-2 16,-3-9 1-16,42-70-1 15,-55 58-1-15,-5 4-2 16,-4 0 0-16,-5 0 0 0,-1-16 1 15,-8 2-1-15,-53-28-1 16,53 60-6-16,1 4-3 16,3 4-5-16,1 4 2 15,-12 6-2-15,-21 68-25 16,42-67-22-16,2 2-86 16</inkml:trace>
  <inkml:trace contextRef="#ctx0" brushRef="#br0" timeOffset="73816.99">13293 7153 394 0,'-70'-12'38'0,"52"21"-28"15,0 1-9-15,-1 5 4 16,-2 1 16-16,-14 14-9 15,2 6-5-15,-46 102-5 16,75-116 2-16,0 2-4 16,4 1-2-16,2-6 1 15,0 21 1-15,6-5-6 0,48 9-6 16,-37-52 12-16,0-9 9 16,4-2-6-16,-1-6-2 15,20-22 0 1,89-149 2-16,-117 162-3 0,-1-3 0 15,-3 2-1-15,-4-1-3 16,7-36 3-16,-11-3-26 16,-35-153 10-1,20 200 10-15,3 6 7 0,0 8 3 16,3 6 7-16,-9-9 7 0,3 22-15 16,-41 123-2-1,41-81 3-15,2 4 6 16,4-1-6-16,1 3 3 15,-7 47-6-15,17 189 11 0,0-249-4 16,7-8-6 0,1-6 4-16,3-5 7 0,10 23-8 15,4-19-4-15,73 6 4 16,-82-40 4-16,0-4-8 16,-2-1 0-16,0-6-7 15,16-17-7-15,-5-6 2 16,42-117 7-16,-67 135 4 0,0 3 1 15,-4 4 0 1,-2 2-1-16,-2-17 1 0,-27-14 6 16,31 43-2-1,-3 5-2-15,1 6 1 16,-2 4 4-16,-6 12-7 0,0 10-2 16,-24 104 2-1,34-109 2-15,0 0-1 0,2 3-2 16,1-5-1-16,3 24 1 15,4-6-4-15,56 19-1 16,-48-68 6 0,2-1 1-16,3-4-1 15,-2-5 1-15,22-8 2 16,84-95 0-16,-112 85-3 0,1 3-2 16,-3-1 2-16,-3-2 0 15,9-31 2-15,-5 0-4 16,-16-149-2-16,-12 170 1 15,-1-1-23-15,1 9 3 16,1 5 23-16,-12-26 4 16,3 13-4-16,-35-5-1 15,47 48 1-15,4 0 4 0,3 2 0 16,1 0-2 0,0 2-1-16,9 39 2 0,-3-32-2 15,2 10 0-15,0 2 4 16,0 9 13-16,7 28-7 15,1 7-4-15,28 172 3 16,-38-206 7-16,3 2-11 16,2-3 1-16,0-5-7 15,6 30 10-15,3-7-7 16,36 54-3-16,-43-94 0 16,0 0 0-16,-2-2-3 0,0-1-11 15,9 7-13-15,15 3 6 16,-26-24 13-16,-1-7 8 15,5-6 2-15,1 0-2 16,7-21 0-16,2-4-1 16,24-79 2-16,-47 118 1 15,2 5 2-15,-3-2 6 16,0 3 7-16,-1 0-5 16,0 9-5-16,-25 78-5 15,22-63-1-15,5-1 4 0,0-1-5 16,4 0 0-1,0 19 0-15,34 43 4 0,-28-79-1 16,2-4-3 0,1-1 2-16,2-1 2 0,14-6 0 15,2-7-3 1,64-76-1-16,-81 71 4 0,-3-3-3 16,-5-1-2-16,0 1 2 0,3-23 2 15,-7 5-2 1,-34-42 0-16,23 78 2 15,-1 4-3-15,0 2-1 16,-3 3-2-16,-14 6-12 16,-63 57-24-16,76-53-18 15,5 4-73-15</inkml:trace>
  <inkml:trace contextRef="#ctx0" brushRef="#br0" timeOffset="76276.92">15208 6900 185 0,'-6'-8'37'16,"4"2"-2"0,-1 0-13-16,1 2-1 0,-3-6 13 15,1 3-4-15,-3-14-1 16,7 17-10-16,-2-5 7 16,2 3-5-16,0-3 3 15,0-9-5-15,5-45 13 16,-3 56-2-16,-4 2-5 15,-1 4-15-15,3-2 0 16,0 1-10-16,-2 4 0 16,0 19 1-16,2-10 8 15,2 10-8-15,0 2 7 16,3 7 0-16,-1 31 9 16,3 9-7-16,6 189-8 15,-15-213 5-15,-2 4 2 0,-1 2-8 16,3-2 0-1,-9 50 0-15,-25 190 4 16,32-253-5-16,0-3 3 16,-4-2-3-16,4-4 3 15,-5 26-3-15,3-11 0 16,-8 23 0-16,16-66 3 0,-2-3-3 16,2 3-3-16,-2 0 3 15,2-2 4-15,1 2-2 16,2-4-4-16,-7 4 4 15,2 0 0-15,0-1-2 16,2 1-2-16,6-2 2 16,66-8 2-16,-48 4-1 15,6 0-2-15,3 0 2 16,10 0 2-16,42-7-3 16,15 0-4-16,262-24 4 15,-298 30 3-15,3 0-3 0,3 2 0 16,-3-1 0-16,67-4 4 15,-2 1-4-15,249 6-6 16,-341 3 6-16,-6 1 1 16,-8-1 0-16,-5 2-2 15,28 3 2-15,34 5-2 16,-80-9 1-16,-3-1-13 16,-2 0 2-16,0 3 3 0,0-3-16 15,-5 0-21 1,-33 0-52-16,21 1 7 0,-8 2-243 15</inkml:trace>
  <inkml:trace contextRef="#ctx0" brushRef="#br0" timeOffset="77386.52">15587 7319 339 0,'-9'9'16'0,"3"-1"-6"0,-8 13-7 15,5 4 8 1,-1 68 9-16,12-83-3 0,2 0-7 16,-2-3-3-16,2-2-3 0,3 5 16 15,-1-3-5 1,15-3-8-16,-19-7 17 0,2-6 9 15,1-4-29 1,2-2 1-16,6-16-3 0,29-97 5 16,-35 106-7-1,0 1-1-15,-3 2 1 16,0 1 2-16,10-18-1 16,-3 5-2-16,29-38 2 15,-36 60 0-15,2 4-1 16,2-2-4-16,-1 1 4 15,9-3 0-15,-3 0-2 16,36 32 2-16,-45-8 2 0,1 6 7 16,-1 2-6-16,-2 4-1 15,7 25-2-15,11 126 7 16,-15-150-7-16,-1 0 2 16,3 1 1-16,-2-4 2 15,5 30-5-15,1-8-1 16,30 78 1-16,-32-112 4 15,-1 0-4-15,4-5 0 16,-1-2-2-16,11 7 2 16,3-7 0-16,61-21 0 15,-72 5 0-15,-1 0 5 0,3-1-3 16,-5 3-4-16,16-13 4 16,44-46-1-16,-65 56-1 15,2-3-6-15,0 0 6 16,-1-1-1-16,7-10 1 15,-1 0 0-15,20-22 0 16,-27 43 1-16,2 1-1 16,1 2-5-16,-3-4 5 0,12 1 0 15,2 3-1 1,42 11 0-16,-50-2 1 0,1 1 0 16,-1 1 0-16,-2-1-3 15,15 6 3-15,46 29 3 16,-60-34-3-16,3 1 0 15,-1 1 0 1,1 0 0-16,12 12 0 0,0 0-2 16,53 40 2-16,-64-61 5 15,1 0-3-15,-1-3-4 16,1-3 4-16,17 0 4 0,3-7-6 16,80-48-2-1,-98 50 1-15,0 0-3 0,-2-1-63 16,-6 2-59-1</inkml:trace>
  <inkml:trace contextRef="#ctx0" brushRef="#br0" timeOffset="88816.88">18312 8887 675 0,'-20'-13'0'0,"18"-4"-45"16,4-3 45-16,-4-18 6 0,81-89-5 16,-52 112 1-1,2-4 1-15,3 3-1 0,-1 7 1 16,35-13 0-16,4 9 3 16,144 41 3-1,-183-6-5-15,1 4 5 0,-3 7-8 16,-4 1 4-16,29 33-1 15,-7 13-3-15,66 156-1 16,-94-208 2-16,-1-6-2 16,-1-4 0-1,1-8-6-15,22 14 6 0,120-56 1 16,-121 7-1-16,1-12 0 16,-5 0 7-16,1 0-3 15,30-38-2-15,-1-7 1 16,98-212 0-16,-143 235-3 15,-4 5 0-15,-3 2 0 16,1 4 2-16,7-44 0 16,-5 15 0-16,-9-90-2 15,-9 150 11-15,2 7 0 0,2 2 2 16,0 4-5-16,0-7-7 16,45 34 0-16,-22-9 12 15,8-1-11-15,7 4 9 16,8-3-8-16,38 18 0 15,15-2 0-15,244 64 8 16,-276-81-8-16,2-2-1 16,-4 2-1-16,-4 0 6 0,56 18-7 15,-18 5-3-15,76 112 3 16,-181-112 1-16,-7 2 5 16,-7-2-3-16,-8-1-3 15,-25 30 8-15,-174 73-8 16,184-131 2-16,8-7 4 15,-1-7 1 1,3-2-7-16,-29-13-2 0,4-14 1 16,-84-131 1-16,122 129 0 15,1 4-4-15,1 3 3 16,5 4-3-16,-12-31 1 0,15 8 1 16,48-92 2-1,-16 119 2-15,1 3-2 0,-3 4-1 16,0 4 1-1,28-15 0-15,99 14 0 0,-118 24-3 16,5 0 6 0,-1 3 1-16,3 0-4 0,33 14 1 15,1 0 0-15,113 63 5 0,-168-79-6 16,-3 2 0 0,-3-3 0-16,-1 2 3 15,13 10-3-15,0 0-2 16,64 11 2-16,-63-46 4 0,2-3-4 15,1-2 0 1,0-3-1-16,25-18 0 16,99-107 1-16,-134 113-5 15,-3-3-13-15,-1 2 15 0,1 3 3 16,8-26-2-16,-6 12 4 16,-8-25 6-16,-16 63-8 15,1 3 4-15,0 0-4 16,0-1 5-16,-1-2-5 15,1 4 0-15,-2 9-9 16,9-3 2-16,2 6 5 16,3 3 2-16,0 1 0 15,5 17 2-15,46 79-1 16,-39-93-2-16,0 2 2 16,7-3 0-16,1-2 3 15,21 16-3-15,6-6 1 16,104 26 7-16,-137-41-9 15,-1-8 0-15,-2 2 0 16,0-6 0-16,17-1 4 16,-4-6-4-16,49-54 4 15,-73 50 1-15,-1 2-4 16,0-1-1-16,1-2 3 0,6-11-3 16,44-42 0-16,-32 54-5 15,2 3 5-15,-1 2 1 16,3 5-1-16,22-6-3 15,4 8 3-15,130 42 3 16,-141-30-2-16,5 1 0 16,2 0 1-16,2 1 1 15,47 12-2-15,-2 0-2 16,155 56 3-16,-224-74 0 0,-6 4-2 16,-8 0-3-16,-4-4 3 15,8 11 3 1,-27 27 15-16,-19-38-2 0,-9 2-14 15,-5-1 3-15,-8 0-5 16,-44 7-6-16,-21 0 6 16,-287 16-1-1,336-28 1-15,7-1-1 0,6-1 2 16,4-1-1-16,-45-1 0 0,17-6-5 16,-75-38 2-1,145 29-2-15,8 0-7 0,10-4 10 16,9-2 2-1,22-25 6-15,211-119-6 0,-188 142-4 16,-2 4 4 0,-4 4 4-16,-2 1-4 0,55-13 0 15,-10 2 2-15,141-17 0 0,-215 36-2 16,2 4 0 0,2-4 0-16,0-1 9 15,36-12-8-15,5-7-1 16,186-89 3-16,-213 90-4 0,-1-1 1 15,-4-3-15 1,-1 1-13-16,32-28-53 0,85-104-95 16,-143 146-307-1</inkml:trace>
  <inkml:trace contextRef="#ctx0" brushRef="#br0" timeOffset="113956.81">17929 7441 309 0,'4'4'35'0,"6"3"-14"16,5 0 25-16,72 8-17 15,-67-17 3-15,0 2 3 16,-2 0-14-16,-1 0-8 15,19-3-1-15,58-3-6 16,-83 6-1-16,-3 0-4 16,2 3-1-16,-1-3-11 0,8 0-52 15,-3 0-26-15,21 1-57 16</inkml:trace>
  <inkml:trace contextRef="#ctx0" brushRef="#br0" timeOffset="114367.12">18245 7128 494 0,'-9'0'94'0,"9"0"-94"16,4 0 11-16,1 3-4 15,6 1 11-15,83 24-9 16,-65-19-5-16,7 1-1 16,1-1-1-16,-1 0-1 0,36 8 1 15,-3 1-2 1,97 46 0-16,-148-50 1 0,-5 2-2 15,-5 2 2 1,-4 0 2-16,7 20-3 0,-13 2 3 16,-69 84 4-1,44-105-3-15,2-3-3 0,-2 0 0 16,3-4 1-16,-23 12-2 0,-67 21-4 16,108-45-45-1,2 0-112-15</inkml:trace>
  <inkml:trace contextRef="#ctx0" brushRef="#br0" timeOffset="116357.03">19671 6861 296 0,'-4'0'131'0,"-1"2"-115"15,0 7-11 1,-5 89 15-16,10-68 10 0,0 4 15 15,0-2-16 1,0 1-11-16,2 28-4 0,11 124-1 16,-8-156 2-1,-1-4-6-15,1 0-9 16,-3-4-3-16,9 23-34 0,-4-4-27 16,2 57-54-16</inkml:trace>
  <inkml:trace contextRef="#ctx0" brushRef="#br0" timeOffset="116573.93">19433 7666 566 0,'-7'8'44'0,"-7"-2"-44"16,-17 8-10-16,41-14 10 15,5 0 1-15,3-4-1 16,7-2 8-16,19-4-16 16,10-10-2-16,133-67-26 15,-158 70-51-15,-8-4-16 16</inkml:trace>
  <inkml:trace contextRef="#ctx0" brushRef="#br0" timeOffset="116770.14">19412 7175 599 0,'-17'-4'22'15,"-12"-7"-22"-15,13 4 2 16,9-5 4-16,18 2 10 16,12-3-11-16,4 4-1 15,4-3-3-15,27-8-1 0,158-23-10 16,-180 39-48-1,-5 4-51-15,-4 2-44 16</inkml:trace>
  <inkml:trace contextRef="#ctx0" brushRef="#br0" timeOffset="117316.54">20008 7199 420 0,'-10'10'47'15,"-1"16"-36"-15,-15 58-11 0,28-67 6 16,0 4 11 0,4 1-4-16,2 0-6 0,3 20-3 15,5-4-8-15,41 42 1 16,-45-78 3-16,-2-4 0 16,2 1 0-16,-1-7-3 15,11-6-24-15,0-8-27 16,59-95-21-16,-71 90 44 0,2 6 15 15,-1 2 16 1,-5 8 5-16,8-13 26 16,4 1 5-16,-16 30-11 15,0 3 9-15,0 4-8 0,3 5-3 16,4 12-3-16,4 9 5 16,34 100-11-16,-36-123-10 15,1-3-3-15,1-5-2 16,3-2 3-16,10 4-2 15,3-11 0-15,72-68-30 16,-84 38-42-16,-1 1-2 16,-1-2 18-16,-3 3 34 15,14-28-3-15,15-88 19 0,-39 129 6 16,0 8 42 0,0 3 7-16,-2 1-15 0,4 0-13 15,3 10 11 1,34 66-5-16,-31-57-19 0,5 1 7 15,-1 0-8 1,2-3-7-16,13 18-10 16,0-2-45-16,43 36-65 15</inkml:trace>
  <inkml:trace contextRef="#ctx0" brushRef="#br0" timeOffset="117767">21157 7436 289 0,'-6'23'145'15,"-6"28"-138"-15,6-4-3 16,14 95 19-16,-5-123 9 16,2-3-16-16,-1-1-10 15,-2-4-1-15,2 13 0 0,1 6 3 16,-10-34 14-16,-1-2-10 15,-3-1-11-15,0-8 6 16,-9-11-2-16,0-14 12 16,-30-148-17-1,36 135 0-15,1 2 0 0,5 2 0 16,4 6-11-16,-4-40 11 16,14 6-23-16,65-84 12 15,-55 149 11-15,2-1 1 16,-2 9 0-16,-1 0 2 15,20 2-3-15,51 58 1 0,-79-32 8 16,-4 2 12 0,-1 2 7-16,-4 0-13 0,0 26 3 15,-9-2-2-15,-55 101-11 16,46-131 0-16,3-5-5 16,-4 0 4-16,5-4-4 15,-12 13-9-15,6-11-50 16,-7-5-111-16</inkml:trace>
  <inkml:trace contextRef="#ctx0" brushRef="#br0" timeOffset="117906.74">21538 7492 600 0,'-17'7'53'15,"7"-3"-46"-15,6-1-1 16,2-3 7-16,-9 4-13 15,11-7-26-15,2-2-127 16</inkml:trace>
  <inkml:trace contextRef="#ctx0" brushRef="#br0" timeOffset="119766.68">22973 7016 287 0,'-2'-6'62'0,"2"0"-20"0,-2-6-2 15,0-2 7-15,-14-34 19 16,7 35-25 0,3 5-16-16,-6-3-1 0,-1 3-7 15,-12-6-8-15,-93 11-8 16,87 16 3-16,-1 5 5 16,3 4-9-16,6 2 0 15,-27 25 0-15,8 6 2 16,-38 129-2-16,80-157 0 0,4-1-6 15,5-6 6 1,2 0-3-16,14 16-3 0,9-10 6 16,103-8 0-1,-116-26-2-15,-2 0-7 0,-3-5-3 16,-3 0 3-16,14-15 4 16,27-86-1-16,-52 91 6 15,-2 1 1-15,-2 4 0 0,-1 1 1 16,1-16 4-1,-4 5 4-15,-4-20-8 0,10 44-2 16,2 2 0 0,-2 6-1-16,8 0 2 15,3 6-1-15,4 10 2 0,65 74 4 16,-66-73-6-16,-1-3-1 16,0-3 1-1,1 2 0-15,11 13-15 0,50 41-34 16,-66-66-51-16,0-5-50 15</inkml:trace>
  <inkml:trace contextRef="#ctx0" brushRef="#br0" timeOffset="120196.76">23038 6517 554 0,'-21'-4'29'16,"8"8"-29"-16,7 0 15 15,-12-2-13-15,0 20 2 16,-38 61-1-16,52-66-3 0,4 4 0 16,0-1-9-16,0 3-69 15,0 21-124-15</inkml:trace>
  <inkml:trace contextRef="#ctx0" brushRef="#br0" timeOffset="120636.82">23233 7020 449 0,'3'10'34'15,"-6"7"-32"1,-10 85-2-16,13-79 1 0,5 4 1 16,-1 1 7-16,0 2 6 15,6 24-1-15,19 90-4 16,-27-132 2-16,0-4 3 15,1-2-5-15,-3-4-1 16,2 7 11-16,-4-8 4 16,-7-33-19-16,7 12-5 15,2-6 1-15,0-3 5 16,0 2-3-16,-3-33-4 0,6-6 1 16,8-137-4-1,-1 182-41-15,4 2-7 0,3 3-46 16,0 3-66-1</inkml:trace>
  <inkml:trace contextRef="#ctx0" brushRef="#br0" timeOffset="121167.06">23630 6757 524 0,'-4'-8'84'16,"-1"6"-82"-16,-1-3-2 0,12 56-4 16,3-22 4-1,-1 5 8-15,0 2-5 0,3 2 4 16,7 36-6-16,-3 4 4 16,10 151-5-16,-27-189 0 15,0-10 0-15,-3-4 1 16,3-4-1-16,-5 23-5 15,-2-20-2-15,-6-11 4 16,3-25-20-16,6-8 8 16,2-1 15-16,-1-4-1 15,-1-18-16-15,25-111-9 16,-7 130-11-16,3-1 17 16,5-1 9-16,2 3 8 0,25-19-35 15,9 0 38 1,136-41 0-16,-166 84 6 0,-3 4 10 15,-6 6 14 1,-3 0 35-16,12 12-33 16,-12 8-17-16,-32 85-2 15,9-95-13-15,-4-2 6 16,-3-2-5-16,3 5 3 0,-12 14-4 16,-49 61 0-16,66-92 0 15,5-2 0-15,3-1-6 16,3-3-43-16,-3 0 9 15,11-11-15-15,50-68-62 16,-40 60-153-16</inkml:trace>
  <inkml:trace contextRef="#ctx0" brushRef="#br0" timeOffset="121446.59">24259 7191 359 0,'2'3'37'0,"2"3"-19"15,1 3 15-15,6 9 4 0,27 64-12 16,-29-66-10-16,2 4-5 15,0-4-2 1,0 1-8-16,16 14 2 0,4-5 46 16,81 18-38-16,-101-45-10 15,2-5 3-15,-1-3 0 16,-2-2-3-16,9-16-1 16,-7-7 1-16,-7-108 0 15,-16 115 1-15,-3 2-1 0,1 5 6 16,-3 0 12-1,-12-17-3-15,-63-34-12 0,77 75-2 16,1-4-2 0,1 3-9-16,1 5-32 0,-9 5-53 15,5 2-32-15</inkml:trace>
  <inkml:trace contextRef="#ctx0" brushRef="#br0" timeOffset="122266.81">24858 7127 511 0,'-4'-47'39'0,"14"31"-33"15,6-4 13-15,0-4-6 16,0-6-10-16,19-28-2 15,1-7 1-15,67-147 1 16,-95 182-3-16,-5-3 0 16,-6 0 0-16,-5-1 0 15,-8-32-4-15,-76-102 4 0,90 169 0 16,4 10 5 0,-2 8-3-16,-2 6 1 15,-2 26-3-15,0 19 4 16,-25 231-4-16,24-227 0 0,0-4 0 15,3-7 4 1,9-7 15-16,4 54 1 0,14-17-10 16,110 91-10-1,-104-175 0-15,-4-8 7 0,-4-2-5 16,-2-8-2-16,27-3-10 0,52-104-10 16,-89 86 0-1,-4 2 8-15,-3-1-2 16,-2 0 8-16,5-26 6 15,-7 3 2-15,-29-66-1 0,22 108-1 16,1 8 2 0,2 2 3-16,-3 10 4 15,-7 8-8-15,-1 16 3 0,-24 134 1 16,37-136-4-16,0 1 1 16,4 1-2-16,0-4-1 15,6 28-4-15,54 70 5 16,-45-123 3-1,2-8 1-15,-2-1-2 16,3-8-2-16,16-10 1 16,2-14-1-16,75-126-7 0,-92 128-17 15,-2 0 16-15,-3 3-9 16,-1 5-26-16,22-21 42 16,-4 8 1-16,67-15 0 15,-79 60-1-15,2 3 1 16,2 2 2-16,2 3 6 15,22 18 2-15,91 94 17 16,-124-97-5-16,-9 1-1 16,-3-2 14-16,-2 2-16 0,-2 28-3 15,-15 0 13-15,-97 88-3 16,77-129-4-16,-3-3-15 16,2-6-6-16,5-1-1 15,-32 8-39-15,10-13-41 16,-40-40-96-16</inkml:trace>
  <inkml:trace contextRef="#ctx0" brushRef="#br0" timeOffset="122652.37">27133 6769 613 0,'-15'-6'52'15,"-8"12"-45"-15,9 0-3 16,6 3 8-16,-19 13 0 0,-4 18 12 16,-74 188 8-1,87-167-6-15,3-2-1 0,-1 4-10 16,3-3-4-16,-12 56-11 0,-10 191-1 16,39-271-9-1,5-8-32-15,5-4-30 0,3-5 2 16,21 16-70-1,15-14-102-15</inkml:trace>
  <inkml:trace contextRef="#ctx0" brushRef="#br0" timeOffset="123316.94">27819 7171 670 0,'-17'-12'24'16,"-6"7"-19"-16,-4-11 0 16,-2 14-5-16,-54 54 9 15,58-36-9-15,6 1 0 16,9 0 0-16,2 2 0 15,-5 15-4-15,36 56 0 16,-15-85 3-16,3 0 1 16,1-3 0-16,1-4-6 15,14-3 6-15,4-2-2 16,67-37-1-16,-80 38-11 16,-1 2 8-16,1 3 4 0,1-2-4 15,14 6 4-15,0 9 2 16,74 99 2-16,-91-75 0 15,-3 5-1-15,-1-4 11 16,-8 2 3-16,9 33-8 16,-40 128-1-16,8-172-1 15,-6-6 1-15,0-1-2 16,0-3-2-16,-21 14 4 16,1-12 0-16,-51-25-6 0,88-9 0 15,1-5-13-15,5-6-6 16,4 0-1-16,3-28-11 15,10-11-8-15,101-158-15 16,-89 182 2-16,2 4 21 16,-5 4 23-16,0 3 8 15,23-25 2-15,65-53 3 16,-103 105 15-16,-1 1 9 16,1 2 2-16,-2 8 23 15,11 5-15-15,-2 9-6 16,38 97-11-16,-46-100-15 0,1 0-3 15,-3-5-4 1,2-3-7-16,5 16-42 0,-3-9-49 16,15-7-103-1</inkml:trace>
  <inkml:trace contextRef="#ctx0" brushRef="#br0" timeOffset="123456.64">28374 6966 356 0,'0'0'250'16,"-5"0"-250"-16,-1 0-19 15,4 1-13-15,-3 6-42 0,10 23-96 16</inkml:trace>
  <inkml:trace contextRef="#ctx0" brushRef="#br0" timeOffset="124046.54">28573 7185 564 0,'-3'7'32'16,"-1"4"-29"-16,1 8 7 0,3 8 5 16,3 91 2-1,-1-92-2-15,3 0-13 16,-1-4-2-16,2-2 0 15,8 18-8-15,45 35 4 16,-51-73 4-16,-2-3-9 16,3-5 1-16,1-1 8 15,5-14-8-15,3-9-4 0,26-114 2 16,-37 114 9-16,-3 4 1 16,3 2 1-16,-2 2-1 15,5-18-2-15,-1 10 2 16,7 12 2-16,-16 27-1 15,2 11 20-15,0 2-7 16,1 5-3-16,-1 21-3 16,6 122-2-16,2-144 6 15,-4-4-5-15,5-3-7 0,1-6 0 16,17 15 8 0,4-13 5-16,92-27-13 0,-108-4-9 15,2-3 6-15,-1-1-6 16,-5-2 2-16,16-20 7 15,-7-2 2-15,22-82-2 16,-44 112 0-16,0 4 1 16,3 3-1-16,-3 6 4 15,0-7-4-15,0 23 1 16,4 2 4-16,-4 0 2 16,4 2-3-16,2-1-3 0,2 16 4 15,1 2-5 1,24 56 0-16,-31-82-8 0,3 1-21 15,-2-4-51 1,-1-3-68-16,4 6-120 0</inkml:trace>
  <inkml:trace contextRef="#ctx0" brushRef="#br0" timeOffset="124316.87">29306 6752 416 0,'-8'-18'240'0,"-9"12"-240"16,3 0 7-16,12-3-9 16,6 27 2-16,-15-18-43 15,5-3-106-15</inkml:trace>
  <inkml:trace contextRef="#ctx0" brushRef="#br0" timeOffset="124717.15">30170 6407 643 0,'-14'-18'14'15,"-21"56"-14"-15,12 3 9 16,4 8 25-16,-4-1 4 15,-33 50-12-15,-2 12-11 0,-160 264-10 16,180-310-4-16,-7-4 1 16,3-3-2-16,2-10-24 15,-30 53-63-15,-73 125-79 16,138-207-194-16</inkml:trace>
  <inkml:trace contextRef="#ctx0" brushRef="#br0" timeOffset="125736.79">30303 7068 588 0,'-20'-7'64'0,"1"12"-64"0,21 1-39 16,9-1 39-1,-5 0 5-15,50-3 3 0,-50-8 2 16,11-6-6 0,-2 2-3-16,-1-2 0 0,12-12 2 15,1-4-3-15,22-84-7 0,-49 88-8 16,-5 6 1 0,-1 2 3-16,-4 4 6 15,-5-13 5-15,-5 12 1 16,-62 13-1-16,62 16 1 0,-3 6 2 15,2 4 2 1,2 5-2-16,-18 30 6 16,-46 164-7-16,83-193 7 15,4 0-4-15,5-7-1 16,5-2-3-16,6 25 1 16,11-10 0-16,87 18-2 15,-96-56 1-15,-4-6 5 0,0-4-6 16,0-2-4-16,15-14-14 15,-2-8-15-15,52-114 12 16,-74 112-3-16,-1 1-6 16,-1 3 30-16,-2 4 0 15,4-24 1-15,-1-30-1 16,-8 85 3-16,-2 5-1 16,0 11 24-16,0 5 0 15,0 20-12-15,-2 12-5 16,-6 133-3-16,13-163 0 15,1-4-3-15,3-2-3 16,1-5-1-16,11 18 1 16,2-12 1-16,68-10 2 15,-72-23-3-15,-2-4-2 0,1 2-6 16,-5-5 4-16,15-14 2 16,32-89 4-16,-55 98-2 15,-1 3 2-15,-2 5-1 16,2 5 3-16,-2-16 10 15,0 13-14-15,-2 20-2 16,2 6 2-16,8 6 11 16,0 0-7-16,0 4-3 0,13 16-1 15,0 2 0-15,54 74-1 16,-65-97-35-16,-1-5-62 16,3-3-60-16</inkml:trace>
  <inkml:trace contextRef="#ctx0" brushRef="#br0" timeOffset="125986.93">31317 6367 548 0,'7'7'25'16,"-9"16"-23"-1,12 30 2-15,53 166 7 0,-56-177 22 16,-5 0-9 0,1 7-15-16,-1-1-4 0,0 48 0 15,-4 0-5-15,-27 173 0 0,18-244-30 16,6-4-31 0,2-9-48-16,3-6-42 0</inkml:trace>
  <inkml:trace contextRef="#ctx0" brushRef="#br0" timeOffset="126196.67">30914 6749 430 0,'-18'-6'194'16,"-9"42"-187"-16,25-33-5 15,12 8 30-15,5 2-12 16,5-2 9-16,22 10-24 15,20 1 9 1,194 2-14-16,-215-24-15 16,-3-2-37-16,-5-4-13 0,-4-4-68 15,31-6-151-15</inkml:trace>
  <inkml:trace contextRef="#ctx0" brushRef="#br0" timeOffset="126416.89">31636 6298 523 0,'0'12'29'0,"14"34"-19"0,15 5 13 16,6-1 5-16,19 41 18 16,115 217 1-16,-156-242-12 15,-4 4-13-15,-2-2-9 16,-14 0 20-16,3 71-33 15,-19-1-2-15,-139 271-79 16,100-353-89-16</inkml:trace>
  <inkml:trace contextRef="#ctx0" brushRef="#br0" timeOffset="143427.17">11944 8374 210 0,'2'0'61'0,"-2"0"-47"16,3 0-7-16,3 2 17 0,21 8 15 16,-23-13-11-1,-2 2-4-15,-2 1-7 0,3 0-3 16,-1-2 4-16,-2 0-10 16,5 0 1-16,-8 2-5 15,3 0-3-15,3-2 0 16,-6 2 5-16,3 0 5 15,-2 2 13-15,-5-2-9 0,7 0 2 16,-2-2 1 0,2 2-7-16,0 2-1 0,0-2-1 15,-6 23-9 1,4-15 3-16,-1 7-1 0,3-1 6 16,0 4-3-16,0 18-4 15,5 11 11-15,17 142 0 16,-17-146-1-16,-3 7 9 15,2 6 0-15,-4 4 0 16,0 52-12-16,-2 9-6 16,-12 222-2-16,14-295 3 15,3 2-1-15,4-2-4 16,-1-4 4-16,5 44 1 0,38 145-3 16,-42-205-2-1,-1-2 2-15,-1-2 3 0,0 0-2 16,-1 20-2-1,-2-4 2-15,-10 61 2 0,2-86-3 16,2-5-3 0,2 3 3-16,-2-3 3 0,-1 9-3 15,1-4 0-15,-3 13 0 0,7-28 2 16,-2 0-2 0,2 0-3-16,0 2 3 0,0-2 1 15,2 3-1 1,-2-3 0-16,-2 0-6 0,4-3 4 15,1 3-1 1,-1 0-2-16,2 0 5 0,29 11 6 16,-14-8-6-1,2-3 7-15,6-3-3 16,4 2 5-16,34-4-7 16,11-2 0-16,198-17-2 15,-223 20 2-15,3 2-1 16,-1-2-1-16,3 0 0 15,57-2 4-15,257-6-4 16,-316 17-3-16,-3 1 3 0,-4-4 1 16,0 3-1-16,51 7 0 15,-9-2 0-15,160 22 1 16,-222-28-1-16,0 0-4 16,-5-2 4-16,0 0 2 15,25 4-2-15,-5-4-1 16,70-6 1-16,-101 2 2 15,0 0-2-15,-2 0-6 16,-2 2 5-16,8-2-2 16,10-2 3-16,-23 6-1 15,-2-2 1-15,0 0 2 0,0 0-2 16,2 0-1-16,-2-2 1 16,0-5 2-16,-2 4 0 15,2-2-3-15,-2-4 2 16,-3 3 1-16,-1-12-2 15,-4 1-3-15,-27-56 3 0,28 53 2 16,3-3-2 0,1 2 0-16,0-8 0 0,-4-23 1 15,5-147-1 1,6 160-5-16,0 1 5 0,0-5 1 16,1-1-1-16,3-40 0 15,2 4 0-15,21-132 2 16,-27 185-2-16,0 4-4 15,0-1 4-15,2 1 3 16,-2-21-3-16,3 0 0 16,-7-91 0-16,-3 112 2 15,3 0-2-15,0 1-3 16,0 3 3-16,-2-23 1 0,-6-67 0 16,8 95-2-1,0 4 2-15,2-1 0 0,-3 0-1 16,1-14-2-1,0 4 2-15,-2-43 1 0,2 54-1 16,0 4 0 0,-1 0 0-16,3 0 0 0,-5-5 0 15,1 4-3 1,-20-18 3-16,19 19 2 0,0-2-1 16,-1 0-2-16,-3-2 2 0,-5-6 0 15,-32-38-1 1,34 44-4-16,2 2 4 0,-1 2 0 15,-1 0-6 1,-15-1 5-16,1 0 2 0,-86 3 1 16,88 2-2-1,-1 0 0-15,-1 0 0 16,-3-2 3-16,-31 0-3 0,-8-2 0 16,-161-20 0-16,187 22 3 15,-1 0-3-15,4 0-3 16,-3 0 3-16,-43-3 0 15,-163 0-2-15,213 7 1 16,-4 4-2-16,6-4 3 16,2 0 0-16,-34 2-5 15,7-7 5-15,-84-16 1 16,122 15-1 0,-1 4 0-16,2 0 0 0,1 0 1 15,-18-3-1-15,7 4-1 16,-40-7 1-16,63 5 0 15,-2 2 0-15,2-1 0 16,2 2 0-16,-9-4 2 16,-35-3-2-16,33 6-3 15,1 1 3-15,1-2 0 16,4 2 1-16,-13 0-2 0,4 0 2 16,-9 2 0-16,25-1-1 15,-2-2-4-15,2 1 4 16,-3 0 0-16,-1 1-5 15,-2-1-1-15,0 3-22 16,10-3-24-16,-2-4-72 16,0 4-75-16</inkml:trace>
  <inkml:trace contextRef="#ctx0" brushRef="#br0" timeOffset="147732.73">13045 8843 190 0,'-3'-2'43'16,"1"-1"-6"-16,0 2-4 0,-3-1-4 15,1-2-5-15,-4-3 6 16,5 4-10-16,3 3-9 16,0 3 0-1,0-3 2-15,0 0-1 0,-2 2-4 16,0-2 0-16,2 0 10 0,0 0 1 15,0 0-8 1,0 0-1-16,-3 3-7 0,-12 9 0 16,11-10-2-1,1 0 1-15,-1 2 0 0,-3 2 3 16,-2 4-1-16,-2 0 7 16,-20 36-3-16,29-38-2 15,-2 4 2-15,-2 0-2 16,2 1 6-16,-3 13 0 15,-9 51-7-15,14-67 2 16,-2 4-2-16,2 0 1 16,-3 1 0-16,-1 13-5 15,-1 4 6-15,-19 73 3 0,23-93-7 16,3 1 1 0,0 3-2-16,0-4 2 0,-2 15-4 15,4-1 1 1,5 38 0-16,-5-58 1 15,-2 2 0-15,2 0-1 16,-2 0 1-16,5 10 3 0,1 32-5 16,-4-42 2-1,1 3-2-15,-1-3 2 0,-2 3-2 16,3 11 0-16,-1 0 1 0,2 44 2 31,-8-56-3-31,4 1 2 16,0-6-2-16,0 1 1 0,0 8-1 15,0-3 0-15,8 18 1 16,-5-25 2-16,1 0-3 16,0 2 3-16,2 1-3 15,2 4 1-15,21 31 0 16,-25-36-1-16,3 3 0 16,-1-4 3-16,0 2-3 15,7 7-4-15,-3-5 4 16,24 20 3-16,-29-25-2 15,-1 0-1-15,1-3 1 0,-1 4 2 16,7 1-3-16,1 0-3 16,25 14 3-16,-37-15-5 15,9-5 5-15,0 0 2 16,-2 0-2-16,10 1 4 16,37-1-1-16,-45 0 0 15,0 0-3-15,2 0 2 16,-2-1 0-16,9-2-2 15,-1 1 0-15,37-4 0 0,-46 2 0 16,0 2-7 0,3-2 7-16,-3 0 7 0,15-7-4 15,-1 3-3 1,52-35 1-16,-68 36 3 0,1 0-4 16,0 1 1-16,-3-2-1 15,7-7 1-15,20-29 1 16,-25 35-2-16,0 0 2 15,-2 4 2-15,1-6-4 16,3-5 2-16,0 0-1 0,15-34 0 16,-20 42 0-1,2 0-1-15,-1 0 0 0,-2 0 3 16,5-8-3-16,-1 2 1 16,6-34-1-16,-12 37 1 15,2 3-1-15,0-3 0 16,-2 1 1-16,5-11 1 15,8-36-2-15,-9 49-1 16,-4-1 1-16,2 0 1 16,-2 0 0-16,3-9-1 15,-3 0 0-15,-9-26 2 16,4 38-2-16,3 1 0 16,0-1 0-16,2 0 0 0,0-7 0 15,0-1-1 1,11-32 2-16,-16 39 1 15,3 0-2-15,0-3-1 16,2 0 1-16,-4-8 0 0,-3-44 0 16,5 50-1-1,0 2 2-15,-1 1 0 0,1 0-1 16,-3-9-1-16,-1 1 1 0,-19-25 1 16,21 34 0-1,0 2-1-15,-1-1 1 0,-1 1 0 16,-4-7-1-1,-1 1 2-15,-18-16-2 0,23 22 0 16,-1 0 1 0,2 0-1-16,-1 0 0 0,-5-5 2 15,-14-18-2-15,21 25-2 16,0 1 2-16,1 0 0 16,1 0 1-16,-5 1-1 15,-2-3 2-15,-16-9 1 16,19 10-3-1,0 0 0-15,-1 2 0 0,3-2 0 16,-10-2-1-16,3 0 1 16,-24-6 2-16,27 6 0 15,2 2-2-15,-3 0 0 16,3 0 0-16,-11-2 0 0,-27-8-3 16,37 14 3-1,0-3 0-15,1 6 0 0,2-3 2 16,-8 0-1-1,1 0-1-15,-18 6 0 16,25-6 0-16,2 0-1 16,-3 0 2-16,3 2-1 15,-2-2 0-15,2 1-4 16,-4 4 4-16,4-5 0 0,2 0-15 16,0 0 0-1,0 0 9-15,0 2-4 0,8-4 1 16,-6 0-5-16,0-1 6 15,0 3 0-15,0-1-4 16,5-1 12-16,-3-1 0 16,14-3 3-16,-18 4-3 15,0 2 2-15,-2 0 0 0,0 0 4 16,0 0-6 0,-1 2 4-16,-31 31 3 0,19-11-1 15,-1-4-6-15,1 2 2 16,1-2 0-16,-15 20-1 15,-28 55 1-15,55-86-4 16,4-3 2-16,0-1-4 16,3-2 0-16,5 1 0 15,11-9 4-15,72-53 5 0,-70 43-4 16,-2-2-1 0,0 5 0-16,-3-3 3 0,17-13-3 15,-8 4-1 1,13-10 1-16,-42 36 0 15,-2 2-2-15,-4 4 2 16,0 3 8-16,-10 16-5 0,-93 113-3 16,82-103 2-1,4-2-2-15,0 0 1 0,6-1 1 16,-22 28-2-16,8-8 1 0,-16 58-1 16,49-105-1-1,2-5-11-15,3 0 4 0,3-5 8 16,11-5 1-1,5-10 2-15,89-88-2 0,-92 86 0 16,1-2-1 0,-5 4-2-16,-1 4 2 0,13-15 0 15,9-5-2-15,-40 39 0 16,0-1 1-16,-5 4 1 16,0 5 2-16,-10 14 1 15,-8 7-3-15,-77 112 1 16,84-120 0-16,0 0-1 15,2-1 1-15,1 2-1 16,-14 21 0-16,4-5-1 16,-12 37 0-16,41-81-3 15,2 2-9-15,5-7 13 16,8-6 2-16,12-13 1 0,129-112-3 16,-129 108-4-1,-6 7 1-15,-1 4-4 0,-4 2-6 16,21-20 10-1,-12 12 3-15,8-9 0 0,-37 38 0 16,-4-3-4 0,4 2 4-16,-2 2 1 0,0 6 0 15,-8 6 4-15,-40 91-1 0,29-82-1 32,3 1 1-32,1 0-2 15,-4 1 2-15,-14 24-4 16,-63 90 2-16,96-131-4 0,2-8 2 15,4 0-3-15,0 0-1 16,7 0 4-16,5-6 1 16,64-40 0-16,-62 26 1 15,5-4-2-15,1 0 0 16,-2 0 0-16,25-19-5 16,-3 5-3-16,50-22 8 15,-96 58 0-15,2 3-6 16,-2-1 6-16,-5 11 5 0,-4 8-2 15,-59 105-3 1,49-96 2-16,1-2-2 0,-1 2 1 16,4 0 1-16,-19 28-3 15,5-3 2-15,-23 53-2 16,59-108 1-16,-1 0-12 16,5-7 12-16,7-3 0 15,15-11 3-15,9-13-3 16,118-112-2-16,-138 125-1 0,-4 3-1 15,-5 4-2 1,-2 6 6-16,9-14 0 0,-9 4-3 16,-16 24 3-1,-2 4 3-15,-2 6 1 0,-2 2-4 16,-12 14 0-16,-2 8 0 16,-60 88 0-16,81-112 1 15,-3 0-1-15,3-4 1 16,2-1-1-16,-4 7 0 15,3-7-7-15,18 4 7 0,-9-13 0 16,-2-2-3 0,0 0 2-16,2 0-4 0,3-2 5 15,32-22 0-15,-33 15-6 16,-2 2 5-16,0-1-2 16,1 0-6-16,1-10 0 15,1-1 2-15,11-42 7 16,-18 50 0-16,4 1 0 15,1 2 0-15,-3 0 3 16,2-6-3-16,-1 7 8 16,-23-6-1-16,13 17-2 15,-5 5-1-15,0-2-4 16,-2 3 4-16,-12 10-3 0,-63 53-1 16,66-64 0-1,7 4 1-15,7-7-1 0,3-2 0 16,-8 5-9-1,10-7 3-15,46-63 6 0,-24 30 2 16,4-3 1 0,1 2-1-16,-2 0-1 0,20-30-1 15,-3 1 1-15,35-75-1 0,-71 122 0 16,-2 7-1 0,-2 5-1-16,-2 2 2 0,-5 0 3 15,-62 69-3 1,49-44 3-16,-5-1-1 0,2-1 7 15,3-1-1 1,-23 19 4-16,5-7-8 0,-40 30 1 16,73-60-5-1,5-2 1-15,2-2-4 16,0 0 2-16,2 0-4 0,5-6 5 16,40-46 7-16,-36 35-5 15,5 2-2-15,-5-1 1 16,-5 0 0-16,12-14-1 15,2-32 2-15,-22 62-3 16,-5 0 2-16,3 0-1 16,-3 1 0-16,-4 4-1 15,-7 3 0-15,-56 43-4 0,59-35-31 16,-3-2-20 0,1 5-56-16,-1 3-211 0</inkml:trace>
  <inkml:trace contextRef="#ctx0" brushRef="#br0" timeOffset="173466.75">7029 8811 153 0,'2'0'51'0,"-2"0"-25"15,2 0-14-15,-2 2-6 16,0-4 1-16,-2 2-4 16,2 0-3-16,0 0 0 15,0-2-2-15,-7 6 2 16,5-6-14-16,0 2-116 16</inkml:trace>
  <inkml:trace contextRef="#ctx0" brushRef="#br0" timeOffset="173679.12">7022 8809 243 0,'0'-2'60'0,"0"2"-29"16,2 2-9-1,-4-2 4-15,2 0 12 0,0 2-5 16,0 0-7-16,0 4-3 16,5 30 2-16,-5-22 1 15,-3 2 4-15,1 0-15 0,0 2-4 16,-4 14-9-1,-1 0-2-15,-20 60-2 0,22-81-44 16,1-1-59 0,2 1-133-16</inkml:trace>
  <inkml:trace contextRef="#ctx0" brushRef="#br0" timeOffset="174326.91">7434 8336 381 0,'0'-3'51'0,"-6"-2"-41"16,4 6-4-16,2-1 30 16,0 0 17-16,-3 7-25 15,3 4-7-15,-10 74-3 16,5-61 6-16,0 2-4 16,3-2-11-16,2 2 6 0,0 22-9 15,4 3-5 1,43 89 1-16,-34-123-1 0,3-2-1 15,0-1-3 1,2-5-10-16,17 10-11 0,3-7-16 16,78-28-22-1,-102 7-39-15,-5 6-60 0</inkml:trace>
  <inkml:trace contextRef="#ctx0" brushRef="#br0" timeOffset="174557.04">7388 8631 480 0,'-2'6'88'0,"4"-5"-88"15,2 4-2-15,5 1 2 16,55 2 9-16,-45-5-1 0,1-5-7 15,2-2 0-15,-2 0-2 16,22-2-7-16,3-3-23 16,80-26-56-16,-110 35-39 15</inkml:trace>
  <inkml:trace contextRef="#ctx0" brushRef="#br0" timeOffset="174780.75">7972 8614 254 0,'-2'3'265'15,"-1"0"-238"-15,8 18-25 16,-1-21-4-16,5 0 1 16,0-3-6-16,4 2 7 15,12-8-5-15,6-2 0 16,94-50-17-16,-103 49 2 0,0 2-48 15,0 4-32 1</inkml:trace>
  <inkml:trace contextRef="#ctx0" brushRef="#br0" timeOffset="175316.96">8585 8279 305 0,'-14'-1'118'0,"1"-2"-90"15,-1 0 8 1,1-1 2-16,-14-1 12 0,2-1-27 16,-35-2-1-1,56 6-9-15,2 2-1 0,-1-2-11 16,6 2-1-16,-3 2-2 16,24 23 2-16,-13-14-2 15,5 3 2-15,-1 1 0 0,1-2 2 16,15 16-2-1,3 0-2-15,61 60 2 16,-86-77 1-16,1 3-1 16,-2-4 0-16,-1-1 0 15,5 13 3-15,-4-2-3 16,-12 39 1-16,-4-47-1 16,0-4 6-16,-1 2-4 15,-3-5 3-15,-7 9-4 16,-45 11 7-16,52-23-8 15,1-3 1-15,0 0-2 0,2 0 0 16,-9 0-21-16,4 0-18 16,-5-7-61-16,23 3-33 15</inkml:trace>
  <inkml:trace contextRef="#ctx0" brushRef="#br0" timeOffset="176196.73">8832 8354 216 0,'6'2'258'15,"1"4"-232"1,-5 42-9-16,2-38 19 0,2 6 1 16,-2-2-9-16,0 2-16 15,5 18-1-15,-3 4-2 16,15 95-2-16,-24-116 1 0,1-1-4 15,0 1-3 1,2-6-2-16,-2 12 2 0,0 3-2 16,2-31 1-1,-2-2-17-15,0-5 11 0,-2-1-4 16,0-13 3-16,-2-5 5 16,-21-92-3-16,20 102-1 15,1 2-7-15,-1 2 7 16,4 3 6-16,-5-17 2 15,3 5-2-15,10-22 0 16,-5 42 4-16,2 4 11 16,-2 2-6-16,2 2-6 15,5-2 0-15,40 30 6 0,-37-16-5 16,4 0-2 0,-1 3 1-16,3 0 1 0,13 16-4 15,0 4 0 1,55 51 0-16,-70-67 1 0,3-10 2 15,-3-3 2 1,-3-2-2-16,12 9 1 16,-5-9-4-16,-3-12-3 15,-19-2 3-15,-1-6 7 0,3-3-7 16,-2 0-2-16,-3-16 2 16,-4-74 1-16,11 90-1 15,0 3-8-15,0 2 1 0,2 2-2 16,0-10-7-1,2 3-6-15,15-7-14 0,-17 23-2 16,0 1 6 0,2-2 4-16,3 2 9 0,4-4 16 15,2 2 1 1,48-10 1-16,-45 6 1 16,-6 4 32-16,-1-2-30 0,-2 4 0 15,9-4-2 1,8 14 11-16,-24-3 15 15,3-1 18-15,-3 5-10 16,2 1-3-16,0 12-5 0,0 4-9 16,0 92 1-16,-2-104 0 15,2 8-11-15,3-4-3 16,-1-1 2-16,8 16 7 16,3 0-13-16,47 19-6 15,-46-52 6-15,2-4 2 0,0-7-1 16,-2 2-1-1,15-7-7-15,51-52-12 0,-76 55-11 16,-3 0-17 0,0-3-12-16,-6-1-57 0,6-5-117 15</inkml:trace>
  <inkml:trace contextRef="#ctx0" brushRef="#br0" timeOffset="176406.63">9429 8551 428 0,'-3'11'130'16,"3"15"-116"-16,9-23-10 15,1-1 9-15,0-1 6 0,1-1 1 16,12 0-20-16,-1-6 4 16,51-31 2-16,-66 24-4 15,-2 5-2-15,-3 2-1 16,-2-2-35-16,0-8-12 15,-4 4-43-15,-41-26-26 16</inkml:trace>
  <inkml:trace contextRef="#ctx0" brushRef="#br0" timeOffset="176616.81">9299 8456 432 0,'-8'6'124'15,"4"-5"-99"1,6-2-15-16,0 2 29 0,4-1-13 15,5-1-5 1,5-4 4-16,13 2-1 0,11-7-5 16,112-38-1-1,-123 35-11-15,-2-1-1 0,-6 2-6 16,2 1-4-16,20-11-30 16,41-28-63-16,-66 51-112 15</inkml:trace>
  <inkml:trace contextRef="#ctx0" brushRef="#br0" timeOffset="184846.73">5653 8799 187 0,'0'0'29'0,"-6"2"-21"15,-2-4-7 1,8 0 5-16,-3 2 7 0,3-2-6 15,-2 2 2 1,2-2-2-16,-2-3-1 16,2 2 7-16,0 5 6 15,-2-4 8-15,2 2-2 16,-2 0-8-16,0 0-1 0,0 0-3 16,-8 0-1-16,10-3 4 15,-2 2-1-15,0 1 4 16,-1 0 1-1,3-2-9-15,-4 2 0 16,4 0-10-16,2 0-1 0,-2 2 0 16,2-2 0-16,1 1 1 15,3 4-1-15,14 9 2 16,-13-8-2-16,-3 0 5 16,4 0 0-16,-2 0-4 15,9 1 2-15,1 4 3 16,40 3 3-16,-41-12-6 15,1 0 1-15,-5 0 1 16,5-2-2-16,12 2-3 0,53-4 2 16,-70 0-1-1,3 0 0-15,-4-2 1 0,2 2-2 16,12-2 1-16,1 2 1 16,35-16-2-16,-52 20 0 15,4-4 0-15,-5-2 0 16,1 0 1-16,8-2-1 15,0-4 0-15,29-7 2 16,-39 17-2-16,-2 0-3 16,3 0 3-16,0 5 0 0,6-1 2 15,29 28-1-15,-34-26-1 16,-2 0 1-16,-2 0 5 16,1-2-3-16,3 4 0 15,0-2-3-15,-4 4 2 16,-2-9-2-16,-2 2 1 15,3-3-1-15,-1 2 0 16,0 2 2-16,0-2-2 16,0 2 0-16,-2-6 3 15,2 2-3-15,-2-2 2 16,0 2-1-16,0-2-1 0,0-1-4 16,0 2 4-1,2 1 2-15,-2-2-2 0,5-1 3 16,2 2-3-1,0-3 2-15,26-10-2 0,-27 10 0 16,3 2 0 0,1 0 0-16,1 2-1 0,7-2 1 15,1 0 0 1,46 2 1-16,-58 0-1 0,2 0-1 16,-3 0 1-16,1 0 0 0,4 2 1 15,5 0-1 1,-16-4 0-16,-3 0 2 15,3 2-2-15,0 0 0 16,0 0 0-16,0 0 0 0,0 0-2 16,0 0 0-1,3-2 2-15,-1 2-7 0,0-5-13 16,3 4-38-16,2-5-59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09T08:42:32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14112 5497 152 0,'31'-44'3'15,"10"1"-3"-15,-1 5 0 16,-1 4-6-16,42-37-85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09T08:43:33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3043 5821 281 0,'-4'0'27'0,"-4"-2"-12"15,6 0 7-15,-2 2 11 16,4 0-2-16,0-2-8 15,-2 2-9 1,2-2 2-16,0 0-5 0,-2 0 4 16,2 4 3-16,0-2-7 15,0-2 0-15,0 2-9 16,0 0-2-16,2 0 0 16,18-4 0-16,-11 0 7 15,2-2 2-15,0 2-3 16,2-3-1-16,10-6-3 15,4-1 1-15,56-22-3 16,-73 33 0-16,1 2 0 16,-1 1-2-16,0 0 2 15,11 0 0-15,-2 4 0 0,35 10 1 16,-50-14-1-16,3 1-3 16,-3 2-12-16,1-3-15 15,4 0-4-15,8-8-12 16,-14 6-100-16</inkml:trace>
  <inkml:trace contextRef="#ctx0" brushRef="#br0" timeOffset="460.42">3259 5450 237 0,'0'6'182'16,"-2"8"-171"-16,2-17-11 0,4 3 0 15,3 3 6 1,-1 3 4-16,11 0-1 0,62 34-2 16,-61-36 1-1,3 4 3-15,-4-1-6 0,1 0 2 16,18 6 3-16,1 4 2 0,67 28-8 16,-94-44-3-1,-1 6 3-15,1-2 8 0,-4 0-4 16,7 7-2-1,-4-1 11-15,0 32-9 0,-13-32 1 16,2 2-5 0,-4-2-3-16,2 0 0 15,-2 11-1-15,-21 32-9 16,22-54-21-16,3 0-41 0,-2-1-61 16</inkml:trace>
  <inkml:trace contextRef="#ctx0" brushRef="#br0" timeOffset="1890.36">3879 5494 251 0,'-3'3'64'0,"3"-3"-38"16,-2 0 10-16,0 1 8 16,0-5-11-16,0 4-8 15,2-2-1-15,0 2-4 16,0 2-11-16,0 1-4 15,-2-2 4-15,4 11-6 0,-4-13 0 16,2 3-3 0,2 7 5-16,0 1 3 0,2 13-4 15,16 71 5 1,-17-73 1-16,-1 0 0 0,0 1-5 16,0-4-2-1,3 18 0-15,1-6-1 0,10 38-2 16,-14-62 0-16,1 0 1 15,-3 0 2-15,0-2-1 16,4 6-2-16,-2 0 1 16,9 10-1-16,-11-17 1 15,0-3-2-15,0 0 2 16,0 1 0-16,0-1-1 0,7 6-2 16,-2-6 2-1,-1 1 2-15,0 2-1 0,0-1 0 16,7 2-1-1,3 3 4-15,32 11-4 0,-38-18-1 16,1 2 1 0,-3-1 1-16,0-1 1 15,11 5 0-15,0-4-2 0,43 12 6 0,-50-16-4 16,3 6-2 0,1-2 0-16,1 1 2 15,14 2-1-15,66 8-2 16,-79-12 2-16,-1 0-1 0,4 0 0 15,0 0-4 1,22-1 4-16,1-2 3 0,103-5-2 16,-123 11-1-1,0-3 0-15,3 1 3 0,0-1-3 16,21 3-3-16,1 1 3 16,103 11 4-16,-131-17-4 15,1-1-1-15,1 0 1 16,2 2-1-16,23-5 1 15,109-11-2-15,-121 16 2 16,-3-3 3-16,0 1-3 16,3 3 0-1,30-1 1-15,5 2 1 0,161 6-2 0,-186-7 1 16,-1-3-1 0,1 2 0-16,-1-2 0 15,43-1-1-15,-3 1 1 16,158-12 1-16,-202 15-1 15,4 0-1-15,-1 0 1 16,-2 3 1-16,39-2 0 16,135 10-2-16,-188-11 2 15,-2 1 0-15,1 1-1 0,-7-2-1 16,20 4-1-16,-7-1-4 16,9 4-1-16,-42-9-2 15,-1 2-14-15,-1 0-16 16,-4 0-47-16,-11-1-32 15</inkml:trace>
  <inkml:trace contextRef="#ctx0" brushRef="#br0" timeOffset="3490.15">3935 5486 267 0,'-12'-2'2'16,"1"0"24"-16,-12 2 9 0,-39-8 2 16,51 6-10-1,5-4-6-15,-2 4 0 16,6-1-6-16,-4 1-10 0,4-1 2 16,2 1-5-16,2 1-2 15,-2 1-4-15,2-3 4 16,2 3 4-16,8-2 8 15,5 2 9-15,82 2 18 16,-71-6-28-16,3 0 16 16,10-2-7-16,1-4-5 15,39-6-9-15,201-38-4 16,-228 44 2-16,-1 2 5 0,7 2-7 16,0 0-1-16,59-4-1 15,-3 5 0 1,208 14 0-16,-279-7 0 0,-3-2 1 15,4-2 1-15,-4-1-2 16,42 0-4-16,-1-4 1 16,151-16-1-16,-201 18-7 15,0 2 7-15,3 0 0 16,-2 2 2-16,31-4 2 0,101-1-15 16,-143 9 4-1,-6-1 6-15,1-1 5 0,1-1 0 16,14 5-2-1,-6-4 0-15,48-2-14 16,-66 2 4-16,-3-1 7 16,4 3 4-16,-4-3-1 0,9 2-4 15,-3-1 4-15,17 4 2 16,-22-4 0-16,-1-1-1 16,-2 0 0-16,4 3-3 15,3-3-15-15,20-3-1 16,-31 3 7-16,2 0 9 0,-2 4-6 15,0 0 3 1,0 5 7-16,0 0 15 0,-2 24-3 16,4-35-12-1,-2 0-8-15,2 2 7 0,2-2-3 16,1 0 2-16,2-2 2 16,17-6 3-16,-19 8 5 15,2-2-6-15,-1 2-1 16,3-1-1-1,7-2 2-15,55-23-4 0,-63 23 4 16,4 2 2-16,-1 0-1 16,-2 2 3-16,9-4-4 15,-3 4 3-15,21 2-2 0,-33 4-3 16,-1-7 1 0,2 4 3-16,0-1-2 0,5 4 3 15,3-4-4 1,25 18 3-16,-30-19-4 0,-1 1-2 15,0 2 2 1,-2-1-1-16,5 0-6 0,9 8 5 16,-16-9-1-1,0-1 3-15,-2 3 0 16,2 0 2-16,0 2 11 16,3 1-4-16,8 26-5 15,-11-31-1-15,1 5 0 0,-1 3 8 16,0 1-2-16,3 8-6 15,-3 8 13-15,-2 76-9 16,-2-84 1-16,0 5 1 16,2 1-6-16,-3-1 2 15,1 25-3-15,-7 99-1 16,9-128-1-16,0-2-7 16,0-5-11-16,0-6-31 15,-3 9-50-15</inkml:trace>
  <inkml:trace contextRef="#ctx0" brushRef="#br0" timeOffset="4190.08">4608 5370 420 0,'-8'10'55'0,"-30"56"-43"16,34-45-1-1,2 4 24-15,-2 5 4 0,1-2-6 16,-4 26-18-1,1-1-13-15,1 74-1 0,3-119-1 16,4 3-8 0,0-5-16-16,1 2-32 15,1 9-44-15,18 18-184 16</inkml:trace>
  <inkml:trace contextRef="#ctx0" brushRef="#br0" timeOffset="4630.38">5462 5202 277 0,'0'4'42'0,"0"-1"-28"15,2 5 20 1,-2 4 8-16,4 11 12 0,-10 75-13 16,4-76 2-1,0 9-12-15,-2 0-4 0,-1 2-11 16,-1 34-10-16,-4-1-6 16,-11 119-1-16,19-165-5 15,-4-2-9-15,4-5-24 16,2 0-61-16,-2 10-74 15</inkml:trace>
  <inkml:trace contextRef="#ctx0" brushRef="#br0" timeOffset="4961">6048 5167 249 0,'12'26'171'15,"-5"9"-162"-15,1 104-3 0,-6-97 12 16,4-1 14 0,-4 1 8-16,0 0-16 0,4 38-19 15,15 129-5 1,-17-185-7-16,0-2-33 0,1-2-74 16</inkml:trace>
  <inkml:trace contextRef="#ctx0" brushRef="#br0" timeOffset="5710.24">3700 4936 384 0,'-6'9'94'16,"6"-9"-65"-1,0 0-20-15,2 2 10 0,-2-1 13 16,0 5-1-16,2 9-14 0,4 77-8 16,-3-72-1-1,2 0 1-15,-3 1-1 0,2-2-2 16,5 21-6-1,4 1-1-15,34 60 1 0,-36-90-5 16,-4-5-5 0,2-6-1-16,2 0-2 15,9 0-2-15,49-44-25 0,-62 27-27 16,2-2-83-16</inkml:trace>
  <inkml:trace contextRef="#ctx0" brushRef="#br0" timeOffset="5900.14">3765 5131 508 0,'-2'14'0'16,"2"-12"-29"-16,0-6 23 15,2 2 6-15,4 0 35 0,2-2-35 16,5-5-1-1,3-4-19-15,23-43-34 0,-39 40-67 16</inkml:trace>
  <inkml:trace contextRef="#ctx0" brushRef="#br0" timeOffset="6059.99">3665 5015 451 0,'0'0'11'15,"0"-2"-11"-15,0-2 0 16,2 0 8-16,2-3-8 16,32-20-7-16,-22 15-53 15,1-2-53-15</inkml:trace>
  <inkml:trace contextRef="#ctx0" brushRef="#br0" timeOffset="6523.42">3943 4923 352 0,'-6'18'12'15,"-3"2"-3"-15,-7 50 11 16,12-53 2-16,4 2 5 16,-3-2-12-16,3 2-3 15,0 17 3-15,3 1-8 16,12 51-7-16,-13-85-6 0,3 2-10 15,-3-7-3 1,1-1 19-16,3 2 0 0,12-39 6 16,-18 25-6-1,2-1-3-15,-2-1-14 16,0-2-20-16,-2-17 17 0,-3-6 8 16,-17-92 10-16,15 116 2 15,3 6 13-15,1 4 19 16,1 6 10-16,-2-8-10 15,2 8-8-15,4 20-17 16,-2-13 7-16,2 4 5 16,0 5-8-16,3-1-3 0,2 18-1 15,24 93-7 1,-24-99 0-16,1-2-1 0,-1 1 0 16,-1 1-8-16,10 14-8 15,-3-6-7-15,24 3-28 16,-31-40-11-16,1-2-16 15,-1-6-78-15</inkml:trace>
  <inkml:trace contextRef="#ctx0" brushRef="#br0" timeOffset="6880.03">4144 5079 241 0,'-7'7'142'0,"0"-1"-134"0,3 3-6 16,-7 9 17-1,4-1-2-15,-2 49 7 0,9-57-3 16,2 0-18 0,0-3 3-16,-2-1-6 0,2 6-1 15,3-5-13-15,0-9 1 16,-7-3 5-16,-1 1 0 16,3-3-9-16,0-7-39 0,0-5 9 15,7-58 36 1,-5 78 11-16,1 0 11 0,-1 0 17 15,-2 0 5 1,4 2-21-16,-2 5 6 0,5 10 7 16,-7-13-18-1,4 2-4-15,3 0-1 0,-2 2 0 16,6 7-2 0,0-2-7-16,25 25-5 0,-28-36-16 15,-3-2-35-15,1-2-2 16,-4-1-104-16</inkml:trace>
  <inkml:trace contextRef="#ctx0" brushRef="#br0" timeOffset="7262.29">4315 5084 408 0,'-6'17'11'15,"1"-3"-7"1,-15 34 11-16,18-39 10 0,2 0-7 15,2 1-11 1,2 1-1-16,3 9 4 16,29 30-8-16,-27-52 0 15,-7 2 5-15,2 0 7 0,1 0 9 16,1-4-7-16,-1-2 2 0,0-45-8 16,-12 33-7-1,2 0-3-15,-2 0 2 16,1-1 0-16,-10-16-2 15,1 1 2-15,-43-60 1 16,49 80 3-16,3 6-5 16,-2 2-1-16,4 2 0 15,-3-5-7-15,1 16-7 16,6-4 2-16,6 8 12 16,-1 1 10-16,1 4-10 0,10 12 0 15,2 4-7-15,47 78-14 16,-54-95-70-16,2 0-34 15</inkml:trace>
  <inkml:trace contextRef="#ctx0" brushRef="#br0" timeOffset="7780.4">4679 5021 382 0,'4'14'29'0,"2"-1"-26"0,8 18 4 15,44 74 3 1,-51-86 5-16,1 4-4 0,1-1-4 15,-2-3-4 1,9 21 0-16,-3-5-3 16,11 21 6-16,-24-58-4 15,0 2 8-15,-4-6 9 0,0-2-14 16,-5-10-1-16,-5-6-4 16,-46-78-7-16,47 80 7 15,0-1-8-15,-1 2 3 16,1-6 2-16,-12-21-7 15,-14-102 0-15,43 134 3 16,0 3 4-16,0 5 3 16,3 5 0-16,5-9 1 15,1 9-1-15,40 34 0 0,-44-22 15 16,-2 7 0 0,-1 3-7-16,-1-1 2 0,6 16-3 15,-4 4-4 1,-1 68-2-16,-8-96-1 0,0-2-13 15,0-4-25 1,-1-4-42-16,-1 1-53 0</inkml:trace>
  <inkml:trace contextRef="#ctx0" brushRef="#br0" timeOffset="8330.62">4874 4984 361 0,'8'8'39'0,"13"34"-35"16,-11-37-4-16,-4 4 0 16,1 2 4-16,-1-1 0 15,8 10-3-15,15 40-1 16,-29-56 0-16,2 0 1 16,-2-2 14-16,0-2 11 15,0 2-12-15,-2-6-11 16,-16-34-3-16,14 26-10 0,-1-3-8 15,3 2-4-15,0-1 3 16,-3-15 8-16,5 6 11 16,12-23 3-16,-12 44 1 15,2 4 0-15,-2-2 0 16,4 0 3-16,0 2 3 16,30 10-8-16,-28-12 0 15,2 5 0-15,2 4 14 16,-1 1-1-16,11 10 0 15,-1 6-2-15,36 59 1 0,-51-76-7 16,-1-3-2 0,1-2 0-16,-2-4 2 0,5 2-4 15,-3-2 6 1,7-21 5-16,-11 14-6 0,-2-5-8 16,0-2-6-16,0 2 4 15,-3-12 2-15,-24-52-1 16,21 70 0-16,-1 0 2 0,-1 0-1 15,4 2 1 1,-9-4-1-16,-1 4 1 0,-15 6-1 16,24 2-15-1,3-2-20-15,-1 2-24 0,2-2-14 16,-1 4-32-16</inkml:trace>
  <inkml:trace contextRef="#ctx0" brushRef="#br0" timeOffset="8610.15">5119 4881 262 0,'14'10'24'0,"28"34"-10"0,-33-37 6 16,3 2 5 0,-4 3 16-16,3-4-19 0,9 13-3 15,1 0-6 1,23 33 3-16,-42-52 14 0,-2-2-9 15,0 0-4 1,2 0 16-16,-2-2 12 16,-19-34-32-16,11 16-13 15,2 0 2-15,-1 2-3 0,3 2 1 16,-8-16-9-16,4 4-14 0,-7-45-16 16,15 63-50-1,2 2-101-15</inkml:trace>
  <inkml:trace contextRef="#ctx0" brushRef="#br0" timeOffset="11589.91">7461 5767 603 0,'-11'2'44'0,"3"0"-43"16,2-2 5-16,-4 4-3 0,1-4 32 16,-3 3-9-16,15-8-9 15,-3 3-9-15,-3 2-1 16,3 0-2-16,3 0-2 15,10-2 1-15,-4 2-4 16,5 2 1-16,1 0 2 16,7 3 3-16,20-2-3 15,16 1-3-15,188 2 1 16,-197-12 0-16,-3-1 0 16,4 0-1-16,-2 1 0 0,49-6 2 15,-9 4-2 1,140-12-3-16,-201 17 2 15,-6 2 1-15,-2-2-4 16,-6 3 1-16,16 0-3 16,11 7 0-16,-40-10-8 15,-2 2-4-15,2 1-7 16,-2-3-23-16,-5 2-79 0,-2-7-138 16</inkml:trace>
  <inkml:trace contextRef="#ctx0" brushRef="#br0" timeOffset="12128.56">8215 5340 65 0,'-3'-4'453'0,"1"4"-438"15,4-4-8-15,1 1-7 16,-3 0 33-16,2 0-10 16,6 2-15-16,-1 1 0 15,5 1 10-15,-2-1 2 16,7 3-3-16,14-1-9 16,93 8 5-16,-102-8-4 15,5 0-2-15,0 2 4 16,2 0-7-16,25 5-4 15,-2-1 1-15,107 29 0 0,-139-27-1 16,0-4 0 0,3 0-2-16,-4 4-2 0,17 10 1 15,-5 4 3-15,31 69 2 16,-59-80 2-16,-3-1 4 16,2 0-4-16,1 1-4 0,-3 9 6 15,-12 40 6 1,5-54-5-16,1 2 4 0,-5 0-6 15,-1 2-1 1,-12 12-4-16,-8 3 1 16,-76 68 1-16,90-81 3 15,2-2-4-15,0 3 1 0,3-4-2 16,-11 14 3-16,3-7-3 16,-2 4-10-16,23-21-19 15,0-2-30-15,0-6-50 16,6 3-77-16</inkml:trace>
  <inkml:trace contextRef="#ctx0" brushRef="#br0" timeOffset="14870.4">9618 5410 371 0,'-9'7'80'16,"-20"29"-46"-16,25-33-15 15,4 5 23-15,-5 2-9 0,1 4-5 16,-3 9-10-1,7 8-6-15,14 84-1 0,-6-93-5 16,4-3 4 0,-3-2-5-16,4-3-5 0,9 16 0 15,51 20 3 1,-61-54-3-16,-5 2 6 16,1-3-1-16,2-1 6 15,3-7 1-15,0-3-10 16,11-65 0-16,-26 63 2 0,-2 1-3 15,0-2-2-15,-3 4 2 16,-7-16 1-16,-3 3-2 16,-45-28 0-16,50 48-4 15,5 2 4-15,1 0-6 16,2 4-6-16,-6-7-15 16,6-4-1-16,8 13-8 15,-4 5-39-15,0-3-39 16,4 4-141-16</inkml:trace>
  <inkml:trace contextRef="#ctx0" brushRef="#br0" timeOffset="15520.63">10184 5735 302 0,'-9'22'244'0,"2"2"-215"0,1 0-21 16,1 2 11-16,-8 24-14 15,0 0-3-15,-23 75-2 16,26-124-3-16,4-1-25 15,2 0-60 1,-5-1-65-16</inkml:trace>
  <inkml:trace contextRef="#ctx0" brushRef="#br0" timeOffset="15840.21">10509 5334 420 0,'4'12'37'0,"4"6"-31"15,-2 2 7-15,1 5 21 16,6 19-1-16,-2 9-7 16,18 133-10-16,-22-160-10 15,-3-2-6-15,1-5-11 16,-3-5-53-16,2 9-277 16</inkml:trace>
  <inkml:trace contextRef="#ctx0" brushRef="#br0" timeOffset="16210.02">11153 5849 611 0,'-9'14'0'16,"5"2"-106"-16,2-2 64 0,-10 18 42 15,1 71 0 1,14-93-16-16,1-5-73 0,2-2-167 16</inkml:trace>
  <inkml:trace contextRef="#ctx0" brushRef="#br0" timeOffset="16590.28">11390 5276 530 0,'-5'6'199'0,"-19"10"-199"0,24-22-72 16,2 3 55 0,0-1 17-16,2 3 4 0,8-5 3 15,5-2 1 1,68-19 0-16,-72 29 0 0,-1 1 2 16,-4 1 2-16,-1 0-4 0,11 7 15 15,9 50-7 1,-27-39-3-16,0 4-6 0,0 1-5 15,0-2 7 1,0 27-2-16,0-2-6 16,-2 102 2-16,2-136-3 15,2-3-5-15,0-3-15 0,2-2-28 16,7 5-41 0,8-8-131-16</inkml:trace>
  <inkml:trace contextRef="#ctx0" brushRef="#br0" timeOffset="16794.79">11959 5541 660 0,'-4'13'0'0,"4"-1"-7"15,2 19 7-15,0-5 6 16,25 69-6-16,-18-78-2 15,-2 1-1-15,-2 0-8 16,-1-4-30-16,5 16-10 0,2 14-63 16</inkml:trace>
  <inkml:trace contextRef="#ctx0" brushRef="#br0" timeOffset="17290.16">12129 5166 623 0,'0'-5'0'15,"2"-5"-73"-15,25-55 73 16,-18 58 30-1,2 1-13-15,0 2-5 0,0 2 10 16,14-2-14-16,0 6-8 16,46 28 3-16,-65-20 2 15,-2 4 3-15,0 1 0 16,-2 2-2-16,2 17 1 0,-8 92 1 16,2-109-1-1,2-7-5-15,0-2-2 0,0-2-5 16,0 6-6-1,2-6 1-15,17-6 0 0,-9-4 3 16,1-2 7 0,-1 2 0-16,0 2-1 0,12-2 1 15,0 2-1 1,45 24-6-16,-59-8-3 0,8 0 10 16,-5-2 1-16,1 1-1 0,7 23-1 15,8 69 1 1,-31-85 12-16,-3-1-9 15,1-4 2-15,-1-5-5 16,-2 12-8-16,0-9-74 0,-2-34-186 16</inkml:trace>
  <inkml:trace contextRef="#ctx0" brushRef="#br0" timeOffset="17480.46">13004 5364 692 0,'0'28'46'0,"-21"50"-46"16,23-74-92-16,0 0 72 16,5-2-26-16,6 4 24 15,11 0-102-15</inkml:trace>
  <inkml:trace contextRef="#ctx0" brushRef="#br0" timeOffset="17680.47">13598 5464 435 0,'21'14'46'16,"22"14"-30"-16,-25-20 36 15,-4-6 30-15,-8 2-76 16,3-2-5-16,13 4-1 15,-1-2 3-15,54 14-3 0,-60-21-9 16,10 3-3 0,-3-3 1-16,-1 1-49 0,16-6-70 15</inkml:trace>
  <inkml:trace contextRef="#ctx0" brushRef="#br0" timeOffset="44983.19">7557 10818 477 0,'-7'0'45'0,"3"0"-32"16,2 0-9-16,-3 0 2 0,3-2 13 15,11-7-4 1,-11 12-6-16,2-6-9 0,0 3-14 16,0 0-6-16,0 3-61 15,0-1-122-15</inkml:trace>
  <inkml:trace contextRef="#ctx0" brushRef="#br0" timeOffset="45370.58">7658 10824 506 0,'-8'-14'45'15,"6"8"-33"-15,2 3 3 0,-2 3 11 16,-2-7-1-16,4-3-25 16,0 4-2-16,2 0-71 15,2 0-108-15</inkml:trace>
  <inkml:trace contextRef="#ctx0" brushRef="#br0" timeOffset="45530.14">7934 10736 590 0,'-7'15'18'15,"-35"2"-13"1,37-23 7-16,5 1-12 0,0 4-27 15,2-4-65 1,5-2-51-16</inkml:trace>
  <inkml:trace contextRef="#ctx0" brushRef="#br0" timeOffset="45700.39">8096 10881 393 0,'-6'22'35'0,"-2"18"-7"15,-38 58 16-15,38-92 2 0,0-2-2 16,2 0-28 0,1-2-16-16,-3 5-2 15,1-6-50-15,0-5-65 16,5 7-235-16</inkml:trace>
  <inkml:trace contextRef="#ctx0" brushRef="#br0" timeOffset="45860.44">7901 11251 503 0,'-25'2'79'0,"9"1"-70"15,3-2-3-15,1 1 28 16,-12-2-31-16,8 0-3 16,-6-16-63-16,22 12-58 15,0 0-166-15</inkml:trace>
  <inkml:trace contextRef="#ctx0" brushRef="#br0" timeOffset="46020.58">7766 11162 387 0,'-15'-5'143'0,"6"3"-118"0,2-2 6 16,-1 2 30-16,-13-2-29 15,8-2-32-15,-16-11-19 16,27 10-34-16,0 3-19 15,4-2-28-15,5 0-9 16</inkml:trace>
  <inkml:trace contextRef="#ctx0" brushRef="#br0" timeOffset="46180.2">7849 10972 348 0,'27'3'46'16,"-27"0"-21"-16,-2 1 5 15,-2 3-4-15,-2-2-2 16,0 5-16-16,-1-2-8 15,3-8-1-15,8-4-14 16,-4 3-9-16,5-2-7 16,-3 2-29-16,4-5-156 15</inkml:trace>
  <inkml:trace contextRef="#ctx0" brushRef="#br0" timeOffset="46350.3">7914 10949 580 0,'-36'26'31'0,"-91"7"-29"16,109-30 3-1,5-3 31-15,1 0-16 0,6-3-20 16,-9-2-30-16,5-8-41 0,8-24-52 16,0 33-178-1</inkml:trace>
  <inkml:trace contextRef="#ctx0" brushRef="#br0" timeOffset="46520.07">7439 11157 532 0,'-5'-4'11'15,"1"2"-7"-15,2-6 5 16,-3-17-9-16,10 14-4 15,1-1-49-15,2-1-90 0</inkml:trace>
  <inkml:trace contextRef="#ctx0" brushRef="#br0" timeOffset="46700.43">7629 10746 521 0,'-48'-3'30'16,"46"0"-24"-16,0 1 44 16,0-2-22-16,0 0-28 0,0-4-34 15,12-14-79 1,-1 18-180-16</inkml:trace>
  <inkml:trace contextRef="#ctx0" brushRef="#br0" timeOffset="46858.67">7920 10603 544 0,'-11'-2'44'0,"5"1"-44"16,-10 1-7 0,5-25-44-16,17 21-44 0,7-2-244 15</inkml:trace>
  <inkml:trace contextRef="#ctx0" brushRef="#br0" timeOffset="47010.22">8390 10688 583 0,'-7'36'21'15,"-34"16"-21"1,45-54-98-16,0-2 12 0,3 2-11 15</inkml:trace>
  <inkml:trace contextRef="#ctx0" brushRef="#br0" timeOffset="47207.44">8421 11084 442 0,'-154'142'39'0,"144"-139"-33"0,1-1 3 16,3-4 1 0,-2-2-5-16,-5 0-5 15,0 1-30-15,-30-1-71 16,30 4-225-16</inkml:trace>
  <inkml:trace contextRef="#ctx0" brushRef="#br0" timeOffset="47365.06">7882 11203 567 0,'-22'2'33'0,"5"-2"-27"16,-24 9 16-16,5-14 17 0,-45-7-32 16,75 6-7-1,0-3-96-15,2 3-97 16</inkml:trace>
  <inkml:trace contextRef="#ctx0" brushRef="#br0" timeOffset="47540.65">7552 10999 361 0,'-24'13'295'0,"-2"-6"-292"15,-71-11 5 1,80-3 17-16,6 3-25 0,1-1-28 15,6-4-83 1,-4-3-210-16</inkml:trace>
  <inkml:trace contextRef="#ctx0" brushRef="#br0" timeOffset="47690.1">7577 10839 674 0,'-6'-15'12'0,"6"7"-10"0,-5-1-2 16,3 2-5-16,2-13-7 15,11 0-79-15,83-58-124 16</inkml:trace>
  <inkml:trace contextRef="#ctx0" brushRef="#br0" timeOffset="47870.28">8157 10832 558 0,'-14'11'72'0,"7"-4"-65"16,-4 11-1-16,3-12 8 16,21-20-14-16,-11 12-9 15,0 2-22-15,5 2-82 16</inkml:trace>
  <inkml:trace contextRef="#ctx0" brushRef="#br0" timeOffset="48039.91">8296 11114 640 0,'-77'45'41'0,"70"-42"-39"0,3-8-1 15,1-3-1-15,3-4-78 16,5-10-110-16</inkml:trace>
  <inkml:trace contextRef="#ctx0" brushRef="#br0" timeOffset="48207.8">8321 10978 598 0,'-54'-2'119'0,"46"-2"-95"16,-1 0 28 0,1-2-13-16,2-3-33 0,-2-5-6 15,19-25-41 1,0 29-92-16,2 7-247 0</inkml:trace>
  <inkml:trace contextRef="#ctx0" brushRef="#br0" timeOffset="48720.65">10149 11003 708 0,'-18'8'16'15,"-1"-7"-14"-15,-16-19-2 16,31 17-5-16,-1-3-51 0,5 2-53 16,2 2-289-16</inkml:trace>
  <inkml:trace contextRef="#ctx0" brushRef="#br0" timeOffset="48872.67">10438 10718 614 0,'-6'-2'31'0,"-52"-18"-22"16,49 20 12-1,1-4-21-15,6 0-51 0,0-2-109 16</inkml:trace>
  <inkml:trace contextRef="#ctx0" brushRef="#br0" timeOffset="49060.56">10706 10501 525 0,'-14'30'62'15,"-32"31"-47"1,50-66 19-16,2-4 3 0,-1 2-33 15,-1 5-2 1,8-4-4-16,5 2-8 0,68-8-60 16,-63 11-37-1,5-6-109-15</inkml:trace>
  <inkml:trace contextRef="#ctx0" brushRef="#br0" timeOffset="49226.03">11261 10772 614 0,'-14'10'48'16,"3"-2"-44"-16,-7 12 0 15,0-8-3-15,-11 24-1 16,25-30-5-16,4 2-30 16,4-2-34-16,1 0-53 0</inkml:trace>
  <inkml:trace contextRef="#ctx0" brushRef="#br0" timeOffset="49415.27">10995 11314 637 0,'-29'11'26'15,"2"1"-15"-15,2-6 3 0,6 1-5 16,-24 5-8-1,-30-2-1-15,69-20-39 16,4-2-78-16,-3-2-42 16</inkml:trace>
  <inkml:trace contextRef="#ctx0" brushRef="#br0" timeOffset="49590.52">10578 11197 535 0,'-22'-4'51'0,"4"2"-25"0,-1 2 29 16,-24-4 3-16,-73-1-12 16,101 5-14-16,6 0-32 15,4-3-1-15,0-1-37 16,-3-2-41-16,6-1-49 16,14-37-131-16</inkml:trace>
  <inkml:trace contextRef="#ctx0" brushRef="#br0" timeOffset="49750.27">10407 10870 688 0,'-21'-14'31'0,"13"7"-29"0,-1 2 42 16,0 0-16-16,-9-8-28 15,7 5-8-15,18-21-55 16,10 22-116-16</inkml:trace>
  <inkml:trace contextRef="#ctx0" brushRef="#br0" timeOffset="49940.35">10756 10932 690 0,'-17'11'32'0,"5"-4"-23"16,-7 14 36-16,-1-20-21 15,20-24-24-15,2 23-11 16,0-3-39-16,2 1-34 16,4 2-33-16,5 0-121 15</inkml:trace>
  <inkml:trace contextRef="#ctx0" brushRef="#br0" timeOffset="50090.25">10877 11067 597 0,'-102'61'29'16,"88"-57"-22"-1,7-5-7-15,3-4-14 0,4-2-53 16,-2-5-40-16,10-4-157 16</inkml:trace>
  <inkml:trace contextRef="#ctx0" brushRef="#br0" timeOffset="50270.53">10920 10999 515 0,'-31'16'60'16,"4"-3"-47"-16,4 0 3 0,-26 17 9 15,9-6-16 1,-52 40-9-16,84-54-54 15,-1 0-129-15</inkml:trace>
  <inkml:trace contextRef="#ctx0" brushRef="#br0" timeOffset="50410.46">10490 11257 433 0,'-8'2'22'0,"0"1"-22"15,-5-1 0-15,-19 2-20 16,32-3-19-16,5-1-80 16</inkml:trace>
  <inkml:trace contextRef="#ctx0" brushRef="#br0" timeOffset="50591.37">10521 11312 695 0,'-29'31'28'0,"-72"5"-26"16,101-42 33-1,2-3-23-15,-2-2-12 0,3 5-38 16,4-9-144-16</inkml:trace>
  <inkml:trace contextRef="#ctx0" brushRef="#br0" timeOffset="50750.21">10603 11041 721 0,'-20'-15'23'16,"8"4"-5"-16,4 0-16 0,-13-12-2 15,19-44-55 1,14 57-109-16</inkml:trace>
  <inkml:trace contextRef="#ctx0" brushRef="#br0" timeOffset="50908.63">10852 10874 468 0,'-22'2'264'16,"-4"9"-264"-1,-35-34-107-15,61 10-96 0</inkml:trace>
  <inkml:trace contextRef="#ctx0" brushRef="#br0" timeOffset="51060.14">11118 10921 467 0,'-13'13'323'16,"-3"21"-323"-16,-34-8-40 16,64-39 9-16,1-4-51 15,1 3-97-15</inkml:trace>
  <inkml:trace contextRef="#ctx0" brushRef="#br0" timeOffset="52360.31">9221 9976 788 0,'-48'-26'23'0,"50"22"-18"15,-2 0 2-15,0-4 3 0,0 2-10 16,4-6-5-16,3-3-41 16,33-17-57-16,-33 32-52 15,-1 7-233-15</inkml:trace>
  <inkml:trace contextRef="#ctx0" brushRef="#br0" timeOffset="52561.15">9416 9813 572 0,'-10'2'72'0,"-3"-5"-64"16,-14-22 39-16,25 19 4 0,-2 3-23 15,4 0-21-15,-2 2-7 16,-1-5-2-16,1-2 0 16,2 8-45-16,2-3-57 15,-2 3-114-15</inkml:trace>
  <inkml:trace contextRef="#ctx0" brushRef="#br0" timeOffset="56800.15">2896 9825 499 0,'0'-10'9'16,"-2"5"-8"-16,2 1 18 0,0-6 19 15,0 6-5 1,4 4-21-16,-2 4-12 15,5 1 0-15,7 12 14 0,-4 7 5 16,13 20 0-16,2 19-1 16,35 184-13-16,-56-209-1 15,3-5-1-15,-3-7-1 16,-2-6-2-16,8 20 0 16,7 6 0-16,-17-50 0 15,0 0 1-15,2 0 2 16,-2-4-3-16,0-16-2 0,2-14-3 15,12-139 0-15,-7 147 2 16,-1 4-2-16,1 4-2 16,0 6 7-16,6-18 0 15,0 10 1-15,16-1-1 16,-27 28-6-16,3 1 4 16,2 4 0-16,-1 2 1 15,5 12 1-15,30 92 0 16,-39-88 0-16,2-4-5 0,1 0-25 15,1-4-19 1,4 19-6-16,1-10-45 0,24 14-36 16</inkml:trace>
  <inkml:trace contextRef="#ctx0" brushRef="#br0" timeOffset="57146.24">3404 9725 275 0,'-7'-6'207'0,"3"6"-207"15,-14 14-19-15,18-8 19 16,3 2 4-16,-1 1-4 16,2 0 1-16,3 7 0 15,3 3-1-15,33 23 0 16,-36-41 1-1,-3-1 2-15,2 0 5 0,2-3-5 16,5-1 10-16,18-35-8 16,-29 27-1-1,0-2-1-15,-2 3-2 0,0-4 5 16,-2-6 10-16,0-2 2 0,-20-13-12 16,15 34-2-1,3 2-4-15,-3 2-16 0,1 2-27 16,-6 2-3-1,1 6-27-15,-11 32-123 0</inkml:trace>
  <inkml:trace contextRef="#ctx0" brushRef="#br0" timeOffset="58991.32">3752 10057 482 0,'-2'0'72'0,"2"3"-70"0,-5-3 4 15,7-9-5 1,1 9 8-16,-3-1-2 0,6-3 4 16,3 1-11-16,5-6 2 15,3-1 0-15,45-24-1 16,-54 26-2-16,-4 2 0 15,0 0 0-15,-2-1 1 16,3-5-5-16,-14-17 3 16,3 26 1-16,0 2-7 15,2 1 3-15,-5 1-6 16,-3 4 10-16,-7 7-2 0,-47 52-1 16,52-50 4-1,5 0 1-15,3 2 0 0,1 0-2 16,-7 14 0-1,10-2 1-15,9 53-2 16,0-73-4-16,0-4 2 16,3 2 3-16,0-2-3 0,10 4 3 15,40-5 1 1,-54-6 0-16,4-5 8 0,-4-1-8 16,1 0 7-16,9-13 0 0,-3-9-6 15,22-99 0 1,-30 103-1-16,-1 0 2 0,1-1-2 31,-3-1 0-31,3-26 0 16,-3 1 2-16,-25-115-2 0,12 143-1 15,5 6 1-15,-1 4 6 16,2 4-6-16,-3-10-4 16,1 11 0-16,3 18 4 15,4 3 0-15,0 4 0 16,0 0 2-16,0 14 0 0,4 6-2 15,16 88 0 1,-15-94 0-16,1 1 3 0,-1 1-3 16,1 6 1-16,8 30 0 15,3 2 0-15,52 130-1 16,-55-184 0-16,3 1 0 16,2-3 1-16,-4-3-1 15,23 7-2-15,83-19 2 16,-102-7 0-16,-1-4-5 15,-5-1-10-15,-1-2-3 16,12-17-11-16,-10-4 10 16,-16-83 13-16,-12 100-3 15,1 6 2-15,-3 1 7 0,0 1 3 16,-8-10 13-16,-1 6-6 16,-6 5-7-16,27 18-3 15,4 7 2-15,0 3-1 16,2-1-1-16,2 16 1 15,33 57 0-15,-35-80 4 16,6 2 1-16,1 0-1 16,0 0-4-16,7 8 2 0,4-1-3 15,37 9-2 1,-49-30 2-16,0-3-2 0,1-1 4 16,0-2-7-16,9-8 4 15,-2-10-1-15,21-73 2 16,-37 76-1-16,0 7 1 15,-2 2 8-15,0 2 3 16,0-13 0-16,-10-22-1 16,10 50-1-16,0 2-9 15,4 0-7-15,-2 2 7 16,4 7 5-16,4 4-4 0,25 64-2 16,-24-66 3-1,-3 1-2-15,3-2 0 0,0-1-10 16,7 8 0-1,2-2 5-15,28 4-3 0,-38-24 3 16,-2-2 3 0,-2-4-1-16,3-2 1 0,7-7-8 15,9-67 1 1,-23 67 6-16,0 1 3 0,0 2-1 16,-2 3 3-16,2-10-1 0,-2 4-1 15,-4 10-12 1,3 10 11-16,8 6 1 0,-5-1 0 15,0 3 2 1,4 8-2-16,0 3 7 0,25 51-7 16,-24-67-1-1,0 1 0-15,-1-3 1 0,3-2 2 16,1 2 5-16,26-27 0 16,-25 8 0-1,-4 1-7-15,-1-1 0 0,-2 2 1 16,5-18 6-16,-3 1 3 15,1-43 10 1,-5 69-3-16,0 1 0 0,-3 3-17 16,3 0-1-16,3 3 1 15,2 3 7-15,34 44-5 16,-26-40 0-16,3 1-1 16,-3 5-2-16,3-8-11 0,16 19-59 15,59 49-92 1</inkml:trace>
  <inkml:trace contextRef="#ctx0" brushRef="#br0" timeOffset="60640.34">3584 10946 564 0,'-13'0'34'0,"13"-2"-27"16,2 1-4 0,-2 1 11-16,0 0 1 15,2-3-12-15,5 0-1 16,-7-2 0-16,7 1 17 16,0-2-7-16,1-2-9 0,11-6 1 15,2-4-4-15,35-36 0 16,-52 50 0-16,-1 2 0 15,-3 0 0-15,0 2-6 16,2 0-5-16,-4 0 11 16,-9 19-1-16,0-7-2 15,-3 5 3-15,3 2 0 16,-3 0 0-16,-7 14 0 16,-37 53 0-16,49-74 2 0,4-2-2 15,1 0-3 1,1 0 3-16,-3 12-1 0,2-4-1 15,10 18-1-15,-4-36-4 16,-2 0 2-16,2 0 5 16,1 0-5-16,3 0 5 15,4-2 2-15,46-7-1 16,-44 5 3-16,5 1-3 16,-2-1 3-16,3 1-4 15,15-1-3-15,65-3 1 16,-87 14-1-16,-1-3-1 0,-2 0 2 15,-4 5 2 1,9 7 8-16,-1 2-1 0,-12 54-1 16,-6-58 5-1,-2 0-1-15,-3 0-5 0,1 0 1 16,-13 11-4-16,-2-4 7 16,-52 26-7-1,63-47-1-15,3 1-2 0,2-1-10 16,2 0-38-16,-10-1-86 15</inkml:trace>
  <inkml:trace contextRef="#ctx0" brushRef="#br0" timeOffset="63773.89">7951 10469 490 0,'-8'-1'30'16,"-8"-4"-12"-16,0-5 5 0,-6-31 0 16,18 30 18-1,1 1-15-15,1 1 0 0,0 3-1 16,0-5-6-16,-4-3 6 16,6 16-7-16,-6-2-7 15,6 0-1-15,-2 0-6 16,0 2 4-16,-5-2-6 15,-17-2-1-15,15 2 2 16,0-2-2-16,0 0-1 16,0 2 0-16,-9-2 2 15,-1 0-2-15,-50-2 0 16,57 4-1-16,-1 4 1 16,-1-2-1-16,1 2 2 0,-14 6-2 15,-53 30 2 1,65-34-1-16,2 2 0 0,-1 1-3 15,1-1 3 1,-14 13 1-16,0 2 0 0,-71 58-2 16,80-64 2-1,3 1 0-15,-1-3-1 0,1 2-1 16,-14 15 1-16,4-2 0 0,-33 54 0 16,51-70 0-1,1 2 0-15,-1 2 0 0,0 3 0 16,-4 16-2-1,-18 95 2-15,25-109 0 0,2-1 0 16,0 1 0 0,2 2-1-16,-4 21 1 0,4 4 0 15,14 100-1 1,-9-128 1-16,-1 1 0 16,2-3-1-16,2 0-1 0,7 20-2 15,5 0 4-15,58 76 0 16,-62-94-3-16,-1-1 3 15,3 1 0-15,0-3 0 16,18 20-3-16,87 55-2 16,-100-84 5-16,4-1-2 15,-2-7 0-15,2 4 2 16,27 5 1-16,-2-5 0 0,116 8-1 16,-141-12-1-1,0 1 1-15,-4-3 0 0,2 1-2 16,25-1 0-1,-4 0-1-15,99-26 3 16,-118 15 0-16,0 0 0 16,2-1 0-16,2-3 0 15,27-8 1-15,119-62-1 16,-152 70 0-16,-2 2 1 16,-1 2-1-16,-2-2 1 0,20-13-1 15,-2 2 0-15,71-57 1 16,-91 62-1-16,-5 1 1 15,3 2-1-15,-1-2 0 16,14-17 2-16,-4 4-2 16,41-66 0-16,-56 81 0 15,-1 1 0-15,-3 1 1 16,1 1 0-16,7-13-1 16,3-35 1-16,-19 48-1 0,-1 3 3 15,1 0-2-15,-2-3 0 16,-2-12 2-16,-4 1-1 15,-19-64-2-15,22 74 2 16,3 1-2 0,0 2 2-16,-3-1 1 0,-4-13-3 15,-2 3 0-15,-35-46 1 0,35 56-1 16,1 1 1 0,-2-2 2-16,-2 1-3 0,-13-13-1 15,-60-59 1 1,73 71 2-16,1 0-2 0,-1 4 0 15,3-2-1 1,-18-5 1-16,2 2 0 0,-69-4 0 16,78 18 0-1,-3 0 1-15,1 0 2 0,0 3-3 16,-20-3 0-16,-3 1 1 0,-89 1-1 16,110-4 0-1,1 2 0-15,6-1 1 0,-3 1 0 16,-20-3-1-1,-70 6-1-15,95-2 1 16,-3 1 0-16,0 2-2 16,5 0 2-16,-16 3 0 0,2-1 1 15,-29 8-1 1,45-13-1-16,2 1 1 0,3 1 0 16,-2 0-6-16,-4 1 2 15,1 1-3-15,-18 4-8 16,27-5-24-16,-2 3-35 15,2-1-36-15,0 3-99 16</inkml:trace>
  <inkml:trace contextRef="#ctx0" brushRef="#br0" timeOffset="65880.42">10893 10483 328 0,'-50'-30'109'16,"44"22"-109"-16,4 2 1 16,0-1-1-16,-1 1 11 15,-1-7 0-15,-3-26 6 16,7 30 3-16,0 1 5 15,-2 2 4-15,-1 2-8 16,-3-9 5-16,-3 4-11 0,-34-13-7 16,33 18 4-1,-4-1 3-15,3 4 2 0,2-4-3 16,-13 1-9-16,1 2 1 16,-48 14 1-16,54-5-7 15,-1 1 3-15,-1 0 0 0,1 0 0 16,-15 8-2-1,-65 48-1-15,80-54 6 0,3 1 0 16,-2 4-2 0,-1 1 3-16,-15 12-2 0,2 6-1 15,-58 87-2 1,74-99 0-16,-1 4 0 0,3-5 3 16,0 4-5-16,-9 23 2 15,5 0 0-15,-10 104 0 16,23-127-2-16,2 0 0 15,2 0 0-15,0-1 0 16,2 23-2-16,38 82 2 16,-30-113 1-16,3-2 1 15,6 0 0-15,1-1-1 16,22 12 2-16,8-2 3 0,125 33-5 16,-148-51 0-1,-2 4 0-15,0-4 1 0,0 4-2 16,25 4-1-1,-6 4 1-15,76 15 0 0,-106-28-3 16,0-2 3 0,-3 0 2-16,0-2-1 0,16 4-1 15,52-2 1 1,-66-6 0-16,3 2-1 0,0-2 0 16,0-2 0-16,20-7 4 15,3-2-3-15,107-55-1 16,-121 54-3-16,0 2 3 0,-3-2 0 15,-2 0-1 1,23-16 1-16,-7-4 0 16,44-71 1-16,-75 87-1 15,-3 1 2-15,-2 5-2 16,0-3 1-16,1-15-1 16,-10-56-1-16,1 74 1 15,-1 0 1-15,-2 0-1 16,0-3-1-16,-4-12 1 0,-5-2 0 15,-36-65-1-15,39 79 1 16,1 0 1-16,1 3-1 16,0-1-2-16,-16-10 2 15,0 0 0-15,-67-31 0 16,78 49 1-16,-2 0 0 16,-2 2 1-16,0-2 0 15,-20-7-1-15,-88-31 1 16,112 34 3-16,-2 3-1 15,3 0-1-15,-2-1-3 16,-14-4 1-16,2-1 1 0,-45-11-2 16,67 22-2-1,0 1 2-15,3 2 0 0,-2 0-5 16,-2 0 2-16,-1 0-4 16,-16 6 0-16,25-6-12 15,0 0-9-15,0 0-6 16,-1 1-69-16,-4-1-99 15</inkml:trace>
  <inkml:trace contextRef="#ctx0" brushRef="#br0" timeOffset="67466.13">9308 10122 387 0,'-9'-2'0'0,"5"4"-157"16</inkml:trace>
  <inkml:trace contextRef="#ctx0" brushRef="#br0" timeOffset="67920.16">9823 9932 455 0,'-4'-6'0'0,"2"2"-1"16,4 0-83-16</inkml:trace>
  <inkml:trace contextRef="#ctx0" brushRef="#br0" timeOffset="75330.64">11681 10361 488 0,'-9'-6'0'0,"-7"-6"-288"16</inkml:trace>
  <inkml:trace contextRef="#ctx0" brushRef="#br0" timeOffset="75409.99">11670 10299 183 0,'7'33'18'16,"-10"-27"-18"-16,3 3-86 16</inkml:trace>
  <inkml:trace contextRef="#ctx0" brushRef="#br0" timeOffset="75940.11">12445 11430 771 0,'-29'21'0'15,"0"-4"-72"-15,-23-13 58 0,52-2 14 16,-4-2 6 0,4 0-6-16,4 0-53 0,-2-2-38 15,17-6-10 1,-15 3-84-16</inkml:trace>
  <inkml:trace contextRef="#ctx0" brushRef="#br0" timeOffset="76340.02">11354 11915 640 0,'-68'-18'31'0,"66"16"-31"15,2 0-4-15,-2 0-9 16,0 0-10-16,0-4-21 16,2-2-35-16,6-30-49 0</inkml:trace>
  <inkml:trace contextRef="#ctx0" brushRef="#br0" timeOffset="76850.13">9273 11794 663 0,'-21'-10'48'15,"8"4"-47"-15,5 3-1 16,-13-10 0-16,8 2 6 16,-7-12 1-16,22 21-5 15,-4 2-2-15,2 0-18 16,-2 0-13-16,2 0-27 0,8-1-54 16,-1 2-50-1</inkml:trace>
  <inkml:trace contextRef="#ctx0" brushRef="#br0" timeOffset="77230.28">9551 11193 573 0,'11'-11'63'15,"-24"-12"-40"-15,13 21-11 16,0 0 19-16,-2 0-1 16,-3-2 0-16,1 0-12 15,0-2-11-15,-10-5-7 16,12 11-15-16,0 0-9 16,-1-2-26-16,3 1-47 15,-2 1-79-15</inkml:trace>
  <inkml:trace contextRef="#ctx0" brushRef="#br0" timeOffset="77594.02">9038 10491 654 0,'-8'-4'23'0,"-1"0"-23"16,3 0 0-16,-6-4 0 16,7-31 9-16,1 33 1 15,2-1-10-15,-2 1-7 16,-1 0-35-16,-4-6-34 0,-22-22-58 16</inkml:trace>
  <inkml:trace contextRef="#ctx0" brushRef="#br0" timeOffset="78010.16">7274 9735 663 0,'-19'12'17'0,"15"-10"-17"16,4-4 0 0,0 4-3-16,-4-2-6 0,0 2-12 15,-3 0-16 1,-9 8-21-16,16-10-55 0,0 5-175 15</inkml:trace>
  <inkml:trace contextRef="#ctx0" brushRef="#br0" timeOffset="78359.96">6173 11003 668 0,'0'25'27'16,"-26"0"-27"-16,26-27-5 15,2 2 5-15,-2 0-1 16,-2 0-2-16,2 0-34 16,9-4-27-16,-7 4-41 15,2 6-37-15</inkml:trace>
  <inkml:trace contextRef="#ctx0" brushRef="#br0" timeOffset="78650.42">6176 12362 673 0,'-5'2'8'15,"3"-2"-8"-15,4 0-27 16,-2 0 8-16,0 0-7 15,14-10-43-15,-8 6-100 16</inkml:trace>
  <inkml:trace contextRef="#ctx0" brushRef="#br0" timeOffset="78920.12">7341 12464 663 0,'-9'0'57'0,"0"-2"-57"16,-2 1-5-1,-7-6-34-15,-2-20 11 0,18 18-36 16,2 3-47 0,4-2-239-16</inkml:trace>
  <inkml:trace contextRef="#ctx0" brushRef="#br0" timeOffset="79104.13">7991 12202 652 0,'-2'6'7'16,"-34"-2"-7"-16,41-13-207 15,7 3 28-15</inkml:trace>
  <inkml:trace contextRef="#ctx0" brushRef="#br0" timeOffset="80840">9651 11683 318 0,'-4'-2'37'0,"2"-3"-37"16,-1 3 6-16,-3 0-5 15,-10-14 23-15,14 13 2 16,0-2-7-16,2 1 3 16,-3 0-6-16,1-3-3 15,0 0 14-15,-16-9-2 16,14 14-12-16,1 0-2 16,1 0-2-16,-2-1 7 15,0-2 1-15,-3 2-4 16,-13-16-1-16,18 15-2 0,-3 0-6 15,1 0 3 1,-3-2-4-16,-4-4 6 0,-31-20-4 16,32 22-3-1,4 3 3-15,-5-1 0 0,2 3-5 16,-11-5-1-16,-5 2-1 0,-71 6-3 16,74 2 5-1,-1-2 1-15,4 4-1 0,-4-1 0 16,-19 2-1-1,5 1-14-15,-50 12 2 0,75-16 10 16,3 0-1 0,3 4-3-16,-1-1 7 0,-7 5 3 15,-8 41-3-15,15-39 0 16,3 0 2-16,0 1-1 16,0 0-1-16,-3 14 1 15,-3-2-1-15,-5 54 1 16,15-70 1-16,2 4-3 15,1-1 2-15,-1 0 0 16,2 10-1-16,0-1-4 16,23 30 4-16,-20-41 1 15,0 0-1-15,2 0-2 16,-1-2 2-16,13 8 3 0,52 31-2 16,-57-44-1-1,-1 1 0-15,3 1 3 0,0-4-2 16,15 3-1-1,4 2 2-15,69 1-2 0,-88-6 0 16,-1-1-1 0,2-1-2-16,-4-2 1 0,16-1-3 15,2-4 5-15,54-30 0 0,-75 24 0 16,-3 0 0 0,-1-2 0-16,-1 0 0 15,9-20 3-15,13-86-2 16,-25 104-1-16,-2-2 1 15,1 1 2-15,-6 4-3 16,6-16-4-16,-8 3 0 16,-19-26-14-16,13 47-9 15,4-2-20-15,-2 3-22 16,0 2 6-16,-9-6-61 0</inkml:trace>
  <inkml:trace contextRef="#ctx0" brushRef="#br0" timeOffset="81640.21">9665 10908 340 0,'-9'-9'38'16,"2"3"-24"0,-2-3 2-16,-1 1 3 0,-11-8 2 15,-37-20 6-15,45 34-5 16,-3 2-10-16,3 2-12 16,-3 2 9-16,-13 5-1 15,-2 3-2-15,-51 39 6 16,70-43-7-16,4-2-1 15,-3 5 7-15,1-4-2 16,-7 11-2-16,-1-1 1 16,-20 40-7-16,30-49 2 15,0 4 1-15,2 3-1 16,-3-1 4-16,-5 14-1 0,-10 60 2 16,26-76-6-1,5 1-2-15,-1-1 0 0,3 1-6 16,9 13 5-1,5 1 0-15,59 37 1 0,-64-61 0 16,2 0 4 0,0-3 1-16,0 2-3 15,16-1-2-15,1-4 0 16,68-23 0-16,-87 13 5 0,-2 2-2 16,-3-1-1-16,-1-3-1 0,11-17 2 15,45-86-1 1,-64 94-1-16,-2 0-1 0,1 4 2 15,-3 0-2 1,2-20 0-16,-2 5-5 0,-21-34 2 16,13 65-3-1,-1 1-7-15,3 1 3 0,-4 2 3 16,-12-1 4-16,2 1-5 16,-58 3-2-16,67-3-5 15,2 0 1-15,0-2-24 16,0 2-18-16,-4 5-2 15,1 13-43-15</inkml:trace>
  <inkml:trace contextRef="#ctx0" brushRef="#br0" timeOffset="82840.53">12163 11214 379 0,'-16'4'63'0,"-6"0"-58"16,-48 15-4-16,61-19 0 15,-3 6 1-15,0 0 6 16,1 3 8-16,-9 2 5 15,-33 35-6-15,51-37 2 16,-4-1 3-16,4 2-5 16,-2 0-7-16,0 13 1 15,-1 4-6-15,7 73 4 16,5-82-7-16,-1 1-2 16,6-2-3-16,3 1 5 15,14 18 8-15,7 0-7 16,100 58 4-16,-111-81 2 15,-3-5-3-15,2-1-3 16,-1-1 0-16,23 7 0 0,79-1 2 16,-105-14-1-1,-2-1-1-15,-5-1-1 0,0-3 4 16,20-5-3-16,-10-9 0 16,60-69 0-16,-72 74 0 15,5-1-1-15,-3-4 3 16,1 1-3-16,13-16 0 15,-2-2 0-15,43-69 0 16,-66 92 2-16,0 3-1 16,-2-2 1-16,-2 2-1 0,-5-12 3 15,-39-43-4 1,33 58 2-16,-6-2 13 0,3 1-5 16,-1 0 3-16,-18-12-3 15,-4 0-5-15,-86-44-1 16,101 60-4-16,2 0-5 15,-1 0 1-15,1 2-4 16,-22-2-1-16,2 1-4 16,-79 14-17-16,105-7-12 15,1 2-23-15,1 0-53 16,6 0-232-16</inkml:trace>
  <inkml:trace contextRef="#ctx0" brushRef="#br0" timeOffset="83705.53">11764 9843 380 0,'-9'-3'24'0,"-1"-1"-17"0,2 1-1 16,-9-2 12-16,-49 2 6 16,53 7 3-1,-3 3-4-15,3-1-12 0,-2-1 1 16,-16 11 0-16,-3 3-2 16,-64 58-1-16,80-60 6 15,4 1-8-15,4 4 0 16,-1 0 0-16,-9 22 4 15,3 5-3-15,-12 102-8 16,27-124 3-16,2 1-3 16,2 0 2-16,4 2-7 0,7 28 3 15,69 102 0-15,-60-140 2 16,1 0 3-16,1-1-3 16,-1-3 0-16,19 18-6 15,0-6 2-15,74 34-9 16,-100-60 13-16,1-4 0 0,-1-3 0 15,1-1 0 1,17-6-1-16,2-9 1 0,75-65-1 16,-95 70-2-1,1 0 3-15,-3-1 0 16,1-1 0-16,12-14 0 0,34-70 2 16,-59 83 0-16,-2 0-2 15,0 0 1-15,-2-4 5 16,-3-23-4-1,-6-2 0-15,-42-109 5 0,39 127 3 16,-1 4-8 0,-1 6-2-16,5 2-4 0,-16-18-11 15,4 10-35-15,-39-6-86 0</inkml:trace>
  <inkml:trace contextRef="#ctx0" brushRef="#br0" timeOffset="96140.75">13395 10934 481 0,'-9'23'0'15,"-47"21"-81"-15</inkml:trace>
  <inkml:trace contextRef="#ctx0" brushRef="#br0" timeOffset="96385.02">13435 10760 503 0,'13'-7'7'0,"-6"4"-7"16,-5 3 0-1,0 0 1-15,-2 0-1 0,0-1-9 16,2-2-77-1,-2 1-38-15</inkml:trace>
  <inkml:trace contextRef="#ctx0" brushRef="#br0" timeOffset="96559.98">13571 10633 353 0,'15'24'67'16,"-17"-15"-51"-16,2-6-11 15,2 4 6-15,0-3 23 16,0 6-16-16,1-1-18 0,-1 5-16 16,-7-14-42-1,5 0-91-15</inkml:trace>
  <inkml:trace contextRef="#ctx0" brushRef="#br0" timeOffset="96750.29">13675 10762 478 0,'2'10'49'0,"1"12"-49"15,-3-4 0-15,-5 14 9 16,5-30 13-16,0-2-20 16,-2 0-2-16,2 0-44 15,0 0-23-15,18-3 1 16,-13-8-113-16</inkml:trace>
  <inkml:trace contextRef="#ctx0" brushRef="#br0" timeOffset="96910.31">13847 10760 531 0,'-2'-3'82'15,"2"2"-82"-15,0 1 7 16,0 0 8-16,0-3-4 15,7 6-11-15,-10-8-33 0,1 3-63 16,2-7-43 0</inkml:trace>
  <inkml:trace contextRef="#ctx0" brushRef="#br0" timeOffset="97090.39">14054 10559 521 0,'9'3'163'0,"7"3"-159"0,-10 5 1 16,-6-12 1-16,0-2-6 15,0 3-7-15,-2 0-60 16,2-4-51-16,-2 1-92 0</inkml:trace>
  <inkml:trace contextRef="#ctx0" brushRef="#br0" timeOffset="97260.36">14284 10563 623 0,'-12'8'66'0,"6"-4"-66"0,3 0 2 16,1-1 19-16,-4 1-21 0,6-4-14 15,0 0-48 1,2 1-13-16,4 2-38 0,1-1-68 15</inkml:trace>
  <inkml:trace contextRef="#ctx0" brushRef="#br0" timeOffset="97430.28">14515 10650 507 0,'0'7'110'15,"-2"-2"-104"1,0-1-1-16,4 4 16 15,-6-4-15-15,4 0-6 0,0-8-26 16,0 4-4-16,0-2-13 16,2 0-34-16,-2-6-51 15</inkml:trace>
  <inkml:trace contextRef="#ctx0" brushRef="#br0" timeOffset="97600.34">14739 10497 529 0,'0'-2'47'15,"2"-2"-47"-15,0 0 6 0,2-2-4 16,3-1-2-16,1-4-19 16,6-20-57-16,-12 24-58 15</inkml:trace>
  <inkml:trace contextRef="#ctx0" brushRef="#br0" timeOffset="97770.26">14945 10326 551 0,'4'3'34'0,"2"2"-28"0,2 8 26 15,1-1-9-15,11 42-23 16,-20-49-4-16,3 2-12 15,-6-6-39-15,1 4-83 16</inkml:trace>
  <inkml:trace contextRef="#ctx0" brushRef="#br0" timeOffset="104099.34">15780 9769 364 0,'-10'5'108'15,"1"0"-94"1,-3 5-14-16,-3-2 8 0,-5 2 1 16,18-10-8-1,4 0-1-15,-2 0-4 0,0-1-34 16,2-2-46-16,10-11 3 16,-6 10-142-16</inkml:trace>
  <inkml:trace contextRef="#ctx0" brushRef="#br0" timeOffset="104274.43">15828 9840 333 0,'0'0'43'0,"0"2"-35"0,0-1-7 15,4 6 11 1,-2-7 1-16,5 0-13 15,-2 0-11-15,1-3-61 16,5 2-191-16</inkml:trace>
  <inkml:trace contextRef="#ctx0" brushRef="#br0" timeOffset="104514.59">16304 9878 225 0,'0'0'75'15,"-2"0"-75"-15</inkml:trace>
  <inkml:trace contextRef="#ctx0" brushRef="#br0" timeOffset="104705.38">16601 9972 323 0,'-2'2'0'0,"2"0"-28"0</inkml:trace>
  <inkml:trace contextRef="#ctx0" brushRef="#br0" timeOffset="106540.26">15788 9585 236 0,'-8'-3'7'15,"2"0"-4"-15,0 0 20 16,-7-2 0-16,-26-7-6 16,33 10 4-16,1 0-6 15,-1 0 2-15,-1 2-9 16,-9-4 13-16,3-2 1 16,-36-6-10-16,40 12-4 15,2 0 0-15,0 4 5 16,3-2-7-16,-9 5-3 15,1 4 2-15,-19 52 0 16,25-49-4-16,-1 3 2 16,3-1 2-16,-1 0 9 0,-4 18 2 15,-6 64-6 1,17-79-2-16,2-4 5 0,3 0-10 16,2-1 2-16,11 16-3 15,4-2 5-15,95 52-5 16,-95-68-1-16,2 2-1 15,-1-3 2-15,0 2-2 16,24 13-1-16,-3-6-1 0,79 14 2 16,-109-41 0-1,-1 1 1-15,1-5-1 0,-3-1 12 16,16-14-11-16,40-88 4 16,-65 90-2-16,0 2 1 15,-2 0-1-15,-2 0-1 16,0-23 1-1,-2 8 7-15,-33-64-6 0,27 91 0 16,-5 0-1-16,-3 0 6 16,1 2-6-16,-14-6-2 15,-9-3 1-15,-90-12 2 16,104 25-4-16,4-2 0 16,-3 1 1-16,6 4 1 0,-18-5-2 15,-50 2-5 1,73 4 5-16,3 3 0 0,1-2-4 15,3 0-27 1,-9 8-47-16,4 3-49 0</inkml:trace>
  <inkml:trace contextRef="#ctx0" brushRef="#br0" timeOffset="111921.25">13825 11833 500 0,'-5'-5'80'16,"1"-4"-67"-16,-8 2-6 16,-12 10-3-16,24-6-2 15,3 3 4-15,-3 3-1 16,0-3-2-16,4 0-3 15,3-3-16-15,-7 6-8 0,2-6-19 16,2 2-34 0,-2-3 6-16,5-5-182 15</inkml:trace>
  <inkml:trace contextRef="#ctx0" brushRef="#br0" timeOffset="112110.25">13983 11748 490 0,'4'36'29'16,"-4"-29"-28"-16,2-1 4 15,0 0-4-15,-2-2-1 16,3 5 3-16,2-3-3 0,16 6-33 16,-11-9-38-1,1-1-87-15</inkml:trace>
  <inkml:trace contextRef="#ctx0" brushRef="#br0" timeOffset="112280.15">14259 11958 421 0,'-2'8'64'0,"2"9"-43"0,-2-5-17 15,-21 12-2 1,25-27-2-16,-2 2 0 0,0 1-20 15,3-3-63 1,1-1-17-16</inkml:trace>
  <inkml:trace contextRef="#ctx0" brushRef="#br0" timeOffset="112470.38">14390 11772 358 0,'10'-10'42'0,"-6"-1"-39"0,-4 8 1 16,0 2 16-16,0 1 19 16,-2 0-12-16,2-3 2 15,0 3-29-15,2-5-19 16,-6-6-51-16,6 4-89 16</inkml:trace>
  <inkml:trace contextRef="#ctx0" brushRef="#br0" timeOffset="112630.15">14596 11618 373 0,'-5'8'79'16,"1"9"-56"-16,-8 0-22 16,-21 48 11-16,29-59 10 15,1 0-19-15,3 0-3 16,0-5-49-16,0 6-107 15</inkml:trace>
  <inkml:trace contextRef="#ctx0" brushRef="#br0" timeOffset="112811.23">14772 11921 458 0,'-14'14'32'0,"10"-2"-28"15,2-8-3-15,-1 0 16 16,-3 6 18-16,4-11-32 16,4 1-3-16,2-5-88 15,3-3-59-15</inkml:trace>
  <inkml:trace contextRef="#ctx0" brushRef="#br0" timeOffset="113000.53">14961 11783 558 0,'-31'36'36'0,"29"-34"-35"16,2-2 3-16,0-2 14 16,2-1-18-16,-2 2-1 15,4-3-2-15,15-23-23 16,-19 21-55-16,4 0-68 0</inkml:trace>
  <inkml:trace contextRef="#ctx0" brushRef="#br0" timeOffset="114500.03">15620 11024 563 0,'-15'13'38'0,"-5"14"-30"15,-36 24-3 1,54-51 2-16,4 0 1 0,-2 0-8 16,2 0-28-16,2-1-24 15,4-6 17-15,36-33-46 16,-35 17-39-16</inkml:trace>
  <inkml:trace contextRef="#ctx0" brushRef="#br0" timeOffset="114656.7">15751 10812 171 0,'-17'10'361'0,"3"-4"-326"15,8 0-34-15,-1-3 5 16,-8 4 4-16,6-2 0 15,-2-3-10-15,13-4-53 16,0-3-127-16</inkml:trace>
  <inkml:trace contextRef="#ctx0" brushRef="#br0" timeOffset="114832.09">15923 10824 580 0,'0'25'28'0,"-10"-2"-23"0,-42 33-4 16,52-58-2-1,0 2-2-15,0-1-53 0,2-2-52 16,3-1 19-16</inkml:trace>
  <inkml:trace contextRef="#ctx0" brushRef="#br0" timeOffset="115022.08">16131 10928 510 0,'-16'12'57'16,"9"1"-51"-16,3-5-2 16,0-5-4-16,-6 9 0 15,8-6-22-15,7-7-64 16,0-4-47-16,1-4-9 15</inkml:trace>
  <inkml:trace contextRef="#ctx0" brushRef="#br0" timeOffset="115180.18">16258 10826 419 0,'-7'4'49'15,"7"-2"-44"-15,3 0 0 0,-1 1-4 16,0 3 0-1,4-3-1-15,3 9 0 0,-4-14-22 16,-3 0-40 0,3-2-9-16,-3 0-24 0</inkml:trace>
  <inkml:trace contextRef="#ctx0" brushRef="#br0" timeOffset="115320.2">16436 10793 286 0,'2'-3'0'16,"-6"-15"-82"-16,4 12 47 15,2 2-16-15</inkml:trace>
  <inkml:trace contextRef="#ctx0" brushRef="#br0" timeOffset="115491.93">16607 10768 485 0,'-11'14'27'16,"3"-3"-27"-16,3-5-8 0,-6 5-3 15,-2-1-101 1</inkml:trace>
  <inkml:trace contextRef="#ctx0" brushRef="#br0" timeOffset="117186.03">17147 12974 614 0,'-27'15'50'15,"11"-7"-46"-15,10 1 0 16,1-7 2-16,-8 8-6 15,18-6-5-15,-3-6-18 16,2 0 11-16,0-2 10 16,1-2-22-16,4-6-58 0,4 0-98 15</inkml:trace>
  <inkml:trace contextRef="#ctx0" brushRef="#br0" timeOffset="126500.53">17214 12605 378 0,'-9'0'41'16,"-7"-4"-39"-16,-24-4 0 16,38 6-2-16,-2 0 21 15,1-3 6-15,-2 4-6 16,1-5 6-16,-3 0-4 0,-11-10-4 16,14 18-1-1,0-4 2-15,-1 2-1 0,1 0-13 16,-3 0 0-1,-2 0-4-15,-20 2 4 0,22-2-5 16,-1 4 1 0,-3-3 6-16,1 3 1 0,-9 5-1 15,-49 17 3 1,55-18-4-16,0 2 1 0,-1-1-8 16,1 6 3-16,-13 11-3 0,1 0 8 15,-37 66-8 1,57-77 1-16,3 1 0 0,-2 2 3 15,2-1-4 1,-4 20-1-16,4 5 1 0,10 84 4 16,0-112-3-1,3 3 0-15,-1-2 0 0,0-1 2 16,13 16-3-16,57 52-1 16,-64-68 1-16,1-1 0 15,1-4 0-15,-1 2 0 16,22 9 0-16,-3-5-1 15,82 22 1-15,-101-37-7 16,3-2 7-16,3-2 0 16,-4-2 5-16,24-4-6 15,-3-5 3-15,62-26 1 16,-88 35-3-16,-3-2-5 16,-2-1 5-16,0 1 0 15,11-5-1-15,27-46 1 16,-43 45 1-16,1-4 5 15,-1-2-6-15,-2 1 0 16,2-18 0-16,-4-3 3 16,-4-72-2-16,0 100-2 15,-1 2 3-15,-1 0 2 0,-1 2 4 16,-6-10-8-16,-5 1 4 16,-44-35 3-16,50 42-1 15,1 0 2-15,3 2-6 16,-4 0 3-16,-5-8-4 15,-33-14 2-15,42 28-3 16,-2 0 0-16,4 2 1 16,-5 0-2-16,-7 2 2 0,0 0-3 15,-29 10-1-15,41-7-19 16,1-2-1-16,1-1-13 16,0 2-11-16,-6 6-26 15,-1 0-39-15,-16 47-69 16</inkml:trace>
  <inkml:trace contextRef="#ctx0" brushRef="#br0" timeOffset="148703.42">19932 10722 269 0,'-7'-2'45'0,"1"0"-35"15,-4 0 4-15,6-1 14 16,4 6-15-16,0-1-9 16,0-2-2-16,0 2 9 15,0 0 23-15,0 6-3 16,0-8 1-16,0 0-1 15,-2 0-12-15,4 0-5 16,-2 6-7-16,0 4 9 0,12 66-2 16,-15-49 0-1,3 2 4-15,0 3 8 0,0 4-9 16,-2 35 7-16,-1 7-1 16,-10 180 0-16,9-219-7 15,2-8-9-15,2 2-1 16,0-3 0-16,0 28-5 15,6 82-1-15,-6-130 1 16,0-1-1-16,0-5 0 16,0 0-9-16,0 2-20 0,0-6-29 15,-2-24-48 1,-5 12-88-16</inkml:trace>
  <inkml:trace contextRef="#ctx0" brushRef="#br0" timeOffset="149710.63">19709 10762 304 0,'-4'-2'53'15,"-1"2"-31"-15,10 2 13 16,1 0 28-16,1 2-25 16,2-2-9-16,11 6 4 0,4-2-9 15,74 10-17 1,-82-15 3-16,2-1 2 0,0 3 1 15,1-3-6 1,22 0-3-16,3 0 0 0,120 0 1 16,-133 2-4-1,0-2-1-15,-3 0 1 16,1 0-1-16,29 0 0 0,100-12-1 16,-138 7 1-16,1 3 1 15,-4 2-1-15,1 0-1 16,16 0 1-1,-1 2 1-15,54 5-1 0,-78-4-2 16,5-3 2-16,-6 1 0 16,1 0-1-16,9 2 1 15,-3-1 0-15,14 6 0 16,-29-8-1-16,0 0 1 16,2 0 1-16,-2 0 3 15,3 2-4-15,8 21 2 16,-13-16-1-16,2 3 4 15,0 2-3-15,2 4 1 16,0 14 3-16,3 9 7 16,15 101-5-16,-11-114-1 15,-1 0-3-15,6 1 4 0,-1 2-4 16,14 27-3-16,4-1 2 16,67 95 2-16,-84-132-4 15,-1-2-1-15,0-2 1 16,1 0 2-16,11 16-3 15,33 49-1-15,-54-68 1 16,0-1 2-16,-2-2-2 16,1 1 0-16,3 4 0 15,-4-3 2-15,-2 8 1 0,-2-22 0 16,-7 4 3-16,-1 0-2 16,-6 0-4-16,-13 3 0 15,-9 0 0-15,-116 8 1 16,123-10-1-16,0 4-2 15,-3-3 2-15,-1-1 2 16,-35 5-1-16,-161 5-2 16,182-9 2-16,7-7 2 15,2 5-2-15,3-1 0 16,-34 1-1-16,13-4 2 0,-73 8-1 16,120 0-2-1,-3-2 2-15,4 2-2 16,0-4 1-16,-9 1-1 15,2-1 1-15,-14-11-1 0,25 7-1 16,2 1-4 0,-1 3-10-16,5-1-1 0,-6-1-16 15,0-10-23-15,4 12-22 16,2-3-83-16,2 3-96 16</inkml:trace>
  <inkml:trace contextRef="#ctx0" brushRef="#br0" timeOffset="151030.34">20248 11004 194 0,'-5'-3'362'15,"1"-1"-350"-15,-7 0-9 0,-16-2 2 16,27 3-1-16,0 3-4 15,0-2-12-15,3 2-96 16,3 0-96 0</inkml:trace>
  <inkml:trace contextRef="#ctx0" brushRef="#br0" timeOffset="151220.47">20455 10975 528 0,'-15'3'21'16,"5"-3"-19"-16,6 3 8 15,-9-2 12-15,7-1-15 16,6-1-7-16,0 1-5 0,2 0-43 16,0 0-67-16,2 1-38 15</inkml:trace>
  <inkml:trace contextRef="#ctx0" brushRef="#br0" timeOffset="151400.35">20476 11205 448 0,'-83'57'54'16,"70"-50"-31"-16,-3-1-7 15,3-2 17-15,1-2-23 16,-9 6-10-16,0-4-7 15,-19 0-64-15,36 0-89 16</inkml:trace>
  <inkml:trace contextRef="#ctx0" brushRef="#br0" timeOffset="151570.38">20021 11444 572 0,'-13'-2'5'15,"5"0"-1"1,-7-4-1-16,1 0 28 0,-3-30-28 16,17 27-3-1,2-1-21-15,5-1-53 0,1-1-99 16</inkml:trace>
  <inkml:trace contextRef="#ctx0" brushRef="#br0" timeOffset="151730.1">20181 11132 191 0,'2'5'333'0,"-6"-1"-314"15,-25-8-15 1,25 2 21-16,-1-1-18 0,5 3-7 16,2-1-27-16,-2-2-195 15</inkml:trace>
  <inkml:trace contextRef="#ctx0" brushRef="#br0" timeOffset="151905.51">20714 11516 217 0,'-18'2'342'0,"5"0"-335"16,3 0-7-16,-7 0-4 15,5 0-18-15,6-4-111 16</inkml:trace>
  <inkml:trace contextRef="#ctx0" brushRef="#br0" timeOffset="152091.97">20877 11530 500 0,'-21'4'57'0,"2"-1"-29"16,-20-3 19-16,8 0 13 16,-42-17-23-16,66 9-27 15,5-1-10-15,0 2-24 16,0 0-44-16,-1-12-24 0,17-23-89 16</inkml:trace>
  <inkml:trace contextRef="#ctx0" brushRef="#br0" timeOffset="152270.06">20640 11281 535 0,'-11'-3'22'0,"5"0"-17"16,-2-1 28-16,4 1 0 0,-7-6-33 15,1-7-1 1,10 16-51-16,2-2-20 0,2 2 19 15,0 2-66 1</inkml:trace>
  <inkml:trace contextRef="#ctx0" brushRef="#br0" timeOffset="152449.94">20683 11378 448 0,'-16'12'71'0,"-13"10"-44"15,-46 19-15-15,70-43 49 16,0 2-20-16,-1 0-41 16,-1-1-1-16,-4-2-11 0,-7 2-22 15,-51 1-69-15,60 4-138 16</inkml:trace>
  <inkml:trace contextRef="#ctx0" brushRef="#br0" timeOffset="152620.18">20222 11707 155 0,'-21'4'346'0,"11"-3"-321"0,-2-1-21 16,-5 2 30-16,1-2 2 16,7-11-31-16,9 8-5 15,4-1-38-15,1-2-17 16,3 0-104-16</inkml:trace>
  <inkml:trace contextRef="#ctx0" brushRef="#br0" timeOffset="154770.43">20787 11222 212 0,'0'0'30'16,"-2"0"-13"-16,0 0 7 0,0 0-9 15,0 0 0-15,2 0-1 16,0-3-2-16,0 2 0 15,0 1 0-15,0 0 2 16,-2 0-2-16,2 0-2 16,-3 0 7-16,3 0 1 15,-3 0-3-15,3 0 3 16,0 0 0-16,-2 0-7 16,2 1 2-16,0-1-6 15,0 0 4-15,-2 0-5 0,2 0-6 16,0 0 3-16,0 0 1 15,0 0-4-15,0 0 0 16,0 0 1-16,2 0 2 16,-2-1 0-16,2 1-3 15,-2-3 4-15,6 0 1 16,-4 0-3-16,0 3 1 16,-2 0-1-16,4-2 10 15,5 0-7-15,49-12-3 16,-40 8 1-16,-1 0 0 0,6-1-3 15,0 4 0 1,23-2 0-16,3 0 3 16,122 3-3-16,-140 0-1 15,1 0 1-15,-1 0 2 0,2 2-1 16,33 0-2-16,-4 4 2 16,121 34 5-16,-164-30-6 15,-1 0 1-15,-3 2-1 16,2-3 5-16,14 10-5 15,40 25 0-15,-65-38 1 16,2 3 2-16,-4-2 2 16,2 0-5-16,3 4 3 0,-2-1 0 15,2 5-2 1,-7-16-2-16,-4 3 2 0,2-1 3 16,0 1-2-16,-2-3-2 15,0 2-4-15,-10-15-38 16,1 7-41-16,5 2-61 15</inkml:trace>
  <inkml:trace contextRef="#ctx0" brushRef="#br0" timeOffset="164480.24">22311 10806 287 0,'-7'-5'28'16,"-3"-3"-15"-16,1 2 7 15,-7-5 11-15,12 9-2 16,1 0-4-16,1-2-1 16,0 2-7-16,0-4-5 15,-2 2 8-15,-8-18 5 16,10 20-13-16,0 0 2 16,-1 4 2-16,3-2 0 0,-2 0-6 15,-2 8-9 1,2-8 7-16,0 0-2 0,2 0-2 15,0 0-4 1,0 0 1-16,2 0-1 16,2 0 0-16,-4 3 0 15,0-6-1-15,-2 6-7 16,4 3 8-16,-2 7 5 0,2 9 2 16,3 126 8-1,-12-109-5-15,5 2-7 0,-2 4 4 16,-4-1-2-16,0 40 0 15,-26 161-4-15,26-219 0 16,3 0 2-16,-2-2-2 16,5 0 0-16,-7 20-1 15,3-6 0-15,1 28 2 0,5-66-2 16,0-2 0-16,0 2 0 16,-2-2 3-16,2 2-3 15,0-2 3-15,2 2 0 16,-2 0-1-16,0 0-2 15,0 0 1 1,0 0-1-16,0 0 0 0,5 2 0 16,-5-4-2-16,-3 1-2 15,3 1 3-15,0 0 0 16,0-3 0-16,0 3 1 16,7 0 0-16,-5 3 0 15,2-3 3-15,5 1-2 0,1-1 1 16,9 6-2-1,6-1 1-15,84 1-3 0,-82-6 2 16,1 0-2 0,7-2 2-16,-2-2 0 15,31-1 0-15,150-17 0 16,-182 20-3-16,-6 1 3 0,-6 1 0 16,-2-3 0-16,20 1-1 0,-14 2 1 15,12 0 0 1,-36 0 0-16,2 0 1 0,-2 0 0 15,2-2 4 1,0 0-4-16,-2-2 2 0,-6-30-3 16,-1 17 1-1,3 0-1-15,2-1 0 0,-3 1 0 16,-4-23 0-16,-22-84 1 16,22 98-2-16,5 2 2 15,-3 1 0-15,0-2-1 16,-4-24-3-16,5 4 1 15,8-92-4-15,4 118 6 16,3-3 3-16,1 1-3 16,0 3 3-16,6-20-3 15,2 5-1-15,19-48 1 16,-34 69 1-16,-1 5-1 16,-2 1 0-16,2-1 2 0,0-7-1 15,-4-12-1 1,0 22-3-16,-3 0 3 0,3 4 0 15,0-2-4 1,-4-2 4-16,-3 2 0 0,-36-6 1 16,30 4-1-1,-1-1 0-15,-2 4 4 0,0-4-2 16,-15 0-1-16,0-1-2 0,-65-8 1 16,79 12 0-1,-1 2-1-15,1 0-1 16,-4 2 2-1,-17 2 2-15,-96 12-1 0,116-13-1 16,0-2 3-16,4-1-3 16,1 1 0-16,-14 1-1 15,4-2 1-15,-13-2 0 16,38 2-11-16,-2 0-23 16,2 0-21-16,2 0-31 0,-2 2-19 15,5 1-36 1</inkml:trace>
  <inkml:trace contextRef="#ctx0" brushRef="#br0" timeOffset="167200.26">24466 10274 82 0,'-7'-5'345'16,"3"1"-315"-16,4 1-23 0,-5-6 19 15,-3-6 4 1,6 17 3-16,2-4-7 0,0 4-10 15,0-2-7 1,-4 0-5-16,4 3 3 0,0 7-3 16,0-5-1-1,0 8 11-15,0 3 0 0,-2 6 3 16,0 20-6-16,-2 12-7 16,-25 170 8-16,18-181 4 15,0-2-5-15,-1-3 2 0,2-2-5 16,-11 33 2-1,-21 87-5-15,36-142-4 0,1 1 1 16,0-3-2 0,5 0 0-16,-4 10 0 0,4-4-1 15,9 18 1 1,-4-34-1-16,-3 4-1 0,2-2 2 16,3 0 0-16,4 4-2 15,5-1 1-15,57 10 2 16,-55-17-1-16,7 2 6 15,2-2-5-15,1 0-1 16,32 2 0-16,161-13-14 16,-179 8 14-1,2-4 0-15,-1 4-4 0,-5-2 3 16,43-8-6-16,-10 1 2 0,105-24 4 16,-161 30-2-1,-1 0 1-15,-3 2 4 0,-5-1-2 16,10-4 2-1,-7 1 0-15,-9-26 4 0,-4 22-4 16,4-4-1 0,0-3-1-16,0-1 1 0,2-19 1 15,15-108-2 1,-10 119-1-16,-2 0 1 0,1 2 0 16,1-1 0-16,9-23 0 15,-3 6 0 1,36-69 1-16,-40 96-1 0,-3 1-3 15,1 2 3-15,-2 2 0 16,6-10 2-16,-3 0-2 16,4-18 1-16,-19 32-1 15,2 0 0-15,-1 2-3 16,-1-3 2-16,-11-5 2 16,-73-43-2-16,62 47 2 15,-5 3 1-15,-5 1-1 0,-1 5-1 16,-39-8-1-16,-6 9 1 15,-166 19 0-15,209-11-3 16,4-2-4-16,2-5-10 16,5 2-7-16,-24 2-15 15,12 0-38-15,1 7-27 16,46-6-52-16</inkml:trace>
  <inkml:trace contextRef="#ctx0" brushRef="#br0" timeOffset="168251.26">25464 11628 191 0,'7'-20'385'15,"-5"5"-351"-15,-11-8-30 0,11 25-4 16,-2-2 0 0,0 8 0-16,0 5 5 0,-2 8 4 15,-18 122-7 1,16-109 8-16,-3 1-2 0,-5 3 4 16,2-3 2-16,-13 35-8 0,-3-4 10 15,-57 113-3 1,72-159-11-16,2-2 2 0,5-2-4 15,-1-4 1 1,-1 16-1-16,6-3-4 0,27 26 4 16,-23-45 2-1,7 2 0-15,2 0-1 16,1 0 0-16,13 9-1 16,75 33-2-16,-80-47 2 0,3 6 0 15,-1-5 3 1,3-3-3-16,24 4-2 15,1-4 1-15,106-22 1 0,-125 10 1 16,-4 0 1-16,0-4-4 16,-2 2 4-16,26-16-2 15,-4-5 0-15,103-95 3 16,-130 100 1-16,-2 3-1 16,-4-1-3-16,-3 1 6 15,16-28 1-15,16-106-6 16,-41 132-1-16,3 1 0 0,-3 0 4 15,0 2-4 1,5-25-2-16,3 5 2 16,15-71 2-16,-27 99-2 15,0 3 0-15,0 0 2 0,2 1 2 16,0-18-4-16,0 8-2 16,-4-32 2-16,-5 51 0 15,0 0 7-15,-4 1-5 16,-2 2-2-16,-18 1 1 15,-116 15-1-15,107-8-4 16,-1 0 4-16,4 1 0 16,-3-1-3-16,-41 5 2 15,8-1-8-15,-124-6-2 0,180-9-5 16,1 3-16-16,5-6 1 16,5 3-22-16,-13-6-24 15,13-2-61-15,35-28-96 16</inkml:trace>
  <inkml:trace contextRef="#ctx0" brushRef="#br0" timeOffset="169322.84">26850 10615 578 0,'0'-15'30'0,"2"-17"-30"15,-4 1 1-15,22-30 14 16,-20 64 20-16,0-3-9 16,-3 0-19-16,3 4-5 15,0 8 13-15,3 102 3 16,-8-72-9-16,1 3-2 15,-3-1 1-15,-1 3-4 16,-10 42 3-16,-3 2-2 16,-54 160 2-16,66-220-7 15,2-7 1-15,0-4-1 0,5-6 2 16,-4 18-2-16,4-12 0 16,19 11 0-16,-10-29 7 15,2 2-4-15,4-3-2 16,3 2 2-16,13 3-1 15,98 0 0-15,-98-9-3 16,0 3 2-16,2 0 2 16,-2-1-3-16,29-1 0 15,0-3 0-15,117-9 0 16,-148 10-4-16,0 0 0 16,0-2 4-16,0 1 1 0,21-6-1 15,-5 0-8-15,47-21 8 16,-86 25 10-16,-2-3-9 15,-2 0-1 1,2-4 1-16,5-10 4 0,7-74-5 16,-8 75-3-1,-2 2 3-15,3 1 1 0,-1-2-1 16,8-19 0-16,-1-2 0 16,41-74 1-16,-45 97-1 15,4 2-5-15,-2-2 5 0,0 3 1 16,12-19 0-1,-5 7-1-15,19-29 0 0,-37 51 3 16,-2-1-3 0,0 3-6-16,-4-4 6 0,-6-6-2 15,-63-33 2-15,46 42 0 16,0 1 0-16,-3 1 4 16,3 1-4-16,-33-3-1 15,-5 2 1-15,-140-5 2 16,180 7-1-16,0 0-2 0,2 0-2 15,4 2 1 1,-22 0-38-16,7 0-41 0,-39 20-12 16,69-9-32-1,2 5-108-15</inkml:trace>
  <inkml:trace contextRef="#ctx0" brushRef="#br0" timeOffset="170150.31">27054 11700 531 0,'23'-10'48'0,"-25"18"-43"0,2-2-2 16,0 4 15 0,-2 4 1-16,-5 12 3 15,1 7-3-15,-37 111-5 16,32-109-2-16,-3 7 1 16,-3-1 3-16,-1 3-1 15,-11 41-13-15,-5-3 1 16,-28 135-2-16,60-200 2 0,2 0-3 15,2-1-2-15,0-2 2 16,6 14 1-16,29 36-1 16,-24-58-2-1,3 0 2-15,1-2 0 0,6 0 2 16,24-2 1-16,6-4 4 16,157-32-5-16,-171 24-1 15,0 0 1-15,1 2-1 16,-2 0-2-16,33-9 1 15,-6 4-6-15,68-24 6 0,-124 29 3 16,-3 1 0 0,0-4 3-16,-4 2-5 0,4-11 7 15,1-75-8 1,-7 68 1-16,0 0-1 0,0-1 2 16,4 0-2-16,3-25 0 15,4 0 0-15,52-104 4 16,-50 133-4-16,-2 0-3 15,-4 4 3-15,-1 3 4 16,3-22-4-16,-9 3-3 16,-42-49-2-16,26 77 5 15,-3 1 3-15,-2 2-3 0,1 2 3 16,-22-4-3-16,-103 22-4 16,116-14-7-1,-2 9-14-15,1-6-4 0,5 1-9 16,-29 4-15-16,2 4-34 15,-85 1-80-15</inkml:trace>
  <inkml:trace contextRef="#ctx0" brushRef="#br0" timeOffset="170952.6">24949 10187 190 0,'-44'-65'211'0,"35"60"-187"16,2-6-14 0,-2 4 13-16,1-5 6 0,-10-11 3 15,-49-41-5-15,51 52-10 16,-1 2-3-16,-4-2 4 16,-1 2 0-16,-27-12-8 15,-11 1-1-15,-201-42 0 16,212 53-5-16,-2 6 3 15,-5 1-4-15,0 7 1 16,-53 1-4-16,-7 15-1 16,-222 100 1-16,273-80 0 15,1 2 1-15,3 0-2 0,10-4 2 16,-51 33 1-16,-90 69-2 16,186-138-2-1,4 0 1-15,2-2-2 0,-4 2-9 16,4 0-2-16,4 0 5 15,19 8 4-15,-13-11-13 16,-1-2-12-16,-1 3-4 16,-1-2-17-16,9-4-21 15,-1-2-27-15,32-32-67 16</inkml:trace>
  <inkml:trace contextRef="#ctx0" brushRef="#br0" timeOffset="171239.36">23202 10007 352 0,'-4'-1'65'15,"2"1"-26"-15,2 1-6 0,-2-1 13 16,-3 0-10-16,1 5-26 16,-36 27 0-16,26-19 0 15,1 8-5-15,-3 1 4 0,3 4 0 16,-16 23 2-1,-60 119-2-15,78-143-7 0,2-2 2 16,2-2-4 0,3-4 0-16,-8 17-1 0,10-6-9 15,38 24 0-15,-23-48-2 16,3-5 1 0,2 1-1-16,0-4-9 0,20 1-45 15,1-3-45-15</inkml:trace>
  <inkml:trace contextRef="#ctx0" brushRef="#br0" timeOffset="171892.2">24878 11643 307 0,'0'3'44'16,"0"9"-44"-16,-4 1-26 15,-3 44 26-15,2-51 27 16,3 3 5-16,-4 2 5 16,-3 2 11-16,-11 9-16 15,-7 4-4-15,-96 54-1 16,92-66-5-16,0-2-3 16,-3-2 0-16,1 2-1 0,-38 14 0 15,-159 40-2 1,190-58 2-16,-7-4 8 0,-4 1-1 15,-4-8-12 1,-48 0 2-16,-4-12-4 16,-209-94 2-16,266 76-10 15,6 1-3-15,7 1 1 0,0 3-1 16,-34-23 0-16,9 7-3 16,-94-51-7-16,138 95-13 15,3-4-19-15,4 1-14 16,3-1-11-16,-7 1-48 15,9-8-102-15</inkml:trace>
  <inkml:trace contextRef="#ctx0" brushRef="#br0" timeOffset="172353.36">23176 11459 454 0,'-16'0'33'0,"-33"-17"-18"16,45 11 6-1,-1 2 17-15,1 0-1 0,2 2-7 16,-5-5-9-16,3 6-10 0,-1 2-9 16,5 2 5-1,0 3-3-15,0 10-1 0,-5 10 6 16,1 18-8-1,-7 18 2-15,-30 183-1 0,35-211 0 16,2-6-2 0,-1-6 1-16,1-5-1 0,0 19 0 15,4 3 2 1,-2-41-2-16,2-2 4 0,0-4 16 16,-3-4-20-16,-2-14 4 0,1-11-4 15,-18-127 0 1,19 131-1-16,6 9 1 15,-1 8 0-15,-2 5-2 16,3-15 2-16,-1 14-5 16,13 21 4-16,-3-9 0 15,3 0 0-15,3 2 1 16,1 2-1-16,20 2-10 16,115 11-33-16,-123-13-39 15,2 0-89-15</inkml:trace>
  <inkml:trace contextRef="#ctx0" brushRef="#br0" timeOffset="173520.47">26611 10899 179 0,'50'-9'37'16,"-37"1"-20"-16,1 4 9 15,-1-2 29-15,0 0-8 16,9-4-16-16,-1 3 16 16,16-24-1-16,-37 31-4 15,2-2 1-15,-2-2-11 0,-2-2 3 16,2-4-3-16,-15-36-15 16,8 36-6-16,-2 0-10 15,-2-2 9 1,-5-3-6-16,-13-10-1 15,-8-3 3-15,-130-76-6 0,120 79 2 16,-7-1-2-16,-4-1 1 16,-2-9 2-16,-63-27-3 15,-8-5 1-15,-301-146-1 16,363 187 0-16,0 7-2 16,-1 4 2-16,-1 2 2 15,-69-14 1-15,-270-16-1 16,343 40 0-16,0 0 0 15,1 4-1-15,1-2 1 16,-60 0-1-16,3 0 1 0,-217 8-1 16,288-4-1-1,1 4-3-15,6 5 3 0,4 2 0 16,-42 11-3-16,11 8 2 16,-110 87 2-16,158-98-1 15,1 3 0-15,2-2-2 16,-2 0 2-16,-20 21 0 15,-86 63 0-15,113-90 0 16,-3-2 0-16,3 0 1 16,-4 2-2-16,-18 17-3 15,-3-2 2-15,-89 79-2 16,108-93-5-16,8-6 5 0,2 1-1 16,2-8 1-16,-7 9-1 15,7-5-12-15,14-6-13 16,-3-4-29-16,2 4-28 15,4 0-57-15</inkml:trace>
  <inkml:trace contextRef="#ctx0" brushRef="#br0" timeOffset="173820.25">23071 10491 114 0,'-25'-38'259'0,"15"38"-249"16,5 0-8 0,-1 0 17-16,0 2 18 0,-6 6-9 15,-30 47-3 1,32-40 2-16,1 2 0 0,3-2 0 16,-1 3-4-16,-7 12-14 0,6 1-2 15,-1 49-4 1,11-72-1-16,3 3-2 0,-1-3 1 15,0-2 0 1,7 9-1-16,1-3-8 0,30-2 8 16,-33-11-17-1,2-2-17-15,2-3-51 0,5 2-87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2-09T08:47:00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5819 6017 294 0,'-4'-1'6'15,"0"-1"0"-15,4-1-1 16,-8-1 6-16,4 0 10 15,-7-4-2-15,9 6-6 16,2-2-9 0,0 0 7-16,-2 0 2 15,0-4-3-15,-10-13 1 16,5 16-4-16,3 3 8 0,2 2 3 16,0 0-14-16,-3 0 0 0,-2 2-1 15,-12 6-1 1,10-6 2-16,4 2-3 0,-4 1 8 15,3-1 1 1,-11 4-7-16,2 3 4 0,-45 34 0 16,44-33 3-1,-1 2-2-15,-1-1-4 0,0 4 2 16,-15 12-2-16,-70 68-3 16,88-81 2-16,-1-1-1 15,3-2 0-15,1-1 4 0,-14 16-5 16,1 0 5-1,-51 69 3-15,63-81-9 16,-1 2 3-16,-1 0 3 16,2-1-3-16,-14 20-1 0,-2-3-1 15,-58 73 5 1,67-86-5-16,-2 2 2 0,4-1-3 16,0 0 1-16,-16 21 2 15,-43 98-3 1,67-111 0-16,2-1 0 0,3-4 0 15,1 3 0-15,-2 25 0 16,3-3 1-16,16 82 1 16,-8-114-2-16,-1-2 1 15,3 1 0-15,-2 2 0 16,3 19 1-16,3-2-2 16,26 75 1-16,-31-94 2 15,1 2-3-15,1 1 2 16,2-3-2-16,9 24 0 15,52 71 2-15,-55-96-2 16,-1 2 2-16,4-2 2 16,-3 3-1-16,19 12-1 15,1 0 1-15,76 57 0 0,-95-78 0 16,1 2-3-16,-1-1 3 16,4-3 1-16,16 15-4 15,5-4 4-15,93 31-4 16,-113-45 7-16,0 2-5 15,5 0 1-15,-3 1 0 16,28 9 2-16,123 28 0 16,-139-40-5-16,9 1 7 15,-3-4-3-15,1 1-1 0,38 1-2 16,4-2 4-16,171-6 1 16,-208-1-6-16,-6 4 4 15,1 1-2-15,-4-1 0 16,44-4 2-16,-5 4-4 15,138-4 2-15,-183 1 0 16,2 0-2-16,2 2 3 16,-2 0-1-16,36-2-2 15,139 2 2-15,-174 0-2 16,-1 2 2-16,3-2 0 16,0 0-2-16,42-2 2 15,1 0-2-15,174-18 0 16,-215 16 0-16,3 0 0 0,-3 0 1 15,3 0 1 1,43-4-2-16,1 3 0 0,177-8 0 16,-227 17 0-1,-1 0-2-15,1-2 2 0,-3 2 4 16,38 2-4-16,125 2 0 16,-163-7 1-16,-1 1-1 15,-2-3 0-15,0 1 1 0,32 0-1 16,1-2 1-1,148-6 2-15,-165 10-3 0,-2 2-1 16,-2-2 1 0,-4 2 0-16,46 0-1 15,-5 2 1-15,167 2 1 0,-204-8 0 16,1 2-1-16,-1-2-1 16,-3 4 1-16,43 0 0 15,141 11 0 1,-192-13 0-16,-1 0 0 0,0 3 3 15,-2-3-3-15,31 2 1 16,-4-1-1-16,106 6 0 16,-137-5-1-16,0-2 1 15,-1 2 1-15,0 0 1 16,28 2-2-16,-2-2 1 16,120 8-1-16,-143-8 0 15,4-2-2-15,1 2 2 16,-3-2 2-16,31 3-1 15,123-8-1-15,-152 7-2 16,-2-2 2-16,2 0 0 16,2 3-2-16,34-3 2 15,2 1 3-15,149-5-3 0,-177 2 0 16,-4-2-2 0,3-2 2-16,-4 2 0 0,40-6 1 15,-7-3-1-15,129-28 1 16,-165 35-1-16,-2-2 0 15,0 2 1-15,1-2-1 16,33-4 0-16,135-26-1 16,-162 30 1-16,-3-3 0 15,-4 4 1-15,-1-3-2 0,28-7-2 16,-11-1 3 0,61-27 0-16,-100 39 1 15,1-2-1-15,-3-2 0 0,0 1 3 16,8-8-3-16,2-4 1 15,24-38-1-15,-33 47 0 16,-3-1 1-16,0-1-1 16,1-1 1-16,3-14 0 15,27-71-1 1,-29 75 0-16,-2 1 0 0,7-2 0 16,-1 1 1-16,7-29-1 0,6 2 2 15,43-93-1 1,-59 127-1-16,-1 0 2 0,0-2-2 15,-4 3 1 1,2-17 2-16,-4 0-3 0,-18-72 2 16,11 87 0-1,-1 4 0-15,-4-3 1 0,1 1 1 16,-9-16-1-16,-49-66 1 16,58 86-4-16,-3-4 1 15,3 2 0-15,-5-3-1 0,-15-14 1 16,-2-5 0-1,-92-82-1-15,101 94 3 16,-10 1-3-16,1 4 0 16,-3 0 3-16,-35-25-3 0,-5 5 3 15,-155-76-3 1,189 94 0-16,-3 2 0 0,1 0 0 16,-4 4 2-1,-43-22 1-15,-198-59-3 16,235 86 3-16,-4-1-3 0,0 2 0 15,0-3 2-15,-57-9-2 16,-1 1 2-16,-230-29 1 16,282 42-3-16,4-3-3 15,6 3 3-15,2 0 0 16,-54-8-1-16,3 2 1 0,-191-28 1 16,247 34 1-1,3 0-2-15,-1 0-1 0,5 1 1 16,-45-6 0-1,-142-25 0-15,196 33 0 0,2 4 2 16,2-5 0 0,2 2-2-16,-27-6 0 0,4-1 0 15,-87-22 0 1,112 26 0-16,1-3 0 16,-5 0 1-16,1 2 0 0,-28-6-1 15,-6 0-3-15,-134-18 3 16,163 26 0-16,-1 8-2 15,-1 2 2-15,2 2 1 16,-34 0 0-16,-137 34-1 16,163-29-2-16,2-3 2 15,-3-2 0-15,4-2 0 16,-40 3 0-16,3 0 1 16,-141-21 1-16,170 7-2 15,3 1-1-15,1 1 1 16,0 1 0-16,-34-6-1 15,5 6 1-15,-109 5 1 16,147 2 2-16,0 0-3 0,-3 1-2 16,1-1 2-16,-32 3 0 15,-130 14-2 1,164-20 2-16,-1 1 0 0,3-2 2 16,2 1-2-16,-28 0-2 15,3-3 2-15,-90 12 0 16,122-9-2-16,1 1 2 0,2-1 1 15,-1 3 0 1,-20 1-1-16,1-3 0 0,-95 9 0 16,101-10 0-1,-1 3 0-15,1-1 0 0,0-2 0 16,-28 6 2-16,-122 22-2 16,152-23-3-16,0 1 3 15,2 2 0-15,0 1 0 16,-27 4 0-16,6 4 0 15,-72 19 1-15,106-27-1 16,3-7-1-16,2 3 1 16,-3-4 0-16,-5 5-1 15,1-1 1-15,-30 11 0 16,36-16 1-16,2 0-1 16,-5 2-4-16,-1 2 4 0,-15 2 0 15,-73 24-3 1,77-22 3-16,5-2 0 0,2 3 1 15,0-4-1-15,-18 7-6 16,7 0 6-16,-39 16 0 16,59-24-12-1,0 3-10-15,4-6-10 0,1 1-1 16,-3 2-36-16,3-2-27 0,8 0-59 16</inkml:trace>
  <inkml:trace contextRef="#ctx0" brushRef="#br0" timeOffset="4469.76">17263 1213 308 0,'-5'-6'25'0,"0"0"-12"15,-3-4 4-15,-8-10 8 16,11 16 3-16,-1 1 6 0,4 2-2 15,-3-1-20-15,-1-4 3 16,-4 2 10-16,-21-16 3 16,25 16-5-16,-1 1-10 15,1 0 2-15,-4 1-6 16,-7-4-8-16,-1 1 13 16,-51 8-11-16,48 3-1 15,-2 8-2-15,-2 4 1 0,-2 6-1 16,-24 20 5-1,-128 148-3-15,158-149-3 0,2-1 2 16,4-3 3 0,3-2-4-16,-9 33-4 0,11-6 4 15,39 78-2 1,-15-128 1-16,6 0 0 0,2-5-4 16,5-1 5-16,27 3 0 15,8-8 1-15,156-59-1 16,-180 34 0-16,-2-3-3 15,-1-7 3-15,-2-2 1 16,37-32 4-16,113-160-5 16,-164 187-1-16,-5 1 1 15,-3 0 1-15,-4-2-1 0,9-38 0 16,-16-5-10-16,-56-169 10 16,31 214 0-16,2 4 0 15,4 4 0 1,5 5 0-16,-15-18-4 0,10 14-6 15,3 34 1-15,20 25 9 16,-4 11 2-16,-2 12 0 16,0 5-2-16,-1 52 5 15,1 283-3 1,13-330-4-16,3-7 4 0,1-6 1 16,3-4-3-16,14 48-3 0,3-18 3 15,83 83-1 1,-97-149-7-16,0-4 8 0,-5-6-8 15,2 0 8 1,18-6 5-16,-3-13-5 0,57-107-10 16,-77 86-10-1,-3 0 8-15,2 2 12 0,-3 6 1 16,6-28 7 0,7-53 1-16,-24 113-2 0,0 0 0 15,2 5-7-15,-2-1-5 0,2 8 5 16,2 10 9-1,16 102 0-15,-13-94-9 0,-1-3 3 16,5-4-3 0,2-2 1-16,7 21-1 0,4-11 0 15,53 21-3 1,-63-49 3-16,3-6 2 16,-3-1 4-16,1-1 2 15,10-12 6-15,35-69-10 16,-56 68 1-16,-2-2-5 15,0 1 1-15,-2 5-1 0,-1-17-1 16,-2 5-6 0,-6-28-3-16,7 50-23 0,4 2-52 15,2 2-150-15</inkml:trace>
  <inkml:trace contextRef="#ctx0" brushRef="#br0" timeOffset="4911.22">18641 1580 400 0,'-6'-16'57'16,"-3"2"-24"-16,-7-16 8 15,-5 2-8-15,-64-61 0 16,67 80-18-16,0 1-12 15,0-1-1-15,3 3-2 16,-18-6 12-16,-46 8-10 16,71 10-4-16,-2 4 4 15,6 2-4-15,-1 3 2 0,-1 13-8 16,8 5 8 0,47 96-3-16,-25-109-3 0,1-2 5 15,2 0 1-15,2 1 1 16,24 16-1-16,-2 1-4 15,94 53 4-15,-138-75 0 16,-3-2 4 0,1-3-6-16,-8 4 4 0,3 11 6 15,-57 42-2 1,32-60-5-16,3-2 2 0,-3-2 3 16,0 0-6-16,-19-2-1 0,7-4-6 15,-48-35-8 1,80 28-60-16,1-3-98 0</inkml:trace>
  <inkml:trace contextRef="#ctx0" brushRef="#br0" timeOffset="5531.86">18737 782 479 0,'-4'-16'23'15,"-9"-4"-23"-15,24 27-1 0,3 11 1 16,5 7 28 0,4 6 2-16,21 34-12 0,5 23-8 15,118 261 2 1,-149-290 4-16,2-3-10 0,-9-4-1 16,0 0-4-16,7 50 5 15,-20 179-6 1,-7-251-2-16,0-2 2 0,0-8 0 15,1-6 0-15,-6 14 0 16,-1-16-10-16,-31-48-8 16,42 18-14-16,4 4 13 15,0-2-4-15,0 0 1 16,4-15-19-16,4 1 30 16,45-44-13-16,-37 66 24 15,-1 2 7-15,3 2-4 0,2 1 7 16,18-6 5-1,89 3-3-15,-109 2 0 0,-1-1 1 16,0-4 15 0,-2-1-7-16,20-12-15 15,-1-6 3-15,73-96-3 16,-94 94-5-16,-1 3-2 16,-6 2 2-16,-2 0 2 0,5-22-1 15,-7 6-1-15,-29-43 10 16,23 80 1-16,0 4-11 15,-3 4 9-15,1 6-8 16,-10 10 3-16,-55 119-5 16,62-107-1-16,2 4 1 15,0-2 0-15,5-3 0 16,-2 26 0-16,6-6-2 16,43 47 0-16,-34-90-5 0,2-4-23 15,1-2-33-15,3-4-73 16</inkml:trace>
  <inkml:trace contextRef="#ctx0" brushRef="#br0" timeOffset="5979.49">19832 1503 331 0,'-3'3'122'0,"6"1"-119"0,-3 7 5 15,10 78 0 1,-7-69 7-16,2 2 16 0,-1 0-17 15,-2 0 0 1,5 20 1-16,-1-6 4 0,12 48-5 16,-18-78 2-1,0-1-13-15,-2-5 3 0,2 0 3 16,0 0 38-16,7-36-37 16,-9 16-10-16,2-5 0 15,2 1 7-15,2-2-7 16,3-22-4-16,4-2 4 15,23-78 2-15,-28 110-2 0,3 1-18 16,3 6 18 0,0-3 7-16,13-11-7 0,6 7 0 15,67 12-1 1,-89 19 1-16,3 1 5 16,-4 1-2-16,1 3 16 0,9 17 8 15,18 86-26 1,-32-98 3-16,-4-2-2 0,0-7 2 15,0 3-4 1,2 13-10-16,0-8 0 0,12 8-22 16,-10-32-46-16,1 1-71 15,3-8-127-15</inkml:trace>
  <inkml:trace contextRef="#ctx0" brushRef="#br0" timeOffset="6145.49">20214 994 586 0,'-19'-8'21'15,"-14"-26"-11"1,30 28 2-16,6 2 7 16,-3 2-19-16,2 2-28 0,2-2-51 15,3 8-82-15</inkml:trace>
  <inkml:trace contextRef="#ctx0" brushRef="#br0" timeOffset="6582.9">20495 1329 429 0,'-9'9'135'0,"3"-1"-121"16,-5 17-10-16,2-2-2 15,18 71 17-15,-7-76 4 16,3 3-23-16,-1-2 0 16,0-1 3-16,7 20 0 15,16 60-3 1,-22-90-6-16,-1-2-3 0,3 1 6 16,2-2-11-16,7 5 9 15,-1-6 3-15,51-14-2 16,-54-4-5-16,3-4-12 15,-1 0 17-15,-1-2 3 16,12-19-1-16,-3 1 2 0,27-49 1 16,-49 85 18-1,-2 2 6-15,2 2-18 0,0 0-5 16,2 6 13-16,20 46 12 16,-15-40-9-16,-1 2-17 15,4 0 8-15,1-2-9 0,9 16-3 16,2-3-4-1,65 51-15-15,-62-73 9 16,-1 1-58-16,1-2-106 16,1-4 71-16</inkml:trace>
  <inkml:trace contextRef="#ctx0" brushRef="#br0" timeOffset="7059.8">21367 1412 436 0,'-7'-7'52'0,"2"0"-14"16,-8-5 13-16,5 3 0 16,-21 12-34-16,19 11-9 15,-1 1-8-15,-2 3 2 0,1 0 3 16,-7 14 4-1,-24 68-9-15,41-87 0 0,4-1 2 16,0-1-2 0,4-5 0-16,2 11 0 0,3-5 3 15,58 0 1 1,-47-20 0-16,-1-4 0 0,-2 2-3 16,2-1 1-16,20-12-2 15,0 3-4-15,80-18 4 16,-108 42 0-16,3 2-2 15,-1 4 1-15,-1 3 1 16,14 12-5-16,46 89 5 16,-72-86 0-16,-2-6 7 15,-4 5 12-15,-5-4 8 16,-9 25 1-16,-7-1-13 16,-89 87 2-16,95-118-17 15,-2 2-3-15,1 0 1 16,-4 0-18-16,-23 18-77 15,-5-1-51-15,-116 68-218 16</inkml:trace>
  <inkml:trace contextRef="#ctx0" brushRef="#br0" timeOffset="7939.65">18550 2256 183 0,'-69'-17'208'0,"65"11"-168"0,0 2-24 16,-3-1 28 0,0 1-8-16,-4-4-16 0,0-1-1 15,-22 1-18 1,27 8 5-16,4 0-5 0,-2 3-1 15,2 1 1 1,-7 1 4-16,-28 21-4 16,27-20 5-16,1-1 1 15,-1-1 9-15,-2 1-6 0,-12 8-2 16,-5-2 8 0,-94 41 0-16,92-41-8 15,-5 3-1-15,-2 1-7 16,1 0 10-16,-44 15-10 15,-5 4 0-15,-231 78 0 16,254-90 3-16,1 0-3 0,4 2 0 16,3-1 0-16,-61 22 3 15,-232 94-3 1,299-121-3-16,7-2 3 0,4-2 1 16,0 1-1-16,-35 14 0 15,3-3 0-15,-110 38-3 16,154-55 3-16,3-6-13 15,5 4 0-15,5-5-22 16,-14 4-27-16,10-2-150 16</inkml:trace>
  <inkml:trace contextRef="#ctx0" brushRef="#br0" timeOffset="9729.75">14081 3327 417 0,'-15'4'74'16,"-33"-3"-56"-16,48-2-18 15,2-2 4-15,-2 3-4 16,3 0 0-16,4 3 21 15,35 3-12-15,-29-6 0 0,1-3 7 16,1 1-2 0,1-2-7-16,11-1 1 0,-3-4-6 15,34-23 5 1,-54 28-7-16,-1 0 2 0,-1-1-2 16,-2 0 6-16,3-2-6 15,-3 1 2-15,-12-3-1 16,7 9-1-16,5 2 0 15,-2-2-5-15,2 2 5 16,-4 6 6-16,4 47-6 0,0-37 0 16,2-3 2-1,5 2-1-15,-3 2-1 0,10 17 0 16,1 4 0-16,55 109 2 16,-59-118-1-16,-1 4-2 15,4 2 3-15,-5-4-2 16,11 35 0-1,-3-4 0-15,6 102 0 0,-29-152 0 16,-4 1 0-16,-1 0-1 16,0-5 2-16,-11 12 3 15,-70 13-4 1,68-37 1-16,4-3-1 0,-2-1 3 16,4-5-2-16,-18-3-2 0,5 0-6 15,-23-31 6 1,56 36-10-16,1 1-10 15,2 0 12-15,3-2 9 16,11-8 4-16,2 0-4 16,87-30 4-16,-87 42-4 15,2 1 0-15,-3 0 2 0,3-1-2 16,21-8 2-16,76-38-2 16,-105 40 0-16,1-3 2 15,-5 0 0-15,1-3-2 0,10-17 0 16,-4-5 0-1,2-84 1-15,-24 108-1 0,-1 2-1 16,0 0-2 0,-1 7 2-16,-3-12 1 15,-3 9-6-15,-17 7 6 16,27 12 6-16,-4 1-6 16,-1 7 0-16,1 0 3 15,-4 19 2-15,-1 122 2 16,14-123-6-16,1-7 1 15,0 0-2-15,4-5 0 16,2 27 0-16,6-13-13 16,42 39 4-16,-49-78-28 0,2-2-50 15,2-2 9-15,1-4-91 16</inkml:trace>
  <inkml:trace contextRef="#ctx0" brushRef="#br0" timeOffset="10379.74">14870 3742 135 0,'0'1'224'16,"2"5"-203"-16,2 5-8 16,3 0-4-16,5 14-7 0,0 2 7 15,38 60-2 1,-44-73-3-16,-1-2-4 0,-1-2 2 16,-2-3 4-16,2 6 14 15,-4-5 18-15,-25-8-15 16,13-10-8-16,-1 3 7 15,1-6-9-15,3 1-12 16,-11-14 8-16,-6-66-8 16,30 82 2-16,1-8-3 15,1-1 2-15,5 1 4 0,14-14-6 16,8-3-6-16,99-59 4 16,-106 83-7-16,-1 3-1 15,0 2 8-15,-5 0 0 16,22-2 0-1,-9 4-1-15,21 5-13 0,-54 2 6 16,-2 0 10-16,-2 4 3 16,-2-1 2-16,0 8-2 15,-38 66-1-15,35-60-2 16,2 3 1-16,-2-2 0 16,5 4-1-16,-5 20 0 0,2 2 0 15,9 83 1 1,5-120-1-16,0 0-1 15,3-2-3-15,0-3 4 16,7 6 0-16,4-7 2 0,43-24-2 16,-53 8 0-1,1-7 0-15,-4 2 0 0,1-5-3 16,9-16 3-16,13-90 0 16,-31 108 3-16,0 1-3 15,0 8 7-15,-2 2-2 0,4-9-5 16,-2 10-1-1,11 26 1-15,-4-6 9 0,7 2-6 16,1 0 1 0,1 3-3-16,13 8 1 0,4 4-2 15,65 38-10 1,-78-60-15-16,-7-3-48 16,3-2-177-16</inkml:trace>
  <inkml:trace contextRef="#ctx0" brushRef="#br0" timeOffset="10562.97">15387 3138 407 0,'-12'6'128'15,"6"4"-128"-15,1 6-14 16,1 2 12-16,-8 18 0 15,-1 100 0-15,20-114-53 16,1-2-70-16</inkml:trace>
  <inkml:trace contextRef="#ctx0" brushRef="#br0" timeOffset="10912.99">15661 3557 224 0,'33'72'104'0,"-22"-53"-86"16,4 2-4-1,1-1 9-15,-3 3 11 0,14 22-15 16,-2 2-3 0,31 91-6-16,-50-117 9 0,-1-10-7 15,-3-5-12-15,-2 0 8 16,4 9 15-16,-1-13 17 15,-15-35-13-15,8 17-22 16,0-4-2-16,-1-1 0 16,1-4-1-16,-3-23-2 15,-2-119 0-15,11 147-5 16,5 2-16-16,2 2 8 16,2 2-18-16,14-12-8 0,6 4 6 15,94-12-30 1,-105 38 2-16,-3 0-47 0</inkml:trace>
  <inkml:trace contextRef="#ctx0" brushRef="#br0" timeOffset="11379.92">16385 3561 426 0,'-11'-12'42'0,"-5"1"-25"15,-44-16 23 1,45 25-13-16,1 2-8 0,1 2-18 16,1 4 1-16,-14 4-2 15,-52 66 0-15,67-52 0 16,1 2 0-16,2 3 0 15,3-4 0-15,-1 28-1 16,4-7-7-16,33 52 5 16,-18-96-1-16,-3-2 3 15,2-2 0-15,1-4 2 16,12-6 0-16,2-8-1 0,42-93 0 16,-63 95 0-1,-1 6 0-15,0 1 3 0,-3 2-3 16,4-6 0-1,13 4-4-15,-15 18-3 16,5 4 7-16,-3 6 1 16,0 0-1-16,11 18-1 15,-5 7 1-15,15 111-2 0,-25-128-29 16,-4 0-94-16,2-4-103 16</inkml:trace>
  <inkml:trace contextRef="#ctx0" brushRef="#br0" timeOffset="11839.91">16211 4223 411 0,'-9'-2'59'0,"13"-27"-53"16,8 18 11-16,-1-3-17 15,4 0 6-15,-1 0-2 16,15-16-1-16,2-5-3 15,60-80 0-15,-76 90 1 16,2-3-1-16,-2 0 0 16,1 0-2-16,13-26 3 15,50-93-1-15,-71 132 1 16,-4 2 0-16,0 7 5 16,-1 4 8-16,-1-6-11 15,-2 8-3-15,0 36 6 16,2-24 2-16,2 1-1 0,3-2-7 15,2 1 15 1,6 12-3-16,6 1-10 0,48 53-1 16,-53-66 2-1,-1-2 0-15,-1 0-3 0,-3-2 2 16,13 7-2-16,18 2 0 16,-42-17 2-16,2-2 16 15,1-6 12-15,-1-3-22 0,0-4-8 16,1-11 4-1,-3-74-3-15,-7 77-1 0,4 5-4 16,1-1-10 0,2 1-9-16,-2-17-38 0,6 4-73 15</inkml:trace>
  <inkml:trace contextRef="#ctx0" brushRef="#br0" timeOffset="12075.52">17135 3545 479 0,'0'0'38'0,"5"1"-36"15,-2 4 16-15,-1-4 36 16,4 12-8-16,3 4-32 0,24 70-6 16,-31-71-3-1,4 5-1-15,-6-4-4 16,4-1 2-16,5 16-3 15,15 37 1-15,-19-63-24 16,-1-2-26-16,0-4-64 16,1 0-169-16</inkml:trace>
  <inkml:trace contextRef="#ctx0" brushRef="#br0" timeOffset="12250.89">17145 3332 149 0,'-34'-1'412'16,"32"1"-405"-16,4-3-7 15,-2 6-14-15,3-3-2 0,-1 1-25 16,4 4-96-16,67 10-71 16</inkml:trace>
  <inkml:trace contextRef="#ctx0" brushRef="#br0" timeOffset="12809.57">17659 3461 333 0,'-9'0'82'0,"3"0"-49"16,-1 0 7-16,-7 0 7 0,6 0-9 15,-15 2-7 1,19 2-20-16,-1 2-8 0,-1 2-3 15,-4 2 0 1,-3 10 3-16,-5 8-3 0,-24 86-3 16,40-90 3-1,0 1 0-15,4-7-7 0,2-4-9 16,5 12 12-16,57-4 4 16,-49-31 0-16,1-2-8 15,-1-3-20-15,4-2 3 0,16-14-14 16,-1-6 16-1,57-59 3-15,-88 89 20 0,-5 8 23 16,0 0 4 0,-2 0-8-16,2 4 12 0,-5 9-9 15,-6 60-3 1,14-54-3-16,-3-6 6 0,4-1-12 16,0 1-9-16,3 13 6 15,27 38-4-15,-28-63-2 16,3 4-2-16,2-5 2 15,3-4 6-15,8 2-1 16,4-7-5-16,53-45 4 16,-66 35-5-16,1-1-1 15,-4-7 1-15,4 3 0 16,6-20 3-16,-6 2-3 0,-17-48-3 16,-4 82 3-1,-4 4 4-15,-2 0-4 0,-3 4-1 16,-15 2-20-1,-87 46-27-15,98-33-83 0</inkml:trace>
  <inkml:trace contextRef="#ctx0" brushRef="#br0" timeOffset="13797.12">21596 2988 519 0,'-15'-3'146'0,"8"1"-124"0,2 2-22 16,3 0 0-16,-9 5 0 15,-14 73 18 1,12-46-4-16,2 2-12 0,2 3 0 15,-2-6 3-15,-9 35-5 16,5-4-1-16,-22 79-2 16,37-135 1-16,0-4-5 15,2-2-17-15,-2 0 12 16,4-4 12-16,-2-12 0 0,21-95 0 16,-20 85 0-1,-3-3 3-15,0-2-3 16,-3 3-3-16,1-27 3 15,-4-70 1-15,6 123-1 16,0 4-3-16,0 2-21 16,6 4 24-16,8 10 3 15,8 13-2-15,87 94-1 16,-82-103 6-16,-2-2-4 0,2-2 0 16,-3-3-2-16,23 14 6 15,-5-7-6-15,54 10-1 16,-94-33 1-16,1-2 13 15,-1 0 16-15,-2-8-15 16,4-8-13-16,5-106 4 16,-11 95-5-16,0 2-4 15,-1 0-2-15,-1 1-1 16,2-24-9-16,-3 7-1 0,10-34-16 16,-7 78-2-1,2 1-55-15,4 7-16 0,-2 5 36 16,5 9-77-16</inkml:trace>
  <inkml:trace contextRef="#ctx0" brushRef="#br0" timeOffset="14131.2">22252 3278 350 0,'13'4'47'15,"-9"1"-17"-15,-4 18 12 16,0-17 6-16,-4 5-18 0,1-4-9 15,1 4-16 1,-4 7 4-16,1 6-8 0,-4 48 1 16,15-64-2-1,0-2 5-15,0 0-4 0,1-1 2 16,8 2-1-16,36-9 16 16,-44-3 2-16,0-4-12 15,2 1-2-15,-3-5-2 0,5-10-4 16,3-4-1-1,9-63 1-15,-33 77 0 16,1 3 0-16,1 1 0 16,-2 1 7-16,-9-6-5 0,-4 6-2 15,-46 7 0 1,61 7-14-16,-4 0-27 0,3 4-59 16,5-3-186-16</inkml:trace>
  <inkml:trace contextRef="#ctx0" brushRef="#br0" timeOffset="14660.06">23249 3140 565 0,'-6'0'65'15,"6"8"-65"-15,4 8-7 0,3 4 7 16,4 20 13-16,5 14 15 15,33 145-5-15,-52-161-8 16,-4 2 0-16,-1 1-9 16,-8 1 2-16,-10 36-6 15,-113 132 6-15,106-190-8 16,2-2-1-16,4-6 1 16,2-4 0-16,-23 6-33 15,5-16-36-15,-41-74-43 16,82 44-55-16</inkml:trace>
  <inkml:trace contextRef="#ctx0" brushRef="#br0" timeOffset="14849.66">23125 2833 536 0,'-7'-8'4'0,"0"2"-2"15,-8-6-2-15,15 12 23 0,2 0-23 16,0 2-3 0,2 4-8-16,8 4-14 0,5 3-89 15,66 52-85 1</inkml:trace>
  <inkml:trace contextRef="#ctx0" brushRef="#br0" timeOffset="15229.69">23517 3357 437 0,'2'7'18'15,"5"0"-18"-15,1-1 17 16,6 4 22-16,10-6-5 0,73-24-17 16,-74 8-17-1,-2-2 6-15,-1 0-6 0,-2-3-2 16,13-15 2-1,14-73-1-15,-53 88-11 16,0 1 5-16,-5 2 7 16,-1 4 1-16,-13-14 5 0,-2 10-6 15,-71 5 3 1,85 18 2-16,1 1-3 0,3 2 7 16,5 3-7-16,-8 10 11 0,9 7-3 15,26 84-6 1,-13-95 6-16,-1-3-6 0,5-3-4 15,-4 2-4 1,13 12-18-16,50 33-21 0,-56-62-61 16,1-2-17-1,-3-4-49-15</inkml:trace>
  <inkml:trace contextRef="#ctx0" brushRef="#br0" timeOffset="15879.67">24004 3207 334 0,'21'-11'69'0,"18"51"-32"0,-29-22-25 16,-1 4 13-16,-3 0 7 16,1-1-2-16,9 23-16 15,21 81-4-15,-34-104-8 16,-1-3-4-16,-2 0 4 16,0-6 3-16,0 13-1 15,0-12 12-15,-9-17 30 16,0-8-29-16,5-4-14 0,-3-5-4 15,2 2 3 1,-3-19 9-16,6-6-11 0,24-99-13 16,-11 123 13-1,4 5-5-15,3-2-18 0,1 3 19 16,20-14-5-16,101-28 6 16,-117 54 3-16,-5 2-8 15,-1 0 7-15,-1 2-1 0,13 2-6 16,-4 0 8-1,21 11 0-15,-44-15 0 16,-2 3 0-16,0-3-10 16,0 2 10-16,0 4 5 0,-2 4-4 15,-4 52-1-15,1-42 1 16,1 0 5-16,-3-1-6 16,5-1 1-16,-5 22-1 15,-10 70 3-15,14-96-2 16,6-8-2-16,-1 2 2 15,2-4-4-15,5 4 1 16,2-6-1-16,45-27 3 16,-40 12 7-16,-1-3-7 15,1-2 0-15,-3-2 0 16,14-16 1-16,-7 0-1 16,9-54 1-16,-34 80 6 15,3 5 12-15,-3 3-14 0,5 2-2 16,-4-1 1-1,13 37-4-15,-7-21 0 0,3 3-1 16,2-1 1 0,1-3 0-16,6 16-1 0,1-7-9 15,37 25-15 1,-41-49-20-16,-1-4-63 0,4-2-124 16</inkml:trace>
  <inkml:trace contextRef="#ctx0" brushRef="#br0" timeOffset="16045.16">24827 2717 532 0,'-25'-2'23'16,"-48"60"-23"-16,64-36 0 0,0 2 0 15,0-2-8-15,5 2-18 16,-3 24-86-1,7-2-92-15</inkml:trace>
  <inkml:trace contextRef="#ctx0" brushRef="#br0" timeOffset="16379.76">24936 3210 452 0,'-2'14'5'0,"4"2"-3"16,3 13 17-16,-1 3-7 16,36 63 9-16,-36-82-13 15,1-5 1-15,0 0-4 0,-3-1 4 16,2 6 11-16,-8 3 4 16,0-20 2-16,-2-1-6 15,2-2 1-15,0-1-2 16,-5-12-12-16,0-8-1 15,2-98-5-15,12 97-1 16,2 5-21-16,3 2 8 16,4 4-18-16,10-18 9 0,7 8-40 15,92-21 34 1,-105 46-75-16,-1 3-87 0</inkml:trace>
  <inkml:trace contextRef="#ctx0" brushRef="#br0" timeOffset="16825.45">25580 3100 354 0,'0'-8'71'0,"0"-1"-11"16,-7-5 8-1,-17-28-14-15,10 42-38 16,1 0-11-16,-3 6-3 16,1 5 3-16,-16 11-5 0,0 8-2 15,-52 104 2 1,74-110 2-16,2-2-1 0,3 0-2 16,1-6-6-16,1 15 3 0,7-9-8 15,48-15 10 1,-37-17 2-16,4-6 3 0,0-1 0 15,-3 0-3 1,18-15 1-16,49-68 7 0,-75 89-7 16,-2 6-1-1,-3 3 0-15,-2 2-1 0,7 5 1 16,1 16 18-16,25 131-11 16,-31-112 12-1,1 5-12-15,-1-1-7 0,-2 0 0 16,6 36-5-1,-2-6-28-15,27 67-14 0,-28-137-30 16,-5-2-98-16,0-4-25 16</inkml:trace>
  <inkml:trace contextRef="#ctx0" brushRef="#br0" timeOffset="17260">25315 3666 342 0,'-4'0'30'0,"4"-3"-1"15,4 3 35-15,-2-1-34 16,4-6 20-16,11-5-13 16,76-58-28-16,-70 54-5 15,3 0 0-15,0 0-4 0,1 0 0 16,27-20-6-16,95-74 0 16,-127 85-15-16,-2 3 16 15,-1 0 5-15,-4 2 3 16,20-18-1-16,-8 6 3 15,27-40-2-15,-50 67 16 16,-4 4-4-16,2-2-13 16,-2 3 0-16,5 3 0 0,-3 5 2 15,12 56 8 1,-8-46-12-16,-2 0 12 0,1 0-12 16,2 0 2-16,6 19 1 15,37 47 9-15,-46-80-6 16,5-3 3-16,-1-1-2 15,4-1 20-15,7-2-5 16,6-8-17-16,64-72-2 16,-76 63 1-1,-3 2-4-15,-6 0-6 0,-2 0-16 16,3-12-7-16,-8 2-24 0,-32-15-77 16,37 43-169-1</inkml:trace>
  <inkml:trace contextRef="#ctx0" brushRef="#br0" timeOffset="17479.71">26620 3126 474 0,'-2'4'120'0,"0"6"-108"0,-5 2 9 15,-11 57 46 1,18-56-34-16,3 4-8 0,2 1-25 15,-3-5-2 1,6 18-1-16,34 43 0 0,-28-69-10 16,-3 1-44-1,-2-3-61-15,-2-3-74 0</inkml:trace>
  <inkml:trace contextRef="#ctx0" brushRef="#br0" timeOffset="17629.64">26614 2909 340 0,'4'-4'0'0,"8"2"-146"16</inkml:trace>
  <inkml:trace contextRef="#ctx0" brushRef="#br0" timeOffset="18148.8">27278 3023 543 0,'-14'-3'67'0,"3"0"-56"16,-9-2-9-16,5 7 0 15,-41 36 11-15,40-21 10 16,3 2-21-16,0 1 1 16,1 2-3-16,-13 19 9 15,6 4-9-15,-6 66-8 16,28-97 1-16,1-7 1 0,8-3-14 16,1-2 16-16,16 1 1 15,102-50-12-15,-107 29 9 16,3-1-7-16,-2 0 13 15,-6 1 2-15,22-14-1 16,-12 4 10-16,5-6 0 16,-37 36-6-16,0 4 3 15,-1 7-7-15,2 0 11 16,-2 15 18-16,6 2 10 0,43 67-34 16,-30-91-5-1,5-2 17-15,3-3-17 0,-2-2-1 16,22 1-5-1,82-34 0-15,-103 18-19 0,0-1 4 16,-6 2 17 0,-1-2 0-16,12-12 3 0,-11-2-7 15,-27-45 7 1,-5 66 0-16,-4 2 0 0,-5-1-6 16,-4 3-20-16,-29-7-35 0,-13 3-115 15</inkml:trace>
  <inkml:trace contextRef="#ctx0" brushRef="#br0" timeOffset="19249.46">19580 2202 204 0,'0'-8'201'16,"0"2"-177"-16,2-9-18 0,2 8-5 15,7 0 5 1,-11 10 8-16,0-3 8 0,2 1-4 15,-2 3-1 1,6 2 5-16,13 23-1 0,-15-25-9 16,4 2 3-1,1 2-5-15,1-1 10 0,13 8-8 16,14 3-1-16,155 41 5 16,-134-49 4-16,2 5-16 15,7-1 3-15,9 2-7 16,74 16 9-16,12 4-9 15,411 86-3-15,-462-99 3 16,-4-2 3-16,-7 2-2 16,-8 0-2-16,93 24 2 15,262 96 1-15,-393-126-2 16,-15-1-5-16,-4-4 5 16,-14 0-1-16,29 10 0 15,-23-6 1-15,-17 1 0 16,-10-16 13-16,-2-1 0 15,0 0-13-15,-2 0 3 16,-5 2 0-16,-3-2-1 16,-32-3-4-16,35-1-4 15,4 1-6-15,1 2-26 0,0-2-30 16,-3 2-33-16,-1 1-136 16</inkml:trace>
  <inkml:trace contextRef="#ctx0" brushRef="#br0" timeOffset="21332.62">21217 4570 432 0,'-8'9'64'15,"0"8"-55"-15,2 1 19 0,-7 18 13 16,-1 6 4-16,-10 98-17 16,24-118 5-16,0-2-15 15,0-2-10-15,0-1 3 16,-3 15-5-16,1-2-4 15,-15 50-4-15,5-66-16 16,6-1-17 0,-3-2-46-16,0 1-73 0</inkml:trace>
  <inkml:trace contextRef="#ctx0" brushRef="#br0" timeOffset="21744.75">21478 4606 185 0,'-11'8'300'0,"-74"31"-268"0,70-28-32 16,-6 1 3-1,4 2 2-15,-3 3 12 0,-13 14-12 16,-3 1-3-1,-47 72 1-15,77-92 1 16,-4 0-1-16,6-3-2 16,2-2 0-16,-5 8 1 0,5-5-1 15,4-1-2 1,5-9-1-16,-1 0 2 0,6 0 10 16,-1 0 3-16,16 0-3 15,77 5 2-15,-90-4-7 16,1 2 2-16,-1-1-6 15,-1 2 5-15,14 2-6 16,-3 2 2-16,43 22-2 16,-58-24 0-16,2-4-8 15,-2 0-29-15,2 0-59 16,9 0-94-16</inkml:trace>
  <inkml:trace contextRef="#ctx0" brushRef="#br0" timeOffset="21950.64">21745 4860 524 0,'0'3'45'16,"0"-3"-44"-16,3 1-1 0,-1 3 5 15,2 1-3-15,32 13-4 16,-25-17 1-16,4-1 0 15,4-1-10-15,1-5-14 16,18-5-12-16,97-53-56 16,-114 55-40-16</inkml:trace>
  <inkml:trace contextRef="#ctx0" brushRef="#br0" timeOffset="22859.86">22256 4554 270 0,'-4'-2'252'0,"-2"2"-243"0,2 0-4 15,0 26-5-15,-1-10 8 16,-1 10-7-16,-4 0 8 16,2 1-2-16,-7 26-5 15,-1 1 8-15,-29 89-9 16,45-127 5-16,-2-7-6 15,0 0-2-15,2-3 2 16,0 6 4-16,2-8-4 0,5-16 0 16,-5 2-1-1,-4-6-3-15,0-2-1 0,-1-1-5 16,-1-18 4-16,-10-113-3 16,14 123 2-16,2 3 7 15,-2 2 0-15,3 1 12 16,-1-18-10-16,0 5 0 15,3-57-2-15,2 81 2 0,-5 6-1 16,0 2-2 0,-2 4-1-16,6 1 2 0,-3 10 6 15,19 78-5 1,-18-70 1-16,3 2 6 0,-1-2-8 16,2 0 0-16,7 19 3 15,36 50 0-15,-40-86-3 16,-4 0 2-16,2-4-2 15,2-2 2-15,10 0 0 16,3-10-3-16,64-60 4 16,-76 51-6-16,-1 2 2 15,1 1-4-15,-6 4 5 16,9-14 6-16,-3 7-4 0,-8 11-2 16,-6 10 1-1,2 3 1-15,-2 4-2 0,0 4 2 16,2 5-2-1,9 60 4-15,-5-62-2 0,5 0-4 16,-3-1 4 0,4 2 1-16,7 12-3 0,3-4-6 15,45 33 6 1,-49-54-1-16,-1-2-8 0,3 0 8 16,-1-3 1-16,17-4 0 0,-3-3 0 15,52-50-3 1,-75 44 3-16,4 0-1 0,-5-3-2 15,-1 2 2 1,5-15-7-16,-13-50 1 0,-7 71-7 16,0 6-8-1,1 1 8-15,-4 4-4 0,-10 2 18 16,-2 10 0-16,-63 75 11 16,75-68 13-16,3 1 1 15,5-2-10-15,2 0 2 16,-5 15-7-16,7 0-7 15,27 51 0-15,-20-73 0 16,1-3-2 0,6-1-1-16,-3-1-21 0,14 5-20 15,77-3-19-15,-82-12-106 16</inkml:trace>
  <inkml:trace contextRef="#ctx0" brushRef="#br0" timeOffset="23659.58">23191 4661 147 0,'-8'-15'319'16,"-64"-21"-313"-16,61 36-5 15,-2 1 5-15,1 5-4 0,2 3 13 16,-13 5-11-16,-25 57 6 16,40-52 0-16,6-2-6 15,0-4 7-15,2 1-2 16,-2 15-8-16,4-5-2 15,18 31 1-15,-15-51-1 16,1-4 0-16,0 3-3 16,4-6 4-16,5-1 1 0,3-4 4 15,45-46-5 1,-52 35 0-16,0-2 2 0,-2 1-2 16,0 4 0-16,11-18 0 15,9-34 9-15,-31 64-6 16,2 2-2-16,-2 2 2 15,0 0-2-15,-2 0 0 16,2 4-1-16,-6 34 4 16,5-24 4-16,6 1-7 15,-1-5 1-15,2 3 1 16,6 11 0-16,-2-4-3 0,28 33-3 16,-32-49 3-1,3-1 0-15,0-1-2 0,0 0 1 16,5 2 1-1,29-8 9-15,-32-2-9 0,-1-3-10 16,1-3 1 0,1 4 1-16,7-15-5 0,1 0 13 15,11-44 0 1,-27 61 7-16,-4 2 9 0,0 2-7 16,0 0 0-16,0-2-7 0,-4 4-2 15,10 10-3 1,-4-2 3-16,2 2 4 15,2 1-4-15,-2 2 0 16,0 11 0-16,13 55 3 0,-15-74-2 16,0 4-2-1,4-5 2-15,-2-1-2 0,0 3 1 16,4-4 0-16,39-22 0 16,-32 7 5-16,-4 0-4 15,0 0-2-15,0 0 2 16,6-12 0-16,-1-2-1 15,12-33 0-15,-26 54 0 16,2 4 6-16,-2-1-6 16,0 6 0-16,0-3 0 15,0 24 0-15,4-14 8 16,0 2-7-16,-2-2 0 16,2 2 0-16,5 10-1 0,1-2-9 15,13 30-60 1,-21-46-75-16</inkml:trace>
  <inkml:trace contextRef="#ctx0" brushRef="#br0" timeOffset="24129.95">23909 4556 458 0,'-47'-49'79'0,"39"44"-68"16,-2 1 9-16,1-1 21 15,3 1-7-15,-8-1-19 16,3 0-15-16,5 11-4 16,1-2 4-16,5 5 0 15,0 4-3-15,0-1 3 16,5 15 3-16,3 2-3 16,30 78 0-16,-28-86 0 15,-2-6 3-15,1 1-3 0,-5 0-1 16,10 16 1-1,-7 49 10-15,-12-74-7 0,3 0 11 16,-7-2 1 0,4 0 3-16,-8 7-18 0,-3-6 1 15,-28 10-1 1,40-18 0-16,2 2-34 0,-1 0-50 16,0-2-157-16</inkml:trace>
  <inkml:trace contextRef="#ctx0" brushRef="#br0" timeOffset="24289.81">24459 4744 482 0,'25'24'23'0,"-38"68"-13"16,-3-67 20-16,1-3-18 15,-6 3-12-15,3 0-33 16,-18 23-201-16</inkml:trace>
  <inkml:trace contextRef="#ctx0" brushRef="#br0" timeOffset="25039.82">25143 4198 507 0,'-7'-6'126'16,"5"-5"-105"-16,-18 3-21 0,20 20-4 16,3 12 4-1,-6 8 8-15,3 8 5 0,0 30-12 16,-2 14 0-16,-9 181-1 16,11-231 2-16,-2-2-2 15,4-7-13-15,-2-5-43 16,6 22-41-16,4-14-106 15</inkml:trace>
  <inkml:trace contextRef="#ctx0" brushRef="#br0" timeOffset="25409.62">25384 4164 575 0,'-11'25'10'15,"-3"7"-7"1,-10 20 1-16,-3 9-2 0,-68 121 0 16,76-160-1-1,6-4 8-15,2-1-9 0,4-4-1 16,-11 15 1-16,-8 12 3 0,26-44-2 16,0 4-2-1,2 0-4-15,-2 0 4 0,2-2-6 16,3 2 7-1,15 0 10-15,-11-2-4 0,-3 2-5 16,1-2 3 0,2 2-3-16,6 0 7 0,2 4-3 15,37 30-5 1,-42-26 0-16,-1 2 0 16,0 0 0-16,3 0-8 0,10 8-22 15,56 22-19-15,-64-42-55 16,1-4-39-16</inkml:trace>
  <inkml:trace contextRef="#ctx0" brushRef="#br0" timeOffset="25610.12">25614 4592 528 0,'0'2'42'15,"13"-6"-36"-15,-5 2-2 16,4 2 11-16,-1 0-13 16,3 0 5-16,15 0-7 15,4 0-10-15,78 6-7 16,-89-6-38-16,-1 0-80 0</inkml:trace>
  <inkml:trace contextRef="#ctx0" brushRef="#br0" timeOffset="26729.91">26233 4246 346 0,'4'-11'26'16,"1"-17"-25"-16,-5 24 31 15,-3 4 44-15,1 0-11 0,0 0-17 16,-2 0-21-16,-4 16-10 16,6 0-10-16,-2 6 5 15,2 5 7-15,0 0 1 0,-3 25-12 16,5 4 5-1,15 109-13-15,-11-145 9 16,-4-1-9-16,0 0-5 16,-4-5 5-16,4 14 0 0,-2-5-3 15,0-6 2 1,2-19-5-16,2-6-7 0,0-3 0 16,4-8-11-16,2-15 20 15,36-124-7-15,-34 118-18 16,-6-5 6-1,-1-5 1-15,-1 0 22 0,4-42 0 16,-2 5 0-16,15-91 1 16,-19 176 10-16,0 4-11 15,0 1-3-15,-2 3 3 16,2 9 13-16,2 12-13 0,13 96 1 16,-6-90-1-1,2 1 7-15,2 4-6 0,1 0 4 16,11 31-3-1,44 121 3-15,-56-174-5 0,-2-6-5 16,2-2 5 0,-1-4-1-16,12 8 4 0,-2-10-6 15,43-37 3 1,-53 18 0-16,1-2-5 16,-3 0-20-16,2-2 14 0,10-18 10 15,-4-3-1-15,11-66 1 16,-29 95 2-16,0 7 6 15,0 4-7-15,0 2-12 16,-2 0 12-16,-7 58 14 16,9-32-8-16,0-2 1 15,0 0-6-15,2-2 9 16,3 23-10-16,-1-5 1 16,14 70-1-16,-16-99 4 15,5 0-3-15,1-7-2 0,1 0 1 16,11 4 0-16,7-8 3 15,73-30-3-15,-84 16-12 16,2-2 4-16,-2-2-7 16,-6 0 14-16,15-14 2 15,-8-67 3-15,-23 85-4 16,-3 0 1-16,-4 3 6 16,-3 0 6-16,-8-5-2 15,-3 7-5-15,-46 38-5 16,66-15 7-16,3 0-5 15,2 3-1-15,2-1 1 16,-3 11 0-16,10 3-1 0,35 57-4 16,-31-75-5-1,-2 0 1-15,2-2-44 0,0 0-99 16</inkml:trace>
  <inkml:trace contextRef="#ctx0" brushRef="#br0" timeOffset="27409.8">27382 4435 123 0,'0'-26'304'0,"-10"3"-244"15,-42-28-38 1,43 48 34-16,1 0-11 0,-4 2-25 16,5 1-8-16,-11 1-9 15,-30 46 1-15,41-32-4 16,-4 5-2-16,4-2 2 15,3 2 2-15,-5 23 0 16,2-1-4-16,-2 88 3 16,9-116-5-16,2-4 4 15,0-4-15-15,3-2 8 16,4 5 7-16,2-13 11 0,49-61-7 16,-47 43-2-1,-1-2 5-15,1-4-6 0,3-2 2 16,11-28 1-1,50-153 0-15,-70 167-3 0,-5 2-2 16,-2 0 3 0,-2 8 2-16,0-32-4 0,-5 15-1 15,-18-5 1-15,23 58 0 0,0 10-4 32,-2 10 2-32,0 6 4 0,-3 20-2 0,0 17 0 15,16 133-3 1,-7-169 3-16,1-2 3 15,-1 1-1-15,0-4-4 16,0 24 5-16,7 57 2 16,-3-99-5-16,-3-2 2 15,2-1-2-15,-1-3 0 16,9 5 4-16,1-10-4 16,70-36 1-16,-62 23 2 15,-6 5-3-15,-3 4-4 0,-2-1 4 16,12-8 4-16,-5 4-3 15,7 1-2-15,-25 19 1 16,4 1 0-16,2 4 8 16,1 0-7-16,5 10 4 15,21 56-2-15,-31-69-1 16,0-4-4-16,3 2-6 16,-1-4 3-16,4 6-27 15,2-3-37-15,23-3-105 16,-24-3-124-16</inkml:trace>
  <inkml:trace contextRef="#ctx0" brushRef="#br0" timeOffset="27559.53">27860 4278 456 0,'-21'-39'51'0,"-45"-52"-10"16,56 84-6-16,1-2-13 15,3 4-11-15,2 1-11 16,-3-5-26-16,7 9-27 15,26 32 5-15,-16-19-82 16</inkml:trace>
  <inkml:trace contextRef="#ctx0" brushRef="#br0" timeOffset="28343.79">28011 4259 305 0,'-7'0'123'15,"2"2"-96"-15,-7 2 12 16,-7 9 11-16,-50 43 1 16,53-41-7-16,3 3-27 15,3 0-4-15,-2 0-13 16,-10 18 12-16,6 1-12 0,-4 57-1 16,22-82 1-1,0-2 0-15,3-2-6 0,2-2 3 16,6 5-7-1,45 2 8-15,-44-21 4 0,-1-4 1 16,3-4-1 0,-1-5-2-16,16-14 2 0,2-7-4 15,57-91 4 1,-84 112 2-16,1 8-3 16,-4 5-1-16,-3 4 8 0,4-6-3 0,-4 8-3 15,-4 36 0 1,4-20 1-16,-3 0 4 0,6 1-7 15,-1-2-2 1,4 15 2-16,21 55 1 0,-25-73-1 16,3-3-2-1,1-1-13-15,1 0 4 0,7 2-9 16,1-8 6-16,49-36 14 16,-54 18 2-16,3-1 1 15,-5-2-6-15,4 1 7 16,3-20 2-16,1 4 0 15,4-54-5-15,-20 84 3 16,0 6-4-16,0 0-5 16,-2 4 5-16,2 6 0 15,-11 65 7 1,11-54-7-16,2-3 1 0,2 0-1 16,1-2 1-16,4 14-1 15,0-7 0-15,24 12-6 16,-28-39 6-16,1 3 1 15,1-8-1-15,2 0 2 16,6-9 1-16,3-5-1 16,40-69-4-16,-49 80 4 15,-2 1-3-15,-2-2 1 16,1 1-7-16,3-7 7 0,4-8-3 16,-15 29-5-16,2 0 5 15,-2 4 3-15,2 2 11 16,2 6-11-16,0 4-2 15,18 59 2-15,-13-66 0 16,2 3-2-16,0-2 0 16,-3-1-98-16,8 10-9 15,-3-4-52-15</inkml:trace>
  <inkml:trace contextRef="#ctx0" brushRef="#br0" timeOffset="28709.85">28882 4198 418 0,'-4'-17'101'0,"-6"0"-74"15,4 1-2-15,-3-1 20 16,-7-18 1-16,5 5-27 16,-2-22-10-16,10 54-8 15,3 0-1-15,0 3 0 0,0 4 0 16,-2 12 1-1,-4 85 2-15,3-84-1 0,3-2-4 16,3 2 4 0,5-3-2-16,10 20 0 0,9-1-9 15,94 60 9 1,-104-86 8-16,-3 2-2 0,-6-4-2 16,-3 0 9-16,9 11 5 15,-12-6 0-15,-40 24-1 16,20-34-9-16,-2 0-6 15,0 1-2-15,-2-3-5 16,-16 6-44-16,-51 3-63 0,87-12-252 16</inkml:trace>
  <inkml:trace contextRef="#ctx0" brushRef="#br0" timeOffset="28869.86">29501 4421 705 0,'5'15'14'16,"-3"2"1"-16,0 2 7 16,-4-2-14-16,-5 20 3 15,-55 79-11-15,46-97-8 16,-1 4-51-16,-6 2-145 16</inkml:trace>
  <inkml:trace contextRef="#ctx0" brushRef="#br0" timeOffset="29429.43">29923 3921 669 0,'8'-7'1'0,"-3"3"-1"15,-3 40 0 1,-2-8 12-16,-2 12 4 0,-3 5-14 16,1 0 9-16,-2 40-4 15,-4 4-6-15,-5 132-2 16,15-197-13-16,0-4-4 0,0-2-60 15,0-6-73 1</inkml:trace>
  <inkml:trace contextRef="#ctx0" brushRef="#br0" timeOffset="29809.48">30435 3729 172 0,'-9'0'427'0,"0"6"-427"15,-49 35 1-15,36-21 3 16,-3 5-4-16,-4 6 12 16,0-1 11-16,-26 30-8 0,-3 5-6 15,-105 123-8 1,146-168 7-16,5-6-8 0,7-8-3 15,3-2 3 1,-4 8-7-16,8-8-7 0,43-14 14 16,-28 4 4-1,4 3 5-15,-2 2-9 16,2 2 1-16,16 2 0 0,84 33 14 16,-101-26-8-1,3 0-6-15,-2 0 1 0,-1 0-2 16,22 10 0-1,-1-2-49-15,68 18-24 0,-100-36-72 16</inkml:trace>
  <inkml:trace contextRef="#ctx0" brushRef="#br0" timeOffset="29999.65">30673 4137 599 0,'5'2'17'16,"-3"-2"-13"-16,20 2-4 16,-17 2 12-16,5-1-10 15,7 2 1-15,1-4-1 16,22 2-2-16,6-1-56 16,141-15-111-16</inkml:trace>
  <inkml:trace contextRef="#ctx0" brushRef="#br0" timeOffset="31461.65">31174 3721 542 0,'5'-45'34'16,"-3"45"-29"-16,-2 0 0 0,-2 1 22 15,2 1-7 1,2 8 9-16,3 13-3 0,33 125-20 16,-32-108 6-1,-1-2 4-15,-3-2-11 0,2-3-3 16,4 30 2-16,7 84 0 0,-11-141-4 16,0-4-4-1,-2 0 4-15,-2-2 0 0,6 2 3 16,-2-8 8-1,9-58-11-15,-17 47 0 0,-1-2-1 16,1 0-3 0,2 2 4-16,-6-17-1 0,6-5-12 15,12-72 3-15,-4 90 0 16,-1-1 7-16,1 0 1 16,4 5-19-16,1-11 21 15,11-9 3-15,-24 41-2 16,2-4-2-16,0 0 2 15,0 0 4 1,-2 0-5-16,4 0-4 0,4-4 2 16,-3 1 2-16,-1-1 5 15,2-3-5-15,-2 3 3 16,2-2 0-16,1-3-3 16,2 6 2-16,-7 4-1 15,0-1 5-15,0 0-4 16,0-1-4-16,2 2-2 15,3 13 4-15,-1-10 7 16,5 5-6-16,0 5 6 16,0 0 4-16,11 14-10 15,0 2-2-15,44 60 5 16,-52-78-1-16,-1-2-3 16,0 1-2-16,0-4 2 0,11 11 1 15,0-4-1-15,47 16 0 16,-55-33-5-16,-1 0 5 15,1-3 0-15,-1-4-9 16,16-10 8-16,56-82-1 16,-76 80-3-16,-5 2 4 15,-2 0 1-15,-2-2-1 16,2-23 1-16,-4 4-10 0,-27-80 10 16,27 107-2-16,0 8 2 15,2 4-2-15,0 2-18 16,-2-2 11-16,2 10 7 15,-18 84-1-15,14-56 3 16,-1-1 3-16,3-2 0 16,-3 2-6-16,-1 35 6 15,-10 142-2-15,16-183-1 16,3-9-3-16,1-4 3 16,3-5 3-16,3 17-2 15,2-11-2-15,39 1-3 16,-37-22 3-16,-4-4 1 0,3-3-16 15,1-1-10 1,13-13 5-16,-2-7 7 0,32-79 13 16,-52 96 1-1,-5 2 2-15,0 5 13 0,-2 2-8 16,-3-9 2-16,-21 24-7 16,14 7 1-16,1 5-5 15,3-2 4-15,0 6 4 0,-3 19-6 16,5 1 2-1,19 87-2-15,-7-124 5 0,2 4-3 16,-2-3-4 0,3-3-1-16,7 6 1 0,1-5 4 15,41-36-2 1,-45 11 0-16,-1 0 0 16,-1-3-14-16,1-2 6 0,7-21-1 15,19-93 7-15,-40 119-3 16,-3 7-3-16,-3-1 8 15,-3 3 0-15,-10-7-13 16,-3 7-31-16,-54 22-70 16,69-3-92-16</inkml:trace>
  <inkml:trace contextRef="#ctx0" brushRef="#br0" timeOffset="32192.36">32452 4048 295 0,'6'-20'82'15,"-6"-28"-35"-15,-4 44 19 0,-1 4-29 16,-4 0-24 0,-2 4-12-16,-9 4 4 15,-9 8-5-15,-71 68 0 16,85-59 0-16,3 1 5 0,1-2-4 15,0-1-2 1,-9 30 2-16,-22 90 0 16,39-132-1-16,6-5-7 15,1-2 7-15,3-2 6 16,8-2 2-16,7-7 15 16,80-76-22-16,-83 57 15 15,1-2-9-15,-1-4-3 0,2-2 1 16,19-34-2-1,-5-6 0-15,77-208-3 0,-94 218-14 16,-7-2-2-16,-5 9 7 16,-1 2 2-16,4-47 7 15,-9-74 10-15,-5 177-8 16,3 4 0-16,-5 4 1 16,-3 12 0-16,-6 12-3 15,-2 16 1-15,-27 159-1 16,43-150 2-16,2-2 1 15,0-4-6-15,4-3 6 16,2 49 4-16,2-12-7 0,23 129 2 16,-26-193-2-1,-1-4 4-15,0-4-4 0,1-6-3 16,2 12-11-16,22-14 7 16,-22-18 0-16,-1-2-18 15,1-4-4-15,-1-2 12 16,10-20 5-16,-3-4 12 15,28-86 0-15,-37 111 8 16,1 8 1-16,-3 4 0 16,0 2 2-16,-2-6-2 0,-2 7-2 15,-21 34-7 1,17-10 2-16,-7 2 1 0,3 3-3 16,1 2-2-16,-6 26 1 15,-16 115-2 1,36-152-26-16,3-6 9 0,5-2-18 15,1-3-14-15,17 1-13 16,9-11-30-16</inkml:trace>
  <inkml:trace contextRef="#ctx0" brushRef="#br0" timeOffset="32510.69">33196 3957 322 0,'-5'-25'55'0,"-4"-1"-26"16,-6-20 20-1,-56-80-6-15,61 115-7 0,6 8-25 16,4 0-10 0,0 7-1-16,-5 1-4 0,12 12 1 15,20 88 6 1,-13-80 0-16,-1 0-3 0,3-2-1 16,1 2 1-16,18 21 4 0,3 0-1 15,67 83-2 1,-100-110 2-16,3 2 21 0,-3-5-11 15,-2 2-9 1,1 14 9-16,-31 44 5 16,5-66-2-16,-3-2 4 15,-2-2-9-15,-2-1 3 0,-22 6-14 16,0-2-4-16,-96 0-34 16,127-9-72-16,4-2-205 15</inkml:trace>
  <inkml:trace contextRef="#ctx0" brushRef="#br0" timeOffset="34340.21">22712 5503 298 0,'-11'-11'278'16,"3"3"-251"-16,-9-9-11 15,-2 0 20-15,-43-30 18 16,46 36-17-16,-2 7-4 0,0 0-21 15,-2 6-10 1,-18 0 7-16,-89 46-3 0,98-28-5 16,0 0-2-1,-2 4 3-15,-2 2 0 16,-32 26-2-16,3 5-4 0,-106 144 4 16,155-162 0-16,5-5 2 15,5-4-4-15,3-3 2 16,-4 29 0-16,11-12 0 15,57 51-8-15,-45-84 7 16,4-5 0-16,6-2-6 16,0-2 6-16,27 2 2 15,140-26-2-15,-170 10 0 16,1 0-24-16,-2-2 24 16,-2 0-9-16,19-14 5 0,-5 2 3 15,23-53 1 1,-57 68-3-16,-6-2 3 0,-1 3-12 15,-2-1-1 1,-6-9 7-16,-5-1 1 0,-64-27 4 16,64 43 4-1,1 2-2-15,-3 0 0 0,7 3-2 16,-18-1 2-16,-18 8 1 0,52-8 0 16,-4 2-2-1,0-1 0-15,5 3 1 16,1-3 0-16,3 6-4 15,51 12 4-15,-44-15 0 0,3-2-8 16,4-1-15 0,0 0-35-16,21 0-1 15,7-1-87-15</inkml:trace>
  <inkml:trace contextRef="#ctx0" brushRef="#br0" timeOffset="35202.16">23145 5667 469 0,'-22'-10'46'15,"-99"-5"-24"-15,101 15-4 16,0 5 11-16,0 1-19 16,0 0 3-16,-16 8-13 0,3 5 1 15,-40 70-1 1,65-69 2-16,2 2 0 0,4-4-4 16,2 0 4-16,2 18-2 15,4-3 0-15,54 38-8 16,-46-67 8-16,4-1 0 15,2-6-2-15,0-1 2 16,16-3-10-16,78-51 10 16,-99 40 0-16,-2-3-6 15,1 1 6-15,-3 0-2 0,9-20 1 16,-2 0 0-16,10-56 2 16,-28 88 2-16,-2 0-3 15,0 2 1-15,0 2-1 16,0-7 4-16,-1 5-4 15,1 6 0-15,2 3-5 16,0 0 5-16,0 2 3 16,0 2-1-16,5 7 2 15,13 66-1 1,-16-59-1-16,2 1-4 0,3-2 4 16,-1 3 0-16,6 16-2 0,5-3-5 15,43 40 5 1,-46-72-1-16,-1-4-5 0,-1-4 6 15,1 0-3 1,14-7 0-16,-2-10-1 0,37-79-4 16,-58 80 8-1,1 0 1-15,-3 2 2 16,-2 2-6-16,2-17 6 0,-17-28 1 0,9 59-4 16,6 4 2-1,-2-1-2-15,2 3 0 0,-2 8 2 16,4 8-2-1,14 67 3-15,-9-73 3 0,2-2-4 16,0-1-1 0,-2 2 1-16,10 10 4 0,-1-6-6 15,28 13 7-15,-36-32-5 16,-2-2 17-16,3-2 0 16,-3-4-10-16,10-7-1 15,26-62 1-15,-35 61-8 16,-4 0-2-16,-1 0-7 15,0 1-8-15,2-12-13 16,-4 3-45-16,0-10-68 16</inkml:trace>
  <inkml:trace contextRef="#ctx0" brushRef="#br0" timeOffset="36194.58">24147 5536 406 0,'-4'-12'83'0,"-3"-8"-61"15,-22-44 22-15,18 50-6 16,-2-1-6-16,-3 4 7 15,3 1-14-15,-18-10-15 16,-3 4-3-16,-75-6-3 16,91 26 1-16,4 2-5 15,1 2-4-15,3 2 4 16,-15 12 0-16,9 2 0 0,5 79-1 16,20-78 2-1,9 0-1-15,7-3 0 16,6-3-4-16,29 23 4 15,163 51 4-15,-197-81-2 16,-6-2-4-16,-2 0 1 16,-5-2 1-16,14 9 0 15,-11 0 1-15,-23 21-1 16,-6-30 6-16,-8-2-4 0,2-2-4 16,-6 3 5-16,-22 0-1 15,-6 0-2-15,-105 8-5 16,142-19-3-16,5 2-30 15,4 0-25-15,2-2-39 16,-1-1-77-16</inkml:trace>
  <inkml:trace contextRef="#ctx0" brushRef="#br0" timeOffset="37010.06">24650 5550 88 0,'0'-6'204'0,"-19"-18"-127"0,17 22-17 16,0-5 1-1,-4 2 1-15,2-1-12 0,-5-8-12 16,-3-5 0-1,-53-45-17-15,45 51 8 0,-1 1-15 16,0 1-12 0,0 4 2-16,-16-7-4 0,3 4-2 15,-28 16-1-15,50 4-1 16,10 4 3-16,0 0 1 16,2 4-8-16,4 16 8 15,65 93-1 1,-46-105-6-16,3-3 0 0,3 1-3 15,0-1 10 1,29 17 0-16,-2-2-5 0,69 48 5 16,-118-72 0-16,-3-2 0 15,-4 0-1-15,-2-2 1 16,0 7 9-16,-15 2-9 16,-74 25-1-16,64-34 1 15,1 0 3-15,2-4-1 0,1-4-4 16,-17 2-5-1,-36-25-10-15,76 14-29 16,4-1-6-16,6-2-12 16,5-2 47-16,16-14-22 15,10-4-4-15,124-80 13 16,-141 94 7-16,1 3 6 16,-1 5 17-16,-4 0 10 0,22-10 22 15,-11 8 19-15,29 12-6 16,-55 10 2-16,-2 6 4 15,-1 4-22-15,2 3-20 16,3 17-2-16,18 94-1 16,-19-113-5-16,3-2-2 15,-3-3-6-15,2-4 1 16,4 10-30-16,2-7-49 0,20-20-58 16</inkml:trace>
  <inkml:trace contextRef="#ctx0" brushRef="#br0" timeOffset="37164.54">25005 5206 143 0,'-18'-4'454'0,"9"0"-445"16,5 1-6-16,-10-3-3 15,8 3-9-15,17 15-32 16,0-7-25-16,0 5-96 15</inkml:trace>
  <inkml:trace contextRef="#ctx0" brushRef="#br0" timeOffset="38065.5">25335 5486 512 0,'-12'-2'40'0,"-3"-2"-28"16,-5 0 26-1,-32 4-9-15,44 2-12 16,1 2-17-16,1 6 0 16,-6 4 0-16,-5 16 3 0,-6 8-3 15,-37 110-3-15,56-123 3 16,2-3 0-16,4-5-1 16,0 0-4-16,4 14-12 15,57 8 14-15,-45-43-6 16,1-2-22-16,4-4-10 15,-3-1-10-15,20-12-24 16,-2-7 35-16,55-96 8 16,-85 104 32-16,-2-1 16 15,-4 3 10-15,1 0 25 16,-1-16 3-16,-4 5-10 0,-23-14-10 16,23 43-23-1,2 4 1-15,0-1-12 0,0 4-2 16,0 5 2-1,14 58 6-15,-12-52-6 0,2 2 0 16,3 1 3 0,-3-4 1-16,2 20-4 0,4-2-3 15,5 67 3 1,-11-85 3-16,4-5-1 0,-2-2-4 16,1 1 3-16,6 4-2 0,3-5 2 15,33-12-1 1,-42-2 6-16,1-4-5 0,1-2-1 15,1 0-3 1,5-12-5-16,24-72 8 16,-35 75 0-16,0 4-3 15,-2-3 3-15,0 3 7 16,3-16-5-16,3 0 8 16,21-23-6-16,-31 52 12 15,0 4-13-15,0 2-3 0,2 0 0 16,0 2 3-1,2 7 0-15,27 42-1 0,-23-36 4 16,6-2-4-16,-3 1-2 16,-1 0 1-16,11 18-1 15,16 77 3-15,-33-97-2 16,-4-7-2-16,4-1 1 16,-2-1-2-16,5 3 2 15,-1-6-3-15,23-30 3 16,-16 12 4-16,0-2-2 15,2-2-4-15,1-1 4 16,10-19 1-16,3-1-3 0,49-68-2 16,-69 95 2-1,-1 11 3-15,-4 0-3 0,-2 1-5 16,2 0 5-16,6 40 4 16,-4-22 7-16,0 0-11 15,1 1 5-15,1 1-1 16,6 15-4-16,-3 2-13 15,20 69-63-15,-23-87-130 0</inkml:trace>
  <inkml:trace contextRef="#ctx0" brushRef="#br0" timeOffset="39180.01">27087 4989 162 0,'-10'-8'511'16,"-1"-4"-480"-16,-11-3-31 0,20 20 3 16,4 7-3-1,-2 12 11-15,2 10 19 16,2 29-25-16,0 21-3 16,13 196-2-16,-20-238 3 15,-1-6-2-15,0-4-2 16,-2-6 1-16,0 24 0 15,2-15 0-15,-5-5 2 0,7-33 3 16,0-3-5-16,0-6-13 16,-4-3 6-16,2-20-1 15,-3-141 1-15,10 126-8 16,-3-10-6-16,4 2 21 16,-4 5 2-16,4-39-2 15,-1 18 0-15,4-10-3 16,-9 90 7-16,8 10-2 0,1 9 1 15,1 12 3 1,8 26-2-16,5 21-2 0,52 193-4 16,-62-246 5-1,3-3-1-15,-1-3-2 0,1-9-8 16,9 18 8 0,49-6 4-16,-61-39 0 0,-2-6-1 15,5-4 0-15,-4-3-1 16,11-24-2-16,-4-8-8 15,3-148 8-15,-22 168 0 0,0 10 0 16,-2 5-3 0,2 10 2-16,-3-20-3 15,0 14 4-15,5 32-6 16,0-3 6-16,5 6 6 0,2 7-4 16,-3-2-4-16,9 21 5 15,34 106 2-15,-38-125-5 16,-3-7-4-16,2-2 4 15,0-6 1-15,13 16 0 16,-4-10-2-16,52-6 1 16,-57-12 0-16,1-8 2 15,1 0-2-15,1-3 2 16,12-14 2-16,2-5-3 16,48-76-2-16,-75 92 2 15,3 0 2-15,-2 2-3 0,1 2 1 16,2-11 0-1,-3-7 14-15,-6 30-14 0,3-2-1 16,0 4 8 0,0 5-5-16,0 7 11 0,3 10-11 15,13 100 6 1,-12-102-3-16,0-2-3 0,1-2-6 16,-1-2 2-16,8 17-3 0,1-12-7 15,38 13-33 1,-42-37-9-16,2 1-58 0,5-4-144 15</inkml:trace>
  <inkml:trace contextRef="#ctx0" brushRef="#br0" timeOffset="39340.78">27987 5005 436 0,'-17'-2'168'16,"-5"-3"-158"-1,5-1-9-15,1-5 1 16,21 9-2-16,-3 0-18 0,7 2-5 16,-1 4-59-16,17-1-119 15</inkml:trace>
  <inkml:trace contextRef="#ctx0" brushRef="#br0" timeOffset="39610.83">28430 5101 383 0,'4'10'125'0,"-8"2"-110"0,-45 56 10 16,29-42 35-1,-5 5-15-15,0 0-27 0,4 1 0 16,-27 35-12-16,-87 137 5 16,115-173-11-16,-1-5-1 15,10-2 1-15,3-8 0 16,-13 18-9-16,11-12-11 15,14-9-19-15,-2-20-6 16,2-5-5-16,3-6-2 16,-1-2-13-16,8-17-10 15,-1-8-40-15,26-136-54 16</inkml:trace>
  <inkml:trace contextRef="#ctx0" brushRef="#br0" timeOffset="39739.66">28113 5323 216 0,'7'-17'136'0,"-1"-23"-83"15,8 31 4-15,-9 28 10 16,1 5-18-16,-2-1-31 15,3 4 17-15,5 21-17 16,-2 2-11-16,19 88-1 16,-24-124-6-16,1-1-2 15,4-3-16-15,-2-5-51 16,11 8-25-16,2-12-79 0</inkml:trace>
  <inkml:trace contextRef="#ctx0" brushRef="#br0" timeOffset="40280.26">28590 4953 364 0,'0'-44'177'0,"-2"58"-156"0,2 5-9 16,0 6 0 0,-3-1 16-16,3 26 9 15,3 6-16-15,11 149-7 16,-12-167-13-16,-2 0 9 0,-2-2-7 15,-6-2-1 1,2 34-1-16,-47 113 3 16,39-163-2-16,5-4-4 15,1-4 4-15,0-7 3 0,-3 10-5 16,7-17-3-16,21-66 3 16,-3 42 4-16,-1-2-4 15,8-1 0-15,-1 0-12 16,16-24 8-16,-1 5-2 15,50-36-1-15,-85 89 5 16,0 2 0-16,0 3 2 16,2 4-2-16,0 12 5 15,15 88 2-15,-9-92-3 16,3-1 1-16,0 0 3 16,2-1-1-16,9 20-3 0,1-4-4 15,24 65 4 1,-41-91 1-16,-1-2-3 15,1-4 3-15,-4-2 2 16,8 1 33-16,-2-8-19 16,22-71-13-16,-26 56-5 15,0-5 5-15,-2 4-6 0,0 0-3 16,5-21-2-16,-7-54-2 16,-4 89-30-16,-1 3-16 15,1 4-69-15,0-1-186 16</inkml:trace>
  <inkml:trace contextRef="#ctx0" brushRef="#br0" timeOffset="41129.72">29221 5326 506 0,'-2'12'27'0,"4"9"-12"15,-2-2 28-15,2 20-5 16,4 5 7-16,26 104-41 16,-24-122 6-16,-2-2-10 15,-4-1-1-15,-2 2 1 16,0 19 1-16,-8-6 2 0,-29 30-6 16,32-70 6-1,-3 0 4-15,-4-4-7 0,5-5 0 16,-8-4 0-1,-14-71 0-15,31 69 2 0,1 2-8 16,1-2 0 0,5 4 1-16,7-18-13 0,3 6 8 15,68-42 10 1,-66 61 4-16,1-2-3 0,-3 0-2 16,2 0 3-16,19-8-1 0,0-2-1 15,80-42-2 1,-106 48 2-16,-1-2 2 15,-1-2 0-15,-4-1-4 16,7-14 4-16,8-67 2 0,-23 82-4 16,0 0-6-1,-5 3 6-15,1 6 9 16,-2-10-8-16,-8 11-2 0,-35 42 2 16,40-12 1-16,0 1-2 15,-2 0 2-15,2 4-2 16,-6 25 5-16,-4 0-4 15,-27 96-2-15,42-136 2 16,4 0-4-16,0-2 3 16,4-6-17-16,9 6 17 15,103-27 7-15,-83-2-7 16,-1-3 0-16,-3 2-13 16,0-2 11-16,27-20-1 15,-12-2 0-15,49-84 3 16,-88 110 6-16,-2 0-5 0,-3 1-1 15,-3 3 3 1,6-11-1-16,-3 7-2 0,15 5-7 16,-9 20 7-1,6 0 19-15,-1 7-17 0,4 0 3 16,12 15-4-16,58 91 5 0,-69-102-6 16,-8-4-2-1,-3 4 2-15,-5 0 6 16,-2 20 4-16,-17 0 7 15,-134 94-3-15,108-111 19 16,0-9-7-16,3-2-16 16,7-2-3-16,-34 12-1 15,15-10-6-15,-4-4 0 16,63-12-51-16,-1-6-53 16,10 0-22-16,3-2-157 0</inkml:trace>
  <inkml:trace contextRef="#ctx0" brushRef="#br0" timeOffset="41300">30388 5560 556 0,'7'4'19'16,"13"5"-6"-16,-15 0 25 0,-10 59 0 16,-9-54-9-1,-1 3-16-15,-3 0-11 0,0 3-4 16,-16 15-12-1,-47 63-37-15,79-96-47 0</inkml:trace>
  <inkml:trace contextRef="#ctx0" brushRef="#br0" timeOffset="41469.66">30840 5591 676 0,'-4'0'0'0,"6"-3"-38"15,-2 1-176-15</inkml:trace>
  <inkml:trace contextRef="#ctx0" brushRef="#br0" timeOffset="41879.97">32015 5497 221 0,'0'0'0'0,"4"0"-26"15,-1 1 5-15,3 4-49 16,5 1 70-16,7 3 98 15,67 26-29-15,-70-34 19 16,3 1 44-16,0-2-37 16,0 3-23-16,15-3-4 15,0-5-24-15,48-19-40 16,-74 14-4-16,-5 1-31 16,-2 4-131-16,2-1-151 0</inkml:trace>
  <inkml:trace contextRef="#ctx0" brushRef="#br0" timeOffset="45280.1">24702 3703 89 0,'0'-4'0'0,"2"0"15"0,2 0 36 16,-1-2-24-16,6-2-7 15,20-18-5-15,-24 24 2 16,-3 1-2-16,-2-2 13 16,0 3 0-16,2-2-8 15,-4 0 0-15,-10 0-4 16,8 2-2-16,2 0 7 15,-1 0-6-15,3-1 9 16,-4-2-6-16,4 2 8 16,-2 1 1-16,2 0-9 15,0-2 2-15,0-1-1 0,0 3-9 16,0-2 2-16,2 2 4 16,-6 0-1-16,4 2-3 15,-5 1-8-15,5 0 6 16,-6 11 17-16,-2 10-12 15,-38 109 6-15,38-105-11 16,0 1 2-16,2-2 0 16,-1-1-11-16,-5 24 5 0,6-3-6 15,-1 61 1 1,7-94-1-16,0-4 1 0,0-4-1 16,0-3-2-16,3 6 2 15,5-11 3-15,-6-5 5 16,-2 1-5-16,6-7 19 15,0-5-19-15,5-12-1 16,5-11-2-16,35-95 0 16,-49 108 0-16,3 0 0 15,-3 0-5-15,0 4 5 16,1-26 1-16,1 7 0 0,0-39-1 16,-2 81-7-1,-4 1 7-15,2 1-9 0,-2 4-15 16,2 1 13-1,-4 69 11-15,2-50 2 0,-1 1 3 16,1-1-1 0,0-2-3-16,-3 21-1 15,3-4 0-15,-9 60 0 16,7-89 0-16,-1-4 1 0,3-1-3 16,0-2 4-16,-3 4 0 0,2-6 4 15,11-10-3 1,-8 5-4-16,0-4 1 0,-2-2-7 15,2-4 5 1,-3-7 2-16,-2-56 4 16,3 62-4-16,0 1-7 15,0 6 6-15,0-1-11 16,0-8-8-16,-3 5 7 0,1-1-2 16,4 12 8-16,0 0-16 15,0 0-27-15,0 3-36 16,0 3-30-16</inkml:trace>
  <inkml:trace contextRef="#ctx0" brushRef="#br0" timeOffset="52191.49">15984 4124 287 0,'4'-42'35'16,"-4"38"-5"-1,0-1-7-15,2 0 6 0,-2 0 5 16,0-4-3-1,0-1-11-15,-2 8-6 0,2 4-10 16,0-2 4 0,-2 0-6-16,2 2 2 0,0 0-1 15,-2 1 1 1,2-3 1-16,0 0 2 0,0-3-5 16,0 6 9-16,0-3 1 15,-2 2-5-15,-3 2 2 16,5-4-1-16,-2 0-4 15,0 0 0-15,2 2-3 16,-2 2 22-16,-14 28-10 16,7-18-7-16,3-2 7 15,-8 4 1-15,-4 4 3 16,-16 18-2-16,-10 6-6 16,-147 120 6-16,150-133-5 0,1-4-5 15,4 1 5-15,5-3-1 16,-35 28-4-16,5-3-4 15,-92 77 1-15,132-110 2 16,4-6-4-16,1-1-1 16,3-4 1-16,-12 12 0 15,-22 10-1-15,38-20 1 0,1 1-3 16,-4-4 3 0,3 3 0-16,-10 5-2 0,3-4 1 15,-7 8-3 1,23-17-6-16,0 0-9 0,0-2-41 15,5 2-23 1,2 0-20-16,6 0-119 16</inkml:trace>
  <inkml:trace contextRef="#ctx0" brushRef="#br0" timeOffset="53196.49">13007 5432 466 0,'-5'-10'25'16,"1"2"4"-16,-2-10-2 15,-1 6 13-15,0 12 12 16,7 2-19-16,-3 0-20 15,1 10-2-15,0 8 4 16,-4 21 7-16,-32 169-16 16,24-166 1-16,5-4-7 15,1-6 5-15,4-4-5 16,-8 29 1-16,7-15-1 0,5 7 0 16,0-54-1-1,0-1 1-15,3-3 6 0,-1-9 2 16,4-14-8-16,2-14 0 15,31-158 0-15,-34 163-2 16,3-1-1 0,2 5 0-16,1 0-12 0,11-30 15 15,85-100 0-15,-85 153-3 16,-1 3 3-16,-4 6 0 16,-1 6-5-16,17 2 3 0,-4 12-2 15,32 94 3 1,-66-85 1-16,-2 2 0 0,-2 4 0 15,-4-4 0 1,-11 31 1-16,-5-4-2 0,-94 114-2 16,103-145 1-1,0-3-2-15,2 0-18 0,2-5-5 16,-12 12 10-16,-9 1 9 16,43-34-14-16,0-7 2 15,7-6 19-15,3 1 1 0,15-20-3 16,7-3 3-1,98-72 2-15,-120 102 0 16,-3 4-4-16,-2 2 4 16,2 2 2-16,12-3-4 15,-2 12 3-15,43 53 3 16,-55-32 11-16,1-2-7 0,-4 2 3 16,-1 0-12-16,9 26 6 15,26 89-7-15,-33-131-2 16,-1-6-3-16,4-2-8 15,1-2-31-15,9-1-48 16,7-12-175-16</inkml:trace>
  <inkml:trace contextRef="#ctx0" brushRef="#br0" timeOffset="53330.06">13499 5497 525 0,'-15'-11'28'16,"-16"-9"-14"-1,-23 4-13-15,52 14-1 0,0 2-10 16,2 2-12 0,2 2-62-16,2 6-122 0</inkml:trace>
  <inkml:trace contextRef="#ctx0" brushRef="#br0" timeOffset="53759.69">13636 5532 67 0,'8'9'446'0,"-10"23"-435"16,6-24-8-16,3 2 16 15,0 3 16-15,0 3-5 16,8 14-11-16,5 11-18 16,58 110 7-16,-69-124-8 15,4-7-1-15,-1 0 1 16,-1-6 0-16,9 15 0 0,0-11-1 15,25 0 0-15,-43-22 1 16,0-2 10 0,4-2-9-16,-1-5 2 0,7-13-3 15,34-84-3-15,-38 90 3 16,0 3 0-16,1 0 2 16,-3 3-2-16,10-12-4 15,-3 8 4-15,12 9-2 16,-23 24 2-16,4-1 9 0,1 5-1 15,-3 0 3 1,8 17-6-16,-1 0-4 16,18 74-1-16,-23-98 0 15,2-1-10-15,-2-5-8 0,1 0-19 16,6 2-31-16,34-19-15 16,-43-3-69-16</inkml:trace>
  <inkml:trace contextRef="#ctx0" brushRef="#br0" timeOffset="53900.08">14132 5591 382 0,'-16'-31'43'15,"1"12"-29"-15,-1 0-13 16,16 17-2-16,2 2 1 0,0 0-7 16,4 2-3-16,0 2-30 15,32 20-42-15,-32-21 19 16</inkml:trace>
  <inkml:trace contextRef="#ctx0" brushRef="#br0" timeOffset="54447.45">14315 5532 390 0,'-9'-4'47'0,"2"2"-12"0,0-2-5 16,-3-2 14-1,-13 0-9-15,23 7-23 0,0-1-11 16,2 3 2 0,3 1-1-16,3 8 16 0,8 2-11 15,78 59 3 1,-72-62-2-16,5 2-7 0,0 3 4 16,-1 0-1-16,28 15-2 15,-3 6-4-15,76 75-2 16,-120-92 3-16,-3 2-2 0,-4-1-1 15,-4-2 4 1,-5 19 3-16,-69 56 0 16,60-86-4-16,0-4 2 15,3-1 5-15,-1-6-6 0,-11 2-1 16,6-11-4-16,-9-76-1 16,35 65-1-16,3-3 5 15,1 0-17-15,3 1 17 16,9-24 0-16,4 1-6 15,64-60 8-15,-73 102 4 16,-5 2-2-16,-2 1 2 16,0 6-4-16,11 1 9 15,31 64-1-15,-46-42 3 16,-1-2-1-16,0 0 2 16,1-2-12-16,4 20 0 0,0-4-5 15,31 44 5 1,-36-78-11-16,1-4-22 0,-3 0-2 15,3-4-14 1,-1-4-50-16,0-7-76 0</inkml:trace>
  <inkml:trace contextRef="#ctx0" brushRef="#br0" timeOffset="54599.72">14741 5474 106 0,'-12'-13'376'0,"3"5"-313"16,-7-15-45-16,3 10 5 15,3 5-12-15,10 9-11 16,0-2-17-16,2 2-29 16,2-1-1-16,2 1-10 15,8 2-22-15,53 3-93 16</inkml:trace>
  <inkml:trace contextRef="#ctx0" brushRef="#br0" timeOffset="55083.39">14918 5459 280 0,'12'11'61'0,"-1"3"-5"0,-3 2-22 15,4 2-1-15,13 14 7 16,-1 4-26-16,58 87 7 16,-66-101-3-16,-3 2-13 15,-2-1 6-15,1-4 1 16,7 25-12-16,-3-6 0 0,7 53 3 16,-21-89-6-1,0-4 2-15,0-1-11 0,1-1 12 16,1-7 1-1,27-68-1-15,-24 55-4 0,2 3 0 16,-2 0 4 0,-1 3 0-16,7-18-4 0,1 8 4 15,24-24 0 1,-36 52 0-16,4 2-4 0,2 4 4 16,-2 4 2-16,11 10 9 15,2 4-10-15,47 75 3 16,-59-84 0-16,5-1-2 15,-4-2-4-15,1-3 4 16,11 10 0-16,34 3-2 16,-43-22-2-16,-3-3 2 15,0-6 8-15,-2 1-8 0,9-11 1 16,-8-2 0-16,-4-73 4 16,-13 76-5-16,2-1 0 15,-3 2 0-15,-1 3 4 16,-12-14 3-16,-2 7-7 15,-66-1-3-15,76 25-2 16,3 4-20-16,4 1-51 16,2 1-37-16</inkml:trace>
  <inkml:trace contextRef="#ctx0" brushRef="#br0" timeOffset="56159.7">16108 3980 156 0,'-8'-4'140'0,"-4"-5"-81"0,3 2-12 15,1-3-1 1,8 8 2-16,-2 2-2 0,2 0-10 15,-3 0 0 1,3 0-15-16,-2 2-2 0,2 8-15 16,2-4 5-1,7 6 4-15,6 4-3 0,3 6 8 16,20 21-3-16,161 143-9 16,-157-146 8-16,5 0-8 15,4 0 13-15,7 0-15 0,54 40-1 16,8-1-3-1,250 125 1-15,-322-178-1 0,-3-4 0 16,-5-4 0 0,-4-1 3-16,32 13-3 0,-16-8-8 15,26 4 4 1,-80-26 1-16,2-2-4 0,0-2-6 16,-3-1-35-16,-1-4-47 15,-32-44-48-15,30 42-118 16</inkml:trace>
  <inkml:trace contextRef="#ctx0" brushRef="#br0" timeOffset="56789.97">16752 5065 500 0,'-39'-14'47'16,"36"18"-41"-16,-2 2 9 0,1 4 26 16,-1 8-3-16,-5 19-19 15,-6 13-18-15,-40 178 5 16,47-188 10-16,-2 0-10 15,3 0-5-15,-2-4 3 16,-7 39-1-16,-26 111-3 16,41-178-8-16,0-2 0 15,2-5-2-15,2-1 10 16,2-2 4-16,4-15-3 16,44-100-2-16,-42 85-6 15,1-4-9-15,-1 1 6 0,-2-8 2 16,5-39-9-16,-7-8 12 15,1-163 5-15,-12 229 4 16,3 10-4-16,2 4 2 16,0 4-2-16,0-8 0 15,16 31 1-15,-9-3 2 16,1 5-2-16,9 1 5 16,0 6-6-16,24 23-1 0,7 6 1 15,128 138 0 1,-155-163 1-16,-4 0-2 0,-3-3 2 15,-3-4-4 1,11 26 4-16,-11-8-1 0,-17 47 7 16,-3-83 9-1,-7-1-14-15,3-4 0 0,-5 0-2 16,-16-3 9-16,-95-27-9 16,100 19-4-16,7 1-2 15,7-1-1-15,1 4-33 0,-15-9-48 16,16 6-156-1</inkml:trace>
  <inkml:trace contextRef="#ctx0" brushRef="#br0" timeOffset="58680.08">17463 5364 478 0,'-22'-4'56'15,"2"4"-49"-15,-19-4-6 16,-3 8 9-16,-66 36 17 16,92-29-11-16,3 4-13 15,1 1 0-15,3-2 0 16,-9 14-3-16,10-1-6 0,22 46 6 16,-6-65 0-1,1-2-6-15,5-1 5 0,-4-4 1 16,17 4 1-1,78-37-1-15,-87 21-1 0,1-2 1 16,2-2 0 0,-3 3 3-16,22-14-4 0,0 4 2 15,78-10 3 1,-100 42-4-16,1 6-3 0,2 6 3 16,1 2 14-16,20 24-13 0,0 13-1 15,70 157 10 1,-112-182 5-16,-4 0-15 0,-5 0 6 15,-5-1-3 1,-10 29 3-16,-97 90-4 16,90-143-4-16,0-2 4 15,5-5-1-15,3-6-1 16,-26 0-4-16,7-10 4 16,-43-70-2-16,79 67-3 15,3 2 5-15,1-1-17 16,4-1 15-16,5-13 1 15,6 1-13-15,78-77 14 0,-73 85 0 16,1 1-1-16,-2 0 0 16,1-2 2-16,18-23 8 15,74-101-1-15,-91 114-8 16,1-2 7-16,-3-1 3 16,-1-6-10-16,16-37 0 15,-3-8 1-15,24-198 3 16,-53 235-4-16,-7 0-5 0,-2-2 5 15,-9 0 3 1,-11-40 2-16,-4 8 7 0,-61-62 7 16,88 146-14-1,-1 5-5-15,3 8 0 0,0 10 0 16,-4 20 0-16,16 180-1 16,5-179-1-16,3 3-2 15,-6 2 3-15,1 6 1 16,10 53-7-16,-8-1 7 15,0 195 0-15,-10-279-4 0,3-6-2 16,1-8-4 0,0-4 8-16,8 6-3 15,5-18 2-15,72-76-7 16,-75 56 0-16,-1 2-1 0,-1 2 3 16,-1 6 8-16,8-17 6 15,9-3 0-15,-31 34-5 16,0 2 5-16,0 6 12 15,3 0-10 1,1 10-2-16,1 8 0 0,6 90 5 16,-9-87-11-16,2-1 0 15,3-3 0-15,2 0 0 16,6 21-3-16,6-8-3 16,57 14-1-16,-65-62 7 15,0 1 4-15,1-6-3 0,-6-3-1 16,15-16 0-1,25-108-2-15,-50 115 2 0,-2 2-1 16,-5-1 1 0,-1 2 0-16,-13-27-2 0,-8 7 2 15,-87-48 12 1,95 92-11-16,4 2-1 0,-2 4-1 16,8 0-2-16,-11 3-6 0,7 4-11 15,29 29 10 1,3-39 5-16,1 2-7 0,0-3 5 15,-3 0-9 1,19 0 13-16,61-13-3 0,-78 5 5 16,-6 1 1-1,5 2 5-15,-3-4-3 0,13-3 5 16,-3 2 0 0,43-16 16-16,-51 26-14 15,-1 2-4-15,-1 0 6 16,2 2 2-16,11 10-8 15,-1 4-3-15,29 74 1 0,-48-76 13 16,-2 0-13-16,0-1-2 16,0-3-1-16,5 14 1 15,24 22-1-15,-22-53 0 16,5 0 0-16,-2-4 14 16,5-2-14-16,12-11-3 15,2-9 3-15,54-97 3 16,-81 104 0-16,2 5-5 0,-3 0 4 15,-1 7 5 1,2-12-7-16,-2 10 1 0,-8 25-1 16,8 6 10-1,2-1-9-15,1 1-1 0,0 2 2 16,3 19 1-16,24 77-3 16,-28-102-6-16,2-2 6 15,1-5-1-15,0-3-3 16,4 9-4-16,2-10 8 15,34-31 4-15,-36 10-4 16,1 2-4-16,-3-2 4 16,-1-1 0-16,10-18 0 0,-7 3 0 15,27-66 0 1,-29 83-3-16,2 6 3 0,-6 4-10 16,1 5 10-16,10-10 0 15,38 33 6 1,-39-12-4-16,3 2 3 0,-3 0 4 15,1 0-9-15,16 14-3 16,-1-2 3-16,46 52 0 16,-69-70-4-16,-2 2 3 15,-2-1 2-15,3-3 0 16,7 2-1-16,1-2 0 0,41-22 0 16,-48 1 4-1,4 3-3-15,-3-3-2 0,-1 0 2 16,11-17 4-1,29-80-5-15,-40 96-1 0,-2 7 1 16,-4 5 8 0,0 5-7-16,3-5 4 0,-3 16 24 15,-4 87 11 1,-3-66-18-16,3-3-15 0,2 0 5 16,0-2-8-16,2 27-4 0,3-5-1 15,22 62-10 1,-17-106-27-16,2 2-48 0,-1-4-102 15</inkml:trace>
  <inkml:trace contextRef="#ctx0" brushRef="#br0" timeOffset="66380.14">26514 621 436 0,'-14'-10'17'0,"-6"-6"-14"0,-2-6 5 15,-7-20 13 1,22 36 4-16,3 4 20 15,2 2-26-15,2-2 6 16,-2 0-14-16,2 2-3 16,4 0 12-16,-4 0 9 15,0 0-16-15,0 0-1 0,0-2-7 16,0 2 10-16,2 0-12 16,-4 2-1-16,2-2-1 15,0 2-1-15,-2 8 5 16,-3 20-2-16,-2 20 8 15,-37 227 6-15,35-213-2 16,2 7-4-16,0-2 4 16,3 2 2-16,-5 67-13 15,3 5 4-15,-17 264-5 16,15-345 6-16,-2 0-9 16,1 2 1-16,3-2-1 0,-10 57 3 15,-35 184 0-15,44-275-6 16,3-6 6-16,-1-4 1 15,3-5-4-15,-4 14-4 16,1-13 4-16,7-8 8 16,-2-8-6-16,0-1-1 15,0 3 1-15,3 0 8 16,-3-1-10-16,0 1-1 0,0-3 1 16,2 3 0-1,-2 0-1-15,0 0-3 0,0-1-3 16,4-1 7-1,34-10 3-15,-9 4-1 0,8-1 0 16,13-2 2 0,8 0-4-16,53-11 0 0,23 0 0 15,347-36 1 1,-396 52-1-16,12 4-4 0,11-2 2 16,-4 0 2-16,108-2-10 15,6 5 4-15,437 9 5 16,-560-1-1-16,-9 1 2 0,-10 2-5 15,-3 1 5 1,77 6 1-16,199 32 0 16,-320-48-2-16,0 2 2 15,-4-2-6-15,-1-1 5 0,21 0-2 16,-5-1 2-16,42-12 2 16,-74 12-2-16,-4-2 0 15,2 1 0-15,-1 2 5 16,5-1-5-16,-2-2-4 15,9 3 4-15,-12 0 2 16,-1 0-2-16,-1 0 0 16,1 0 0-16,5 0 3 15,13 0-3-15,-19 0-6 0,1 3 6 16,2-3 4 0,1 0-4-16,5 1 0 0,1-1 0 15,24-6 3 1,-35 6-3-16,4-1-3 0,-6-2 3 15,2 1 5 1,2-2-3-16,-4-4-4 0,2-19 4 16,-4 18 2-1,-2-1-4-15,0-4-3 0,0 0 3 16,0-20 2-16,24-128-1 16,-9 110-2-1,3-5 2-15,3 1 1 0,2-2-2 16,14-60-5-16,-2-7 5 15,36-270 0-15,-65 321 1 16,0 0-2-16,-2 4 2 16,0 8 3-16,2-63-4 15,-4 21-4-15,-4-98 4 16,4 192 0-16,-1 1 0 16,1 3 0-16,2 2-2 0,-4-4 0 15,-3 4 2 1,7 4-3-16,-3 0 3 0,3 0 2 15,3 0-1 1,-3-2-2-16,0 1 2 0,-16-28-3 16,6 19-1-16,-9 0-3 15,-8-3 6-15,-10-2 0 16,-38-11 2-16,-24-2-4 16,-307-56-3-16,313 72 4 15,-5 5-21-15,-6-1-12 0,-12 3 14 16,-117-7 7-1,-586 4-4-15,705 1 12 0,21 0 5 16,16-2-3 0,17-2-1-16,-65-9-35 0,41-6-9 15,-32-67 22 1,112 83-6-16,0-2-12 0,2 2-28 16,-2 7-138-16</inkml:trace>
  <inkml:trace contextRef="#ctx0" brushRef="#br0" timeOffset="67290.1">27665 1145 621 0,'-31'-12'23'16,"22"10"1"-16,7 2-23 15,-6 0 9-15,-4 4-2 0,-15 5-6 16,-6 5 3-16,-128 79-4 16,139-77-1-16,5-1-3 15,0-1-14-15,5 1-22 16,-18 15-44-16,8-4-73 15</inkml:trace>
  <inkml:trace contextRef="#ctx0" brushRef="#br0" timeOffset="67495.56">27334 1175 249 0,'-23'-11'343'16,"23"11"-343"-16,3 0-3 0,-1 3 3 15,-2 1 15 1,6 6-2-16,3 8 5 0,34 74-15 16,-30-70 4-1,1-2-7-15,3-2-10 0,1 0-17 16,20 22-53-16,115 77-158 0</inkml:trace>
  <inkml:trace contextRef="#ctx0" brushRef="#br0" timeOffset="68059.62">29593 1135 553 0,'6'-11'69'0,"-8"1"-42"0,0 9-9 16,0 2 10-1,-7 9-5-15,-7 7 4 0,-15 11 1 16,-9 11-15-16,-128 106 1 16,153-127-14-16,-1-1-3 15,3-4 2-15,-1-1-1 16,-9 16-42-16,0-6-42 15,-31 41-81-15,50-59-38 16</inkml:trace>
  <inkml:trace contextRef="#ctx0" brushRef="#br0" timeOffset="68231.42">29229 1346 543 0,'0'0'27'0,"3"3"-27"0,1 1 0 15,0 4 7 1,6 7-5-16,3 4 0 0,45 88-2 16,-50-88 0-1,4 4-1-15,-1-1-16 0,-5 4-120 16</inkml:trace>
  <inkml:trace contextRef="#ctx0" brushRef="#br0" timeOffset="68700.8">28369 1871 667 0,'-6'3'9'0,"-3"8"-1"0,0 3-8 16,-6 0 32-16,-19 17-5 15,-9 2-6-15,-108 84-17 16,136-108-2-16,4 3-2 0,1-1-14 15,2-4-5 1,-11 15-14-16,-18 30-57 0,32-43-86 16</inkml:trace>
  <inkml:trace contextRef="#ctx0" brushRef="#br0" timeOffset="68915.44">27877 1981 514 0,'-4'2'154'0,"-1"9"-154"15,18 2-31-15,-5-7 31 16,0 4 17-16,5 5 0 16,3-1-16-16,13 22-2 0,5 3-6 15,74 113 2 1,-89-124-41-16,-1-2-107 0</inkml:trace>
  <inkml:trace contextRef="#ctx0" brushRef="#br0" timeOffset="69829.98">27000 1215 680 0,'-14'-10'0'0,"9"1"-93"16,1 2-113-16</inkml:trace>
  <inkml:trace contextRef="#ctx0" brushRef="#br0" timeOffset="70019.7">27355 917 541 0,'-12'-7'39'0,"3"4"-19"16,-11-8-20-16,1 1 0 16,-14-12-1-16,31 21-6 15,2-4-33-15,4 3-102 0</inkml:trace>
  <inkml:trace contextRef="#ctx0" brushRef="#br0" timeOffset="70179.85">27754 810 502 0,'-8'2'48'0,"-1"12"-48"15,-5-14 0-15,-5-2 11 16,16-1-11-16,0 3 0 15,6 0-86-15,4 0-77 16</inkml:trace>
  <inkml:trace contextRef="#ctx0" brushRef="#br0" timeOffset="70349.63">27966 1405 658 0,'-22'8'8'16,"9"-4"-1"-16,2-1-7 16,6-2 0-16,-13 4-1 15,-4-8-41-15,22 3-106 16</inkml:trace>
  <inkml:trace contextRef="#ctx0" brushRef="#br0" timeOffset="70530.03">27659 1692 481 0,'-52'18'134'0,"-102"-14"-131"0,133-11-3 16,3 2-14-1,5 3-45-15,-4-2-142 0</inkml:trace>
  <inkml:trace contextRef="#ctx0" brushRef="#br0" timeOffset="70689.75">27004 1855 634 0,'-16'12'15'15,"-18"-21"-13"-15,30 3 21 16,2-4-5-16,0 2-18 15,0-2-30-15,-3-9-29 16,5-3-92-16</inkml:trace>
  <inkml:trace contextRef="#ctx0" brushRef="#br0" timeOffset="70844.25">27093 1453 529 0,'-10'-20'46'16,"4"4"-46"-16,0-2-4 16,-3-1 0-16,-5-20-51 15,-1 5-60-15</inkml:trace>
  <inkml:trace contextRef="#ctx0" brushRef="#br0" timeOffset="71002.5">26711 1201 253 0,'-12'-2'353'0,"5"2"-353"0,-7 2-51 16,6-9-65-16,49-20-7 16</inkml:trace>
  <inkml:trace contextRef="#ctx0" brushRef="#br0" timeOffset="71231.32">28284 1283 438 0,'8'8'221'0,"-8"-10"-215"0,-12-22-6 16,12 22 0-1,0-2-17-15,-2 2-49 0,0-3-78 16</inkml:trace>
  <inkml:trace contextRef="#ctx0" brushRef="#br0" timeOffset="71679.5">29292 1506 750 0,'-17'0'7'0,"-15"10"-7"15,6-12-21-15,-6-14-6 16,21 10-85-16,2 3-105 15</inkml:trace>
  <inkml:trace contextRef="#ctx0" brushRef="#br0" timeOffset="71847.07">29225 1371 687 0,'-172'-13'24'0,"161"6"-8"16,5 1-14-16,-1-3-4 16,5-4-23-16,-5-8-46 15,23-52-101-15</inkml:trace>
  <inkml:trace contextRef="#ctx0" brushRef="#br0" timeOffset="72010.07">29363 1171 697 0,'-17'-8'8'0,"3"2"-8"0,5-2-3 16,-11-6-10-16,4-30-72 16,23 34-38-16,11-1-229 15</inkml:trace>
  <inkml:trace contextRef="#ctx0" brushRef="#br0" timeOffset="72179.75">29738 1211 569 0,'-5'0'30'0,"5"2"-29"16,0-4 3-16,-3 2 38 15,9-4-42-15,-2 2-45 16,0 8-54-16,3 0-12 15</inkml:trace>
  <inkml:trace contextRef="#ctx0" brushRef="#br0" timeOffset="72321.13">29952 1867 594 0,'-18'34'11'16,"-14"38"-10"-1,-34 103-1-15,59-156-2 0,-2 3-63 16,4 1-194 0</inkml:trace>
  <inkml:trace contextRef="#ctx0" brushRef="#br0" timeOffset="72479.66">29466 2416 691 0,'-69'10'42'0,"-99"-22"-39"0,160 4-3 16,-1-2-17-1,4-2-89-15,3 2-139 0</inkml:trace>
  <inkml:trace contextRef="#ctx0" brushRef="#br0" timeOffset="72639.87">29123 2130 542 0,'-23'-9'142'0,"-19"-3"-141"15,-16-56 12-15,58 50-13 16,-2 0 0-16,2 2-21 16,5-2-79-16,5-16-178 15</inkml:trace>
  <inkml:trace contextRef="#ctx0" brushRef="#br0" timeOffset="72778.8">28982 1994 591 0,'-143'19'0'0,"126"-23"-17"0,1 0-63 15,5 0-179-15</inkml:trace>
  <inkml:trace contextRef="#ctx0" brushRef="#br0" timeOffset="72986.12">28392 2163 658 0,'-2'-78'3'16,"2"70"-3"-16,2-4-25 15,-4 2 6-15,2-1-67 16,0-10-236-16</inkml:trace>
  <inkml:trace contextRef="#ctx0" brushRef="#br0" timeOffset="73129.95">28022 1949 180 0,'-47'-18'399'0,"11"4"-399"16,5 4-171-16</inkml:trace>
  <inkml:trace contextRef="#ctx0" brushRef="#br0" timeOffset="73302.42">27543 1935 506 0,'-7'9'17'0,"-2"8"-17"16,1-1 0-16,-19 40 9 16,20-45 5-16,-2-3-3 15,5-1-3-15,-1-1-2 16,-1 8-6-1,8-4-39-15,51 31-81 0</inkml:trace>
  <inkml:trace contextRef="#ctx0" brushRef="#br0" timeOffset="73449.7">28292 2542 607 0,'-8'0'0'16,"6"4"-153"-16,-11-8 115 0,-24-14-50 16</inkml:trace>
  <inkml:trace contextRef="#ctx0" brushRef="#br0" timeOffset="73629.63">28309 2408 248 0,'-19'0'518'0,"-10"-8"-511"15,-67-46 0 1,86 44 13-16,6 1-20 16,-2-2-38-16,6 2-113 15</inkml:trace>
  <inkml:trace contextRef="#ctx0" brushRef="#br0" timeOffset="73819.81">28425 2327 757 0,'-198'-50'0'0,"189"47"-2"0,9-5-141 16,6-5-18 0</inkml:trace>
  <inkml:trace contextRef="#ctx0" brushRef="#br0" timeOffset="77419.97">23609 4159 508 0,'-14'-32'26'0,"9"32"4"16,5 0-3-16,-2-3 9 16,0 3 2-16,-2 3-6 15,-8 5-21-15,8-4-10 16,-1-2 5-16,3 2 4 16,-2-1-9-16,-1 3 0 0,-2 3-1 15,-21 26-6 1,14-26-45-16,3 1-114 0,9 0-207 15</inkml:trace>
  <inkml:trace contextRef="#ctx0" brushRef="#br0" timeOffset="78766.84">28134 3800 314 0,'-12'-7'144'0,"10"6"-81"0,2 1-38 15,0 0 16-15,0 0 14 16,-2-3 1-16,6 7-26 16,-4-5-11-16,0-3-4 15,0 4 5-15,0 0-20 16,0-4-4-16,0 4-19 16,2 4-43-16,0-6-67 0,3 5-253 15</inkml:trace>
  <inkml:trace contextRef="#ctx0" brushRef="#br0" timeOffset="83629.77">9752 463 350 0,'-36'-62'39'16,"33"56"-16"-16,-3 2 2 0,2 0 12 15,-3 0-2 1,-1-5 9-16,-2 4-14 16,-7-13-12-16,15 18 4 15,-1 0-4-15,3 0-5 16,-3 0 1-16,1 1-1 16,4 5-13-16,-2-3-1 15,0-1-9-15,0 8 10 0,0 11 14 16,3 29 4-16,2 27-2 15,24 298 3-15,-27-301-6 16,2 4 1-16,1 1-9 16,-1-1 9-16,4 75-5 15,2-3-8-15,17 277 3 16,-32-363 3-16,2 4-5 16,1-2 0-16,-2-4-2 15,-5 63 10-15,-42 207-8 0,36-277 0 16,-4-5-2-16,9-11 2 15,-2-3-1-15,-7 27-2 16,2-17 2-16,4 9 0 16,13-55-1-16,0 0-5 15,0 0 5-15,0 0 2 16,0 0 1-16,0 0-6 16,0 0 6-16,-2 0 1 15,4 0-4-15,-2-2-8 0,0 2 8 16,0 0-2-1,5 0-6-15,-3 0 5 0,0-2 3 16,0 2 5 0,5 2-5-16,9 0 4 0,11-2-3 15,122-7 4 1,-105 1-5-16,12-1-1 0,11-6 1 16,6-1 5-16,70-9-5 15,15-4-1-15,359-51 1 16,-432 72 4-16,-1 4-3 0,7 2-2 15,6 0 2 1,90 0 1-16,423 12-2 0,-501-14 0 16,-9 0 0-1,-4-2 7-15,-5 0-6 0,90-2 2 16,-13-2-2-16,273-12 9 16,-379 20-9-16,-6 0 1 15,-8 2-2-15,0 0 2 16,45 3-1-1,-8 1-2-15,140 15 2 0,-198-19 3 16,-5 0-4-16,-2 2-7 16,-4-2 7-16,17 2 2 15,25 6-1-15,-56-8-2 16,-2-2 2-16,0 0 2 16,0 0-3-16,2 0 0 0,-2 0 0 15,0-3 6 1,0 3-4-16,0-3-4 0,0 1 5 15,0-2 2 1,3-4-5-16,-3-4-4 16,6-36 4-16,-8 36 2 15,2 2 0-15,0 0-4 16,0 0 4-16,0-14 0 0,4-63-2 16,3 63-5-16,-2-6 5 15,4-4 1-15,-1-4 0 16,8-40-2-16,4-16 2 15,62-255 1-15,-61 290-2 16,-4-5-7-16,3 2 7 16,0 2 0-16,19-56-2 15,-2 5 1-15,57-170 2 16,-84 237 1-16,2-1-2 16,-1 3-3-16,0-5 3 0,11-41 2 15,34-159-2-15,-51 207 0 16,-3 4 0-16,-2 5 3 15,2 6-3-15,0-29-4 16,-2 12 4-16,-6-30 0 16,6 68 0-16,-3 4-5 15,1 3-5 1,0-6 10-16,-2 3 0 0,-1 4 1 16,-2-4-1-16,3-1 6 15,-1-2-5-15,-1 1-2 16,2-2 2-16,-10 0 1 15,-39-14-2-15,39 16-11 0,-1-1 11 16,-3 1 4 0,-1 1-3-16,-20-3-2 0,-10 0 2 15,-152-12 1 1,152 12-2-16,0-3-2 0,-4 1 2 16,-1 0 2-16,-50-4-1 0,-6 0-2 15,-237-20 2 1,278 27 2-16,0 0-3 15,2 2-7-15,0 1 7 16,-71 1 0-16,-292 21 0 16,359-16-1-16,-3 2 1 15,1-1 2-15,-1-1-2 16,-68 4-2-16,5-1 2 0,-212-2 2 16,301-10-2-1,9-1-1-15,3 3 1 0,1-4 3 16,-32-3-3-16,7 0-6 15,-83-17 6-15,128 25 2 16,1-3-1-16,3 2-2 16,-1-1 2-1,-14-4 1-15,-52-13-2 0,57 17-7 0,2 0 7 16,3 2 0 0,1-1-2-16,-21 1 1 15,3 1-2-15,-95 13-1 16,95-10 4-16,2 1-7 15,2-2 7-15,5 0 2 16,-28-1-2-16,5 2 0 16,-70-7 0-16,99 3 2 15,-1-1-2-15,4-1-4 16,1-1 4-16,-15 2 0 0,-44-20 0 16,64 21 0-16,1-2-7 15,3 0 5-15,0 2-3 16,-8-1-14-16,-1-2 8 15,-28 3 9-15,29 0-21 16,0 0 13-16,0 3 10 16,-1-2 1-16,-11 1-1 15,6 0-8-15,-15 4-12 16,34-7-14-16,0-2-79 0,2 3-30 16,5 3-185-16</inkml:trace>
  <inkml:trace contextRef="#ctx0" brushRef="#br0" timeOffset="84209.66">10605 1676 657 0,'-53'-6'18'16,"53"5"-18"-16,2-2 0 0,-2 1-5 15,2-2 2 1,0-2-19-16,3-2-38 16,22-44-26-16,-14 35-65 15</inkml:trace>
  <inkml:trace contextRef="#ctx0" brushRef="#br0" timeOffset="84379.97">10828 1127 439 0,'-16'-14'138'0,"5"6"-122"16,5-1-3-16,-10-9-1 15,3 9 5-15,-1-15-7 16,16 21-10-16,-2 2-26 0,0 1-85 16,4 1-63-16</inkml:trace>
  <inkml:trace contextRef="#ctx0" brushRef="#br0" timeOffset="84579.93">10821 1323 438 0,'-11'15'39'16,"-4"18"-23"-16,-5-9-11 0,-18 26 30 16,33-50 9-1,5 0-22-15,0 0-22 0,0 0-14 16,3 0-19-1,3 0-30-15,-1 0 13 0,-1 0-38 16,2-1 12 0,4-2-139-16</inkml:trace>
  <inkml:trace contextRef="#ctx0" brushRef="#br0" timeOffset="84740.3">11198 1317 561 0,'0'0'38'0,"2"-2"-34"16,0 0 9-16,-8 2 8 0,8 0 15 16,0-2-34-1,0 0-2-15,5 2-49 16,2-2-35-16,7-3-109 0</inkml:trace>
  <inkml:trace contextRef="#ctx0" brushRef="#br0" timeOffset="84919.9">11739 1169 641 0,'-13'-5'20'16,"1"2"-20"-16,-7-6 0 0,5-2 0 15,5-19-11 1,14 21-59-16,3-1-88 0,6-1-130 15</inkml:trace>
  <inkml:trace contextRef="#ctx0" brushRef="#br0" timeOffset="85109.66">12360 713 677 0,'-50'-1'22'0,"48"1"-22"16,2-2 9-16,0 0-7 16,0 2-2-16,2-5-31 15,6 4-67-15,66-2 10 16,-43-4-158-16</inkml:trace>
  <inkml:trace contextRef="#ctx0" brushRef="#br0" timeOffset="85280.95">12826 970 408 0,'-9'13'108'0,"1"2"-95"15,1 3 12-15,-2 0 28 16,-6 12-10-16,-2 1-43 16,-8 31 0-16,25-55-20 15,0 6-48-15,4-1-88 16</inkml:trace>
  <inkml:trace contextRef="#ctx0" brushRef="#br0" timeOffset="85441.75">12699 1776 581 0,'-31'43'23'0,"-73"23"-12"16,93-62 31-16,-1 1-42 0,3-5-8 15,3 1-75 1,-6 0-403-16</inkml:trace>
  <inkml:trace contextRef="#ctx0" brushRef="#br0" timeOffset="85599.98">11986 2304 449 0,'-40'2'224'16,"7"2"-224"-16,11-2-66 16,7-2-13-16,-26-2-75 15,-6-14-16-15</inkml:trace>
  <inkml:trace contextRef="#ctx0" brushRef="#br0" timeOffset="85810.2">11556 2296 600 0,'-33'6'34'0,"-63"-8"-27"0,90 0 29 16,-6-4 19-1,5 3-26-15,3 2-29 0,-4-5-10 16,3 1-86-1,22-1-137-15</inkml:trace>
  <inkml:trace contextRef="#ctx0" brushRef="#br0" timeOffset="85967.66">11841 1929 669 0,'-6'-12'61'0,"1"2"-27"16,-1-12-19-16,-3 0-15 0,27-47-15 16,2 51-76-16,7 2-66 15</inkml:trace>
  <inkml:trace contextRef="#ctx0" brushRef="#br0" timeOffset="86139.79">12483 1657 371 0,'-22'6'357'0,"-11"13"-331"0,-1-11-11 15,-37-24 31 1,66 13-46-16,3 1-9 0,2-4-53 16,2 3-78-16,-2-7-148 15</inkml:trace>
  <inkml:trace contextRef="#ctx0" brushRef="#br0" timeOffset="86310.03">11207 2011 650 0,'-42'10'23'0,"11"-2"-16"15,4-4-3-15,6-2 3 16,-21 4-7-16,20-6-56 15,15-14-89-15,20 8-143 16</inkml:trace>
  <inkml:trace contextRef="#ctx0" brushRef="#br0" timeOffset="86460.71">11011 2051 668 0,'-14'-6'10'0,"1"5"-3"15,-1-5 1 1,-10-5-5-16,0 5-6 0,-44-8-8 16,62 14-46-1,4 0-149-15</inkml:trace>
  <inkml:trace contextRef="#ctx0" brushRef="#br0" timeOffset="86639.93">11810 1566 672 0,'12'0'39'15,"-50"-27"-25"-15,33 21-14 16,5 3-33-16,0 0-78 16,0 2-162-16</inkml:trace>
  <inkml:trace contextRef="#ctx0" brushRef="#br0" timeOffset="87220.1">13960 1041 810 0,'-8'-13'13'0,"5"4"-13"0,6 1-20 15,-1 2 14 1,-2-7-2-16,4 4-32 0,6 4-63 16,-8 11-89-1,0 6-197-15</inkml:trace>
  <inkml:trace contextRef="#ctx0" brushRef="#br0" timeOffset="87379.83">13927 1344 586 0,'-17'11'117'0,"-10"17"-109"0,4-13-5 15,-4-14 6 1,32-1-9-16,-3 0-4 0,3 0-99 16,-1 6-90-16</inkml:trace>
  <inkml:trace contextRef="#ctx0" brushRef="#br0" timeOffset="87549.81">13937 1857 718 0,'-101'45'30'16,"92"-45"-20"-1,7-1-2-15,2-1-8 0,-2-2-8 16,-1-4-44-1,23-27-161-15</inkml:trace>
  <inkml:trace contextRef="#ctx0" brushRef="#br0" timeOffset="87720.89">14243 1467 712 0,'-9'-9'37'16,"3"-11"-37"-16,2-57-61 16,14 61-21-16,2 3-15 15,1 0-183-15</inkml:trace>
  <inkml:trace contextRef="#ctx0" brushRef="#br0" timeOffset="87909.74">14351 1238 236 0,'-9'-7'375'15,"-27"-39"-334"-15,33 36-13 16,-1 2 15-16,2 2-13 16,0 0-30-16,-3-5-32 15,3 0-68-15,2-17-51 16</inkml:trace>
  <inkml:trace contextRef="#ctx0" brushRef="#br0" timeOffset="88079.82">14114 1016 614 0,'-15'-5'40'0,"5"1"-36"0,-9-5 9 16,3 3-5-1,7-6-8-15,9 10-7 16,2 2-18-16,-2 0-106 16,5 2-212-16</inkml:trace>
  <inkml:trace contextRef="#ctx0" brushRef="#br0" timeOffset="88239.45">14049 1187 737 0,'-29'44'23'0,"-48"-6"-12"16,79-40-11-16,0 0-5 15,0 0-33-15,5 2-80 16,2-4-256-16</inkml:trace>
  <inkml:trace contextRef="#ctx0" brushRef="#br0" timeOffset="93969.64">11176 581 375 0,'-7'-8'26'0,"5"4"-6"16,-5-9 8-16,2 6 3 15,-6-3 9 1,11 13-8-16,-2-6-18 0,2 6-9 16,-2-3-2-16,2 0 8 15,-2 2 7-15,0-1-3 16,2-2 4-16,-2 1-7 16,-4 0-5-16,0 0 0 0,-3-2-7 15,-31 2 10 1,35 2-5-16,-1-1-2 0,-1 0 0 15,1 2 1 1,-8 3 0-16,1 0 1 0,-27 16-4 16,30-19 6-1,2-1 1-15,-1 4-8 0,0-4 5 16,-11 10-1-16,-44 35-2 0,48-36 0 16,3-1 0-1,-3 2 6-15,3-1 3 0,-16 11-9 16,2 1 5-1,-49 33-2-15,67-50-3 0,2 0 0 16,-1 2 0 0,1-2 3-16,-9 6-5 0,0 2 4 15,-35 38-4 1,43-42 5-16,-4 0-2 0,1 2 1 16,0 0-3-16,-7 10 6 15,-33 46-3-15,42-58-2 16,0 3-2-16,2-5 2 15,1 1 0 1,-7 14-2-16,-1-1 0 16,-28 51 0-16,37-62 0 0,1 1 2 15,0 0-2-15,-2 1 1 16,-2 10-1-16,1 5 0 16,-15 72 2-16,17-82-2 15,3-1 0-15,0-2 0 16,0-1 0-16,0 16 0 15,4 45 0-15,-2-63-1 16,2-2 2-16,0 0-1 16,3-2 1-16,-1 14 1 15,2-2-2-15,17 44 3 16,-21-50-3-16,2-2 0 0,-1 3 2 16,2-2-2-16,4 14 0 15,-1-2-7-15,23 44 5 16,-22-60 1-16,1-2 1 15,0 3 4-15,-1 0-3 16,14 8 3-16,41 44 0 16,-52-52-2-16,1 0-2 15,-2 0 2-15,2 3-2 0,12 8 0 16,1 3-6-16,55 42 5 16,-71-58 1-16,0 2 0 15,3-1 1-15,-1-2 0 16,11 11 2-16,4 2-3 15,45 45 2-15,-59-61-1 16,-2 4-1-16,3 0 1 16,-3 1-1-16,11 8 0 15,45 33 1-15,-56-44-2 16,3 2 2-16,-1 0-1 16,1-2 0-16,12 8-1 15,0-2 1-15,68 30 1 16,-82-40-1-16,5 2 0 0,1 2 2 15,0 0-1 1,20 2-1-16,2 2-2 0,85 21 2 16,-107-28 0-1,1 1 2-15,-3 1-2 0,2-2-1 16,16 5 1 0,56 14 0-16,-76-19-1 0,1 0 1 15,-1-1 1-15,1 2-1 0,14 2 0 16,2-1 1-1,81 11-1-15,-89-16 0 16,-2-3-3-16,2 3 3 16,0 0 1-16,18 3-1 15,0-3 0-15,64 2-1 16,-92-7 1-16,7 4 2 0,-2-3-1 16,-1 0-1-16,17-5 2 15,69-10 0-15,-92 16-2 16,4 2 0-16,-1-2 0 15,1-1 0-15,14-2 1 16,0 1-1-16,43-5 0 16,-64 5 0-16,-1 4 0 15,-1 1 1-15,2-3-1 16,7 1 0-16,3-2 1 16,55-10-1-16,-58 10 3 15,4 2-3-15,-3-2 0 16,-1 3 3-16,20-6-3 15,73-7 0-15,-95 14-1 16,3 0 1-16,-3 0 3 16,-2 0-2-16,13 0-1 15,-3 0 1-15,35-4 0 16,-48 2-1-16,1 0 0 16,3-2 0-16,1 0 2 0,11-2-2 15,1-3 0-15,52-16 0 16,-70 19 0-16,7 2 0 15,-3 0-1-15,-5-1 1 16,12-1 1-16,26-2-1 16,-34 3 0-16,-3 3 0 15,-1 0 0-15,3 0 0 16,9-6-1-16,2 4 1 0,47-23 1 16,-54 22 0-16,-1-1-1 15,-2 0 0-15,3 2 0 16,8-5 0-16,-1 0-1 15,31-13 1-15,-42 18 2 16,2-2-1-16,-2-3-1 16,3 5-1-16,7-5 1 15,45-17 0-15,-56 21-2 16,1 1 2-16,-1 1 1 16,0-2 1-16,9-2-2 0,3-4 0 15,45-21 0 1,-59 26 0-16,3 2-2 0,1-1 2 15,-2 2 1 1,7-5-1-16,-1 1 0 0,15-10 1 16,-22 11-1-1,-1 2 0-15,1-2 0 0,0 2 0 16,6-7 1-16,29-20 0 0,-35 23-1 16,0 0 0-1,-1 0 0-15,1 2 0 0,9-10-1 16,-1 2 1-1,32-30 1-15,-40 40-1 0,-1-2 0 16,-1 1 0 0,0 0 0-16,6-5 0 15,-1 0 0-15,24-28 0 16,-29 28 1-16,1 0 1 16,1-1-2-16,-1 1-1 0,11-12 1 15,47-54 0-15,-53 62-2 16,1 3 2-16,-4-1 1 15,-1-1 1-15,9-7-2 16,-3 0 0-16,7-24 0 16,-20 38 0-16,2-2 1 15,0 0-1-15,1-3 0 16,5-8 0-16,3-3 0 0,30-55-1 16,-39 63 1-1,2 5 0-15,-2-1 0 0,3-3 0 16,1-9 1-1,10-37 0-15,-11 48-1 0,-8 3 2 16,3 0-2 0,3-1 0-16,-1-8-1 0,-2-1 1 15,4-42 2 1,-2 48-2-16,0 2 0 0,2 0 1 16,-4-1-1-16,2-12 0 0,0-1 0 15,0-50 0 1,-2 63 0-16,-2-1 2 15,0 5-2-15,0-6 2 16,-6-5-1-16,-9-44 0 0,10 52 0 16,0 0-1-1,3 0 3-15,-1 0 0 0,-6-10-3 16,0 2 3-16,-21-42 1 16,24 50-1-1,-1-3 1-15,2 2-4 0,-2-1 3 16,-8-10 0-1,1-3-2-15,-38-41-1 16,43 57 11-16,-2-3-11 0,-1 5 2 16,4-1-2-16,-19-10 1 15,-65-32 0-15,76 42-1 16,1 2 0-16,-2 1 0 16,-1-4 0-16,-18-3-1 15,-4-3 1-15,-92-18 1 16,106 27 0-16,-3 0-1 15,0-1 2-15,-4 3 0 16,-27-7-2-16,0 1 2 0,-114-19-2 16,149 26 2-1,-6 1 0-15,2-3-2 0,2 4-4 16,-31-3 4-16,-101-10 0 16,137 11 0-16,-1 0 0 15,-2 0 0-15,2 2 2 16,-25-6-2-16,-4 2-2 15,-118-13 2-15,141 18 0 0,-5 1-2 16,1 2 2 0,-1-2 2-16,-30 3-2 15,-1-1 0-15,-130 8 0 16,164-11 0-16,4-1 0 0,4-2 0 16,4 3 0-16,-29-1 1 15,-68-2 1-15,101 3-2 16,-1-1-1-16,3-1 1 15,-2 2 0-15,-18 0-2 16,-3-3 2-16,-82 16 1 16,97-10 0-16,3 0-2 15,-2-1 2-15,2 2-1 16,-18 2 0-16,3-2 0 0,-41 4 0 16,67-12 0-1,2-3 2-15,0 6-2 0,-2 1-2 16,-6-3 2-1,-49 2 0-15,46 9-3 0,-3-7 3 16,0 6 0 0,-2-1 0-16,-22 8 0 0,1 0-3 15,-83 31 3-15,106-38 0 0,-1 1-1 16,3 0 1 0,2-4 2-16,-14 6-1 15,4-3-1-15,-10 6-2 16,30-13 2-16,5 0 0 0,0 2-1 15,0-2 1 1,-5 2 1-16,4 4-1 0,3-4 0 16,-4 0-3-1,2 1 3-15,-3 1 0 0,1 0-1 16,-2 6-1-16,-10 33 2 16,13-37-1-1,3 4 1-15,0 0-4 0,0 1 4 16,3 8 0-16,1 2-3 15,14 36 3-15,-18-48 0 16,2-3 1-16,0 2-1 16,1-1-3-16,1 10 3 15,12 30 0-15,-12-44-6 16,-4 0 5-16,2 2 1 16,1-4 1-16,3 4-1 15,-4-1-3-15,0 0 3 16,-2-4 0-16,-2 0-9 15,2-2 2-15,0 2 2 16,0-2 3-16,0 0 0 16,-2 0-21-16,6 2-9 15,-4-2-56-15,4-1-83 0</inkml:trace>
  <inkml:trace contextRef="#ctx0" brushRef="#br0" timeOffset="109709.78">12306 461 216 0,'-37'-10'91'16,"33"11"-60"-16,-1 2 13 0,1-6 3 16,2 3-4-16,-7-3 7 15,-9-17-6-15,16 16-16 16,-2 0-6-16,-1 2 0 15,1-3 2-15,-3 2-5 16,-2-3-1-16,-16-4-9 16,17 6-2-16,3 0-2 15,-1 2-5-15,-2-2 3 16,-5-3 4-16,-1 2-6 0,-30-12 1 16,38 14-1-1,-1-1 6-15,0 1-3 0,-2-1-3 16,-6-1 2-1,-30-8 2-15,32 13-5 16,1 0 0-16,-1-1-1 16,3 1 1-16,-17 1 0 0,2-1-1 15,-44 7 1 1,55-6 3-16,1-1-2 0,-3-1-1 16,3 1 0-16,-16-3 3 0,3 2-2 15,-48-8 0 1,58 8-1-16,6 1 0 0,-7 1-2 15,0 4 2 1,-14-1 0-16,-79 20 2 16,102-26-2-16,-6 4-2 15,3-2 2-15,-2 2 0 16,-12 1 2-16,1 3-4 0,-34 7 4 16,47-11 0-16,1-1-2 15,2 3-2-15,-1-1 2 16,-9 3 0-16,3 1 1 15,-41 18-3-15,45-19 4 16,-3-2 0-16,3 2-2 16,-5 0-3-16,-8 8 3 15,-67 25 3-15,77-34-2 16,3 1-2-16,0 2 2 16,-2 0-1-16,-12 9 0 0,0-4-2 15,-46 37 2 1,60-42 0-16,-2 2 0 0,0 1 0 15,-1 1 0 1,-15 12 3-16,3-1-3 0,-48 44-1 16,63-59 1-1,2-2 0-15,-3 4 1 0,2-2-2 16,-13 10 2-16,-35 43 0 16,47-54-1-16,3 3-2 15,-4 0 2-15,3-2 0 16,-9 10 0-16,1 2 0 15,-24 45 0-15,32-54 1 16,1 6-1-16,1-2-2 16,0 1 2-16,-6 15 0 15,0-2-1-15,-7 55 0 16,17-71 1-16,1-1 1 16,2 4-1-16,-2 0-2 0,0 18 2 15,-8 87 2 1,10-100-1-16,0 1-1 0,-2-2 0 15,2 0 2-15,-2 23-2 16,0-6-1-16,2 78 1 16,4-99 0-16,0 3-1 15,4-4 0-15,-2 3 2 16,7 14 3-16,1 3-4 16,30 63-1-16,-37-84 1 15,-2-1 0-15,4 4 1 0,-1-1-2 16,8 14 0-1,39 60 1-15,-43-75 1 0,-1-3 3 16,1-1-4 0,1 2 0-16,11 8 3 0,-2-1-3 15,50 37 2 1,-61-53 2-16,0 3-4 0,-2 1-1 16,2-4 1-16,11 9 1 0,1 1 0 15,54 18-2 1,-63-28 2-16,-1-2-1 0,0 2 0 15,1 0 0 1,13 3 2-16,53 6 2 0,-69-12-3 16,2 2-2-1,1 1 2-15,-1-4 2 0,12 6-3 16,2-2-2-16,50 15 2 16,-59-18 1-16,-2 5 0 15,4-5-2-15,0 4 2 16,18 1 1-16,2 2-2 15,89 15-4-15,-111-20 4 16,-1 1 2-16,-1 0-2 16,3 0 0-16,14 4 0 15,67 4 1-15,-83-9-1 16,-1-3-2-16,3 0 2 16,-2 0 0-16,18 1 1 0,4-2-2 15,92 1 2 1,-108 1 1-16,-4-1-2 0,-1 0-2 15,0 2 2 1,15 1 1-16,-2-2 0 0,48-1-2 16,-71 0 2-1,2 0 0-15,-4 0-1 0,3 0-2 16,9 0 2-16,45-4 1 0,-53 1 0 16,3 0-2-1,3 1 2-15,-3 2 1 0,16-4-2 16,-2 0-2-1,49-10 2-15,-65 9 2 0,0-4-1 16,1 1-2 0,1 0 2-16,11-6 3 0,1-3-4 15,53-46-2 1,-62 49 2-16,-3 2 1 16,3-2 1-16,-3 0-4 15,11-12 4-15,39-45-1 16,-59 60-1-16,2-1 0 0,2-2 0 15,-2 0 3-15,5-11-2 16,3 1-1-16,26-50 2 16,-34 60-1-16,1 2-1 15,-3 2 0-15,1-2 0 16,6-13 3-16,-2 4-2 16,11-52 2-16,-15 61-3 15,-1 3 8-15,-4-4-3 0,2 2-4 16,6-14 3-1,11-49 1-15,-17 62-4 0,0-2-2 16,0 0 2 0,1 3 2-16,4-18-3 0,0 1 0 15,13-54 0 1,-20 68 4-16,0 2-2 0,0 2-1 16,-3-2-1-16,3-12 4 15,-2-1-3-15,-7-41 1 16,7 54-2-16,-2 2 6 0,1 0-5 15,3-2 1 1,-4-11-2-16,0-52 5 0,1 64-5 16,0 2 2-1,1-3-2-15,0 0 6 0,0-11-5 16,-2 4 3 0,-5-31-3-16,9 40 4 15,-2 0-5-15,0 2 1 0,0-1-1 16,-4-7 2-16,2 0-1 15,-9-29-1-15,11 37 0 16,0-1 6-16,-4-1-3 16,2 2-1-16,-2-9-2 15,-17-37 4-15,19 41-3 16,2 3-1-16,-3 2 0 16,1 0 6-16,-3-8-6 0,0 2-3 15,-15-22 3 1,20 27 8-16,-2 4-7 0,1-3-1 15,-1-1 1 1,-3-8 1-16,1 1-2 0,-23-30-6 16,24 34 6-1,-1 6 0-15,-4-3 4 0,2 3-5 16,-5-10 2-16,-37-38 4 0,42 47-5 16,-2-2-1-1,3 3 1-15,-1 0 1 0,-8-9 0 16,1 5-2-1,-37-19 0-15,41 24 1 16,-3 2 0-16,4-3 2 16,-3 2-1-16,-10-6 2 15,-2 2-1-15,-41-20-3 16,53 18 2-16,3 4 2 16,2 1-3-16,1 4-2 15,-7-7 2-15,-11 6-1 16,21-1-2-16,0 3-1 0,-3 3-3 15,1-1 1-15,-6-2-11 16,3 2-34-16,-3 10-35 16,12-8-74-16,4 5-135 15</inkml:trace>
  <inkml:trace contextRef="#ctx0" brushRef="#br0" timeOffset="112019.89">14052 902 362 0,'-3'-6'0'0,"1"2"-18"16,2-2 18-16,-2-4 10 15,0-20 5-15,0 28-9 16,2 0-4-16,0 0 12 15,0 4 20-15,-4-4-4 16,-1 4 5-16,-11 0-2 16,12-2-12-16,0 0-7 15,-1 0-8-15,-2-2 3 16,-4 2 6-16,-2-2 7 0,-32 2 4 16,36-2-2-1,-1 2-6-15,-2 2-1 0,1 0-7 16,-12 0 4-1,-48 17 0-15,53-15-9 0,5-1 1 16,-1 3-4 0,1 0 6-16,-13 8-4 0,-1 0-2 15,-53 54 5 1,66-58 6-16,5 4-10 0,1 0 1 16,-4 0-3-16,-7 17 3 0,0 0-2 15,-30 73-2 1,40-81 8-16,5-4 0 15,0-2-6-15,-1 3-2 16,-2 20 1-16,-8 81 5 16,13-108-6-16,0 8 2 15,2-3-1-15,0-3 1 16,2 21-1-16,0 2-1 16,23 77 1-16,-21-97 4 15,2 0-5-15,1-2-2 16,2 3 2-16,9 16 1 0,0 0 0 15,49 61-2-15,-57-81 0 16,2-2-1-16,1 1 0 16,1-2-1-16,12 12 3 15,77 42 1-15,-86-57-1 16,8 0-1-16,-2-4 1 16,-1 4 2-16,27 3-2 0,0-2-1 15,95 7 1 1,-123-13 0-16,-1-4-2 0,-3 1 2 15,-1-2-4 1,18 1 3-16,-5-3 1 0,48-12-3 16,-67 4 3-1,0 7 1-15,1-4 0 0,1 2 0 16,10-7 1-16,65-44 1 16,-78 41-2-16,6 2 1 15,1 1-2-15,0-2 5 0,10-14-4 16,6-2-2-1,39-55 2-15,-62 69 3 0,2 3-4 16,-2 1-1 0,0 0 1-16,11-15 5 0,-4 2-4 15,26-54 0 1,-38 65 0-16,0 2 6 0,4-3-4 16,-6 4-2-16,4-16 2 15,1-47 7-15,-5 61-9 16,-2 3 4-16,-2 0-4 15,0 0 5-15,2-16-6 16,-7 0 1-16,-5-64-1 16,10 81 7-16,0-2-7 15,-2 0 0-15,2 5 2 16,-7-14 5-16,-1 0-5 0,-29-32-1 16,32 43 1-1,3-1 2-15,-3 0-4 0,-2 1-1 16,-2-13 1-1,-33-33 3-15,36 51-3 0,4-2-1 16,-2 4 1 0,1-3 4-16,-6-3-2 0,0-1-4 15,-18-17 4 1,22 24 0-16,3-3-2 0,0 2-2 16,-4 0 2-16,0-4 1 0,-1-2 2 15,-18-12-6 1,23 20 6-16,2-2-2 0,-3 2-1 15,0 0-3 1,-1-2 3-16,-21-10 3 16,18 8-3-16,3 3 0 15,-1-1 0-15,0-1 2 16,-6-3-2-16,0 2-2 16,-22-12 2-16,27 13 0 0,3 3-1 15,-1 2 0-15,0 0 1 16,-11-3 1-16,7 3-1 15,-21-2 0-15,28 0 0 16,-2 0 2-16,1 0 0 16,-1 2-4-16,-3-4 4 15,-21 2-2-15,22 2 0 16,3 0-3-16,2-2 3 16,-3 2 2-16,-2 0-1 15,1 0-2-15,-17-2 2 16,19 0 0-16,-1 2-1 15,-1 0-4-15,4 0 4 16,-10 0 2-16,6 0-2 0,-17 0-1 16,21 0 1-1,-2-2 3-15,-1 2-3 0,1 0-3 16,-3-2 3-16,-11 2 2 16,14-3-2-16,0 2 0 15,1 1 0-15,-1 0 1 16,-1 0-1-16,-2 0-3 15,1 0 3-15,4 0 1 16,2 0 0-16,-2 0-2 16,2-2 2-16,-3 2 0 0,1 0-1 15,0 2-2 1,4-2 2-16,-2-2 1 0,0 2 0 16,-2-3-2-16,2 3 2 15,4-3-1-15,-4 3 0 16,-2 0-4-16,2-3 4 15,0 3 1-15,-2 3-1 16,2-3 0-16,4 3-2 16,-6-3 0-16,2-1 0 15,0 1-8-15,0 0 0 16,0 0-9-16,2 0-26 0,5 1-10 16,-5-4-70-1,2 0-26-15,3 2 51 0</inkml:trace>
  <inkml:trace contextRef="#ctx0" brushRef="#br0" timeOffset="120301.72">11791 630 115 0,'0'6'41'0,"0"-3"-1"16,0 0-4 0,0-3 0-16,0 3 16 0,-3 0-10 15,-1 0-5 1,2-5-11-16,4 1-1 0,-2 1-3 16,-2-3-2-16,2 2 4 0,-5-4 3 15,5 8-9 1,-3-6-4-16,1 2 0 15,0-1 6-15,-2-7 0 16,0 1 0-16,-19-38-8 16,14 36 4-16,1 2-9 15,0-1-3-15,0 1 1 0,-11-9 5 16,2-2-5-16,-43-22-4 16,51 35 2-1,-2-3 0-15,-2 4-2 0,2-3-2 16,-14-4 2-16,-53-22 1 15,55 30-2-15,4-2 0 16,-4 0 1 0,3-1 1-16,-22-1-1 15,2-1-2-15,-85-5 2 0,107 12-5 16,-1 4 3-16,0 0-1 16,1 1 2-16,-22 6 1 15,-2 0 2-15,-109 41-3 16,122-39 2-16,4-5 4 15,0 0-1-15,3 0-4 16,-24 8 1-16,-75 22 6 16,103-27-8-16,3-2 0 15,2 1 0-15,-1 0 3 0,-15 13-3 16,0 2-3 0,-67 79 3-16,76-79 2 0,5-3-1 15,-4 0-2-15,4 2 2 16,-18 19-1-16,2 3 0 15,-48 86-2-15,71-110 2 16,1 2 1-16,3-1 2 16,-1 4-3-16,-2 23 1 15,-6 114 3-15,13-132-4 16,0 0 0-16,5 0 0 16,-3 1 3-16,2 28 0 0,3-1-5 15,22 123 4 1,-25-157 0-16,5-2-1 0,0 4 0 15,2-4 6 1,9 23 0-16,5-4-6 0,62 74 2 16,-72-96-3-1,-1-2 6-15,1 1-6 0,-1-1-1 16,17 20 1-16,61 71 4 16,-75-90-4-16,-1-3-1 15,-1-1 1-15,1 0 4 0,15 13-4 16,-2-2-1-1,57 48 1-15,-74-64 3 0,1-1-3 16,1 2-1 0,-1-4 1-16,14 10 6 0,4-2-6 15,67 28-2 1,-84-40 2-16,-1 2 2 0,3 0 0 16,1 0-4-16,14 4 4 15,65 16-1-15,-82-22-1 16,-1 2-2-16,1-1 2 15,-1 1 2-15,16-1-1 16,-2 4-2-16,54 5 2 0,-67-15 0 16,1 1-1-1,-1 2-4-15,-3-1 4 0,16-2 2 16,-2 0 0-16,44 4-4 16,-59-7 4-16,2 4-1 15,-1-1-1-15,3-1-2 16,12-7 2-16,70-39 3 15,-81 38-3-15,4-2 1 16,-4 2 1 0,1-2 1-16,13-12-3 0,-3-1 2 15,41-38-2-15,-62 55 7 16,3 0-6-16,-1-2 1 16,0 2 0-16,6-15 4 0,2-2-5 15,33-66 0 1,-42 79 0-16,1 0 6 0,0 0-5 15,-3 2 3 1,7-15-5-16,16-50 8 0,-23 62-4 16,-2 4-3-1,1 3 3-15,-3-2 5 16,4-11-9-16,-1 2 1 16,1-51 1-16,-6 57 2 15,4 2-4-15,1-3 2 16,-3 2-2-16,2-15 4 0,2 4-3 15,0-46-2-15,-4 55 2 16,-2 3 4-16,2 0-5 16,-2 1-3-16,0-13 3 15,-12-52 5-15,14 58-4 16,0 2-2-16,-2 1 2 16,2-2 1-16,-2-15-2 15,-3 6 1-15,-5-52 1 16,5 67 2-16,3 0-2 0,-1 0-4 15,1 0 4 1,-3-11 3-16,1-2-5 0,-4-48-1 16,3 58 1-16,3 1 4 15,0-2-3-15,-1 0-2 16,1-13 2-16,-11-57 1 16,13 70-2-16,-3 2-4 15,1 2 4-15,0 0 3 16,-2-11-1-16,-1 0-4 15,-8-41 4-15,8 51 1 0,1 0-3 16,2 3-2 0,-2-4 2-16,-6-7 4 0,3-2-3 15,-19-44-2 1,19 55 2-16,1-1 7 0,-2 0-8 16,0-1 1-16</inkml:trace>
  <inkml:trace contextRef="#ctx0" brushRef="#br0" timeOffset="122609.95">13956 838 269 0,'-25'-5'58'15,"23"4"-40"1,0-4 2-16,2 4 10 15,-2-1-1-15,-3-2-3 16,3 0 2-16,-2-4 6 16,4 8-3-16,0-4-19 15,-2 2 9-15,0 2 1 0,-4-2-6 16,0 0 0-16,-16 2-8 16,17 0 4-16,1 2-3 15,-1-2-7 1,1 2 4-16,-5 0-4 0,-17 18 3 15,19-18-5-15,0 5 1 16,-2 2 0 0,0 1 6-16,-9 8-5 15,-1 6 5-15,-49 60-1 0,57-70 5 16,5 1-11-16,-3-2 2 16,2 1 0-16,-6 15 4 15,-1-4-5-15,-14 58-2 16,23-69 2-16,2 2 4 15,1-2-5-15,0 0 2 16,-2 16-2-16,-1 62 5 16,8-78-5-16,-3 3-1 15,2-1 1-15,0-2 3 0,4 13-3 16,2 1-2-16,23 51 2 16,-27-71 0-16,1 2-3 15,1-3 3-15,3 4 1 16,9 7 6-16,5-2-7 15,58 38 1-15,-65-50-1 16,0 4 3-16,-3-2-2 16,3-2-2-16,13 8 2 15,58 22 2-15,-74-30-3 16,-2 0-4-16,2 1 3 0,-1-4 0 16,14 7 1-16,1-2-2 15,58 2 4-15,-71-9-2 16,-1-2 3-16,0-1-2 15,3-2 1-15,13-2 4 16,2-6-4-16,71-30-3 16,-90 34 2-16,1 0 2 15,0 2-3-15,1 0-1 16,12-10 1-16,50-30 2 0,-64 39-1 16,-4 2-1-1,1-3 0-15,-3 2 6 0,8-12-4 16,-1 1-1-1,18-52 0-15,-29 59 6 0,1-1-6 16,-3 2 5 0,2 0-5-16,1-8 4 0,-3-2-4 15,-5-41 1-15,0 52 2 0,3-2-1 16,-2 0-3 0,-1-1-2-16,-3-8 2 0,-29-43 1 15,29 52-1 1,-1 2-3-16,1 0 3 0,-4-1 5 15,-8-8-4 1,-2 1-2-16,-45-28 2 0,57 39 2 16,0 1-2-1,-1 2-1-15,-1-1 4 0,-7-3 3 16,-4-2-7-16,-41-15 3 16,52 20-2-1,1 0 4-15,0 3-5 0,2 1 2 16,-11-5-2-16,-27-3 1 15,38 9-1-15,1 0-1 16,2 0-4 0,0-2-1-16,-7 4-19 0,-3 0-31 15,-32 18-21-15,36-16-75 0,5 0-80 16</inkml:trace>
  <inkml:trace contextRef="#ctx0" brushRef="#br0" timeOffset="125511.39">10914 1223 390 0,'-4'-15'18'16,"-9"-10"-16"-16,-1-1 3 15,-12-26 14-15,21 46 18 16,1 2-10-16,-1 1-20 16,-1-1 4-16,-3-1 0 15,-5 3 27-15,-19-9-6 16,27 10-11-16,-3 1 0 15,-1 0-3-15,0 1-6 16,-11 2 0-16,-58 19 0 0,60-16 0 16,-1 4 1-1,-2 2-5-15,0 2 5 0,-22 12-1 16,-1 6-7-16,-84 74 6 16,108-88 8-16,4 1-15 15,1 1 3-15,1-1-2 16,-14 20 2-16,2 3-6 15,-18 90 0-15,47-109-1 16,1-2 3-16,3 2-3 16,3-3-3-16,7 24 0 0,66 80 1 15,-59-114 2-15,1 4 4 16,1-5-4-16,3 2 0 16,28 8 5-16,4-2-4 15,141 4 1-15,-168-22 0 16,3 1-2-16,-3-4-3 15,1 2 3-15,32-5 0 16,2 0 0-16,103-35-3 16,-144 30 3-16,2-2 3 15,-4-1-3-15,-2 0 0 16,27-20 2-16,83-81 1 0,-119 97-1 16,-1-4-2-1,-1 2 1-15,-4-2 4 16,13-23-5-16,-6 0 3 15,14-101-3-15,-29 119 4 0,0 0-2 16,0 4-1 0,-5 2 0-16,-1-22 5 0,-6 2-5 15,-57-60-1 1,51 87 0-16,1 3 3 0,-4 2 2 16,2 0-5-16,-20-12 2 0,-87-26 2 15,101 40-4 1,1 4-4-16,-1 2 4 0,-1 2 0 15,-26 0 0 1,-3 8 0-16,-126 42-7 0,159-37 5 16,2 0-19-1,2 3-34-15,2 2 3 0,-17 17-33 16,8 1-96-16,-4 96-153 16</inkml:trace>
  <inkml:trace contextRef="#ctx0" brushRef="#br0" timeOffset="126595.53">12771 944 124 0,'-12'-12'290'0,"2"1"-263"0,-13-12-22 16,4 1 16-1,-29-30 0-15,42 48 31 0,-3 0-29 16,0 2-6 0,-2 2 6-16,-10-2-6 0,0 4-5 15,-58 30 6 1,63-24 1-16,3 1 0 0,0-1-1 16,-3 7-9-16,-10 9 8 0,-50 64 1 15,68-70-15 1,0 3 3-16,4-1-5 15,-1 1 4-15,1 22-5 16,4 0 1-16,31 106-1 0,-22-129 0 16,3-2-2-1,-1 2 2-15,-1-2-2 0,15 16 2 16,0-1 0-16,68 57 6 16,-75-78-3-16,4 0-3 15,-2 0-2-15,3-4-2 16,21 12 4-16,85 14 0 15,-111-34 0-15,0-2 2 16,2-4 2-16,0-3 1 16,20-5-3-1,2-11 0-15,72-67 0 0,-103 73 4 16,3 4-4-16,-5-3-1 16,-3 0 2-16,10-17 5 15,-5-1-7-15,1-75 3 16,-10 86-2-16,-2 0 4 15,0-5-3-15,-2 3-2 16,2-26 6-16,-25-93 7 16,15 132-9-16,-3 0 0 15,3 0-3-15,-2 2 4 16,-13-12-6-16,-3 2 0 0,-63-24 4 16,72 42 0-16,1-2-1 15,1 4-4-15,1-2 3 16,-20-2-2-16,3 0 0 15,-58 4-7-15,76 6-8 16,-2 1-22-16,2 4-30 16,-1 3-16-16,-13 15-16 15,-64 102-59-15</inkml:trace>
  <inkml:trace contextRef="#ctx0" brushRef="#br0" timeOffset="130475.41">5657 177 316 0,'-21'0'72'0,"21"-1"-61"16,0-1-4-1,0 2 12-15,0 0-4 0,0-1-14 16,3 1 0-16,-1 1-1 0,-4-1 2 16,2 0-1-1,0 0 1-15,-3 0 4 16,1 0 2-16,2 2 1 15,-2-1 4-15,2 2 3 0,0 1 5 16,0 0 9 0,0 2-3-16,-2 4 8 0,0 41-7 15,2-36-9 1,0 3 2-16,-2 5-7 0,0-3-3 16,-2 22-5-16,2 4 2 15,-6 90 1-15,10-116-3 16,-2-3-4-16,2-1 0 15,-2-3 1-15,2 15 0 16,0-7-3-16,0 11 0 16,-2-32 0-1,-2 0 1-15,2 1-1 0,0-1 0 16,0 0 2-16,-2 3 0 0,4-6-1 16,-2 3 0-1,0-1 0-15,0 1 3 16,2-3-3-16,-2 3 1 15,0 0 1-15,0 0 0 16,0 0-2-16,-2 0 0 16,2 0 0-16,0 0-1 15,0 0 3-15,0 0-3 16,-2 0 0-16,2 0 3 0,0 0-1 16,-2 0-1-1,2 3 8-15,-4 1 8 0,1-2-4 16,1-2 0-16,0 0-8 15,-4-2-2-15,-6 2-3 16,-5-3 0-16,-68 10 0 16,62-7 0-16,-4 2 0 15,1 2 0-15,-5 0 0 16,-31 3 1-16,-8 4-1 16,-171 21 0-16,201-33 0 0,5 1 1 15,4 0 0-15,2 0-1 16,-29 0 0-1,-71-5 2-15,110 5-2 0,4 0-1 16,1 0 1-16,4 0 0 16,-19 2-4-16,2 1 3 15,-51 17 1-15,67-17 0 16,2-1 0-16,2-2 0 16,3 0 0-16,-8 4 0 15,2-4 1-15,-9 0-1 16,15 0 0-16,2 0 1 0,0 0-1 15,2 0-4 1,-2 0 3-16,4 2 0 0,2-4-3 16,-2 0 3-1,-2 2-1-15,0 0 1 16,2-2-3-16,-2 2-6 0,12-2 5 16,-3 2 5-16,1 0 0 15,4-3 2-15,-1 2-1 0,16-4 2 16,5-1-3-1,90-11 0-15,-95 15 3 0,0 2-3 16,1-2-1 0,-1-1 1-16,33 2 1 0,137 2 0 15,-164-1-1 1,1 0-1-16,-3 3 1 0,-2-3 0 16,34 0-1-16,-5-3 1 15,104-8 0-15,-141 7 0 16,2-1 0-16,-3 4-1 15,0-1 1 1,21-2 0-16,-3 4-2 0,78 1 1 16,-103 2 0-16,3 0 1 15,-5 0-1-15,3-1-5 16,15 2 6-16,67-4-6 0,-84-3-2 16,-1 2 7-1,-2 1 1-15,3 1 0 16,17-1 0-16,0 0-1 15,69 7 1-15,-84-5 0 0,2-1-2 16,-4 2 2 0,-2-3-6-16,17 1-3 0,-2-1 3 15,46-1-1 1,-61-3 7-16,3 2 1 16,-1 0 0-16,1 2-1 15,14-5 0-15,61-1 2 0,-82 6-2 16,1 0 0-16,-4-1 0 15,2 1 1-15,6-2 0 16,-2-2-1-16,7 2 0 16,-14 4 1-16,-2-2-1 15,3 0-1-15,2 0 1 16,4 0 0-16,5 0 0 16,46 1-1-16,-55-1 2 15,1 0-2-15,-4 0 1 16,4 0-2-16,3 0 2 0,18 5 0 15,-25-4-2 1,-2-1 2-16,3 0 0 0,-1 0 2 16,8 3-2-16,-4-6 0 15,23 6 0-15,-28-7 0 16,1 2 0-16,-4 2 0 16,2 0 0-16,0-3 1 15,0 6-1-15,2-6-1 16,-4 8 1-16,2-5 0 0,-2 0-1 15,2 0 0 1,-2 0 1-16,2 0 0 0,-2 0 0 16,0 0-1-1,0 0 1-15,0 0 0 0,0 0 0 16,0 0 0-16,0 4 0 16,-2-2 2-16,2-4-1 15,0 4-1-15,0-2 3 16,-2 1 0-16,2-1-3 15,0 9-3-15,0-5 3 0,0 6 9 16,0-1 0 0,0 2-5-16,-2 9 4 0,-4 49-4 15,6-60-3 1,0 1 1-16,0-2-1 0,0 1 5 16,-2 8-3-16,0-3-2 15,-2 22 1-15,1-32-1 16,3-2-1-16,0 1-1 15,-2-2 0-15,2 1-2 16,0 0-6-16,-2-2-17 16,0 0-34-16,0-2-86 15,-3 2-308-15</inkml:trace>
  <inkml:trace contextRef="#ctx0" brushRef="#br0" timeOffset="131511.62">4423 789 89 0,'-3'0'175'0,"0"0"-137"16,1 0-19 0,0 0-17-16,0 3-2 0,-11 1-9 15,9-6-12 1,-2 4-15-16,4-2 36 0,0 0 1 16,-5 0 11-16,3 2 3 15,-7-4 6-15,11 0 11 16,-2 2-9-16,-1 0-8 15,3-2-8 1,-4 2-7-16,-1-4-6 0,-3-2-4 16,1 6-12-16,3-2 1 15,-1-1 7-15,3 2 14 16,-5 1 6-16,-4 0 7 0,9-2 9 16,2 2 8-1,0-3-3-15,2 3-6 0,-2-1-3 16,0 1-2-1,0-1 12-15,-2 2-2 0,2-1-5 16,-2 0 0 0,2 1-5-16,0 2 0 0,0 0 0 15,9 47 9 1,-9-31 1-16,2-2 1 0,-2 0-16 16,2 1 7-16,0 16-2 0,14 62-4 15,-18-83-3 1,-1-2-7-16,3-2 5 0,0 0 1 15,0 9-6 1,3-1 2-16,1 11-4 0,-6-26 0 16,4-2 0-1,-2 0-10-15,3 0-6 16,-3-2-21-16,2 2-24 0,6-5 1 16,-3 1-63-16,1 1 37 15</inkml:trace>
  <inkml:trace contextRef="#ctx0" brushRef="#br0" timeOffset="132959.64">5736 338 85 0,'25'-3'36'16,"-23"1"-7"-16,-2 2-13 0,0 0 1 16,-2 0 12-16,0 2-21 0,-14 4 6 15,9-9 4 1,3 3-4-16,-2 0-14 0,-1 0-22 15,-5 3 22 1,2-3 11-16,-17 6 1 0,25-8-6 16,0 2-3-1,2-3-3-15,-3 3 0 0,-1-1 3 16,2 1 11 0,-6-4 4-16,8 2 10 0,0 0 4 15,0 2-2-15,-2 0-2 16,2 0-2-16,-6 2 8 15,6-2 6-15,0 2-10 16,-2-2 5-16,2 0-7 16,0 0-7-16,-3 1 4 15,3-6-3-15,3 5-4 16,-3 0-5-16,2-2-3 16,-2 2-10-16,2-3-2 0,0 2 2 15,10 2 14 1,-6-1-6-16,3 0 2 0,0 0-3 15,2 0-4 1,12 3 2-16,70-3 2 16,-73-4-7-16,-2 1 0 15,2 3 0-15,-4-1 2 16,19-3-2-16,-8 4-4 16,31-5 2-16,-58 8 0 0,-2-1-4 15,2-1 6 1,-2-1-2-16,0 4-1 0,-3-1-2 15,-29 1 5-15,19-4 7 16,-3 0-7-16,0 0-3 16,-4 0 0-16,-18 0-7 15,-101 7 7-15,124-8 1 16,3 1 1-16,5 1 1 16,1-1 0-16,-8 3 0 15,7-2-1-15,5-1 0 0,6-1-9 16,0-2-4-16,0 3 0 15,-2-1 4 1,7 1 10-16,1-2 10 16,42 4-5-16,-40-2 1 0,7 0 0 15,-5 0-3-15,5 1-2 16,14-1 1-16,62 13-2 16,-80-13 2-16,-1 1-2 15,-1-1 0-15,-5 0-1 0,8 0 0 16,-5 0 1-1,-9 3 1-15,-2-3 5 0,0 0-2 16,-5 0 3 0,2 0-6-16,-10-4 0 0,-4 2-1 15,-56-20 0 1,64 22 4-16,-3 0-3 0,4-3 1 16,3 3-1-16,-9 0 0 0,-4-4-2 15,20 7-1 1,0-6-14-16,2 3-5 0,0-1-14 15,1 1-1 1,4 0-10-16,28 0-50 16,-24 0-22-16,1 0-177 15</inkml:trace>
  <inkml:trace contextRef="#ctx0" brushRef="#br0" timeOffset="133809.71">6096 247 243 0,'-19'0'116'0,"-39"1"-79"0,50-2 2 16,-1 1 6-1,3-3 3 1,-2 3-14-16,-5-2-12 0,0 0-5 15,-20 0 11-15,30 2 2 16,1 0-9-16,-1 0-10 16,3 0-5-16,-4-1 9 15,4 2-5-15,-2-1-6 16,2-4 4-16,0 4 1 16,0 0 0-16,0 0-1 15,0 0-4-15,0 0 5 0,-2 0-2 16,2 3-4-1,0-3 4-15,-2 0-1 0,2 0-2 16,0 0 0-16,0 0-3 16,0 0 3-16,0 0-4 15,0-3-2-15,0 2 2 16,2 1 2-16,4 0 0 16,-6 0-2-16,0-3 3 15,2 3-3-15,3 3 0 0,2 1 1 16,2-1 1-1,51 26 1-15,-37-25-2 0,0 3 4 16,2 0-5 0,0-2 3-16,22 9-3 0,-3 0 1 15,77 27-1 1,-111-33 0-16,4-3 0 0,-5-1 0 16,-1 1-3-16,11 3 3 15,10 3 0-15,-29-8-2 16,0-3 2-16,0 1 0 0,2-1 0 15,-2 0 1 1,-2 2 0-16,-17 1 8 0,7 0-8 16,-5 2 0-1,2-1-1-15,-3 0 0 0,-15 6 1 16,-1-1-1-16,-57 12 1 16,80-21 0-16,2 2-1 15,0-2-10-15,3 2-7 16,-11 0-12-1,-16 4-15-15,29-6-19 0,2-2-43 16,4 2-96 0</inkml:trace>
  <inkml:trace contextRef="#ctx0" brushRef="#br0" timeOffset="137523.46">4348 1233 76 0,'14'2'1'16,"-16"1"-1"-16,2-2 1 15,0-1 7-15,-3 2 19 16,3 1 12-16,-4 4-5 16,2-6-2-16,-1-1 1 15,1 0-6-15,0 0-9 16,-2 0-8-16,0-1-3 15,1-5 0-15,1 5 4 0,0 1 2 16,2 0-4 0,0 0-3-16,0 0 1 0,-3 0-1 15,-4 2 3 1,5-3 6-16,2 1-11 0,2 0-4 16,-2-1 0-16,0-2-1 15,10 3 2-15,-8-2 8 16,-4 2-2-16,2 2 9 15,-3-2 2-15,1 0 0 16,0 3 8-16,-5-2-2 0,7-1-8 16,0 0-6-1,0 0-7-15,0 0 3 0,0 0-6 16,0 0-1-16,4 0-7 16,-1 0-12-16,-3-1-39 15,2-2-125-15</inkml:trace>
  <inkml:trace contextRef="#ctx0" brushRef="#br0" timeOffset="138500">4070 1388 261 0,'-2'-5'135'0,"0"-5"-110"15,-3 8-2-15,1 2 30 16,-2 0 7-16,-2 0-21 16,-3 0-26-16,-5 5-5 15,-36 13 7-15,40-9 1 16,1 1-1-16,-2 0-7 16,1 3 5-16,-10 9-9 15,0 2-2-15,-29 58 1 16,46-70 3-16,5-2-6 0,0 2-4 15,0-2 3 1,2 12 1-16,32 44-5 0,-26-58-12 16,4 2-18-1,-1-4-18-15,3-2-13 16,10 6-11-16,2-4-30 0,64-16-82 0</inkml:trace>
  <inkml:trace contextRef="#ctx0" brushRef="#br0" timeOffset="138761.51">4232 1642 290 0,'-2'-2'119'0,"0"-6"-82"15,-2-10 4-15,-1 14 14 16,3 0-14-16,0 0-6 0,2-2-21 16,-2-2-12-16,4 0-1 15,9-14 3-15,-11 18-4 16,4 2 0-16,-2 2-4 15,2 2 4-15,0 0 1 16,4 2 4-16,21 34 2 16,-24-30 8-16,3 5-4 15,-3-6-3-15,2 3-7 16,6 8-2-16,29 32 0 0,-39-41-17 16,4-6-38-1,1 2-85-15</inkml:trace>
  <inkml:trace contextRef="#ctx0" brushRef="#br0" timeOffset="139522.54">6898 1261 505 0,'-13'-2'52'16,"-3"2"-47"-16,-11 0 4 15,-51 14 16-15,62-10 10 16,3 2-5-16,-1 2-5 0,6-3-10 16,-17 10-5-16,8 1-5 15,-26 43 5-15,38-51-10 16,3 1-1-16,2 4 1 15,2-2 1-15,-2 14 0 16,5 3-1-16,22 61-14 16,-21-81 2-16,4 3-7 15,-2-3 4-15,1 0-18 16,11 7-1-16,38 10-9 0,-47-25-12 16,0 0-11-1,3-2-23-15</inkml:trace>
  <inkml:trace contextRef="#ctx0" brushRef="#br0" timeOffset="139860.07">7054 1494 468 0,'-5'-2'90'0,"3"-2"-73"0,2 2-1 15,-4-2 7 1,4-2-9-16,15-8 0 0,-13 10-13 16,2 2 0-1,2 2 0-15,-2 2 5 0,2-2 1 16,3 5 3-16,9 31-3 16,-20-25 14-1,0-1-10-15,-3 3 0 16,2 0-7-16,-3 12 3 15,-21 54-7-15,25-69 0 16,2-4-3-16,2-1 1 0,-2 0-6 16,4 5-5-1,6-2-8-15,28 5-14 0,-25-20-52 16,3-1-55-16</inkml:trace>
  <inkml:trace contextRef="#ctx0" brushRef="#br0" timeOffset="141960.18">4061 1871 159 0,'-2'0'57'0,"0"0"-57"15,0 0 0-15,0 0 3 16,0 0 31-16,-2 0 2 16,8-2-10-16,-8 0-10 0,4 2 8 15,0 0-11 1,0-3 8-16,4 3-15 0,-4 0-5 15,2 0-1-15,-2 3 0 16,-2-3 1-16,2 0-1 16,-4 0 0-16,4 0 5 15,0 0 0-15,0 0 2 16,0 0 4-16,0 0 3 16,0 0 2-16,0 0 9 15,0 0-3-15,4 4-3 0,-4-6-8 16,0 2-6-1,0 2 3-15,0-2 3 0,0 2-1 16,0 2 2-16,0 8 2 16,2-10 3-16,0 2 3 15,0 2 3-15,0 4-6 16,0 6-1-16,3 53-10 16,-3-58 0-16,-2-3-3 15,0 0 3-15,-2 0-3 0,2 10-2 16,0-6 1-1,0 6 0-15,0-18-1 0,0 0-2 16,-2 0 2 0,4 0 3-16,-2 0-3 15,0 0-1-15,-5 0 1 16,5 0 4-16,0-2-5 0,3 2 1 16,-6 0 0-16,6 0 2 15,-6-4 1-15,1 4-3 16,2 0 4-16,0-2 5 15,-2 0-10-15,-2 0 0 16,-6-2 3-16,-38-8-1 0,29 7-2 16,2 8-1-1,-1-3 1-15,2 2 0 0,-22 2 1 16,3 2-2-16,-67 24 2 16,88-25-1-16,1 0 0 15,2 1-2-15,-1-2 2 16,-5 4 0-1,-8 6 0-15,25-14 0 0,0 0 0 16,0 0 1-16,0 0-1 16,2 0-2-16,-2-1 2 15,0-1 1-15,0 4 0 16,0-4-1-16,0 2 1 16,-2 0 1-16,2 0-2 0,2 0-4 15,1 3 4 1,-6-4-1-16,3 1-7 0,0 0 2 15,0-2 1 1,3 2 2-16,-1-7 2 0,0 7-3 16,-2 3 3-1,2-3 1-15,-2-3-6 0,2 3 0 16,-2-2-7-16,10-2 0 16,-4 4 11-16,5-2 3 15,3-2-1-15,1 0 3 16,14-2-3-16,7 0 0 15,84-14 1-15,-97 20 0 0,1-2-1 16,0 2 0 0,1-2 0-16,28 0 3 15,137-18-3-15,-157 15 0 16,0-4-1-16,-4 1 1 0,-2 4 0 16,27-6-1-16,-10 2 1 15,41 8 0-15,-79-3 0 16,-1 3-2-16,-3 3 1 15,0-3 1 1,8 2 0-16,-4 2-2 16,17 4 2-16,-21-6 1 0,2-2-1 15,3 0 0-15,-5 2 0 16,6 0 1-16,11 0-1 16,-19-2-2-16,0 0 2 15,-3 0 0-15,3 2-4 16,-2 0 4-16,2 2 2 15,11 18 6-15,-9-14-7 16,-2-4 1-16,2 2-2 16,1 1 3-16,2 5-3 0,1 3 2 15,17 49 1 1,-23-52 5-16,0 1 0 0,0-4-4 16,0 1 0-16,0 8 0 15,0 14-3-15,0-33 0 16,-3-1-1-16,3 2 3 15,0 0-3-15,0-2-6 16,0 2-19-16,-17-2-46 16,6-2-84-16,-1 4-135 15</inkml:trace>
  <inkml:trace contextRef="#ctx0" brushRef="#br0" timeOffset="142679.92">3769 2057 182 0,'-6'-2'33'15,"-10"4"0"-15,9 2 10 0,3 0 4 16,-3 0-1 0,3 0-7-16,-7 2-9 0,-32 11-10 15,32-14 1 1,-3-1 5-16,-1 2 1 0,-1-2-9 16,-13 2-2-16,1 0-4 15,-55 8-1-15,72-12-7 16,2 3-3-16,3-1 2 15,-1-2-2 1,-5 1-1-16,6 1 0 16,2 1 0-16,4-3 0 0,0 0-1 15,0 0 1-15,0 0 0 16,0 0 1-16,2 0-1 16,-2-3 0-16,-2 6 1 15,2-3 0-15,0 0-1 16,0 1 2-16,0 5 1 15,-5 34 7-15,5-23-5 16,0 1 1-16,-2 0 6 16,2 0-1-16,-2 15-5 15,-2 2 0-15,-10 54 5 16,14-89-7-16,0 3-3 0,-2 0-2 16,2-3 0-16,0 1 0 15,2-2-7-15,-2 1-9 16,0-3-22-16,0 1-15 15,2 1-54-15,0-4-134 16</inkml:trace>
  <inkml:trace contextRef="#ctx0" brushRef="#br0" timeOffset="144410.01">6864 1751 278 0,'0'-13'0'16,"0"9"-7"-16,2 3 7 16,-2 1 35-16,0-3 19 15,0 3-1-15,0 8-21 0,-2-8 5 16,0 0 3-16,2 2-10 15,0 0-11-15,0 2 5 16,4 2 3-16,5 20-12 16,-5-20-1-16,2 4 1 15,-2 1 1-15,-4 0-3 16,4 11-2-16,-4 0-3 16,-18 43-3-16,16-61-1 0,0-1-2 15,2 2 0-15,0-1-2 16,-2 1 2-16,-1 6-2 15,3-11-3-15,0 0 3 16,0 0 0-16,0 0 1 16,3 0-2-16,-3-2 0 15,2 4 1-15,0-4-6 16,-2-1-6-16,2 6 12 16,2-6 0-16,4 3 0 15,3 0 5-15,57-6-4 16,-49 4 2-16,3-3-3 0,0-2 0 15,3 4 0 1,24-7 1-16,113-22-1 0,-135 26 0 16,-2-1 0-1,-6 4 2-15,0 1-2 0,16-4 0 16,-8 1 0-16,4 4 1 16,-31 1 0-16,-2 1-2 15,2-1-2-15,-2 0-3 0,0 2-12 16,-1 1-9-1,-13 5 16-15,8-5 9 0,-2 0-12 16,-1-2 6 0,1 4-4-16,-13-1-30 0,-66 8 2 15,72-12 3 1,-2 2 4-16,1-2-5 0,-1-2-10 16,-17 2-10-16,0-3 26 15,-73 2 32-15,89 1 11 16,2 0 3-16,0 4 7 15,0-1 6-15,-15 3 5 16,4 0 1-16,-49 15-18 16,69-17 7-16,2-4 3 15,1 0 8-15,-1 0-9 16,-4 2-12-16,-18-4-6 16,25 2 5-16,1-2-2 15,-4 4-2-15,3-2 0 0,-11 2-6 16,-3-2 3-1,-65 8-2-15,61-8-2 0,-2 3 2 16,3 0 0 0,2 0 1-16,-24 4-2 0,1 1-1 15,-68 18 9-15,95-23-2 0,6 2 0 16,2-5 2 0,1 2-9-16,-7 2 2 15,-1 0-2 1,14-2-2-16,0-4 1 15,0 4 1-15,0-2-4 0,0 0 2 16,2 0-1-16,-2 10 3 16,-4-6 1-16,6-4 0 15,-2 2-1-15,-2 1 0 16,2 3 1-16,2-4 4 16,0 35 0-16,-2-25 10 15,0 2-1-15,-2 0-5 16,2 4 2-16,0 12-3 15,8 63-3-15,-10-87 0 16,8 1-3-16,-4 2 2 0,0-3-1 16,2 6-3-16,0-2 1 15,5 12-1-15,-7-22-6 16,-2 0-5-16,2 0-21 16,1 0-19-16,2-4-21 15,4-1-15-15,55-30-99 16</inkml:trace>
  <inkml:trace contextRef="#ctx0" brushRef="#br0" timeOffset="183110.31">19618 1333 351 0,'-9'-1'45'0,"3"1"-39"15,2-3-6-15,-4 3-4 16,3-2 2-16,1 0 2 16,4 2 7-16,0-2-7 15,2 2 2-15,-2 0-1 16,0 0 11-16,2 0 3 16,-2 0-4-16,0-2 5 15,0 4 3-15,0-4-8 16,0 2-2-16,0 0 1 15,5 0 10-15,-7-4-5 16,2 0-15-16,0 0 6 16,2-3 2-16,2-6-8 15,4-5 0-15,42-72 3 16,-32 64 5-16,2 2-8 0,4-2 0 16,1-2 0-16,29-29 6 15,148-123-5-15,-159 146 1 16,3-2-1-16,6 4 5 15,2 4-6-15,46-33-2 16,2 7 2-16,188-83 1 16,-250 120 0-16,2 1-2 15,-1 4 2-15,-4 1 2 0,36-10-3 16,-10 4-4-16,68-9 4 16,-119 29 1-16,-4-3-1 15,-5 1 0-15,1-1-1 16,5 3 1-16,-2 10 0 15,-7-10-6-15,-2-1 4 16,2-1-12-16,-2 2-27 16,2 1-3-16,-3-1 7 15,-6 8 5-15,5-9-37 16,-3 2-153-16</inkml:trace>
  <inkml:trace contextRef="#ctx0" brushRef="#br0" timeOffset="183493.38">20919 180 356 0,'-5'-6'30'0,"1"5"-3"16,-3-9-21-16,7 7-5 15,5-1 0-15,1 6 4 0,10 0 0 16,4 2 6 0,4 1-6-16,26 2 7 0,148 25-1 15,-165-23-11 1,0 0 6-16,-4 3 4 0,-2 2-7 16,29 12 1-16,-12 4-3 15,46 76 6 1,-90-85 0-16,-7 0 8 0,1 4 10 15,-6-1 1-15,-12 23-21 16,-9 2-1-16,-95 80-3 16,106-113 3-16,2-2-4 15,0 0-14-15,4-2-47 16,-17 14-19-16,-36 31-145 0</inkml:trace>
  <inkml:trace contextRef="#ctx0" brushRef="#br0" timeOffset="184360.06">22015 349 536 0,'-8'-7'56'0,"-4"3"-56"16,1-7-3-16,2 19 3 15,18 128 0-15,-11-88 4 16,2-4 4-16,0-2-8 16,0 1 8-16,2 36-8 15,0-4 2-15,-2 92-2 16,2-160 1-16,-2-5 2 15,0-2-2-15,2 0 4 16,-4-7 23-16,-18-82-28 16,11 53-1-16,1-4 1 15,-4-6 0-15,1-8 0 16,-7-47-3-16,1-5-2 0,1-201 2 16,29 279-2-16,7 8 3 15,5 3 2-15,-1 4 1 16,20-13-1-16,8 12 0 15,106 21 0-15,-142 6 1 16,1 3-1-16,-3 1-6 16,-5 4 6-16,7 21 8 15,-41 135-8-15,3-143-2 16,1 0 2-16,4-2 7 16,1 0-7-16,-17 24-10 0,6-8 4 15,-4 38-1 1,33-86-13-16,1-1-5 0,6-1 25 15,6-4 2 1,16-7-2-16,14-3-2 0,126-34 2 16,-146 52 0-16,-7 0 0 15,-5 4-2-15,-1 2-1 16,11 6 3-16,2 65 0 0,-34-61 0 16,-4-2 18-1,-5 7-2-15,-6-4-15 0,-24 23 4 16,-4-1-3-1,-127 76 5-15,159-107-7 0,9-6-4 16,2-1 2 0,9-6-25-16,-7 3-44 0,19-16-19 15,108-88-3 1,-82 74-146-16</inkml:trace>
  <inkml:trace contextRef="#ctx0" brushRef="#br0" timeOffset="185040.04">22693 475 425 0,'6'-8'88'0,"7"-14"-60"16,-8 12 5-16,-17 20-14 16,8-6-17-16,2 5 15 15,-7 10-16-15,3 0 6 16,-10 20-7-16,3 5-2 0,-18 93 2 16,31-117 0-1,0-4 0-15,2-2-3 0,0 0-7 16,4 8 4-1,39 9-2-15,-36-34 5 0,2-6 3 16,0-2 12-16,1-5-11 16,9-14-2-16,0-7 3 15,21-95 2-15,-42 114-4 0,5 2 0 16,-3 1 0 0,0 7 2-16,2-11-2 0,1 6 0 15,-1 20-10 1,3 7 10-16,0 3 0 15,-1 0 4-15,3 3-4 16,7 16 3-16,37 68-2 16,-41-92-2-16,3-1-4 15,-1-3 1-15,1-7-1 16,14 4-7-16,2-14 3 0,60-73 7 16,-84 57 1-16,-2-2 0 15,-5 1 2-15,-3-2 5 16,-3-31 1-16,-10 2-5 15,-58-105 6-15,68 142 8 16,2 13-8-16,1 3-3 16,3 3-5-16,-2-6-1 15,31 46 1-15,-7-24-3 16,5 0 3-16,4 0 3 0,5 4-1 16,33 15-4-16,4 4 5 15,128 99-2-15,-186-110-1 16,-8-2-5-16,-5-2 5 15,-4-3 11-15,0 24-1 16,-16-6 1-16,-104 55-9 16,93-86 14-16,2-2-13 15,7-3-3-15,5-4 0 16,-19 0-1-16,-4-46-36 0,47 31-27 16,6-2 5-1,8-7-15-15,4-2-38 0,21-26-136 16</inkml:trace>
  <inkml:trace contextRef="#ctx0" brushRef="#br0" timeOffset="185379.96">23695 297 164 0,'33'-39'196'0,"-8"9"-114"15,-11-4-10 1,-19 38-9-16,0-2-46 0,-1 2-4 16,1 5-11-16,-10 8 4 0,-47 88-5 15,48-82 2 1,5 4-3-16,1-1 3 15,0 2-2-15,-3 27-2 16,5-5-1-16,14 55 1 0,1-103-7 16,-1-2 6-1,5-3 2-15,-3-7 10 0,17-9-9 16,0-11-2-16,60-128 3 16,-78 133 0-16,-1 0-2 15,0 5-2-15,-2 1 2 16,7-15 2-16,16-13-2 15,-31 49-2-15,0-1-8 16,4 9 10-16,0 4 2 16,3 12 0-16,4 12-2 15,37 111 0-15,-34-123-18 16,5-4-32-16,6-4-5 16,0-4-138-16</inkml:trace>
  <inkml:trace contextRef="#ctx0" brushRef="#br0" timeOffset="186259.91">24401 256 394 0,'-6'-16'59'15,"-5"0"-18"-15,-1 5-11 0,-5-14 23 16,1 13-23-16,-28 26-13 0,35 2-16 31,-7 12 2-31,-2 2-3 0,2 1 1 16,-8 30 0-16,-3 10-2 15,-9 129 2-15,41-176-5 16,-1-8-5-16,1-3-10 16,4-5 4-16,4 7 15 15,41-20 7-15,-46-13-6 16,2-7 0-16,5-3 7 16,-1-5-8-16,15-34-1 0,2-11 1 15,82-194 2 1,-95 226-2-16,-5 3-1 0,1 21 1 15,-5 8 0-15,13-22 0 16,-7 20-5-16,8 16-8 16,-23 0 13-16,0 0 1 15,4 12 8-15,-2 7-8 16,1 24 10-16,-14 181-8 16,11-175-1-16,4-5 4 15,3-6 1-15,1-2-7 16,10 32-1-16,5-18 1 15,68 29 1-15,-69-83 9 0,-2-6-9 16,-1-2 6 0,-2-5-1-16,14-13-5 0,-4-7-2 15,18-74 2 1,-47 103 2-16,2 0-3 0,-3 2 0 16,3 1-1-16,-2-1-6 15,-7 31 3-15,9-3 3 16,-2 4 2-16,0-2 7 0,-1 0-8 15,1 22-1 1,0-2 1-16,6 63 0 16,5-101 0-16,0-2-6 15,5-2 6-15,-1-4 0 0,13-1 0 16,3-9-1-16,59-60 1 16,-80 46 2-16,-4-1-2 15,2 2-2-15,-4-4-3 16,0-25 4-16,-27-117-1 15,11 146-10-15,-1 2 12 16,-1 1 2 0,5 5-1-16,-13-15-2 0,4 10 2 15,0 2-4-15,24 20-1 16,3 7-5-16,7 0 9 16,1 3 1-16,16 8 1 0,14 4 5 15,149 53 7 1,-161-59-6-16,-4 1-3 0,-2 2 5 15,-7 1 0 1,20 15-2-16,8 96-7 0,-58-105 3 16,-8-2 5-1,-2 1-1-15,-7-3-8 0,-24 21-6 16,-16 0-86-16,-212 79-188 16</inkml:trace>
  <inkml:trace contextRef="#ctx0" brushRef="#br0" timeOffset="187940.85">23077 1571 357 0,'-19'-5'130'0,"-26"1"-104"15,-171 28 2-15,176-10 21 16,2 2-20-16,5 4-14 15,8 1-13-15,-26 16-2 16,15 5 2-16,9 100-1 0,32-121-1 16,4-1-5-1,4-2-4-15,0-4 7 0,16 14 1 16,8-11 1-16,113-36 1 16,-118-7 14-16,-1-2-14 15,-2-4 2-15,-2-2-3 16,26-36 4-16,57-161-2 15,-106 191-4-15,-2 0 4 16,-2 2 1-16,-2 3-3 16,-2-30 1-16,-4 15 0 15,-15-11 7-15,20 72 0 16,0 10-8-16,-1 15 1 16,0 7 4-16,-3 32-5 0,-3 18-1 15,-11 203 1 1,23-261 3-16,5-5-1 0,1-3-3 15,6-8 3 1,11 20 1-16,90 11 3 0,-90-61-4 16,0-5-2-1,1-4 6-15,-1-3-5 0,24-20-2 16,-4-12-2-16,55-143 2 0,-98 158-4 16,-2 4-3-1,0 3 8-15,-7 4-1 0,1-25 1 16,-6 13 0-1,-23 1 0-15,35 53 0 16,-5 9 0-16,-1 6-1 16,-1 2 1-16,-4 28 2 15,-16 144-2-15,25-174 0 16,4-3 0-16,5-6-3 16,0-5 3-16,8 18-10 15,5-9 10-15,76-7 7 16,-78-29-7-16,-1-1 1 0,2-4 1 15,-4-2 1-15,16-19-3 16,-2-9-12-16,43-119 12 16,-68 137-2-16,3 2 3 15,-3 8-3-15,-2 3 4 16,5-12-2-16,-3 2 0 16,-6 36-16-16,0 2 16 15,2 7 11-15,4 3-10 16,-1 15-1-16,4 8 3 15,14 88 2-15,-16-118-5 0,0-6-7 16,3-2 7 0,1-4 3-16,11 2-3 0,7-12 0 15,84-84 4 1,-91 64 0-16,-1 2-4 0,-6 2 0 16,-5 2 0-16,13-20 15 15,-11-38-3-15,-10 77 4 16,-2 6-12-16,2-1-3 15,0 4-1-15,0 8 0 16,0 11 1-16,16 90 2 0,-13-94-2 16,1-4-2-1,2-3-4-15,4 0-10 16,3 14-13-16,7-6-13 16,64 10-29-16,-61-40 2 0,-1-4-8 15,1-4 32-15,-2-2 20 16,20-16 24-16,53-100 20 15,-88 108 8-15,-4-2 21 16,-4-1 6-16,-4 1-22 16,-8-30-2-16,-8-3-23 15,-81-105 14-15,97 158 1 16,6 11-18-16,4 5 1 16,0 6-8-16,6 10 2 0,7 12 0 15,81 108 0 1,-71-124 3-16,2 5-3 0,-7 0 0 15,-6 0 0 1,13 22 0-16,-27 116 4 0,-24-133-7 16,-3-6 6-1,-1-2 2-15,-1-2 9 0,-22 18-13 16,2-13 3-16,-49-5 6 0,90-25-10 16,2-3 0-1,0-4-2-15,10-6 2 0,7-14 0 16,13-10-12-1,133-110-2-15,-126 127 2 16,0 3-4-16,-4 4 14 16,-2 5 2-16,27-15-1 0,57 2 1 15,-106 32 0 1,-1 5 2-16,1 3 15 0,-1-1-12 16,2 13-1-1,6 4-3-15,14 48 4 16,-24-69-5-16,1-4-3 15,-1-2 1-15,1 0-29 16,3-1-37-16,1-10-59 0</inkml:trace>
  <inkml:trace contextRef="#ctx0" brushRef="#br0" timeOffset="188810.04">24820 988 395 0,'15'4'169'15,"-17"18"-169"-15,-6-20-33 16,5 6 31-16,6 1-2 16,-1-1-24-16,4 6-4 0,12 0-32 15,94 4 17 1,-84-27 39-16,1 1 8 0,-6 4 2 16,-5 1-2-16,15-5 15 15,-1 1 10-15,-35 7 29 16,-1 0 4-16,-1 4-20 15,-4 5-20-15,-6 8 5 16,-7 10-3-16,-52 101 0 16,63-104-9-16,-2 4-4 15,3-2-1-15,-1 2-1 0,-6 27-3 16,-1-1-4-16,-18 88 0 16,41-136-1-1,-1-4 0-15,2-2 3 0,4-2 3 16,9-8 7-16,91-90-9 15,-87 66-1-15,0-5 2 16,-2-1 3-16,-1-4-5 16,18-41-3-16,-5-15 3 15,40-242 0-15,-73 296-6 16,2 10 6-16,-2 10 0 16,3 12 5-16,2-21-5 0,-1 26-10 15,-4 97 10 1,-4-59 15-16,-4 6-15 0,2-3 6 15,-1 2-6 1,-5 36 6-16,-36 161-6 0,35-192-3 16,4-6-2-1,4-5-16-15,3-6-23 0,0 22-4 16,11-14-4-16,61-23 32 16,-51-26-30-16,1 1-26 15,-2-4 21-15,2-2 45 0,15-24 10 16,-3-2 7-1,26-97 16-15,-58 137 64 0,0 3 0 16,-2 5-12 0,-1-1-51-16,-5 6-10 0,-42 77-12 15,35-52 10 1,1-1-3-16,1 4 5 0,2-3-12 16,-13 28 0-16,6-6-2 15,-3 52 0-15,26-99-5 16,4-6 5-16,4-5 2 15,3-6 3 1,15-12-5-16,7-12-4 0,80-112 4 16,-109 122 2-16,-3 2-1 15,4 2-2-15,-4 3 2 16,7-15 2-16,12-20-3 0,-29 60-11 16,2 2-5-1,4 5 12-15,2 1-4 0,-2 14-14 16,0 6-25-1,3 78-13-15,-10-101-22 0,8-3-48 16</inkml:trace>
  <inkml:trace contextRef="#ctx0" brushRef="#br0" timeOffset="189243.38">25796 1016 233 0,'29'-42'226'15,"20"-40"-170"-15,-62 80 4 16,1 0-9-16,6 2-14 15,-3 2-34-15,-9 8 1 16,-4 10 0-16,-96 108 0 16,91-99-4-16,5 5 0 15,-3 0 0-15,3-2 4 16,-18 32-4-16,6-4-6 0,-10 66 3 16,46-117 2-16,7-6-4 15,2-1 5-15,7-5 3 16,13-5 6-16,98-77-9 15,-104 61 3 1,-5-3-3-16,2-4 2 0,-2-3 1 16,22-32-6-16,-5-6 6 15,54-167-1-15,-87 191-2 16,-1-4-8-16,-3 2 8 16,-7 7-1-16,5-37 1 15,-8 28-12-15,-9 121 12 16,17-3 33-16,-4 2 0 0,0 6 5 15,2-2 3 1,-9 65-18-16,-12 219-23 0,25-324 0 16,4-1-4-1,1-11-14-15,1-2-63 0,8 15-86 16</inkml:trace>
  <inkml:trace contextRef="#ctx0" brushRef="#br0" timeOffset="-214221.67">21271 8841 130 0,'11'-4'52'0,"-11"2"-35"16,2-1 5-16,0 3 1 16,0 0 0-16,1-1-3 15,4-1-3-15,-7 2-7 16,0 0 4-16,2 0-4 15,-2 0 0-15,0-3-1 16,2 3 2-16,-2 3 2 16,0-3 3-16,0 0 2 15,0 0 3-15,-2-3-2 0,2 3-2 16,0 0-4-16,0 0-6 16,0-1 4-16,0 0 0 15,0-2-2-15,-2 3 3 16,2-4-2-16,-10-2 3 15,8 6-5-15,0-2-2 16,0 0 1-16,0 0 1 16,-5-2-6-16,1 2-1 0,-21-4 3 15,17 6 1 1,2 4-4-16,-3 0-1 0,1 0 2 16,-9 4 0-1,-4 3 0-15,-41 24-2 0,53-25 0 16,1-3 3-16,6-1-3 15,0 5-2-15,-7 3 2 16,7 34 0 0,6-40-1-16,2 0 0 0,1 0 1 15,1 1-1-15,5 9 1 16,3-3-2-16,28 27 2 0,-33-37 0 16,-2-2-4-1,-3 0 2-15,0-2 0 0,7 3 2 16,-1-1 0-1,3-2-1-15,-13-5 1 0,0 4 5 16,0 0-5 0,-2-1 0-16,-5-2-6 15,-24-1 5-15,17 2-1 16,1 4-6-16,0 2 8 0,-3 0 2 16,-11 9 0-16,-2 2-4 0,-56 50 4 15,70-51-1 1,7 1-1-16,-4 0 1 0,5-1-1 15,-8 13 0 1,6 0 0-16,6 29-1 0,8-47-3 16,2-4 4-1,0-1-4-15,1-2-5 0,8 5-24 16,45-7-4-16,-51-7-14 16,1 1-42-16,3 1-51 15</inkml:trace>
  <inkml:trace contextRef="#ctx0" brushRef="#br0" timeOffset="-213936.74">21469 9068 90 0,'-2'-5'348'0,"0"2"-291"15,4-1-52-15,0 1 11 16,0-4 12-16,5 0-19 16,24-4-5-16,-26 8-4 0,2 2 1 15,-3 1-1-15,-2 1-28 16,5 2-17-16,-5 7-6 15,-7-6-30-15,5-3-20 16</inkml:trace>
  <inkml:trace contextRef="#ctx0" brushRef="#br0" timeOffset="-213750.12">21353 9174 310 0,'-2'0'46'0,"0"4"-29"0,-1 2 13 16,26 14-1-16,-19-18-16 16,5-2-3-16,-3 1-1 15,4-1-8-15,5 0-2 16,6-3-27-16,41-23-85 0</inkml:trace>
  <inkml:trace contextRef="#ctx0" brushRef="#br0" timeOffset="-211952.93">22061 8876 117 0,'-23'-23'163'0,"23"19"-126"16,-2 2 6-16,-4-2 9 15,2 2-10-15,-2-2 0 16,-21-2-2-16,20 1-8 16,1 5-4-16,-2-1-3 15,2 1-3-15,-5 0-6 16,0 0 1-16,-23 10-8 0,30-7 0 16,-1 4-3-1,1-1-5-15,0 0 1 0,-7 8 1 16,-1 6-3-1,-21 60 0-15,28-63 0 0,3 1 2 16,2-3-2 0,0-1-6-16,0 17 2 0,20 35-6 15,-13-60-8 1,2 0 9-16,-1-4 6 0,4 1-7 16,8 2-2-16,0-3 1 15,44-8 8-15,-55-2 3 16,3-1-10-16,-3 2-14 0,1-3 24 15,11-13 2 1,1-1-2-16,31-64-4 0,-53 78 4 16,0 2 3-1,-4 2-3-15,-3 0 0 16,-1-6 0-16,-40-6 3 0,38 18-3 16,3 0-3-1,-3 0-36-15,4 3-33 16,-7-1-24-16,-1 4-66 0</inkml:trace>
  <inkml:trace contextRef="#ctx0" brushRef="#br0" timeOffset="-211727">22287 9160 383 0,'-2'0'92'0,"0"-3"-84"15,-1 3-2-15,1 0 7 16,-1 0-8-16,3-1-5 16,-2-1-21-16,2-2-25 0,0 0-28 15,0 2-36-15</inkml:trace>
  <inkml:trace contextRef="#ctx0" brushRef="#br0" timeOffset="-211319.21">22532 8875 347 0,'5'-7'66'0,"5"-10"-37"16,38-27-9-16,-38 36 8 16,-1 2 3-16,3 0-14 15,-1 1-4-15,5-1-7 16,-3 5-2-16,9 29 10 16,-20-18 14-16,-2 3-6 15,0 6-2-15,-2-1 0 0,-2 16-1 16,-6 6-8-1,-27 85-10-15,28-109 5 0,5 2 1 16,-2-4-7 0,6-2 0-16,-2 15-2 15,18 18 0-15,-9-40 1 16,-3-4 1-16,6-1 2 0,1 1 5 16,6-1-7-16,3 0-10 0,40-7-15 15,-51 1-28 1,-2 2-62-16,2 2-237 0</inkml:trace>
  <inkml:trace contextRef="#ctx0" brushRef="#br0" timeOffset="-207816.24">21496 10208 144 0,'0'-4'54'0,"0"4"-28"0,-2-1-4 15,2 1 5-15,0 0-1 16,0 0-9-16,4-3 4 16,-4 2-1-16,0-2 7 15,0 3 0-15,-2 0-2 16,2-3 1-16,-4 0-1 16,4 3-12-16,0 0-1 0,0 0-7 15,0 0 2-15,0 0-3 16,0 0-3-16,2-3 5 15,-4 3 1-15,2-3-6 16,0 3 1-16,0 0-2 16,0 0 6-16,0 0-5 15,2-2 0-15,0 2 0 16,-2 0 6-16,2 0-6 16,-2 0 2-16,2 0-2 15,-4 5 2-15,2-5-3 16,0 1-3-16,0 1 3 0,2 1 5 15,-2 0-4 1,2 4 0-16,3 8 1 0,-7-12 0 16,2-2-2-1,0 2 1-15,0-2 0 0,-3 2 3 16,3 0-3-16,0 2 1 16,-2-10 0-16,2 5 5 15,0 0-3-15,0-1-3 0,0-4-1 16,-4 1 4-1,2 3-4-15,2-2 3 0,-2 3-1 16,2-1 6 0,0-1-5-16,0-2-2 0,0 4-1 15,0 0 3 1,0-3-3-16,0 3 0 0,0 0 0 16,0 0 0-16,0 0 0 15,2-1-6-15,-4 1-16 16,2-3-16-16,0 2-89 15,-3-2-83-15</inkml:trace>
  <inkml:trace contextRef="#ctx0" brushRef="#br0" timeOffset="-205236.82">21521 10022 87 0,'-3'-2'76'16,"3"0"-32"-16,3 0-17 16,-3-2 0-16,0 4 4 15,0 0-5-15,0 0-10 16,0-2-8-16,2-2 4 15,-2 5 1-15,0-2-1 0,0-1-1 16,0 2 6 0,0 2-2-16,-2-2-1 0,-1 0 4 15,3 0-3 1,0 0-4-16,0 0-3 0,-2 0-1 16,0 0 0-16,2 0-5 15,-5-2 2-15,3-1 0 16,2 2 4-16,-2 2-4 15,-1-1-2-15,1-1-1 16,-6 5 1-16,5-4-2 16,-1 0 0-16,-1 2 0 15,1-2 3-15,-5 0-3 16,0 0-1-16,-20 0 1 16,21 0 2-16,2-2-1 15,2 2-2-15,-2 0 2 0,-3 0-1 16,-1 0 0-1,-13 6-1-15,17-4 1 0,4 0 1 16,-2 2-1 0,2 0 0-16,-5 4 0 0,-20 22 1 15,23-24-1 1,0-2-1-16,-3 0 1 0,2 0 4 16,-4 5-1-16,3-3 2 0,-12 9-3 15,13-13 3 1,3 2-5-16,0 0 1 15,-2 4 0-15,-3 3 4 16,1 2-4-16,-17 25-1 16,19-32 0-16,2 0 2 15,0-2-2-15,2 0-1 16,-6 6 1-16,4 25 1 16,2-34 1-16,2 6-4 15,-2-1 4-15,2-2 0 16,2 7-2-16,-2 1-1 15,4 26 1-15,-4-33 2 16,3 1-1-16,-3 0-2 0,0 2 2 16,4 4 0-16,0 0-1 15,11 20-2-15,-15-27 2 16,0-2 4-16,0 1-4 16,1 0 0-16,4 6 0 15,8 16 1-15,-13-22-1 16,0 2-1-16,1 0 1 15,-1-2 0-15,5 6 1 16,-2 1-2-16,16 16 2 0,-16-25 1 16,0 2-2-1,-1 0-2-15,-2 0 2 0,5 6 2 16,-1-2-2-16,10 17 0 16,-11-22 0-16,-1 0-1 15,0 1-2 1,0-3 0-16,6 7 3 0,19 7 0 15,-25-13 4-15,1 0-3 16,-1-1-1-16,0 2 2 16,6 1-2-16,-1 0 0 0,11 6 0 15,-18-4 1 1,2-3-1-16,-1 0 0 0,1-3 0 16,2 4-1-16,3-4-5 15,20-3 6-15,-27 3 3 16,6 0-3-16,-2-1 2 15,1-2-2-15,4 1 0 16,29-9 4-16,-38 9-4 16,3 0 0-16,-1 2 0 15,0-2 1-15,6-2 0 16,-4 1-2-16,17-8 2 0,-19 7 0 16,1-1-1-1,-1 1-1-15,0 1 1 0,7-6 2 16,-1 2-2-1,16-15 0-15,-26 16 0 0,0 3 1 16,0 0-1 0,0 0 0-16,3-4 0 15,3-10 2-15,-6 12-1 16,0 0-2-16,2 1 2 0,0-2 0 16,3-4-1-16,1 0-2 0,17-16 2 15,-21 22 1 1,0 0-1-16,-2 0 0 0,2 2 0 15,0-4 3 1,1 2-3-16,0-16-1 0,-3 19 1 16,0-2 3-1,0 0-3-15,0-4 0 0,2-1 0 16,4-15 1 0,-6 17 0-16,0-1 0 0,0 1-1 15,0 0 5-15,-2-5-5 16,2-1 0-16,-2-30 1 15,2 34 1-15,2 6-2 16,-2-5 1-16,0 1 0 16,0-6 2-16,-2 1-1 15,0-15 2-15,0 22-2 16,2 0 3-16,0-1-4 16,0 0 0-16,0-2-1 15,2-16 4-15,-2 19-3 16,0 0 0-16,-2 1-1 15,2 0 2-15,0-1-2 16,0-4-1-16,-6-6 1 16,4 12 0-16,2 0-6 15,-2 2 6-15,0 0 4 16,-2-2-1-16,1-2-2 16,-7-4-1-16,7 3 0 15,1 3 4-15,-1-3-4 0,3 4 0 16,-2-4 0-16,-7-5 2 15,7 6-2-15,-2 0-3 16,2 2 3-16,2 0 2 16,-5-4-2-16,1 2 0 15,-3-3 0-15,4 2 1 16,1 5-1-16,0-4-2 0,0 1 2 16,-2-2 0-16,-1 1 0 15,-13-4 0-15,14 4 0 16,0 2 1-16,1 0-1 15,-1 0-2-15,-1-2 2 16,-2-3 2-16,5 7-2 16,0 0 0-16,2-3 0 15,-2 1 1-15,-2 1-1 16,-1-2-2-16,-17-5 2 16,19 10 1-16,-1-4-1 15,0 0 0-15,0 0 0 0,-6-2 1 16,-1 2-1-1,-24-4-3-15,30 6 3 0,0-4 1 16,3 4 0 0,-2 0-2-16,-1-3 2 0,-1-5 1 15,4 8-2 1,2 0-1-16,0 0 1 0,-3-1 0 16,1 1 0-16,0-1 0 0,-5 1 0 15,5-3 0 1,2 6 0-16,-3-3-2 0,3 0 2 15,-2-3 0 1,0 3 0-16,-4-2 0 16,3 2 0-16,3-2 0 15,-2 2 0-15,2 0-2 0,0 0 2 16,0-2-2-16,0 2-39 16,-4-4-41-16,1 4-91 15</inkml:trace>
  <inkml:trace contextRef="#ctx0" brushRef="#br0" timeOffset="-185286.58">22030 9789 214 0,'-4'-2'17'0,"2"0"-8"0,2-4 15 16,2 5 0-16,-4-2 2 15,4 2 2-15,-4-2-11 16,2 1-3-16,0-4-1 16,2 8 4-16,-4-2-5 15,0 0-2-15,2-2-5 0,-2 2 2 16,-1 0-2-1,1-1-3-15,4 1 0 0,-2 0 0 16,0 0-2 0,0 0 1-16,0-2 1 0,0 2 3 15,3 5 2-15,-10-7-3 16,5 2 17-16,2 0-10 16,0 0-9-16,-2-1 1 15,2 1 1-15,-2-2 3 16,2 2-7-16,0 0-2 0,0 0-2 15,0-3-2 1,0 3-6-16,-8-1-30 0,8 2-43 16,0-1-134-1</inkml:trace>
  <inkml:trace contextRef="#ctx0" brushRef="#br0" timeOffset="-184346.9">21915 9887 142 0,'0'-4'77'15,"0"4"-42"-15,0-1-15 0,0 1-4 16,2-2-4-16,3 0-8 16,-7 2-4-16,4 0 3 15,-2 0 6 1,0-2 0-16,0 2-3 0,0 2-2 15,2-4 1-15,-2 0 3 16,0 2-2-16,0 0 2 16,0 0 6-16,-2 0-3 15,2 0-4-15,0 0-5 16,-2 0-2-16,2 0-2 16,0 0-1-16,0 0-5 0,0-2-15 15,0-1-22 1,0 3-41-16</inkml:trace>
  <inkml:trace contextRef="#ctx0" brushRef="#br0" timeOffset="-183044.93">22036 9695 146 0,'0'-2'48'0,"-4"2"-35"16,4-2 19-16,-2-2 0 15,-4-2-8-15,4 4-7 16,-3 2-3-16,3-3-7 15,0 3 0-15,-2-1-2 16,-2 1-3-16,-11 1 3 16,11 4-4-16,-4-1 1 15,4-2 1-15,-3 2-3 16,-9 6 2-16,3-2 1 0,-33 18 0 16,40-22 1-1,3-1-1-15,3-2 3 0,2-1-4 16,-4 6-2-16,-6 7 1 15,8-10 1-15,0 1-1 16,2 1 0 0,-2-4-1-16,0 7 5 0,0 1-2 15,-9 18 1-15,9-21 1 16,-1 1 2-16,3-3-3 16,-3 2-1-16,1 3-1 0,-2 2 4 15,0 23-3 1,6-31-2-16,-2-1 4 0,2 3 0 15,2 1-4 1,1 4 2-16,15 22-1 0,-14-27 0 16,-3 2-2-1,2-1 1-15,-1-2-1 0,5 10 0 16,-3-4-1-16,25 24 1 16,-26-28 1-16,0-2 3 15,-1 1-4-15,1-3-2 16,3 7 2-16,1-5 1 15,18 10 1-15,-25-16 1 0,2 0-3 16,2 2 4 0,-2 0-2-16,7-2 2 0,32-8 2 15,-37 8-1 1,1-4-4-16,-3 3 0 16,2 2 0-16,6-6 2 0,1-2-3 15,25-21 1-15,-38 22-1 16,4 2 4-16,-1 2-3 15,1-2 5-15,1-8-1 16,1 4 1-16,17-30-2 16,-21 31-3-16,0 2 1 15,0-1 0-15,3-1-2 16,1-5 0-16,14-34 1 0,-17 42 0 16,1 3-1-1,-4-3 1-15,0 1-1 0,0-4 6 16,0-2-2-1,-7-21-3-15,3 25 0 0,0 2 3 16,0 3-1 0,0-2 0-16,-2-2-6 0,-3 0 3 15,-13-10-4 1,13 16-2-16,-2 2-7 0,-3-2 2 16,4 0 10-16,-11 2 1 15,-37 6 0-15,52-10 2 16,1 1-1-16,1-2 1 15,2 3-1-15,-6-2-2 16,2 0-5-16,-1 0-50 16,5 4-44-16</inkml:trace>
  <inkml:trace contextRef="#ctx0" brushRef="#br0" timeOffset="-178557.06">21848 9763 121 0,'0'0'103'0,"0"0"-80"0,0-1-3 16,0 1 29-1,5-2-7-15,-5-1-17 0,-3 3-6 16,3 0 1 0,0 0-4-16,0 0-2 0,0 0-2 15,-2 3 0 1,-1-3 1-16,3-3-3 0,0 2 0 16,-2 1-10-16,2 0-1 0,-2 4-4 15,2-7-10 1,-2 3-2-16,0-1-10 15,2 1-20-15,0-3-39 16</inkml:trace>
  <inkml:trace contextRef="#ctx0" brushRef="#br0" timeOffset="-177681.67">21848 9695 213 0,'-5'-6'28'0,"1"-1"-1"15,-5-16 14-15,7 19-7 16,0 0 0-16,2 2-6 16,-4 0-11-16,-2-2 3 0,0 2-5 15,-21 6-11 1,21 0-4-16,-1 0 1 15,1 2 1-15,-4 0-1 16,-7 10 0-16,-39 38 0 16,47-46 0-16,2 0 2 15,0 1-1-15,5 0 0 0,-6 9 2 16,3 2-2-16,12 32 0 16,-3-42-2-16,2-1 0 15,4-1 7-15,-1 2-3 16,8 7-3-16,1 2 0 15,47 49 3-15,-54-56 0 16,2 2-1-16,0 0 1 16,1-3-3-16,13 14-1 15,65 31 1-15,-73-51-1 16,1-2 10-16,1-3-5 16,0 0-1-16,20 0-1 0,-1-2-2 15,72-8-1-15,-93 4 0 16,-3 1 1-16,-1-2-1 15,-1 1 1-15,17-5-2 16,-4-2 2-16,49-41 0 16,-60 44-1-16,-6-2 0 15,3 1 2-15,-1-2-2 16,12-11 0-16,46-46 0 0,-62 60 1 16,-1 2-1-1,1-3 0-15,0 4 1 16,5-11-1-16,-1 1 2 15,7-30-1-15,-23 41 4 0,-3-3-2 16,1 1-2 0,-4 0 3-16,-5-8-2 0,-5-2 1 15,-56-34 1 1,62 44-3-16,1 2 3 0,2 0-4 16,-4 1-1-16,-12-2 1 0,-60-3 0 15,69 10 0 1,-2 2-1-16,2-2-3 0,-2 0 3 15,-23 2-3 1,1 0 3-16,-87 7 1 0,113-9-1 16,3 0 0-1,-1 0 0-15,1 1-2 16,-11 3 1-16,4-2-2 0,-27 6-9 16,41-6-5-16,1 0 0 15,1-2 7-15,-3 2-5 16,-2 2-1-16,-27 9-3 15,32-12-7-15,0-1-54 16,2 5-193-16</inkml:trace>
  <inkml:trace contextRef="#ctx0" brushRef="#br0" timeOffset="-177416.82">22007 9837 67 0,'-6'0'0'0</inkml:trace>
  <inkml:trace contextRef="#ctx0" brushRef="#br0" timeOffset="-177126.73">21978 9850 208 0,'-32'22'16'0,"27"-20"-3"0,5 0 10 16,0-2 2 0,0-2-20-16,-2 4-5 0,4-4-4 15,1-3 2 1,-3 1-29-16,2 1-84 0,1-2 53 16</inkml:trace>
  <inkml:trace contextRef="#ctx0" brushRef="#br0" timeOffset="-176966.77">22098 9751 134 0,'-20'5'122'16,"17"-5"-110"-16,-1-3-12 15,2 3-6-15,2 0-132 16</inkml:trace>
  <inkml:trace contextRef="#ctx0" brushRef="#br0" timeOffset="-176096.89">21262 9924 386 0,'0'-2'40'0,"0"-2"-29"0,-3-1 9 15,-1-4 25-15,2 6-18 16,0 3-22-16,2-1-5 16,0 0-13-16,-2 1-31 0,2-3-46 15,0-1-127 1</inkml:trace>
  <inkml:trace contextRef="#ctx0" brushRef="#br0" timeOffset="-175186.97">21806 9810 100 0,'-11'-9'49'15,"-18"-24"-22"-15,24 25-6 16,-2-1-2-16,3 1 21 0,-3 2-9 15,-8-7 8 1,-1-2-15-16,-38-20-11 0,44 32-2 16,-1 1-11-1,-3 2 2-15,1 2 0 0,-16 3 0 16,-2 4-2-16,-85 45 0 16,97-46 0-16,2 2 0 15,-1 1 2-15,7-1 1 16,-12 9 4-1,-1 53-5-15,28-59-1 0,-1 4 6 16,6-4-6-16,2 5 1 16,9 15 2-16,9 3-2 15,96 59-2 1,-98-89 3-16,0 0-3 0,2 0-6 16,-4-4-6-16,31 6 1 0,-4-4-14 15,77 4 21 1,-113-10-15-16,1-4-14 0,-1 2-1 15,2-1 33 1,13-11 0-16,52-47 1 0,-79 45 15 16,0-1 11-1,-2 4 11-15,-2-3-23 0,-2-18 2 16,-4-2-2-16,-50-69-13 0,39 98-1 16,-2-4 0-1,-1 4-8-15,-2 2-5 0,-21-7-34 16,-1 5 18-1,-99 16-64-15</inkml:trace>
  <inkml:trace contextRef="#ctx0" brushRef="#br0" timeOffset="-170656.91">24232 11547 376 0,'2'0'36'16,"-2"-1"-34"-16,0 1 14 16,0-2 27-16,-2 2-7 15,2 0-15-15,0 0-8 0,-2 0-1 16,0 0-2-1,-14 3-5-15,14-4-5 0,-1 1-1 16,1 1-5 0,2-1-25-16,-2-1-66 0,6 11-107 15</inkml:trace>
  <inkml:trace contextRef="#ctx0" brushRef="#br0" timeOffset="-169686.81">24388 11412 289 0,'-6'-3'39'0,"-6"-6"-13"15,-1-1 21-15,-32-23-12 16,36 29-1-16,1 1 4 16,-4-4-11-16,1 1-17 0,-14-3 1 15,-54-22-7-15,60 30 3 16,2-2-3-16,1 2-3 15,-4 2 0-15,-16 2 0 16,-4 4 0-16,-84 37-1 16,103-34 0-16,2 1 0 15,1 0 0-15,5 0-2 16,-19 8 2-16,8 2 0 16,-28 29 0-16,48-37 0 0,0-6-1 15,1 3 1-15,1 0 0 16,-5 13 1-16,-6 50-1 15,11-58 1-15,2-3 0 16,0 1-1-16,-2 2 2 16,-1 12-1-16,-1 1-1 15,-8 62 0-15,10-72-1 16,4-5 1-16,3-1-1 16,0 0-3-16,6 12 2 0,4-4 2 15,63 31 9 1,-60-45-9-16,2 1 6 0,0-1-5 15,3 2 0 1,19 2-2-16,78 22 2 0,-99-28 0 16,-6 0-1-1,3-4-6-15,-1 0 4 0,17 0 2 16,-1-4 4-16,76-23-3 0,-91 16 0 16,0 1 1-1,0 0-2-15,-3 0 2 16,19-10-2-16,-3 0 1 15,47-36 1-15,-67 46-2 0,3 0 1 16,-5 0 1 0,-3-1 1-16,14-11-2 0,29-62 1 15,-42 64 2 1,0 5 0-16,-1-4-3 0,3 5 0 16,5-15 0-16,1 2-1 15,23-27 1-15,-35 43 0 16,-1 0 1-16,-2 1 3 15,2-2 3-15,-2-8-3 16,0 0 5-16,-14-34-2 16,8 45-4-16,-3 3 4 15,3-1-8-15,-4 0 3 16,-7-8 0-16,-51-24 0 0,57 31-3 16,-2 6-6-1,4 1-2-15,0-3-5 0,-8-3-13 16,-1 7-9-1,-40 16-17-15,47-11-35 0,-3 3-58 16</inkml:trace>
  <inkml:trace contextRef="#ctx0" brushRef="#br0" timeOffset="-164495.72">24149 13064 367 0,'-6'2'85'0,"2"0"-63"15,-3-8 27-15,9 8 8 16,0-2-14-16,-4-2-21 15,2 2-18-15,0-2 1 16,-2 2-2-16,-1 0-3 16,3-2-3-16,0 2-4 15,0 0-2-15,0 0-18 16,0 2-24-16,-4 0-58 0,6-4-221 16</inkml:trace>
  <inkml:trace contextRef="#ctx0" brushRef="#br0" timeOffset="-163706.65">23962 12902 333 0,'-4'-2'39'0,"6"-1"-38"15,-4 2 25-15,2-4-1 16,0 1-17-16,13-11-5 15,-9 12-2-15,2 2 0 16,0-3-1-16,3 1 0 16,5-2 2-16,1-1-1 15,36-5 1-15,-49 11 2 16,3 2 0-16,-1 0 1 16,-2 1 2-16,5 1-2 0,2 4-2 15,18 12-3 1,-25-16 1-16,3 1-2 15,-1-1 3-15,-2 2-1 16,5 6 5-16,13 41 6 0,-22-41-4 16,0-2-1-1,2 0-5-15,0-1 0 0,0 10 1 16,0-1-2 0,6 22 0-16,-8-34 0 0,0-1 3 15,0 1 0-15,-3 1-1 16,-2 5 2-16,-2 2 2 15,-28 20-3-15,28-26 4 16,1-3-3-16,0 1-1 16,-1-3-2-16,-9 4 0 15,-24 8 6-15,30-16-1 16,6 1-7-16,-1 0 1 0,-1-3-1 16,-6 3 1-16,3 0-1 15,-14 0-1-15,17-6 1 16,3 2-1-16,-2-1 2 15,0-1 2-15,-6-9-2 16,5 3 5-16,-13-30 1 16,17 36-7-16,0 0 0 15,2-2-5-15,-1 3-5 16,-2-10-8-16,10-31-15 0,0 34-9 16,-1 2 6-1,0-2-9-15,1 4 12 0,1-10-29 16,-1 3-138-1</inkml:trace>
  <inkml:trace contextRef="#ctx0" brushRef="#br0" timeOffset="-163036.62">22616 12631 385 0,'-2'-3'19'0,"2"2"-18"0,0-4 44 15,-2 4 9 1,2 1-17-16,0 0-17 16,0 0-1-16,0 0 1 15,0 1-8-15,2 2-2 0,-2-3-6 16,-2 0-2-16,2 0-2 15,0 0-1-15,2 0-5 16,-2 0-9-16,0-4-29 16,0-1-58-16,2 4-121 15</inkml:trace>
  <inkml:trace contextRef="#ctx0" brushRef="#br0" timeOffset="-162256.41">22323 12472 151 0,'-19'-14'0'16,"7"2"0"-16,-7-26 81 0,19 33-19 16,2-4-34-1,1 4-10-15,-1-1-3 0,1-9 2 16,3 3 4-16,14-30-8 16,-15 34 1-16,-1-1-8 15,1 6-4-15,-1-2-1 16,7-6-1-16,24-9 3 15,-27 18 1-15,0 2-2 16,1 2 1-16,3-2 1 16,9 4 2-16,6 2 8 15,71 32-9-15,-80-28 4 16,1 0-2-16,-2 3-7 16,-1 0 1-16,15 12 3 0,-2 2-4 15,36 77 0 1,-59-85 1-16,-4 1 13 0,3-2-10 15,-3 1 0 1,2 18 1-16,-13 58-1 0,5-82-1 16,-2-3-1-1,-2-2 1-15,2 1 2 0,-9 6 0 16,-4-1 0-16,-56 24-5 0,55-32 1 16,-1-2 2-1,4 0 0-15,1-2-3 0,-17 2 5 16,1-4 3-1,-53-20-7-15,70 16 2 0,5-1 0 16,-2 2 0 0,1-2 3-16,-7-4-5 0,-31-24 4 15,40 27 3 1,-2-3-7-16,0 1 1 0,-1-2-1 16,-9-6-1-16,-4-4-11 15,-33-38 11-15,58 43 6 16,-4 7-6-16,4-1-2 15,0 1 1-15,2-8-5 16,2 1 0-16,25-20-12 16,-20 29-25-16,1 0-5 15,-2-1-6-15,3-1-22 16,11-3-66-16</inkml:trace>
  <inkml:trace contextRef="#ctx0" brushRef="#br0" timeOffset="-161816.7">22581 12065 376 0,'-5'0'36'16,"3"0"-10"-16,2-1 42 16,-2 1-15-16,0-2-21 15,0-1-22-15,2-4-10 16,-2 2-13-16,2 1-24 15,-2 0-30-15,4 2-16 16,-2-6-172-16</inkml:trace>
  <inkml:trace contextRef="#ctx0" brushRef="#br0" timeOffset="-158181.77">26578 9665 56 0,'-2'-2'201'0,"2"1"-168"15,-2-4-3-15,0 5 10 16,0-6-15-16,-1 2-1 15,1-11 1-15,2 14-1 0,0-1-9 16,0 2-5 0,0-3 3-16,0 3-4 0,0 0-4 15,0 3-3 1,2-3 2-16,-2 0-1 0,0-3-1 16,3 3 0-16,-1 0 1 15,4 0 7-15,-4 0-5 16,0 0-1-16,-2 3-1 15,3-1 2-15,-1 2-4 16,0 0 0-16,0 14 2 0,-2-18 0 16,0 0-2-1,3 2 1-15,-3-2 0 0,0 3 3 16,0-3 1 0,0 3 3-16,-3-5 4 0,3 2-3 15,0 2-2-15,0-2-6 16,-2 0 0-16,4-2-2 15,-2 2-26-15,0 0-52 16,0-1-44-16</inkml:trace>
  <inkml:trace contextRef="#ctx0" brushRef="#br0" timeOffset="-157085.24">27777 11307 213 0,'0'0'32'0,"2"0"-31"16,0 0 2-16,7 5 22 0,-9-8 5 16,0 6 1-1,0-3-5-15,0 2 0 0,0-1-2 16,0 3 0-16,-4 2-1 16,4-6 1-16,0 0 4 15,-3 0-1-15,3 0-2 0,-2 3 4 16,-2 1-8-1,-12 1 3-15,12-5-3 0,4 0-2 16,0 0-1 0,-3 0-7-16,1 0-1 0,-6-8 3 15,8 8-9 1,2 0-3-16,-2-1 0 0,0 2 2 16,2-1-3-16,-2 0-3 15,0 3 3-15,0-6-20 16,-2 3-61-16,4 0-133 15</inkml:trace>
  <inkml:trace contextRef="#ctx0" brushRef="#br0" timeOffset="-156096.52">27766 14128 101 0,'0'-7'268'16,"-5"1"-268"-16,14-7 3 16,-9 12 15-16,0 1 5 15,0 0-13-15,0-4-3 16,3 2 1-16,7-4 4 0,-10 8-1 16,0-2-1-1,0 2 1-15,3 0 3 0,-3 4 5 16,2-5-10-1,4 25 0-15,-6-19 3 0,-2-1-4 16,2-4-1 0,0 4 6-16,-2 4-1 0,2-5 2 15,-2 2 3 1,2-9 7-16,0 2 2 0,-2-3-17 16,-1 2-9-16,-1-5-7 0,-21-20-11 15,19 20-42 1,2 0-74-16</inkml:trace>
  <inkml:trace contextRef="#ctx0" brushRef="#br0" timeOffset="-154665.35">23706 9320 349 0,'3'0'26'16,"-1"0"-23"-16,-2 0 15 0,0 0 7 16,2 0-8-16,0 0 4 15,18 6 10-15,-20-2-2 16,7 3-3-16,-3 0-3 15,1 0 5-15,1 10-12 16,-1 2-6-16,0 29 6 16,-8-46-6-16,1-1-8 15,2-1 1-15,0 0-3 16,0 2 6-16,-7-2 1 0,11-2 6 16,-4 1 5-1,-2-4-4-15,0 4-13 0,0-5-2 16,-5-2-5-1,-13-24-6-15,15 23-10 0,5 5-18 16,3 0-25 0,-3 0-69-16,0-6-86 0</inkml:trace>
  <inkml:trace contextRef="#ctx0" brushRef="#br0" timeOffset="-153980.7">25181 9138 373 0,'-20'-14'19'0,"24"12"-19"16,-1-2 31-16,-3 2 1 16,2-2-1-16,4-1-1 15,23-16-7-15,-27 17-7 16,2 0-3-16,-2 1 1 0,0 3-5 16,0 0-1-16,0 0-3 15,7 15 4-15,-7-12-2 16,-4 1-3-16,4 0-1 15,-4 1 2-15,4 1-3 16,-4 0 1-16,0 8-1 16,-1-14 6-16,3 0 1 15,-2 0-8-15,2 0 4 16,-2 0 0-16,-6 1-5 0,4-1-25 16,0-1-27-1,0 1-108-15</inkml:trace>
  <inkml:trace contextRef="#ctx0" brushRef="#br0" timeOffset="-150806.5">23577 9038 306 0,'-5'-6'29'0,"1"3"-21"0,2-1-8 16,-3-3 7-16,-1 1 5 15,-8-11-1-15,10 15-3 16,1 1 4-16,1-2 8 15,0 3-8-15,-2-4 5 16,-3 0-3-16,-15-11-3 16,13 15 4-16,5-3 0 15,-4 2-1-15,2-2-3 16,-7 1-1-16,-32-4-1 0,36 6-2 16,3 2 1-1,-6 0 3-15,3 0-2 0,-11 7-1 16,1-1 1-1,-50 37-1-15,53-36-1 0,3 2-2 16,1 0 6-16,3-4-2 16,-9 15-7-16,3-1 2 15,-14 48 2 1,25-56-1-16,1-1-2 0,1 1 1 16,0 4 1-16,-3 15-1 0,5 66-4 15,0-80 3 1,0-2-2-16,2 0 0 15,3 1 1-15,2 12 0 16,1-3-2-16,34 51 4 16,-32-71-2-16,3 4 0 15,-1-3-1-15,1 2-1 16,16 7 0-16,0 1 5 16,64 28-5-16,-76-37 0 0,0-3 1 15,-1 4-2-15,-3-1 2 16,18 6-2-16,49 18 1 15,-69-28-5-15,0-2 5 16,3 0 1-16,-1-2-1 16,14 2-1-16,0 0 1 15,66-11 4-15,-78 6-4 16,1 1 1-16,-3 2-1 16,1 0 0-16,15-2-1 15,-2-2 0-15,61-3 2 16,-74 2-1-16,1 1 0 0,-1 2 0 15,-1-2-2 1,14-4-2-16,47-19 4 0,-57 18 1 16,-5 3-1-1,-1 2 1-15,0-2-2 0,11-4 2 16,-1-3-1-16,41-16 0 16,-55 20 1-16,3 2-1 15,-3 0 1-15,0-2 0 0,8-7-1 16,-1-1 1-1,17-34 0-15,-28 42 1 0,-1 0-1 16,0-1 1 0,-2 1 0-16,4-10-2 0,5-46 0 15,-11 55 1 1,2 0-1-16,0-2 0 0,-2 2 0 16,-1-12 0-16,-3 0 0 15,-21-40 1-15,23 50-1 16,-5 0 1-16,-1 0 1 15,2 2-2-15,-13-12 2 16,0 4-2-16,-49-37 1 16,55 52 3-16,1-2-2 15,1-1-2-15,0 2 1 16,-14-6-1-16,-55-8 1 0,61 17-4 16,8-4 6-16,-3 4-3 15,1-1 0-15,-18-2 0 16,2-1 0-16,-65-3 0 15,80 8 0 1,1 0 0-16,-1 2 0 16,3-2 0-16,-19 2 0 0,1 1 1 15,-62 7-1 1,77-13 0-16,3 3 0 0,-1 0-1 16,3 0 1-16,-12 0-5 0,-30 3-12 15,46-1-17 1,1-2 1-16,1 3-24 0,-1 0-47 15,-8 5-58 1</inkml:trace>
  <inkml:trace contextRef="#ctx0" brushRef="#br0" timeOffset="-134476.46">7590 16973 180 0,'3'-9'164'16,"-3"-1"-143"-1,-5-8-15-15,7 13 5 0,-4 5 10 16,2 0 14 0,0-2-4-16,-2 2 2 0,2-15-3 15,-2 11-4 1,2 0-5-16,-3 4 11 16,3 0-5-16,-2-4-5 0,0 4-12 15,0 8-10-15,0-4 0 16,4 0 0-16,-2 9 7 15,2 14 4-15,0 19-7 16,0 17 0-16,-6 174-3 16,-2-206 4-16,3 3-5 15,1-2 1-15,0-6-1 16,-5 33 0-16,-4 85-7 16,11-128-29-16,0-6-48 0,2-2-9 15,0-4-33-15</inkml:trace>
  <inkml:trace contextRef="#ctx0" brushRef="#br0" timeOffset="-133916.73">8154 16780 463 0,'-2'0'40'15,"-2"10"-36"-15,4 2 0 0,-5 16-4 16,5 2 10-16,-13 74 23 16,11-82-3-16,-7 0-15 15,1 4-7-15,-2-4-1 0,-13 33 4 16,-66 105-7-1,74-146-2-15,4-4-2 16,1-1 3-16,4-7-3 16,-9 13-1-16,3-11 1 0,3-4-5 15,9-4-7 1,0 4 11-16,3 0-7 0,-6 0 8 16,6-4-2-16,-1 4-3 15,16-18 3-15,-16 12 1 16,-2 2 0-16,4 4 0 15,-1-4 2-15,1 4 2 16,23-8-3-16,-21 8 0 16,5-2 0-16,3-2 3 15,1 0-2-15,14-1 0 16,10 2 3-16,83 15 5 0,-100-6-1 16,0 6-3-1,-1 3 1-15,-4-4-2 0,21 17-4 16,-6-2 0-1,43 50-9-15,-66-66-3 0,0-2-33 16,-2-4-63 0,2 1-107-16</inkml:trace>
  <inkml:trace contextRef="#ctx0" brushRef="#br0" timeOffset="-116546.81">20800 16633 519 0,'-6'-6'37'0,"2"2"-29"16,-5-4 0-16,2-14 30 16,4 16-4-16,3 6 8 0,0 0-19 15,0 0-6-15,-2 0 5 16,2 0 4-16,-6 2-13 15,4-4-4-15,-5 0-8 16,3 0 2 0,-6 2-3-16,-7-4-4 0,-10 4 4 15,-111 27 3-15,100-14-3 16,0 5 0-16,0-4 0 16,3-2 2-16,-30 17-2 15,-84 42-4-15,137-58 4 16,4-3 0-16,1 2-1 0,7-2-2 15,-2 16 2 1,8 2 0-16,70 64 1 0,-52-78-8 16,3-1 8-1,-2 0 0-15,2-3-7 0,27 12 4 16,-4-10-12-16,93-2 14 16,-130-14 1-16,-1-2-1 15,-6 2 1-15,-1 0 6 0,3-3-3 16,-29-12-4-1,7 13 2-15,-1 2 1 0,-4 4-2 16,-3 0-2 0,-18 4 2-16,-7 6 1 0,-99 52-1 15,129-48 0 1,0 4 0-16,5 9 2 0,2-5-2 16,-15 28-3-16,10 3 3 15,1 94 0-15,23-125 0 16,4-8-1-16,8 4-16 15,3-6-22-15,23 10-32 16,178-3 0-16,-178-32-16 16,3-1-64-16</inkml:trace>
  <inkml:trace contextRef="#ctx0" brushRef="#br0" timeOffset="-116306.72">21320 17023 551 0,'-9'-3'73'0,"-2"-5"-68"0,-9 0-1 15,24 4 9 1,0 2 2-16,1 4-2 16,4-2-10-16,11-2 8 15,4 2-4-15,74-4-7 0,-86 8-1 16,-1-4-13-16,-2 0-20 15,-2 0-30-15,6 2-8 16,-7-2-25-16,-6 17-20 16</inkml:trace>
  <inkml:trace contextRef="#ctx0" brushRef="#br0" timeOffset="-116136.8">21282 17111 375 0,'-4'4'104'0,"2"-1"-78"15,-1-1 5-15,-1 2 1 16,8 1-6-16,32 4-7 15,-23-9-9-15,3 4-9 16,-1-4 15-16,3 0-16 16,16 0-17-16,-1-4-34 15,69-5-73-15,-82 9-95 16</inkml:trace>
  <inkml:trace contextRef="#ctx0" brushRef="#br0" timeOffset="-114906.22">21353 17092 184 0,'-2'-13'161'0,"2"-22"-152"16,0 3-1-16,12-60 25 0,-12 82 6 16,0 0 6-1,2 2-6-15,-2 3-12 0,0-8-5 16,2 5-6 0,-2 8 0-16,-4 0-6 0,1 4-10 15,3 0 4-15,-5 3 5 16,-1 12-6-16,-41 93 0 15,31-86-2-15,3-2 3 16,2-2-4-16,6-8-3 16,-8 21 3-16,7-13 0 15,19 14-2-15,-2-40-2 16,0-4 4-16,4 2 9 0,2-6-9 16,14-12-7-16,2-2 4 15,65-73 0-15,-87 87 2 16,-4 6 1-1,-5 2 0-15,0 4-2 0,3-4 2 16,-16 12-5-16,8-4 5 16,-4 6 7-16,1 2-6 15,-5 2 0-15,-7 14 0 16,1 7 7-16,-31 69-6 16,46-93-1-16,2 0 1 15,0-3 0-15,2-2-1 0,-2 11-2 16,5-12-5-1,24 3 5-15,-19-13 1 0,0 2-34 16,1 0-12 0,-3 1-32-16,13-7-44 0,46-18-135 15</inkml:trace>
  <inkml:trace contextRef="#ctx0" brushRef="#br0" timeOffset="-114713.81">22340 17321 406 0,'2'8'156'15,"3"6"-133"-15,2 4-11 0,-1 8 12 16,10 76-4-16,-21-78-4 16,-6 6-5-16,-2-1-11 15,-7 1-39-15,-20 32-267 16</inkml:trace>
  <inkml:trace contextRef="#ctx0" brushRef="#br0" timeOffset="-112856.58">23437 16598 472 0,'-5'-5'111'0,"5"5"-86"0,-2 0-23 15,0-4-2 1,0 8 20-16,-4 4-8 16,4 6-6-16,-2 4 8 15,0 4 12-15,-3 0-17 0,-4 23-1 16,-5 9-4-16,-48 138 6 0,51-162-9 16,1-2 1-1,1-2-2-15,5-4 2 0,-12 24-1 16,-3 39-2-1,21-81-4-15,0-4 4 16,0 0-2-16,0-4-4 16,2 0 7-16,1-6-4 15,4-75-16-15,-7 58 18 16,0-4 2-16,-2 0 1 0,0-6-1 16,2-25-7-16,2 0 7 15,13-63 1-15,-13 120 2 16,0 5-6-16,-2 1-1 15,0 3-5-15,5 1 9 16,38 57 0 0,-28-30 5-16,3 0-1 0,-1 2-3 15,1 1-2-15,22 32 2 16,1-7 1-16,92 105-2 16,-110-153 0-16,-6-2 0 15,-1-1 0-15,-3-4-1 16,12 7 1-16,-7-6 10 15,-11-42 23-15,-7 13-31 16,-5-4-1-16,1 1-1 16,-4-2 2-16,0-29-2 15,-23-92-3-15,31 132-18 16,2-5-3-16,-2 11-33 0,4 0-6 16,3-11-14-16,2 8-9 15,44 0-45-15</inkml:trace>
  <inkml:trace contextRef="#ctx0" brushRef="#br0" timeOffset="-112473.22">24064 16754 508 0,'-4'-11'68'0,"0"-1"-67"16,-5-1 3-16,-7 8 6 15,16 10 1-15,-4-1-5 16,4 1-5-16,0 8 0 16,0 5-2-16,2 8 2 15,36 69 1-15,-29-82-2 16,2-3-3-16,0 2 3 16,-2-8-1-16,13 14 1 0,48-8-3 15,-66-16 3 1,5-3 20-16,3-4-6 0,-6-5-4 15,7-16 9 1,-4-2-17-16,-29-89 0 0,6 112 14 16,-1 2-11-1,-3 3 2-15,3 4-7 0,-16-6-14 16,-3 6-23-16,-48 35 1 16,69-13-22-16,5 0-56 15,6 3-31-15</inkml:trace>
  <inkml:trace contextRef="#ctx0" brushRef="#br0" timeOffset="-111606.39">24818 16976 271 0,'-9'-12'375'0,"0"6"-351"15,5 2-19-15,-5-10-4 16,-9 14 12-16,16 2-12 16,2 10 5-16,-3 2-6 15,1 4-2-15,2 19 2 16,0 2 1-16,13 104-1 0,-5-125-1 16,2 0-1-1,1-5 1-15,3-5 1 0,9 15-6 16,3-13 0-1,63-12 3-15,-69-16-6 16,1-3-9-16,-2-2 13 16,-3 4 5-16,13-25 2 15,31-80-1-15,-58 110 4 16,1 7 1-16,-3 1-3 16,0 1-3-16,0-3-11 0,0 8 8 15,6 26 3 1,3-12 0-16,-2-2 2 0,4 2 0 15,0 4-1-15,13 9-2 16,1 0 3-16,62 54 0 16,-70-73-2-16,0-4-3 15,-5 2 2-15,2-2 0 16,10 0-9-16,23-18-9 16,-38 2 14-16,1-10-4 0,-2 0-1 15,-1-1 10 1,9-15 2-16,-3-1 12 15,20-60-1-15,-26 87-4 0,-3 4-1 16,1 6-5-16,-3-2-3 16,3 0-7-16,1 8 7 15,17 50 8-15,-15-39-7 16,-1 0-1-16,5-1 3 16,-4 1-1-16,9 15-2 0,44 38-1 15,-47-60 1 1,-4-4 0-16,0-2 2 0,3-2-7 15,12 0 0 1,-1-6-8-16,56-30 0 16,-74 23-13-16,4 0 23 15,-4 0-6-15,1 7 6 0,2-12 3 16,-4 0 1-16,-5-15 3 16,0 22 7-16,0 7-1 15,0 0 9-15,0 0 0 0,2 2-14 16,0 8-5-1,3 2 0-15,1 0 5 0,3 2 5 16,0 0-7 0,11 12 0-16,0 0-1 0,65 49-1 15,-74-61-1 1,-1-2-11-16,4 2-21 0,-1-6-70 16,14 10-98-16</inkml:trace>
  <inkml:trace contextRef="#ctx0" brushRef="#br0" timeOffset="-111436.91">26044 16633 581 0,'-16'0'54'15,"3"0"-50"-15,3 0-4 0,-7 4-4 16,8-4-42-1,14 32 3-15,-3-20-71 0,4 3-165 16</inkml:trace>
  <inkml:trace contextRef="#ctx0" brushRef="#br0" timeOffset="-111036.83">26195 16848 544 0,'-7'0'39'0,"-6"4"-39"16,2 0-3-16,-1 40 3 16,15-34 5-16,1 4-1 15,1 4-4-15,2-2 4 16,3 20-2-16,30 62-1 16,-30-84-2-16,-2-5 2 0,1 0 0 15,-1 0 1-15,9 5-4 16,-1-6 2-16,30-2-2 15,-35-12 4-15,-1-2 2 16,0-2-3-16,1-3-2 16,10-9 1-16,-8-1 0 15,5-58 5-15,-16 77 5 16,-2 4 8-16,2 0-4 16,-4 0-11-16,4 4 2 15,12 42 26-15,-10-32-15 16,3 7-1-16,-1-8-4 0,2 6-9 15,9 12-4 1,1 4 2-16,51 50-29 0,-54-72-53 16,5-3-89-1</inkml:trace>
  <inkml:trace contextRef="#ctx0" brushRef="#br0" timeOffset="-87327.05">21326 11400 147 0,'-4'-3'0'16,"2"3"-28"-1,-1-1 28-15,1 1 7 16,0-2 27-16,-2-2-1 15,2 1-2-15,2 2-1 16,0 1 3-16,0 0-16 16,-2-3 2-16,2 3-2 15,-3-4-10-15,3 7 0 16,0-3-2-16,0 0-2 16,0 0 1-16,0 0-1 15,3 0 3-15,-3 0 2 16,-3 0-2-16,1 0 3 15,2 0 1-15,-2 0 5 0,2 0 3 16,-3 0-9-16,6-3 1 16,-1 6-2-16,-4-6-5 15,2 3 4 1,0 3-1-16,0-3 1 0,-3 0 3 16,1 0 0-16,2 0 2 15,0 0-5-15,-2 0-7 16,-1-3 3-16,1 0 0 15,-11-1 0-15,9 1 0 0,-1 2-3 16,3 1 6 0,-1-3 1-16,-1 0-7 0,-9 0 4 15,11 0-2 1,0 3 1-16,0 0-3 0,-1 0 2 16,-2 0-1-16,-1 0 1 15,-15 0-1-15,15 0-1 16,2 1 0-16,-3-1 2 15,3 0-2-15,-8 2 0 16,1 1 0-16,-20 7 0 0,22-10 1 16,2 0-1-1,3 0 0-15,-5 1 1 0,-4 2-1 16,-26 7 1 0,31-10-1-16,6 0 0 0,-3 0 0 15,1 1 0 1,-2 2 1-16,-2-1-1 0,-9 2 0 15,15-3 1-15,0-2-1 16,-2 1 0-16,0 0 0 16,0 1 0-16,-1-1 0 15,-15 9 1-15,16-9-1 16,-1 0-1-16,1 2 1 16,0-1 0-16,-3-1 0 0,-22 7 0 15,22-5 1 1,3-2 0-16,-3 0-1 0,3 0 0 15,-7 1 0 1,1-1 0-16,-9 4 1 0,21-5-1 16,-2 1 1-1,0 0-1-15,0 0 0 16,0-3 0-16,0 3 0 0,2 4 0 0,-6-5 2 16,2 1-2-1,0 1 1-15,-1-2 0 0,-4 1-1 16,-20-3 1-1,16 2 1-15,3 1 0 0,-2 1-1 16,-1 2 4 0,-9-2-3-16,1 4-1 0,-44 3-1 15,54-8 2 1,0 4-1-16,3-4-1 0,-1 0 0 16,-9 2 0-16,1 0 2 15,-48 10-1-15,52-9-1 16,-2 2 2-16,-1 1-2 15,-1 0 4 1,-14 7-2-16,-83 31 4 16,85-37-3-16,8-1-1 0,0 4-1 15,2 0 0-15,-21 8 2 16,10-1 2-16,-55 35-4 16,74-43 1-16,-3 5-1 15,4-3 0-15,-1 0-1 16,-11 13 1-16,-1 2-1 15,-27 51 0-15,40-65 0 16,2-2 0-16,-1 0 0 16,1-1 1-16,-6 14-1 15,-23 60 0-15,26-66 0 16,3 0 0-16,-1-2 0 0,0 1 0 16,-6 16 0-16,2-4 1 15,-14 53-1-15,27-77-4 16,1 5 4-16,-1 0 0 15,0 3 1-15,2 8-1 16,1 1 0-16,17 48 1 16,-18-57-1-16,-1 0 1 15,-1 0-1-15,0 2 0 16,5 8-1-16,17 45 1 0,-19-57 2 16,0 0-2-16,-1-2 0 15,2 0 0-15,5 10 1 16,3 0 0-16,38 46 1 15,-46-54-2-15,5-2 1 16,-2 2 1-16,2 0-2 16,9 8 1-16,0 1 0 15,43 30 0-15,-50-39 1 16,-2-2-1-16,4 0 2 16,-1 3 1-16,17 4 0 0,72 33-4 15,-87-46 4 1,-3 4-3-16,3 1 1 0,-1-2-3 15,16 7 2 1,0-1 2-16,63 21-3 0,-78-25 2 16,-3-2-1-1,3 1 0-15,-1-2 2 0,14 8-3 16,-2-5 2-16,56 18 0 0,-70-23-2 16,0 2 1-1,0 0-1-15,2 0 0 16,15 4 1-16,57 10-2 15,-73-14 1-15,1-2 0 0,-1 0 0 16,-2-2-2 0,15 4 2-16,2-4 4 0,58 10-3 15,-74-16 0 1,1 6 1-16,-1-2-2 16,-2 0 0-16,16 0 1 0,-5 0-1 15,45 4 0-15,-58-2 1 16,0-2-1-16,0 0 0 15,0 2 1 1,11-2-2-16,36-1 1 0,-45 0 0 16,-3 3 0-16,4-3 0 15,-1 2 0-15,11-1 2 16,-2-1-1-16,48 6-1 0,-60-6-1 16,3 2 1-1,1 1 0-15,-2-4 0 0,11 0-2 16,0-4-2-1,49-22 4-15,-59 22 2 0,0 2-1 16,-2-1-1 0,4 2 3-16,10-7-2 0,48-29-1 15,-60 37 1 1,0-4 0-16,0 2-1 16,1-2 0-16,7-6 0 0,4 0 0 15,35-31-1 1,-52 37 1-16,5-1 2 0,1-1-1 15,-1 2-1-15,9-9-1 16,0 0 1-16,27-27 0 16,-36 34-2-16,-2 2 2 15,0 0 1-15,-3 2 0 16,13-10-1-16,27-27-2 16,-40 34 2-16,2-1 0 15,-2 0 0-15,1 2 0 16,4-13 0-16,0 1 2 0,16-37-2 15,-22 48 1-15,-1-1-1 16,0 0 0-16,0 2-1 16,6-10 1-16,-1 0 2 15,13-32-2-15,-17 43 0 16,-3-1 1-16,2-1-1 16,-2-1 0-16,2-7 0 15,5-39 0-15,-9 46 2 16,0 1 1-16,0-1-1 15,0 0-2-15,0-11 5 16,-2 2 1-16,-11-41-5 0,11 49 2 16,-2 1 1-1,1 2 1-15,-2 0 0 16,-1-10-4-16,-1-2 2 0,-18-42-1 16,19 50-1-16,0 2 0 15,1-4 3-15,-2 1 0 16,-4-10-2-16,-25-43-1 15,32 54 2-15,-2 3 0 0,-2 4-1 16,4-4-2 0,-11-6 2-16,1 0 1 0,-37-29-3 15,40 34 3 1,0 0 0-16,0 2-2 0,-1-4 0 16,-13-6-1-16,2-2 1 15,-43-36-1-15,53 49 0 16,3-2 0-16,-2 1 0 15,1 2 0-15,-14-8-1 16,-52-18 1-16,59 19 1 16,2 9-1-16,-2 1 0 15,0-1-3-15,-18-4 3 16,1-1 0-16,-88-5 0 0,103 14 0 16,-2-1 1-1,2 1 1-15,0 0-2 16,-20-2 0-16,-2-1 0 15,-81 8 0-15,99-5-1 0,-1 4 1 16,0-2 0 0,-2-2 3-16,-21 0-3 0,-112-5 0 15,135 2 0 1,0 3 0-16,3 0-1 0,2 0 1 16,-20 0 1-16,4 3-1 0,-44 18-13 15,66-17-21 1,4 4-4-16,-1 3-33 0,-1 4-63 15</inkml:trace>
  <inkml:trace contextRef="#ctx0" brushRef="#br0" timeOffset="-84046.43">22273 12015 175 0,'0'-3'59'16,"2"-1"-36"-16,1-5-5 0,8-7 14 15,-11 14 1 1,3 0 1-16,-6-1-4 0,3 3-4 15,0-1 11 1,-2-2 7-16,-7 6-18 0,4-2-12 16,3 2-10-1,-2-3 11-15,-1 2-2 0,-3 4-10 16,-2 0 3-16,-19 20-1 16,23-22-4-16,1 2-2 15,-1 0 2-15,-4 0 1 0,-3 6-2 16,-29 32-2-1,35-38 2-15,3-1 2 0,2-1-2 16,-1-2-1 0,1 2-3-16,2 0 3 0,14-4-1 15,-12-3-5 1,5 2 7-16,-3-2 8 0,5 2-7 16,5-4-1-16,3 2 3 15,37-3 0-15,-52 6-3 16,0 0-4-16,0 2 4 15,-2-2 1 1,2 4 0-16,-6 13 4 0,2-11-3 16,-5 5 4-16,3-4-6 15,-2 4 0-15,-4 9 0 16,-1-2 2-16,-7 26-2 0,20-43 0 16,-4 2 0-1,2-1 1-15,0-1-1 0,2 5-4 16,0-1 4-1,19 13 3-15,-21-18-2 0,2 0-2 16,0 2 2 0,0-2-1-16,6 2 0 0,13 7-6 15,-19-9 6 1,-2 0 5-16,2 0-5 0,-2 0 0 16,3 0-1-16,-3 1 1 0,-3 5 0 15,1-5 1 1,-2 6-1-16,2 1 4 15,-5 0-3-15,-3 9-2 16,-2-2 2-16,-26 29 1 16,40-40-2-16,0-1-5 15,-2-3 5-15,0 0 0 16,3 1-3-16,11-7-6 16,-10 4 9-16,2-3 0 15,-1 4 0-15,1-2-4 16,6-3 4-16,-1-1 0 0,11 5-1 15,-24 2-6-15,0 2 7 16,-3 2 1-16,0 2-1 16,-3 6 3-16,-7 2-2 15,-49 38 9-15,62-46-9 16,0-2-1-16,0 1 3 16,0-1-1-16,-1 1-2 15,8-1-5-15,-5-4 5 16,-5-1 0-16,8 1-6 15,-1-3-3-15,-2 1-7 16,2 1-17-16,12-16-34 16,-14 15-79-16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853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60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944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28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42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82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646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42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149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2175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614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9.html#unsupervised_learning_chapt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Machine </a:t>
            </a:r>
            <a:r>
              <a:rPr lang="es-ES" dirty="0" err="1"/>
              <a:t>Learning</a:t>
            </a:r>
            <a:br>
              <a:rPr lang="es-ES" dirty="0"/>
            </a:br>
            <a:r>
              <a:rPr lang="es-ES" sz="4000" dirty="0">
                <a:solidFill>
                  <a:srgbClr val="FF0000"/>
                </a:solidFill>
              </a:rPr>
              <a:t>Aprendizaje no supervisado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Data Science Bootcamp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The Bridge</a:t>
            </a:r>
            <a:endParaRPr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80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Definición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AC4DD8C6-35D5-47A0-9AEE-B9144FF2A9D9}"/>
              </a:ext>
            </a:extLst>
          </p:cNvPr>
          <p:cNvSpPr txBox="1"/>
          <p:nvPr/>
        </p:nvSpPr>
        <p:spPr>
          <a:xfrm>
            <a:off x="587828" y="1858895"/>
            <a:ext cx="10644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 las técnicas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pretende agrupar los datos 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 etiquetar 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diferentes grupos 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 </a:t>
            </a:r>
            <a:r>
              <a:rPr lang="es-ES" sz="1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clusters</a:t>
            </a: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 manera automática. Estos algoritmos buscan patrones y similitudes en los datos y los agrupan en k grupos, siendo k un parámetro dado.</a:t>
            </a:r>
            <a:endParaRPr lang="es-ES"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4;p5">
            <a:extLst>
              <a:ext uri="{FF2B5EF4-FFF2-40B4-BE49-F238E27FC236}">
                <a16:creationId xmlns:a16="http://schemas.microsoft.com/office/drawing/2014/main" id="{835C33F9-C78C-4136-8BDD-900F787CF99E}"/>
              </a:ext>
            </a:extLst>
          </p:cNvPr>
          <p:cNvSpPr txBox="1"/>
          <p:nvPr/>
        </p:nvSpPr>
        <p:spPr>
          <a:xfrm>
            <a:off x="587828" y="2645149"/>
            <a:ext cx="1064467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 vs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clasificación tenemos los datos etiquetados y por tanto acudimos a los algoritmos supervisados que ya conocemos (Regresión logística, SVC,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DecisionTree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…) para entrenar el modelo y predecir después las clases. En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 tenemos el dato etiquetado, y por tanto es el modelo el que clasifica los datos en k clases. En ningún momento sabe qué es cada clase, pero agrupa los datos según similitudes.</a:t>
            </a:r>
            <a:endParaRPr lang="es-ES"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 descr="mls2 0901">
            <a:extLst>
              <a:ext uri="{FF2B5EF4-FFF2-40B4-BE49-F238E27FC236}">
                <a16:creationId xmlns:a16="http://schemas.microsoft.com/office/drawing/2014/main" id="{C3142C5D-07F0-44D1-A430-93802A6C7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440" y="3857122"/>
            <a:ext cx="6163119" cy="222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BAC9C8D-8A12-E371-DA4C-B7DAB9B6C0AD}"/>
                  </a:ext>
                </a:extLst>
              </p14:cNvPr>
              <p14:cNvContentPartPr/>
              <p14:nvPr/>
            </p14:nvContentPartPr>
            <p14:xfrm>
              <a:off x="5080320" y="1896120"/>
              <a:ext cx="83880" cy="831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BAC9C8D-8A12-E371-DA4C-B7DAB9B6C0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0960" y="1886760"/>
                <a:ext cx="102600" cy="10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63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Aplicaciones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5">
            <a:extLst>
              <a:ext uri="{FF2B5EF4-FFF2-40B4-BE49-F238E27FC236}">
                <a16:creationId xmlns:a16="http://schemas.microsoft.com/office/drawing/2014/main" id="{B502AB2D-9A70-404E-B92D-26C59093DD72}"/>
              </a:ext>
            </a:extLst>
          </p:cNvPr>
          <p:cNvSpPr txBox="1"/>
          <p:nvPr/>
        </p:nvSpPr>
        <p:spPr>
          <a:xfrm>
            <a:off x="643344" y="2608645"/>
            <a:ext cx="319405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Segmentación de clientes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Clasificar clientes en grupos para sistemas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recomendadores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productos</a:t>
            </a:r>
          </a:p>
        </p:txBody>
      </p:sp>
      <p:sp>
        <p:nvSpPr>
          <p:cNvPr id="11" name="Google Shape;124;p5">
            <a:extLst>
              <a:ext uri="{FF2B5EF4-FFF2-40B4-BE49-F238E27FC236}">
                <a16:creationId xmlns:a16="http://schemas.microsoft.com/office/drawing/2014/main" id="{BFA3A8B5-6310-4B5E-9B45-B7D62B7F3609}"/>
              </a:ext>
            </a:extLst>
          </p:cNvPr>
          <p:cNvSpPr txBox="1"/>
          <p:nvPr/>
        </p:nvSpPr>
        <p:spPr>
          <a:xfrm>
            <a:off x="4123391" y="2608645"/>
            <a:ext cx="3194059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 útil aplicar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cuando analicemos un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descubrir posibles agrupaciones en los datos</a:t>
            </a:r>
          </a:p>
        </p:txBody>
      </p:sp>
      <p:sp>
        <p:nvSpPr>
          <p:cNvPr id="12" name="Google Shape;124;p5">
            <a:extLst>
              <a:ext uri="{FF2B5EF4-FFF2-40B4-BE49-F238E27FC236}">
                <a16:creationId xmlns:a16="http://schemas.microsoft.com/office/drawing/2014/main" id="{7C12B9D0-B819-4BB4-B415-A4076AC630EC}"/>
              </a:ext>
            </a:extLst>
          </p:cNvPr>
          <p:cNvSpPr txBox="1"/>
          <p:nvPr/>
        </p:nvSpPr>
        <p:spPr>
          <a:xfrm>
            <a:off x="8038443" y="2608645"/>
            <a:ext cx="3194059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Dimensionality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Reduction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Después de aplicar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podemos ver la afinidad de cada observación con sus grupos y que esas k medidas sean las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3" name="Google Shape;124;p5">
            <a:extLst>
              <a:ext uri="{FF2B5EF4-FFF2-40B4-BE49-F238E27FC236}">
                <a16:creationId xmlns:a16="http://schemas.microsoft.com/office/drawing/2014/main" id="{19283FAA-EA24-4131-B528-8D3DC5F4577A}"/>
              </a:ext>
            </a:extLst>
          </p:cNvPr>
          <p:cNvSpPr txBox="1"/>
          <p:nvPr/>
        </p:nvSpPr>
        <p:spPr>
          <a:xfrm>
            <a:off x="2312347" y="4266865"/>
            <a:ext cx="319405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Anomaly</a:t>
            </a: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Detection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 observación con poca afinidad respecto a su grupo es susceptible de ser una anomalía o un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outlier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Detección de comportamientos inusuales de os usuarios</a:t>
            </a:r>
          </a:p>
        </p:txBody>
      </p:sp>
      <p:sp>
        <p:nvSpPr>
          <p:cNvPr id="14" name="Google Shape;124;p5">
            <a:extLst>
              <a:ext uri="{FF2B5EF4-FFF2-40B4-BE49-F238E27FC236}">
                <a16:creationId xmlns:a16="http://schemas.microsoft.com/office/drawing/2014/main" id="{675A044D-DDA2-4674-A9FB-EBB363A0E9BD}"/>
              </a:ext>
            </a:extLst>
          </p:cNvPr>
          <p:cNvSpPr txBox="1"/>
          <p:nvPr/>
        </p:nvSpPr>
        <p:spPr>
          <a:xfrm>
            <a:off x="6441413" y="4451531"/>
            <a:ext cx="3194059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 de búsqueda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 de búsqueda de imágenes similares a una referencia. Como si de un sistema de recomendación se tratase.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47535E5-9A72-234B-F74A-42FB12AADE3E}"/>
                  </a:ext>
                </a:extLst>
              </p14:cNvPr>
              <p14:cNvContentPartPr/>
              <p14:nvPr/>
            </p14:nvContentPartPr>
            <p14:xfrm>
              <a:off x="1041840" y="1730160"/>
              <a:ext cx="8991720" cy="30758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47535E5-9A72-234B-F74A-42FB12AADE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480" y="1720800"/>
                <a:ext cx="9010440" cy="309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1423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Clustering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Algoritmos de </a:t>
            </a:r>
            <a:r>
              <a:rPr lang="es-ES" sz="1800" i="1" dirty="0" err="1">
                <a:solidFill>
                  <a:srgbClr val="D8D8D8"/>
                </a:solidFill>
              </a:rPr>
              <a:t>clustering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24;p5">
            <a:extLst>
              <a:ext uri="{FF2B5EF4-FFF2-40B4-BE49-F238E27FC236}">
                <a16:creationId xmlns:a16="http://schemas.microsoft.com/office/drawing/2014/main" id="{E5860BC2-7220-4376-9095-EFC81AA5C2C0}"/>
              </a:ext>
            </a:extLst>
          </p:cNvPr>
          <p:cNvSpPr txBox="1"/>
          <p:nvPr/>
        </p:nvSpPr>
        <p:spPr>
          <a:xfrm>
            <a:off x="1770975" y="2234198"/>
            <a:ext cx="31940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K-</a:t>
            </a:r>
            <a:r>
              <a:rPr lang="es-ES" sz="1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Means</a:t>
            </a:r>
            <a:endParaRPr lang="es-ES"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 de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basado en distancias</a:t>
            </a:r>
          </a:p>
        </p:txBody>
      </p:sp>
      <p:pic>
        <p:nvPicPr>
          <p:cNvPr id="8196" name="Picture 4" descr="K-Means Clustering Visualization in R: Step By Step Guide - Datanovia">
            <a:extLst>
              <a:ext uri="{FF2B5EF4-FFF2-40B4-BE49-F238E27FC236}">
                <a16:creationId xmlns:a16="http://schemas.microsoft.com/office/drawing/2014/main" id="{B6AA0683-2AA0-49F1-B450-E771ADF8A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22" y="3114070"/>
            <a:ext cx="3664351" cy="266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BSCAN - File Exchange - MATLAB Central">
            <a:extLst>
              <a:ext uri="{FF2B5EF4-FFF2-40B4-BE49-F238E27FC236}">
                <a16:creationId xmlns:a16="http://schemas.microsoft.com/office/drawing/2014/main" id="{87FEDA73-05C4-4D6D-B2F1-0144B3733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529" y="3114070"/>
            <a:ext cx="3581309" cy="268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24;p5">
            <a:extLst>
              <a:ext uri="{FF2B5EF4-FFF2-40B4-BE49-F238E27FC236}">
                <a16:creationId xmlns:a16="http://schemas.microsoft.com/office/drawing/2014/main" id="{72E33ACB-B674-4376-904B-761365035822}"/>
              </a:ext>
            </a:extLst>
          </p:cNvPr>
          <p:cNvSpPr txBox="1"/>
          <p:nvPr/>
        </p:nvSpPr>
        <p:spPr>
          <a:xfrm>
            <a:off x="6819661" y="2222345"/>
            <a:ext cx="319405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DBSCAN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los </a:t>
            </a:r>
            <a:r>
              <a:rPr lang="es-ES" sz="12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clusters</a:t>
            </a: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como regiones continuas de alta densidad de observaciones.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3A9B9FF-DD6D-D725-CD09-082D7F1E4DB0}"/>
                  </a:ext>
                </a:extLst>
              </p14:cNvPr>
              <p14:cNvContentPartPr/>
              <p14:nvPr/>
            </p14:nvContentPartPr>
            <p14:xfrm>
              <a:off x="1220760" y="0"/>
              <a:ext cx="10794240" cy="63608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3A9B9FF-DD6D-D725-CD09-082D7F1E4D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1400" y="-9360"/>
                <a:ext cx="10812960" cy="63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770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Bibliografía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4;p5">
            <a:extLst>
              <a:ext uri="{FF2B5EF4-FFF2-40B4-BE49-F238E27FC236}">
                <a16:creationId xmlns:a16="http://schemas.microsoft.com/office/drawing/2014/main" id="{C2DBAC5C-9E92-4DB5-ABF9-AB2185D976A9}"/>
              </a:ext>
            </a:extLst>
          </p:cNvPr>
          <p:cNvSpPr txBox="1"/>
          <p:nvPr/>
        </p:nvSpPr>
        <p:spPr>
          <a:xfrm>
            <a:off x="587828" y="1858895"/>
            <a:ext cx="10644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https://learning.oreilly.com/library/view/hands-on-machine-learning/9781492032632/ch09.html#unsupervised_learning_chapter</a:t>
            </a:r>
            <a:endParaRPr lang="es-E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813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Definición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Definición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Aprendizaje no supervisado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373155" y="2407534"/>
            <a:ext cx="9203094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“Aprendizaje no supervisado es un método de Aprendizaje Automático donde un modelo se ajusta a las observaciones. Se distingue del Aprendizaje supervisado por el hecho de que no hay un conocimiento a priori, los datos no están etiquetados”</a:t>
            </a:r>
          </a:p>
        </p:txBody>
      </p:sp>
      <p:sp>
        <p:nvSpPr>
          <p:cNvPr id="13" name="Google Shape;124;p5">
            <a:extLst>
              <a:ext uri="{FF2B5EF4-FFF2-40B4-BE49-F238E27FC236}">
                <a16:creationId xmlns:a16="http://schemas.microsoft.com/office/drawing/2014/main" id="{FE929EFA-9CEE-43FE-8602-7AD0D76AB9B9}"/>
              </a:ext>
            </a:extLst>
          </p:cNvPr>
          <p:cNvSpPr txBox="1"/>
          <p:nvPr/>
        </p:nvSpPr>
        <p:spPr>
          <a:xfrm>
            <a:off x="8168640" y="5791200"/>
            <a:ext cx="28854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Wikipedia</a:t>
            </a:r>
            <a:endParaRPr sz="1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B1D2FC2-F28A-1F0B-BECA-4AC1C3623FF1}"/>
                  </a:ext>
                </a:extLst>
              </p14:cNvPr>
              <p14:cNvContentPartPr/>
              <p14:nvPr/>
            </p14:nvContentPartPr>
            <p14:xfrm>
              <a:off x="1542240" y="3654000"/>
              <a:ext cx="8856360" cy="30686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B1D2FC2-F28A-1F0B-BECA-4AC1C3623F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2880" y="3644640"/>
                <a:ext cx="8875080" cy="308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Ejemplo práctico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AC4DD8C6-35D5-47A0-9AEE-B9144FF2A9D9}"/>
              </a:ext>
            </a:extLst>
          </p:cNvPr>
          <p:cNvSpPr txBox="1"/>
          <p:nvPr/>
        </p:nvSpPr>
        <p:spPr>
          <a:xfrm>
            <a:off x="587828" y="1858895"/>
            <a:ext cx="10644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Imagina que tienes un conjunto de imágenes de una serie de piezas de una línea de producción y quieres montar un modelo de ML que te prediga si la pieza está defectuosa.</a:t>
            </a:r>
          </a:p>
        </p:txBody>
      </p:sp>
      <p:sp>
        <p:nvSpPr>
          <p:cNvPr id="8" name="Google Shape;124;p5">
            <a:extLst>
              <a:ext uri="{FF2B5EF4-FFF2-40B4-BE49-F238E27FC236}">
                <a16:creationId xmlns:a16="http://schemas.microsoft.com/office/drawing/2014/main" id="{BA764C1E-CA5F-4535-B205-03D0D770F3D4}"/>
              </a:ext>
            </a:extLst>
          </p:cNvPr>
          <p:cNvSpPr txBox="1"/>
          <p:nvPr/>
        </p:nvSpPr>
        <p:spPr>
          <a:xfrm>
            <a:off x="587826" y="2710209"/>
            <a:ext cx="500017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ES" dirty="0"/>
              <a:t>Montaremos entonces un modelo automático que las clasifique</a:t>
            </a:r>
            <a:endParaRPr dirty="0"/>
          </a:p>
        </p:txBody>
      </p:sp>
      <p:sp>
        <p:nvSpPr>
          <p:cNvPr id="9" name="Google Shape;124;p5">
            <a:extLst>
              <a:ext uri="{FF2B5EF4-FFF2-40B4-BE49-F238E27FC236}">
                <a16:creationId xmlns:a16="http://schemas.microsoft.com/office/drawing/2014/main" id="{688D9428-FCE3-4AC3-852B-C475DEB935DB}"/>
              </a:ext>
            </a:extLst>
          </p:cNvPr>
          <p:cNvSpPr txBox="1"/>
          <p:nvPr/>
        </p:nvSpPr>
        <p:spPr>
          <a:xfrm>
            <a:off x="587826" y="3336772"/>
            <a:ext cx="50001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ES" dirty="0"/>
              <a:t>Recogemos imágenes durante unas semanas y entrenamos un modelo</a:t>
            </a:r>
            <a:endParaRPr dirty="0"/>
          </a:p>
        </p:txBody>
      </p:sp>
      <p:pic>
        <p:nvPicPr>
          <p:cNvPr id="1026" name="Picture 2" descr="Consejos a tener en cuenta para comprar engranajes – Blog CLR">
            <a:extLst>
              <a:ext uri="{FF2B5EF4-FFF2-40B4-BE49-F238E27FC236}">
                <a16:creationId xmlns:a16="http://schemas.microsoft.com/office/drawing/2014/main" id="{633658B7-A10B-4136-9047-8823290B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" y="4067019"/>
            <a:ext cx="2824480" cy="21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24;p5">
            <a:extLst>
              <a:ext uri="{FF2B5EF4-FFF2-40B4-BE49-F238E27FC236}">
                <a16:creationId xmlns:a16="http://schemas.microsoft.com/office/drawing/2014/main" id="{302B367B-5EDC-4E84-B4A8-125DC59E2BF4}"/>
              </a:ext>
            </a:extLst>
          </p:cNvPr>
          <p:cNvSpPr txBox="1"/>
          <p:nvPr/>
        </p:nvSpPr>
        <p:spPr>
          <a:xfrm>
            <a:off x="6204857" y="3956668"/>
            <a:ext cx="5000173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ES" sz="2000" b="1" dirty="0"/>
              <a:t>No tenemos los datos etiquetados!! </a:t>
            </a:r>
            <a:r>
              <a:rPr lang="es-ES" dirty="0"/>
              <a:t>Imposible montar un clasificador binario como los que ya conocemos.</a:t>
            </a:r>
          </a:p>
          <a:p>
            <a:endParaRPr lang="es-ES" dirty="0"/>
          </a:p>
          <a:p>
            <a:r>
              <a:rPr lang="es-ES" dirty="0"/>
              <a:t>Podemos juntar un equipo de expertos para que las vaya etiquetando manualmente. El problema es que este proceso es costoso en tiempo y dinero y cada vez que haya cambios en los productos, tendremos que volver a repetirlo</a:t>
            </a:r>
          </a:p>
          <a:p>
            <a:endParaRPr lang="es-ES" dirty="0"/>
          </a:p>
          <a:p>
            <a:r>
              <a:rPr lang="es-ES" dirty="0"/>
              <a:t>Para solucionar esto tenemos los algoritmos de aprendizaje no supervisado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56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Supervisado vs no supervisado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2" descr="Aprendizaje Supervisado y No supervisado - Diego Calvo">
            <a:extLst>
              <a:ext uri="{FF2B5EF4-FFF2-40B4-BE49-F238E27FC236}">
                <a16:creationId xmlns:a16="http://schemas.microsoft.com/office/drawing/2014/main" id="{6B5F89EC-556F-4A36-BF83-30C044D1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366" y="2006353"/>
            <a:ext cx="7647268" cy="362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CA78C97-3C7C-C24E-27E7-1E3905A04C21}"/>
                  </a:ext>
                </a:extLst>
              </p14:cNvPr>
              <p14:cNvContentPartPr/>
              <p14:nvPr/>
            </p14:nvContentPartPr>
            <p14:xfrm>
              <a:off x="3190680" y="2443680"/>
              <a:ext cx="8570160" cy="37468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CA78C97-3C7C-C24E-27E7-1E3905A04C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1320" y="2434320"/>
                <a:ext cx="8588880" cy="37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95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Reduction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309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Curse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Dimensionality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4;p5">
            <a:extLst>
              <a:ext uri="{FF2B5EF4-FFF2-40B4-BE49-F238E27FC236}">
                <a16:creationId xmlns:a16="http://schemas.microsoft.com/office/drawing/2014/main" id="{19449A98-9787-4788-BA30-C1311CDF0133}"/>
              </a:ext>
            </a:extLst>
          </p:cNvPr>
          <p:cNvSpPr txBox="1"/>
          <p:nvPr/>
        </p:nvSpPr>
        <p:spPr>
          <a:xfrm>
            <a:off x="587828" y="1858895"/>
            <a:ext cx="1064467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número de muestras que se necesitan para estimar una función arbitraria (un target de ML, por ejemplo) con un cierto nivel de precisión crece exponencialmente con el número de inputs/dimensiones/variables de la función.</a:t>
            </a: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4A4BEB43-E8CC-4B65-BA70-A13427F7B272}"/>
              </a:ext>
            </a:extLst>
          </p:cNvPr>
          <p:cNvSpPr txBox="1"/>
          <p:nvPr/>
        </p:nvSpPr>
        <p:spPr>
          <a:xfrm>
            <a:off x="587828" y="2720029"/>
            <a:ext cx="47210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fenómeno afecta mucho a la dispersión y la cercanía de los datos. Según vamos añadiendo dimensiones, se van diferenciando mejor.</a:t>
            </a:r>
          </a:p>
        </p:txBody>
      </p:sp>
      <p:pic>
        <p:nvPicPr>
          <p:cNvPr id="7170" name="Picture 2" descr="Texto alternativo generado por el equipo:&#10;SD . 64 re-V0ns ">
            <a:extLst>
              <a:ext uri="{FF2B5EF4-FFF2-40B4-BE49-F238E27FC236}">
                <a16:creationId xmlns:a16="http://schemas.microsoft.com/office/drawing/2014/main" id="{4249F3ED-5A83-4310-A102-C799CB0C9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2" y="3429000"/>
            <a:ext cx="45624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24;p5">
            <a:extLst>
              <a:ext uri="{FF2B5EF4-FFF2-40B4-BE49-F238E27FC236}">
                <a16:creationId xmlns:a16="http://schemas.microsoft.com/office/drawing/2014/main" id="{F849D6B2-0D92-4F68-A249-B83D38BF0087}"/>
              </a:ext>
            </a:extLst>
          </p:cNvPr>
          <p:cNvSpPr txBox="1"/>
          <p:nvPr/>
        </p:nvSpPr>
        <p:spPr>
          <a:xfrm>
            <a:off x="6264675" y="2634013"/>
            <a:ext cx="472101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 estamos ante pocas dimensiones, tenemos datos que pueden resultar muy parecidos, pero según vamos añadiendo características y dimensiones nuevas, esto cambia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A72372-0F5D-4B66-82F1-E662068BC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897" y="3294567"/>
            <a:ext cx="2995363" cy="1954790"/>
          </a:xfrm>
          <a:prstGeom prst="rect">
            <a:avLst/>
          </a:prstGeom>
        </p:spPr>
      </p:pic>
      <p:sp>
        <p:nvSpPr>
          <p:cNvPr id="11" name="Google Shape;124;p5">
            <a:extLst>
              <a:ext uri="{FF2B5EF4-FFF2-40B4-BE49-F238E27FC236}">
                <a16:creationId xmlns:a16="http://schemas.microsoft.com/office/drawing/2014/main" id="{3E5348D8-634D-413C-942F-49B47345BCA6}"/>
              </a:ext>
            </a:extLst>
          </p:cNvPr>
          <p:cNvSpPr txBox="1"/>
          <p:nvPr/>
        </p:nvSpPr>
        <p:spPr>
          <a:xfrm>
            <a:off x="587827" y="5633415"/>
            <a:ext cx="1064467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muchas dimensiones serán muy dispersos y con mucha distancia entre los puntos, lo cual es bueno para clasificar. El problema es que nuevas observaciones estarán también muy lejanas de las originales (</a:t>
            </a:r>
            <a:r>
              <a:rPr lang="es-ES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produciendo predicciones menos fiables que </a:t>
            </a: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pocas dimensiones. </a:t>
            </a:r>
            <a:r>
              <a:rPr lang="es-E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solución sería incrementar el conjunto de </a:t>
            </a:r>
            <a:r>
              <a:rPr lang="es-ES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8C1E8F4-D0DE-CD8A-4BDA-53508386646B}"/>
                  </a:ext>
                </a:extLst>
              </p14:cNvPr>
              <p14:cNvContentPartPr/>
              <p14:nvPr/>
            </p14:nvContentPartPr>
            <p14:xfrm>
              <a:off x="55080" y="0"/>
              <a:ext cx="11742480" cy="6858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8C1E8F4-D0DE-CD8A-4BDA-5350838664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20" y="-9360"/>
                <a:ext cx="1176120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299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Aumentar vs reducir la dimensionalidad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7497BB3-78F4-42DD-A232-CBAC81F1F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26" y="4227637"/>
            <a:ext cx="6326947" cy="2231990"/>
          </a:xfrm>
          <a:prstGeom prst="rect">
            <a:avLst/>
          </a:prstGeom>
        </p:spPr>
      </p:pic>
      <p:pic>
        <p:nvPicPr>
          <p:cNvPr id="9" name="Picture 4" descr="Kernel Trick &amp; SVM. In most of the machine learning… | by Vaisakh Nambiar |  Medium">
            <a:extLst>
              <a:ext uri="{FF2B5EF4-FFF2-40B4-BE49-F238E27FC236}">
                <a16:creationId xmlns:a16="http://schemas.microsoft.com/office/drawing/2014/main" id="{4F7508C1-2C88-447F-9AEB-D384E551E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527" y="1999654"/>
            <a:ext cx="6326946" cy="18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01;p3">
            <a:extLst>
              <a:ext uri="{FF2B5EF4-FFF2-40B4-BE49-F238E27FC236}">
                <a16:creationId xmlns:a16="http://schemas.microsoft.com/office/drawing/2014/main" id="{61B2AC0B-AFD1-47A0-B137-C5A1C9825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SVM vs </a:t>
            </a:r>
            <a:r>
              <a:rPr lang="es-ES" sz="1800" i="1" dirty="0" err="1">
                <a:solidFill>
                  <a:srgbClr val="D8D8D8"/>
                </a:solidFill>
              </a:rPr>
              <a:t>Feat</a:t>
            </a:r>
            <a:r>
              <a:rPr lang="es-ES" sz="1800" i="1" dirty="0">
                <a:solidFill>
                  <a:srgbClr val="D8D8D8"/>
                </a:solidFill>
              </a:rPr>
              <a:t>. </a:t>
            </a:r>
            <a:r>
              <a:rPr lang="es-ES" sz="1800" i="1" dirty="0" err="1">
                <a:solidFill>
                  <a:srgbClr val="D8D8D8"/>
                </a:solidFill>
              </a:rPr>
              <a:t>Reduction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933F0E1-7CE4-C558-2657-BCB99BE273CC}"/>
                  </a:ext>
                </a:extLst>
              </p14:cNvPr>
              <p14:cNvContentPartPr/>
              <p14:nvPr/>
            </p14:nvContentPartPr>
            <p14:xfrm>
              <a:off x="305640" y="1780920"/>
              <a:ext cx="6437160" cy="17096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933F0E1-7CE4-C558-2657-BCB99BE273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6280" y="1771560"/>
                <a:ext cx="6455880" cy="172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43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Reduction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Algoritmos y aplicaciones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4;p5">
            <a:extLst>
              <a:ext uri="{FF2B5EF4-FFF2-40B4-BE49-F238E27FC236}">
                <a16:creationId xmlns:a16="http://schemas.microsoft.com/office/drawing/2014/main" id="{82DF0739-3DB9-45DB-852A-92C8B580E148}"/>
              </a:ext>
            </a:extLst>
          </p:cNvPr>
          <p:cNvSpPr txBox="1"/>
          <p:nvPr/>
        </p:nvSpPr>
        <p:spPr>
          <a:xfrm>
            <a:off x="587828" y="1858895"/>
            <a:ext cx="10644673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Aplicaciones</a:t>
            </a:r>
            <a:endParaRPr lang="es-E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 computacional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Detección de </a:t>
            </a:r>
            <a:r>
              <a:rPr lang="es-E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discriminantes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Eliminación de </a:t>
            </a:r>
            <a:r>
              <a:rPr lang="es-E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irrelevantes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Compresión de la información (imágenes)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s-ES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Visualización (PCA)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endParaRPr lang="es-E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endParaRPr lang="es-E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s-E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F0FBA48-495F-4352-9940-659B37B6D253}"/>
              </a:ext>
            </a:extLst>
          </p:cNvPr>
          <p:cNvSpPr/>
          <p:nvPr/>
        </p:nvSpPr>
        <p:spPr>
          <a:xfrm>
            <a:off x="2327934" y="3986957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Supervisado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EEBA18C-EA19-42E0-94C6-1458C678BE58}"/>
              </a:ext>
            </a:extLst>
          </p:cNvPr>
          <p:cNvSpPr/>
          <p:nvPr/>
        </p:nvSpPr>
        <p:spPr>
          <a:xfrm>
            <a:off x="716902" y="4940608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Wrapper</a:t>
            </a:r>
            <a:endParaRPr lang="es-ES" sz="12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718FBA7-435E-4EDC-8051-E9F4BA63A83A}"/>
              </a:ext>
            </a:extLst>
          </p:cNvPr>
          <p:cNvSpPr/>
          <p:nvPr/>
        </p:nvSpPr>
        <p:spPr>
          <a:xfrm>
            <a:off x="2327933" y="4940608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Filter</a:t>
            </a:r>
            <a:endParaRPr lang="es-ES" sz="12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7C8ACA1-259F-4620-B388-C133374C3E3D}"/>
              </a:ext>
            </a:extLst>
          </p:cNvPr>
          <p:cNvSpPr/>
          <p:nvPr/>
        </p:nvSpPr>
        <p:spPr>
          <a:xfrm>
            <a:off x="3938964" y="4940608"/>
            <a:ext cx="1436199" cy="4426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Intrinsic</a:t>
            </a:r>
            <a:endParaRPr lang="es-ES" sz="12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DDFF1C-42C5-44D4-8F6F-E334BE1A9B9A}"/>
              </a:ext>
            </a:extLst>
          </p:cNvPr>
          <p:cNvSpPr/>
          <p:nvPr/>
        </p:nvSpPr>
        <p:spPr>
          <a:xfrm>
            <a:off x="5974702" y="3986957"/>
            <a:ext cx="1436199" cy="4426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No Supervisado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0474D9B-5668-4DFB-989F-FCF607144804}"/>
              </a:ext>
            </a:extLst>
          </p:cNvPr>
          <p:cNvSpPr/>
          <p:nvPr/>
        </p:nvSpPr>
        <p:spPr>
          <a:xfrm>
            <a:off x="9145966" y="3986957"/>
            <a:ext cx="1436199" cy="442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Reducción de dimensionalidad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02E17A0-4C48-4789-A04B-FE96D69D0274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1435002" y="4429612"/>
            <a:ext cx="1611032" cy="510996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18785CF-6720-4593-862B-725FC41F5C39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046033" y="4429612"/>
            <a:ext cx="1" cy="510996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3A78FF2-0591-4F58-B466-1B525AF8B7CC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3046034" y="4429612"/>
            <a:ext cx="1611030" cy="510996"/>
          </a:xfrm>
          <a:prstGeom prst="straightConnector1">
            <a:avLst/>
          </a:prstGeom>
          <a:ln w="28575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24;p5">
            <a:extLst>
              <a:ext uri="{FF2B5EF4-FFF2-40B4-BE49-F238E27FC236}">
                <a16:creationId xmlns:a16="http://schemas.microsoft.com/office/drawing/2014/main" id="{EAFA155F-7528-4D8D-8E91-A197AACA666D}"/>
              </a:ext>
            </a:extLst>
          </p:cNvPr>
          <p:cNvSpPr txBox="1"/>
          <p:nvPr/>
        </p:nvSpPr>
        <p:spPr>
          <a:xfrm>
            <a:off x="716902" y="5480040"/>
            <a:ext cx="1436198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sklearn.feature_selection.RFE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24;p5">
            <a:extLst>
              <a:ext uri="{FF2B5EF4-FFF2-40B4-BE49-F238E27FC236}">
                <a16:creationId xmlns:a16="http://schemas.microsoft.com/office/drawing/2014/main" id="{9CE89389-AF2E-4B0A-930D-C7FF9C085C71}"/>
              </a:ext>
            </a:extLst>
          </p:cNvPr>
          <p:cNvSpPr txBox="1"/>
          <p:nvPr/>
        </p:nvSpPr>
        <p:spPr>
          <a:xfrm>
            <a:off x="2327932" y="5480040"/>
            <a:ext cx="153819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Correlación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feature_importances</a:t>
            </a:r>
            <a:r>
              <a:rPr lang="es-E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</a:p>
        </p:txBody>
      </p:sp>
      <p:sp>
        <p:nvSpPr>
          <p:cNvPr id="24" name="Google Shape;124;p5">
            <a:extLst>
              <a:ext uri="{FF2B5EF4-FFF2-40B4-BE49-F238E27FC236}">
                <a16:creationId xmlns:a16="http://schemas.microsoft.com/office/drawing/2014/main" id="{05959E6F-10DB-4EAD-B269-CBE66CE25B58}"/>
              </a:ext>
            </a:extLst>
          </p:cNvPr>
          <p:cNvSpPr txBox="1"/>
          <p:nvPr/>
        </p:nvSpPr>
        <p:spPr>
          <a:xfrm>
            <a:off x="3938964" y="5461145"/>
            <a:ext cx="153819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sklearn.feature_selection.SelectFromModel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24;p5">
            <a:extLst>
              <a:ext uri="{FF2B5EF4-FFF2-40B4-BE49-F238E27FC236}">
                <a16:creationId xmlns:a16="http://schemas.microsoft.com/office/drawing/2014/main" id="{C5B0F0F6-96FA-4507-8535-52A14B3FC4B1}"/>
              </a:ext>
            </a:extLst>
          </p:cNvPr>
          <p:cNvSpPr txBox="1"/>
          <p:nvPr/>
        </p:nvSpPr>
        <p:spPr>
          <a:xfrm>
            <a:off x="5974702" y="4611821"/>
            <a:ext cx="153819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sklearn.feature_selection.VarianceThreshold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24;p5">
            <a:extLst>
              <a:ext uri="{FF2B5EF4-FFF2-40B4-BE49-F238E27FC236}">
                <a16:creationId xmlns:a16="http://schemas.microsoft.com/office/drawing/2014/main" id="{A2ED9CAE-33E6-4BE6-B413-E080A4CBB8DE}"/>
              </a:ext>
            </a:extLst>
          </p:cNvPr>
          <p:cNvSpPr txBox="1"/>
          <p:nvPr/>
        </p:nvSpPr>
        <p:spPr>
          <a:xfrm>
            <a:off x="9145966" y="4623933"/>
            <a:ext cx="153819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PCA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24;p5">
            <a:extLst>
              <a:ext uri="{FF2B5EF4-FFF2-40B4-BE49-F238E27FC236}">
                <a16:creationId xmlns:a16="http://schemas.microsoft.com/office/drawing/2014/main" id="{EAC6BA03-B727-46BC-9A06-8A6DBBF2C9D9}"/>
              </a:ext>
            </a:extLst>
          </p:cNvPr>
          <p:cNvSpPr txBox="1"/>
          <p:nvPr/>
        </p:nvSpPr>
        <p:spPr>
          <a:xfrm>
            <a:off x="7263572" y="6166406"/>
            <a:ext cx="396892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Detalle</a:t>
            </a:r>
            <a:r>
              <a:rPr lang="en-U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documento</a:t>
            </a:r>
            <a:r>
              <a:rPr lang="en-US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11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 SELECTION.pdf”</a:t>
            </a:r>
            <a:endParaRPr lang="es-ES" sz="1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F7FD0742-2BF5-71C9-9D28-D675355F2442}"/>
                  </a:ext>
                </a:extLst>
              </p14:cNvPr>
              <p14:cNvContentPartPr/>
              <p14:nvPr/>
            </p14:nvContentPartPr>
            <p14:xfrm>
              <a:off x="2017080" y="86400"/>
              <a:ext cx="9491040" cy="367776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F7FD0742-2BF5-71C9-9D28-D675355F24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7720" y="77040"/>
                <a:ext cx="9509760" cy="369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73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699</Words>
  <Application>Microsoft Office PowerPoint</Application>
  <PresentationFormat>Panorámica</PresentationFormat>
  <Paragraphs>74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Machine Learning Aprendizaje no supervisado</vt:lpstr>
      <vt:lpstr>Definición</vt:lpstr>
      <vt:lpstr>Definición</vt:lpstr>
      <vt:lpstr>Ejemplo práctico</vt:lpstr>
      <vt:lpstr>Supervisado vs no supervisado</vt:lpstr>
      <vt:lpstr>Feature Reduction</vt:lpstr>
      <vt:lpstr>Curse of Dimensionality</vt:lpstr>
      <vt:lpstr>Aumentar vs reducir la dimensionalidad</vt:lpstr>
      <vt:lpstr>Feature Reduction</vt:lpstr>
      <vt:lpstr>Clustering</vt:lpstr>
      <vt:lpstr>Clustering</vt:lpstr>
      <vt:lpstr>Clustering</vt:lpstr>
      <vt:lpstr>Clustering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Conceptos Aprendizaje Supervisado</dc:title>
  <dc:creator>Daniel Ortiz</dc:creator>
  <cp:lastModifiedBy>Alberto Becerra Tomé</cp:lastModifiedBy>
  <cp:revision>15</cp:revision>
  <dcterms:created xsi:type="dcterms:W3CDTF">2020-10-12T14:09:12Z</dcterms:created>
  <dcterms:modified xsi:type="dcterms:W3CDTF">2022-12-09T08:56:37Z</dcterms:modified>
</cp:coreProperties>
</file>