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ink/ink7.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ink/ink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0.xml" ContentType="application/inkml+xml"/>
  <Override PartName="/ppt/notesSlides/notesSlide17.xml" ContentType="application/vnd.openxmlformats-officedocument.presentationml.notesSlide+xml"/>
  <Override PartName="/ppt/ink/ink11.xml" ContentType="application/inkml+xml"/>
  <Override PartName="/ppt/notesSlides/notesSlide18.xml" ContentType="application/vnd.openxmlformats-officedocument.presentationml.notesSlide+xml"/>
  <Override PartName="/ppt/ink/ink1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3.xml" ContentType="application/inkml+xml"/>
  <Override PartName="/ppt/notesSlides/notesSlide21.xml" ContentType="application/vnd.openxmlformats-officedocument.presentationml.notesSlide+xml"/>
  <Override PartName="/ppt/ink/ink14.xml" ContentType="application/inkml+xml"/>
  <Override PartName="/ppt/notesSlides/notesSlide22.xml" ContentType="application/vnd.openxmlformats-officedocument.presentationml.notesSlide+xml"/>
  <Override PartName="/ppt/ink/ink1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30"/>
  </p:notesMasterIdLst>
  <p:handoutMasterIdLst>
    <p:handoutMasterId r:id="rId31"/>
  </p:handoutMasterIdLst>
  <p:sldIdLst>
    <p:sldId id="256" r:id="rId5"/>
    <p:sldId id="257" r:id="rId6"/>
    <p:sldId id="318" r:id="rId7"/>
    <p:sldId id="320" r:id="rId8"/>
    <p:sldId id="321" r:id="rId9"/>
    <p:sldId id="322" r:id="rId10"/>
    <p:sldId id="323" r:id="rId11"/>
    <p:sldId id="325" r:id="rId12"/>
    <p:sldId id="326" r:id="rId13"/>
    <p:sldId id="327" r:id="rId14"/>
    <p:sldId id="328" r:id="rId15"/>
    <p:sldId id="329" r:id="rId16"/>
    <p:sldId id="331" r:id="rId17"/>
    <p:sldId id="332" r:id="rId18"/>
    <p:sldId id="335" r:id="rId19"/>
    <p:sldId id="333" r:id="rId20"/>
    <p:sldId id="336" r:id="rId21"/>
    <p:sldId id="339" r:id="rId22"/>
    <p:sldId id="340" r:id="rId23"/>
    <p:sldId id="341" r:id="rId24"/>
    <p:sldId id="342" r:id="rId25"/>
    <p:sldId id="343" r:id="rId26"/>
    <p:sldId id="338" r:id="rId27"/>
    <p:sldId id="344" r:id="rId28"/>
    <p:sldId id="34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orient="horz" pos="48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2F0"/>
    <a:srgbClr val="003594"/>
    <a:srgbClr val="93CDDD"/>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BA289-1B85-4A85-9460-92F2926AEC55}" v="9" dt="2021-05-02T17:56:41.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9" autoAdjust="0"/>
    <p:restoredTop sz="70106" autoAdjust="0"/>
  </p:normalViewPr>
  <p:slideViewPr>
    <p:cSldViewPr showGuides="1">
      <p:cViewPr varScale="1">
        <p:scale>
          <a:sx n="58" d="100"/>
          <a:sy n="58" d="100"/>
        </p:scale>
        <p:origin x="1656" y="43"/>
      </p:cViewPr>
      <p:guideLst>
        <p:guide pos="3840"/>
        <p:guide orient="horz" pos="482"/>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showGuides="1">
      <p:cViewPr varScale="1">
        <p:scale>
          <a:sx n="82" d="100"/>
          <a:sy n="82" d="100"/>
        </p:scale>
        <p:origin x="-3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Becerra Tomé" userId="dfae58fa-b3bf-48e1-b4b8-23903dd66c83" providerId="ADAL" clId="{809E9F81-B225-443E-9D78-E9EE1DE0D132}"/>
    <pc:docChg chg="undo redo custSel addSld delSld modSld">
      <pc:chgData name="Alberto Becerra Tomé" userId="dfae58fa-b3bf-48e1-b4b8-23903dd66c83" providerId="ADAL" clId="{809E9F81-B225-443E-9D78-E9EE1DE0D132}" dt="2021-03-17T13:15:37.654" v="4512" actId="1076"/>
      <pc:docMkLst>
        <pc:docMk/>
      </pc:docMkLst>
      <pc:sldChg chg="add del">
        <pc:chgData name="Alberto Becerra Tomé" userId="dfae58fa-b3bf-48e1-b4b8-23903dd66c83" providerId="ADAL" clId="{809E9F81-B225-443E-9D78-E9EE1DE0D132}" dt="2021-03-10T12:35:23.048" v="15"/>
        <pc:sldMkLst>
          <pc:docMk/>
          <pc:sldMk cId="1390151784" sldId="256"/>
        </pc:sldMkLst>
      </pc:sldChg>
      <pc:sldChg chg="modSp mod">
        <pc:chgData name="Alberto Becerra Tomé" userId="dfae58fa-b3bf-48e1-b4b8-23903dd66c83" providerId="ADAL" clId="{809E9F81-B225-443E-9D78-E9EE1DE0D132}" dt="2021-03-10T12:41:07.630" v="75" actId="207"/>
        <pc:sldMkLst>
          <pc:docMk/>
          <pc:sldMk cId="1596657245" sldId="311"/>
        </pc:sldMkLst>
        <pc:spChg chg="mod">
          <ac:chgData name="Alberto Becerra Tomé" userId="dfae58fa-b3bf-48e1-b4b8-23903dd66c83" providerId="ADAL" clId="{809E9F81-B225-443E-9D78-E9EE1DE0D132}" dt="2021-03-10T12:41:07.630" v="75" actId="207"/>
          <ac:spMkLst>
            <pc:docMk/>
            <pc:sldMk cId="1596657245" sldId="311"/>
            <ac:spMk id="2" creationId="{00000000-0000-0000-0000-000000000000}"/>
          </ac:spMkLst>
        </pc:spChg>
        <pc:spChg chg="mod">
          <ac:chgData name="Alberto Becerra Tomé" userId="dfae58fa-b3bf-48e1-b4b8-23903dd66c83" providerId="ADAL" clId="{809E9F81-B225-443E-9D78-E9EE1DE0D132}" dt="2021-03-10T12:37:49.396" v="67" actId="20577"/>
          <ac:spMkLst>
            <pc:docMk/>
            <pc:sldMk cId="1596657245" sldId="311"/>
            <ac:spMk id="8" creationId="{713CA912-253F-4366-88CA-5255D313D410}"/>
          </ac:spMkLst>
        </pc:spChg>
      </pc:sldChg>
      <pc:sldChg chg="del">
        <pc:chgData name="Alberto Becerra Tomé" userId="dfae58fa-b3bf-48e1-b4b8-23903dd66c83" providerId="ADAL" clId="{809E9F81-B225-443E-9D78-E9EE1DE0D132}" dt="2021-03-10T12:40:05.294" v="68" actId="47"/>
        <pc:sldMkLst>
          <pc:docMk/>
          <pc:sldMk cId="2552918049" sldId="313"/>
        </pc:sldMkLst>
      </pc:sldChg>
      <pc:sldChg chg="addSp delSp modSp del">
        <pc:chgData name="Alberto Becerra Tomé" userId="dfae58fa-b3bf-48e1-b4b8-23903dd66c83" providerId="ADAL" clId="{809E9F81-B225-443E-9D78-E9EE1DE0D132}" dt="2021-03-10T12:35:19.448" v="13" actId="47"/>
        <pc:sldMkLst>
          <pc:docMk/>
          <pc:sldMk cId="2910390100" sldId="315"/>
        </pc:sldMkLst>
        <pc:graphicFrameChg chg="add del mod">
          <ac:chgData name="Alberto Becerra Tomé" userId="dfae58fa-b3bf-48e1-b4b8-23903dd66c83" providerId="ADAL" clId="{809E9F81-B225-443E-9D78-E9EE1DE0D132}" dt="2021-03-10T12:34:42.586" v="2"/>
          <ac:graphicFrameMkLst>
            <pc:docMk/>
            <pc:sldMk cId="2910390100" sldId="315"/>
            <ac:graphicFrameMk id="2" creationId="{09FE78F9-6200-40CC-9773-4F68E047D091}"/>
          </ac:graphicFrameMkLst>
        </pc:graphicFrameChg>
      </pc:sldChg>
      <pc:sldChg chg="del">
        <pc:chgData name="Alberto Becerra Tomé" userId="dfae58fa-b3bf-48e1-b4b8-23903dd66c83" providerId="ADAL" clId="{809E9F81-B225-443E-9D78-E9EE1DE0D132}" dt="2021-03-10T13:28:46.466" v="204" actId="47"/>
        <pc:sldMkLst>
          <pc:docMk/>
          <pc:sldMk cId="1587174075" sldId="316"/>
        </pc:sldMkLst>
      </pc:sldChg>
      <pc:sldChg chg="addSp delSp modSp add mod">
        <pc:chgData name="Alberto Becerra Tomé" userId="dfae58fa-b3bf-48e1-b4b8-23903dd66c83" providerId="ADAL" clId="{809E9F81-B225-443E-9D78-E9EE1DE0D132}" dt="2021-03-10T12:41:39.328" v="79" actId="478"/>
        <pc:sldMkLst>
          <pc:docMk/>
          <pc:sldMk cId="3134952765" sldId="317"/>
        </pc:sldMkLst>
        <pc:spChg chg="add mod">
          <ac:chgData name="Alberto Becerra Tomé" userId="dfae58fa-b3bf-48e1-b4b8-23903dd66c83" providerId="ADAL" clId="{809E9F81-B225-443E-9D78-E9EE1DE0D132}" dt="2021-03-10T12:41:36.747" v="78" actId="207"/>
          <ac:spMkLst>
            <pc:docMk/>
            <pc:sldMk cId="3134952765" sldId="317"/>
            <ac:spMk id="2" creationId="{EA30044A-B8EF-4CB2-B304-5D8FB6A53F29}"/>
          </ac:spMkLst>
        </pc:spChg>
        <pc:picChg chg="add del mod">
          <ac:chgData name="Alberto Becerra Tomé" userId="dfae58fa-b3bf-48e1-b4b8-23903dd66c83" providerId="ADAL" clId="{809E9F81-B225-443E-9D78-E9EE1DE0D132}" dt="2021-03-10T12:41:39.328" v="79" actId="478"/>
          <ac:picMkLst>
            <pc:docMk/>
            <pc:sldMk cId="3134952765" sldId="317"/>
            <ac:picMk id="4" creationId="{06C36E2E-C5C2-4983-BC09-FC8669854C3B}"/>
          </ac:picMkLst>
        </pc:picChg>
      </pc:sldChg>
      <pc:sldChg chg="addSp modSp new mod modNotesTx">
        <pc:chgData name="Alberto Becerra Tomé" userId="dfae58fa-b3bf-48e1-b4b8-23903dd66c83" providerId="ADAL" clId="{809E9F81-B225-443E-9D78-E9EE1DE0D132}" dt="2021-03-12T09:59:55.364" v="528" actId="20577"/>
        <pc:sldMkLst>
          <pc:docMk/>
          <pc:sldMk cId="383022870" sldId="318"/>
        </pc:sldMkLst>
        <pc:spChg chg="add mod">
          <ac:chgData name="Alberto Becerra Tomé" userId="dfae58fa-b3bf-48e1-b4b8-23903dd66c83" providerId="ADAL" clId="{809E9F81-B225-443E-9D78-E9EE1DE0D132}" dt="2021-03-10T12:40:30.396" v="73"/>
          <ac:spMkLst>
            <pc:docMk/>
            <pc:sldMk cId="383022870" sldId="318"/>
            <ac:spMk id="2" creationId="{5378F8A7-5A93-4DCD-9FA9-E675A3ECD586}"/>
          </ac:spMkLst>
        </pc:spChg>
        <pc:spChg chg="add mod">
          <ac:chgData name="Alberto Becerra Tomé" userId="dfae58fa-b3bf-48e1-b4b8-23903dd66c83" providerId="ADAL" clId="{809E9F81-B225-443E-9D78-E9EE1DE0D132}" dt="2021-03-10T12:41:49.889" v="80" actId="207"/>
          <ac:spMkLst>
            <pc:docMk/>
            <pc:sldMk cId="383022870" sldId="318"/>
            <ac:spMk id="3" creationId="{1B4CAA5E-FE47-4761-9FC9-79F94D67B199}"/>
          </ac:spMkLst>
        </pc:spChg>
      </pc:sldChg>
      <pc:sldChg chg="add del">
        <pc:chgData name="Alberto Becerra Tomé" userId="dfae58fa-b3bf-48e1-b4b8-23903dd66c83" providerId="ADAL" clId="{809E9F81-B225-443E-9D78-E9EE1DE0D132}" dt="2021-03-10T12:35:07.760" v="7"/>
        <pc:sldMkLst>
          <pc:docMk/>
          <pc:sldMk cId="3092720063" sldId="318"/>
        </pc:sldMkLst>
      </pc:sldChg>
      <pc:sldChg chg="new del">
        <pc:chgData name="Alberto Becerra Tomé" userId="dfae58fa-b3bf-48e1-b4b8-23903dd66c83" providerId="ADAL" clId="{809E9F81-B225-443E-9D78-E9EE1DE0D132}" dt="2021-03-10T12:35:12.842" v="12" actId="680"/>
        <pc:sldMkLst>
          <pc:docMk/>
          <pc:sldMk cId="3256742375" sldId="318"/>
        </pc:sldMkLst>
      </pc:sldChg>
      <pc:sldChg chg="new del">
        <pc:chgData name="Alberto Becerra Tomé" userId="dfae58fa-b3bf-48e1-b4b8-23903dd66c83" providerId="ADAL" clId="{809E9F81-B225-443E-9D78-E9EE1DE0D132}" dt="2021-03-10T12:35:12.652" v="11" actId="680"/>
        <pc:sldMkLst>
          <pc:docMk/>
          <pc:sldMk cId="150827458" sldId="319"/>
        </pc:sldMkLst>
      </pc:sldChg>
      <pc:sldChg chg="new">
        <pc:chgData name="Alberto Becerra Tomé" userId="dfae58fa-b3bf-48e1-b4b8-23903dd66c83" providerId="ADAL" clId="{809E9F81-B225-443E-9D78-E9EE1DE0D132}" dt="2021-03-10T12:40:15.832" v="70" actId="680"/>
        <pc:sldMkLst>
          <pc:docMk/>
          <pc:sldMk cId="288110817" sldId="319"/>
        </pc:sldMkLst>
      </pc:sldChg>
      <pc:sldChg chg="add del">
        <pc:chgData name="Alberto Becerra Tomé" userId="dfae58fa-b3bf-48e1-b4b8-23903dd66c83" providerId="ADAL" clId="{809E9F81-B225-443E-9D78-E9EE1DE0D132}" dt="2021-03-10T12:35:07.555" v="6"/>
        <pc:sldMkLst>
          <pc:docMk/>
          <pc:sldMk cId="751785844" sldId="319"/>
        </pc:sldMkLst>
      </pc:sldChg>
      <pc:sldChg chg="addSp modSp new mod">
        <pc:chgData name="Alberto Becerra Tomé" userId="dfae58fa-b3bf-48e1-b4b8-23903dd66c83" providerId="ADAL" clId="{809E9F81-B225-443E-9D78-E9EE1DE0D132}" dt="2021-03-10T12:42:19.748" v="82" actId="207"/>
        <pc:sldMkLst>
          <pc:docMk/>
          <pc:sldMk cId="2508035998" sldId="320"/>
        </pc:sldMkLst>
        <pc:spChg chg="add mod">
          <ac:chgData name="Alberto Becerra Tomé" userId="dfae58fa-b3bf-48e1-b4b8-23903dd66c83" providerId="ADAL" clId="{809E9F81-B225-443E-9D78-E9EE1DE0D132}" dt="2021-03-10T12:42:19.748" v="82" actId="207"/>
          <ac:spMkLst>
            <pc:docMk/>
            <pc:sldMk cId="2508035998" sldId="320"/>
            <ac:spMk id="2" creationId="{E3B0CD06-592C-45FD-AE38-9204CA83E657}"/>
          </ac:spMkLst>
        </pc:spChg>
      </pc:sldChg>
      <pc:sldChg chg="addSp modSp new mod modAnim modNotesTx">
        <pc:chgData name="Alberto Becerra Tomé" userId="dfae58fa-b3bf-48e1-b4b8-23903dd66c83" providerId="ADAL" clId="{809E9F81-B225-443E-9D78-E9EE1DE0D132}" dt="2021-03-17T13:15:00.065" v="4507" actId="404"/>
        <pc:sldMkLst>
          <pc:docMk/>
          <pc:sldMk cId="2004127824" sldId="321"/>
        </pc:sldMkLst>
        <pc:spChg chg="add mod">
          <ac:chgData name="Alberto Becerra Tomé" userId="dfae58fa-b3bf-48e1-b4b8-23903dd66c83" providerId="ADAL" clId="{809E9F81-B225-443E-9D78-E9EE1DE0D132}" dt="2021-03-17T13:15:00.065" v="4507" actId="404"/>
          <ac:spMkLst>
            <pc:docMk/>
            <pc:sldMk cId="2004127824" sldId="321"/>
            <ac:spMk id="2" creationId="{1200B23B-E4AD-4D17-B689-B69C9A7E73E2}"/>
          </ac:spMkLst>
        </pc:spChg>
        <pc:spChg chg="add mod">
          <ac:chgData name="Alberto Becerra Tomé" userId="dfae58fa-b3bf-48e1-b4b8-23903dd66c83" providerId="ADAL" clId="{809E9F81-B225-443E-9D78-E9EE1DE0D132}" dt="2021-03-10T12:42:42.920" v="86" actId="207"/>
          <ac:spMkLst>
            <pc:docMk/>
            <pc:sldMk cId="2004127824" sldId="321"/>
            <ac:spMk id="3" creationId="{12AF6C9F-6E26-4085-9F02-53DD46C50999}"/>
          </ac:spMkLst>
        </pc:spChg>
        <pc:spChg chg="add mod">
          <ac:chgData name="Alberto Becerra Tomé" userId="dfae58fa-b3bf-48e1-b4b8-23903dd66c83" providerId="ADAL" clId="{809E9F81-B225-443E-9D78-E9EE1DE0D132}" dt="2021-03-10T12:43:39.817" v="95" actId="208"/>
          <ac:spMkLst>
            <pc:docMk/>
            <pc:sldMk cId="2004127824" sldId="321"/>
            <ac:spMk id="4" creationId="{989733E0-44E9-4185-8CD8-6C50999DBECE}"/>
          </ac:spMkLst>
        </pc:spChg>
        <pc:spChg chg="add mod">
          <ac:chgData name="Alberto Becerra Tomé" userId="dfae58fa-b3bf-48e1-b4b8-23903dd66c83" providerId="ADAL" clId="{809E9F81-B225-443E-9D78-E9EE1DE0D132}" dt="2021-03-10T12:43:08.898" v="91" actId="208"/>
          <ac:spMkLst>
            <pc:docMk/>
            <pc:sldMk cId="2004127824" sldId="321"/>
            <ac:spMk id="5" creationId="{D97586A6-A291-4BB7-9CE4-69F4D0CC2A2D}"/>
          </ac:spMkLst>
        </pc:spChg>
        <pc:spChg chg="add mod">
          <ac:chgData name="Alberto Becerra Tomé" userId="dfae58fa-b3bf-48e1-b4b8-23903dd66c83" providerId="ADAL" clId="{809E9F81-B225-443E-9D78-E9EE1DE0D132}" dt="2021-03-10T12:43:34.299" v="94" actId="208"/>
          <ac:spMkLst>
            <pc:docMk/>
            <pc:sldMk cId="2004127824" sldId="321"/>
            <ac:spMk id="6" creationId="{CF261DF7-4D0B-4CAF-ACC9-DB3AA794B073}"/>
          </ac:spMkLst>
        </pc:spChg>
        <pc:spChg chg="add mod">
          <ac:chgData name="Alberto Becerra Tomé" userId="dfae58fa-b3bf-48e1-b4b8-23903dd66c83" providerId="ADAL" clId="{809E9F81-B225-443E-9D78-E9EE1DE0D132}" dt="2021-03-10T12:43:46.566" v="96" actId="208"/>
          <ac:spMkLst>
            <pc:docMk/>
            <pc:sldMk cId="2004127824" sldId="321"/>
            <ac:spMk id="7" creationId="{580AD741-9A2C-41B6-B48A-F55723ECA13D}"/>
          </ac:spMkLst>
        </pc:spChg>
        <pc:spChg chg="add mod">
          <ac:chgData name="Alberto Becerra Tomé" userId="dfae58fa-b3bf-48e1-b4b8-23903dd66c83" providerId="ADAL" clId="{809E9F81-B225-443E-9D78-E9EE1DE0D132}" dt="2021-03-10T12:43:56.400" v="98" actId="208"/>
          <ac:spMkLst>
            <pc:docMk/>
            <pc:sldMk cId="2004127824" sldId="321"/>
            <ac:spMk id="8" creationId="{1EEEE5E4-D226-4AE0-A039-2D14C2C464EC}"/>
          </ac:spMkLst>
        </pc:spChg>
        <pc:spChg chg="add mod">
          <ac:chgData name="Alberto Becerra Tomé" userId="dfae58fa-b3bf-48e1-b4b8-23903dd66c83" providerId="ADAL" clId="{809E9F81-B225-443E-9D78-E9EE1DE0D132}" dt="2021-03-10T12:44:01.872" v="99" actId="208"/>
          <ac:spMkLst>
            <pc:docMk/>
            <pc:sldMk cId="2004127824" sldId="321"/>
            <ac:spMk id="9" creationId="{961D9EE0-6310-43D8-AA4E-831A00886B87}"/>
          </ac:spMkLst>
        </pc:spChg>
        <pc:spChg chg="add mod">
          <ac:chgData name="Alberto Becerra Tomé" userId="dfae58fa-b3bf-48e1-b4b8-23903dd66c83" providerId="ADAL" clId="{809E9F81-B225-443E-9D78-E9EE1DE0D132}" dt="2021-03-10T12:43:15.590" v="92" actId="208"/>
          <ac:spMkLst>
            <pc:docMk/>
            <pc:sldMk cId="2004127824" sldId="321"/>
            <ac:spMk id="10" creationId="{7EA9CCB8-7CB3-41FF-BA56-2A394EA4C21A}"/>
          </ac:spMkLst>
        </pc:spChg>
        <pc:spChg chg="add mod">
          <ac:chgData name="Alberto Becerra Tomé" userId="dfae58fa-b3bf-48e1-b4b8-23903dd66c83" providerId="ADAL" clId="{809E9F81-B225-443E-9D78-E9EE1DE0D132}" dt="2021-03-10T12:43:34.299" v="94" actId="208"/>
          <ac:spMkLst>
            <pc:docMk/>
            <pc:sldMk cId="2004127824" sldId="321"/>
            <ac:spMk id="11" creationId="{2A66CFD5-1741-496B-83EC-BFA11E645B73}"/>
          </ac:spMkLst>
        </pc:spChg>
        <pc:spChg chg="add mod">
          <ac:chgData name="Alberto Becerra Tomé" userId="dfae58fa-b3bf-48e1-b4b8-23903dd66c83" providerId="ADAL" clId="{809E9F81-B225-443E-9D78-E9EE1DE0D132}" dt="2021-03-10T12:43:56.400" v="98" actId="208"/>
          <ac:spMkLst>
            <pc:docMk/>
            <pc:sldMk cId="2004127824" sldId="321"/>
            <ac:spMk id="12" creationId="{32AD5F09-2F66-4D46-958B-414DB7729772}"/>
          </ac:spMkLst>
        </pc:spChg>
        <pc:picChg chg="add mod">
          <ac:chgData name="Alberto Becerra Tomé" userId="dfae58fa-b3bf-48e1-b4b8-23903dd66c83" providerId="ADAL" clId="{809E9F81-B225-443E-9D78-E9EE1DE0D132}" dt="2021-03-10T12:52:47.595" v="101"/>
          <ac:picMkLst>
            <pc:docMk/>
            <pc:sldMk cId="2004127824" sldId="321"/>
            <ac:picMk id="13" creationId="{45E9AB11-A24D-4988-B21C-CD93774379B5}"/>
          </ac:picMkLst>
        </pc:picChg>
        <pc:picChg chg="add mod">
          <ac:chgData name="Alberto Becerra Tomé" userId="dfae58fa-b3bf-48e1-b4b8-23903dd66c83" providerId="ADAL" clId="{809E9F81-B225-443E-9D78-E9EE1DE0D132}" dt="2021-03-10T12:53:47.195" v="104" actId="207"/>
          <ac:picMkLst>
            <pc:docMk/>
            <pc:sldMk cId="2004127824" sldId="321"/>
            <ac:picMk id="14" creationId="{093610A6-E5ED-4BA2-8953-013256FE1BC6}"/>
          </ac:picMkLst>
        </pc:picChg>
        <pc:picChg chg="add mod">
          <ac:chgData name="Alberto Becerra Tomé" userId="dfae58fa-b3bf-48e1-b4b8-23903dd66c83" providerId="ADAL" clId="{809E9F81-B225-443E-9D78-E9EE1DE0D132}" dt="2021-03-10T12:53:53.851" v="105" actId="207"/>
          <ac:picMkLst>
            <pc:docMk/>
            <pc:sldMk cId="2004127824" sldId="321"/>
            <ac:picMk id="15" creationId="{644BA149-5008-425D-873C-01DC455DD98A}"/>
          </ac:picMkLst>
        </pc:picChg>
      </pc:sldChg>
      <pc:sldChg chg="addSp modSp new mod modNotesTx">
        <pc:chgData name="Alberto Becerra Tomé" userId="dfae58fa-b3bf-48e1-b4b8-23903dd66c83" providerId="ADAL" clId="{809E9F81-B225-443E-9D78-E9EE1DE0D132}" dt="2021-03-17T13:15:16.409" v="4508" actId="255"/>
        <pc:sldMkLst>
          <pc:docMk/>
          <pc:sldMk cId="2290258210" sldId="322"/>
        </pc:sldMkLst>
        <pc:spChg chg="add mod">
          <ac:chgData name="Alberto Becerra Tomé" userId="dfae58fa-b3bf-48e1-b4b8-23903dd66c83" providerId="ADAL" clId="{809E9F81-B225-443E-9D78-E9EE1DE0D132}" dt="2021-03-10T12:54:14.753" v="106"/>
          <ac:spMkLst>
            <pc:docMk/>
            <pc:sldMk cId="2290258210" sldId="322"/>
            <ac:spMk id="2" creationId="{EC044C6B-694A-4060-BDAB-4CA0C4F9B222}"/>
          </ac:spMkLst>
        </pc:spChg>
        <pc:spChg chg="add mod">
          <ac:chgData name="Alberto Becerra Tomé" userId="dfae58fa-b3bf-48e1-b4b8-23903dd66c83" providerId="ADAL" clId="{809E9F81-B225-443E-9D78-E9EE1DE0D132}" dt="2021-03-10T12:54:25.343" v="109" actId="207"/>
          <ac:spMkLst>
            <pc:docMk/>
            <pc:sldMk cId="2290258210" sldId="322"/>
            <ac:spMk id="3" creationId="{9A1D5A26-693E-4705-9262-8414756B7440}"/>
          </ac:spMkLst>
        </pc:spChg>
        <pc:spChg chg="add mod">
          <ac:chgData name="Alberto Becerra Tomé" userId="dfae58fa-b3bf-48e1-b4b8-23903dd66c83" providerId="ADAL" clId="{809E9F81-B225-443E-9D78-E9EE1DE0D132}" dt="2021-03-17T13:15:16.409" v="4508" actId="255"/>
          <ac:spMkLst>
            <pc:docMk/>
            <pc:sldMk cId="2290258210" sldId="322"/>
            <ac:spMk id="4" creationId="{C3006FB5-7880-4E88-A86D-39813B0C2B42}"/>
          </ac:spMkLst>
        </pc:spChg>
        <pc:picChg chg="add mod">
          <ac:chgData name="Alberto Becerra Tomé" userId="dfae58fa-b3bf-48e1-b4b8-23903dd66c83" providerId="ADAL" clId="{809E9F81-B225-443E-9D78-E9EE1DE0D132}" dt="2021-03-10T12:54:14.753" v="106"/>
          <ac:picMkLst>
            <pc:docMk/>
            <pc:sldMk cId="2290258210" sldId="322"/>
            <ac:picMk id="5" creationId="{D69F3870-A08B-4B63-BE92-066C170089CE}"/>
          </ac:picMkLst>
        </pc:picChg>
      </pc:sldChg>
      <pc:sldChg chg="addSp modSp new mod modAnim modNotesTx">
        <pc:chgData name="Alberto Becerra Tomé" userId="dfae58fa-b3bf-48e1-b4b8-23903dd66c83" providerId="ADAL" clId="{809E9F81-B225-443E-9D78-E9EE1DE0D132}" dt="2021-03-11T15:29:14.574" v="469" actId="20577"/>
        <pc:sldMkLst>
          <pc:docMk/>
          <pc:sldMk cId="3622543862" sldId="323"/>
        </pc:sldMkLst>
        <pc:spChg chg="add mod">
          <ac:chgData name="Alberto Becerra Tomé" userId="dfae58fa-b3bf-48e1-b4b8-23903dd66c83" providerId="ADAL" clId="{809E9F81-B225-443E-9D78-E9EE1DE0D132}" dt="2021-03-10T12:55:30.024" v="114" actId="207"/>
          <ac:spMkLst>
            <pc:docMk/>
            <pc:sldMk cId="3622543862" sldId="323"/>
            <ac:spMk id="2" creationId="{1B6BDF34-2B84-413E-8452-C627E083D73C}"/>
          </ac:spMkLst>
        </pc:spChg>
        <pc:spChg chg="add mod">
          <ac:chgData name="Alberto Becerra Tomé" userId="dfae58fa-b3bf-48e1-b4b8-23903dd66c83" providerId="ADAL" clId="{809E9F81-B225-443E-9D78-E9EE1DE0D132}" dt="2021-03-10T12:55:45.644" v="116" actId="208"/>
          <ac:spMkLst>
            <pc:docMk/>
            <pc:sldMk cId="3622543862" sldId="323"/>
            <ac:spMk id="3" creationId="{C61C6D4F-CB1C-4403-B9E4-C2DBF4A497F2}"/>
          </ac:spMkLst>
        </pc:spChg>
        <pc:spChg chg="add mod">
          <ac:chgData name="Alberto Becerra Tomé" userId="dfae58fa-b3bf-48e1-b4b8-23903dd66c83" providerId="ADAL" clId="{809E9F81-B225-443E-9D78-E9EE1DE0D132}" dt="2021-03-10T12:55:54.912" v="117" actId="208"/>
          <ac:spMkLst>
            <pc:docMk/>
            <pc:sldMk cId="3622543862" sldId="323"/>
            <ac:spMk id="4" creationId="{16BD6C66-D1E6-44B7-9E12-F22C20A39B6B}"/>
          </ac:spMkLst>
        </pc:spChg>
        <pc:spChg chg="add mod">
          <ac:chgData name="Alberto Becerra Tomé" userId="dfae58fa-b3bf-48e1-b4b8-23903dd66c83" providerId="ADAL" clId="{809E9F81-B225-443E-9D78-E9EE1DE0D132}" dt="2021-03-10T12:55:45.644" v="116" actId="208"/>
          <ac:spMkLst>
            <pc:docMk/>
            <pc:sldMk cId="3622543862" sldId="323"/>
            <ac:spMk id="5" creationId="{E59E46CE-B3C8-4840-B04E-22F91BF4AFBC}"/>
          </ac:spMkLst>
        </pc:spChg>
        <pc:spChg chg="add mod">
          <ac:chgData name="Alberto Becerra Tomé" userId="dfae58fa-b3bf-48e1-b4b8-23903dd66c83" providerId="ADAL" clId="{809E9F81-B225-443E-9D78-E9EE1DE0D132}" dt="2021-03-10T12:56:01.479" v="118" actId="208"/>
          <ac:spMkLst>
            <pc:docMk/>
            <pc:sldMk cId="3622543862" sldId="323"/>
            <ac:spMk id="6" creationId="{A99E9E15-2CF2-4FE3-A928-4E3B67FB08B5}"/>
          </ac:spMkLst>
        </pc:spChg>
        <pc:spChg chg="add mod">
          <ac:chgData name="Alberto Becerra Tomé" userId="dfae58fa-b3bf-48e1-b4b8-23903dd66c83" providerId="ADAL" clId="{809E9F81-B225-443E-9D78-E9EE1DE0D132}" dt="2021-03-10T12:55:45.644" v="116" actId="208"/>
          <ac:spMkLst>
            <pc:docMk/>
            <pc:sldMk cId="3622543862" sldId="323"/>
            <ac:spMk id="7" creationId="{472946C5-4D23-41E0-BCC8-902F05C7255D}"/>
          </ac:spMkLst>
        </pc:spChg>
        <pc:spChg chg="add mod">
          <ac:chgData name="Alberto Becerra Tomé" userId="dfae58fa-b3bf-48e1-b4b8-23903dd66c83" providerId="ADAL" clId="{809E9F81-B225-443E-9D78-E9EE1DE0D132}" dt="2021-03-10T12:55:45.644" v="116" actId="208"/>
          <ac:spMkLst>
            <pc:docMk/>
            <pc:sldMk cId="3622543862" sldId="323"/>
            <ac:spMk id="8" creationId="{B16B21BE-51F5-4A96-8BC0-8FCBF98CE539}"/>
          </ac:spMkLst>
        </pc:spChg>
        <pc:picChg chg="add mod">
          <ac:chgData name="Alberto Becerra Tomé" userId="dfae58fa-b3bf-48e1-b4b8-23903dd66c83" providerId="ADAL" clId="{809E9F81-B225-443E-9D78-E9EE1DE0D132}" dt="2021-03-10T12:56:49.125" v="122" actId="1038"/>
          <ac:picMkLst>
            <pc:docMk/>
            <pc:sldMk cId="3622543862" sldId="323"/>
            <ac:picMk id="9" creationId="{D23BF0F5-C2B5-41E8-8692-ED61B6207527}"/>
          </ac:picMkLst>
        </pc:picChg>
        <pc:picChg chg="add mod">
          <ac:chgData name="Alberto Becerra Tomé" userId="dfae58fa-b3bf-48e1-b4b8-23903dd66c83" providerId="ADAL" clId="{809E9F81-B225-443E-9D78-E9EE1DE0D132}" dt="2021-03-10T12:59:07.649" v="128" actId="1037"/>
          <ac:picMkLst>
            <pc:docMk/>
            <pc:sldMk cId="3622543862" sldId="323"/>
            <ac:picMk id="10" creationId="{D333D8FD-0171-4FA6-B6DA-B1C5FBF0C8B0}"/>
          </ac:picMkLst>
        </pc:picChg>
      </pc:sldChg>
      <pc:sldChg chg="new">
        <pc:chgData name="Alberto Becerra Tomé" userId="dfae58fa-b3bf-48e1-b4b8-23903dd66c83" providerId="ADAL" clId="{809E9F81-B225-443E-9D78-E9EE1DE0D132}" dt="2021-03-10T12:55:11.507" v="111" actId="680"/>
        <pc:sldMkLst>
          <pc:docMk/>
          <pc:sldMk cId="541387388" sldId="324"/>
        </pc:sldMkLst>
      </pc:sldChg>
      <pc:sldChg chg="addSp modSp new mod">
        <pc:chgData name="Alberto Becerra Tomé" userId="dfae58fa-b3bf-48e1-b4b8-23903dd66c83" providerId="ADAL" clId="{809E9F81-B225-443E-9D78-E9EE1DE0D132}" dt="2021-03-10T12:59:37.426" v="130" actId="207"/>
        <pc:sldMkLst>
          <pc:docMk/>
          <pc:sldMk cId="4204078918" sldId="325"/>
        </pc:sldMkLst>
        <pc:spChg chg="add mod">
          <ac:chgData name="Alberto Becerra Tomé" userId="dfae58fa-b3bf-48e1-b4b8-23903dd66c83" providerId="ADAL" clId="{809E9F81-B225-443E-9D78-E9EE1DE0D132}" dt="2021-03-10T12:59:37.426" v="130" actId="207"/>
          <ac:spMkLst>
            <pc:docMk/>
            <pc:sldMk cId="4204078918" sldId="325"/>
            <ac:spMk id="2" creationId="{4A486095-190E-4A27-BC12-678BB657CEDB}"/>
          </ac:spMkLst>
        </pc:spChg>
      </pc:sldChg>
      <pc:sldChg chg="addSp modSp new mod modNotesTx">
        <pc:chgData name="Alberto Becerra Tomé" userId="dfae58fa-b3bf-48e1-b4b8-23903dd66c83" providerId="ADAL" clId="{809E9F81-B225-443E-9D78-E9EE1DE0D132}" dt="2021-03-17T13:15:37.654" v="4512" actId="1076"/>
        <pc:sldMkLst>
          <pc:docMk/>
          <pc:sldMk cId="2693821693" sldId="326"/>
        </pc:sldMkLst>
        <pc:spChg chg="add mod">
          <ac:chgData name="Alberto Becerra Tomé" userId="dfae58fa-b3bf-48e1-b4b8-23903dd66c83" providerId="ADAL" clId="{809E9F81-B225-443E-9D78-E9EE1DE0D132}" dt="2021-03-10T13:00:06.286" v="134"/>
          <ac:spMkLst>
            <pc:docMk/>
            <pc:sldMk cId="2693821693" sldId="326"/>
            <ac:spMk id="2" creationId="{6EA7C772-4D64-47BB-878A-CC5416B1EAB0}"/>
          </ac:spMkLst>
        </pc:spChg>
        <pc:spChg chg="add mod">
          <ac:chgData name="Alberto Becerra Tomé" userId="dfae58fa-b3bf-48e1-b4b8-23903dd66c83" providerId="ADAL" clId="{809E9F81-B225-443E-9D78-E9EE1DE0D132}" dt="2021-03-10T13:00:11.862" v="135" actId="207"/>
          <ac:spMkLst>
            <pc:docMk/>
            <pc:sldMk cId="2693821693" sldId="326"/>
            <ac:spMk id="3" creationId="{F47991F1-83F2-400B-91F5-FBD87759DB58}"/>
          </ac:spMkLst>
        </pc:spChg>
        <pc:spChg chg="add mod">
          <ac:chgData name="Alberto Becerra Tomé" userId="dfae58fa-b3bf-48e1-b4b8-23903dd66c83" providerId="ADAL" clId="{809E9F81-B225-443E-9D78-E9EE1DE0D132}" dt="2021-03-17T13:15:28.592" v="4509" actId="255"/>
          <ac:spMkLst>
            <pc:docMk/>
            <pc:sldMk cId="2693821693" sldId="326"/>
            <ac:spMk id="4" creationId="{2002DC86-A1C6-4DA0-9DF0-649076A251CA}"/>
          </ac:spMkLst>
        </pc:spChg>
        <pc:picChg chg="add mod">
          <ac:chgData name="Alberto Becerra Tomé" userId="dfae58fa-b3bf-48e1-b4b8-23903dd66c83" providerId="ADAL" clId="{809E9F81-B225-443E-9D78-E9EE1DE0D132}" dt="2021-03-17T13:15:37.654" v="4512" actId="1076"/>
          <ac:picMkLst>
            <pc:docMk/>
            <pc:sldMk cId="2693821693" sldId="326"/>
            <ac:picMk id="5" creationId="{C63DB3EB-B762-430F-B9B3-CCACCBEACC67}"/>
          </ac:picMkLst>
        </pc:picChg>
      </pc:sldChg>
      <pc:sldChg chg="addSp modSp new mod modNotesTx">
        <pc:chgData name="Alberto Becerra Tomé" userId="dfae58fa-b3bf-48e1-b4b8-23903dd66c83" providerId="ADAL" clId="{809E9F81-B225-443E-9D78-E9EE1DE0D132}" dt="2021-03-10T13:26:15.428" v="200"/>
        <pc:sldMkLst>
          <pc:docMk/>
          <pc:sldMk cId="128487744" sldId="327"/>
        </pc:sldMkLst>
        <pc:spChg chg="add mod">
          <ac:chgData name="Alberto Becerra Tomé" userId="dfae58fa-b3bf-48e1-b4b8-23903dd66c83" providerId="ADAL" clId="{809E9F81-B225-443E-9D78-E9EE1DE0D132}" dt="2021-03-10T13:03:00.839" v="139" actId="208"/>
          <ac:spMkLst>
            <pc:docMk/>
            <pc:sldMk cId="128487744" sldId="327"/>
            <ac:spMk id="2" creationId="{5B3D3337-BB82-4E06-BAEE-5A48A17AD693}"/>
          </ac:spMkLst>
        </pc:spChg>
        <pc:picChg chg="add mod">
          <ac:chgData name="Alberto Becerra Tomé" userId="dfae58fa-b3bf-48e1-b4b8-23903dd66c83" providerId="ADAL" clId="{809E9F81-B225-443E-9D78-E9EE1DE0D132}" dt="2021-03-10T13:02:53.910" v="137"/>
          <ac:picMkLst>
            <pc:docMk/>
            <pc:sldMk cId="128487744" sldId="327"/>
            <ac:picMk id="3" creationId="{76718BAA-34FB-4165-BDBB-FE78B457FB3F}"/>
          </ac:picMkLst>
        </pc:picChg>
        <pc:picChg chg="add mod">
          <ac:chgData name="Alberto Becerra Tomé" userId="dfae58fa-b3bf-48e1-b4b8-23903dd66c83" providerId="ADAL" clId="{809E9F81-B225-443E-9D78-E9EE1DE0D132}" dt="2021-03-10T13:02:53.910" v="137"/>
          <ac:picMkLst>
            <pc:docMk/>
            <pc:sldMk cId="128487744" sldId="327"/>
            <ac:picMk id="4" creationId="{3EE6A316-EBB7-4D9E-8A8A-5853FF19B0F0}"/>
          </ac:picMkLst>
        </pc:picChg>
        <pc:picChg chg="add mod">
          <ac:chgData name="Alberto Becerra Tomé" userId="dfae58fa-b3bf-48e1-b4b8-23903dd66c83" providerId="ADAL" clId="{809E9F81-B225-443E-9D78-E9EE1DE0D132}" dt="2021-03-10T13:02:53.910" v="137"/>
          <ac:picMkLst>
            <pc:docMk/>
            <pc:sldMk cId="128487744" sldId="327"/>
            <ac:picMk id="5" creationId="{23CAF978-CA73-4204-80F4-68262615125C}"/>
          </ac:picMkLst>
        </pc:picChg>
      </pc:sldChg>
      <pc:sldChg chg="addSp modSp new mod modNotesTx">
        <pc:chgData name="Alberto Becerra Tomé" userId="dfae58fa-b3bf-48e1-b4b8-23903dd66c83" providerId="ADAL" clId="{809E9F81-B225-443E-9D78-E9EE1DE0D132}" dt="2021-03-10T13:26:34.326" v="201"/>
        <pc:sldMkLst>
          <pc:docMk/>
          <pc:sldMk cId="1954679785" sldId="328"/>
        </pc:sldMkLst>
        <pc:spChg chg="add mod">
          <ac:chgData name="Alberto Becerra Tomé" userId="dfae58fa-b3bf-48e1-b4b8-23903dd66c83" providerId="ADAL" clId="{809E9F81-B225-443E-9D78-E9EE1DE0D132}" dt="2021-03-10T13:03:22.815" v="142" actId="208"/>
          <ac:spMkLst>
            <pc:docMk/>
            <pc:sldMk cId="1954679785" sldId="328"/>
            <ac:spMk id="2" creationId="{364E0C44-C6D5-4553-958A-665ACB360EE6}"/>
          </ac:spMkLst>
        </pc:spChg>
        <pc:spChg chg="add mod">
          <ac:chgData name="Alberto Becerra Tomé" userId="dfae58fa-b3bf-48e1-b4b8-23903dd66c83" providerId="ADAL" clId="{809E9F81-B225-443E-9D78-E9EE1DE0D132}" dt="2021-03-10T13:03:35.315" v="143" actId="12"/>
          <ac:spMkLst>
            <pc:docMk/>
            <pc:sldMk cId="1954679785" sldId="328"/>
            <ac:spMk id="5" creationId="{742AB275-2095-4C3E-A8E3-89D86B385422}"/>
          </ac:spMkLst>
        </pc:spChg>
        <pc:spChg chg="add mod">
          <ac:chgData name="Alberto Becerra Tomé" userId="dfae58fa-b3bf-48e1-b4b8-23903dd66c83" providerId="ADAL" clId="{809E9F81-B225-443E-9D78-E9EE1DE0D132}" dt="2021-03-10T13:03:14.903" v="140"/>
          <ac:spMkLst>
            <pc:docMk/>
            <pc:sldMk cId="1954679785" sldId="328"/>
            <ac:spMk id="6" creationId="{1D477795-7162-4048-A70E-4A6D780EAA89}"/>
          </ac:spMkLst>
        </pc:spChg>
        <pc:picChg chg="add mod">
          <ac:chgData name="Alberto Becerra Tomé" userId="dfae58fa-b3bf-48e1-b4b8-23903dd66c83" providerId="ADAL" clId="{809E9F81-B225-443E-9D78-E9EE1DE0D132}" dt="2021-03-10T13:03:14.903" v="140"/>
          <ac:picMkLst>
            <pc:docMk/>
            <pc:sldMk cId="1954679785" sldId="328"/>
            <ac:picMk id="3" creationId="{CE70FD56-6CE2-44C1-B9B4-0E7E06409499}"/>
          </ac:picMkLst>
        </pc:picChg>
        <pc:picChg chg="add mod">
          <ac:chgData name="Alberto Becerra Tomé" userId="dfae58fa-b3bf-48e1-b4b8-23903dd66c83" providerId="ADAL" clId="{809E9F81-B225-443E-9D78-E9EE1DE0D132}" dt="2021-03-10T13:03:14.903" v="140"/>
          <ac:picMkLst>
            <pc:docMk/>
            <pc:sldMk cId="1954679785" sldId="328"/>
            <ac:picMk id="4" creationId="{FC19FBC4-9994-46F4-AD1E-A10659648460}"/>
          </ac:picMkLst>
        </pc:picChg>
      </pc:sldChg>
      <pc:sldChg chg="addSp delSp modSp new mod modNotesTx">
        <pc:chgData name="Alberto Becerra Tomé" userId="dfae58fa-b3bf-48e1-b4b8-23903dd66c83" providerId="ADAL" clId="{809E9F81-B225-443E-9D78-E9EE1DE0D132}" dt="2021-03-10T13:26:45.476" v="202"/>
        <pc:sldMkLst>
          <pc:docMk/>
          <pc:sldMk cId="3387265504" sldId="329"/>
        </pc:sldMkLst>
        <pc:spChg chg="add del mod">
          <ac:chgData name="Alberto Becerra Tomé" userId="dfae58fa-b3bf-48e1-b4b8-23903dd66c83" providerId="ADAL" clId="{809E9F81-B225-443E-9D78-E9EE1DE0D132}" dt="2021-03-10T13:04:17.899" v="151" actId="478"/>
          <ac:spMkLst>
            <pc:docMk/>
            <pc:sldMk cId="3387265504" sldId="329"/>
            <ac:spMk id="2" creationId="{46E35C22-F697-4C36-B87A-72ABBD964C9C}"/>
          </ac:spMkLst>
        </pc:spChg>
        <pc:spChg chg="add mod">
          <ac:chgData name="Alberto Becerra Tomé" userId="dfae58fa-b3bf-48e1-b4b8-23903dd66c83" providerId="ADAL" clId="{809E9F81-B225-443E-9D78-E9EE1DE0D132}" dt="2021-03-10T13:03:53.207" v="148" actId="208"/>
          <ac:spMkLst>
            <pc:docMk/>
            <pc:sldMk cId="3387265504" sldId="329"/>
            <ac:spMk id="3" creationId="{EB2BCD3E-0701-4221-BD39-CEC62F089855}"/>
          </ac:spMkLst>
        </pc:spChg>
        <pc:spChg chg="add mod">
          <ac:chgData name="Alberto Becerra Tomé" userId="dfae58fa-b3bf-48e1-b4b8-23903dd66c83" providerId="ADAL" clId="{809E9F81-B225-443E-9D78-E9EE1DE0D132}" dt="2021-03-10T13:04:49.294" v="166" actId="6549"/>
          <ac:spMkLst>
            <pc:docMk/>
            <pc:sldMk cId="3387265504" sldId="329"/>
            <ac:spMk id="4" creationId="{ADDDB84F-5645-4128-B39A-B620D7D52BCD}"/>
          </ac:spMkLst>
        </pc:spChg>
        <pc:picChg chg="add mod">
          <ac:chgData name="Alberto Becerra Tomé" userId="dfae58fa-b3bf-48e1-b4b8-23903dd66c83" providerId="ADAL" clId="{809E9F81-B225-443E-9D78-E9EE1DE0D132}" dt="2021-03-10T13:04:32.386" v="165" actId="1037"/>
          <ac:picMkLst>
            <pc:docMk/>
            <pc:sldMk cId="3387265504" sldId="329"/>
            <ac:picMk id="5" creationId="{32BE2EFD-F642-45EE-83F5-3526968C7AE8}"/>
          </ac:picMkLst>
        </pc:picChg>
        <pc:picChg chg="add mod">
          <ac:chgData name="Alberto Becerra Tomé" userId="dfae58fa-b3bf-48e1-b4b8-23903dd66c83" providerId="ADAL" clId="{809E9F81-B225-443E-9D78-E9EE1DE0D132}" dt="2021-03-10T13:03:46.404" v="146"/>
          <ac:picMkLst>
            <pc:docMk/>
            <pc:sldMk cId="3387265504" sldId="329"/>
            <ac:picMk id="6" creationId="{8D3CB0CB-5A35-4D4B-A6AD-445A2C356E4A}"/>
          </ac:picMkLst>
        </pc:picChg>
        <pc:picChg chg="add mod">
          <ac:chgData name="Alberto Becerra Tomé" userId="dfae58fa-b3bf-48e1-b4b8-23903dd66c83" providerId="ADAL" clId="{809E9F81-B225-443E-9D78-E9EE1DE0D132}" dt="2021-03-10T13:04:26.043" v="159" actId="1037"/>
          <ac:picMkLst>
            <pc:docMk/>
            <pc:sldMk cId="3387265504" sldId="329"/>
            <ac:picMk id="7" creationId="{21388586-5ABE-4D42-8335-999F62CC4BF1}"/>
          </ac:picMkLst>
        </pc:picChg>
      </pc:sldChg>
      <pc:sldChg chg="new">
        <pc:chgData name="Alberto Becerra Tomé" userId="dfae58fa-b3bf-48e1-b4b8-23903dd66c83" providerId="ADAL" clId="{809E9F81-B225-443E-9D78-E9EE1DE0D132}" dt="2021-03-10T13:03:39.915" v="145" actId="680"/>
        <pc:sldMkLst>
          <pc:docMk/>
          <pc:sldMk cId="4212738794" sldId="330"/>
        </pc:sldMkLst>
      </pc:sldChg>
      <pc:sldChg chg="addSp modSp new mod">
        <pc:chgData name="Alberto Becerra Tomé" userId="dfae58fa-b3bf-48e1-b4b8-23903dd66c83" providerId="ADAL" clId="{809E9F81-B225-443E-9D78-E9EE1DE0D132}" dt="2021-03-10T13:06:25.698" v="171" actId="208"/>
        <pc:sldMkLst>
          <pc:docMk/>
          <pc:sldMk cId="4141046613" sldId="331"/>
        </pc:sldMkLst>
        <pc:spChg chg="add mod">
          <ac:chgData name="Alberto Becerra Tomé" userId="dfae58fa-b3bf-48e1-b4b8-23903dd66c83" providerId="ADAL" clId="{809E9F81-B225-443E-9D78-E9EE1DE0D132}" dt="2021-03-10T13:06:25.698" v="171" actId="208"/>
          <ac:spMkLst>
            <pc:docMk/>
            <pc:sldMk cId="4141046613" sldId="331"/>
            <ac:spMk id="2" creationId="{FBF15190-589F-4DF7-AFBC-961DCF071A28}"/>
          </ac:spMkLst>
        </pc:spChg>
      </pc:sldChg>
      <pc:sldChg chg="addSp delSp modSp new mod addAnim delAnim modAnim modNotesTx">
        <pc:chgData name="Alberto Becerra Tomé" userId="dfae58fa-b3bf-48e1-b4b8-23903dd66c83" providerId="ADAL" clId="{809E9F81-B225-443E-9D78-E9EE1DE0D132}" dt="2021-03-10T13:26:58.160" v="203"/>
        <pc:sldMkLst>
          <pc:docMk/>
          <pc:sldMk cId="2528488883" sldId="332"/>
        </pc:sldMkLst>
        <pc:spChg chg="add del mod">
          <ac:chgData name="Alberto Becerra Tomé" userId="dfae58fa-b3bf-48e1-b4b8-23903dd66c83" providerId="ADAL" clId="{809E9F81-B225-443E-9D78-E9EE1DE0D132}" dt="2021-03-10T13:17:12.864" v="183" actId="208"/>
          <ac:spMkLst>
            <pc:docMk/>
            <pc:sldMk cId="2528488883" sldId="332"/>
            <ac:spMk id="2" creationId="{114F5C0E-0375-425C-986D-6EB5E58935E3}"/>
          </ac:spMkLst>
        </pc:spChg>
        <pc:spChg chg="add del mod">
          <ac:chgData name="Alberto Becerra Tomé" userId="dfae58fa-b3bf-48e1-b4b8-23903dd66c83" providerId="ADAL" clId="{809E9F81-B225-443E-9D78-E9EE1DE0D132}" dt="2021-03-10T13:17:44.618" v="190" actId="208"/>
          <ac:spMkLst>
            <pc:docMk/>
            <pc:sldMk cId="2528488883" sldId="332"/>
            <ac:spMk id="3" creationId="{AB626F48-C5A6-41D4-9D32-3E19DD59CF92}"/>
          </ac:spMkLst>
        </pc:spChg>
        <pc:spChg chg="add del mod">
          <ac:chgData name="Alberto Becerra Tomé" userId="dfae58fa-b3bf-48e1-b4b8-23903dd66c83" providerId="ADAL" clId="{809E9F81-B225-443E-9D78-E9EE1DE0D132}" dt="2021-03-10T13:18:01.116" v="193" actId="208"/>
          <ac:spMkLst>
            <pc:docMk/>
            <pc:sldMk cId="2528488883" sldId="332"/>
            <ac:spMk id="4" creationId="{C4C87E45-7D5D-4B86-A901-BEE0490927CA}"/>
          </ac:spMkLst>
        </pc:spChg>
        <pc:spChg chg="add del mod">
          <ac:chgData name="Alberto Becerra Tomé" userId="dfae58fa-b3bf-48e1-b4b8-23903dd66c83" providerId="ADAL" clId="{809E9F81-B225-443E-9D78-E9EE1DE0D132}" dt="2021-03-10T13:17:50.894" v="191" actId="208"/>
          <ac:spMkLst>
            <pc:docMk/>
            <pc:sldMk cId="2528488883" sldId="332"/>
            <ac:spMk id="5" creationId="{8D28A7F9-D6A2-4D1A-87F7-286DC88E105D}"/>
          </ac:spMkLst>
        </pc:spChg>
        <pc:spChg chg="add del mod">
          <ac:chgData name="Alberto Becerra Tomé" userId="dfae58fa-b3bf-48e1-b4b8-23903dd66c83" providerId="ADAL" clId="{809E9F81-B225-443E-9D78-E9EE1DE0D132}" dt="2021-03-10T13:17:55.671" v="192" actId="208"/>
          <ac:spMkLst>
            <pc:docMk/>
            <pc:sldMk cId="2528488883" sldId="332"/>
            <ac:spMk id="6" creationId="{CC27680A-0A26-4C68-AF87-1B75D0049D85}"/>
          </ac:spMkLst>
        </pc:spChg>
        <pc:spChg chg="add del mod">
          <ac:chgData name="Alberto Becerra Tomé" userId="dfae58fa-b3bf-48e1-b4b8-23903dd66c83" providerId="ADAL" clId="{809E9F81-B225-443E-9D78-E9EE1DE0D132}" dt="2021-03-10T13:17:40.136" v="189" actId="208"/>
          <ac:spMkLst>
            <pc:docMk/>
            <pc:sldMk cId="2528488883" sldId="332"/>
            <ac:spMk id="7" creationId="{9CB72462-F54A-4232-B391-3872B17D5E50}"/>
          </ac:spMkLst>
        </pc:spChg>
        <pc:spChg chg="add del mod">
          <ac:chgData name="Alberto Becerra Tomé" userId="dfae58fa-b3bf-48e1-b4b8-23903dd66c83" providerId="ADAL" clId="{809E9F81-B225-443E-9D78-E9EE1DE0D132}" dt="2021-03-10T13:17:34.572" v="188" actId="208"/>
          <ac:spMkLst>
            <pc:docMk/>
            <pc:sldMk cId="2528488883" sldId="332"/>
            <ac:spMk id="8" creationId="{059DC187-ADFB-4450-A0C7-86727AE90BB7}"/>
          </ac:spMkLst>
        </pc:spChg>
        <pc:spChg chg="add del mod">
          <ac:chgData name="Alberto Becerra Tomé" userId="dfae58fa-b3bf-48e1-b4b8-23903dd66c83" providerId="ADAL" clId="{809E9F81-B225-443E-9D78-E9EE1DE0D132}" dt="2021-03-10T13:16:58.575" v="180"/>
          <ac:spMkLst>
            <pc:docMk/>
            <pc:sldMk cId="2528488883" sldId="332"/>
            <ac:spMk id="11" creationId="{4163F7F5-7A2A-432B-B895-C1CC988DA2FF}"/>
          </ac:spMkLst>
        </pc:spChg>
        <pc:spChg chg="add del mod">
          <ac:chgData name="Alberto Becerra Tomé" userId="dfae58fa-b3bf-48e1-b4b8-23903dd66c83" providerId="ADAL" clId="{809E9F81-B225-443E-9D78-E9EE1DE0D132}" dt="2021-03-10T13:16:58.575" v="180"/>
          <ac:spMkLst>
            <pc:docMk/>
            <pc:sldMk cId="2528488883" sldId="332"/>
            <ac:spMk id="12" creationId="{D5C99ABC-90E9-4840-BE21-E082D4C83658}"/>
          </ac:spMkLst>
        </pc:spChg>
        <pc:spChg chg="add del mod">
          <ac:chgData name="Alberto Becerra Tomé" userId="dfae58fa-b3bf-48e1-b4b8-23903dd66c83" providerId="ADAL" clId="{809E9F81-B225-443E-9D78-E9EE1DE0D132}" dt="2021-03-10T13:16:58.575" v="180"/>
          <ac:spMkLst>
            <pc:docMk/>
            <pc:sldMk cId="2528488883" sldId="332"/>
            <ac:spMk id="13" creationId="{9A78B78D-8983-42B6-8D1B-8ECDB5E6F75A}"/>
          </ac:spMkLst>
        </pc:spChg>
        <pc:spChg chg="add del mod">
          <ac:chgData name="Alberto Becerra Tomé" userId="dfae58fa-b3bf-48e1-b4b8-23903dd66c83" providerId="ADAL" clId="{809E9F81-B225-443E-9D78-E9EE1DE0D132}" dt="2021-03-10T13:16:58.575" v="180"/>
          <ac:spMkLst>
            <pc:docMk/>
            <pc:sldMk cId="2528488883" sldId="332"/>
            <ac:spMk id="14" creationId="{D1796758-8FC6-4952-9F3D-5B949A61957A}"/>
          </ac:spMkLst>
        </pc:spChg>
        <pc:spChg chg="add del mod">
          <ac:chgData name="Alberto Becerra Tomé" userId="dfae58fa-b3bf-48e1-b4b8-23903dd66c83" providerId="ADAL" clId="{809E9F81-B225-443E-9D78-E9EE1DE0D132}" dt="2021-03-10T13:16:58.575" v="180"/>
          <ac:spMkLst>
            <pc:docMk/>
            <pc:sldMk cId="2528488883" sldId="332"/>
            <ac:spMk id="15" creationId="{23BEA263-1D50-4769-B99A-3DDBD0E0C5F7}"/>
          </ac:spMkLst>
        </pc:spChg>
        <pc:spChg chg="add del mod">
          <ac:chgData name="Alberto Becerra Tomé" userId="dfae58fa-b3bf-48e1-b4b8-23903dd66c83" providerId="ADAL" clId="{809E9F81-B225-443E-9D78-E9EE1DE0D132}" dt="2021-03-10T13:16:58.575" v="180"/>
          <ac:spMkLst>
            <pc:docMk/>
            <pc:sldMk cId="2528488883" sldId="332"/>
            <ac:spMk id="16" creationId="{51FBBF55-F1D0-4A09-892C-9537F16CD56D}"/>
          </ac:spMkLst>
        </pc:spChg>
        <pc:spChg chg="add del mod">
          <ac:chgData name="Alberto Becerra Tomé" userId="dfae58fa-b3bf-48e1-b4b8-23903dd66c83" providerId="ADAL" clId="{809E9F81-B225-443E-9D78-E9EE1DE0D132}" dt="2021-03-10T13:16:58.575" v="180"/>
          <ac:spMkLst>
            <pc:docMk/>
            <pc:sldMk cId="2528488883" sldId="332"/>
            <ac:spMk id="17" creationId="{0CCAEE04-4B2D-40BF-9967-A4F2C26F4E8D}"/>
          </ac:spMkLst>
        </pc:spChg>
        <pc:picChg chg="add del mod">
          <ac:chgData name="Alberto Becerra Tomé" userId="dfae58fa-b3bf-48e1-b4b8-23903dd66c83" providerId="ADAL" clId="{809E9F81-B225-443E-9D78-E9EE1DE0D132}" dt="2021-03-10T13:18:30.511" v="194" actId="207"/>
          <ac:picMkLst>
            <pc:docMk/>
            <pc:sldMk cId="2528488883" sldId="332"/>
            <ac:picMk id="9" creationId="{96993F4B-9473-4FFB-95F6-C6F74F873FE5}"/>
          </ac:picMkLst>
        </pc:picChg>
        <pc:picChg chg="add del mod">
          <ac:chgData name="Alberto Becerra Tomé" userId="dfae58fa-b3bf-48e1-b4b8-23903dd66c83" providerId="ADAL" clId="{809E9F81-B225-443E-9D78-E9EE1DE0D132}" dt="2021-03-10T13:18:34.228" v="195" actId="207"/>
          <ac:picMkLst>
            <pc:docMk/>
            <pc:sldMk cId="2528488883" sldId="332"/>
            <ac:picMk id="10" creationId="{BD14F241-7B49-4A76-B147-D4CC6073967C}"/>
          </ac:picMkLst>
        </pc:picChg>
        <pc:picChg chg="add del mod">
          <ac:chgData name="Alberto Becerra Tomé" userId="dfae58fa-b3bf-48e1-b4b8-23903dd66c83" providerId="ADAL" clId="{809E9F81-B225-443E-9D78-E9EE1DE0D132}" dt="2021-03-10T13:16:58.575" v="180"/>
          <ac:picMkLst>
            <pc:docMk/>
            <pc:sldMk cId="2528488883" sldId="332"/>
            <ac:picMk id="18" creationId="{6DF3C293-5ACC-4E00-BE62-943F6E26A430}"/>
          </ac:picMkLst>
        </pc:picChg>
        <pc:picChg chg="add del mod">
          <ac:chgData name="Alberto Becerra Tomé" userId="dfae58fa-b3bf-48e1-b4b8-23903dd66c83" providerId="ADAL" clId="{809E9F81-B225-443E-9D78-E9EE1DE0D132}" dt="2021-03-10T13:16:58.575" v="180"/>
          <ac:picMkLst>
            <pc:docMk/>
            <pc:sldMk cId="2528488883" sldId="332"/>
            <ac:picMk id="19" creationId="{9411609F-4BCA-4D3E-8466-2442CAACEBC4}"/>
          </ac:picMkLst>
        </pc:picChg>
      </pc:sldChg>
      <pc:sldChg chg="addSp modSp new mod">
        <pc:chgData name="Alberto Becerra Tomé" userId="dfae58fa-b3bf-48e1-b4b8-23903dd66c83" providerId="ADAL" clId="{809E9F81-B225-443E-9D78-E9EE1DE0D132}" dt="2021-03-10T13:16:30.127" v="177" actId="208"/>
        <pc:sldMkLst>
          <pc:docMk/>
          <pc:sldMk cId="3646348698" sldId="333"/>
        </pc:sldMkLst>
        <pc:spChg chg="add mod">
          <ac:chgData name="Alberto Becerra Tomé" userId="dfae58fa-b3bf-48e1-b4b8-23903dd66c83" providerId="ADAL" clId="{809E9F81-B225-443E-9D78-E9EE1DE0D132}" dt="2021-03-10T13:16:30.127" v="177" actId="208"/>
          <ac:spMkLst>
            <pc:docMk/>
            <pc:sldMk cId="3646348698" sldId="333"/>
            <ac:spMk id="2" creationId="{6AC93198-D8E2-45EB-A8F8-28A802B4E28A}"/>
          </ac:spMkLst>
        </pc:spChg>
      </pc:sldChg>
      <pc:sldChg chg="new">
        <pc:chgData name="Alberto Becerra Tomé" userId="dfae58fa-b3bf-48e1-b4b8-23903dd66c83" providerId="ADAL" clId="{809E9F81-B225-443E-9D78-E9EE1DE0D132}" dt="2021-03-10T13:16:20.248" v="175" actId="680"/>
        <pc:sldMkLst>
          <pc:docMk/>
          <pc:sldMk cId="2642420011" sldId="334"/>
        </pc:sldMkLst>
      </pc:sldChg>
      <pc:sldChg chg="addSp delSp modSp add mod delAnim">
        <pc:chgData name="Alberto Becerra Tomé" userId="dfae58fa-b3bf-48e1-b4b8-23903dd66c83" providerId="ADAL" clId="{809E9F81-B225-443E-9D78-E9EE1DE0D132}" dt="2021-03-12T12:59:31.448" v="2549" actId="1035"/>
        <pc:sldMkLst>
          <pc:docMk/>
          <pc:sldMk cId="3364285792" sldId="335"/>
        </pc:sldMkLst>
        <pc:spChg chg="del">
          <ac:chgData name="Alberto Becerra Tomé" userId="dfae58fa-b3bf-48e1-b4b8-23903dd66c83" providerId="ADAL" clId="{809E9F81-B225-443E-9D78-E9EE1DE0D132}" dt="2021-03-12T12:07:55.146" v="530" actId="478"/>
          <ac:spMkLst>
            <pc:docMk/>
            <pc:sldMk cId="3364285792" sldId="335"/>
            <ac:spMk id="3" creationId="{AB626F48-C5A6-41D4-9D32-3E19DD59CF92}"/>
          </ac:spMkLst>
        </pc:spChg>
        <pc:spChg chg="del">
          <ac:chgData name="Alberto Becerra Tomé" userId="dfae58fa-b3bf-48e1-b4b8-23903dd66c83" providerId="ADAL" clId="{809E9F81-B225-443E-9D78-E9EE1DE0D132}" dt="2021-03-12T12:07:55.146" v="530" actId="478"/>
          <ac:spMkLst>
            <pc:docMk/>
            <pc:sldMk cId="3364285792" sldId="335"/>
            <ac:spMk id="4" creationId="{C4C87E45-7D5D-4B86-A901-BEE0490927CA}"/>
          </ac:spMkLst>
        </pc:spChg>
        <pc:spChg chg="del">
          <ac:chgData name="Alberto Becerra Tomé" userId="dfae58fa-b3bf-48e1-b4b8-23903dd66c83" providerId="ADAL" clId="{809E9F81-B225-443E-9D78-E9EE1DE0D132}" dt="2021-03-12T12:07:55.146" v="530" actId="478"/>
          <ac:spMkLst>
            <pc:docMk/>
            <pc:sldMk cId="3364285792" sldId="335"/>
            <ac:spMk id="5" creationId="{8D28A7F9-D6A2-4D1A-87F7-286DC88E105D}"/>
          </ac:spMkLst>
        </pc:spChg>
        <pc:spChg chg="del">
          <ac:chgData name="Alberto Becerra Tomé" userId="dfae58fa-b3bf-48e1-b4b8-23903dd66c83" providerId="ADAL" clId="{809E9F81-B225-443E-9D78-E9EE1DE0D132}" dt="2021-03-12T12:07:55.146" v="530" actId="478"/>
          <ac:spMkLst>
            <pc:docMk/>
            <pc:sldMk cId="3364285792" sldId="335"/>
            <ac:spMk id="6" creationId="{CC27680A-0A26-4C68-AF87-1B75D0049D85}"/>
          </ac:spMkLst>
        </pc:spChg>
        <pc:spChg chg="del">
          <ac:chgData name="Alberto Becerra Tomé" userId="dfae58fa-b3bf-48e1-b4b8-23903dd66c83" providerId="ADAL" clId="{809E9F81-B225-443E-9D78-E9EE1DE0D132}" dt="2021-03-12T12:07:55.146" v="530" actId="478"/>
          <ac:spMkLst>
            <pc:docMk/>
            <pc:sldMk cId="3364285792" sldId="335"/>
            <ac:spMk id="7" creationId="{9CB72462-F54A-4232-B391-3872B17D5E50}"/>
          </ac:spMkLst>
        </pc:spChg>
        <pc:spChg chg="del">
          <ac:chgData name="Alberto Becerra Tomé" userId="dfae58fa-b3bf-48e1-b4b8-23903dd66c83" providerId="ADAL" clId="{809E9F81-B225-443E-9D78-E9EE1DE0D132}" dt="2021-03-12T12:07:55.146" v="530" actId="478"/>
          <ac:spMkLst>
            <pc:docMk/>
            <pc:sldMk cId="3364285792" sldId="335"/>
            <ac:spMk id="8" creationId="{059DC187-ADFB-4450-A0C7-86727AE90BB7}"/>
          </ac:spMkLst>
        </pc:spChg>
        <pc:spChg chg="add mod">
          <ac:chgData name="Alberto Becerra Tomé" userId="dfae58fa-b3bf-48e1-b4b8-23903dd66c83" providerId="ADAL" clId="{809E9F81-B225-443E-9D78-E9EE1DE0D132}" dt="2021-03-12T12:21:36.383" v="677" actId="20577"/>
          <ac:spMkLst>
            <pc:docMk/>
            <pc:sldMk cId="3364285792" sldId="335"/>
            <ac:spMk id="11" creationId="{AAC1C413-0AB7-438A-A323-BA3E07192467}"/>
          </ac:spMkLst>
        </pc:spChg>
        <pc:spChg chg="add del mod">
          <ac:chgData name="Alberto Becerra Tomé" userId="dfae58fa-b3bf-48e1-b4b8-23903dd66c83" providerId="ADAL" clId="{809E9F81-B225-443E-9D78-E9EE1DE0D132}" dt="2021-03-12T12:21:14.680" v="614"/>
          <ac:spMkLst>
            <pc:docMk/>
            <pc:sldMk cId="3364285792" sldId="335"/>
            <ac:spMk id="12" creationId="{BA6D2C40-351F-414D-BC5F-095A7D8441F3}"/>
          </ac:spMkLst>
        </pc:spChg>
        <pc:spChg chg="add mod">
          <ac:chgData name="Alberto Becerra Tomé" userId="dfae58fa-b3bf-48e1-b4b8-23903dd66c83" providerId="ADAL" clId="{809E9F81-B225-443E-9D78-E9EE1DE0D132}" dt="2021-03-12T12:59:26.540" v="2547" actId="1035"/>
          <ac:spMkLst>
            <pc:docMk/>
            <pc:sldMk cId="3364285792" sldId="335"/>
            <ac:spMk id="13" creationId="{21FAABFA-95F4-4019-87D5-DEC1CA2F9393}"/>
          </ac:spMkLst>
        </pc:spChg>
        <pc:picChg chg="del">
          <ac:chgData name="Alberto Becerra Tomé" userId="dfae58fa-b3bf-48e1-b4b8-23903dd66c83" providerId="ADAL" clId="{809E9F81-B225-443E-9D78-E9EE1DE0D132}" dt="2021-03-12T12:07:55.146" v="530" actId="478"/>
          <ac:picMkLst>
            <pc:docMk/>
            <pc:sldMk cId="3364285792" sldId="335"/>
            <ac:picMk id="9" creationId="{96993F4B-9473-4FFB-95F6-C6F74F873FE5}"/>
          </ac:picMkLst>
        </pc:picChg>
        <pc:picChg chg="del">
          <ac:chgData name="Alberto Becerra Tomé" userId="dfae58fa-b3bf-48e1-b4b8-23903dd66c83" providerId="ADAL" clId="{809E9F81-B225-443E-9D78-E9EE1DE0D132}" dt="2021-03-12T12:07:55.146" v="530" actId="478"/>
          <ac:picMkLst>
            <pc:docMk/>
            <pc:sldMk cId="3364285792" sldId="335"/>
            <ac:picMk id="10" creationId="{BD14F241-7B49-4A76-B147-D4CC6073967C}"/>
          </ac:picMkLst>
        </pc:picChg>
        <pc:picChg chg="add mod">
          <ac:chgData name="Alberto Becerra Tomé" userId="dfae58fa-b3bf-48e1-b4b8-23903dd66c83" providerId="ADAL" clId="{809E9F81-B225-443E-9D78-E9EE1DE0D132}" dt="2021-03-12T12:59:31.448" v="2549" actId="1035"/>
          <ac:picMkLst>
            <pc:docMk/>
            <pc:sldMk cId="3364285792" sldId="335"/>
            <ac:picMk id="1026" creationId="{A7449593-9300-4C03-B5C2-29C900FB2DC0}"/>
          </ac:picMkLst>
        </pc:picChg>
        <pc:picChg chg="add mod">
          <ac:chgData name="Alberto Becerra Tomé" userId="dfae58fa-b3bf-48e1-b4b8-23903dd66c83" providerId="ADAL" clId="{809E9F81-B225-443E-9D78-E9EE1DE0D132}" dt="2021-03-12T12:59:23.772" v="2543" actId="1035"/>
          <ac:picMkLst>
            <pc:docMk/>
            <pc:sldMk cId="3364285792" sldId="335"/>
            <ac:picMk id="1028" creationId="{BE18BAF9-25AC-4D19-BF0C-38AAD26640D7}"/>
          </ac:picMkLst>
        </pc:picChg>
      </pc:sldChg>
      <pc:sldChg chg="addSp delSp modSp new mod modNotesTx">
        <pc:chgData name="Alberto Becerra Tomé" userId="dfae58fa-b3bf-48e1-b4b8-23903dd66c83" providerId="ADAL" clId="{809E9F81-B225-443E-9D78-E9EE1DE0D132}" dt="2021-03-12T15:24:55.215" v="2839" actId="20577"/>
        <pc:sldMkLst>
          <pc:docMk/>
          <pc:sldMk cId="3356805474" sldId="336"/>
        </pc:sldMkLst>
        <pc:spChg chg="add mod">
          <ac:chgData name="Alberto Becerra Tomé" userId="dfae58fa-b3bf-48e1-b4b8-23903dd66c83" providerId="ADAL" clId="{809E9F81-B225-443E-9D78-E9EE1DE0D132}" dt="2021-03-12T12:28:10.182" v="1112" actId="14100"/>
          <ac:spMkLst>
            <pc:docMk/>
            <pc:sldMk cId="3356805474" sldId="336"/>
            <ac:spMk id="2" creationId="{76A32F04-697A-4E63-AF1F-58F36FA34DBC}"/>
          </ac:spMkLst>
        </pc:spChg>
        <pc:spChg chg="add mod">
          <ac:chgData name="Alberto Becerra Tomé" userId="dfae58fa-b3bf-48e1-b4b8-23903dd66c83" providerId="ADAL" clId="{809E9F81-B225-443E-9D78-E9EE1DE0D132}" dt="2021-03-12T15:24:55.215" v="2839" actId="20577"/>
          <ac:spMkLst>
            <pc:docMk/>
            <pc:sldMk cId="3356805474" sldId="336"/>
            <ac:spMk id="3" creationId="{FB16563D-0E29-461C-AB3E-603F39907AA4}"/>
          </ac:spMkLst>
        </pc:spChg>
        <pc:picChg chg="add del mod">
          <ac:chgData name="Alberto Becerra Tomé" userId="dfae58fa-b3bf-48e1-b4b8-23903dd66c83" providerId="ADAL" clId="{809E9F81-B225-443E-9D78-E9EE1DE0D132}" dt="2021-03-12T12:38:17.647" v="2499" actId="478"/>
          <ac:picMkLst>
            <pc:docMk/>
            <pc:sldMk cId="3356805474" sldId="336"/>
            <ac:picMk id="4" creationId="{DCC2AE7B-4457-4DA6-A7AF-C07E47D85778}"/>
          </ac:picMkLst>
        </pc:picChg>
      </pc:sldChg>
      <pc:sldChg chg="new">
        <pc:chgData name="Alberto Becerra Tomé" userId="dfae58fa-b3bf-48e1-b4b8-23903dd66c83" providerId="ADAL" clId="{809E9F81-B225-443E-9D78-E9EE1DE0D132}" dt="2021-03-12T12:26:35.965" v="1106" actId="680"/>
        <pc:sldMkLst>
          <pc:docMk/>
          <pc:sldMk cId="1889396432" sldId="337"/>
        </pc:sldMkLst>
      </pc:sldChg>
      <pc:sldChg chg="new">
        <pc:chgData name="Alberto Becerra Tomé" userId="dfae58fa-b3bf-48e1-b4b8-23903dd66c83" providerId="ADAL" clId="{809E9F81-B225-443E-9D78-E9EE1DE0D132}" dt="2021-03-12T12:26:36.117" v="1107" actId="680"/>
        <pc:sldMkLst>
          <pc:docMk/>
          <pc:sldMk cId="3659312391" sldId="338"/>
        </pc:sldMkLst>
      </pc:sldChg>
      <pc:sldChg chg="addSp delSp modSp add mod">
        <pc:chgData name="Alberto Becerra Tomé" userId="dfae58fa-b3bf-48e1-b4b8-23903dd66c83" providerId="ADAL" clId="{809E9F81-B225-443E-9D78-E9EE1DE0D132}" dt="2021-03-12T15:24:30.445" v="2833" actId="1038"/>
        <pc:sldMkLst>
          <pc:docMk/>
          <pc:sldMk cId="3989244114" sldId="339"/>
        </pc:sldMkLst>
        <pc:spChg chg="mod">
          <ac:chgData name="Alberto Becerra Tomé" userId="dfae58fa-b3bf-48e1-b4b8-23903dd66c83" providerId="ADAL" clId="{809E9F81-B225-443E-9D78-E9EE1DE0D132}" dt="2021-03-12T15:24:30.445" v="2833" actId="1038"/>
          <ac:spMkLst>
            <pc:docMk/>
            <pc:sldMk cId="3989244114" sldId="339"/>
            <ac:spMk id="3" creationId="{FB16563D-0E29-461C-AB3E-603F39907AA4}"/>
          </ac:spMkLst>
        </pc:spChg>
        <pc:spChg chg="add del mod">
          <ac:chgData name="Alberto Becerra Tomé" userId="dfae58fa-b3bf-48e1-b4b8-23903dd66c83" providerId="ADAL" clId="{809E9F81-B225-443E-9D78-E9EE1DE0D132}" dt="2021-03-12T13:00:31.724" v="2660"/>
          <ac:spMkLst>
            <pc:docMk/>
            <pc:sldMk cId="3989244114" sldId="339"/>
            <ac:spMk id="7" creationId="{BBD4F245-C2C1-425C-BEB2-403AD01D0F1B}"/>
          </ac:spMkLst>
        </pc:spChg>
        <pc:spChg chg="add mod">
          <ac:chgData name="Alberto Becerra Tomé" userId="dfae58fa-b3bf-48e1-b4b8-23903dd66c83" providerId="ADAL" clId="{809E9F81-B225-443E-9D78-E9EE1DE0D132}" dt="2021-03-12T15:22:57.526" v="2675" actId="14100"/>
          <ac:spMkLst>
            <pc:docMk/>
            <pc:sldMk cId="3989244114" sldId="339"/>
            <ac:spMk id="8" creationId="{0C32286C-0320-4E58-986C-3A7B235B8865}"/>
          </ac:spMkLst>
        </pc:spChg>
        <pc:spChg chg="add mod">
          <ac:chgData name="Alberto Becerra Tomé" userId="dfae58fa-b3bf-48e1-b4b8-23903dd66c83" providerId="ADAL" clId="{809E9F81-B225-443E-9D78-E9EE1DE0D132}" dt="2021-03-12T15:23:18.927" v="2708" actId="20577"/>
          <ac:spMkLst>
            <pc:docMk/>
            <pc:sldMk cId="3989244114" sldId="339"/>
            <ac:spMk id="9" creationId="{ADF19430-2E26-408C-8305-89BB1D4318FE}"/>
          </ac:spMkLst>
        </pc:spChg>
        <pc:picChg chg="add mod">
          <ac:chgData name="Alberto Becerra Tomé" userId="dfae58fa-b3bf-48e1-b4b8-23903dd66c83" providerId="ADAL" clId="{809E9F81-B225-443E-9D78-E9EE1DE0D132}" dt="2021-03-12T12:59:45.046" v="2563" actId="1038"/>
          <ac:picMkLst>
            <pc:docMk/>
            <pc:sldMk cId="3989244114" sldId="339"/>
            <ac:picMk id="4" creationId="{7B2AECFC-945A-4B97-8415-B5127330CA68}"/>
          </ac:picMkLst>
        </pc:picChg>
        <pc:picChg chg="add mod">
          <ac:chgData name="Alberto Becerra Tomé" userId="dfae58fa-b3bf-48e1-b4b8-23903dd66c83" providerId="ADAL" clId="{809E9F81-B225-443E-9D78-E9EE1DE0D132}" dt="2021-03-12T12:59:47.951" v="2577" actId="1038"/>
          <ac:picMkLst>
            <pc:docMk/>
            <pc:sldMk cId="3989244114" sldId="339"/>
            <ac:picMk id="6" creationId="{B48E1B1F-62CB-447B-AF6F-FFEC16072BD5}"/>
          </ac:picMkLst>
        </pc:picChg>
      </pc:sldChg>
      <pc:sldChg chg="addSp delSp modSp add mod">
        <pc:chgData name="Alberto Becerra Tomé" userId="dfae58fa-b3bf-48e1-b4b8-23903dd66c83" providerId="ADAL" clId="{809E9F81-B225-443E-9D78-E9EE1DE0D132}" dt="2021-03-17T13:14:03.345" v="4505" actId="14100"/>
        <pc:sldMkLst>
          <pc:docMk/>
          <pc:sldMk cId="419833498" sldId="340"/>
        </pc:sldMkLst>
        <pc:spChg chg="mod">
          <ac:chgData name="Alberto Becerra Tomé" userId="dfae58fa-b3bf-48e1-b4b8-23903dd66c83" providerId="ADAL" clId="{809E9F81-B225-443E-9D78-E9EE1DE0D132}" dt="2021-03-12T15:25:27.767" v="2843" actId="14"/>
          <ac:spMkLst>
            <pc:docMk/>
            <pc:sldMk cId="419833498" sldId="340"/>
            <ac:spMk id="3" creationId="{FB16563D-0E29-461C-AB3E-603F39907AA4}"/>
          </ac:spMkLst>
        </pc:spChg>
        <pc:spChg chg="mod">
          <ac:chgData name="Alberto Becerra Tomé" userId="dfae58fa-b3bf-48e1-b4b8-23903dd66c83" providerId="ADAL" clId="{809E9F81-B225-443E-9D78-E9EE1DE0D132}" dt="2021-03-12T15:26:17.417" v="2854" actId="1037"/>
          <ac:spMkLst>
            <pc:docMk/>
            <pc:sldMk cId="419833498" sldId="340"/>
            <ac:spMk id="8" creationId="{0C32286C-0320-4E58-986C-3A7B235B8865}"/>
          </ac:spMkLst>
        </pc:spChg>
        <pc:spChg chg="mod">
          <ac:chgData name="Alberto Becerra Tomé" userId="dfae58fa-b3bf-48e1-b4b8-23903dd66c83" providerId="ADAL" clId="{809E9F81-B225-443E-9D78-E9EE1DE0D132}" dt="2021-03-17T13:14:03.345" v="4505" actId="14100"/>
          <ac:spMkLst>
            <pc:docMk/>
            <pc:sldMk cId="419833498" sldId="340"/>
            <ac:spMk id="9" creationId="{ADF19430-2E26-408C-8305-89BB1D4318FE}"/>
          </ac:spMkLst>
        </pc:spChg>
        <pc:picChg chg="del">
          <ac:chgData name="Alberto Becerra Tomé" userId="dfae58fa-b3bf-48e1-b4b8-23903dd66c83" providerId="ADAL" clId="{809E9F81-B225-443E-9D78-E9EE1DE0D132}" dt="2021-03-12T15:25:30.678" v="2844" actId="478"/>
          <ac:picMkLst>
            <pc:docMk/>
            <pc:sldMk cId="419833498" sldId="340"/>
            <ac:picMk id="4" creationId="{7B2AECFC-945A-4B97-8415-B5127330CA68}"/>
          </ac:picMkLst>
        </pc:picChg>
        <pc:picChg chg="del">
          <ac:chgData name="Alberto Becerra Tomé" userId="dfae58fa-b3bf-48e1-b4b8-23903dd66c83" providerId="ADAL" clId="{809E9F81-B225-443E-9D78-E9EE1DE0D132}" dt="2021-03-12T15:28:03.691" v="2855" actId="478"/>
          <ac:picMkLst>
            <pc:docMk/>
            <pc:sldMk cId="419833498" sldId="340"/>
            <ac:picMk id="6" creationId="{B48E1B1F-62CB-447B-AF6F-FFEC16072BD5}"/>
          </ac:picMkLst>
        </pc:picChg>
        <pc:picChg chg="add mod modCrop">
          <ac:chgData name="Alberto Becerra Tomé" userId="dfae58fa-b3bf-48e1-b4b8-23903dd66c83" providerId="ADAL" clId="{809E9F81-B225-443E-9D78-E9EE1DE0D132}" dt="2021-03-12T15:31:00.245" v="2866" actId="1037"/>
          <ac:picMkLst>
            <pc:docMk/>
            <pc:sldMk cId="419833498" sldId="340"/>
            <ac:picMk id="10" creationId="{7C2026F7-71E9-4E21-8EF5-E517F6451F57}"/>
          </ac:picMkLst>
        </pc:picChg>
        <pc:picChg chg="add mod">
          <ac:chgData name="Alberto Becerra Tomé" userId="dfae58fa-b3bf-48e1-b4b8-23903dd66c83" providerId="ADAL" clId="{809E9F81-B225-443E-9D78-E9EE1DE0D132}" dt="2021-03-12T15:31:03.976" v="2868" actId="1035"/>
          <ac:picMkLst>
            <pc:docMk/>
            <pc:sldMk cId="419833498" sldId="340"/>
            <ac:picMk id="2050" creationId="{E3739A48-6D86-4F18-A58F-C5A0C6A2C0F7}"/>
          </ac:picMkLst>
        </pc:picChg>
      </pc:sldChg>
      <pc:sldChg chg="modSp add mod">
        <pc:chgData name="Alberto Becerra Tomé" userId="dfae58fa-b3bf-48e1-b4b8-23903dd66c83" providerId="ADAL" clId="{809E9F81-B225-443E-9D78-E9EE1DE0D132}" dt="2021-03-12T15:31:36.799" v="2873"/>
        <pc:sldMkLst>
          <pc:docMk/>
          <pc:sldMk cId="3812524836" sldId="341"/>
        </pc:sldMkLst>
        <pc:spChg chg="mod">
          <ac:chgData name="Alberto Becerra Tomé" userId="dfae58fa-b3bf-48e1-b4b8-23903dd66c83" providerId="ADAL" clId="{809E9F81-B225-443E-9D78-E9EE1DE0D132}" dt="2021-03-12T15:31:36.799" v="2873"/>
          <ac:spMkLst>
            <pc:docMk/>
            <pc:sldMk cId="3812524836" sldId="341"/>
            <ac:spMk id="2" creationId="{6AC93198-D8E2-45EB-A8F8-28A802B4E28A}"/>
          </ac:spMkLst>
        </pc:spChg>
      </pc:sldChg>
      <pc:sldChg chg="addSp delSp modSp add mod">
        <pc:chgData name="Alberto Becerra Tomé" userId="dfae58fa-b3bf-48e1-b4b8-23903dd66c83" providerId="ADAL" clId="{809E9F81-B225-443E-9D78-E9EE1DE0D132}" dt="2021-03-12T15:39:55.362" v="3397" actId="1036"/>
        <pc:sldMkLst>
          <pc:docMk/>
          <pc:sldMk cId="4062519879" sldId="342"/>
        </pc:sldMkLst>
        <pc:spChg chg="mod">
          <ac:chgData name="Alberto Becerra Tomé" userId="dfae58fa-b3bf-48e1-b4b8-23903dd66c83" providerId="ADAL" clId="{809E9F81-B225-443E-9D78-E9EE1DE0D132}" dt="2021-03-12T15:32:16.870" v="2904" actId="20577"/>
          <ac:spMkLst>
            <pc:docMk/>
            <pc:sldMk cId="4062519879" sldId="342"/>
            <ac:spMk id="2" creationId="{114F5C0E-0375-425C-986D-6EB5E58935E3}"/>
          </ac:spMkLst>
        </pc:spChg>
        <pc:spChg chg="add mod">
          <ac:chgData name="Alberto Becerra Tomé" userId="dfae58fa-b3bf-48e1-b4b8-23903dd66c83" providerId="ADAL" clId="{809E9F81-B225-443E-9D78-E9EE1DE0D132}" dt="2021-03-12T15:39:55.362" v="3397" actId="1036"/>
          <ac:spMkLst>
            <pc:docMk/>
            <pc:sldMk cId="4062519879" sldId="342"/>
            <ac:spMk id="8" creationId="{C9214571-B08D-4C0F-B554-2F1A81DCAE36}"/>
          </ac:spMkLst>
        </pc:spChg>
        <pc:spChg chg="mod">
          <ac:chgData name="Alberto Becerra Tomé" userId="dfae58fa-b3bf-48e1-b4b8-23903dd66c83" providerId="ADAL" clId="{809E9F81-B225-443E-9D78-E9EE1DE0D132}" dt="2021-03-12T15:34:16.092" v="3059" actId="20577"/>
          <ac:spMkLst>
            <pc:docMk/>
            <pc:sldMk cId="4062519879" sldId="342"/>
            <ac:spMk id="11" creationId="{AAC1C413-0AB7-438A-A323-BA3E07192467}"/>
          </ac:spMkLst>
        </pc:spChg>
        <pc:spChg chg="del">
          <ac:chgData name="Alberto Becerra Tomé" userId="dfae58fa-b3bf-48e1-b4b8-23903dd66c83" providerId="ADAL" clId="{809E9F81-B225-443E-9D78-E9EE1DE0D132}" dt="2021-03-12T15:34:20.358" v="3062" actId="478"/>
          <ac:spMkLst>
            <pc:docMk/>
            <pc:sldMk cId="4062519879" sldId="342"/>
            <ac:spMk id="13" creationId="{21FAABFA-95F4-4019-87D5-DEC1CA2F9393}"/>
          </ac:spMkLst>
        </pc:spChg>
        <pc:picChg chg="del">
          <ac:chgData name="Alberto Becerra Tomé" userId="dfae58fa-b3bf-48e1-b4b8-23903dd66c83" providerId="ADAL" clId="{809E9F81-B225-443E-9D78-E9EE1DE0D132}" dt="2021-03-12T15:34:17.867" v="3060" actId="478"/>
          <ac:picMkLst>
            <pc:docMk/>
            <pc:sldMk cId="4062519879" sldId="342"/>
            <ac:picMk id="1026" creationId="{A7449593-9300-4C03-B5C2-29C900FB2DC0}"/>
          </ac:picMkLst>
        </pc:picChg>
        <pc:picChg chg="del">
          <ac:chgData name="Alberto Becerra Tomé" userId="dfae58fa-b3bf-48e1-b4b8-23903dd66c83" providerId="ADAL" clId="{809E9F81-B225-443E-9D78-E9EE1DE0D132}" dt="2021-03-12T15:34:18.614" v="3061" actId="478"/>
          <ac:picMkLst>
            <pc:docMk/>
            <pc:sldMk cId="4062519879" sldId="342"/>
            <ac:picMk id="1028" creationId="{BE18BAF9-25AC-4D19-BF0C-38AAD26640D7}"/>
          </ac:picMkLst>
        </pc:picChg>
        <pc:picChg chg="add mod">
          <ac:chgData name="Alberto Becerra Tomé" userId="dfae58fa-b3bf-48e1-b4b8-23903dd66c83" providerId="ADAL" clId="{809E9F81-B225-443E-9D78-E9EE1DE0D132}" dt="2021-03-12T15:37:42.803" v="3074" actId="1035"/>
          <ac:picMkLst>
            <pc:docMk/>
            <pc:sldMk cId="4062519879" sldId="342"/>
            <ac:picMk id="4098" creationId="{81D9FC69-F6EE-4DF7-AFB2-7F6EF609C801}"/>
          </ac:picMkLst>
        </pc:picChg>
      </pc:sldChg>
      <pc:sldChg chg="add del">
        <pc:chgData name="Alberto Becerra Tomé" userId="dfae58fa-b3bf-48e1-b4b8-23903dd66c83" providerId="ADAL" clId="{809E9F81-B225-443E-9D78-E9EE1DE0D132}" dt="2021-03-12T15:32:06.320" v="2878"/>
        <pc:sldMkLst>
          <pc:docMk/>
          <pc:sldMk cId="966826680" sldId="343"/>
        </pc:sldMkLst>
      </pc:sldChg>
      <pc:sldChg chg="addSp delSp modSp add mod">
        <pc:chgData name="Alberto Becerra Tomé" userId="dfae58fa-b3bf-48e1-b4b8-23903dd66c83" providerId="ADAL" clId="{809E9F81-B225-443E-9D78-E9EE1DE0D132}" dt="2021-03-12T15:46:13.272" v="3696" actId="1076"/>
        <pc:sldMkLst>
          <pc:docMk/>
          <pc:sldMk cId="2703381786" sldId="343"/>
        </pc:sldMkLst>
        <pc:spChg chg="add mod">
          <ac:chgData name="Alberto Becerra Tomé" userId="dfae58fa-b3bf-48e1-b4b8-23903dd66c83" providerId="ADAL" clId="{809E9F81-B225-443E-9D78-E9EE1DE0D132}" dt="2021-03-12T15:41:20.706" v="3545" actId="1076"/>
          <ac:spMkLst>
            <pc:docMk/>
            <pc:sldMk cId="2703381786" sldId="343"/>
            <ac:spMk id="3" creationId="{CC3C1175-FD90-404B-B023-ECDE0F20F9DA}"/>
          </ac:spMkLst>
        </pc:spChg>
        <pc:spChg chg="add mod">
          <ac:chgData name="Alberto Becerra Tomé" userId="dfae58fa-b3bf-48e1-b4b8-23903dd66c83" providerId="ADAL" clId="{809E9F81-B225-443E-9D78-E9EE1DE0D132}" dt="2021-03-12T15:43:47.744" v="3653" actId="1035"/>
          <ac:spMkLst>
            <pc:docMk/>
            <pc:sldMk cId="2703381786" sldId="343"/>
            <ac:spMk id="4" creationId="{66C21408-80FE-4083-90C4-F59E4B2DBE6D}"/>
          </ac:spMkLst>
        </pc:spChg>
        <pc:spChg chg="add mod">
          <ac:chgData name="Alberto Becerra Tomé" userId="dfae58fa-b3bf-48e1-b4b8-23903dd66c83" providerId="ADAL" clId="{809E9F81-B225-443E-9D78-E9EE1DE0D132}" dt="2021-03-12T15:43:42.145" v="3650" actId="1036"/>
          <ac:spMkLst>
            <pc:docMk/>
            <pc:sldMk cId="2703381786" sldId="343"/>
            <ac:spMk id="5" creationId="{6A0B0658-0C4C-4B62-B7C0-71DDFE21FAE6}"/>
          </ac:spMkLst>
        </pc:spChg>
        <pc:spChg chg="add del">
          <ac:chgData name="Alberto Becerra Tomé" userId="dfae58fa-b3bf-48e1-b4b8-23903dd66c83" providerId="ADAL" clId="{809E9F81-B225-443E-9D78-E9EE1DE0D132}" dt="2021-03-12T15:44:54.621" v="3660" actId="478"/>
          <ac:spMkLst>
            <pc:docMk/>
            <pc:sldMk cId="2703381786" sldId="343"/>
            <ac:spMk id="6" creationId="{73BBA5C4-E8FD-427B-8865-20CB39E7E30A}"/>
          </ac:spMkLst>
        </pc:spChg>
        <pc:spChg chg="del">
          <ac:chgData name="Alberto Becerra Tomé" userId="dfae58fa-b3bf-48e1-b4b8-23903dd66c83" providerId="ADAL" clId="{809E9F81-B225-443E-9D78-E9EE1DE0D132}" dt="2021-03-12T15:40:20.801" v="3399" actId="478"/>
          <ac:spMkLst>
            <pc:docMk/>
            <pc:sldMk cId="2703381786" sldId="343"/>
            <ac:spMk id="8" creationId="{C9214571-B08D-4C0F-B554-2F1A81DCAE36}"/>
          </ac:spMkLst>
        </pc:spChg>
        <pc:spChg chg="add mod">
          <ac:chgData name="Alberto Becerra Tomé" userId="dfae58fa-b3bf-48e1-b4b8-23903dd66c83" providerId="ADAL" clId="{809E9F81-B225-443E-9D78-E9EE1DE0D132}" dt="2021-03-12T15:44:02.338" v="3655" actId="20577"/>
          <ac:spMkLst>
            <pc:docMk/>
            <pc:sldMk cId="2703381786" sldId="343"/>
            <ac:spMk id="9" creationId="{FCEC33B6-692A-498D-8FB9-095E2598104A}"/>
          </ac:spMkLst>
        </pc:spChg>
        <pc:spChg chg="del">
          <ac:chgData name="Alberto Becerra Tomé" userId="dfae58fa-b3bf-48e1-b4b8-23903dd66c83" providerId="ADAL" clId="{809E9F81-B225-443E-9D78-E9EE1DE0D132}" dt="2021-03-12T15:40:20.801" v="3399" actId="478"/>
          <ac:spMkLst>
            <pc:docMk/>
            <pc:sldMk cId="2703381786" sldId="343"/>
            <ac:spMk id="11" creationId="{AAC1C413-0AB7-438A-A323-BA3E07192467}"/>
          </ac:spMkLst>
        </pc:spChg>
        <pc:spChg chg="add mod">
          <ac:chgData name="Alberto Becerra Tomé" userId="dfae58fa-b3bf-48e1-b4b8-23903dd66c83" providerId="ADAL" clId="{809E9F81-B225-443E-9D78-E9EE1DE0D132}" dt="2021-03-12T15:45:35.441" v="3686" actId="1037"/>
          <ac:spMkLst>
            <pc:docMk/>
            <pc:sldMk cId="2703381786" sldId="343"/>
            <ac:spMk id="13" creationId="{46AA7A4E-5977-4768-B631-2A24E6CCB55E}"/>
          </ac:spMkLst>
        </pc:spChg>
        <pc:spChg chg="add mod">
          <ac:chgData name="Alberto Becerra Tomé" userId="dfae58fa-b3bf-48e1-b4b8-23903dd66c83" providerId="ADAL" clId="{809E9F81-B225-443E-9D78-E9EE1DE0D132}" dt="2021-03-12T15:45:35.441" v="3686" actId="1037"/>
          <ac:spMkLst>
            <pc:docMk/>
            <pc:sldMk cId="2703381786" sldId="343"/>
            <ac:spMk id="14" creationId="{7D55C78B-6DF1-4577-8479-A1EE5938A5A8}"/>
          </ac:spMkLst>
        </pc:spChg>
        <pc:picChg chg="add mod">
          <ac:chgData name="Alberto Becerra Tomé" userId="dfae58fa-b3bf-48e1-b4b8-23903dd66c83" providerId="ADAL" clId="{809E9F81-B225-443E-9D78-E9EE1DE0D132}" dt="2021-03-12T15:42:46.499" v="3635" actId="1035"/>
          <ac:picMkLst>
            <pc:docMk/>
            <pc:sldMk cId="2703381786" sldId="343"/>
            <ac:picMk id="7" creationId="{18E86FF1-5207-429D-A3D5-C0822FDB135B}"/>
          </ac:picMkLst>
        </pc:picChg>
        <pc:picChg chg="add mod">
          <ac:chgData name="Alberto Becerra Tomé" userId="dfae58fa-b3bf-48e1-b4b8-23903dd66c83" providerId="ADAL" clId="{809E9F81-B225-443E-9D78-E9EE1DE0D132}" dt="2021-03-12T15:45:35.441" v="3686" actId="1037"/>
          <ac:picMkLst>
            <pc:docMk/>
            <pc:sldMk cId="2703381786" sldId="343"/>
            <ac:picMk id="12" creationId="{F0DD6C19-FE53-44BA-A542-E66ECB586487}"/>
          </ac:picMkLst>
        </pc:picChg>
        <pc:picChg chg="add mod">
          <ac:chgData name="Alberto Becerra Tomé" userId="dfae58fa-b3bf-48e1-b4b8-23903dd66c83" providerId="ADAL" clId="{809E9F81-B225-443E-9D78-E9EE1DE0D132}" dt="2021-03-12T15:46:13.272" v="3696" actId="1076"/>
          <ac:picMkLst>
            <pc:docMk/>
            <pc:sldMk cId="2703381786" sldId="343"/>
            <ac:picMk id="15" creationId="{2F39B924-F9A6-4FDB-902B-2D8F8EDFBF8D}"/>
          </ac:picMkLst>
        </pc:picChg>
        <pc:picChg chg="del">
          <ac:chgData name="Alberto Becerra Tomé" userId="dfae58fa-b3bf-48e1-b4b8-23903dd66c83" providerId="ADAL" clId="{809E9F81-B225-443E-9D78-E9EE1DE0D132}" dt="2021-03-12T15:40:20.801" v="3399" actId="478"/>
          <ac:picMkLst>
            <pc:docMk/>
            <pc:sldMk cId="2703381786" sldId="343"/>
            <ac:picMk id="4098" creationId="{81D9FC69-F6EE-4DF7-AFB2-7F6EF609C801}"/>
          </ac:picMkLst>
        </pc:picChg>
      </pc:sldChg>
      <pc:sldChg chg="add del">
        <pc:chgData name="Alberto Becerra Tomé" userId="dfae58fa-b3bf-48e1-b4b8-23903dd66c83" providerId="ADAL" clId="{809E9F81-B225-443E-9D78-E9EE1DE0D132}" dt="2021-03-12T15:51:59.997" v="3698"/>
        <pc:sldMkLst>
          <pc:docMk/>
          <pc:sldMk cId="1368931688" sldId="344"/>
        </pc:sldMkLst>
      </pc:sldChg>
      <pc:sldChg chg="modSp add mod">
        <pc:chgData name="Alberto Becerra Tomé" userId="dfae58fa-b3bf-48e1-b4b8-23903dd66c83" providerId="ADAL" clId="{809E9F81-B225-443E-9D78-E9EE1DE0D132}" dt="2021-03-12T15:52:16.952" v="3723" actId="20577"/>
        <pc:sldMkLst>
          <pc:docMk/>
          <pc:sldMk cId="3682402472" sldId="344"/>
        </pc:sldMkLst>
        <pc:spChg chg="mod">
          <ac:chgData name="Alberto Becerra Tomé" userId="dfae58fa-b3bf-48e1-b4b8-23903dd66c83" providerId="ADAL" clId="{809E9F81-B225-443E-9D78-E9EE1DE0D132}" dt="2021-03-12T15:52:16.952" v="3723" actId="20577"/>
          <ac:spMkLst>
            <pc:docMk/>
            <pc:sldMk cId="3682402472" sldId="344"/>
            <ac:spMk id="2" creationId="{6AC93198-D8E2-45EB-A8F8-28A802B4E28A}"/>
          </ac:spMkLst>
        </pc:spChg>
      </pc:sldChg>
      <pc:sldChg chg="addSp delSp modSp add mod">
        <pc:chgData name="Alberto Becerra Tomé" userId="dfae58fa-b3bf-48e1-b4b8-23903dd66c83" providerId="ADAL" clId="{809E9F81-B225-443E-9D78-E9EE1DE0D132}" dt="2021-03-12T16:40:56.365" v="4477" actId="1038"/>
        <pc:sldMkLst>
          <pc:docMk/>
          <pc:sldMk cId="4020995787" sldId="345"/>
        </pc:sldMkLst>
        <pc:spChg chg="mod">
          <ac:chgData name="Alberto Becerra Tomé" userId="dfae58fa-b3bf-48e1-b4b8-23903dd66c83" providerId="ADAL" clId="{809E9F81-B225-443E-9D78-E9EE1DE0D132}" dt="2021-03-12T15:53:59.402" v="3734" actId="20577"/>
          <ac:spMkLst>
            <pc:docMk/>
            <pc:sldMk cId="4020995787" sldId="345"/>
            <ac:spMk id="2" creationId="{114F5C0E-0375-425C-986D-6EB5E58935E3}"/>
          </ac:spMkLst>
        </pc:spChg>
        <pc:spChg chg="add del mod">
          <ac:chgData name="Alberto Becerra Tomé" userId="dfae58fa-b3bf-48e1-b4b8-23903dd66c83" providerId="ADAL" clId="{809E9F81-B225-443E-9D78-E9EE1DE0D132}" dt="2021-03-12T16:25:00.542" v="4160" actId="21"/>
          <ac:spMkLst>
            <pc:docMk/>
            <pc:sldMk cId="4020995787" sldId="345"/>
            <ac:spMk id="7" creationId="{5F062A58-516E-48F9-AC12-1D0CAF96B8E9}"/>
          </ac:spMkLst>
        </pc:spChg>
        <pc:spChg chg="del mod">
          <ac:chgData name="Alberto Becerra Tomé" userId="dfae58fa-b3bf-48e1-b4b8-23903dd66c83" providerId="ADAL" clId="{809E9F81-B225-443E-9D78-E9EE1DE0D132}" dt="2021-03-12T15:59:59.010" v="4114"/>
          <ac:spMkLst>
            <pc:docMk/>
            <pc:sldMk cId="4020995787" sldId="345"/>
            <ac:spMk id="8" creationId="{C9214571-B08D-4C0F-B554-2F1A81DCAE36}"/>
          </ac:spMkLst>
        </pc:spChg>
        <pc:spChg chg="mod">
          <ac:chgData name="Alberto Becerra Tomé" userId="dfae58fa-b3bf-48e1-b4b8-23903dd66c83" providerId="ADAL" clId="{809E9F81-B225-443E-9D78-E9EE1DE0D132}" dt="2021-03-12T16:40:56.365" v="4477" actId="1038"/>
          <ac:spMkLst>
            <pc:docMk/>
            <pc:sldMk cId="4020995787" sldId="345"/>
            <ac:spMk id="11" creationId="{AAC1C413-0AB7-438A-A323-BA3E07192467}"/>
          </ac:spMkLst>
        </pc:spChg>
        <pc:picChg chg="del">
          <ac:chgData name="Alberto Becerra Tomé" userId="dfae58fa-b3bf-48e1-b4b8-23903dd66c83" providerId="ADAL" clId="{809E9F81-B225-443E-9D78-E9EE1DE0D132}" dt="2021-03-12T15:55:06.911" v="3735" actId="478"/>
          <ac:picMkLst>
            <pc:docMk/>
            <pc:sldMk cId="4020995787" sldId="345"/>
            <ac:picMk id="4098" creationId="{81D9FC69-F6EE-4DF7-AFB2-7F6EF609C801}"/>
          </ac:picMkLst>
        </pc:picChg>
      </pc:sldChg>
      <pc:sldChg chg="addSp delSp modSp add mod">
        <pc:chgData name="Alberto Becerra Tomé" userId="dfae58fa-b3bf-48e1-b4b8-23903dd66c83" providerId="ADAL" clId="{809E9F81-B225-443E-9D78-E9EE1DE0D132}" dt="2021-03-12T16:40:44.989" v="4473" actId="1035"/>
        <pc:sldMkLst>
          <pc:docMk/>
          <pc:sldMk cId="790050380" sldId="346"/>
        </pc:sldMkLst>
        <pc:spChg chg="add mod">
          <ac:chgData name="Alberto Becerra Tomé" userId="dfae58fa-b3bf-48e1-b4b8-23903dd66c83" providerId="ADAL" clId="{809E9F81-B225-443E-9D78-E9EE1DE0D132}" dt="2021-03-12T16:40:43.165" v="4470" actId="1035"/>
          <ac:spMkLst>
            <pc:docMk/>
            <pc:sldMk cId="790050380" sldId="346"/>
            <ac:spMk id="4" creationId="{F6E885E1-89E5-41BF-8BD6-8B42B669303C}"/>
          </ac:spMkLst>
        </pc:spChg>
        <pc:spChg chg="add mod">
          <ac:chgData name="Alberto Becerra Tomé" userId="dfae58fa-b3bf-48e1-b4b8-23903dd66c83" providerId="ADAL" clId="{809E9F81-B225-443E-9D78-E9EE1DE0D132}" dt="2021-03-12T16:40:44.989" v="4473" actId="1035"/>
          <ac:spMkLst>
            <pc:docMk/>
            <pc:sldMk cId="790050380" sldId="346"/>
            <ac:spMk id="6" creationId="{50B5FAD6-816C-4AD4-8B2E-01255EEE4646}"/>
          </ac:spMkLst>
        </pc:spChg>
        <pc:spChg chg="del">
          <ac:chgData name="Alberto Becerra Tomé" userId="dfae58fa-b3bf-48e1-b4b8-23903dd66c83" providerId="ADAL" clId="{809E9F81-B225-443E-9D78-E9EE1DE0D132}" dt="2021-03-12T16:28:24.058" v="4201" actId="478"/>
          <ac:spMkLst>
            <pc:docMk/>
            <pc:sldMk cId="790050380" sldId="346"/>
            <ac:spMk id="11" creationId="{AAC1C413-0AB7-438A-A323-BA3E07192467}"/>
          </ac:spMkLst>
        </pc:spChg>
        <pc:picChg chg="add mod">
          <ac:chgData name="Alberto Becerra Tomé" userId="dfae58fa-b3bf-48e1-b4b8-23903dd66c83" providerId="ADAL" clId="{809E9F81-B225-443E-9D78-E9EE1DE0D132}" dt="2021-03-12T16:35:09.401" v="4467" actId="1035"/>
          <ac:picMkLst>
            <pc:docMk/>
            <pc:sldMk cId="790050380" sldId="346"/>
            <ac:picMk id="5" creationId="{7BFF231E-2A32-4D71-BAE6-72B010AD420C}"/>
          </ac:picMkLst>
        </pc:picChg>
        <pc:picChg chg="add mod">
          <ac:chgData name="Alberto Becerra Tomé" userId="dfae58fa-b3bf-48e1-b4b8-23903dd66c83" providerId="ADAL" clId="{809E9F81-B225-443E-9D78-E9EE1DE0D132}" dt="2021-03-12T16:35:09.401" v="4467" actId="1035"/>
          <ac:picMkLst>
            <pc:docMk/>
            <pc:sldMk cId="790050380" sldId="346"/>
            <ac:picMk id="7" creationId="{BEACEF8B-D97D-426C-83BC-AB14AEBB883C}"/>
          </ac:picMkLst>
        </pc:picChg>
      </pc:sldChg>
    </pc:docChg>
  </pc:docChgLst>
  <pc:docChgLst>
    <pc:chgData name="Alberto Becerra Tomé" userId="dfae58fa-b3bf-48e1-b4b8-23903dd66c83" providerId="ADAL" clId="{860BA289-1B85-4A85-9460-92F2926AEC55}"/>
    <pc:docChg chg="undo redo custSel addSld delSld modSld">
      <pc:chgData name="Alberto Becerra Tomé" userId="dfae58fa-b3bf-48e1-b4b8-23903dd66c83" providerId="ADAL" clId="{860BA289-1B85-4A85-9460-92F2926AEC55}" dt="2021-05-03T09:18:39.857" v="5543" actId="113"/>
      <pc:docMkLst>
        <pc:docMk/>
      </pc:docMkLst>
      <pc:sldChg chg="modNotesTx">
        <pc:chgData name="Alberto Becerra Tomé" userId="dfae58fa-b3bf-48e1-b4b8-23903dd66c83" providerId="ADAL" clId="{860BA289-1B85-4A85-9460-92F2926AEC55}" dt="2021-04-27T15:09:11.928" v="486" actId="20577"/>
        <pc:sldMkLst>
          <pc:docMk/>
          <pc:sldMk cId="3134952765" sldId="317"/>
        </pc:sldMkLst>
      </pc:sldChg>
      <pc:sldChg chg="modNotesTx">
        <pc:chgData name="Alberto Becerra Tomé" userId="dfae58fa-b3bf-48e1-b4b8-23903dd66c83" providerId="ADAL" clId="{860BA289-1B85-4A85-9460-92F2926AEC55}" dt="2021-04-27T10:55:10.087" v="475" actId="20577"/>
        <pc:sldMkLst>
          <pc:docMk/>
          <pc:sldMk cId="383022870" sldId="318"/>
        </pc:sldMkLst>
      </pc:sldChg>
      <pc:sldChg chg="modNotesTx">
        <pc:chgData name="Alberto Becerra Tomé" userId="dfae58fa-b3bf-48e1-b4b8-23903dd66c83" providerId="ADAL" clId="{860BA289-1B85-4A85-9460-92F2926AEC55}" dt="2021-04-27T15:23:41.423" v="608" actId="5793"/>
        <pc:sldMkLst>
          <pc:docMk/>
          <pc:sldMk cId="2508035998" sldId="320"/>
        </pc:sldMkLst>
      </pc:sldChg>
      <pc:sldChg chg="modNotesTx">
        <pc:chgData name="Alberto Becerra Tomé" userId="dfae58fa-b3bf-48e1-b4b8-23903dd66c83" providerId="ADAL" clId="{860BA289-1B85-4A85-9460-92F2926AEC55}" dt="2021-04-27T15:41:59.185" v="632" actId="20577"/>
        <pc:sldMkLst>
          <pc:docMk/>
          <pc:sldMk cId="2004127824" sldId="321"/>
        </pc:sldMkLst>
      </pc:sldChg>
      <pc:sldChg chg="addSp modSp mod modNotesTx">
        <pc:chgData name="Alberto Becerra Tomé" userId="dfae58fa-b3bf-48e1-b4b8-23903dd66c83" providerId="ADAL" clId="{860BA289-1B85-4A85-9460-92F2926AEC55}" dt="2021-04-27T15:44:43.630" v="651" actId="1036"/>
        <pc:sldMkLst>
          <pc:docMk/>
          <pc:sldMk cId="2290258210" sldId="322"/>
        </pc:sldMkLst>
        <pc:spChg chg="mod">
          <ac:chgData name="Alberto Becerra Tomé" userId="dfae58fa-b3bf-48e1-b4b8-23903dd66c83" providerId="ADAL" clId="{860BA289-1B85-4A85-9460-92F2926AEC55}" dt="2021-04-27T15:44:00.614" v="641" actId="1076"/>
          <ac:spMkLst>
            <pc:docMk/>
            <pc:sldMk cId="2290258210" sldId="322"/>
            <ac:spMk id="4" creationId="{C3006FB5-7880-4E88-A86D-39813B0C2B42}"/>
          </ac:spMkLst>
        </pc:spChg>
        <pc:picChg chg="mod">
          <ac:chgData name="Alberto Becerra Tomé" userId="dfae58fa-b3bf-48e1-b4b8-23903dd66c83" providerId="ADAL" clId="{860BA289-1B85-4A85-9460-92F2926AEC55}" dt="2021-04-27T15:44:05.606" v="644" actId="1036"/>
          <ac:picMkLst>
            <pc:docMk/>
            <pc:sldMk cId="2290258210" sldId="322"/>
            <ac:picMk id="5" creationId="{D69F3870-A08B-4B63-BE92-066C170089CE}"/>
          </ac:picMkLst>
        </pc:picChg>
        <pc:picChg chg="add mod modCrop">
          <ac:chgData name="Alberto Becerra Tomé" userId="dfae58fa-b3bf-48e1-b4b8-23903dd66c83" providerId="ADAL" clId="{860BA289-1B85-4A85-9460-92F2926AEC55}" dt="2021-04-27T15:44:43.630" v="651" actId="1036"/>
          <ac:picMkLst>
            <pc:docMk/>
            <pc:sldMk cId="2290258210" sldId="322"/>
            <ac:picMk id="7" creationId="{BF2A88E4-A28E-4C96-A11F-4A4806B3C46C}"/>
          </ac:picMkLst>
        </pc:picChg>
      </pc:sldChg>
      <pc:sldChg chg="modNotesTx">
        <pc:chgData name="Alberto Becerra Tomé" userId="dfae58fa-b3bf-48e1-b4b8-23903dd66c83" providerId="ADAL" clId="{860BA289-1B85-4A85-9460-92F2926AEC55}" dt="2021-04-27T17:09:05.100" v="775" actId="20577"/>
        <pc:sldMkLst>
          <pc:docMk/>
          <pc:sldMk cId="4204078918" sldId="325"/>
        </pc:sldMkLst>
      </pc:sldChg>
      <pc:sldChg chg="modSp mod modNotesTx">
        <pc:chgData name="Alberto Becerra Tomé" userId="dfae58fa-b3bf-48e1-b4b8-23903dd66c83" providerId="ADAL" clId="{860BA289-1B85-4A85-9460-92F2926AEC55}" dt="2021-04-27T17:07:13.013" v="758" actId="20577"/>
        <pc:sldMkLst>
          <pc:docMk/>
          <pc:sldMk cId="2693821693" sldId="326"/>
        </pc:sldMkLst>
        <pc:spChg chg="mod">
          <ac:chgData name="Alberto Becerra Tomé" userId="dfae58fa-b3bf-48e1-b4b8-23903dd66c83" providerId="ADAL" clId="{860BA289-1B85-4A85-9460-92F2926AEC55}" dt="2021-04-27T17:07:13.013" v="758" actId="20577"/>
          <ac:spMkLst>
            <pc:docMk/>
            <pc:sldMk cId="2693821693" sldId="326"/>
            <ac:spMk id="4" creationId="{2002DC86-A1C6-4DA0-9DF0-649076A251CA}"/>
          </ac:spMkLst>
        </pc:spChg>
      </pc:sldChg>
      <pc:sldChg chg="modNotesTx">
        <pc:chgData name="Alberto Becerra Tomé" userId="dfae58fa-b3bf-48e1-b4b8-23903dd66c83" providerId="ADAL" clId="{860BA289-1B85-4A85-9460-92F2926AEC55}" dt="2021-04-30T13:19:49.742" v="1318" actId="20577"/>
        <pc:sldMkLst>
          <pc:docMk/>
          <pc:sldMk cId="128487744" sldId="327"/>
        </pc:sldMkLst>
      </pc:sldChg>
      <pc:sldChg chg="modNotesTx">
        <pc:chgData name="Alberto Becerra Tomé" userId="dfae58fa-b3bf-48e1-b4b8-23903dd66c83" providerId="ADAL" clId="{860BA289-1B85-4A85-9460-92F2926AEC55}" dt="2021-04-30T13:44:02.267" v="1337" actId="20577"/>
        <pc:sldMkLst>
          <pc:docMk/>
          <pc:sldMk cId="1954679785" sldId="328"/>
        </pc:sldMkLst>
      </pc:sldChg>
      <pc:sldChg chg="modNotesTx">
        <pc:chgData name="Alberto Becerra Tomé" userId="dfae58fa-b3bf-48e1-b4b8-23903dd66c83" providerId="ADAL" clId="{860BA289-1B85-4A85-9460-92F2926AEC55}" dt="2021-04-30T14:01:05.166" v="1504" actId="20577"/>
        <pc:sldMkLst>
          <pc:docMk/>
          <pc:sldMk cId="3387265504" sldId="329"/>
        </pc:sldMkLst>
      </pc:sldChg>
      <pc:sldChg chg="modNotesTx">
        <pc:chgData name="Alberto Becerra Tomé" userId="dfae58fa-b3bf-48e1-b4b8-23903dd66c83" providerId="ADAL" clId="{860BA289-1B85-4A85-9460-92F2926AEC55}" dt="2021-05-03T08:58:04.995" v="5529" actId="113"/>
        <pc:sldMkLst>
          <pc:docMk/>
          <pc:sldMk cId="3646348698" sldId="333"/>
        </pc:sldMkLst>
      </pc:sldChg>
      <pc:sldChg chg="modNotesTx">
        <pc:chgData name="Alberto Becerra Tomé" userId="dfae58fa-b3bf-48e1-b4b8-23903dd66c83" providerId="ADAL" clId="{860BA289-1B85-4A85-9460-92F2926AEC55}" dt="2021-05-03T08:45:10.401" v="5522" actId="113"/>
        <pc:sldMkLst>
          <pc:docMk/>
          <pc:sldMk cId="3364285792" sldId="335"/>
        </pc:sldMkLst>
      </pc:sldChg>
      <pc:sldChg chg="modNotesTx">
        <pc:chgData name="Alberto Becerra Tomé" userId="dfae58fa-b3bf-48e1-b4b8-23903dd66c83" providerId="ADAL" clId="{860BA289-1B85-4A85-9460-92F2926AEC55}" dt="2021-05-03T08:58:59.188" v="5534" actId="113"/>
        <pc:sldMkLst>
          <pc:docMk/>
          <pc:sldMk cId="3356805474" sldId="336"/>
        </pc:sldMkLst>
      </pc:sldChg>
      <pc:sldChg chg="modNotesTx">
        <pc:chgData name="Alberto Becerra Tomé" userId="dfae58fa-b3bf-48e1-b4b8-23903dd66c83" providerId="ADAL" clId="{860BA289-1B85-4A85-9460-92F2926AEC55}" dt="2021-05-03T08:59:18.423" v="5536" actId="113"/>
        <pc:sldMkLst>
          <pc:docMk/>
          <pc:sldMk cId="3989244114" sldId="339"/>
        </pc:sldMkLst>
      </pc:sldChg>
      <pc:sldChg chg="modSp mod modNotesTx">
        <pc:chgData name="Alberto Becerra Tomé" userId="dfae58fa-b3bf-48e1-b4b8-23903dd66c83" providerId="ADAL" clId="{860BA289-1B85-4A85-9460-92F2926AEC55}" dt="2021-05-02T18:28:28.801" v="5510" actId="20577"/>
        <pc:sldMkLst>
          <pc:docMk/>
          <pc:sldMk cId="419833498" sldId="340"/>
        </pc:sldMkLst>
        <pc:picChg chg="mod">
          <ac:chgData name="Alberto Becerra Tomé" userId="dfae58fa-b3bf-48e1-b4b8-23903dd66c83" providerId="ADAL" clId="{860BA289-1B85-4A85-9460-92F2926AEC55}" dt="2021-05-02T18:18:23.226" v="4877" actId="14100"/>
          <ac:picMkLst>
            <pc:docMk/>
            <pc:sldMk cId="419833498" sldId="340"/>
            <ac:picMk id="10" creationId="{7C2026F7-71E9-4E21-8EF5-E517F6451F57}"/>
          </ac:picMkLst>
        </pc:picChg>
      </pc:sldChg>
      <pc:sldChg chg="modNotesTx">
        <pc:chgData name="Alberto Becerra Tomé" userId="dfae58fa-b3bf-48e1-b4b8-23903dd66c83" providerId="ADAL" clId="{860BA289-1B85-4A85-9460-92F2926AEC55}" dt="2021-05-03T09:08:54.035" v="5542" actId="113"/>
        <pc:sldMkLst>
          <pc:docMk/>
          <pc:sldMk cId="4062519879" sldId="342"/>
        </pc:sldMkLst>
      </pc:sldChg>
      <pc:sldChg chg="del">
        <pc:chgData name="Alberto Becerra Tomé" userId="dfae58fa-b3bf-48e1-b4b8-23903dd66c83" providerId="ADAL" clId="{860BA289-1B85-4A85-9460-92F2926AEC55}" dt="2021-04-29T15:13:26.064" v="778" actId="47"/>
        <pc:sldMkLst>
          <pc:docMk/>
          <pc:sldMk cId="4020995787" sldId="345"/>
        </pc:sldMkLst>
      </pc:sldChg>
      <pc:sldChg chg="add del modNotesTx">
        <pc:chgData name="Alberto Becerra Tomé" userId="dfae58fa-b3bf-48e1-b4b8-23903dd66c83" providerId="ADAL" clId="{860BA289-1B85-4A85-9460-92F2926AEC55}" dt="2021-05-03T09:18:39.857" v="5543" actId="113"/>
        <pc:sldMkLst>
          <pc:docMk/>
          <pc:sldMk cId="790050380" sldId="3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09C3B9-1CE9-412A-85F1-4E00CB11F024}" type="datetimeFigureOut">
              <a:rPr lang="es-ES" smtClean="0"/>
              <a:pPr/>
              <a:t>09/12/2022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51E274-04AD-40D3-B84E-8108CDB92720}" type="slidenum">
              <a:rPr lang="es-ES" smtClean="0"/>
              <a:pPr/>
              <a:t>‹Nº›</a:t>
            </a:fld>
            <a:endParaRPr lang="es-ES"/>
          </a:p>
        </p:txBody>
      </p:sp>
    </p:spTree>
    <p:extLst>
      <p:ext uri="{BB962C8B-B14F-4D97-AF65-F5344CB8AC3E}">
        <p14:creationId xmlns:p14="http://schemas.microsoft.com/office/powerpoint/2010/main" val="12942757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8:58:48.439"/>
    </inkml:context>
    <inkml:brush xml:id="br0">
      <inkml:brushProperty name="width" value="0.05292" units="cm"/>
      <inkml:brushProperty name="height" value="0.05292" units="cm"/>
      <inkml:brushProperty name="color" value="#FF0000"/>
    </inkml:brush>
  </inkml:definitions>
  <inkml:trace contextRef="#ctx0" brushRef="#br0">3181 7624 63 0,'-4'-5'136'16,"1"4"-110"-16,3-6-5 15,-2 3-1-15,0-3 1 0,0-3-3 16,-2-11 2-16,1 18-1 16,1 0 7-16,2 3 3 15,-3 0-10-15,1-2-2 16,-4 7-3-16,3-5 2 15,3 0-1-15,-2 0-4 16,2 1-7-16,-2 4-4 16,2-2 4-16,-4 32 9 15,-1-15 1-15,3 6-12 16,-3 4 4-16,3 0 0 16,-5 30 3-16,3 8 3 15,0 162-4-15,6-182 6 16,0 6-5-16,2 3-2 15,1 10 2-15,2 63 0 16,24 319-4-16,-26-375-1 0,-1 5-4 16,-2-1 11-16,2-4-3 15,1 68-6-15,-3-11 2 16,-2 163 1-16,-2-267-4 16,2-4-1-16,0 0 3 15,-2-5-3-15,2 18 0 16,-3-8 0-16,6 10-2 15,-3-40 0-15,0 2 2 16,0 0 2-16,0 0 0 16,0 0 0-16,0 0-2 15,0-2 0-15,0 2-2 16,0 2 2-16,0-4 0 0,0 2-1 16,0 2 3-16,0-4-1 15,0 2 3-15,0 0-3 16,0 0-1-16,0 0 1 15,0 0 1-15,0 0-2 16,0 0-4-16,0 2 4 16,0-2-2-16,0-2 0 15,0 2 0-15,0 0-1 16,2 2 2-16,-2-4 1 16,0 2 0-16,2 0 0 15,-2 0 0-15,2 2-1 16,2 0 1-16,21 10 2 15,-15-11-1-15,0 4-1 0,3 1 0 16,1-2 0-16,15 4 0 16,7 2-6-16,97 1 3 15,-104-13 3-15,2-4 5 16,3-3-4-16,-1 3-1 16,35-6 4-16,130-14-4 15,-165 24 1-15,0 2-1 16,3 2 1-16,2 2 0 15,38-2-1-15,2 2 0 16,169 0 0-16,-209-7 0 16,6 2 0-16,1 1 0 15,-3 0 1-15,45 0-1 0,0 0 0 16,159 6 1-16,-207-5-1 16,-1 1 1-16,0-2 0 15,0 3-1-15,38 1 2 16,148 0-1-16,-187-2-1 15,-2-4 1-15,3 2-1 16,2 2 0-16,38 0 3 16,4-2-4-16,186 2 2 15,-225-2-1-15,1 0 0 16,0 0 0-16,-1 2 0 16,44-2 0-16,-1 2 0 0,159 2 0 15,-212-4 1 1,-4 0 0-16,0 0-1 0,-2 0 0 15,27-2 0 1,71-2 0-16,-112 2 0 0,-4 2 0 16,0 0 2-16,-3 0-2 15,8 2 0-15,-7-2 0 16,-1 4 0-16,-8-4 3 16,2 0-1-16,0 0-1 15,0 0 1-15,-2 0 0 16,2 0-2-16,-6 0-4 15,1 2-3-15,0 0-13 0,-2-2-25 16,3 0-46 0,-7 2-84-16</inkml:trace>
  <inkml:trace contextRef="#ctx0" brushRef="#br0" timeOffset="4069.15">3475 7716 126 0,'0'0'26'0,"0"-3"-22"16,-2 3-4-16,4-2-33 15,1 4 3-15,-3-5 22 16,0 3 8-16,0-3 10 0,0 3 13 15,0-1 0-15,-3-6 2 16,3 7 11-16,0 0 4 16,-2 1-20-16,2-1 0 15,0 0-9-15,-2 3-6 16,2 0 2-16,-2-5-1 16,4 2-5-16,-2-1 9 15,0 1 2-15,0-3 6 16,2 3-1-16,-2 0-2 15,0 3 4-15,0-6 3 0,-2 3-6 16,2 0 1 0,-2 3-8-16,4-2 2 0,-4-1-7 15,2-1-3 1,0 1 2-16,2 0 1 0,-2 0-3 16,0 0-2-16,4 1 3 15,-6-1 1-15,2 2-3 16,0-2-3-16,0 0 3 15,0 4 0-15,0 2 7 16,7 32-1-16,-3-35-4 0,-2 4 6 16,-2-3-8-1,2 2 0-15,3 4 1 0,6 16 3 16,-11-25-4-16,3 6 4 16,-3-1-3-16,2-2 10 15,2 9-2-15,0-1-5 16,10 28 1-1,-12-36 5-15,-2-1-9 0,3 4 1 16,-1-1-1-16,0 2 3 16,2-1-4-16,12 15 0 15,-16-19 0-15,3-2 3 16,-3 3-3-16,0 1 0 16,2-1 2-16,6 17 2 15,-8-18-3-15,0 0-1 16,5 2 2-16,-3-3 3 15,2 8-4-15,1 0-1 16,13 22 0-16,-16-28 7 0,0 0-6 16,2 2 0-1,-2 1 1-15,6 1 2 0,-4 5-3 16,19 24 2-16,-19-30-2 16,-2-1 5-16,0 2-4 15,3 0 0-15,1 6-2 16,19 33 5-1,-23-43-5-15,2 3 2 0,-2-1 0 16,3-2 3-16,4 6-5 16,-2 0 0-16,18 27 0 0,-21-31 5 15,2 0-4 1,-1 0-1-16,-1 0 3 16,10 6 0-16,-3-1-3 0,22 22 0 15,-25-27 0 1,-6-2 1-16,4 0 1 0,-4 1-4 15,7 2 4-15,22 25 0 16,-27-30-2-16,-1 0-3 16,-1 2 3-16,1 0 1 15,3 2 1-15,1 1-4 16,20 23 5-16,-21-24-2 0,1-1-1 16,-1 1-2-1,4 2 2-15,3 4 2 16,3 2-2-16,24 20 0 15,-34-30 1-15,-2-2 0 0,2 2-1 16,-2 1-2 0,9 2 2-16,18 19 2 15,-25-24-1-15,-1 1-2 16,2 1 2-16,-5 2 0 16,9 2-1-16,-4-3-3 0,20 16 3 15,-23-18 2-15,-2-3-2 16,0 3 0-16,3-2 1 15,2 2-1-15,-1-1 0 16,17 14-1-16,-21-16 1 0,5 4 1 16,-1 0 0-1,-2 0-1-15,8 3 0 0,19 18 0 16,-24-23 0 0,-5 0-1-16,2 0 1 0,-2 0 1 15,6 1-1 1,-4 0 0-16,11 10 1 15,-13-12-1-15,1 0 0 0,-1 2 2 16,0-1-2-16,3 4 1 16,2-2 0-16,20 8-1 15,-27-8 1-15,2-4 0 16,0 4-1-16,0-4-1 16,2 4 1-16,12 5 2 15,-16-8-2-15,5 3 0 16,-3-2 0-16,0 2 0 15,2 2 1-15,3 0 0 16,7 8-1-16,-10-7 0 0,-2-6 2 16,0-1-2-1,1 2 0-15,1 2 0 0,0-3 0 16,4 8 1-16,-6-7-1 16,0-2 0-16,-2 4 1 15,2-2-1-15,5 2 0 16,11 12 0-16,-18-11 0 15,4-2 1-15,-2 0-1 16,0-2 2-16,5 3-1 16,-3 2-1-16,8 6 0 0,-12-10 0 15,4 2 0 1,-2-2 1-16,3 2-1 0,1 5 0 16,3-2 2-16,18 21-2 15,-23-24-1 1,-1-1 1-16,2 0 0 0,-1 0 2 15,2 5-3-15,21 10 2 16,-25-14 0-16,3 0-1 16,-1-1-1-16,2 1 1 15,4 7 0-15,1-1 0 16,24 25 0-16,-28-30 0 16,0-1 1-16,-2 0-1 15,-1 0-1-15,4 2 1 16,2 2 0-16,21 14 0 15,-29-20 0-15,3 2 0 0,-1 0 2 16,3 0-2 0,6 4-2-16,38 16 2 15,-39-23 0-15,-4 4-6 16,1-3 6-16,1-2 0 0,7 4 2 16,1-2-2-16,49 0 2 0,-56-2-1 15,-3 0-1 1,2 0 1-16,-1 0-1 15,11 0 1-15,-3 0 1 16,37-6-2-16,-48 4-3 0,4 0 3 16,-4-3 0-1,1 5 0-15,8-3 0 0,32-8 1 16,-36 8 2-16,-1 1-3 16,-2 0-1-16,-1 2 1 15,11-4 0-15,-5 0-1 16,27-12 0-1,-31 10 1-15,-2 1 1 0,1-1-1 16,-1-1 1-16,11-7 0 16,-2 0-1-16,41-33 2 15,-49 41-2-15,-2 0 0 16,1-1 2-16,-1 0-2 16,8-4 0-16,28-29 0 15,-38 29 0-15,3 1 0 16,0-2-1-16,0 2 2 15,6-10 1-15,1-2-2 16,34-53-1-16,-38 62 1 0,-2 1 0 16,1 0 1-1,1-2-2-15,9-10 2 0,-1-2 1 16,45-51-2 0,-55 61-2-16,3 2 2 0,-1-2 0 15,0 2 1-15,15-14-2 16,55-48 2-16,-66 64 1 15,4 0-2-15,-3 0-3 16,3 0 3-16,16-12 0 16,-3 0 3-16,67-54-6 15,-81 59 6-15,1 5-3 16,0 0 0-16,0 1-3 0,15-14 3 16,-2 3 0-16,58-45 1 15,-77 59-2-15,-1 2 2 16,2-1 2-16,-4 1-3 15,9-8-4 1,27-14 4-16,-43 28 3 0,4-4-2 16,1 0-2-16,2-3 2 15,7-2 0-15,6-7-1 16,45-35-2-16,-56 44 2 0,-5 3 0 16,2-1 2-1,-2 4-4-15,5-8 4 0,-5 5 0 16,8-5-2-1,-14 8-3-15,4 2 3 0,-1-4 1 16,-1 3 1 0,4-3-2-16,10-18 0 0,-13 21 3 15,-1 0-3 1,0 1-1-16,-2 1 1 0,4-3 2 16,-2 2-2-16,-2-4 0 0,2 4 0 15,-2-1 3 1,3-1-3-16,-3 3-2 15,3-4 2-15,-1 2 6 16,2-3-6-16,-4 2 0 0,0 1 0 16,0 2 1-1,2 0-1-15,-2 0-5 0,7 0 5 16,-7-2 1-16,0 2-1 16,0 0-1-16,0 0 1 15,2 0 3-15,-2-2-3 16,9-2-3-16,-7 1 3 15,-2 2 1-15,3-1-1 16,-3 0 0-16,2 0 0 16,0 2 1-16,0 0-1 15,-2 0-3 1,-2-1 0-16,2 1 2 0,0 1-14 16,0-1-4-16,2 0-34 0,-2-1-32 15,0 1 1 1,5 1-78-16</inkml:trace>
  <inkml:trace contextRef="#ctx0" brushRef="#br0" timeOffset="5624.1">2480 7367 81 0,'0'-46'150'0,"-3"40"-114"0,1 0-17 16,-1 0 20-1,1 0-9-15,-4-6 9 0,-9-12 7 16,15 21-4-16,-4 0-5 16,2 1-2-16,0 0-7 15,-2-2 4-15,0 1-11 16,-7 3-9-16,9 7-8 15,-4-1-1-15,-2 6 9 16,-1 5-9-16,-7 22 1 16,3 15-1-16,-14 163-3 15,29-187-2-15,3-2 2 16,-1-2 1-16,6-2-1 16,3 22-2-16,57 57-6 0,-58-96 8 15,-1-3-4 1,1 0 1-16,1-2-1 0,11 5-7 15,3-10-1 1,53-30-10-16,-62 19-28 0,-3-5-22 16,-1 1-67-1</inkml:trace>
  <inkml:trace contextRef="#ctx0" brushRef="#br0" timeOffset="5823.8">2515 7616 459 0,'-22'10'29'16,"1"-4"-29"-16,8-5-9 0,20-2-2 15,-3 1 11 1,6 0 1-16,3-2 7 16,11-2-8-16,1-3 6 0,61-33-6 15,-76 27-12-15,-2 0-52 16,-1-2-97-16</inkml:trace>
  <inkml:trace contextRef="#ctx0" brushRef="#br0" timeOffset="6014.32">2350 7285 561 0,'-15'1'20'0,"-4"1"-18"16,2-4 0-16,15 4-4 15,6-7 2-15,7 3 0 16,7 0-6-16,6 0-6 16,23-8-58-16,165-28-17 15,-168 30-70-15</inkml:trace>
  <inkml:trace contextRef="#ctx0" brushRef="#br0" timeOffset="7263.94">5146 9069 262 0,'-2'-16'22'0,"2"16"-19"0,2-3 2 16,-2-1 7-1,0 0 12-15,2 0 3 0,-2-5 5 16,-6-2 1-1,2 6 3-15,-1 4-2 0,-2-4 4 16,3 4 2 0,-7-6-22-16,-20-7-12 0,24 10 11 15,1 2-7 1,-2-1-9-16,0 2 8 0,-5-3 0 16,-6 2 9-16,-49 7-11 0,51-3-6 15,2 7 9 1,-3-1-2-16,3 2-6 0,-16 12-2 15,-3 4 0 1,-50 74 3-16,75-82-3 0,-1 1-1 16,2 0 1-1,1 2 1-15,-7 17 0 0,1 83-2 16,18-108 2-16,1 1-1 16,1 0 0-16,2 1-3 15,8 10 3-15,6 4 0 16,60 59 1-16,-66-78-3 15,-1 0 4-15,4 3-4 16,-2-6-3-16,22 13 1 16,0-6 4-16,100 8 0 15,-111-27 1-15,0-2 0 16,2-3 1-16,-2-4 6 16,32-7-8-16,111-79-1 15,-153 75 1-15,-3 2 1 16,-3 4 1-16,1-3 0 15,10-23-2-15,-8 4 7 16,1-78-1-16,-21 102 2 0,-1 5 4 16,-3-1 6-1,-1-1-16-15,-11-14 2 0,-5 0-4 16,-73-61 4-16,78 78-4 0,0 0-1 16,0-1 1-1,2 5 5-15,-18-10-3 16,-49-15-4-16,75 28 1 15,1 4 1-15,0-3-1 16,4 2-19-16,-8 1-8 16,4 0 1-16,-4 0-22 15,13 1-48-15,-3 8-48 16</inkml:trace>
  <inkml:trace contextRef="#ctx0" brushRef="#br0" timeOffset="9934.17">2557 10749 97 0,'-15'-17'158'15,"12"13"-132"-15,1-2 12 16,0 0-10-16,-3-1 1 16,-1-2 6-16,-5-15-8 15,11 22-7-15,-2 2 4 16,-1 0-7-16,3 0-6 0,-2 0 1 15,0 0-5 1,6 4-3-16,-6-2 2 0,2 2 1 16,5 6 3-1,-1 3 8-15,3 23-8 0,4 14 4 16,34 196 4 0,-39-192-2-16,5 2-3 0,3 4-4 15,-3 2 3-15,13 63-5 0,54 286-6 16,-66-329 1-1,-2-7 0-15,-1-8 0 0,1-1 0 16,7 67 0 0,1-13 1-16,28 183-3 0,-40-265 1 15,-2-2-1 1,0-2 2-16,1-4-1 0,5 35-1 16,0-12 1-1,7 72-1-15,-15-112 0 0,1-4-1 16,-1-3 1-16,-2-2 1 15,2 4 1-15,1 1-2 16,-3-9 0-16,0 0 0 16,2 0 0-16,-2-3-2 15,0 6 2-15,2-2 1 16,11 23 1-16,-11-20-2 0,1-2 0 16,-3 2 0-1,0-2 0-15,4 2 0 0,-4-1 0 16,0 0 0-1,2-3 2-15,-2 3-2 0,0 0 0 16,3 2 0 0,-1 8 0-16,13 37 1 0,-15-46-1 15,0 2 0 1,0-4 2-16,0 0-2 0,0 7 0 16,3-3 1-16,1 45 0 15,-4-30 2-15,0-1 1 16,0 0 1-16,0 1 0 15,0 18-1-15,0-5-3 16,0 43 1-16,0-74-1 16,0 1-1-16,2 0 0 15,-2-2 0-15,2 2-3 16,4 2-6-16,-9-8-15 0,6 4-10 16,-1-2 0-16,2-4-60 15,5-2-80-15</inkml:trace>
  <inkml:trace contextRef="#ctx0" brushRef="#br0" timeOffset="10977.94">3054 13503 344 0,'-13'-4'37'16,"3"4"-13"-16,2-2-16 15,-7 0-7-15,3-2 1 16,-3 8 2-16,15-4 3 16,0-2-6-16,0 2 0 15,0 0-1-15,0 0 0 16,2 2-3-16,-2-2-1 16,-2 0 4-16,4 2 6 15,-2-2-6-15,4 2-3 0,3 2 2 16,34 9 0-1,-26-13 1-15,1-2 7 0,5-3 16 16,4-2 1-16,27-10-9 16,8-7-14-16,173-80 4 15,-186 81 5-15,0-4-3 16,4 0 3-16,1 1-7 16,50-25 6-16,235-94-5 15,-279 121-3-15,-6 2-1 16,-2 1 6-16,-5 4-5 0,51-16 3 15,-10 6-3 1,171-37 6-16,-213 51 2 0,-4 1-7 16,-4 2-1-1,-3 1 4-15,34-14-3 0,-11 5 1 16,57-28 0 0,-106 42 3-16,-2 0-6 0,-3 2 1 15,0 2 0-15,0-4 6 16,-6 8-7-16,-5-5-48 15,-3 1-75-15,-1 1-117 0</inkml:trace>
  <inkml:trace contextRef="#ctx0" brushRef="#br0" timeOffset="12026.46">2977 13519 329 0,'-6'-4'25'16,"4"-2"-23"-16,2 6 0 16,0 0-2-16,-2 0 2 15,2 0 13-15,0 0-13 0,0 2 0 16,0 1-2-16,0-3 1 16,0 0-1-16,0 0 0 15,0 1 1-15,0 0 5 16,-2 22 8-16,2-16-2 15,2 5 3-15,-4 5-3 16,2 5 9-16,2 21-6 16,-2 8-4-16,4 162 8 15,-4-169-1-15,0 6-10 16,0 3 13-16,-2 3-3 0,0 51-13 16,2 0-1-1,-4 213-2-15,1-271 6 0,-1 0-2 16,0 2-6-16,2 6 7 15,-8 51 2 1,-16 213-4-16,21-273 1 0,1-6 0 16,1-6 6-16,3-5-4 15,-4 30-8-15,4-17 2 16,14 24-1-16,-12-63-1 16,2-1-1-16,-1-1 1 15,-1 0 5-15,4 5-5 0,1 0 1 16,5 28 0-1,-12-36 2-15,0 4-3 0,0-4 0 16,0 0-2 0,0 4 1-16,2-2-7 0,-2-4-23 15,0 0-32 1,-2-4 5-16,2-6-84 0</inkml:trace>
  <inkml:trace contextRef="#ctx0" brushRef="#br0" timeOffset="13680.07">2979 12049 143 0,'0'0'34'15,"0"-2"-10"-15,-2 2-3 16,-1 2 8-16,3-2-6 16,-3 0-9-16,1 0-14 15,0 0 8-15,0 0-5 16,0 0-3-16,-1 0 2 15,3-2-2-15,-2 2-1 16,2 0 0-16,0 0 0 16,-2 0 1-16,2 0 0 15,-2 0-3-15,2 0 0 16,0 0-11-16,0 0-17 0,0 2 7 16,2 1-23-16,0 1-31 15,-4-4 34-15,2-3 44 16,-2 6 26-16,0-1 20 15,-2-1 6-15,1 2-13 16,-6 4-13-16,7-7-1 0,2 0-6 16,0 0-14-1,0 0-1-15,0 0-4 0,2 0 0 16,-2 0-16-16,2 0-17 16,-2 0-2-16,0 0-15 15</inkml:trace>
  <inkml:trace contextRef="#ctx0" brushRef="#br0" timeOffset="16873.83">3041 11593 134 0,'0'-3'22'0,"0"2"-12"16,0 1-10-16,4-9-21 15,-6 12 12-15,2-6 7 16,0 3 2-16,0 0 9 16,0 0-4-16,-4 4 10 15,2-4 4-15,2 0 3 16,0 3 1-16,-2-3-3 0,2 3-7 15,-4 0-5 1,2 8-2-16,2-11 10 0,0 0-3 16,0 0-9-1,-2 2 0-15,2 0 1 0,0 2 5 16,-4 34 2 0,-3-26-5-16,5-2 0 0,-2 1-2 15,2-1-5-15,-4 8 6 16,-4 32 4-16,10-46-5 15,-3 2 2-15,1 4-1 0,0-2 4 16,-2 8-5 0,0 4 0-16,-10 42 4 0,9-50-3 15,1 3-4 1,0 0-1-16,-3 1 0 0,-5 14 4 16,2 3-5-16,-24 48 0 15,30-70 0-15,-1-3 1 16,0 2 0-16,3-5-2 15,-4 13 2-15,-12 25 1 16,15-36-2-16,-1 2-2 16,2 0 2-16,-2 2 2 15,-3 9-1-15,-3 0-2 16,-7 53 2-16,13-62 1 0,0-1-2 16,1 2 0-1,-2 0 0-15,-1 8 5 0,-3 0-3 16,-16 37 1-1,23-49-2-15,-2-1 1 0,0 4-2 16,-1-4 0 0,-2 10 0-16,-13 23 2 0,16-33-2 15,2-1-1 1,-1 3 1-16,-2-3 2 0,-1 6-2 16,2-2-1-16,-9 24 1 0,7-25 1 15,4-1-1 1,-2 5 0-16,0-3 1 15,-5 10 0-15,3 0-1 16,-19 24-2-16,23-42 2 0,0 1 1 16,2-2-1-1,-4 1 0-15,2 0 1 0,4 8-1 16,-4-10 0-16,0 0-2 16,4 0 2-16,-4 3 1 15,2-2 0-15,-2 5-2 16,-11 27 2-16,9-28-1 15,-1 1 0-15,2-1 0 16,1-1 0-16,-4 4 0 16,3-3 2-16,-1 8-4 15,4-12 4-15,-2 3-2 16,2-1 0-16,0 1-3 16,-2 2 3-16,-3 8 2 0,5-12-2 15,-2-2 0 1,2 0-5-16,0 0-4 15,2 2-13-15,-2-1-22 16,7 2 13-16,-5-3-11 0,0-3-21 16,3 3-70-1</inkml:trace>
  <inkml:trace contextRef="#ctx0" brushRef="#br0" timeOffset="17884.16">2555 12959 232 0,'0'-1'39'0,"-4"-1"-32"16,4-1-7-16,6 2 4 15,-6 1-3-15,0 0 4 16,2 0 1-16,-2 1 7 15,5-1-5-15,9 6-5 16,-12-3 1-16,0-1 2 16,4-2-2-16,-1 2 3 15,7 2-2-15,3-2-3 16,53 2 5-16,-51-6-3 16,-5-2-2-16,7 0 8 15,-2 0-10-15,22-6 3 0,-2-1 8 16,92-22-9-1,-110 28 1-15,0 2-2 0,-1 0 1 16,-1 3-2 0,20-1 3-16,65 1-1 0,-89-2-1 15,1-1 1 1,-1-1-2-16,5-1 0 0,13-5 4 16,5-6-3-16,89-44 0 15,-103 47 1-15,-3 8-1 16,4-2 1-16,0 1-2 15,19-6 1-15,1 4 1 16,81-4-2-16,-107 10 2 16,6-2-2-16,-3-1 2 15,2-1-1-15,23-1 1 0,113-37 0 16,-120 32 0-16,-1 2 0 16,0 0-1-16,-2-1 4 15,34-6-1-15,-4-1-3 16,115-25 0-16,-148 38 0 15,1-3 1-15,2-1 0 16,-1 2-1-16,38-10 5 16,-1-3 0-16,143-44-6 15,-181 54 5-15,0-3-4 16,-1 5 1-16,-1-3-2 16,29-7 2-16,107-24-1 15,-141 32-1-15,1 5 2 16,0-1-1-16,0 1-1 0,25-9 2 15,-2 2 1 1,93-32-2-16,-126 37 0 0,6 4 1 16,0-1-1-1,-1-2-2-15,24 0 3 0,6-4-1 16,121-17 0-16,-152 21 2 0,-3 5-3 16,-1-1 0-1,1 2 0-15,13-4 0 16,49 0 0-16,-70 4 0 15,0-3 0-15,1 2 0 0,3 1 0 16,11-4 0 0,2 2 1-16,54-9-1 0,-64 11 0 15,0 0-2 1,-1 0 0-16,-1 0 4 0,14 0-2 16,0 0 0-16,42 4 0 15,-59-5 0-15,1 1 1 16,1-3 0-1,-1 2-1-15,13-4 2 0,41-15-4 16,-60 17 2-16,-2-4-21 16,-1 3-19-16,-2 0-42 15</inkml:trace>
  <inkml:trace contextRef="#ctx0" brushRef="#br0" timeOffset="19647.97">2923 11861 120 0,'-5'0'122'0,"1"0"-104"15,-1 0-1-15,-2 3 5 16,1-2-2-16,4-1-12 15,2-1-8-15,0 1-2 16,2 0 2-16,-2-3 4 16,2 3 1-16,-2 0 1 15,0 3 0-15,0-3-5 16,0 0-1-16,0 0 0 0,0 1 3 16,0-1-3-16,16 7 0 15,-12-3 0-15,1-2 5 16,1 1-5-16,3-3 1 15,7 6 0-15,1-4 5 16,62 8-1-16,-61-10-5 0,1-4 9 16,2 0 0-1,3 0-4-15,21-5 1 0,106-28-4 16,-124 29 3-16,-2 0-5 16,-4 2 1-16,0-4-1 15,24-6 0-15,-5-1-1 16,74-31 0-16,-97 42 2 15,3 2 5-15,0 0-6 16,0 1-3-16,20-5 3 16,3 1 2-16,97-17-1 15,-118 14-2-15,1 2 2 16,4 0 1-16,-4 2-2 16,29-8-2-16,104-29 2 0,-138 36 2 15,4 1-1 1,0 0-2-16,5 0 2 0,20-8-1 15,4 0 0 1,105-23-1-16,-132 28 1 0,3 1 2 16,0 0-2-1,0-1 0-15,26-8 0 0,3-2 2 16,116-45-2-16,-145 55-2 0,2 1 2 16,0-2 2-1,-4 1-2-15,29-8 0 0,98-38 0 16,-132 43 2-1,0 2-2-15,2 2-3 0,-1 1 3 16,16-8 2 0,1 1-2-16,65-20 0 0,-86 24-1 15,1 4-9 1,2-4 9-16,-2 3-3 0,20-10-1 16,-1 0 4-16,84-24-11 15,-101 35 11-15,1-3 2 16,-4 5 1-16,3-5-2 15,24-3 0-15,85-23-2 16,-106 29-5-16,0 1 5 16,-3-3 1-16,-3 2-6 15,21-6 2-15,-2-1 4 16,58-2-12-16,-85 15 13 0,-1 0 1 16,4 0 0-1,-6 0-2-15,12 0 2 0,0-3 0 16,30-4-1-1,-40 4-2-15,0 0 2 16,3 0 4-16,3-3 2 16,9 0-6-16,52-23 1 15,-66 25 2-15,0-1-3 16,-2 5-2-16,-1-2 2 0,5-2 3 16,1 2-3-16,7-4 0 15,-15 4 0-15,4 0 1 16,-4-2-1-16,3 2-5 15,3-1-11-15,2 0 14 16,19-1 3-16,-31 5-2 16,3-1 1-16,-1 0 0 15,-2 0 0-15,4 3-17 0,7-6-76 16</inkml:trace>
  <inkml:trace contextRef="#ctx0" brushRef="#br0" timeOffset="20213.91">6858 10728 171 0,'-2'16'76'16,"-19"68"-36"-16,17-68-1 0,2 6-14 16,0 1 3-1,-4 0-13-15,4 23-4 0,7 111 0 16,0-129-2-1,-1 0-8-15,0 4-1 0,-1-2 3 16,1 34-3 0,0-2 0-16,-15 109 1 0,5-150-1 15,-1 4 2 1,-2 3 0-16,-2-1 4 0,-7 26-1 16,3 3 8-16,-21 101-11 15,34-139 0-15,2 2-2 16,2 3 1-16,-2-2 0 15,2 23-2-15,3 92 3 16,-7-113 1-16,-3-2 3 16,1 0 0-16,-1-1 4 15,-2 16-2-15,-1-2-6 16,-15 41-2-16,19-64 2 0,-1-1-1 16,1 2-1-1,-2-3 1-15,-4 10-2 0,1-1-20 16,-9 29-79-1,16-40-152-15</inkml:trace>
  <inkml:trace contextRef="#ctx0" brushRef="#br0" timeOffset="27713.8">3029 11987 197 0,'0'-2'39'16,"0"2"-13"-16,0-2-10 15,-2 0-4-15,2 0-2 16,-4-1 3-16,2 2-6 15,2 1 3-15,0 1 1 16,0-1 1-16,-2 3-2 16,2-3-5-16,0-3 5 15,0 6 2-15,0-1 0 16,0-2-4-16,-3 0-6 16,3 6 5-16,11 23-1 0,-7-20-5 15,2-1 1 1,-2 0 3-16,3 0-5 0,1 7 2 15,4 0-2 1,14 29 5-16,-21-38-5 16,-3 2 2-16,0-1-1 15,3-1 6-15,-1 8-7 0,3-2 2 16,4 32-1-16,-9-40 3 16,3 2-4-16,-3 0 0 15,2-1 0-15,1 4 2 16,13 9 0-16,-18-14-4 15,0 0 4-15,0-2-1 16,2 0-1-16,0 4-1 16,2-1 1-16,5 16 2 0,-9-19-1 15,4 0-2 1,-1-2 2-16,0 2 1 0,1 2-2 16,0 2-2-16,9 18 2 15,-13-20 2-15,2 0-2 16,2 2 0-16,-2 0 0 15,4 3 2-15,7 16-2 16,-11-23-3-16,-2 2 3 16,5-2 2-16,-2 0-2 15,-1 3-2-15,2-2 2 16,5 9 3-16,-7-9-3 16,-2-2-1-16,2 2 1 15,0-2 1-15,3 3 0 0,2 2-2 16,10 12 2-1,-15-15-1-15,1 0 0 0,1 0-2 16,-1-1 2 0,4 1 0-16,10 14 0 0,-15-19-2 15,-2 2 2 1,0 2 2-16,0-2-2 0,3 0 1 16,-3 1-1-16,4 3 1 0,-4-4 0 15,3 0-2 1,-1 0-5-16,0 3 6 0,2-3 0 15,3 1 1 1,11-1 1-16,-16 0 2 0,0 0-3 16,-2 0-2-1,2 0 2-15,3 3 0 16,3-2-1-16,-8-1-1 0,0-1 1 16,3 1 1-16,-3-3 0 15,5 3-1-15,-3-1 1 16,2-2 4-16,-4 2-5 15,0 1 1-15,0 0-1 16,0 0 2-16,0-3-1 16,0 3-2-16,9-6 2 15,-5 2 2-15,-2 0-3 16,4 3-2-16,-4-2 2 16,4-2 2-16,5-10-1 0,-11 15-2 15,0-2 2 1,2 2 1-16,-2-2-2 0,0 2-2 15,2-1 2 1,-2 1 2-16,0 0-2 0,0 0-1 16,0-3 1-1,2 2 1-15,4-2-1 0,-4-3-2 16,15-14 2 0,-17 16 2-16,2 1-2 0,1 0 0 15,-1-1 0-15,3-2 1 16,10-2-1-16,-17 6-3 15,2 0 3-15,2 2 2 16,-2 0-2-16,2-2 0 16,0-1 0-16,8-10 2 15,-6 9-2-15,1 0-3 16,-1 0 3-16,0 0 2 16,5-2-2-16,-2-3 0 15,11-4 0-15,-16 13 2 0,-2 0-2 16,0 0-4-16,0 0 4 15,0 0 2-15,0-1-2 16,0 1 0-16,2-3 0 16,0-1 2-16,3 2-2 15,0-4-3-15,1 0 3 16,17-16 1-16,-21 21-1 16,2-4 0-16,-2 4 0 15,0-2 2-15,3 1-2 0,-1 0-3 16,-2-2 3-1,0 2 2-15,2 0-2 0,-2 0 0 16,0 0 0 0,4-2 2-16,9-12-2 0,-12 13-3 15,2 2 3 1,-3-3 1-16,0 2 0 0,5-2-2 16,-1-2 2-16,17-6 0 15,-23 8-1-15,2 2-3 16,2-1 3-16,0 2 2 0,3-4-2 15,0 2 0 1,17-9 0-16,-21 10 1 0,2 0-1 16,-3 0-3-1,2-1 3-15,5-1 1 0,20-12-1 16,-23 10 0 0,0 5 0-16,0-4 3 0,-4 1-3 15,9-1-3-15,-5 1 3 16,13-5 0-16,-17 8-3 15,0 1 1-15,2-3 1 16,1 3 1-16,4 0 0 16,2 0-2-1,29 0 2-15,-33 0 1 0,-2 0 0 16,1-1-2-16,3 1 2 16,5 0 0-16,30-2-1 15,-36 2-5-15,2 0 5 16,-1 0-1-16,-1 2 2 0,13-1-2 15,-1 2 2 1,35 5 1-16,-43-11-2 0,-4 3-2 16,-1 0 2-1,1 3 0-15,8-3 1 0,-3 2-2 16,28 3 1 0,-39-1 0-16,7-4 0 0,-3 3-3 15,2-2 3-15,7 4 2 0,45 13-1 16,-49-16-2-1,1 1 2-15,-1 0 0 0,-3-3-1 16,15 4 0 0,-3-2 0-16,31 0 2 15,-44-4-1-15,0 2-2 16,-1 0 2-16,1 2-1 16,6-2 0-16,3 4-3 15,33 3 3-15,-40-7 3 0,1-1-2 16,0 1-2-16,-1-3 3 15,11 2 0-15,36-3-2 16,-47 2-1-16,1-2 1 16,4 0 1-16,-5 1 1 15,13-2-4-15,-2-1 4 16,42-8-1-16,-50 11-1 16,-1-2-2-16,-3 1 2 15,2 0 1-15,9-2 0 0,-2-2-2 16,35-20 2-1,-42 20 1-15,-1-1-2 0,1 2-2 16,2 1 2 0,7-11 1-16,47-41 1 0,-57 49-4 15,-1 2 4 1,-1 1-2-16,2-2 0 0,6-6-2 16,-1 3 2-16,24-20 1 0,-32 23 0 15,1 4-2 1,-1-3 2-16,2 0 0 0,5-7-1 15,3 0-3 1,30-43 3-16,-39 44 2 0,7 3-1 16,-6 2-2-1,1-1 2-15,11-7 0 0,38-18-1 16,-53 30-6 0,1 3 6-16,4-4 2 0,-4 2-1 15,9-4-2-15,3-3 2 16,33-20-1-16,-41 29 0 15,-2-4-3-15,3 3 2 16,1 2-3-16,13-4 4 16,-4 2-1-16,41 2 2 15,-50-4 0-15,-3 2-1 16,-1 0-1-16,2 0 1 16,5-2 2-16,30-5-2 0,-40 8 0 15,1 1-3 1,-2 0 3-16,3 0-1 0,5 1-1 15,1 3 1 1,49 7 1-16,-51-9 0 0,-4-4-1 16,2 0 2-1,2 2-1-15,7 0 0 0,4-2-1 16,47-2 1-16,-60 4 1 16,3 0-1-16,-4-3 0 15,1 3 0-15,9-1 0 16,37-6 0-1,-45 1-1-15,-2 2 1 0,1 4 0 16,5-3-7-16,5-3 6 16,2 2 2-16,45-19-1 15,-56 20 0-15,-1 2-1 16,-1-5 1-16,3 2 0 16,9-7-1-16,3-1 0 15,41-26-5-15,-55 30 5 0,1 2 0 16,-2-2-1-1,3 2 1-15,9-8 1 0,47-26-1 16,-54 33 1-16,-1 0-4 16,1 3 1-16,-1-3-2 15,13-2 1-15,-2-1-24 16,51-29 28-16,-59 32 1 16,-4-4-1-16,1 3 2 15,-1 0-2-15,9-8 0 16,-5 0-1-16,18-18 1 15,-33 32-39-15,0-2-1 0</inkml:trace>
  <inkml:trace contextRef="#ctx0" brushRef="#br0" timeOffset="28484.1">3471 12633 65 0,'-2'-2'0'16</inkml:trace>
  <inkml:trace contextRef="#ctx0" brushRef="#br0" timeOffset="29883.84">3459 12614 137 0,'0'0'62'0,"0"0"-4"0,0-3-22 16,-2 3-7-16,-4 4-3 15,4-4 3-15,2 0-2 16,2 1-8-16,-2-1-2 0,0 0-6 15,0 0-11 1,6 0 0-16,-6 0 0 16,-2 0 5-16,2 0-5 15,0 0 2-15,0 3-1 0,-6-1 8 16,6-1-8 0,-3-1 0-16,3 3 1 0,0 3 7 15,0 2-9-15,3 4 2 16,9 28-2-16,-12-34 3 15,3-2-2-15,0 0-2 16,-1 0 2-16,0 6 0 16,2-2-1-16,3 29 0 15,-7-36 0-15,2 3 5 16,-2 2-4-16,2-2-1 16,0 6 2-16,10 20 1 0,-10-28-3 15,-2 2-2 1,2 0 2-16,-2 3 3 0,3 0-3 15,-1 2 0 1,6 18 0-16,-5-23 2 0,-1 0-2 16,-2 0-2-1,2 1 2-15,3 2 4 0,-1-1-3 16,9 19-1 0,-13-19 1-16,3-2 2 0,-3 2-3 15,2 0 0-15,0 4 0 0,10 32 3 16,-10-38-2-1,-2 2-2-15,2-2 2 0,0 0 1 16,0 4-2 0,3-1-2-16,3 8 2 0,-5-11 3 15,0 0-1 1,-1-2-4-16,0 2 4 0,0 2 1 16,0 1-3-16,9 16-1 15,-11-19 1-15,2 0 2 16,0 0 0-16,0 0-4 15,4 4 5-15,4 16-1 16,-7-24-2-16,-3 0-2 16,2 2 2-16,0 0 3 15,0 4-2-15,6-2-1 16,13 14 1-16,-21-11 4 16,2-6-5-16,0 3-1 15,1 1 1-15,0 3 3 16,1-3-2-16,7 9-2 15,-11-14 2-15,2 0 1 16,0 3-2-16,-2 0-1 16,4 1 1-16,8 13 3 15,-10-13-2-15,-2-3-2 16,3 3 2-16,-3-1 2 0,4 5-3 16,-2-5-2-16,7 22 2 15,-9-23 3-15,0 0-2 16,2 1-2-16,0 4 2 15,1 1 4-15,-1 4-5 16,9 24-3-16,-11-34 3 0,2 4 2 16,0-2-2-1,1 0 0-15,1 6 0 0,5 16 3 16,-9-18-3 0,3-4-2-16,-1 2 2 0,0 2 2 15,2 4-1-15,1 0-2 16,8 25 2-16,-8-32-2 15,-1-1 1-15,-2 0-8 16,3 0 8-16,1 6 4 16,2-2-4-16,13 14 0 15,-19-18 2-15,0 0 1 16,1-1-3-16,0-2-3 16,3 5-2-16,7 7 3 15,-6-10 3-15,-2 0-2 16,-1-3 2-16,0 1 5 0,7 4-6 15,-2-4 1 1,18 11-1-16,-23-10 2 0,1 1-1 16,0-3-2-1,-1 1 2-15,2 2 1 0,1-2-2 16,9 6-4-16,-14-7 4 0,0-3 0 16,0 3 0-1,-2 3 0-15,5-3 1 0,3 0 2 16,-12 3-3-1,6 0-1-15,0-3 1 0,-2 0 2 16,0 2-2 0,0-2 0-16,6-2-3 0,-6-1 1 15,0 2-7 1,0 1-6-16,0 0 15 0,-2 0 4 16,2 0-3-16,-4 0-2 15,8 0 2 1,-8 1 0-16,8-1-1 0,-4 3-5 15,2-3 5-15,6-4-1 16,-5 5-40-16,-1-1-2 16,-2 3-33-16,2-3 29 15,0 3-139-15</inkml:trace>
  <inkml:trace contextRef="#ctx0" brushRef="#br0" timeOffset="31533.73">3401 12685 94 0,'0'-4'71'0,"8"-13"-62"15,-8 11-7-15,2 1 19 16,0 1-11-16,-2 0 2 15,2-2-7-15,0 0 1 16,-4 8-1-16,2 0 10 16,0-2 19-16,0 0-14 15,-2 0-7-15,2 2-2 16,2 0-5-16,-2-2 8 0,0-2-12 16,0 2 0-1,0 0-1-15,2 0 1 0,1 0-2 16,7 2-1-1,-8-4-12-15,2 0 9 0,-2 0-4 16,0 0-5 0,4-3-1-16,7-9-15 0,-11 7 7 15,1 1 2 1,-3 2 20-16,0 2 0 0,0-2 32 16,0 2-8-16,-7 4-5 0,5 0 6 15,0-2-13 1,2 0-2-16,0 0-4 0,0 2-1 15,0-2-1 1,4 0-3-16,-4 0 3 0,0 0 0 16,0 2 3-1,2 2 18-15,0 2-6 16,12 42-5-16,-11-38-5 16,1 2-6-16,-2-2 2 0,2 2 4 15,4 10-4-15,-2-2 0 16,7 32-2-16,-13-46 5 15,2 3 2-15,-2-3-5 16,0 1 3-16,3 8 0 16,-3 2-3-16,0 38 1 15,2-49-5-15,0 6 6 16,-2-1-1-16,3 2-3 16,-1 15 2-16,9 66-2 0,-9-82-1 15,0-2-2 1,3 0 2-16,-3-2 2 0,5 13-2 15,0-6-1 1,8 35 1-16,-15-41 1 16,4-2 2-16,-2 1-3 15,1 3 0-15,2 7 0 0,-1 2 0 16,2 54 0 0,-3-60-1-16,-3-2 2 0,2 2 3 15,0 2-2-15,2 10-2 16,14 49 0-16,-15-66-1 15,-1-1 1-15,2 4-2 16,0 0 1-16,6 14 0 16,-1-4-1-16,24 59 0 0,-29-71 0 15,1-1 3 1,2 2-2-16,-3-1 1 16,7 10 0-16,0-5 1 15,14 29-3-15,-21-38 1 0,1 5-1 16,0-1 3-16,-1 2-2 15,5 8 2-15,20 52-2 16,-29-70 2-16,2 7-3 16,0-6 2-16,2 1-2 15,2 4 0-15,-2 1 1 16,7 2-1-16,-11-7 3 0,2-4-1 16,-2 2-2-1,2-2 1-15,-2 3-1 0,2-3 1 16,-2 0 1-1,0 0-2-15,-2 0 2 0,2 0 0 16,0 0-2 0,0 0-1-16,0 1-2 0,-2-2-12 15,2-2-35 1,0 3-6-16,0-2-6 0,0-2-46 16,0 2-174-16</inkml:trace>
  <inkml:trace contextRef="#ctx0" brushRef="#br0" timeOffset="34314.22">3756 13898 209 0,'2'-4'64'15,"-2"6"-43"-15,0 0-12 16,0-4 13-16,0 4 3 15,0-2 0-15,2 0-10 16,-4 2-6-16,2-2 8 16,0-2-3-16,0 2-12 15,0 0 1-15,0 0-2 0,0-2 1 16,2 4-2-16,-2-4 0 16,0 2 2-16,0 0 3 15,0 0-5-15,-2-2 9 16,2 6 1-16,-2-4 1 15,2 0-7-15,0 0-3 16,0 0-2-16,0-2-10 16,-2 0-42-16,0-3 7 0,2 5 21 15,0 0 25 1,-2 0 0-16,2 1 1 0,-3-1-1 16,1 1 7-16,0 4 3 15,2-3 14-15,0-2-3 16,2-2-1-16,-2 2-8 15,0 0-7-15,7-2 9 16,-7 2 8-16,-2 0-10 16,2 0 5-16,0 0-3 15,0 0 0-15,0 2-11 16,0 0-3-16,2 0 0 0,-2 2 4 16,4-2-3-1,-2 2-2-15,7 4 2 0,3 1 1 16,32 21-2-1,-38-25 0-15,6-1 0 0,-3 1 5 16,-1-4-5 0,15 5 2-16,48-1 0 0,-55-5 0 15,-1-3-2 1,3 1-1-16,-1-2 1 0,24 1 4 16,3-6-3-16,99-14-2 0,-120 18 2 15,-2 1 0 1,0 1-1-16,-1-2-3 0,24-3 3 15,-2-2 3 1,95-28-3-16,-110 32-1 0,0-2 1 16,4 2 2-1,-5 1-2-15,29-6-5 0,101-23 5 16,-133 29 4-16,-3 0-3 16,2 2-2-16,-2-4 2 15,22-1 1-15,1-2-2 16,66-22-4-16,-95 26 4 15,-1 0 1-15,-2 0 0 16,2 0-2-16,16-6 2 16,-2-1 1-16,51-11-2 0,-64 17-3 15,1-2 3 1,-1 1 1-16,-1 2 1 16,14-8-4-16,57-30 4 0,-66 34 0 15,-4 2-2 1,1 2-3-16,-1-4 3 0,15-7 2 15,-2-2-1 1,61-47-2-16,-70 56 2 0,5 2 1 16,-4-4-2-1,1 4-3-15,20-8 3 0,-1 0 2 16,57-16-1 0,-81 24-2-16,-4 1 2 0,2 2-1 15,0-4 0-15,12-2-2 16,58-37 2-16,-68 42 2 15,1 0-1-15,2-3-2 16,2 2 2-16,15-8 1 16,4-3-2-16,76-32-4 15,-99 44 4-15,-3-2 3 16,1 2-3-16,-1 0 0 16,11-6 0-16,-5 2 2 15,20-4-2-15,-39 12-2 0,5 2 2 16,-1-2 1-16,-2 0 0 15,7 0-2-15,18-17 2 16,-20 10 2-16,-2 1-3 16,1 4-3-16,0-2 3 15,5-6 2-15,-3 6-1 16,0 2-2-16,-8 4 2 16,-2 0-2-16,2 1 2 15,-2-1 1-15,2 3-1 16,-2-1 15-16,2-1-15 15,-2-2 4-15,2 2-5 0,0-1 6 16,0-1-6 0,0 1-3-16,2 1 3 0,-2-1 1 15,-2-1 0 1,4 1-2-16,-2 0-2 0,0 0 1 16,0 0-7-16,2-5 0 15,-2 8 9-15,0-3 2 16,0 0-1-16,0 2-2 0,0-2 2 15,-2-2 2 1,2-1-3-16,0 2-1 0,0 1 1 16,0 0 3-1,0 0-3-15,0 0 0 0,2 1-1 16,-2-2 1-16,0 1 0 16,0-1-1-16,0 1 1 15,2 0 4-15,-4 0-3 16,4-5-2-16,-6 1-2 15,4 0 2-15,-2 0-1 16,2 0-11-16,-5-5-7 16,5 2-1-16,-7-15 0 15,7 15 14-15,0 3-4 16,0-1 9-16,0-1-1 16,0-6 0-16,2-23 3 0,-2 30 0 15,-2-4-1-15,2 3-15 16,0 1 9-1,0-10 6-15,-2 2 1 16,-3-39-6-16,1 43 6 0,2-1 3 16,0 2-2-1,-5-5-2-15,-2-4 2 0,0-3 1 16,-18-43-2-16,21 54-2 0,1-1 2 16,3-3 2-1,0 1-2-15,-2-9 0 16,-6-52 0-16,4 63 3 15,-1 4 0-15,3 1-1 16,-3-2 7-16,-2-4 1 16,2 3-8-16,-3-13 0 15,10 21-1-15,0 0 6 16,-4 0 2-16,4 0-2 0,0 0 7 16,0 0 1-16,-4-6-13 15,4 5 2-15,0 1-3 16,0 0 6-16,0 1-7 15,0-1-13-15,4 23 13 16,4-7 5-16,1 3-1 16,1 5 2-16,2 2-1 15,8 28 4-15,4 7 0 16,57 151-9-16,-70-182 4 16,-1-3 1-16,2-5-4 15,-1-3-2-15,14 24 3 0,-3-11 1 16,31 20-3-1,-46-50-7-15,-4-4 7 0,-1 2 5 16,0-2-4-16,2-2 6 16,-2-21-3-16,-6 10 3 15,0-1-7 1,-3-2-1-16,-2 0 1 0,-6-25 0 16,-6-4-10-16,-68-142 6 15,74 149-4-15,1 4 8 16,5 3 0-16,1 6-3 15,-8-31 3-15,3 9 3 16,-14-67-2-16,22 106-2 0,1-2 2 16,0 2 1-1,-4-2-2-15,-2-8-2 0,-22-41 2 16,28 52 1-16,0 1 1 16,2 4-4-16,-2 2 4 15,0-6-2-15,2 5 0 16,-4 6-6-16,6 1 1 15,0-4-4-15,-3 4 3 16,3 0 4-16,3 8 2 16,-3 4 1-16,10 63-1 15,-4-62-1-15,-2 1 1 16,2 2 2-16,1 2-1 16,9 16-2-16,39 78 3 15,-46-99-2-15,2-5 0 16,-2-1-3-16,-2-1 1 0,8 13-1 15,-4-7-23-15,5 18 1 16,-18-32-1-16,2-2 26 16,0-4 0-1,-2-2-10-15,-2-6-1 0,-4-10 3 16,-13-98-45-16,16 94-12 0,3-4-18 16,2 1 10-1,2 3-33-15,-4-24 106 0,-3-78 50 16,1 112 30-1,4 0-63-15,-3 6 42 0,3 4-19 16,-2-8-5 0,0 8-15-16,2 8-20 0,0-1-3 15,0 3 3 1,2 4 3-16,3 3-3 0,1 9-8 16,4 8 8-16,9 100-15 15,-17-104 4-15,-2 2-59 16</inkml:trace>
  <inkml:trace contextRef="#ctx0" brushRef="#br0" timeOffset="34813.93">6692 12964 339 0,'2'-2'55'16,"1"-4"-55"-16,-6 0 3 15,3 2-3-15,0 2 7 16,3-1-3-16,0 2 0 15,1-5-3-15,3 0 1 16,17-13 0-16,-22 12 2 16,3-1 5-16,-1 0-4 15,0 0-3-15,5-9-1 16,30-36 1-16,-35 42-1 16,2 1-1-16,1 1 1 0,-3 0-1 15,6-4 1-15,-4 2-1 16,1 3 0-16,-7 8 1 15,0-2 3-15,0 0 10 16,2-2 5-16,2-3-4 16,2-1-11-16,22-31-2 15,-21 33-2-15,-3 2 1 16,-2 0-3-16,3 2-2 0,3-2-13 16,2-2 1-1,-10 8-15-15,-2-2-30 16,-1 4-17-16</inkml:trace>
  <inkml:trace contextRef="#ctx0" brushRef="#br0" timeOffset="36114.49">6671 13094 188 0,'2'-3'37'0,"0"6"-30"15,-4-6-5-15,2 2 0 16,0 1 21-16,0-1-15 0,0-2-6 15,0 1 20 1,0 1 5-16,0 1-5 0,2 0-7 16,-2 0-8-1,0-3-2-15,2 3-3 16,7-2 0-16,-9 2-2 16,2 0 5-16,-2 0 1 15,2-2 2-15,0 2 3 0,3-2 7 16,6-4-4-16,-8 4-10 15,-1-2 4-15,2 2-3 16,-2-2-1 0,7-5-3-16,27-26 0 0,-29 25 5 15,-1-1 6 1,3 2-9-16,-2 1 5 0,6-10 2 16,0-1-5-16,18-22-2 0,-25 35-1 15,-2-1 0 1,-2 0 3-16,2-1-2 0,3-8 6 15,2-3-2 1,20-43 4-16,-22 52-2 0,-5 1-7 16,2 0 4-1,-1 1-1-15,3-6-4 16,15-26-1-16,-19 30 2 16,0 3 1-16,0-4-3 15,0 3 2-15,2-10 2 16,1 0 7-16,11-34-6 15,-16 42 4-15,2 0-1 0,0 1 0 16,0 2-7-16,3-11 1 16,-1 4-2-16,12-31 2 15,-14 37-1-15,0 3-1 16,-2-4 0-16,2 1 2 16,1-6-2-16,3-28 3 15,-4 34-3-15,1-1 3 16,-3 2-1-16,3-3-3 15,-1-8 2-15,0 1 4 16,9-48-5-16,-11 57 1 0,0 1-1 16,-2 0 3-16,2 2-2 15,0-6-2-15,0 1 2 16,0-16 2 0,0 17-3-16,0 0 0 0,0-1 0 15,2-3 2-15,2-5-1 16,8-27-2-16,-12 38 2 15,0 3 1-15,0 0-2 0,0 1-1 16,0-9 1 0,0 2 3-16,0-41-2 0,0 39-2 15,0 0 2 1,0 0 4-16,0-2-5 0,0-10 1 16,0-2-1-16,8-46 3 15,-5 64-1-15,-1 0-4 16,-2-2 4-16,0 0 2 0,2-9-4 15,-2-41 2 1,-2 48 0-16,-3 0 6 0,3 1-7 16,-2 0 0-1,0-11 1-15,-4-2 2 16,-3-42-4-16,7 56-1 16,2-1 1-16,-2 0 3 0,1-1-2 15,-4-12-2-15,3-2 2 16,-16-61 3-1,17 72-4-15,1 1-1 0,2-1 1 16,0 1 2-16,-2-14-1 16,2-46-2-16,-2 67 2 15,-1-2 2-15,-1 1-3 16,0-5-3-16,-5-5 3 16,-3-3 2-16,-32-41-1 0,33 52-2 15,0 0 2 1,2 2 0-16,-3 2-1 0,-5-10-12 15,-3 6-30 1,-32 7-72-16,41 16-204 0</inkml:trace>
  <inkml:trace contextRef="#ctx0" brushRef="#br0" timeOffset="37268.9">3335 13364 283 0,'-18'-27'7'0,"-20"-27"2"16,7 10-4-16,-56-49-5 0,71 80-3 15,3 0-6 1,2 5 9-16,0 0 8 0,-10-7 10 15,4 0-10 1,-7-23 5-16,19 32 5 0,3 2-2 16,0 2-12-1,0-2-4-15,-4-2-2 0,-15-5-8 16,9 10-14 0,3-1 24-16,1-1 2 0,-4 0-1 15,-7-2-1-15,-4-6 0 0,-50-26 2 16,63 33-2-1,6 1 7-15,0 1 4 0,4 2-4 16,-5-4 1 0,3 2-5-16,7 6 0 0,-8-6 1 15,1 2 10 1,2 2-2-16,0-2 6 16,-2 0-9-16,-4 2-8 0,6-2 4 15,-4-2-5-15,2 2 0 16,0 0-3-16,-2-2 3 15,0 0 0-15,-9-5 0 16,10 4 0-16,3 3 0 16,0 0 3-16,0 0-2 15,0-2 0-15,0 4 2 16,3 4 10-16,-6-6 1 16,3 0 1-16,0 0 6 15,-3 0-3-15,3 0-14 0,-2 1-4 16,0-1-2-1,2 3-1-15,0-1-13 16,0 2 11-16,-2 1-15 16,0 2 12-16,0 7-18 0,2-14-38 15,4 0-14 1</inkml:trace>
  <inkml:trace contextRef="#ctx0" brushRef="#br0" timeOffset="37964.26">2593 12876 424 0,'-9'2'30'0,"5"-4"-10"15,-8 2-19-15,8 2 4 16,10-1-5-16,-6-1-3 16,8 7 3-16,-2 1 10 15,3 4 4-15,7 10 14 16,1 8-12-16,41 98 3 15,-49-102-5-15,3-4-12 16,-2 4 3-16,2-2 3 0,14 26-8 16,68 105 2-1,-76-130 0-15,-2 0 4 0,-3 0-6 16,2-2-1-16,14 25 1 16,0-4 2-16,47 80 0 15,-67-109-4-15,-1-1 4 16,0-5 0-16,1 3-2 15,3 13-1-15,2-6 1 16,24 48 3-16,-29-51-2 16,-3 0-2-16,2-2 3 15,-2-2-2-15,7 14 0 0,26 33-2 16,-33-50 2 0,1-1 0-16,-1 1-3 0,1-3 1 15,6 6 4-15,-2-2 2 16,18 16-3-16,-24-22 1 15,-3 0-2-15,0 2 2 16,5 2-1-16,2 5-2 16,2 2 3-16,27 33 2 0,-33-42-4 15,1-2-3 1,-1 0-2-16,1-4-3 0,6 6 4 16,25 3 3-16,-28-9 1 15,-3-3 7-15,4 1-1 16,-1 1-6-1,11-2 5-15,0 1-3 16,56 4-1-16,-65 1-2 0,3-6 2 16,-4 3 2-1,1-2-3-15,16-2-12 0,2-6 12 16,71-51 7-16,-84 42-5 0,1 1-2 16,2-1-1-1,-1 4-8-15,13-14-66 0,49-13 1 16,-74 45-47-1</inkml:trace>
  <inkml:trace contextRef="#ctx0" brushRef="#br0" timeOffset="39796.94">3099 12173 231 0,'-2'0'50'15,"2"-1"-35"-15,-3 1 5 0,1 1 3 16,-1 2-10 0,6-3-5-16,-3 2-8 15,0-2 3-15,0 2-3 0,5 5 2 16,14 47 3-16,-16-33 5 15,-1 1-8-15,0 0 5 16,0 2 7-16,5 20-5 16,27 90-6-16,-26-120-3 15,3-3 0 1,-1-3-1-16,1-1 1 0,9 10-1 16,2-7-3-16,58 8 4 15,-66-22 1-15,-1-2 0 16,0 0 1-16,1-2-2 0,15-10 0 15,-4 0 0 1,50-47-10-16,-69 55 2 0,1-2 6 16,-2 5 0-1,2-4 2-15,3-9 0 16,22-26 0-16,-30 42 0 0,0 0-2 0,2-3 0 31,2 1 1-31,2-7 1 16,3-7 0-16,30-60 0 0,-33 61-5 15,-3 4-1-15,1 1-1 16,4 2 7-16,1-10 0 16,-1 5-1-16,15 2 1 15,-27 13 0-15,6 4-2 16,-2-2 2-16,3 1 1 16,2 3 0-16,29 5-1 15,-30-11 0-15,1 2 0 0,1 0 0 16,2 2 0-16,7 2 0 15,6 4 1 1,62 18 0-16,-68-14-1 0,1-4-1 16,-1 2 1-16,1-3 0 15,18 10 0-15,-1-5 0 16,50 0 0 0,-71-12 1-16,1-3-1 0,-2 2 0 15,1 0 0-15,15 1 0 16,61 5 0-16,-75-2 0 15,1 2 0-15,-1-1-11 0,3-4 2 16,15-3 2 0,-1 0-4-16,55-44-1 0,-70 38 11 15,-1-3-4 1,-1-1-6-16,1 2 11 0,17-11 0 16,-3 0 1-16,54-34 0 15,-71 47-1-15,1-1-8 16,-3-1 5-16,2-1-9 15,12-11 12-15,44-59 2 16,-60 70-2-16,0 2 8 0,-3-3 0 16,3 6 0-1,5-9 0-15,-1 0 0 16,22-9-5-16,-25 22-2 0,1-3 2 16,-1 1-2-16,4 0 0 15,15-7-1-15,0 0-2 16,78-32 2-16,-89 40 0 15,-1 4-1-15,-1 0-15 16,0 1 14-16,15 3-24 16,45 27-4-16,-67-30 4 15,2 2 24-15,0-2-1 16,0 2-47-16,12-6 45 16,1 2-1-16,56-6 0 0</inkml:trace>
  <inkml:trace contextRef="#ctx0" brushRef="#br0" timeOffset="39894.04">5775 11718 196 0,'15'-4'8'0,"14"-7"-16"0,63-14-14 16</inkml:trace>
  <inkml:trace contextRef="#ctx0" brushRef="#br0" timeOffset="41154.12">5431 13586 148 0,'2'0'35'0,"6"0"24"16,-6 0-20-16,-20 1-32 15,11 1-7-15,1 2 13 16,-2 0-8-16,2 1-1 15,-9 2 14-15,-21 21-4 16,31-28-9-16,3 0-2 16,-3 4 1-16,3-1-4 15,-2-1-2-15,2 2-16 0,-2 1-22 16,4-2-72 0</inkml:trace>
  <inkml:trace contextRef="#ctx0" brushRef="#br0" timeOffset="53022.65">3413 5718 154 0,'-2'-3'46'16,"0"-1"-46"-16</inkml:trace>
  <inkml:trace contextRef="#ctx0" brushRef="#br0" timeOffset="53093.95">3382 5703 58 0,'-2'0'0'0</inkml:trace>
  <inkml:trace contextRef="#ctx0" brushRef="#br0" timeOffset="53199.12">3399 5698 117 0,'-2'-1'89'16,"2"-10"-89"-16</inkml:trace>
  <inkml:trace contextRef="#ctx0" brushRef="#br0" timeOffset="53539.17">3430 5647 203 0,'-4'-2'53'0,"2"-2"-36"16,2 2-11-16,0 2-2 0,0-3 16 16,0 3-6-1,-2-1-6-15,2 1 0 0,0 4-3 16,-5-4 5-16,5 0-1 0,-2 0-4 16,2 0 2-1,0 2-3-15,0-2 3 16,5 1 2-16,-5-2-7 15,0 1 1-15,0 0-1 0,0 0-2 16,0 0-1 0,0 0-4-16,2 4 2 15,-2-4-3-15,-2-3-8 16,-1 3-14-16,3 0-19 0,-2 0-140 16</inkml:trace>
  <inkml:trace contextRef="#ctx0" brushRef="#br0" timeOffset="54443.91">3407 5467 204 0,'-3'-6'86'0,"3"4"-55"0,-5-3-12 15,5 1-5 1,-2 0 7-16,0 6 5 0,2 0-6 16,0 1 1-1,0-3-9-15,0 3-9 0,6 39 12 16,-6-16 8 0,0 4-4-16,3 7-4 0,2 3-2 15,-1 44 4-15,0 14-1 16,3 255-9-16,-7-291 10 15,2-4-7-15,0-2 3 0,0-1-5 16,4 46-7 0,0-8 3-16,5 123 5 0,-9-189-8 15,-2-2 0 1,0-4 0-16,0 2 2 0,2 20-3 16,0 93-2-1,-2-109 2-15,-2-1 3 0,2-1-2 16,0 3-2-1,-2 22 2-15,0-3 5 0,2 67-3 16,-4-108-2-16,1 0 0 16,3-2 2-16,0 0-3 15,-2 5 0-15,2-4 0 16,5 1-2-16,-5-4-7 0,0-2-10 16,0 0-3-1,0-2-22-15,0-1-28 0,6-24-53 16</inkml:trace>
  <inkml:trace contextRef="#ctx0" brushRef="#br0" timeOffset="54946.31">3190 6942 344 0,'-5'-2'43'16,"3"2"-36"-1,-2-4-5-15,2 6-2 0,10-2 0 16,-3 2 1 0,6-4 0-16,2 0 26 15,5-2-12-15,22 0 1 16,14-4-5-16,178-26 4 15,-179 28-8-15,1-1-5 16,2 6 2-16,4-2 1 0,67-5-3 16,334-17-2-1,-378 21 1-15,10-3 4 0,-1 5-5 16,-4-2 0 0,90-4 0-16,-1 0 9 0,315-13-6 15,-421 18 2-15,7 6-4 16,4-3 5-16,1 3-6 15,73 5-1-15,0 5 1 16,280 48 3-16,-378-52-2 16,-4-3-2-16,-7 2 2 15,0 0 2-15,42 7-3 0,120 25-2 16,-186-33 2 0,-8-4 0-16,-2 1-9 0,-6-4-21 15,11 5-9-15,-9-5 9 16,-38-24-108-16</inkml:trace>
  <inkml:trace contextRef="#ctx0" brushRef="#br0" timeOffset="57411.61">3825 5586 117 0,'0'0'67'0,"0"2"-51"15,0-2-11-15,-2 0 3 16,2 3 5-16,0-3-8 16,0 0-2-16,2 0-2 0,-2 1 0 15,2 2-1-15,-2-1-4 16,8 5-23-16,-6-8-70 16</inkml:trace>
  <inkml:trace contextRef="#ctx0" brushRef="#br0" timeOffset="65899.98">3555 7972 185 0,'-2'-1'38'15,"2"1"-23"-15,0 0-3 16,0 1 5-16,0-1 17 0,0 0-3 15,2-1-14 1,-6-2 9-16,4 3-5 0,0 0 5 16,0 0-11-1,0 0-6-15,0 0 0 0,0 0-2 16,0 4 0 0,-2-4-4-16,2 3 2 0,0-3 6 15,-3 0-3-15,3 1-5 16,5 4-1-16,-1-4 2 15,1 5 9-15,2 0 9 16,-1 1-8-16,10 9-5 16,2 2 1-16,56 66-3 15,-57-64 5-15,-1 2-3 16,-1 0-4-16,1 2 1 16,13 18-3-16,-1 1 4 0,40 48-4 15,-59-84-2-15,-3-5 2 16,-2 0-3-16,-1-2-2 15,4 2 2-15,2-8 5 16,-12 8-5-16,-1-2-1 16,0 2-30-16,-1 0-41 15,-6 2-31-15,-2 0-15 16</inkml:trace>
  <inkml:trace contextRef="#ctx0" brushRef="#br0" timeOffset="66553.8">3522 8226 361 0,'-2'3'34'16,"-1"-3"-31"-16,3-3 1 15,0 6 3-15,3-1 7 16,10 6 1-16,-10-2-2 15,3 0 17-15,1 0-5 16,2 0-6-16,8 6 5 16,4 2-7-16,52 26 0 15,-59-31-7-15,-1 0-5 16,0 1 0-16,5 2 0 16,13 11-4-16,61 57 0 0,-79-68 3 15,0-2-2 1,-2-3-2-16,1-2 0 0,7 7 0 15,0-6-1 1,16-4 1-16,-35-4 1 0,-2 0 1 16,4 2 2-1,-2-4 6-15,2 0-2 0,0-4-1 16,17-30 3 0,-21 26-9-16,4-4 4 0,-2 0-3 15,-2-1 0-15,-1-12-2 16,-8-64 0-16,4 86 1 15,3-3-1-15,0 2 1 16,-1-1-1-16,-2-4 0 16,2 0-1-16,-14-11-1 15,21 24-6-15,-2-2 2 16,0 0-6-16,-2 2-17 16,4-2-26-16,-4 2-41 0,-3 6-45 15</inkml:trace>
  <inkml:trace contextRef="#ctx0" brushRef="#br0" timeOffset="67293.95">4041 8711 296 0,'0'0'39'0,"-2"0"-27"15,0 0 0-15,2 0 12 16,-5 4 4-16,10-6-12 15,-5 2-10-15,0 0-1 16,0 0-1-16,2 0 0 16,-4 0 4-16,8 5-4 15,-4-2 0-15,6-3 16 16,-4 4 4-16,3 0-15 16,5 5 4-16,56 34 3 15,-57-33-4-15,4 2-5 16,3-2-5-16,1 2 6 0,16 8-2 15,0 0-1 1,79 28-2-16,-98-42-3 0,0 0 6 16,-3 0-3-1,3 0-3-15,10 4 2 0,-2 0-1 16,30 9 1 0,-52-16-1-16,0-6-1 0,0 3 2 15,1 0 1-15,1 0-2 0,6 3 3 16,-10-6-4-1,2 3 3-15,-2-1-3 0,0 1 0 16,0-1 2 0,0-2 8-16,-10-6-10 15,4 4 0-15,-1-1-45 16,-2 0-47-16,0 2 8 16,-8-6-69-16</inkml:trace>
  <inkml:trace contextRef="#ctx0" brushRef="#br0" timeOffset="67829.78">4207 8985 291 0,'-14'-2'35'16,"3"0"-10"-16,11-4 5 15,0 6 2-15,-2 1-8 0,2-1-5 16,2 0-9 0,-2 3 2-16,19-3 13 0,-9 2-1 15,3 0-6 1,3-2 5-16,1 2-16 0,14 2 3 16,7 2-3-16,80 18-3 15,-97-22 0-15,-3 2-2 16,1 3 5-16,-1 0-5 0,18 4-1 15,-5 1-1 1,42 14 0-16,-65-26 0 0,-4-5-1 16,0 1 0-1,-1 3 1-15,1-3 3 0,-6-19 8 16,-3 18-5 0,-1-3 1-16,-2-1-6 0,0-2 0 15,-7-10 1-15,-4-1 0 16,-32-66-1-16,40 70-1 15,0 2 0-15,0 1 4 16,0 3-2-16,-10-15 2 16,4 3-4-16,-30-47 3 15,40 60-3-15,5-1-2 16,0 3 1-16,0 5-1 16,-2-10-16-16,4-9-24 15,2 27-33-15,-2-4 9 16,2 2-44-16</inkml:trace>
  <inkml:trace contextRef="#ctx0" brushRef="#br0" timeOffset="68804.25">4759 9192 394 0,'-3'0'51'16,"3"0"-45"-16,-4 0-5 16,2 0 9-16,8 2 2 15,-6-2-9-15,5-2 3 16,2 2 1-16,-1 0 15 16,7 2-4-16,41 14-4 15,-42-14-2-15,1 2-2 16,0 0-2-16,0 2-6 0,16 2 1 15,-2 2 3 1,55 8-6-16,-70-16 1 0,-3 0 1 16,-1 0 0-1,2 0-2-15,5 2 0 0,1 0 0 16,17 6 3 0,-28-8-3-16,1 1-1 0,1-2 1 15,-3 1 1-15,8 2 0 0,14 2-2 16,-26-8-1-1,3 2 2-15,-3 0 0 0,0-3 1 16,2 3-1 0,-2-1 0-16,-5-3-15 15,3 1-7-15,2-2 9 16,0 4 9-16,-3-4 4 0,1 1-12 16,0-4-43-16,-15-16-43 15</inkml:trace>
  <inkml:trace contextRef="#ctx0" brushRef="#br0" timeOffset="69502.5">5209 9079 379 0,'-5'-13'100'16,"-3"-2"-87"-16,-31-17-6 15,33 25 18-15,-1 1 8 16,3-1-1-16,-5 0-16 16,-7-6-10-16,-46-13 3 0,43 26-5 15,4 4-1 1,-3 2 5-16,3 0-6 0,-18 8 9 16,-3 6-5-16,-65 63-3 15,86-62 2-15,-3 4-2 16,5-1 3-16,-1 0-6 15,-12 24 0-15,4 2 0 16,-21 85 3-16,46-120-3 16,1 3-2-16,3 1 2 15,3-2-2-15,11 18 2 0,70 59-4 16,-68-84 4 0,-2-2 0-16,4-2 2 0,-3 0 0 15,25 6-2-15,2-2 5 16,103 9-4-16,-128-19 0 15,0-1-1-15,-1-1 0 16,1-2-2-16,21-2 2 16,0-1 3-16,73-34-3 15,-103 29-3-15,-3 0 3 16,1 0 0-16,-2-4 17 16,13-12-10-16,34-85 6 15,-51 91-10-15,-3 3 3 16,1-1-4-16,-2-1-1 0,1-21 1 15,-4 2 1 1,-16-82-3-16,11 99 0 0,1 4 0 16,-2 1 2-1,-1 2-1-15,-9-18-1 0,-4 8 4 16,-62-43-3-16,62 63 0 0,-3 1 2 16,-1 3-3-1,0-3 4-15,-26-2-4 0,-77 4-10 16,114 7 7-1,-1 1-13-15,4 1-22 16,1 1-23-16,-11 11-69 16,1 7-101-16</inkml:trace>
  <inkml:trace contextRef="#ctx0" brushRef="#br0" timeOffset="74774.08">3847 5498 173 0,'-8'-8'66'16,"8"10"-41"-16,0-4-13 16,0 4-1-16,0-4-1 15,0 2-7-15,0 2 3 16,4-4 1-1,-6 4-1-15,2-2 9 0,-2 2 3 16,2-2-2 0,-2 3-6-16,0-2-4 0,4 1 2 15,-2-2-2-15,0-2-6 16,0 4 1-16,2 1-1 16,0 3 3-16,7 19 2 15,-9-23-2-15,0 6 6 16,0 2 4-16,2 0-5 0,-2 7 0 15,2 2-6 1,2 40 5-16,-2-45-2 0,1-2-5 16,0-2 2-1,1-1 1-15,2 14-3 0,3-5 0 16,22 32 1-16,-29-44 0 16,3 0-1-16,2 0-2 15,-5-2 2-15,5 4 0 16,4 2-1-16,-11-9 1 15,4 2-1-15,-2-3 0 16,1 2 1-16,4-1-4 16,1 2 4-16,26-1-2 0,-28-2 1 15,2 0 1 1,-4 0 0-16,0 0 0 0,5 0-1 16,3-5-2-16,9-1 2 15,-19 6 1 1,0-2 2-16,-2 2 1 0,6-3-1 15,-2 0-2-15,13-10 0 16,-15 9 0-16,1 2-2 16,-1 0 2-16,3 0 2 15,-1 0-1-15,1-3-1 16,12-1 2-16,-14 5-2 16,-1-1 0-16,-2-1 0 15,2 2 0-15,3-3 1 0,3-2-2 16,24-10 2-1,-24 12-1-15,-2 2 0 0,-2 0-3 16,0 2 3 0,5-3 0-16,9 8-1 0,-16-5 1 15,0 0-1 1,0 2-1-16,3 0 2 0,1 4 0 16,2 2 2-16,25 26 2 0,-26-24-2 15,-1-2 0 1,0 3-2-16,1-3 4 0,9 13-3 15,-3 0-1 1,26 31 1-16,-35-41 1 0,0-5-2 16,1 0 0-1,-1-2 0-15,2 6 3 16,17 12-2-16,-23-20-1 16,4-2 0-16,-2 5 0 15,0-4 1-15,6 3-2 16,-2 3 2-16,21 13 0 15,-20-16-1-15,-3-3-1 0,-2 2 0 16,3-2 1 0,4 2-1-16,-2 1 0 0,12-2 2 15,-14-2-1-15,0 0 0 16,-3 0 1-16,4 0-1 16,3 0 0-16,24 2-2 15,-30-2 2-15,2-2 0 16,-1 2-2-16,2-2 2 0,3-1-4 15,1-1 2 1,21-7 2-16,-27 4 4 0,5 4-4 16,-3-2 1-1,4-1 1-15,5-3-2 0,1-1-1 16,37-30 1-16,-46 33 1 16,2 3-1-16,-3-2 0 15,-1 2 0-15,9-4 1 16,9-6-1-16,-17 10-3 15,-2 2 3-15,-2 0 1 16,2 0-1-16,7-2 0 16,1-2 0-16,28-16 2 0,-32 14-2 15,-1 4-1 1,0 0 1-16,0 0-1 16,8-4 0-16,-1 4 0 0,24-2 0 15,-32 6 0-15,-2 5 1 16,4-3-4-16,-2 3 4 15,5 3 1-15,22 18 0 16,-25-20-2-16,-2-1 3 16,1 2 0-16,-1-1-2 15,6 6 1-15,-3 0-1 16,17 28 3-16,-23-36-3 16,-1 4-1-16,0-2 1 15,2 2 2-15,3 9-2 0,-1-1 0 16,19 41 0-1,-23-46 4-15,2 3-4 0,0-2 2 16,0 2-2 0,2 9 3-16,9 34-3 0,-11-56 0 15,0-1 1 1,0 5 2-16,-2-1-3 0,7 2 1 16,-3 2-1-16,23 17 3 15,-21-23-2-15,-4 5-1 16,3-1 1-16,-1 2 0 0,10 7 0 15,-3-1-1 1,34 35 0-16,-40-41 3 0,2 1-3 16,-3-4 0-1,4-1 0-15,3 8 2 0,24 15-2 16,-30-27 3 0,0 2-2-16,0 0 4 0,-3 0-5 15,9 3-1-15,-1 0 1 16,23 11 4-16,-26-12-4 15,0-2-1-15,0 2 1 16,0-3 0-16,9 3-7 16,-1-1 7-16,50-15 0 15,-58 6 4-15,2 2-1 16,-2-5 1-16,3 6-3 16,10-9 2-16,49-25-3 0,-67 34-1 15,3 0 1 1,-1-1 0-16,-3 0 0 0,8-4 0 15,-2-2-3 1,34-32 2-16,-34 30 1 0,-1 3-5 16,3-2 5-1,-1 3-3-15,9-10 3 0,3 2-14 16,39-32 14-16,-55 38 0 0,4-3-5 16,-4 4-2-1,1-1 7-15,9-10 1 0,24-28-1 16,-36 40 0-1,0 2-3-15,-2 1 2 0,3-1-1 16,6-3-4 0,0-1 6-16,29-29 0 0,-32 33-1 15,-2-2 1 1,0 3 0-16,1-1 2 16,9-9-2-16,-3 4-2 15,27-22 2-15,-35 27 2 16,4-2-2-16,-3 2 0 15,1 0 0-15,7-3-2 16,21-2 2-16,-31 10-1 0,3 1 1 16,-1 0 2-16,4-3-2 15,5 1 0-15,5 2-2 16,43 5 2-16,-57-4 0 16,1-1 1-16,0 2-1 15,0-2 2-15,6 3-2 16,-2 0 0-16,31 15-2 15,-33-12 1-15,-3 2 1 0,2-2 1 16,-2 0 0 0,9 5 4-16,28 14-5 0,-36-23 0 15,-1-2 1 1,4 3 0-16,-4-3-1 0,9 0 0 16,-1 0 0-16,31 6 0 15,-37-5 0-15,0 1 0 16,-2 1 0-16,-2-2 2 15,7 1-2-15,1 1-1 16,17-8 1-16,-25 4-1 0,3-2 0 16,-1 1 1-1,1-1 0-15,7-4 1 16,32-11-1-16,-41 14-1 16,0-1 1-16,-3 3 0 0,2-3 0 15,5-2-2-15,0-6-5 16,17-24 7-16,-21 24 0 15,0 7-1-15,-1 0 1 16,-2 0 2-16,5-4-2 16,-1 2 0-16,17-8 0 15,-21 10 2-15,2 2 0 16,3-2 0-16,0 0 0 16,6-6 1-16,36-36 4 0,-36 38-3 15,1 2-4 1,-1-1 12-16,0 0-11 0,16-7 1 15,-2 2 8 1,43-18-5-16,-61 29-3 0,-1 2-2 16,1 2 1-1,3 2 2-15,5-3-3 0,3 1 1 16,38 10-1 0,-47-11 1-16,1 0-1 0,-1 2 0 15,-3-2 0-15,15 1 2 0,41 14-2 16,-45-13-5-1,-7 2 5-15,1-3 0 0,1 3 1 16,13 3-1 0,-7-3-6-16,40 3-10 0,-60-8-7 15,2-3-20 1,-2 0-48-16</inkml:trace>
  <inkml:trace contextRef="#ctx0" brushRef="#br0" timeOffset="75948.92">5587 6230 169 0,'-26'-8'98'0,"19"12"-85"0,2-4 14 16,-1 4-6-1,-1-2 12-15,-4 4 3 0,-15 4-3 16,23-10-10-1,1 0-3-15,2 0 0 16,-3 0-5-16,-1 2-3 16,-2 1 7-16,-30 30-10 0,24-21-8 15,4 1 4 1,-3 0 2-16,1 1 0 0,-5 12-3 16,2 2 1-1,-14 55 1-15,25-74 4 16,2 4-5-16,0 1 4 0,2-2-3 15,3 12 1-15,26 54-3 16,-22-69-4-16,-1-2 2 16,2 1-1-16,3-2 2 15,14 8 7-15,4-2-10 16,89 14 7-16,-97-24-5 16,-4 2-1-16,4 0-1 15,-1 1 0-15,22 1-1 16,4 0-8-16,83-15 9 15,-111 1 1-15,0 0-1 16,-2 1-3-16,-3-4 3 16,18-8 0-16,46-69 9 0,-71 71-8 15,0-3-1 1,-4 2 5-16,-2 0-5 0,5-21 2 16,-5-1-1-16,-17-68 1 15,7 93-1-15,2 0 3 16,-1 3-3-16,-3 0 5 15,-11-14 5-15,-1 6-4 16,-65-28-1-16,67 44-4 16,-2-1 1-16,-1 4-1 15,4 1 0-15,-22 0-4 16,-72 22 0-16,97-12 0 16,3-4-3-16,3 1-27 0,0-1-44 15,-9 11-65-15</inkml:trace>
  <inkml:trace contextRef="#ctx0" brushRef="#br0" timeOffset="77904.34">3843 5647 307 0,'0'0'29'0,"-6"0"-22"15,6-2 11 1,2 7 9-16,-4-7 3 0,2 1-13 16,0 1-2-1,2 0 6-15,-2 0 7 0,0 0-7 16,0-2-4-16,0 4-5 16,0-4 2-16,0 4-3 15,0-4-2-15,0 2 5 0,4-6-2 16,-4 2-4-1,0 0-1-15,-2 0-1 16,4 0 1-16,-4-5-3 16,2 1-4-16,0-6 2 15,0 13-2-15,0 1 2 16,2-5-2-16,0 1 0 16,0-1 1-16,1-4-1 15,1 1 1-15,-4 8 2 16,-2 0 4-16,2 0-4 0,0 1-3 15,-2-1 0-15,-3 9 2 16,3-6 0-16,0-2 2 16,2 3 0-16,-2 0-4 15,2 2-39-15,0 1-31 16,4-4-42-16,-6-3-219 16</inkml:trace>
  <inkml:trace contextRef="#ctx0" brushRef="#br0" timeOffset="79784.05">4005 5767 270 0,'-6'-4'20'0,"2"0"-20"0,-8-2 3 16,3 0 4-16,-20-6 19 15,27 12 3-15,-4 1-15 16,1 4-2-16,1-1 2 15,-6 4-4-15,-23 18 7 16,27-20-4-16,-1 0-3 16,3-5 6-16,2 4-1 15,-6 1-11-15,4 2 0 16,-7 28-2-16,7-22 8 16,2 3 3-16,-4 0 7 15,4-1-10-15,-2 14-2 16,4 1-3-16,10 44 4 15,-4-66-6-15,-2-1-1 16,5 0 1-16,-3-2-3 16,10 6 3-16,47 17 2 0,-57-25-5 15,5-1-4 1,-1-3 4-16,-2 0 9 0,13 0-7 16,-2-3-1-16,33-16 1 15,-46 11 4-15,1 2 0 16,2-5-4-16,-2 4-1 15,8-11 4-15,-1-2-4 16,26-39 0-16,-38 50 1 16,-2 0 0-16,2 1 0 15,-2-2-2-15,0-10 1 0,-7-46 2 16,1 54 1 0,2 5-4-16,-6 1 11 15,4-3-2-15,-10-3-8 0,-2 0 3 16,-59-14-4-1,61 22 7-15,3 2-7 0,-1 0 3 16,5 2-3-16,-13-2 0 16,4 2-2-16,-13 10-8 15,27-6-27 1,1 1-24-16,1 2-31 0,-3 5-211 16</inkml:trace>
  <inkml:trace contextRef="#ctx0" brushRef="#br0" timeOffset="87374.2">5198 5905 335 0,'-21'-19'34'0,"19"19"-29"15,0-1-1 1,-2 1 3-16,2 0 22 0,-3 0-1 16,0 0-8-16,5 0-8 15,0-1 2-15,0 1-9 16,0-3 1-16,0 3 3 15,0-2-7 1,5 4-2-16,-7 1 0 16,2-3-4-16,0 1 2 0,0 0 2 15,2 4 3-15,-2 1 5 16,5 8-4-16,-8-16 6 16,3 2 3-16,0 0 4 15,-2 0-1-15,0 2-12 16,-3 0-1-16,-12 13-3 15,10-9 1-15,2-4-1 16,1 3 0-16,1-1 0 16,-1 0 0-16,4 2-7 0,-2-6 4 15,2-2-2 1,2 2-6-16,-2 0 11 0,0-1-1 16,2-2 3-16,5-1-3 15,-7 4 2-15,0 0 2 16,2-2-3-16,1 2 1 15,1 0-1-15,1 0 0 16,12 4-1-16,-15 1 1 16,5-5 0-16,-2 1 1 15,-3-1 0-15,7 4 0 0,11 0-1 16,-18-2 0 0,0 1 0-16,0-3-3 0,1 1-4 15,-1 4 7-15,0-2 0 16,-2 11 0-16,0-10 3 15,-2-4 3-15,2 0 0 16,-2 0 0-16,2 2-4 16,-5-4 4-16,-11-7-3 15,12 6-2-15,0 1-1 16,1-2 1-16,1 2 2 16,-2-1-3-16,-5-10-5 0,7 11 0 15,2-1 4 1,-3 0-2-16,3 1 2 0,0 0-12 15,0-2-23 1,3-1-22-16,-1 5-14 0,0-1-17 16,3 0-142-1</inkml:trace>
  <inkml:trace contextRef="#ctx0" brushRef="#br0" timeOffset="87995.81">5184 5886 211 0,'-7'0'134'0,"5"0"-116"16,2 0-18-16,0 0-7 15,-2 3-10-15,4 1 12 16,0 2 5-16,1 0 0 16,-3-2 1-16,2 3-2 15,2 5 2-15,1-4 0 16,8 29-1-16,-11-32 0 16,1 5 0-16,1-3 2 15,0 4-2-15,6 8 1 0,-2 6 0 16,40 57 1-1,-42-68-1-15,1-1 0 0,-1-2 0 16,3 1 0 0,5 15 0-16,30 42-1 0,-37-67 1 15,0 2 0 1,-1 0 3-16,1 2-3 0,7 3 3 16,-6-2-2-1,21 21-2-15,-24-24 1 0,-3 1-1 16,2-2 1-1,0 1-1-15,6 6 0 0,-1 0 0 16,17 19 1-16,-19-28-1 16,-5 2 0-16,2-1 0 15,-1 2 1-15,6 1-1 16,17 21 1-16,-19-22-1 16,0 5 3-16,-1-5-3 15,1 0 0-15,9 3-11 0,-5 0 6 16,20-1 3-16,-29-7 2 15,0 1-10-15,0-3 0 16,2 3-25-16,-2-4-31 16</inkml:trace>
  <inkml:trace contextRef="#ctx0" brushRef="#br0" timeOffset="88678.41">5653 6400 266 0,'0'0'42'16,"-4"-2"-17"-16,2 2 6 0,0 0 2 16,0-1-8-16,-9-14-13 15,9 14-4-15,0-2 0 16,2 2 8-16,-4 1-1 15,-2-3-6-15,-9-3 6 16,13 8 6-16,0-2-10 16,-2 2-11-16,1 3 9 15,-4 0-8-15,3 4 3 16,-12 31-4-16,14-36 0 16,2 3 1-16,0 1 0 15,0 1-1-15,0 4-2 0,2 4 0 16,14 23 2-1,-12-34-2-15,0 0 0 16,2 0 0-16,0 0 2 16,5 6-9-16,30 14-5 0,-35-26 3 15,3 0 1 1,-3 0 1-16,4-2-3 0,7-3 8 16,-1-4-2-1,35-27 3-15,-47 28-4 0,1 5 7 16,-3-4 1-16,1 3 0 15,-1-4-1-15,0 2 0 16,-18-3 2-16,9 4-2 16,1 1-6-16,2 0-4 15,-3 0 2-15,-5-5-6 16,-23-23 0-16,31 27 9 16,-1 1-8-16,1-1-25 0,-1 4-56 15</inkml:trace>
  <inkml:trace contextRef="#ctx0" brushRef="#br0" timeOffset="104894.75">4683 6106 522 0,'-7'-2'31'16,"-42"7"-31"-16,47-10-1 0,0 3 0 16,-1 2 0-1,3-2-30-15,-2 2-69 0,15-8-75 16</inkml:trace>
  <inkml:trace contextRef="#ctx0" brushRef="#br0" timeOffset="158404.42">26788 5857 76 0,'0'8'1'0,"6"32"-2"16,-4-29-10 0</inkml:trace>
  <inkml:trace contextRef="#ctx0" brushRef="#br0" timeOffset="159849.78">26786 5741 145 0,'-5'-6'8'0,"3"2"9"0,-1 0 6 15,-3-5-16-15,1 4-7 16,1-5 0-16,2 7-7 16,2 3 2-16,0 0 5 15,0 0 1-15,-2-2 2 16,-1 2 1-16,3 0 5 15,-2 0 3-15,2 0 2 16,0 0-12-16,0 0-2 16,0 0-4-16,0 0-1 15,0 0-2-15,0 0-5 16,0 0-2-16,2 0 6 16,-2 0 5-16,0 0 3 0,5 0 2 15,-7 0 4-15,2 0-1 16,-3 0-5-16,3 0-4 15,-2 0-22-15,4 5-30 16</inkml:trace>
  <inkml:trace contextRef="#ctx0" brushRef="#br0" timeOffset="163074.03">26803 5673 181 0,'-2'-14'19'0,"2"14"-8"15,0-2 16-15,0-1-3 16,2 3 15-16,-2 0-10 16,0-1-17-16,-4-4 4 15,4 5 3-15,0-1-11 16,0 1-5-16,0-2-2 0,0 2 5 16,2-3-1-16,-2 3-1 15,0-1 2-15,0 1 1 16,-2-2-3-16,2-1 6 15,-3 2-1-15,-1-6 5 16,4 7 0-16,-2-1-4 16,2-2 5-16,0 3 3 15,-2-4-6-15,2 2 7 16,-7-6-6-16,7 7 0 16,0-2-1-16,0 3-7 15,0-2 5-15,-2 1-1 0,2-5-6 16,-3 4 0-1,6 4-2-15,-6-4 5 0,3 2-2 16,0 2-1 0,0-2 4-16,-2 3 2 0,2-5-5 15,0 2 1 1,-2 0-2-16,2 0 3 0,0 0-5 16,0 0-1-16,0 2 0 0,0-2 0 15,0 0 0 1,0 0-2-16,0 3 2 0,0-3 3 15,-2 3-3 1,2-3-1-16,0-2 1 16,0 2 1-16,0 0-1 15,0 2-2-15,0 5 2 0,16 51 4 16,-16-38-4-16,4 4-1 16,-2 2 1-16,5 2 2 15,1 26-2-15,6 1 0 16,32 92 0-16,-36-133 1 15,-4-1-1-15,3-1-3 16,-2-3 3-16,9 11 3 16,17 23-3-16,-29-39 0 15,-4-2 0-15,2 0-2 16,-2-2 2-16,3 2-12 16,-1-2-9-16,0-2-17 15,-2 2-28-15,3-2-4 16,-1-2-29-16</inkml:trace>
  <inkml:trace contextRef="#ctx0" brushRef="#br0" timeOffset="163474.25">27173 5497 353 0,'0'3'34'16,"0"0"-29"-16,2 0-2 0,-2 9 18 16,-13 70 11-1,4-50-4-15,-2 0 6 0,2 7 0 16,0 0-13-16,-13 42-4 15,-1 5 4-15,-75 197-2 16,76-237-4-16,-2 0-2 16,1 0-9-16,3-6 2 15,-18 40-6-15,5-7 1 16,-31 95-1-16,61-152 0 16,6 0-1-16,-3 0 0 15,2-2-5-15,2 12-6 0,19 20-28 16,-19-43-15-1,2-3-18-15,1-3-20 0,2-3-173 16</inkml:trace>
  <inkml:trace contextRef="#ctx0" brushRef="#br0" timeOffset="164264.13">27488 5936 371 0,'4'3'17'0,"-4"1"-5"0,-2 0-7 16,0-2 1-16,2 2 14 15,-3 0 0-15,6 0-3 16,1-4-11-16,-4 0-5 16,-2 0 7-16,2 0 0 15,0 2-7-15,2 1 6 16,20 23 2-16,-17-21 8 16,3 0 2-16,1 0-9 15,5-2-2-15,12 3 5 16,96-2-11-16,-97-8-2 15,0-2 5-15,0 2-10 16,-4-3 0-16,24-3 4 16,-3 0-25-16,50-16-1 0,-90 26-59 15,-2 0 2 1</inkml:trace>
  <inkml:trace contextRef="#ctx0" brushRef="#br0" timeOffset="164496.93">27427 6217 428 0,'-3'3'36'0,"1"-1"-36"15,-4 2 1-15,8 4 5 16,23 22 12-16,-17-28-3 15,8 0-13-15,2 2-2 16,4-2-13-16,18 2-40 16,128-4-121-16</inkml:trace>
  <inkml:trace contextRef="#ctx0" brushRef="#br0" timeOffset="165814.23">28566 6014 286 0,'-3'0'23'0,"-4"2"-14"16,3-2-8-16,4 4 24 0,0-4 18 15,-2-3-11 1,4 2 0-16,-2 1-1 0,2-2-1 15,0-1 1 1,3-1-10-16,-5 3 2 16,0-2-6-16,0 2-7 15,0-4-2-15,-2 0-3 0,-7-35-4 16,7 23-2 0,2-1 2-16,0-2-1 0,0-4 0 15,2-21-3-15,0-4 3 16,7-116 2-16,-14 133 0 15,1 0-4-15,-2 0 4 0,-5-2-1 16,-7-33-1 0,-7 9-2-16,-53-90 2 0,67 139 0 15,2-2-2 1,3 5 1-16,-1 2 1 16,-5-4 2-16,-1 19-2 0,13 3-6 15,0 10 6-15,5 7-2 16,1 8 1-16,8 35 1 15,8 20 0 1,94 267 0-16,-87-287 0 0,0-8 0 16,0-4 2-16,0-3 0 15,27 57-2-15,-6-10 0 16,75 163 1-16,-111-239 1 16,-5-2-2-16,-3 0 1 15,-4-2-1-15,6 24 3 0,-33 76-2 16,7-111-1-1,-5-1 2-15,-1-1 1 0,-2-6-3 16,-26 6-4 0,-4-13 4-16,-100-54-1 0,141 37-25 15,1-1 3 1,3-3 4-16,5 4-12 16,-10-22-14-16,9-1 3 0,45-86-29 0,-13 102-62 31</inkml:trace>
  <inkml:trace contextRef="#ctx0" brushRef="#br0" timeOffset="166144.24">29174 5410 392 0,'-11'-16'9'16,"2"6"21"-16,-7-15 19 16,-7 2-11-16,21 21-16 15,-2 2-6-15,-2 8-7 16,-5 11 2-16,-10 24-1 16,-1 17 3-16,-49 217 7 15,60-213-6-15,4 0-6 16,0-4-5-16,3-8 1 0,0 57-4 15,6-17-2 1,51 107 2-16,-38-182-21 0,4-1-24 16,0-1-10-1,4-8-29-15,19 14-56 0</inkml:trace>
  <inkml:trace contextRef="#ctx0" brushRef="#br0" timeOffset="166454.19">29880 5623 436 0,'-2'0'51'0,"0"-5"-17"15,-7 5-24-15,-32 24 12 16,22-6-6-16,-6 11-1 16,0 0-7-1,1 4 0-15,-27 29-5 0,2 6-2 16,-80 123 0-16,116-171-1 0,-1-1-4 16,5-4-9-1,0-5-16-15,-4 10-20 0,-5-10-22 16,20-17-24-1</inkml:trace>
  <inkml:trace contextRef="#ctx0" brushRef="#br0" timeOffset="166614.31">29541 5845 403 0,'2'-6'44'16,"-6"9"-40"-16,6 10-2 0,0-3 8 31,-2 6 3-31,0-2-13 0,3 0 3 0,4 16-3 15,24 66-4 1,-22-79-29-16,2-5-25 0,3 2-56 16</inkml:trace>
  <inkml:trace contextRef="#ctx0" brushRef="#br0" timeOffset="166814.57">29907 6088 342 0,'4'4'46'16,"0"1"-32"-16,2 4 8 0,0 7 5 16,7 40-7-16,-11-44-2 15,-4-2-11-15,2 0-4 16,2 0-2-16,-2 10-2 16,2-4-16-16,6 25-44 15,-6-32-86-15</inkml:trace>
  <inkml:trace contextRef="#ctx0" brushRef="#br0" timeOffset="167094.06">30237 6203 454 0,'2'0'47'0,"-2"-3"-46"16,2 1 1-16,-2 4 6 0,-2 8 2 16,-29 66-8-16,26-62-2 15,5-3 0 1,-2 2-3-16,2-1-40 0,-2 15-12 15,2-4-46-15</inkml:trace>
  <inkml:trace contextRef="#ctx0" brushRef="#br0" timeOffset="167314.13">30486 6192 364 0,'7'-4'69'16,"-5"0"-69"-16,4-2 0 0,-6 8-4 15,0-2-4 1,0 0-6-16,3 0-26 0,2-2 2 16,3 2-36-16,32-8-52 0</inkml:trace>
  <inkml:trace contextRef="#ctx0" brushRef="#br0" timeOffset="167514.19">30640 6148 106 0,'2'-2'6'0,"0"0"-6"15,3 2 0-15,3-2 45 16,4-4 4-16,48-11-16 15,-49 17-2-15,-7 3-8 16,-2-2-14-16,4-1-9 0,0 3-2 16,-1 1-15-1,-8-4 3-15,1 0-127 0</inkml:trace>
  <inkml:trace contextRef="#ctx0" brushRef="#br0" timeOffset="168104.04">30941 6064 314 0,'-2'3'103'15,"6"-1"-81"1,-2 4 24-16,-4 5 6 0,-2 9-23 16,-1 0-7-16,-40 60-13 0,39-70-6 15,-8 2-2 1,5 0 1-16,1-4-4 0,-10 10-8 15,-7 8-88 1,23-24-173-16</inkml:trace>
  <inkml:trace contextRef="#ctx0" brushRef="#br0" timeOffset="168434.12">31702 5193 406 0,'-6'5'78'0,"-3"0"-69"15,-5 8-7 1,-59 94 6-16,48-69 14 16,-1 5 7-16,0-3-22 15,-1 0-2-15,-23 40-2 16,-76 141-3-16,109-191-5 16,4-6-22-16,3-4-32 15,2-7-35-15,-7 16-87 0</inkml:trace>
  <inkml:trace contextRef="#ctx0" brushRef="#br0" timeOffset="168634.01">31278 5541 442 0,'-10'6'33'0,"3"13"-33"15,10-12 10-15,-1 8 8 16,-2 1-3-16,2 0-8 0,4 18-2 15,2 4-5-15,30 91 0 16,-32-109-10-16,-2-2-24 16,1-2-23-16,2-2-8 15,4 13-24-15</inkml:trace>
  <inkml:trace contextRef="#ctx0" brushRef="#br0" timeOffset="168884.16">31523 5841 413 0,'0'-5'42'16,"2"0"-17"-16,6-19 19 0,-8 26-9 15,-2 0-19 1,4 2-14-16,1 4 19 0,-1 5-9 16,4 6-8-16,19 42 2 15,-21-54-3-15,-2-1-3 16,3 0 0-16,0 2-1 0,4 6-1 15,18 24-7 1,-25-34-18-16,0 3-8 16,-2-2-44-16,2 1 8 15,2 11-108-15</inkml:trace>
  <inkml:trace contextRef="#ctx0" brushRef="#br0" timeOffset="169544.09">31631 6050 83 0,'0'-8'310'0,"-2"-5"-277"15,2 1-3-15,21-13-6 16,-17 17 17-16,0-1-6 16,-2 4-21-16,5-2-12 15,5-11 3-15,3-2-2 16,47-48 8-16,-56 60-5 16,0 1-2-16,-2 6 4 15,-2-1 1-15,3-2-7 16,-5 16-1-16,0-4-1 15,0 6 12-15,-3 1-2 0,1 2-8 16,-2 16-1 0,-4 3 1-16,-9 61-2 0,17-86 0 15,0-5-9 1,0 0-14-16,0-3-42 0,0 6-52 16,2-2-163-16</inkml:trace>
  <inkml:trace contextRef="#ctx0" brushRef="#br0" timeOffset="169974.07">32017 5034 426 0,'2'0'52'16,"-2"-3"-33"-16,-2 1 3 16,7 2 10-16,-5 10-11 0,0-10-6 15,2 2-4 1,2 5 14-16,-2 2-3 0,2 7-7 15,5 6-4 1,20 69-4-16,-21-68-2 0,0 3 3 16,-1 0-2-1,-3 6 9-15,8 29-1 0,-6 162-11 16,-12-183 4-16,-6 3-5 0,1 1 1 16,-3 5-3-1,-12 40-3-15,-5 3 2 16,-47 135-10-16,69-202-28 15,5-2-10-15,0-8-36 0,-2-3-63 16</inkml:trace>
  <inkml:trace contextRef="#ctx0" brushRef="#br0" timeOffset="170417.39">32409 5503 497 0,'7'-5'91'0,"0"5"-80"15,-1 11-9-15,-4 6 17 16,0 1 11-16,3 2-3 15,-3 20-12-15,2 103-8 16,-4-123-6-16,-2-1 1 0,0 2-2 16,2-3 0-1,0 18-4-15,-2-6-25 16,-3 36-41-16,-1-60-57 16,4-3-52-16</inkml:trace>
  <inkml:trace contextRef="#ctx0" brushRef="#br0" timeOffset="170584.29">32338 5697 507 0,'0'0'29'16,"2"-2"-16"-16,-2 2-10 16,8-4 11-16,33 17-4 0,-32-8-7 15,4-7-3 1,5-2-29-16,-3-1-57 0,19 2-68 15</inkml:trace>
  <inkml:trace contextRef="#ctx0" brushRef="#br0" timeOffset="171215.86">33487 5261 438 0,'-4'-8'61'0,"-3"-11"-19"16,-24-29 12-16,20 43-8 15,2 0 3-15,-2 2-12 16,2 2-15-16,-11-4-15 15,-3 5-2-15,-77 31-5 16,71-16 1-16,-4 3-1 16,-3 7 1-1,3 1 0-15,-31 26-1 0,3 4-3 16,-82 146 3-16,137-177 0 16,6-3-4-16,4-4 0 15,7-2 1-15,9 15-4 16,101 49-6-16,-90-75 7 15,0 1-6-15,0-4-1 16,1-4-4-16,23 4 8 16,-6-7 5-16,54-14 4 15,-99 17 1-15,-4 0 0 16,0 4 10-16,-2-2 7 16,0 0-15-16,-8-2 5 0,-47-12-4 15,39 14 8-15,-2 2-5 16,-4 2-5-16,4 2 5 15,-22 6-3-15,-95 58-3 16,106-44 3-16,0 6 1 16,4 0 3-16,0 2 7 15,-26 31-4-15,8 1 7 16,-57 121-10-16,106-172-8 16,11-1 0-16,8-2 0 0,0-2 2 15,21 15-4-15,7-6-6 16,163 8-37-16,-158-43-58 15,-5 0-124-15</inkml:trace>
  <inkml:trace contextRef="#ctx0" brushRef="#br0" timeOffset="173194.09">28924 7192 400 0,'-4'-4'0'0,"-1"-6"-30"0,8-5 30 16,1 11 18-16,-2-1 17 16,-2 4-19-16,2-2-11 15,3 0 2-15,0-3 10 16,8 3 4-16,-15 3-5 15,2-2 4-15,0 2-4 16,-2 2-4-16,-1 1-2 16,3 0 2-16,0 20 11 0,-2-13 9 15,0 4-12 1,0 2 5-16,-6 4-2 0,-5 20 7 16,-61 136-6-16,55-136-10 15,-8 2 8-15,-2 0-7 16,0 1-8-1,-25 39 2-15,-4-2-5 0,-84 119-1 16,130-184-3-16,6-2 1 16,2-4-1-16,2-2 0 15,-5 9-9-15,7-9-2 16,0 0-18-16,2-11-8 16,-2 1-17-16,0 1-23 15,0-2-40-15,5-11-45 0</inkml:trace>
  <inkml:trace contextRef="#ctx0" brushRef="#br0" timeOffset="173934.16">28815 7415 197 0,'24'-36'0'0,"57"-76"-53"0,-68 94 53 15,1-2 45 1,-1 0 12-16,1 3-6 0,7-15-13 15,42-42 8 1,-63 68-14-16,3 0 19 0,-1 6 13 16,-2 0-11-1,2-4-5-15,-2 4-13 0,-7 8-13 16,2-8-1-16,3 2-6 16,-7 4-7-16,-1 5 0 15,-13 12 3 1,-8 16 4-16,-110 149-6 15,112-150-3-15,0 2-6 0,1-2 3 16,-1-2-2-16,-25 37 0 16,-75 85 0-16,127-152-2 15,2-8 1-15,4-4-7 16,1 0 7-16,-3 2 0 16,4-4 7-16,19-16 6 15,-12 6-13-15,5-8 2 16,5-6-1-16,-4 1-1 15,20-24 0-15,-2-6-3 16,55-89 2-16,-81 128 1 0,-1 2-4 16,0 2 3-1,1 1 1-15,7-16 0 0,30-52 0 16,-38 76 0-16,-3 0 0 16,1 1 0-16,1 0 0 15,9-8 0-15,-3 4 1 16,30-18-1-16,-43 30 0 15,1 0-5-15,-1 2 5 16,0 0-1-16,7 6 1 16,0 7 0-16,20 74 6 0,-22-64 1 15,1-1 0 1,2 0-3-16,1-1 5 0,9 27 1 16,45 97-4-16,-61-130-1 15,2-3-2-15,3-2 1 16,-2-2-3-16,6 8 2 15,-4-7-2-15,1 1 2 16,-10-13-2-16,0-2 2 16,-4 3 1-16,4-1 1 15,-2-1-5-15,2-3 0 16,-13-15-3-16,11 18-13 0,0-1-39 16,0 0-47-1,0 2-91-15</inkml:trace>
  <inkml:trace contextRef="#ctx0" brushRef="#br0" timeOffset="181974.15">33636 4889 127 0,'-10'-3'73'0,"12"2"-25"15,-2-2-11-15,0 3-7 16,0-1-8-16,2-2-8 16,-2 3-7-16,0-4 0 0,-2 4-3 15,0-3 2 1,2 3 2-16,0-3 0 0,-5-1 1 16,3 3 1-16,-5-6 7 15,5 5-1-15,-1 1-3 16,1-1 1-16,0-1-2 15,0 2-5-15,-2-1-3 16,4 2-4-16,0 0 3 0,0-3 2 16,0 3-4-1,0 0 4-15,0 0 2 16,0 0 1-16,-7-1 0 16,3-2-2-16,1 1 6 0,-6 0-3 15,-2-1-8-15,-3 0 2 16,-41-7-2-16,46 10 0 15,-4 0-1-15,-3 2 0 16,-1-2-1-16,-17 4 1 16,-93 14 0-16,105-13 2 15,-3-4-1-15,3 2 1 16,-2-1-2-16,-23 4 1 16,-3-1-1-16,-90 20 0 0,120-22 0 15,3 2-1 1,-4 1 2-16,1 1-1 15,-18 6 0-15,3 0 0 16,-57 30 0-16,76-33 0 16,-1-4-1-16,1 2 1 15,3 2 1-15,-14 8 1 0,-46 36-2 16,63-47 0 0,4 2 0-16,-1-1 0 0,3 0 0 15,-10 9 0-15,1-2 0 16,-27 47 2-1,29-53-2-15,2 2 2 0,0 3 2 16,0 2-1-16,-8 12-3 16,3 6 3-16,-20 63-2 15,32-81 0-15,0-4-1 16,2 4 2-16,-2 0 1 16,0 14 2-16,2 74-5 0,0-87 5 15,0-1 4 1,0 1-5-16,0 0 0 0,2 17-4 15,0-1 5-15,4 91 1 16,-6-103-5-16,3-1 0 16,0 1 2-16,1-3-1 15,0 19 4-15,3-1-5 16,11 62 4-16,-14-81 0 16,1-1-4-16,-3 0 1 15,2 0-1-15,7 13 2 16,16 57-3-16,-20-78 2 15,-2 3-1-15,1 1 0 16,1-2 1-16,6 13-2 16,-2-1 1-16,33 50 1 0,-36-62-2 15,-2 3-1 1,3-5 1-16,0 3 0 0,9 9 3 16,0-1-3-16,44 28 1 15,-49-44 1-15,-4 4-2 16,3-3 0-16,1 0 3 0,9 4-3 15,63 6 2 1,-70-8-2-16,6-5 1 0,0 4 1 16,0-3-2-1,16 4 0-15,6-2 0 16,72 4 0-16,-96-8-1 16,1-2 1-16,-1 0 1 15,4 0 0-15,17-4-1 0,3-2 3 16,70-18-3-16,-93 20 0 15,-2 2 0-15,2-2 0 16,-6-2 1-16,19-5 1 16,67-40-2-16,-82 41 2 15,-1 0-2-15,2 2 1 16,-6-2 0-16,18-13-1 16,0 2 0-16,47-54 4 0,-65 64-3 15,-1 0 0 1,-1-1 5-16,0 3-4 15,5-18-1-15,-3 2-1 16,-1-64 1-16,-12 73 1 16,0-1-2-16,0 0-1 15,0-2 1-15,0-19 0 0,0-74 1 16,0 94-1-16,0 4 0 0,0 0 0 16,0 2 0-1,0-16 2-15,0 2-2 16,0-58 1-1,0 69 0-15,0 1-1 0,0-2 0 16,0 2 1-16,0-18-1 16,0 1 3-16,0-72-3 15,0 83 2-15,0 4-1 16,0-1-1-16,0 6 1 16,0-19 0-16,0-38-1 15,0 57 1-15,0 6-1 16,0-2 1-16,0 0 0 0,0-10-1 15,0 2 3 1,0-35 2-16,0 37 1 0,0 1-6 16,0 1 9-16,0-2-1 15,0-9-6-15,0 2 4 16,0-28-1-16,0 44-2 16,0 4 2-16,0 0-5 15,0 0 3-15,0-4-3 16,0-2 1-16,0 6-1 15,0-1 2-15,0 3-1 0,0-1-1 16,0-4 0 0,0 3 0-16,0-13 0 0,-10 9 1 15,3 4-1 1,3-2 0-16,0 1-2 0,-3 0-2 16,0 0 1-16,-8 3 3 15,13 0 4-15,-1-1-2 16,3 1-2-16,-2 0 1 15,0-2-1-15,-3 2 0 16,3-3 1-16,2 3 0 0,-5-1-1 16,3 1 0-1,-4-2 0-15,1-1 0 0,-19-2 0 16,19 5 0-16,3-2-4 16,0 2 4-16,0 0 0 15,0-2 0-15,-4 2 0 16,2 0 1-16,4 0 0 15,0 0-1-15,0 0 0 16,0 0 0-16,0 0 0 16,4 0-1-16,-8 0 1 15,4 0 0-15,0 0 1 16,0 0-2-16,0 0 0 16,0 0 1-16,4 2 0 0,-4-4-1 15,0 2 1 1,0 0-1-16,0 0 1 0,0 0 0 15,0 0-3 1,0 0 3-16,0 0 1 0,0-2 0 16,0 2-1-1,0 0 2-15,0-2-1 0,4 0-1 16,-8 2 0 0,4 0 0-16,4-3 0 0,-4 3 1 15,0 0 0-15,0 0 0 0,0 0-1 16,0-1 0-1,0 2 1-15,0-1-1 0,0 0 0 16,0 0-2 0,0 0 1-16,0 0 1 15,0 0 0-15,0 0 0 16,2 0-5-16,-2 0 5 0,0 0 0 16,-2 0 2-16,4 0-2 15,-4 3 0 1,2-3 0-16,0 0 0 15,0 0 0-15,0 0 0 16,0 0 0-16,0 0 1 16,0 0-1-16,2 0 0 15,-2 0 0-15,0 0 0 0,0-3 0 16,2 6 0-16,-2-3 0 16,0 0-1-16,0 0 0 15,0 0 1-15,0 0 0 16,0 6 0-16,0-10-1 15,0 4 1-15,0-2 0 16,-2 2-2-16,2 0 2 16,0 0 1-16,-2 0 0 15,2 0-1-15,-4 0 0 16,4 0 0-16,0 0 0 0,0 0-1 16,0 2 1-16,0-4 0 15,0 2 0-15,0 0 0 16,0 0 0-16,0 0 0 15,0 0 0-15,4 6 0 16,-8-10 0-16,4 4 0 16,0-2 1-16,-2 2-2 15,0-3 2-15,0 2-1 0,-2-2 0 16,4 2-1 0,0-2 1-16,0 3 0 15,0 0 0-15,0 0 0 0,0 0 0 16,0-1 0-16,-5 1 0 15,5 0-2-15,0 0 2 16,5 0 0 0,-5 0 0-16,0 1-1 0,0-1-1 15,0 0 2-15,0-1 0 16,0 1-7-16,0 0 7 16,0 0-1-16,0 0 1 0,0 0 0 15,0 0 1 1,0 0-1-16,0 0 0 0,0 0-1 15,0 0 1 1,0 1 0-16,0-1 0 0,-5-1-1 16,5 1 0-1,0 0-2-15,0 0 1 0,5-5-9 16,-5 8 3-16,0-3-2 0,0 0-6 16,-5 0 0-1,5 0-3-15,0 0 6 0,5 2-10 16,-5-4-30-1,0-1-35-15,0 2-30 16,0-1-172-16</inkml:trace>
  <inkml:trace contextRef="#ctx0" brushRef="#br0" timeOffset="193564.44">26957 8962 268 0,'-7'-23'11'0,"3"-1"-1"16,2-20-6-16,0 38 22 15,-1-2-1-15,1 0 0 16,0 2-5-16,-3-8-4 16,0 0 4-16,-5-22 3 15,7 33-10-15,3 1 1 16,0-3-2-16,0 3 6 0,-2-2-9 15,4 2-7 1,-4-1 0-16,2 6 2 0,0-3-3 16,0 0-1-1,-2 0 1-15,2 2 3 0,-2 2-4 16,0-2-1 0,2 3 1-16,0 3 7 0,0 9 4 15,0 15 3-15,0 16-7 16,4 183 5-16,-4-181-4 15,0-3-1-15,2 6 2 0,5-1 7 16,1 54-8 0,46 263 4-16,-43-300-7 0,1 19 3 15,-2 8-2 1,1 4-6-16,12 98 3 16,-3 21 4-16,22 481-7 0,-46-581 0 15,-3 5 0-15,7-10 10 16,5-7-10-16,-1 105 1 15,8-19-1 1,38 270 6-16,-47-401-5 16,1-4 3-16,1-3-3 0,2-8 7 15,3 51-5-15,36 137-2 16,-42-202-1-16,-2-3 5 16,2 6-4-16,-4-2-2 15,5 34 2-15,-5 1 2 0,2 125-3 16,-4-183-4-1,2 3 4-15,2-1 3 0,-2-6-2 16,2 9-2 0,-2-3 2-16,4-8-2 15,-4-5 1-15,0 0-12 16,0 0-1-16,0-1-39 0,0-3 3 16,-6-42-68-16,10 28-128 0</inkml:trace>
  <inkml:trace contextRef="#ctx0" brushRef="#br0" timeOffset="194224.04">25670 13097 280 0,'-16'-1'54'0,"9"-11"-54"16,9 12-2-16,0-1 2 16,-2 1 20-16,3 1-2 15,3 1 1-15,4-2 4 0,29 5-4 16,-30-2 1-16,7-3-6 16,4 0 2-16,4 0-2 15,26-3-7-15,14 1 8 16,228-23 2-16,-216 19-3 15,3 2-6-15,9 4-4 16,3 2 5-16,90 2-8 16,431 36 1-16,-478-30-2 0,2 0 1 15,6-2-1 1,5 3 0-16,143 6 0 0,4-1 2 16,662 23-2-16,-804-34-5 15,-3 4 5-15,-11-4 0 16,-7-1-7-16,130 6-9 15,-18-3-14-15,412 11 7 16,-582-16 7-16,-11 5 8 16,-12-1 8-16,-10 4 5 15,40 5-1-15,38 31 5 16,-115-44-9-16,-3-2 3 16,-3 2 3-16,1-2 8 15,-2 2 0-15,-1-2-9 0,-17-14-5 16,16 10-7-1,-2-5-41-15,2 2-85 0</inkml:trace>
  <inkml:trace contextRef="#ctx0" brushRef="#br0" timeOffset="198593.98">27260 9532 251 0,'-2'-1'9'16,"-1"1"-7"-16,1 0-2 16,0-2 24-16,2 2 5 15,2-3-11-15,-2 3-4 16,0 0 1-16,0 0 5 0,2 0 0 15,-2 0-9 1,0 0 8-16,0 0 4 0,-2 0-9 16,2 0-5-1,-2 3-8-15,0-1 0 0,4 2-1 16,-2-1 0 0,2 6 2-16,-2-1 1 0,2 0-2 15,1 10 1-15,1 0-2 16,10 51 9-16,-12-52-4 15,-2 1-2-15,0 0 0 16,0 0 3-16,0 21-5 16,6 75-1-16,-3-94 0 0,3-2 5 15,-2 2-5 1,4 0 2-16,7 20-2 0,1 1 4 16,39 95-3-16,-45-119-2 15,0 4 2-15,1-6 1 16,-1 2-2-16,11 13-2 15,0-2 2 1,28 36 0-16,-42-61 1 16,-1 4-2-16,1 1 2 0,2-2 2 15,4 9-3-15,39 26-6 16,-44-35 6-16,1 0 1 16,1-2-1-16,-2 0 0 15,7 4 1-15,4-2 2 16,27 0 0-16,-39-10 0 15,2 2-2-15,0-4 8 16,0 0-8-16,6-6 3 16,3-2-4-16,33-42 4 15,-41 42-4-15,-4 3-1 16,3-2 1-16,-1 1 2 0,13-13 0 16,39-56-2-16,-49 64 1 15,3 3 1-15,-4 2-2 16,2 0-1-16,12-9 1 15,-4 3 2-15,30-23-1 16,-44 37-2-16,1 0 2 16,-1-2 0-16,4 2-1 15,7-6-3-15,3-4 3 16,56-15 0-16,-64 20 0 16,0 5 0-16,-1 0 0 15,1 2 0-15,10-4 0 0,38-5-2 16,-51 10 2-1,0 1 0-15,0 0 1 0,0 0-2 16,9 1 2-16,0-1-1 16,35 11 0-16,-44-9-4 15,0 2 4-15,-1 0 1 16,2 0-1-16,7 7 0 16,2-2 0-16,36 32 0 15,-46-35 0-15,0 1-1 16,-1 3 1-16,4-2 2 0,7 12-1 15,42 41-2 1,-50-48 2-16,0 0-1 16,-2-1 0-16,0-2 0 15,11 14 0-15,-4-2 2 16,30 36-1-16,-44-50-2 16,6 1 2-16,-2-1 0 0,1 3-1 15,4 7-1-15,0 2 1 0,25 40 1 16,-32-50-1-1,3 1 0-15,-3-2 0 16,3 0 2-16,4 6-2 16,39 33-1-16,-46-42 1 0,2 1 2 15,3-1-2 1,-2-3 0-16,9 7 0 0,0 3 3 16,26 21-3-16,-36-28-3 15,-2 0 3-15,6 0 2 16,-4 0-1-1,10 10-2-15,2 0 2 0,46 32 0 16,-53-42-1-16,3 0-4 16,-5 1 4-16,1-3 0 15,11 3 0-15,37 11 0 16,-52-18 0-16,3 0 4 0,-2 0-4 16,0 0-2-1,8 0 2-15,-1 0 2 16,30-11-2-16,-36 10 0 15,2-1 0-15,-1-3 2 16,5-1-2-16,10-3-2 16,2-3 2-16,72-32 2 15,-84 38-2-15,-1 0 0 16,1 2 0-16,-1-2 2 16,14-4-2-16,56-30-2 15,-68 34 2-15,1-2 1 16,-3-1 0-16,1 2-2 15,12-7 2-15,-2-2-1 0,34-15 0 16,-53 29-2-16,-3 1 2 16,2-4 2-16,4 4-2 15,0-4 0-15,5 0 0 16,43-22 2-16,-40 17-2 16,1-2 0-16,2 2 0 15,-4-1 2-15,21-8 0 16,56-39-4-16,-84 52 4 0,1 0 0 15,-3 0-2-15,2 4-3 16,5-6 3-16,0 2 2 16,25 2-2-16,-31 4 0 15,-1 0 0-15,1 0 0 16,0 0 0-16,8 2-3 16,3 3 3-16,45 14 2 15,-52-17-2-15,-1 2 0 16,4 2-1-16,-5-2 1 0,11 8 0 15,33 24-1 1,-45-30 1-16,-2 0 0 0,5 2 2 16,-5 0-4-1,10 8 4-15,-1 1-2 0,24 33 0 16,-32-41 0 0,-1 7 0-16,-2-2 3 0,6 0-2 15,7 15-2-15,1-1 2 16,51 50 2-16,-60-66-3 15,1-2-2-15,-2-2 2 0,1 1 2 16,9 6-2 0,30 25 0-16,-38-35 0 0,1 0 5 15,0 1-3 1,0-2-2-16,9 6 0 0,5 0 2 16,37 18-1-16,-50-22-2 15,-4-2 2-15,1 0 1 16,2 1-2-16,9 4-3 15,0 0 3-15,41 10 0 16,-55-16 2 0,1-2-4-16,1-1 4 15,2 3 0-15,5-3-2 0,30 3-2 16,-36-3 2-16,-3 3 1 16,8-2 0-16,-3 1-2 15,16 1 2-15,4-3 1 0,75 2-2 16,-85-4-2-1,-6-3 2-15,1 4 1 0,0-4 0 16,12 0-2 0,-1-2 2-16,40-13 0 0,-58 15-1 15,-2 0 3 1,1-3-3-16,0 0 4 0,7-6-3 16,34-41-1-16,-40 45 1 0,2-3 2 15,3-1-3 1,-4 2-2-16,13-10 2 0,2 0 2 15,39-34-2 1,-57 50 0-16,-1 4 0 0,1-2 2 16,-3 0-2-1,8-4-2-15,1-2 2 16,20-34 1-16,-21 29 0 0,-6 8-2 16,3-3 2-16,-1-1 1 15,11-9-2 1,28-30-2-16,-43 44 2 15,1 0 2-15,1-2-1 16,1 2-2-16,4-6 2 0,0 0 0 16,27-12-1-16,-32 14-3 15,4 4 3-15,1-4 2 16,-1 0-1-16,13-10-2 16,2-2 2-16,46-42 1 15,-62 50-2-15,2 4-3 16,0-2 3-16,3 2 2 15,7-12-2-15,58-41 0 16,-66 50 0-16,3 2 5 16,-3 1-5-16,1 2-2 15,13-11 2-15,-4 6 2 16,54-25-1-16,-57 28-2 16,-3 2 2-16,4 0 1 0,-6 0-2 15,18-7-3-15,-6 4 3 16,43-16 3-16,-64 21-3 15,7 5 0-15,-1-5 0 16,3 0 6-16,14-4-6 16,83-34 2-16,-91 36-2 0,-5 0 5 15,2-1-4 1,-4 1 0-16,17-6 0 0,-4 0 3 16,25-18-4-1,-46 32 1-15,-6 0-1 0,0 0 1 16,-2 0-1-16,2 0-19 15,-8-1-68-15,-11 2-171 16</inkml:trace>
  <inkml:trace contextRef="#ctx0" brushRef="#br0" timeOffset="202145.28">27735 10426 152 0,'-5'-5'69'0,"-4"-3"-57"16,7 7 8-1,0-2 3-15,4 1-12 0,-4 2-5 16,2 0 1 0,2-2-2-16,0 2 3 0,-2 0 11 15,0 0-3 1,0 0 3-16,-2 0 6 0,0 0-5 16,-5 4 1-16,7-4-6 0,-2-2-1 15,-2 2-5 1,1-2-1-16,0 0 5 15,-1 0 0-15,-13 0-10 16,15 2 0-16,0 0-2 0,-4 2 5 16,2 0-6-1,-5 7-1-15,-1 0 1 0,-27 44 0 16,33-42 1 0,-1 1-2-16,3 0 2 0,0 0-2 15,2 13 1-15,18 32-5 16,-13-47 5-16,1-4-1 15,1 3-1-15,-1-5 2 16,8 8 1-16,-1-5 7 16,28 1-5-16,-35-10-3 15,-1 1 3-15,1-5 4 16,0-2-7-16,6-2 3 16,-1-7-2-16,20-33 3 15,-29 38 0-15,1 5-3 16,-1 0 5-16,-2-1 2 15,4-5-2-15,-4-18 0 16,-2 29-2-16,0-2 0 16,-3-1-4-16,3 4-2 15,-6-5 2-15,1 0 5 16,-13-2-5-16,15 8-2 0,-1 2 2 16,1 0 2-16,-2 2-2 15,-6 2-1 1,-3 4 1-16,-24 29 1 0,36-33-1 15,2 1 0-15,-2 1-1 16,0-1 0-16,2 6 0 16,10 31-7-16,-8-40 6 15,6 2 1-15,-2-1-7 16,1-1 1-16,7 6 5 16,1-5 2-16,26 8 0 0,-32-13-1 15,0-1 1-15,-2-4 2 16,1 3-2-16,3-4 0 15,0-2 0 1,4-20 3-16,-11 20-3 0,1-1 0 16,-3 0 0-1,2-2 2-15,-2-6 0 0,-9-32-1 16,5 47 1-16,2 0 1 16,-1 0-3-16,-1 0-2 15,-3 0 2-15,0 0 0 0,-22 4 0 16,25 0-1-1,-5 2 1-15,5 0-1 0,2-2 1 16,-8 6-5 0,4 0 5-16,1 20 0 0,8-24-4 15,-1 2 2 1,-2-2-2-16,2 2 3 0,2 6-2 16,25 26-6-16,-25-36 7 0,4 1-1 15,-2-2-1 1,1 2 4-16,4-3 0 0,0-3 3 15,21-15-3 1,-26 13 1-16,-2-5-1 16,1 3 2-16,-3-1-1 15,5-6-1-15,-5-1 1 16,-9-30 1-16,1 39-2 0,1 0-6 16,1 2 6-16,-3-2 0 15,-4-1-4-15,-23-6-1 16,32 15 2-16,-2 3 3 15,0-2 0-15,-3 1-1 16,0 3 1-16,-2 6 0 16,-14 23-1-16,23-30-2 15,3 2-1-15,2-1 1 16,-3-3-1-16,7 5-3 16,1 1 7-16,33 4 4 0,-36-14-3 15,-3-1-1 1,3-3 1-16,-3 0 3 0,6-2-4 15,14-31 0 1,-24 30 0-16,0-2 0 16,-3 3-10-16,1 0-11 15,-2-4-24-15,-5 0-79 16</inkml:trace>
  <inkml:trace contextRef="#ctx0" brushRef="#br0" timeOffset="202894.26">26084 7860 431 0,'-7'-2'53'16,"-22"8"-27"-16,25-6-5 0,-2 3 12 15,0 0-24-15,-5 4-3 16,-7 7-1-16,-6 8 0 16,-72 89 1-16,78-86-5 15,4-3 4-15,4 0 4 16,-1-4-8-16,-10 22 1 16,8-2 0-16,6 69 1 0,19-93-3 15,-1-2-1 1,5 2 1-16,1-3 2 15,16 10-2-15,115 10 0 16,-117-34-4-16,0-3-3 16,-2-2-24-16,-2-5-23 15,24-5-16-15,-9-5-39 0,34-67-49 16</inkml:trace>
  <inkml:trace contextRef="#ctx0" brushRef="#br0" timeOffset="203102">25979 8189 364 0,'-85'6'39'0,"83"-6"-22"0,2 0-17 15,4 0 2 1,1 0 29-16,6 0-8 0,9 0-7 16,69-4-9-16,-72 2-6 15,2-1 1-15,-3 2-2 16,-1-1-11-16,12-5-22 15,-3 3-38 1,14-32-85-16</inkml:trace>
  <inkml:trace contextRef="#ctx0" brushRef="#br0" timeOffset="203294.32">25903 8007 286 0,'-62'1'232'0,"68"-1"-209"15,6-1-13-15,1-3-1 16,5-2-3-16,13-3-6 16,9 0 3-16,132-27-2 0,-130 29-1 15,0-1-4 1,-1 2-39-16,-4 1-73 0,39-5-140 16</inkml:trace>
  <inkml:trace contextRef="#ctx0" brushRef="#br0" timeOffset="205880.31">26730 8076 266 0,'0'-1'44'0,"-2"0"-15"15,4-6 8-15,-9-5-4 16,5 10 14-16,2-2-14 15,0 2-10-15,0 2 0 16,-2-2-8-16,2 0 1 16,-5 2-7-16,5 0-8 15,0 0 2-15,2 0 0 16,-2 0-3-16,3 0-3 16,-1 2 3-16,20 10 1 15,-13-10-1-15,0-2 1 16,2 2-1-16,3 0 5 15,7 0-4-15,51 4-2 16,-65-6-6-16,-1 3-11 16,4-3-35-16,-4 2-22 15,5 3-9-15</inkml:trace>
  <inkml:trace contextRef="#ctx0" brushRef="#br0" timeOffset="206119.2">26667 8226 430 0,'9'0'0'0,"-3"-1"0"16,33 9 15-1,-28-10-10-15,-3 2 2 0,4 2-1 16,-3-2-6-16,13 2 0 15,0 2-8-15,63 0-7 16,-67-5-80-16,-1-3-172 16</inkml:trace>
  <inkml:trace contextRef="#ctx0" brushRef="#br0" timeOffset="207544.48">27540 7828 150 0,'0'0'76'16,"3"0"-31"-16,-6 0-12 15,3 0-1-15,0 0-9 16,0 0-5-16,0 0-5 0,0 2-13 16,5 0 0-16,-5-2 1 15,-2 0-1-15,2 0 0 16,-3 0-1-16,3 0 1 0,-2 0 5 15,4 0-4 1,-2 0 7-16,-2 0 6 0,2 0 9 16,0 0-3-1,-2 0-5-15,2 0 2 0,4 0-1 16,-8 0-11 0,4 0 0-16,0 0-4 0,0 0 4 15,0 0-5-15,2 0-1 16,0 0 1-16,-4 0 2 15,2 0-1-15,0 0-2 16,0 0 2-16,0 0 3 16,0 0-4-16,-2 0 1 15,2 0-1-15,0 0 5 16,-2 0-4-16,2 0 1 16,0 0 0-16,9 0 10 15,-12 0 1-15,1 0-5 16,2-2-1-16,0 2 1 0,0 0-8 15,-2 4 0 1,0 0 2-16,-5 7 3 0,-4 7-5 16,-2 3 0-1,-16 19 0-15,-7 13 5 0,-86 125-4 16,106-152 0 0,3-2-1-16,4-2 3 0,3-4-3 15,-11 22-1-15,11-7 1 16,10 35 0-16,1-58-5 15,1-3 1-15,6-1 1 0,-1 1 3 16,13 1 0 0,81-12-12-16,-81-4-7 15,1-2-22-15,0 0 7 16,-6-4-17-16,24-8-4 16,-9-2-50-16</inkml:trace>
  <inkml:trace contextRef="#ctx0" brushRef="#br0" timeOffset="207764.27">27407 8224 443 0,'-11'-6'59'0,"-3"4"-39"16,12-1 14-16,0 3 0 16,2 3-16-16,0-3-18 15,0 0-4-15,4 2 4 16,32 9 1-16,-20-14 1 15,1 2 2-15,8-2-1 16,0-3-3-16,17-9-22 16,5-1-16-16,55-56-22 0,-96 60-31 15,-3-3-42 1</inkml:trace>
  <inkml:trace contextRef="#ctx0" brushRef="#br0" timeOffset="207944.32">27556 7997 328 0,'-31'-9'57'0,"2"3"-16"15,-24 12 11 1,57-8 5-16,-2 1-25 0,0-2-2 16,8 0-22-1,7-8-2-15,12 0-4 0,100-46 3 16,-106 51-5 0,1 3-7-16,-1-2-4 15,-4 4-33-15,24-3-55 0,57 20 6 16</inkml:trace>
  <inkml:trace contextRef="#ctx0" brushRef="#br0" timeOffset="208377.48">27831 8297 347 0,'-5'4'29'0,"-2"-2"-25"16,3 1 8-1,-5 3 17-15,-3 0 1 0,-36 38-9 16,39-32-18 0,-1 4 2-16,2 1 6 0,1 2-1 15,-4 17-4-15,2 1-1 0,18 58-1 16,-4-89 4-1,1 2-7-15,1-3 6 0,1-1-4 16,6 1 1 0,31-3 2-16,-39-8-2 0,4-4 7 15,3-7-11 1,-2-2 0-16,11-16 0 0,-4-8 0 16,-1-77 1-1,-23 112-1-15,-3-1 3 0,1 2 3 16,-4 3-6-16,-8-6 1 15,-2 6-2 1,-36 8-12-16,54 0-18 16,1 2-24-16,3-2-25 15,0 2-108-15</inkml:trace>
  <inkml:trace contextRef="#ctx0" brushRef="#br0" timeOffset="209060.13">28454 8131 229 0,'2'0'29'15,"-2"0"-27"-15,0-2 9 16,3 2 20-16,-3 0-24 16,-3-3-7-16,3 1-15 15,-2 2-4-15,2 0-6 16,0 0 16-16,-2 0 4 0,0 0 5 15,-8 5 0 1,8-5 2-16,0 0 11 16,2 0 16-16,-2 0 4 15,0-3-2-15,0 3 15 0,-3 3-8 16,3-6 3 0,2 2-6-16,0 1-2 0,0 0-4 15,0 0-20-15,0 1-2 0,7 12-1 16,-7-3 14-1,-3 2-1-15,1 1-10 0,0-1-2 16,-2 15-7 0,-12 60 2-16,14-71-2 15,2-4 0-15,0-2 0 16,2-2 0-16,-2 9-2 0,4-2-6 16,8 1-35-1,-10-14-67-15,0-4-1 0</inkml:trace>
  <inkml:trace contextRef="#ctx0" brushRef="#br0" timeOffset="209283.94">28269 8279 327 0,'-16'-1'171'0,"5"-9"-147"16,16 8-20-1,-3 2 17-15,0 0-9 0,0 0-10 16,10-3 0 0,5 2-3-16,89-19 1 0,-87 20-10 15,6 0-25 1,-3 0-40-16,1-3-18 0</inkml:trace>
  <inkml:trace contextRef="#ctx0" brushRef="#br0" timeOffset="210176.16">29171 8095 241 0,'3'-9'142'0,"-3"-6"-100"16,7-20 3-16,-19 31 13 0,12-2-2 15,-2 1-12 1,-2 1-16-16,-7-5-5 0,1 0-3 16,-42-18-17-16,40 27-2 15,-3 3 0-15,-3-2 4 16,0 8-5-16,-16 0-2 15,-2 10 2-15,-68 59 0 16,88-64-1-16,3 3 1 16,4-7 0-16,4 5-2 15,-8 13 1-15,20 50-3 16,2-65 4-16,4-1 0 16,-2-2-1-16,3-2 1 15,13 6 0-15,0-2-1 0,50-1 1 16,-70-15-4-1,2 3 4-15,-2-2 1 0,-3 0 2 16,7-6-2 0,-4 6 0-16,-7-19 3 15,-3 17-4-15,-3 4-7 16,-3-2 7-16,0 3-1 0,-11 3 0 16,-71 40 0-16,70-30 2 0,4 3 0 15,-1-1-1 1,0 6-2-16,-13 17 2 0,0 6 0 15,-39 97-2 1,72-132 2-16,2 4 0 0,2-4 2 16,3 1-1-1,7 8 1-15,5-2 0 0,85 7 2 16,-87-26-4 0,4 2-10-16,1-3-43 15,-1-3-76-15</inkml:trace>
  <inkml:trace contextRef="#ctx0" brushRef="#br0" timeOffset="-213052.53">25950 10887 355 0,'-2'-5'13'15,"-8"-3"2"-15,0 2-6 16,-9 2 6-16,17 4 14 15,0-2-9-15,2 2-4 16,0 0-15-16,-2 0 0 16,0 0-1-16,-3 6 4 15,5-6-4-15,-2 4 5 16,-2 2-4-16,-3 3 11 0,-4 7 1 16,-56 62-3-16,53-65 2 15,1 5 0-15,0-4-9 16,4 3 2-16,-11 15-5 15,4 0 5-15,-15 58-5 16,31-73-2-16,2-5 2 16,2 1 1-16,4-1-1 15,3 12 0-15,7-3-9 16,44 25 3-16,-51-45-20 16,-2-1-2-16,2 3-13 15,0-6 2-15,12-1-28 0,50-20-102 16</inkml:trace>
  <inkml:trace contextRef="#ctx0" brushRef="#br0" timeOffset="-210532.49">28962 10050 395 0,'2'6'15'15,"-4"-5"2"-15,0-2 30 16,-3-4 2-16,1 0-8 16,0-7-2-16,-7-32-12 0,13 30-6 15,5 1-7 1,-3 0 4-16,4 1-8 0,6-17-9 15,49-48-2 1,-50 64 2-16,5 4-1 0,-1 0 0 16,6 0-6-1,24-9 6-15,-1 4-2 0,104-21-1 16,-130 31-1-16,-5 2 1 16,-1 1 1-16,-1-2-1 15,16 1-16 1,-4 4-23-16,37 7-19 0,-55-8-43 15,1-1-14-15</inkml:trace>
  <inkml:trace contextRef="#ctx0" brushRef="#br0" timeOffset="-209949.89">29944 9428 333 0,'3'-11'30'0,"-3"0"-8"15,0-10-8-15,-7-21 17 16,3 31 10-16,-3 5-5 16,1 0-9-16,-2 0-7 15,-7-7-11-15,-1 6 7 16,-37 0-10-16,40 8-2 15,-3 5-2-15,-2 4 2 0,1 0-4 16,-17 10-4 0,0 4 4-16,-47 75 0 0,76-88 0 15,2 3-1 1,3-2-1-16,5-1 1 0,0 10 1 16,47 38-5-16,-38-53 4 15,1-2 0-15,2 0-9 16,1-2 3-16,13 2-6 0,-3-2 10 15,42-12 3 1,-68 8-1-16,-2 2 1 16,-2-2 11-16,0 0-4 15,-4-2-1-15,-4-1 1 0,-53-2 3 16,46 11-6 0,-3 4-3-16,-3 0 1 0,4 4 3 15,-20 10-4-15,-65 74 4 16,95-79 1-16,7-3 7 15,-1-1-5-15,3 1-8 16,3 13 6-16,5-1 2 16,48 39-6-16,-41-57-2 15,4-1 3-15,0-4-6 16,4 0-5-16,19 1-50 16,5-4-65-16</inkml:trace>
  <inkml:trace contextRef="#ctx0" brushRef="#br0" timeOffset="-204919.95">27343 11379 211 0,'0'0'16'0,"2"-1"-16"15,-2-1-2-15,4-2 2 16,-8 4 3-16,4-3 13 15,0 3-4-15,-2 0 0 16,-1 0 12-16,1 0-1 16,4 0-3-16,-2 0-4 15,0-1 0-15,0 1 6 16,0 0-9-16,0 0-3 16,-2 0 6-16,4 4 4 0,-4-7 2 15,2 3 5 1,-2 0-5-16,2 0 0 0,0 0-11 15,-2 3-9 1,-1-6 3-16,3 3 2 16,3 0-5-16,-3 0 3 15,-3 0-4-15,6 0 7 0,1 0-4 16,-4 3-4 0,-2-3 2-16,2-3 1 0,0 3-2 15,0 3-2-15,-2-3 2 0,2 0 1 16,0 0-2-1,0 0-3-15,0 0 3 0,-3 1 3 16,3 2-2 0,3 11-1-16,-6-8 2 0,3-1 6 15,-2 2-5 1,2 1-2-16,-5 8 3 0,3-1 4 16,-2 38-8-16,6-43 2 15,-2 0-2 1,0 0 8-16,0-1-8 0,4 6 0 15,-2 1 0-15,12 22 4 16,-11-36-3-16,-3 4-2 16,2 0 2-1,-2-2 3-15,2 7-4 0,2 33-3 16,0-41 3-16,-4 3 2 16,3 2-2-16,-3-2-1 15,4 11 1-15,-1-1 3 16,8 34-3-16,-11-43-2 15,2 2 2-15,-2-3 1 16,0 0 0-16,2 5-2 16,0 0 2-16,3 17 1 15,-3-22-2-15,-2-1-3 16,0 2 3-16,2 1 1 0,0 4-1 16,14 34 0-16,-14-40 0 15,1 3 2-15,-3-4-2 16,4 1-5-16,0 4 5 15,1-2 1-15,8 14 0 16,-8-18-2-16,-3-2 2 16,2 0 1-16,0 0-2 15,10 4-3-15,-3-2 3 16,34 8 2-16,-43-10-2 16,5 5-1-16,-1-5 1 15,1 2 1-15,5-1-1 16,19 5 0-16,-25-6 0 0,-4 1 4 15,3-3-4-15,-3 0 0 16,8 4 0-16,-4-3 3 16,13 5-3-16,-13-8-4 15,-4 2 4-15,2-1 5 16,3 1-5-16,3-4 1 16,2 1 1-16,28-8 2 0,-36 8-4 15,1 2-3 1,0 1 3-16,-3-2 2 0,5 2-2 15,6 0 0 1,-13-3 0-16,0 3 2 0,2-1-2 16,0 1-2-1,0-2 2-15,5 2 1 0,15-7-1 16,-17 4 0 0,2-2 0-16,-3 3 2 0,0-2-2 15,5-2-3-15,1 2 3 0,9-6 2 16,-17 10-1-1,0-1-2-15,-2-1 2 16,4-1 2-16,0 2-3 16,20-14-4-16,-21 5 4 0,3 6 2 15,-2 0-1 1,1 0-2-16,6-3 2 0,-2 1 0 16,11-15-1-16,-16 17-2 15,1-3 2-15,-3 6 2 16,3-3-2-16,1-2 0 15,3-1 0 1,13-14 2-16,-17 19-2 0,-3-2-3 16,0 1 3-1,3 0 2-15,0-1-2 0,5-8 0 16,-5 8 0-16,-1 0 2 16,-2 2-2-16,6-2-4 15,0-2 4-15,3-2 2 16,18-18-1-16,-27 24-2 15,0 0 2-15,3-1 1 16,-2 2-2-16,1-3-4 16,3 0 4-16,6-4 2 15,-8 3-2-15,-1 0 0 16,3 3 0-16,-1-2 2 16,8-3-2-16,30-18-4 15,-40 25 4-15,3-2 2 0,-3 2-2 16,2-3 0-16,2 1 0 15,1 1 1-15,28-3-1 16,-31 0-4-16,2 1 4 16,-1 1 1-16,1 1 0 15,11-6-2-15,-1 3 2 16,30 0 1-16,-41 4-2 16,0-3-4-16,2 3 4 15,-3-3 2-15,13 2-2 16,36-10 0-16,-46 14 0 0,-2-6 2 15,1 3-2 1,-1-2-4-16,11 2 4 0,-2 0 1 16,39 7-1-16,-48-6 0 15,2 2 0-15,-3-1-1 16,3-1 1-16,7 7-4 16,-1-2 4-16,33 18 1 15,-42-24-1-15,0 6 0 16,2-1 0-16,-4-4-1 0,7 6 1 15,18 18-6 1,-27-21 6-16,3-2 1 16,-1 3-1-16,0 1 0 15,4 3 0-15,0 2 1 0,21 23-1 16,-24-30-4 0,-1 2 4-16,0-2 2 0,2 0-2 15,4 4 0-15,-1 1 0 0,22 22 2 16,-29-29-2-1,0 2-7-15,3 2 7 16,-2-1-2-16,3 6 1 16,9 18 1-16,-15-26 0 0,0-3 1 15,3 2-1 1,-3-1-5-16,4 2 5 0,-1 1 3 16,12 14-3-16,-15-16-1 15,2 0 1 1,0 0 3-16,-2 3-3 0,3 1-4 15,-1 1 4-15,7 19 2 16,-9-24-2 0,3 2 0-16,-3-1 0 0,0-3 2 15,2 3-2-15,6 2-3 16,-8-1 3-16,0-3 2 16,2 3-2-16,-2 2 0 15,3 2 0-15,1 2 3 0,14 21-3 16,-16-26-3-1,1-1 3-15,-1 3 2 0,2-4-1 16,3 9-2 0,0-2 2-16,14 18 2 0,-13-25-3 15,-6-1 2 1,2-1-1-16,1 2 2 0,5 0-2 16,31 18-2-16,-34-19 2 0,-3-2 0 15,5 4-1 1,0-1-3-16,9 2 3 0,0 3 2 15,42 24-2 1,-51-27 0-16,-1-5 0 16,2 2 2-16,-4-2-2 15,12 5-5-15,-4-4 5 16,37 2 6-16,-42-3-6 16,-1 0 0-16,1 0 0 15,-2 0 3-15,11 0-3 16,38 0-5-16,-52-4 5 15,5 2 4-15,-2-1-3 16,-1 2-2-16,12-5 2 0,0 0 1 16,49-25-2-16,-53 24-3 15,-2-1 3-15,1 2 2 16,1-2-1-16,15-7-2 16,-2 2 2-16,51-25 1 15,-74 33-2-15,3 2-3 16,0-4 3-16,-1 2 2 15,7-5-1-15,43-25-2 16,-44 30 2-16,-1-4 0 16,2 4-1-16,1-4-3 15,10-4 3-15,5-2 2 0,71-31-2 16,-87 33 0 0,1 7 0-16,1-1 1 0,-3 1-1 15,14-10-2-15,-1 4 2 16,26-16 1-16,-44 24 0 15,-3 0-2-15,0 0 2 16,4 0 0-16,5-2-1 16,47-22-3-16,-49 28 3 0,5-4 1 15,-1 0-1 1,3-1 0-16,13-1 0 0,3-1 2 16,73-16-2-16,-96 18-4 15,0 3 4-15,-2 2 1 16,-2 0-1-16,10-2 0 15,-1 6 0-15,38 10-3 16,-48-12 3-16,1 0-4 16,-1 6 4-1,4-2 1-15,9 6-1 0,58 23 0 16,-64-26 0-16,3-1 3 0,-1 0-3 16,-1 0-3-1,12 8 3-15,-2 0 1 0,39 30-1 16,-59-38-1-1,3 2 1-15,-2-2 2 0,-1-1-2 16,7 12-3 0,1-5 3-16,23 26 2 0,-26-33-1 15,1 0-2 1,2-1 2-16,-1 0 3 0,14 8-4 16,50 39-4-16,-61-45 4 15,-3 2 2-15,-3-2-2 16,2 0 0-16,5 8 0 15,-1-2 2-15,13 10-2 16,-18-20-7-16,-5-2 7 16,0 0-2-16,3 0 2 15,4 2 0-15,-2 1 0 0,22 10-1 16,-29-11 1 0,1 0-5-16,-1-2 5 15,2 2 0-15,1 2 1 16,15 14-2-16,-14-18 2 15,-1-1 1-15,4 2-2 16,-2-3-2-16,6 4 2 0,0 0 1 16,23 10-1-16,-30-14 0 15,-1 2 0-15,-2 1 3 16,1-3-3-16,7 1 2 16,0 2-2-16,38-7 4 15,-38 1-3-15,1 1-2 16,-2 0 2-16,1 0 1 15,12-4-2-15,53-15 0 16,-65 19 0-16,0-4 5 16,0 1-4-16,5 1-1 15,10-8 2-15,3 2 3 16,65-26-4-16,-76 26-1 16,-1 4 0-16,2-3 2 0,-2 4 0 15,16-9-4-15,-2 1 4 16,59-24 0-16,-74 29-2 15,1 0-3-15,3-4 3 16,1 1 3-16,16-8-1 16,80-48-4-16,-102 57 4 15,-1 4 0-15,-1-2-2 16,-3 1-3-16,15-6 3 0,0-1 3 16,39-30-2-16,-48 34-2 15,-1 0 2 1,4-1 3-16,-2-2-4 15,22-12-3-15,3 0 3 0,116-64 3 16,-132 78-3-16,-10-3 0 16,2 5 0-1,2 2 3-15,16-10-3 0,59-13-4 16,-80 23 4-16,-1 0 3 16,-1 3-3-16,-1-2 0 15,15-4 0-15,-3-2 5 0,50-20-5 16,-59 26-3-1,-3 3 3-15,1-1 2 0,-3 1-2 16,13-3 0 0,-3 2 0-16,27-12 3 0,-54 16-3 15,7 0-3 1,-2-3 3-16,2 2 0 0,0-2-4 16,-6-14-7-16,3 15-25 0,-1-4-28 15,-3 0-111 1</inkml:trace>
  <inkml:trace contextRef="#ctx0" brushRef="#br0" timeOffset="-201438.34">27735 12049 227 0,'9'-8'61'16,"-9"4"-35"0,0 4 10-16,-3 0 1 0,3-2-12 15,-2-2-6-15,2 2-4 0,-2-8 6 16,-3 5-1-1,5 3-3-15,-2-1 0 16,2 2 5-16,-3-1-8 16,-9 2-2-16,5-3-8 0,3 3 6 15,-4 0-8 1,2 0-1-16,-7 3 2 0,-3-1 4 16,-30 9-4-16,34-5-1 15,1-2-1-15,2 0 5 16,0 4-6-16,-11 4 1 15,2 4-1-15,-42 51 2 16,51-56-2 0,5 1-1-16,0 2 1 0,0 0 0 15,0 15 0-15,12 59-5 16,-6-76 5-16,9-4 1 16,-1-2 0-16,0 1 3 15,12 3 1-15,4-1 4 0,74-1-2 16,-84-16-5-1,-3-1 3-15,1 2-2 0,-1 0-1 16,12-10-4 0,-5 1 4-16,27-40 2 0,-45 44-4 15,2 0 0 1,-4 0 0-16,0 0 3 0,3-11-2 16,-19-42-2-16,5 57 2 0,2 1-2 15,2 1 1 1,1 2-8-16,-10-4 8 15,5 6-2-15,-22 8 3 16,26-2-2-16,1 2 1 16,-2 2-2-16,4 1 2 15,-9 7-5-15,1 2 5 16,-3 36 0-16,13-46-1 16,0-1-1-16,4 0-3 15,0-1 4-15,0 4-5 16,32 14 0-16,-28-20 6 0,4-2 3 15,-2-2-3 1,1 2 0-16,9-2 0 0,-1 0 2 16,29-17-2-16,-44 14 1 15,0-2-1-15,0-4 4 16,2 1-3-16,1-8-2 16,-1-3 2-16,-2-31 4 15,-6 45-5-15,2 1-3 16,-3-1 3-16,1 4 0 15,-5-6 3-15,-20 15-4 16,25-2 2-16,-6 1 1 16,4 3-2-16,0-3-4 15,-3 9 4-15,-1 1 0 0,4 25-2 16,6-36 0-16,2 0-1 16,2 0 1-16,1-2 2 15,2 4 0-15,2-2 1 16,9-6 8-16,-16-2-1 15,2-4 4-15,1-3-8 16,-1 2 2-16,5-7-6 16,22-32-2-16,-29 42 2 0,0 0 0 15,-4 1-4 1,4 3-8-16,-4-1-33 0,0 1-17 16,-2 14-58-16,-1-10-71 15</inkml:trace>
  <inkml:trace contextRef="#ctx0" brushRef="#br0" timeOffset="-85102.63">21331 11915 403 0,'-2'-4'39'16,"2"9"-27"-16,-5 0-12 0,3-4 4 15,-3 2 21-15,5 1 2 0,14-11-12 16,-14 10-10-1,3-6-1-15,-3 3-4 16,0 0 1-16,2 0 1 16,13 4 5-16,-6-4-2 0,2-1 7 15,0-2 5 1,3 0-3-16,17-7-4 0,9-4-6 16,141-40 0-16,-144 41-3 15,1 6 0-15,0 1 1 16,-2 6 0-16,37-6-1 15,-2 8 0-15,134 18-1 16,-171-25 1-16,-5 7-1 16,-5 1-1-16,-3 0 1 15,19 4 0-15,16 37 2 16,-61-34 8-16,2 0-1 16,-3 1 8-16,-3 2-4 15,-7 11-6-15,-3-2 1 0,-29 15 1 16,48-37-3-1,2-3 2-15,4 0-5 0,-2-2 0 16,0-5-2 0,9-6-1-16,76-58 0 0,-53 58 0 15,5 2-1 1,3 0-1-16,0 2-2 0,41-12 3 16,174-25 1-16,-211 39-5 0,4 6 5 15,6-1-1 1,-5 3-5-16,46-6 4 0,-12 5 1 15,77 38 1 1,-155-29-17-16,-3 2-18 16,-4 1-19-16,-2 2-52 15,-2 8-94-15</inkml:trace>
  <inkml:trace contextRef="#ctx0" brushRef="#br0" timeOffset="-84522.51">21558 12683 437 0,'-16'-22'182'0,"5"19"-182"16,9 11-26-16,2 13 26 15,-4 6 0-15,10 18 3 16,21 132-2-16,-27-139 5 15,-4-4-4-15,2-6-2 16,0-4 1-16,-3 26 1 16,8 34-1-16,-3-85-1 0,0 1 3 15,-3-7 24 1,-2-5-21-16,-1-12-4 0,-5-10-1 16,-49-136 1-16,51 132-2 15,-5-2 0-15,3 0-2 16,7-1-3-16,0-35 5 15,10 0-2-15,83-97 2 16,-74 173 3-16,-1 6-3 16,1 3-1-16,-1-2-2 15,14 10 2-15,49 41 0 16,-75-42 1-16,-2 8 1 16,-9 5 1-16,-5 4-2 15,-7 25 0-15,-10 1-4 16,-88 86-16-16,103-131-23 15,5-1-65-15,3-4-193 0</inkml:trace>
  <inkml:trace contextRef="#ctx0" brushRef="#br0" timeOffset="-84236.47">22149 12547 582 0,'-29'-6'7'0,"2"6"-6"16,5 3-1-1,-25 8 2-15,1 6 6 0,-84 104 7 16,112-85 0 0,2 1-9-16,5 3-2 15,3-5-1-15,-8 33-2 0,27 107-1 16,7-157-3-16,0-2 3 15,4-1-4-15,2-2-14 16,26 12-25-16,6-12-19 16,137-8-19-16,-166-17-9 15</inkml:trace>
  <inkml:trace contextRef="#ctx0" brushRef="#br0" timeOffset="-83672.46">22666 12609 520 0,'-5'0'38'0,"-9"5"-37"0,-25 18 2 16,32-15 17 0,1 11 2-16,-4 4-1 0,-1 6-9 15,-7 28-7-15,-4 9-4 16,-25 131 1-16,43-171 1 15,0-2-3-15,-3-4 0 16,3-8-5-16,-1 18 1 16,21-6-2-16,-10-28 6 15,-4-2 3-15,3-6 4 16,-1-4-7-16,8-14-4 0,1-8 0 16,18-116 2-16,-27 120-5 15,4-1-2-15,-2 0 5 16,3-2 4-16,9-33 0 15,1 2-1-15,51-79 2 16,-68 142 2-16,3 2-3 16,-8 6-4-16,6 2 1 15,3 6 3-15,36 69 3 16,-26-62-3-16,-1 2 1 0,3 2 2 16,3 0-3-1,21 16-2-15,7-2 2 0,145 52 1 16,-165-80 0-1,-9 4-1-15,-5 3 0 0,-6 1 2 16,9 12 9 0,-14 2 2-16,-50 46-4 0,21-70 0 15,-1 0-6 1,-6-2-3-16,-1 0 2 0,-31 0 2 16,-142-16-4-16,177 8-3 0,4-2-10 15,8-2-21 1,5-2-65-16,-14-10-85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36:14.554"/>
    </inkml:context>
    <inkml:brush xml:id="br0">
      <inkml:brushProperty name="width" value="0.05292" units="cm"/>
      <inkml:brushProperty name="height" value="0.05292" units="cm"/>
      <inkml:brushProperty name="color" value="#FF0000"/>
    </inkml:brush>
  </inkml:definitions>
  <inkml:trace contextRef="#ctx0" brushRef="#br0">4795 10051 120 0,'-5'3'23'0,"2"-6"-13"0,1 3-8 15,0 0 6-15,-2 0 2 16,-1-1 0-16,-6 7 4 16,11-8-5-16,-2 2 2 15,2 0-2-15,0 0-2 16,-2 0 5-16,-1 0 1 16,-3-3-9-16,3 6 1 15,3-1-3-15,0-2 5 16,0-2-4-16,-2 4-2 0,2-2 3 15,-2-2 5-15,0 2-8 16,0 0 9-16,0-3-2 16,-3 3 4-16,1 0-5 15,-14 0-5-15,13-1 1 16,1 1 7-16,2 0-5 16,-3 0 6-16,-2-1-3 15,1 1 3-15,-7 0-3 16,10-3-5-16,3 1 6 0,0 2 4 15,-3 0-11-15,3 0 3 16,0 5-5-16,-2-5 11 16,2 0-4-16,0 0-2 15,-2 0 2-15,0 0 9 16,2 0-15-16,0 2 1 16,2-3-1-16,-4 0 7 15,4 1-8-15,-2 0-1 16,2 0 1-16,-2-3 2 15,5 1-2-15,-5 1 0 0,3 1 0 16,-3 0 1 0,0 0-1-16,4 0 0 0,20 3 0 15,-15 0 4 1,2-1-3-16,1 1-2 0,1-1 1 16,14 2-1-1,2 0 0-15,64 2 1 0,-78-6 0 16,1-4 4-16,0 2-4 0,-2 0 0 15,17-4 2 1,-2-1 4-16,50-22-2 0,-67 23-3 16,1 2 1-1,-2 0 3-15,1 2-4 0,10-3-2 16,45 5 2 0,-59-5 4-16,1 5-5 0,1 0-2 15,-2 0 2-15,7 0 1 16,1 5-1-16,18 0 0 15,-30-8 0-15,-2 3 4 16,3 3-4-16,-3-3-3 16,5 2 3-16,0-1 2 15,22 2-1-15,-25-1-2 16,3-2 2-16,-1 2 1 16,1 0-2-16,9 0-10 15,29 17 10-15,-39-18 2 16,1 1 1-16,-3 1-6 0,0-2 6 15,8 4 1 1,-6-5-4-16,10 1-4 0,-14-1 4 16,0 0 2-1,1 0-1-15,-1 0-2 0,5 0 2 16,1 0 0 0,21-1-1-16,-22 1-3 0,-3-3 3 15,4 3 3-15,-2-2-2 0,7 2-2 16,28-6 2-1,-35 2 2 1,1 4-3-16,1-2-5 0,0 2 5 16,5-2 2-16,2 0-1 15,39-4-2-15,-50 4 2 16,3 2 1-16,2 0-2 16,0-2-6-16,7 2 6 15,1-2 3-15,37 6-3 16,-46-4 0-16,2-2 0 15,-2 2 3-15,3 0-3 16,12-2-7-16,41 8 7 16,-53-4 3-16,1-2-2 0,1 2-2 15,-5-4 2-15,15 4 2 16,-3 0-3-16,49-4-4 16,-55 2 4-16,-3 0 2 15,2-2 0-15,1 0-4 16,15 0 4-16,0-2 1 15,69-2-3-15,-79 8-6 16,2-2 6-16,-1 2 4 16,-5 0-4-16,21 0-1 15,60 14 1-15,-81-13 3 16,1-2-3-16,-3 1-4 16,0-2 4-16,14 4 3 15,-2 1-2-15,35 3-2 0,-49-8 2 16,-2 0 2-16,0 0-3 15,0 0-3-15,9 0 3 16,-3-1 4-16,34 2-4 16,-38-2 0-16,-3 1 0 15,2 0 4-15,-1-2-4 16,11 2-2-16,43-4 2 16,-57 0 2-16,5 2-1 0,-1 1-2 15,-2-2 2 1,11 1 2-16,0 1-3 15,22 1-5-15,-35 0 5 0,1-3 2 16,-1 3-2-16,1 0 0 16,4 0 0-16,0 0 3 15,27 4-3 1,-31-2-6-16,0-2 6 0,-1 0 1 16,3 3-1-16,9 0-2 15,34 8 2-15,-42-8 5 16,-1 1-5-16,1-2-6 0,-2 0 6 15,10 2 3 1,-2-2-2-16,28 4-2 0,-40-6 2 16,4 0 1-1,-2 0-2-15,-2 0-5 0,7 2 5 16,1 3 2 0,23 4-1-16,-32-6-2 0,5-2 2 15,2-1 1 1,-2 1-2-16,8 2-4 0,46 5 4 15,-48-12 2-15,-3 4 0 16,3-2-4-16,-2 0 4 16,13 2 0-16,-2-3-2 0,39 6-5 15,-60-3 5 1,7 0 3-16,-3 0-2 0,3 2-2 16,7 0 2-1,2 0 2-15,37 2-3 0,-47-4-5 16,-2 0 5-16,3 0 0 15,2 3 2-15,11-3-4 16,49 3 4 0,-63-3 2-16,2 0-4 0,1 2-6 15,-1-4 6-15,9 4 2 16,4-2-1-16,28 2-2 16,-42-2 2-1,0 4 2-15,0-4-3 0,2 3-6 0,11 0 6 16,0 1 2-1,56 4-1-15,-65-5-2 16,1-3 2-16,-1 0 1 16,3 0-2-16,11 0-5 15,51-3 5-15,-67 0 2 16,0 3 0-16,0-3-4 16,-1 3 4-16,7 0 1 15,3-2-3-15,36 1-5 16,-45 2 5-16,2-1 1 0,1 0 1 15,-3 0-4-15,9 0 4 16,-1 0 0-16,29-1-2 16,-44 1-5-16,2-3 5 15,0 6 2-15,-2-3-1 16,7 0-2-16,16 3 2 16,-21-3 3-16,1 0-4 0,2 0-3 15,0-2 3 1,11 1 1-16,0-5 0 0,54-11-2 15,-59 15 2-15,-1-2 3 16,-1 2-4-16,-2 2-5 16,13-5 5-16,-3 3 2 15,43 2-1-15,-55 1-2 16,-1-2 2-16,2 2 2 16,-1-1-3-16,7 0-6 15,32 1 6-15,-46-1 3 16,5 0-2-16,-2 3-2 0,2-1 2 15,8 0 2 1,1 0-3-16,26 2-3 16,-36-4 3-16,2 0 3 15,-4 0-2-15,2 3-2 0,7-3 2 16,1 1 3 0,28 3-4-16,-30-4-4 0,-3 0 4 15,-5 0 4 1,2 0-3-16,8 2-2 0,26 0 2 15,-35 0 4-15,1 1-5 0,4-3-2 16,-4 1 2 0,7 1 4-16,1 1-3 0,21-2-2 15,-32-1 2 1,1 0 5-16,2 0-6 0,-1 0-3 16,6 2 3-1,0-2 4-15,14-2-3 0,-25 2-2 16,2-1 2-16,0 1 2 15,-2-3-3-15,0 3-7 16,-8 4-2-16,1 1-45 16,7-2-186-16</inkml:trace>
  <inkml:trace contextRef="#ctx0" brushRef="#br0" timeOffset="6660.06">19468 10542 65 0,'-2'-7'74'0,"4"1"-74"15,0 5-62 1,1 2 45-16</inkml:trace>
  <inkml:trace contextRef="#ctx0" brushRef="#br0" timeOffset="6970.33">19475 10501 72 0,'0'0'36'15,"0"0"-36"-15,0-2 1 0,-2 2-2 16,2 0 1-16,0 0-18 15,0 0-17-15</inkml:trace>
  <inkml:trace contextRef="#ctx0" brushRef="#br0" timeOffset="63512.03">4616 13575 191 0,'-22'4'81'15,"19"-6"-51"-15,1 4-18 16,2-2 7-16,0 0 2 16,-2 0 1-16,0 0 2 15,0 0-8-15,2 0-5 16,0 0 4-16,2 0-1 0,-2 0 0 16,0 0-5-1,2 0-3-15,-4 4 4 0,2-4 2 16,0 0-6-16,0-1 0 15,0 2-5-15,0-1 3 16,0 4-4-16,2-2 0 16,-2-2 0-16,2 2 5 15,0 0-4-15,3 1 0 16,-1 1 0-16,23 7 1 16,-23-8-2-16,4-6 1 15,-4 6 0-15,2-2 9 16,5 2-7-16,1-2-1 15,24 6-2-15,-30-7 4 0,0 0 0 16,2 0-3 0,1 1 0-16,10-1 8 15,64-8-5-15,-65 3-1 16,4 0 0-16,-2 1 0 0,0 2-3 16,20-5 0-1,-2 2 2-15,76-15 0 0,-101 20-1 16,3-2-1-16,-3 2 0 0,3 0 4 15,13 0-2 1,2 0-2 0,69 0 2-16,-84-5 1 0,1 0-2 15,-1-1 1-15,2 2-2 0,15-6 1 16,63-14 2 0,-82 12-2-16,3 8 0 15,1-4 1-15,0 2-2 16,18-7 0-16,-1 6 0 0,74-11 2 15,-89 12-2-15,3 2 1 16,2 2-1-16,-2-2 3 16,29-5-3-16,0 3 0 15,106-15 0-15,-132 19 1 16,-4 0-1-16,1 0-1 16,-1 0 1-16,20 0 0 15,78 2 1-15,-103 2-1 16,0 0 0-16,1 0 1 0,-3 0 0 15,19 2 0 1,0-2-1-16,50 4 2 16,-75-6-2-16,2 3 0 15,0-3 0-15,1 1 0 16,7 1 0-16,2 2 0 16,45 6 1-16,-55-8-1 15,1 0 2-15,-1 0-3 16,2 0 2-16,11 4 2 15,48 10-3-15,-61-16-2 16,3 0 2-16,-1 3 3 0,0-2-3 16,11 5 0-16,3-5 1 15,50 8 3-15,-64-5-4 16,-1-4 0-16,2 2 0 16,-3-4 2-16,18 4-1 15,-2-4-2-15,60 2 2 16,-74 0 0-16,3 0-1 15,-3 0-1-15,1 0 1 0,15 2 2 16,55 10-2-16,-74-6 0 16,-2-2 0-16,3 1 2 15,-1-2-2-15,9 2 0 16,1 2 0 0,49-1 1-16,-58-6 0 0,1 2-1 15,1-4 0-15,3 2 3 16,11 2-3-16,0-4-2 15,59 16 2-15,-66-14 2 0,0 3-2 16,-4-2 0 0,2 4 0-16,17-2 2 0,67 21-2 15,-83-26-1 1,-2 2 1-16,3-2 2 0,1 2-2 16,21-2 0-1,0 2 0-15,90 9 2 0,-111-8-2 16,4-1 0-16,-2 0 0 15,1 0 0-15,23 3 1 16,0-3-2-16,80 16 2 0,-107-15 1 16,2-2-2-1,-2 1-1-15,1 1 1 0,21 1 2 16,78 7-2 0,-103-8 0-16,1-1 0 0,3 3 2 15,-4-2-2 1,21 2-2-16,0 2 2 0,81 18 2 15,-102-23-2-15,3 2 0 16,0-1 0-16,0 1 2 16,18 2-2-16,3 5 0 15,74 0 0-15,-93-9 1 16,3 0 0-16,-3 7-2 16,0-5 2-16,23-1 1 15,82 8-2-15,-110-6-1 16,1 0 1-16,3-2 3 0,-2 1-3 15,20 2 0 1,1-1 0-16,82 7 4 0,-99-10-4 16,-2 4 0-1,2-4 0-15,0 0 3 0,21 0-3 16,1 1 0 0,82-1 0-16,-108 0 2 0,1 0-2 15,-1 3-1-15,0-1 1 0,20 2 3 31,80 9-2-31,-96-10-1 0,-3-2 1 0,0-1 1 16,2 0-2 0,18 3 1-16,1-3-1 0,75-10 2 15,-99 5-1 1,3 8-1-16,0-3 1 0,0-3 1 16,18 3-2-1,3 3 0-15,79-8 0 16,-101 0 1-16,4-2 1 15,2 6-4-15,-2-3 4 16,25-4-1-16,116-15-1 16,-135 23-3-16,0 0 3 15,0 0 1-15,0-1-1 16,29 1 0-16,0-3 0 0,119-2 2 16,-142 0-2-16,-1 0-1 15,1 1 1-15,1-5 2 16,32-3-1-16,2-2-1 15,128-32 1-15,-169 38 2 16,0 2-3-16,-2 2 1 16,-2-4 0-16,23-1 3 15,79-14-3-15,-111 21 0 16,-3 0 0-16,1-2 4 0,-1-1-3 16,14 3-1-1,0-3 1-15,48-5 2 0,-65 10-3 16,0 3 0-16,-1-2 1 15,-3 1 3-15,8 2-5 16,-3 1 1-16,12 12-1 16,-23-17 3-16,0 0-2 15,2 0-2-15,-2 0 3 0,4 4 0 16,10 8-2 0,-7-10-2-16,1 1 2 0,4-3 5 15,-3 1-4 1,8 1-1-16,5 1 1 15,49-8 5-15,-59 1-6 16,-1 4 3-16,3-2-2 0,-3 1 9 16,11-4-9-16,2-1 1 15,48-15 0-15,-59 12 3 16,-1 3-5-16,1 2 0 16,-3 2 0-16,13-4 0 15,33 6 3-15,-48 0-5 16,2 2 4-16,-1 0 1 0,-1 0-3 15,13 2 1 1,-2 4-1-16,37 20 2 0,-47-28 0 16,2 2-4-1,0 0 4-15,-1 2 0 0,11 1-2 16,2 1-4 0,46 11 4-16,-55-21 3 0,-1 3-3 15,1 1 0 1,-2 0 0-16,15 0 1 0,55 0-1 15,-68 0-2-15,-3-3 2 0,3 3 3 16,-1-2-3 0,14 1 0-16,-1-4 0 15,54-2 1-15,-68 7-1 16,1 0-2-16,1 0 2 16,-1 0 1-16,13 0 0 15,1 0-2-15,56 0 2 0,-68-3 0 16,1 3-1-16,-1-2-2 15,1 0 2-15,16 2 1 16,68-6 0-16,-83 4-2 16,1-2 2-16,3 0-1 15,-2 0 0-15,22-4-1 16,-1 0 1-16,84-12 1 16,-101 14 1-16,-2 1-4 15,2 2 5-15,-1 0-2 0,23-2-1 16,2-3-1-1,88-14 1-15,-119 20 0 16,2-2 2-16,2-2-4 16,-5 2 5-16,14-2-3 15,52-6 0-15,-77 10-3 16,3 2 3-16,-2 0 0 16,-1 0 1-16,5 2-2 15,2 0 2-15,27 14-1 16,-33-15 0-16,1 2-3 15,-2 0 3-15,1 2 2 0,6 3-1 16,5 0-2 0,29 13 4-16,-39-21-2 0,-2 0-1 15,3 2-2-15,-3 1 2 16,8-1 1-16,17 8 0 16,-27-6-2-16,2 0 0 15,1-2 1-15,-3 2 0 16,4 3 0-16,1 0 0 0,7 13 2 15,-12-16-1-15,-2 0-2 16,2 0 2-16,2 1 0 16,3 2-1-16,0 1-2 15,15 17 2-15,-18-22 1 16,4 1 0-16,-4 0-2 16,0-1 3-16,5 0-2 15,18 3 0-15,-23-4-1 16,0 1 1-16,4-2 1 15,-4 2 0-15,5-2-2 16,2 2 2-16,20 1-1 0,-24-7 0 16,-2 2-1-1,1-2 1-15,-2 2 0 0,10 1 1 16,-1-3-2 0,35-3 2-16,-40 5-1 0,-1-2 0 15,-1 1 0 1,1-1 0-16,9-1 1 15,21-17 0-15,-35 23-2 0,3-4 3 16,2 2-2-16,-2-2 0 16,7 2-2-16,2-2 2 0,28 0 1 15,-37 2 0 1,-1-4-2-16,-2 4 2 0,0 0-1 16,8 0 0-1,-4 0-1-15,26 8 1 0,-26-6 2 16,-2-2-2-16,4 2 0 15,-4 0 2-15,7 1-2 16,20 6 0-16,-27-9 1 16,1 0-1-16,0 0 1 15,-3 0 0-15,5 0-2 16,-1 0 1-16,10 0 0 16,-14 0 0-16,0 0-1 15,1 0 1-15,1 0 1 16,0 2 0-16,3-2-2 15,11 7 2-15,-16-7-1 0,-2-3 0 16,0 2-2 0,2-2 2-16,0 3 1 15,5-2-1-15,-5 2 0 16,2 0 0-16,0 0 0 0,-2 0 0 16,0 0-1-1,2 2 1-15,0 2 1 0,-4-4-1 16,0-4 0-16,0 4-8 0,0 0-1 15,-2-2-32 1,2 2-49-16,-14 6-17 0,18-10-110 16</inkml:trace>
  <inkml:trace contextRef="#ctx0" brushRef="#br0" timeOffset="99424.99">22890 13577 92 0,'0'-8'78'0,"-2"0"-17"0,0-6-30 16,0 13-16-16,0-2-7 15,0-1-8-15,-1 2-10 16,-3-2 6-16,-8-4 4 16,10 2-3-16,2 1 3 15,-1 0 3-15,3 1 0 16,-4-4 3-16,4 4 3 15,-2-2 2-15,0 6 2 16,2-4-2-16,0 2-11 0,0 0-4 16,0 0 4-16,0 0 3 15,2 4-1-15,-4-2 1 16,2-2 5-16,0 4 9 16,0-2-2-16,-2 2 0 15,2-9 1-15,-3 12 11 16,3-3-5-16,0-2-6 15,0-2 2-15,0 2 0 16,3-2-5-16,1 4 3 0,-6-4-3 16,2-1 1-1,0 6-4-15,0-3-4 0,-2-3 1 16,4 6-1 0,-2-1-6-16,0-2 0 15,2-2 1-15,-2 2 1 16,4 0-2-16,3 0 1 0,26-3-1 15,-26 6 4-15,2-6-3 16,0 3-2-16,-1-1 2 16,13 1 2-16,1-2-3 15,54-3 1-15,-66 2-1 16,4 1 2-16,-1 2-1 0,1 0-2 16,13 2 2-1,-1 1 2-15,55 8-3 0,-65-11-1 16,-6-3 1-16,3 6 2 15,4-1-1-15,12 0-2 16,75-10 2-16,-79 8 0 16,4-6-1-16,-3-1 0 15,3 0 0-15,30-7 2 16,3-1-2-16,152-22 0 16,-172 30 0-16,2 0 2 15,1 1-2-15,-1-2-4 16,41-4 4-16,2-2 1 15,173-19-1-15,-215 32 0 16,0-5 0-16,-2-1 1 16,-4 3-1-16,46-4-2 0,151-3 2 15,-205 7 0 1,0 1 0-16,-2 3 0 0,0 3 0 16,29-3 1-1,-6 4-1-15,88 12-2 0,-124-10 2 16,4-5 1-16,-3 2-1 15,-1 1 0 1,20 2 0-16,2-2 2 0,76 6-2 16,-95-12-3-16,-1 4 3 15,3-4 1-15,-4 2-1 0,20 0 0 16,67-2 0 0,-94 4 1-16,3-2-1 0,-1 2-5 15,-3-2 5-15,11 4-1 16,-3 0-3-1,26 11 2-15,-38-12 2 16,-3-1 4-16,2 2-4 0,0-2-2 16,6 2 2-16,3-2 5 15,36-4-5 1,-40 2-2-16,2 0 2 0,3 0 3 16,1-4-3-16,16 2-2 15,76 0 2-15,-89 2 1 16,0 0-1-16,1 2 0 0,4-2 0 15,17 2 3 1,1 0-3-16,83 0-2 16,-101-6 2-16,-4 4 1 15,4 2-1-15,-1-4 0 0,22 4 0 16,2 0 2 0,85 6-2-16,-114-8-3 0,1 0 3 15,1 4 1 1,-4-1 0-16,16-1-2 0,58 13 2 15,-71-9 0-15,-3-4-1 0,4-2-2 16,-2 0 2 0,16 4 2-16,-2-2-2 0,65-2 0 15,-80 0 0 1,-1-2 1-16,-1 2-1 0,1 2-3 16,12-2 3-1,2 2 1-15,56 2 0 0,-68-4-2 16,2 0 2-16,-1 2-1 15,3-6 0-15,18 4-3 16,84-10 3-16,-102 14 1 16,-3 0 0-16,3-2-2 15,0 2 2-15,20 4-1 16,-1 2 0 0,71 14-2-16,-95-20 2 15,4 0 1-15,-5 1-1 0,4-4 0 0,16 4 0 16,1-3 2-1,64 7-2-15,-82-13-2 16,-5 5 2-16,3 2 1 16,-1-3-1-16,18 0 0 15,70 4 0-15,-85-2 2 16,2 0-2-16,0-2-1 16,2 0 1-16,21 0 3 15,3 0-2-15,106-8-2 16,-121 8 2-16,-2-9 2 0,2 4-3 15,-2-1-1-15,31-4 1 16,-2-4 4-16,111-9-3 16,-144 16-2-16,0 3 3 15,-3 4 2-15,-4-2-4 16,22-2-1-16,56 8 1 16,-92-4 2-16,3 0-1 15,-1 0-2-15,-4 2 2 16,8 0 0-16,-3 0-1 15,1 0-1-15,-6 0 1 16,0 1 2-16,3-3-1 16,-5 1-2-16,5-1 2 0,-3 0 1 15,0-6-2 1,-2 4-3-16,-2 2-3 0,-2-2-52 16,-4 0-131-1</inkml:trace>
  <inkml:trace contextRef="#ctx0" brushRef="#br0" timeOffset="102211.99">5046 14359 217 0,'-2'0'31'0,"2"0"-10"15,0 2 2-15,0 1 2 16,0-3 5-16,-6 0-7 16,6 0-9-16,0 0 5 15,0 0-2-15,0 0-10 16,0 0-2-16,0 0 3 16,-4-3-4-16,2 3 0 15,2 0-3-15,-2 0 3 0,0 0-2 16,2 3 0-16,-2-3 3 15,2-3-1-15,0 3-4 16,0 0 0-16,0 0 1 16,0 3-2-16,0-3 1 15,6-3-2-15,-6 3 2 16,2 0 10-16,2 0-3 16,-2 0-1-16,4 3 1 15,1-2 5-15,26 3-7 0,-27 0-4 16,2-4 3-16,3 4 2 15,0-4-4-15,9 5 1 16,55 9-3-16,-61-14 7 16,-1 1-5-16,1-1-1 15,1 0 2-15,16 2 2 16,0-2-1 0,67-12-2-16,-79 11 9 0,-1-3-2 15,-1 1-7-15,1 1-1 0,18-2-1 16,1 4 7-1,71 0-7-15,-91 0 0 0,-1 4 1 16,1-4 1 0,4 2 0-16,14 1-1 0,84-2-1 15,-99-2 3 1,-1-2-2-16,2 3-2 0,-1-2 2 16,18 2 0-1,-3-4-1-15,63 0-3 0,-84 4 3 16,-1 0 2-16,-2 4-2 15,3-4-1-15,13 4 1 16,-4-2 3-16,58 10-3 16,-72-7-2-16,2-5 2 15,2 1 1-15,1 1 0 0,8 1-1 16,42 9 1 0,-54-12 1-16,-4 0-2 15,1 0-1-15,-1 1 1 0,8-1 4 16,-1 3-3-16,32 1 0 15,-38-4-1-15,1 0 4 16,-1 0-4-16,0 0-1 16,8 0 1-16,2 0 2 15,43 0-1-15,-54 0-2 16,3 0 2-16,-1-3 2 16,2 3-3-16,7-1-1 15,48 1 1-15,-59-3 3 16,2 3-3-16,-2 3 0 0,1-3 0 31,7 0 3-31,1 0-3 0,34-4-1 16,-45 4 1-16,1 0 2 15,-1 0-1-15,0 0-2 16,6 0 2-16,-3 0 1 16,8 0-2-16,-13 0-4 15,0 0 4-15,0 0 0 16,3 0 2-16,6 1-4 15,36 6 4-15,-40-10 0 0,-1 2-2 16,1 1-2-16,-3 0 2 16,10-3 2-16,-5 3-2 15,11 0 0-15,-18 0 0 16,0 0 2-16,-2 0-2 16,0-1-2-16,3 1 2 15,-1 0 2-15,2 0-2 16,-4 0 0-16,0 0 0 0,0 0 3 15,0 0-3-15,0 0-3 16,0 0 3-16,0 0 1 16,0 0-1-16,0 0 0 15,0 0 0-15,0 0 1 16,0 0-1-16,9 0-2 16,-7 0 2-16,-2 0 1 15,0-5-1-15,0 5 0 16,0 0 0-16,0 0 3 15,3 5-3-15,-3-5-1 0,0 0 1 16,0 0 2 0,-3 0-1-16,3 0-2 0,0 0 2 15,-2 0 0 1,2 0-1-16,0 0-4 0,0 0 1 16,0 0 2-1,0 0-9-15,2 0-1 0,-2 0-20 16,-2 0-38-16,2 0-84 0</inkml:trace>
  <inkml:trace contextRef="#ctx0" brushRef="#br0" timeOffset="128190.1">8930 14403 233 0,'-5'-12'83'0,"3"4"-49"16,2 7-13-16,-2-2-11 16,2 1-8-1,-2 2 7-15,6-4-1 0,-4 0 2 16,-2 4 3-16,4 0 1 15,-2 0 1-15,0 4-2 16,2-4-8-16,3 4-1 16,-5-8 0-16,0 8-1 15,0-8 1-15,0 4-1 16,2 0 2-16,4 4 6 16,-4-4-1-16,1-4 2 0,-1 4-3 15,1 0 4 1,1 0 2-16,-2 0-4 0,11 0-4 15,-8 0 1-15,-1 0-3 16,3 0-1-16,2 4 1 16,4-4-3-16,3 5 0 15,36 9 1-15,-42-14-1 16,1-5 1-16,3 4 0 16,-3-2-1-16,16 2-1 15,53-3 1-15,-67 4 1 0,-2 1 0 16,1-1-1-16,-1 0 2 15,13 0 1 1,-1 0-2-16,44 0 1 0,-55 0-1 16,-3 0 1-1,1-1-3-15,-2 1 1 0,8 0-2 16,-3 0 0 0,29 5 1-16,-39-6-1 0,2 1 0 15,-3 0 1 1,2-3 0-16,1 3 0 0,5-1 1 15,-12 1 0-15,2 0-1 0,0-3 2 16,-2 6-2 0,2-3 2-16,2 0 1 0,-4 1-2 15,2-1 1 1,2 0-2-16,-4 0 0 0,4 0-1 16,0 0 0-1,1 0 1-15,8 3 0 0,-13-3-1 16,0 0 0-16,2-3 1 15,0 3 0-15,0 0-1 16,0 0 0-16,0 0 0 16,0-1 2-16,0 1-2 15,0 0 1-15,2 1 0 16,-2-1-1-16,11 3 0 16,-9-6 1-16,0 3 1 15,0 0 0-15,1 0-2 16,1-1 0-16,1-2 0 15,6 3 1-15,-9 0-1 0,0 0 0 16,-2-2 0-16,0 2 0 16,2 0 1-16,5 0-1 15,-4 0 0-15,-1 0 0 16,3 0 0-16,-3 0 1 16,4 0-1-1,1 0 1-15,9-4-1 16,-14 4 0-16,0 0 0 0,2-4 0 0,3 4 0 15,5-1 0 1,0-2 0-16,26 3 0 0,-26 3 0 16,-8-2 0-1,1 3 0-15,-1-4 1 16,10 0-1-16,12 4 0 16,-21-4 1-16,1 2 0 15,-1-2-1-15,1 3 0 16,3-2 0-16,0 2 1 15,9 8-1-15,-18-11 1 0,0-1 0 16,0 1 1-16,0-5-2 16,0 1 0-16,0 0-1 15,0-2-2-15,-2 8-5 16,2-2-4-16,0 0-13 16,0 0-17-16,0 0-47 15,-5-10-58-15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38:33.145"/>
    </inkml:context>
    <inkml:brush xml:id="br0">
      <inkml:brushProperty name="width" value="0.05292" units="cm"/>
      <inkml:brushProperty name="height" value="0.05292" units="cm"/>
      <inkml:brushProperty name="color" value="#FF0000"/>
    </inkml:brush>
  </inkml:definitions>
  <inkml:trace contextRef="#ctx0" brushRef="#br0">2116 8242 336 0,'-9'-9'93'15,"0"2"-87"-15,-4 14-3 0,13-1 0 16,2 0 16-16,-4 5 19 15,4 1 4-15,-2 5-25 16,5 5-1-16,8 54 8 16,-11-59-13-16,3-5-3 15,-1 4-3-15,-1-4 1 16,1 16-6-16,9 54-2 16,-13-70 2-16,2 2-2 0,1 4-34 15,-1 5-41 1,0 18-57-16,1 4-141 0</inkml:trace>
  <inkml:trace contextRef="#ctx0" brushRef="#br0" timeOffset="213.92">1969 8887 459 0,'-2'2'0'15,"2"2"-4"1,2 0 0-16,31 20 0 0,-26-24-3 16,3-2 7-1,0 1 10-15,1-4-10 0,12-3-7 16,1-4-21 0,50-43-33-16,-61 38-89 0</inkml:trace>
  <inkml:trace contextRef="#ctx0" brushRef="#br0" timeOffset="453.16">1967 8472 240 0,'-6'-2'233'0,"-2"-6"-216"15,2 0-16-15,14-18 15 0,-2 16 1 16,-2-1-1-16,2 3-6 15,3-5-4-15,9-5-6 16,34-32 0-16,-46 45-2 16,1 2-7-16,1-1-24 15,-1 1-54-15,9-3 5 16,-3 5-126-16</inkml:trace>
  <inkml:trace contextRef="#ctx0" brushRef="#br0" timeOffset="1072.67">2216 8363 350 0,'3'6'5'0,"13"24"-3"15,-10-22 30 1,-2 7 6-16,5 1 5 16,3 2-2-16,5 20-23 15,4 8 1-15,52 127-8 0,-65-143-8 16,0-6 3-16,-2-6 3 15,3-4-8-15,5 18 2 16,1-10-3-16,30 6 0 16,-41-33-1-16,-2 4-1 15,1-3 2-15,1 1 4 16,5-14 8-16,22-67-12 16,-27 68-2-16,3 0 2 15,-4 3 0-15,3 6-5 16,1-9 4-16,-3 5 1 15,6 14-6-15,-6-3 3 0,2 2 1 16,1-1 2-16,1 4 2 16,11-1-1-16,-1 0-1 15,46 0 1-15,-55-11 1 16,-3 3-3-16,4-2 2 16,-1 0 1-16,6-10-1 15,23-60 1-15,-38 56-2 16,-3 0 2-16,3 1-2 0,-2 2 0 15,-4-15 0 1,-1 4 2-16,-22-14-2 0,27 40-5 16,-2 2 5-1,-1 0 6-15,3 2-5 0,-3 2-2 16,3 4 3 0,-5 52-1-16,9-46-1 0,-2 2-1 15,5-2 1 1,0 1 3-16,2 12-2 0,28 57-2 15,-33-77-2-15,3 1 2 16,-1-5-10-16,2 4-28 16,6 1-19-16,-1-7-5 0,34-24 22 15,-41 5-10 1,3 0-61-16</inkml:trace>
  <inkml:trace contextRef="#ctx0" brushRef="#br0" timeOffset="1380.01">2907 8450 196 0,'5'-4'115'15,"-1"2"-99"-15,7-4 2 16,25 34 13-16,-25-18-3 16,-2 4-1-16,2-4-17 15,1 6 1-15,9 12-2 16,0 2 5-16,37 60-2 16,-54-76-7-16,0-4 7 15,-4-4-3-15,2-1 1 16,-2 4 13-16,0-6 5 15,-10-10 3-15,3-1-12 0,-3-3-14 16,2-2 1 0,1 1 2-16,-9-13-4 0,-15-59-8 15,31 71 1 1,2 1 2-16,0-2-13 0,6 1-12 16,3-12 3-1,7 1 5-15,57-30-47 0,-64 44 5 16,5 4-6-16,-1 2-35 0</inkml:trace>
  <inkml:trace contextRef="#ctx0" brushRef="#br0" timeOffset="1979.74">3235 8021 241 0,'-9'-4'237'0,"5"4"-217"15,2 0-20-15,-6 0 0 16,6 7 15-16,20 51 17 16,-11-37-6-16,3 2-11 15,4 6 3-15,-1 2 1 0,14 30-11 16,4 5-2 0,56 158 0-16,-74-191-6 0,-3-4 0 15,-1-4 0 1,-1-6 3-16,10 23-3 0,14 24-2 15,-32-70 2-15,0 1 2 16,2-3 0-16,-2 0 7 16,0-8-1-16,2-11 0 15,2-118-8-15,-2 117-13 16,-2 2 13-16,3 4-3 16,-1 6 3-16,0-20-1 15,1 9-2-15,6-6 3 0,-9 31-4 16,4 4-8-16,-2-1 12 15,5 4 7-15,7 4-5 16,34 48 1-16,-36-47-3 16,-6-2 5-16,3 2-5 15,-1-2-3-15,11 12 2 16,-3-4 0-16,28 29-27 16,-40-47-20-16,0-3-39 15,1-3 10-15,-3-2-43 0</inkml:trace>
  <inkml:trace contextRef="#ctx0" brushRef="#br0" timeOffset="2139.71">3584 8211 122 0,'-9'-6'381'16,"3"2"-348"-16,2 2-19 0,2 2 10 16,-6-4-10-1,6 4-4-15,7 2-10 0,-3-2-14 16,1 0-27-16,3 2-10 0,3 2-43 15,9 2-45 1</inkml:trace>
  <inkml:trace contextRef="#ctx0" brushRef="#br0" timeOffset="2600.11">3930 8224 98 0,'-2'-5'261'0,"-1"2"-220"16,1 3-10-16,0-3 22 16,-3 1-11-16,1 2-6 15,-19 8-17-15,23-3-19 16,-4 2 0-16,2 4 0 16,-2 0 2-16,-3 11-2 15,-13 89-3-15,24-93 3 16,0 0 2-16,2-2-2 15,2-3 0-15,3 16-3 16,5-9 3-16,30 10-4 16,-34-34 2-16,-5-4 2 15,1 0 11-15,-1-1-10 16,9-12-2-16,-8-3 2 16,11-76 3-16,-21 87-4 15,-4-1-3-15,2 3 3 16,0 0 7-16,-3-7-7 0,-4-9 7 15,11 31-7-15,0-2 3 16,5 2-2-16,1 2 5 16,7 8 7-16,8 4-2 15,72 60-10-15,-68-65 0 16,-6-1-1-16,4 3-1 16,-3-7-16-16,20 12-39 15,-5-4-47-15,48 2-65 16</inkml:trace>
  <inkml:trace contextRef="#ctx0" brushRef="#br0" timeOffset="2980.09">2881 8329 143 0,'-12'3'414'0,"12"-3"-414"15,7 0-4-15,6-4 4 0,14-5 20 16,149-54-1 0,-125 32-7-16,5-3-12 0,6-4-29 15,-1 3-169 1</inkml:trace>
  <inkml:trace contextRef="#ctx0" brushRef="#br0" timeOffset="5419.61">4903 8161 254 0,'-2'0'49'15,"0"-2"-30"-15,-2 0-2 16,4 2-1-16,0 0 7 16,0 0 6-16,-3 0-10 15,3 0-5-15,0-2 2 16,0 2 7-16,-2 0-3 16,2 0-4-16,0 0-1 15,0 0-1-15,0 0-2 16,2 0-1-16,-4 0-5 15,2 2 7-15,0-2-7 0,0-2-4 16,0 2 0 0,0 0-2-16,2 0-3 0,21 6 3 15,-17-4 1 1,3 3 8-16,2-4-4 16,3 4-3-16,8-3-2 15,2 3 3-15,50 0-3 0,-67-5-1 16,1 0 0-16,0 0 1 15,-2 0-21-15,5 3-24 16,-4-1-29-16,-5 8-18 0,-7-4 1 16</inkml:trace>
  <inkml:trace contextRef="#ctx0" brushRef="#br0" timeOffset="5639.5">4888 8512 389 0,'25'6'22'0,"-14"-6"-14"16,-1 0 17-16,2-2-4 16,-1 0-2-16,12-2-8 15,52-12-10-15,-59 6-1 16,-1 2-1-16,3 0-44 0,-3-3-41 15,17-6-129 1</inkml:trace>
  <inkml:trace contextRef="#ctx0" brushRef="#br0" timeOffset="6319.93">5520 7818 412 0,'-4'-2'58'15,"4"0"-38"-15,-2-2 14 16,2 2-1-16,6 2 4 0,-6-2-22 16,3 0-13-1,1 1 6-15,3-2 6 0,6-3-6 16,54-12-5 0,-51 16-2-16,-1 2 5 0,1-2-6 15,-1 2 0 1,19-2 0-16,-3 0 3 0,60 2-2 15,-79-2-2-15,-1-3 2 16,-3 4-4-16,2-2-4 16,7 2-17-16,-5-2-9 15,-6 0-25-15,-6 3-7 16,-4-1-50-16</inkml:trace>
  <inkml:trace contextRef="#ctx0" brushRef="#br0" timeOffset="6989.92">5578 7834 338 0,'-15'0'46'16,"-1"-2"-14"-16,16 2-12 0,2 0-11 15,-2 0-4-15,3 0 5 0,1 2 22 16,37 8-15-1,-33-10-4-15,3 3 11 16,1-3-14-16,-1 2-3 16,13 2 4-16,1-3-1 0,55 9-7 15,-64-7-1 1,-3-2 0-16,3 1 2 0,-3 0-4 16,16 3-3-1,-2 3 3-15,51 15 0 16,-74-18 1-16,3 0-1 0,-1 2 0 15,1-1 5-15,2 6-4 16,6 33-1 0,-23-32 7-16,-6 1 2 15,1 0-4-15,-3 2-3 0,-12 14-1 16,-6 2 2-16,-64 74-3 16,80-90-1-16,5 0 1 15,0-1 1-15,1-1-1 16,-10 12 0-16,6-2 0 15,-17 35 2-15,26-46-2 16,3-5-3-16,0 0 3 16,4-2 0-16,-8 10 0 0,2 12-2 15,6-27 2 1,0 4 1-16,2-1-1 0,-2-2-5 16,2 2 5-1,0 0-1-15,12 2-1 0,-12-8-1 16,3 4 2-16,-1 0 1 15,0-2 0-15,8 0-1 16,-1 3 1-16,31-12 17 16,-30 3-11-16,-2 2 0 15,4 0-6-15,-1-3 5 16,14-2-5-16,56-11-2 16,-72 18 1-16,2 0-7 0,-2 0-26 15,2 0-44 1,12-4-64-16</inkml:trace>
  <inkml:trace contextRef="#ctx0" brushRef="#br0" timeOffset="8104.84">6671 7985 432 0,'-50'-57'78'16,"42"50"-47"-16,-2 0-5 15,-1 1 11-15,1 1-15 16,-15-4-7-16,0 3-2 15,-60 12-11-15,72 0 1 16,2 8-5-16,0 4 4 16,2 4 1-16,-11 21-2 0,-22 129 1 15,42-144-2 1,0-1 3-16,4-4-3 0,0-2 0 16,5 21 0-1,7-10-3-15,46 22 2 0,-49-58 1 16,1-2 1-16,1-4 13 0,1-3-9 15,13-12-3 1,0-13-2-16,42-121 4 0,-66 125-4 16,-3 2-5-1,0-2 4-15,-2 0 0 16,2-35-8-16,-19-143 3 16,11 174-4-16,-2 4 6 15,2 4 0-15,3 6-3 16,-3-26 7-16,4 16 0 15,-2 6-1-15,1 33-10 0,6 4 2 16,1 0 9-16,0 8 4 16,5 12 1-16,3 10-2 15,36 126 2-15,-42-127-4 16,4-3 0-16,-1 3 0 16,-3 0 5-16,12 33-3 15,38 107-1-15,-45-163 1 16,2-6-2-16,-1-6-1 0,1 2-7 15,14 3 7 1,-3-12 6-16,54-52-3 16,-69 41-3-16,0-4-1 15,-3 2-1-15,-1 3 1 16,4-17 1-16,-4 5 0 16,-1-28 3-16,-4 54-3 0,-2 0-1 15,2 2-3 1,0 1 1-16,0 5 3 0,20 54 12 15,-18-47-5-15,5 3 1 16,-3-3-4-16,3 0-2 16,4 15 0-16,2-4-1 0,31 28 0 15,-38-52-2 1,-2 1-4-16,-2-1-19 16,3-1-15-16,1-1-34 15,-2 0-44-15,-1-10 6 0</inkml:trace>
  <inkml:trace contextRef="#ctx0" brushRef="#br0" timeOffset="8425.01">6846 7663 468 0,'-4'-3'69'16,"2"-5"-40"-1,-3 0 1-15,7 0-2 0,-2 5 1 16,3 3-17-16,-1 0-12 15,-2 0-4-15,2 0-34 16,0 5 2-16,23 25-21 16,-17-22-57-16,4 4-56 15</inkml:trace>
  <inkml:trace contextRef="#ctx0" brushRef="#br0" timeOffset="8819.79">7336 7927 402 0,'5'-2'108'15,"-18"-32"-80"-15,8 20-10 16,-3 0-2-16,-2 0 5 16,1 1-6-16,-9-13-9 15,-42-35-4-15,49 56-1 16,3 4 10-16,-2 1-9 15,6 0-2-15,-7 1 0 16,4 8-1-16,20 46 0 0,-4-39-3 16,3 3-17-1,1-2-4-15,3 1 8 0,13 17-2 16,0-1 15 0,62 51 3-16,-82-72-2 15,-3 3 3-15,-1-2 5 16,-3 2 18-16,5 15-5 0,-21 48-4 15,6-69 1-15,-4 1-3 16,3-8-8-16,1 3-4 16,-13 2-1-16,0-4-16 15,-39-16-33-15,50 5-70 16,1-4-106-16</inkml:trace>
  <inkml:trace contextRef="#ctx0" brushRef="#br0" timeOffset="9487.03">7301 7632 335 0,'4'4'39'0,"10"9"-28"16,1-1-5-16,66 80 10 16,-62-71 23-16,-3 4-15 15,1 0 9-15,2 1-14 0,18 24-4 16,-5 3-3-1,42 99-6-15,-72-132-5 16,2 0 1-16,-2-4 9 16,-2-3-4-16,2 10-5 0,3 6-1 15,-10-31 5 1,1-4-5-16,0-5-1 0,0-1-26 16,-2-14 17-1,2-7 3-15,20-98-31 0,-3 108 10 16,-3 4 1-16,0-1-4 0,3 2 12 15,12-19 15 1,2 7 4-16,56-24-1 16,-77 53 2-16,1 1 9 15,-3 3 3-15,-2 2 23 16,5 8-25-16,-12 62-1 16,-1-52-1-16,4-1 14 15,-1-1-8-15,3 0-11 16,0 19-1-16,5-1 0 0,15 65-3 15,-11-90-2-15,-3-6 2 16,2-2-3-16,-2-2 0 16,9 4 2-16,1-10 4 15,38-46-1-15,-50 30-3 16,1-1 0-16,-3 2 1 16,0-2 4-16,0-12 2 15,-15-48 5-15,11 70-4 16,-1 0-4-16,6 5-4 0,-3 3 0 15,4-5-10 1,3 9 10-16,30 46 5 16,-28-35-2-16,-1 2-3 15,2 0 2-15,1-2-2 16,7 13-59-16,5-2-20 16,37 5 33-16,-51-39-53 15,-1 2 40-15,-1-3-53 16</inkml:trace>
  <inkml:trace contextRef="#ctx0" brushRef="#br0" timeOffset="9821.54">8212 7988 176 0,'-2'-17'97'0,"0"3"-29"16,2 0-15-16,-3 2 7 16,1-9-12-16,2 8-11 15,-7 10-31-15,12 12-5 16,2 2 18-16,2 2-1 16,-3 1-15-16,13 13-3 15,-2 6 2-15,47 67 5 16,-54-90-7-16,1-3 0 0,-1-3-5 15,2-4 5-15,10 2 2 16,38-31 0-16,-56 15 2 16,2-2 0-16,-2 0-3 15,-2-1-1-15,2-12 2 16,-1-2 1-16,3-47-2 16,-6 77 1-16,-2-1 9 15,2 4-11-15,0-2-4 0,4 4 4 16,4 3 10-1,42 42-6-15,-40-41-4 0,1 2-1 16,2-2-3 0,-2-1-69-16,13 14 23 0,48 25 37 15,-63-44-201 1</inkml:trace>
  <inkml:trace contextRef="#ctx0" brushRef="#br0" timeOffset="10299.75">8820 7774 105 0,'-6'-10'296'15,"-1"2"-265"-15,3 2-26 0,-8-8 7 16,-1-9 26 0,11 23 36-16,0 3-32 0,0-1-30 15,-1 2-11 1,-6 6 7-16,0 7 3 0,-37 77-4 15,42-77-2-15,0 4-1 16,4-2-1-16,4-1-2 16,-2 22-2-16,6-1 3 15,34 65-2-15,-32-94 0 16,1-2-5-16,-3-2 5 16,4-2-3-16,10 3-2 15,44-19 5-15,-56 1 0 16,-1-1 0-16,1-4-3 0,0 0-15 15,7-15-1 1,-3-2 8-16,20-73 2 0,-34 89 8 16,2 3 2-1,-4 2 2-15,-1 5 7 0,3-10 9 16,-2 7 2 0,-7 15-12-16,9 0-5 15,2 4 3-15,0 3-5 16,5-1 8-16,4 10 4 0,33 52-12 15,-34-63-1-15,3 3-1 16,-1-3-14-16,-4 0-67 16,7 8-68-16,-1-5-145 15</inkml:trace>
  <inkml:trace contextRef="#ctx0" brushRef="#br0" timeOffset="10439.91">9052 7583 226 0,'-11'-1'278'0,"8"-2"-278"15,3 2-115-15,-2-5-36 16</inkml:trace>
  <inkml:trace contextRef="#ctx0" brushRef="#br0" timeOffset="11069.68">9254 7711 463 0,'-4'2'61'16,"-7"5"-45"-1,3-1 6-15,-4 40 9 0,10-32-12 16,4 3-5-16,-2-2-4 0,0 3-4 15,4 14-3 1,4 0-1-16,27 40-4 0,-24-69 0 16,-1-3-4-1,2-3-23-15,-1-2 25 0,12-5-3 16,33-62-10 0,-54 54-3-16,0 0 12 15,0-4 7-15,0 1 0 16,0-19 1-16,-2 0 8 0,-2-44 6 15,0 84 0-15,0 0-14 16,0 2 4 0,2 4 2-16,2 7-5 0,2 8 2 15,32 69-1-15,-32-71-1 16,4-2-1-16,-4 0-2 16,0-6 2-16,5 15-9 15,32 13-9-15,-35-42-11 16,1-3 25-16,-1-2 4 0,3-4 1 15,7-9 1 1,-3-10-1-16,30-63-1 16,-33 77 3-16,4 10 2 15,-3 3-4-15,2 4 0 0,14-4 36 16,2 11-27 0,71 50-7-16,-82-45 26 15,-7 6-22-15,-1 0 3 16,-4 2 26-16,11 19 20 0,-11 75-43 15,-18-101-5-15,1 4 11 16,-5-3-14-16,-1-1-4 16,-10 12-2-16,-4-3-9 15,-38 12-38-15,69-35-29 16,-2-2-64-16,0 1-145 16</inkml:trace>
  <inkml:trace contextRef="#ctx0" brushRef="#br0" timeOffset="14131.74">16064 7525 115 0,'2'-6'280'15,"-4"0"-260"-15,-10-15-20 0,12 17-40 16,-2 1 15-16,-2 1-1 15,2 0-76-15</inkml:trace>
  <inkml:trace contextRef="#ctx0" brushRef="#br0" timeOffset="17869.81">12399 7753 461 0,'0'-4'104'16,"-2"-2"-70"0,-21-5-28-16,21 9 20 0,-2 2 3 15,-4 2-2 1,2 2 5-16,-9 7-8 0,-47 53-9 15,45-41 5-15,0 1-8 16,-3 3 6-16,2-4-14 16,-18 22-3-16,5-1-1 0,-40 50 0 15,67-84-1 1,-4 0-11-16,4 1-24 16,-1-4-11-16,-3 7-10 15,-1-4-7-15,7-6-9 0,-1-12-27 16,3-2-15-16</inkml:trace>
  <inkml:trace contextRef="#ctx0" brushRef="#br0" timeOffset="18049.86">12051 7958 355 0,'2'-22'112'16,"3"7"-46"-16,-5-6-18 16,2 24-14-16,-2-3-1 15,0 1-1-15,3 2 1 16,5 3-11-16,7 2-15 15,75 34-5-15,-70-30 1 0,5-1-3 16,2 0-21 0,-1 0-39-16,25 12-39 0,101 49-95 15</inkml:trace>
  <inkml:trace contextRef="#ctx0" brushRef="#br0" timeOffset="18861.34">14758 7611 512 0,'-6'0'70'0,"-7"2"-53"16,-6 3 9-1,-30 47 22-15,38-36-1 0,-2 4-11 16,1 2-12 0,2 3-23-16,-13 19 4 0,-39 97-5 15,57-125-1 1,1-2 0-16,0 0-24 0,2-2-20 16,-6 13-11-1,2-8-3-15,-3 4-27 0,7-23-40 16</inkml:trace>
  <inkml:trace contextRef="#ctx0" brushRef="#br0" timeOffset="19044.53">14531 7818 374 0,'7'0'125'16,"-5"6"-91"-16,0 0-8 0,2 5 6 15,1-3-8-15,6 11-9 16,4 1-6-16,50 60-5 15,-51-62-3-15,-6-1-1 16,1-1-34-16,-1 0-78 16,4 18-70-16</inkml:trace>
  <inkml:trace contextRef="#ctx0" brushRef="#br0" timeOffset="19799.88">13927 8801 496 0,'-7'-4'110'0,"3"4"-73"15,0 4-22-15,-4 0 25 16,-7 2 3-16,-3 8-4 15,-53 43-23-15,60-44-5 0,-5 1-10 16,1 2 1 0,-1 2-2-16,-19 18 0 0,-82 109 0 15,102-123-8 1,1-6-21-16,6-4 1 0,1-2-15 16,-7 7-32-1,8-6-31-15,12-19 10 0,2-6 20 16,3-2 2-16,-1-1 5 15,0 0-10-15,9-17 79 16,2 2 49-16,25-45 31 0,-43 69-16 16,-1 4 7-1,1 0 3-15,-1 2-15 0,0-2-16 16,-2 14-12 0,4-7 3-16,3 2 5 0,4 3-2 15,0 1-11 1,16 9-12-16,6 4-12 0,92 40 3 15,-104-56-5 1,-2 0-1-16,1-2-12 0,-2-2-46 16,16 4-44-16,-8-2-86 15</inkml:trace>
  <inkml:trace contextRef="#ctx0" brushRef="#br0" timeOffset="20970.79">11895 7485 403 0,'-13'0'212'0,"-1"7"-175"16,-30-6-30-16,44-1 13 16,0-1 16-16,0 1-27 15,2-3-9-15,0 2-25 16,3-2 1-16,11-7-21 16,-10 7-8-16,1-6-48 15,1-1-34-15</inkml:trace>
  <inkml:trace contextRef="#ctx0" brushRef="#br0" timeOffset="21130.34">12046 7351 378 0,'14'-13'103'15,"6"3"-57"-15,-20 10-22 16,0 0 3-16,0 0 4 0,0 0-14 16,2 0-17-1,0 0-21-15,14 1-22 0,-9-2-23 16,-1-2-21-16,4 2-28 15,1-4-106-15</inkml:trace>
  <inkml:trace contextRef="#ctx0" brushRef="#br0" timeOffset="21299.9">12331 7265 327 0,'14'-7'71'16,"-9"6"-43"-16,-5-1-5 0,0 2 15 15,0 0 21 1,0-2-20-16,0 2-24 0,2 0 1 15,-2 4-10-15,2-3-6 16,2 2-13-16,1-1-48 16,4 2-70-16</inkml:trace>
  <inkml:trace contextRef="#ctx0" brushRef="#br0" timeOffset="21449.84">12501 7417 458 0,'-4'24'27'0,"-19"37"-25"0,19-57 8 16,2 3 6-1,2-1-16-15,0-1-27 0,-2 4-82 16,4 1-119 0</inkml:trace>
  <inkml:trace contextRef="#ctx0" brushRef="#br0" timeOffset="21629.79">12539 7703 403 0,'-2'25'36'0,"-13"47"-26"15,13-64 21 1,-2 2 4-16,0-1-16 0,2-4-17 16,0 12-2-1,-3-6-1-15,3 23-64 0,2-31-22 16,0 0 19-16,2 4-39 15</inkml:trace>
  <inkml:trace contextRef="#ctx0" brushRef="#br0" timeOffset="21770.01">12522 7976 310 0,'0'15'66'16,"2"1"-16"-16,-14 44-13 16,10-51 8-16,0 0-8 15,-3-1-11-15,3-2-1 16,-2 4-8-16,0-1-17 15,4-2-4-15,0-13-42 16,-3 2-48-16,0 2-58 16</inkml:trace>
  <inkml:trace contextRef="#ctx0" brushRef="#br0" timeOffset="21959.97">12339 8229 585 0,'-27'31'30'16,"-2"-8"-26"-16,-58 32 25 16,74-51 4-16,3 0-26 15,8-3-7-15,0 2-26 16,-4-3-63-16,6-22-60 16,6 13-68-16</inkml:trace>
  <inkml:trace contextRef="#ctx0" brushRef="#br0" timeOffset="22119.75">12065 8279 578 0,'-16'-7'37'16,"5"3"-15"-16,2-1 12 16,0 2-34-16,-9-10-5 15,-13-29-52-15,29 26-123 16</inkml:trace>
  <inkml:trace contextRef="#ctx0" brushRef="#br0" timeOffset="22261.88">12236 7961 635 0,'-11'0'29'16,"4"2"-20"-16,-6-4-9 0,-9-10-10 15,20 6-71-15,-1 1-52 16</inkml:trace>
  <inkml:trace contextRef="#ctx0" brushRef="#br0" timeOffset="22436.77">12321 8021 196 0,'-21'11'418'15,"2"2"-395"-15,-14 11 5 16,-73 22 19-16,98-50-47 16,-1 4-2-16,1-6-75 15,2 0-117-15</inkml:trace>
  <inkml:trace contextRef="#ctx0" brushRef="#br0" timeOffset="22599.89">12150 7732 329 0,'-85'28'321'0,"66"-27"-293"16,9 2-8-16,1-3-1 16,2-3-19-16,-8 2-53 15,3-3-76-15,3-24-209 0</inkml:trace>
  <inkml:trace contextRef="#ctx0" brushRef="#br0" timeOffset="22771.76">11841 7991 579 0,'-8'-9'40'15,"3"2"-14"-15,1-14-25 16,4-2-1-16,60-74-57 15,-37 74-81-15,0 5-193 16</inkml:trace>
  <inkml:trace contextRef="#ctx0" brushRef="#br0" timeOffset="22939.51">12345 7533 459 0,'-4'-1'195'15,"0"1"-166"1,-6 0 8-16,-46 0 1 0,50 0-21 16,1 0-17-1,3-3-20-15,2 3-73 0,-4 3-104 16</inkml:trace>
  <inkml:trace contextRef="#ctx0" brushRef="#br0" timeOffset="23091.58">12499 7493 595 0,'2'9'24'0,"-4"-5"-23"0,-18 1 37 15,13-3 2 1,3 2-40-16,2-2-7 0,2 4-84 16,0 4-149-1</inkml:trace>
  <inkml:trace contextRef="#ctx0" brushRef="#br0" timeOffset="23549.73">14903 7853 292 0,'-16'25'454'0,"-6"-4"-426"0,-58 5-26 15,82-29 3-15,-2 3-5 16,0-1-22-16,0-3-31 16,0-3-55-16,0-4-84 15</inkml:trace>
  <inkml:trace contextRef="#ctx0" brushRef="#br0" timeOffset="23720.42">14687 7982 671 0,'-27'3'46'16,"7"-2"-43"-1,5 1 10-15,1-2 1 0,-12-2-14 16,5-3-47 0,-14-35-45-16,31 27-79 0,10 3-192 15</inkml:trace>
  <inkml:trace contextRef="#ctx0" brushRef="#br0" timeOffset="23887.58">14602 7830 603 0,'-11'0'95'0,"2"0"-71"16,-4 0 17-1,-2-3-15-15,-12-21-26 0,27 18-26 16,2-5-50-16,0-1-84 15,5-1-228-15</inkml:trace>
  <inkml:trace contextRef="#ctx0" brushRef="#br0" timeOffset="24069.66">14756 7411 583 0,'-4'0'109'15,"-57"-12"-80"-15,53 8-1 0,-2 0-12 16,4-1-16 0,1 1-30-16,-5-3-69 0,-4-19-45 15,23 24-52 1</inkml:trace>
  <inkml:trace contextRef="#ctx0" brushRef="#br0" timeOffset="24239.86">14876 7724 607 0,'-11'16'11'0,"2"0"-4"16,-4 10 37-16,-14 30 21 16,27-58-39-16,2 0-26 15,3 0-35-15,-1-3-33 16,5-8-180-16</inkml:trace>
  <inkml:trace contextRef="#ctx0" brushRef="#br0" timeOffset="24400.25">15105 8036 645 0,'-19'5'32'16,"5"-3"0"-16,-1 0 0 15,1-2-32-15,-12 0-27 16,1-4-69-16,-49-12-126 0</inkml:trace>
  <inkml:trace contextRef="#ctx0" brushRef="#br0" timeOffset="24571.98">14649 8278 627 0,'-11'0'53'16,"-4"0"-23"-16,-4-9-6 0,-10-25-24 15,27 21-31 1,4-4-85-16,3-2-148 0</inkml:trace>
  <inkml:trace contextRef="#ctx0" brushRef="#br0" timeOffset="24749.77">14616 7938 619 0,'-20'5'54'0,"-67"-12"-28"16,71 2 24-16,0 1-30 15,1-1-20-15,1 0-27 16,-10-5-78-16,0-4-169 15</inkml:trace>
  <inkml:trace contextRef="#ctx0" brushRef="#br0" timeOffset="24909.67">14321 8041 609 0,'-10'-5'56'16,"5"1"-37"-16,0 3 11 0,3-4-23 15,-7-6-7 1,5-5-51-16,6-73-70 0,5 73-136 16</inkml:trace>
  <inkml:trace contextRef="#ctx0" brushRef="#br0" timeOffset="25082.08">14491 7449 635 0,'-11'-4'56'0,"0"-2"-14"0,-3-5-4 15,-15-18-38-15,31 19-1 16,1 2-19-16,1-1-71 16,3 0-73-16</inkml:trace>
  <inkml:trace contextRef="#ctx0" brushRef="#br0" timeOffset="25221.58">14818 7489 546 0,'-2'13'47'0,"2"17"-39"16,-6-10-7 0,-40 21-1-16,42-37-23 0,-4 1-95 15</inkml:trace>
  <inkml:trace contextRef="#ctx0" brushRef="#br0" timeOffset="25549.96">13511 9376 720 0,'-14'0'62'0,"12"-4"-62"16,4 2-13 0,-2-5 9-16,2-7-78 0,29-79-69 15</inkml:trace>
  <inkml:trace contextRef="#ctx0" brushRef="#br0" timeOffset="25720">13746 8879 722 0,'-23'-5'42'0,"2"-1"-34"16,-10-13 5-16,-52-23-13 16,79 28-58-16,0 0-108 15</inkml:trace>
  <inkml:trace contextRef="#ctx0" brushRef="#br0" timeOffset="25895.65">13916 8537 745 0,'-4'1'31'15,"-83"-5"1"-15,78-4-14 16,2 4-18-16,0 0-7 15,5 0-30-15,0-4-92 16,4-1-95-16</inkml:trace>
  <inkml:trace contextRef="#ctx0" brushRef="#br0" timeOffset="26071.63">14277 8765 684 0,'-7'6'28'0,"5"2"-14"0,-3-2 49 16,3 0-22 0,-4 4-41-16,2 0-4 0,8 5-53 15,4-12-33 1,1 0-81-16</inkml:trace>
  <inkml:trace contextRef="#ctx0" brushRef="#br0" timeOffset="26231.67">14571 9212 682 0,'-15'14'32'15,"3"0"-10"-15,-15 10 35 16,-4 0-16-16,-58 26-40 16,76-50-1-16,0 0-50 15,1 0-119-15,1 2-274 16</inkml:trace>
  <inkml:trace contextRef="#ctx0" brushRef="#br0" timeOffset="26399.54">13873 9689 721 0,'-31'18'23'15,"-2"-13"-22"-15,-49-46 38 0,70 25-13 16,4-4-26-16,1 0-8 15,3-2-48-15,-6-18-68 16,6-2-103-16</inkml:trace>
  <inkml:trace contextRef="#ctx0" brushRef="#br0" timeOffset="26569.93">13524 9254 594 0,'-63'-62'24'0,"53"50"-10"16,-4 0 18-16,-4 0 0 0,0 2-17 16,-11-12-12-1,0 2-3-15,-31-31-24 0,56 44-58 16,-1 3-128-16</inkml:trace>
  <inkml:trace contextRef="#ctx0" brushRef="#br0" timeOffset="26734.77">13461 9078 115 0,'-6'1'558'0,"2"2"-541"0,6 1-14 16,-9-4 26 0,9 2-17-16,7-2-12 0,4-2-23 15,7-1-89-15,1-2-148 16</inkml:trace>
  <inkml:trace contextRef="#ctx0" brushRef="#br0" timeOffset="26899.67">13949 9364 341 0,'-6'12'290'16,"0"22"-274"-1,-4-16 23-15,-26-3 54 0,32-20-64 16,2-2-29-16,2-3-23 15,4-3-78-15,1-8-41 16,50-70-132-16</inkml:trace>
  <inkml:trace contextRef="#ctx0" brushRef="#br0" timeOffset="27059.97">14277 8968 557 0,'-14'0'83'0,"6"1"-54"16,-1-1 7 0,0 0-13-16,-7 2-23 0,-13-4-24 15,27 1-91 1,-4-1-163-16</inkml:trace>
  <inkml:trace contextRef="#ctx0" brushRef="#br0" timeOffset="27235.52">14085 8995 309 0,'-29'6'322'16,"10"-1"-305"-1,0-5 1-15,2 1 29 0,-22-1-34 16,-54-12-13 0,82 6-42-16,0 0-63 0,0 2-141 15</inkml:trace>
  <inkml:trace contextRef="#ctx0" brushRef="#br0" timeOffset="27379.9">13646 9018 663 0,'-15'6'28'0,"1"-5"-18"0,-10-1 25 15,-29-15-13-15,49 8-22 16,0-1-38-16,4-2-59 15,4 0-107-15</inkml:trace>
  <inkml:trace contextRef="#ctx0" brushRef="#br0" timeOffset="28629.82">12613 7797 297 0,'-7'0'66'0,"-20"6"-26"0,25-6 10 16,-3 0-13-1,3 0 2-15,-4-3-9 0,-3 3-5 16,-20-6-9-16,27 5-7 16,-2-2 8-16,-2 3-5 15,2 0 10-15,-7 0-2 16,-1 3-7-16,-27 18 6 16,28-13 1-16,-1 0-7 15,1-2-2-15,-2 2-2 16,-9 6 10-16,-5-2-4 15,-51 28-7-15,64-33 4 0,4-2-1 16,0 0-6 0,1-1 3-16,-6 3-7 0,-23 16 2 15,33-19-3 1,3-2-1-16,0-2 1 0,2 1 0 16,-2 2-7-1,2-6-17-15,4-2-29 0,-4 5 10 16,0-2-20-16,2-2-35 15,-2 0-108-15</inkml:trace>
  <inkml:trace contextRef="#ctx0" brushRef="#br0" timeOffset="29199.64">12506 7472 308 0,'-7'-3'39'0,"-13"3"-13"15,15 3 16-15,-1-1 2 16,-3 2-14-16,0-1 11 16,-6 8-10-16,-6 0-3 15,-41 33 0-15,49-34-9 16,-3 2-3-16,1 1 3 0,-1 2-4 16,-16 16 4-1,-1 1 1-15,-63 76 0 0,86-94-1 16,-2-2-5-16,5-2-9 15,1 0-5-15,-8 8 3 16,-1 13-3-16,15-34 0 16,0 1-26-16,2 0-21 15,0 0 2-15,5-2-17 16,1-3-32-16,31-33-83 16</inkml:trace>
  <inkml:trace contextRef="#ctx0" brushRef="#br0" timeOffset="29720.75">12117 7231 320 0,'0'0'60'16,"4"2"-45"-16,-4 0 10 16,0 4 43-16,0 10-1 15,-4 76-20-15,2-66-21 16,4 2-1-16,2-2 4 16,0 4-6-16,2 28 10 15,17 132-13-15,-23-161-5 16,0-1-6-16,-2-4-4 0,2-1 8 15,-5 24-4 1,2-5-9-16,-5 40 2 0,8-79-2 16,2-2-2-1,-2-2-16-15,0 1-15 16,2-3-4-16,0 0-15 16,-4-29-44-16,-4 17-51 0,6 8-147 15</inkml:trace>
  <inkml:trace contextRef="#ctx0" brushRef="#br0" timeOffset="30056.35">11764 7713 421 0,'-7'3'113'16,"7"-3"-99"-16,2 2-9 15,3 4 9-15,5 10 37 16,15 4-14-16,102 84-1 16,-98-87-11-16,0-4-2 15,-2 1-7-15,-4-4-7 0,25 15-2 16,-7-7-7-1,43 15 0-15,-82-28-1 0,1-3-18 16,-1 2-22 0,-2-1-26-16,0 8-63 0,-16 23-141 15</inkml:trace>
  <inkml:trace contextRef="#ctx0" brushRef="#br0" timeOffset="30373.48">11645 8296 494 0,'-2'0'31'16,"4"0"-31"-16,3 0 0 16,1 1 18-16,12-1 14 15,70-5-9-15,-64 2-5 16,0-3-6-16,5-2-3 16,0-4-4-16,27-6-3 15,114-52-4-15,-151 58-28 16,-1 2-69-16,1 2-70 0</inkml:trace>
  <inkml:trace contextRef="#ctx0" brushRef="#br0" timeOffset="31409.57">14417 7353 293 0,'-2'-8'149'16,"-7"-16"-94"-16,9 20-10 0,0-2-8 15,3 2 10 1,-1 0 2-16,0-2-16 0,9-6-3 15,-11 12-12-15,0 1-15 0,2 4 6 16,5 3-3 0,2 6 0-16,6 9 0 0,34 94 7 15,-40-92 1 1,-5-4-8-16,4 2-3 0,-4-3-3 16,9 20 2-1,-3-6-2-15,11 40 0 0,-16-72-13 16,-5 0-3-16,2-2-19 15,1 2-48-15,-1 1 4 16,2-3-57 0,-2-9-37-16</inkml:trace>
  <inkml:trace contextRef="#ctx0" brushRef="#br0" timeOffset="31729.79">14932 7241 217 0,'0'-6'248'0,"-2"2"-193"16,6-5-21-1,-4 4 6-15,-6 6 2 0,4 6 10 16,-4 4-7-16,0 6-17 15,-5 1-7-15,-9 18 1 16,-5 10-3-16,-61 118-9 16,74-138-9-16,1-2 5 15,3-1-6-15,-2-2-2 16,-3 20-5-16,-12 50-24 16,28-81-17-16,1-6-18 0,0 3-15 15,4-3-51 1,7 6-66-16</inkml:trace>
  <inkml:trace contextRef="#ctx0" brushRef="#br0" timeOffset="31969.67">15186 7897 503 0,'-9'2'48'0,"1"-2"-43"0,-2 1 17 15,-7 3 8 1,-4-1-1-16,-61 28-13 0,58-19-5 16,-3-1-8-1,2 0-1-15,1-1-3 0,-23 11 1 16,4 0-4 0,-34 29-32-16,69-48-54 0,4 1-77 15</inkml:trace>
  <inkml:trace contextRef="#ctx0" brushRef="#br0" timeOffset="32259.87">14762 8153 471 0,'-13'-6'47'15,"5"-5"-42"-15,-10-6 41 16,5-3-13-16,-8-50-30 16,23 58 2-16,-2-2-5 15,2 4-5-15,-2-1 2 0,3-10-51 16,-1 3-42-1,7-21-32-15</inkml:trace>
  <inkml:trace contextRef="#ctx0" brushRef="#br0" timeOffset="33124.97">13530 9671 332 0,'-2'-2'62'0,"0"-4"-25"16,0 2 13 0,0-4 1-16,-1-2-1 0,-3-36-9 15,8 38-26 1,0-3-13-16,0 2-3 0,1 1 2 16,1-8-2-1,0-1-3-15,12-24-35 0,-11 38-29 16,-1-3-42-16,-2 5-70 0</inkml:trace>
  <inkml:trace contextRef="#ctx0" brushRef="#br0" timeOffset="33602.93">13729 9318 531 0,'0'-11'0'0,"9"-2"-3"0,5-3-13 16,5-13-21-1,10-7-49-15,67-64-80 0</inkml:trace>
  <inkml:trace contextRef="#ctx0" brushRef="#br0" timeOffset="33800.23">13991 9176 371 0,'-4'6'205'16,"2"12"-195"-16,-2-6-10 15,12 6 0-15,-8-18 1 0,0 0 6 16,2-2-7 0,1 0-8-16,2-2-53 0,21-26-90 15</inkml:trace>
  <inkml:trace contextRef="#ctx0" brushRef="#br0" timeOffset="40620.04">4892 9963 80 0,'0'-4'81'0,"-2"2"-64"16,2 1-3-16,0-4 1 15,-2-2 3-15,0 7-1 0,2-2 2 16,0 2 5 0,0-2-10-16,0 2-3 0,0-2-4 15,-2 0 4 1,2 4-7-16,0-2-3 0,-2 0 1 16,2 0 4-1,2 0-4-15,-2 0-1 0,0-4 0 16,0 4 3-16,-2 0-1 15,2 0 0-15,0 0 6 16,-3 2 8-16,0-2-2 0,1 0-2 16,2 0-4-1,0 0 7-15,-2 0-8 0,2 0-5 16,-2-4 8 0,0 2 3-16,0 4-7 15,-1-2 5-15,1 0 0 16,-2-2 15-16,0 4-17 0,-19 2-9 15,19 0-1-15,-4 5 3 0,0-4-3 16,-1 4 0 0,-7 8 0-16,-1 3 2 15,-37 58-2-15,43-56-2 16,-1 2 2-16,4 1 1 16,1-6 2-16,-9 24 1 15,-15 57-1-15,33-80-2 16,0-4-1-16,2 2-1 0,0-1 1 15,4 22 4 1,3 2-2-16,39 94-3 0,-42-113 3 16,4 1 0-1,-1-2-2-15,4 0 0 0,12 19 12 16,2-4-4 0,85 47-8-16,-94-77-1 0,2-1 1 15,-2-1 2-15,1-4-2 0,21 4 0 16,87-20 0-1,-111 7 1-15,-1-2-1 16,1 1-1-16,1 0 1 16,14-12 5-16,-2-2-5 0,55-56-2 15,-74 66 2 1,-3 4 3-16,-1-2-3 16,0 1 0-16,7-7 0 15,-5 0 5-15,17-46-5 16,-24 49-2-16,2-2 2 15,-1-1 3-15,-2-3-2 0,5-22-2 16,-7-101 2-16,-5 122 3 16,1-5-4-16,-3 5-2 15,-2 0 2-15,-6-20 2 16,-5 2 0-16,-59-50-4 16,64 76 4-16,-5 2 3 15,0 0-5-15,-2-3 1 16,-20-8-1-16,-1 1 15 15,-76-28-8-15,102 50-1 0,-1 1 5 16,-1-1-1 0,3 2-10-16,-20 5-2 0,-49 13 2 15,72-16 3 1,4 0-3-16,0 0-1 0,2-2-10 16,-9 4-6-1,8-2-14-15,-5 4-10 0,15-10-27 16,0 2-57-16,0 0-58 15</inkml:trace>
  <inkml:trace contextRef="#ctx0" brushRef="#br0" timeOffset="44231.09">12969 7538 106 0,'0'0'17'16,"-2"-3"3"-1,0 1 7-15,4-2 1 0,-4 4-1 16,4-1-17-16,-2 1 3 0,0-3-1 15,0 3-2 1,6-6-2-16,-6 6-6 16,0 0-2-16,0 0-3 15,-2 0-12-15,4 0 4 16,-2-2 2-16,0-4 7 16,2 5-7-16,-2 1 4 15,0-3 1-15,0 3-121 0</inkml:trace>
  <inkml:trace contextRef="#ctx0" brushRef="#br0" timeOffset="44869.94">13123 7457 238 0,'-2'-5'44'0,"-1"-4"-16"16,1 1-6-16,-6-8 13 16,2 12 19-16,4 2-8 15,0 0 6-15,-2 2-12 16,-1-2-4-16,-8 6 5 15,4-2-6-15,0 8-24 16,-4 4 3-16,-1 6 0 16,-15 16 8-16,-4 15-9 0,-81 143-12 15,95-162 2 1,5-4-1-16,5-4-1 0,3-5-1 16,-8 16-14-1,9-13-34-15,21-5-29 0,-9-21-11 16,4-6-74-16</inkml:trace>
  <inkml:trace contextRef="#ctx0" brushRef="#br0" timeOffset="45122.9">12809 7467 497 0,'-5'-1'72'15,"8"2"-65"-15,-1 10-2 16,4 0 31-16,1 6-8 16,11 16-6-16,11 11-11 15,111 127-10-15,-104-139-2 16,2 0-60-16,0 3-263 0</inkml:trace>
  <inkml:trace contextRef="#ctx0" brushRef="#br0" timeOffset="47829.85">12298 7644 273 0,'-6'-6'30'0,"1"-2"-21"16,-3-16 12 0,8 18-7-16,0-1-3 0,2 4-4 15,-2-1-6 1,2-3-1-16,-2 3 2 0,2 3-1 15,-4-1-1-15,0 2-13 16,2 0 10-16,-2 0 2 16,2-3 2-16,0 8 13 15,-2-5 5-15,2 0 6 16,-3 0 3-16,0 4 0 16,1 0-1-16,-2 2-2 15,-5 16-5-15,7-22 5 16,0 0-10-16,0 1-6 0,2-1 3 15,0 0-10 1,0 2 7-16,-2 1-3 16,-3 9-3-16,-2 4 17 15,-2 1 3-15,0 6-1 0,-13 15-1 16,-67 112-5 0,74-123 2-16,1-5-4 0,1-2-11 15,1 0 3-15,-5 16-4 16,1-4-1-16,-9 40-1 15,25-64-1-15,0 1-2 0,0-3 0 16,0-1-30 0,0 2-13-16,3 0-8 0,4-3-13 15,-5-6-6 1,-2-2 25-16,-5-5-59 0</inkml:trace>
  <inkml:trace contextRef="#ctx0" brushRef="#br0" timeOffset="48119.65">11901 7784 479 0,'-2'-2'57'15,"2"0"-51"-15,6-4-5 16,-4 4 42-16,21 2 13 16,-17 2-25-16,4 2 6 15,3 4 7-15,4 5-14 0,12 6-1 16,93 77-15-1,-99-78 6-15,-2-1-8 0,4-3-11 16,-3-2 4 0,25 16-3-16,0-6-1 0,78 22-1 15,-110-39-3 1,1-3 0-16,-3 1-19 0,-4-1-29 16,13 2-19-1,-4-3-22-15,9-13-35 16,-27 3-97-16</inkml:trace>
  <inkml:trace contextRef="#ctx0" brushRef="#br0" timeOffset="49099.92">12855 7361 355 0,'-2'-8'49'16,"-5"-9"-32"-1,-13-6 19-15,14 19 25 0,3 4-10 16,-1-2-29-16,0 2 0 15,-1 2-14-15,1 8-5 16,-8 88 7 0,8-63-2-16,-2 1 4 0,1 0 2 15,-1-3-9-15,-2 29 1 16,2-5-2-16,12 47 0 16,-4-100-4-16,6 0-10 15,-4-6 10-15,1 2 12 16,5-4-12-16,35-34 10 15,-34 22-4-15,-2-2-3 0,3-2-3 16,-2 2 0 0,11-18 0-16,-4 4 0 0,12-25-1 15,-31 62 1 1,-2-1-8-16,-1 0 8 0,1 2 13 16,-6 10-13-1,2 6 8-15,-28 73-6 16,34-87 1-16,2 1-3 0,0-3 0 0,-2 0 2 15,4 4-2 1,9-1-10-16,-11-13 10 0,2-3 20 16,2 1-16-1,2-4 6-15,2-4-6 0,3-6-2 16,39-60-2 0,-35 60 1-16,1 1-1 0,-3 4 0 15,-2 2-2 1,11-9 1-16,-6 8 1 15,2 17-8-15,-18 2 2 16,0 6 6-16,0 2 8 16,-3 5-4-16,-1 17-4 15,-25 84-1-15,24-100-20 16,5-2-26-16,0-6-6 16,5 3-21-16,-5 12-36 0,7-4-23 15</inkml:trace>
  <inkml:trace contextRef="#ctx0" brushRef="#br0" timeOffset="49519.79">13660 7788 307 0,'2'0'33'0,"-2"-2"-6"16,5 0 42-1,-1 0 7-15,-6 0-13 16,2 2-5-16,0 2-6 0,-4 0-13 15,-4 4-17-15,-5 10 12 16,-62 69-18-16,52-59 8 16,1 0-5-16,-1 2-8 15,-1 2-5-15,-21 26-2 16,3-4-3-16,-55 81-1 16,89-122-2-16,2 4 0 15,1-9-11-15,3-2-14 16,-4 6-24-16,4-1-40 15,4-14 18-15,4-4-8 0,-4 1-78 16</inkml:trace>
  <inkml:trace contextRef="#ctx0" brushRef="#br0" timeOffset="49769.84">13324 7999 508 0,'-8'0'75'0,"4"0"-43"15,-5-2-18 1,9 10 26-16,5-5 8 16,3 6-10-16,8-1-3 15,2 2-21-15,16 8 11 0,8 4-9 16,112 46-14 0,-130-58-1-16,3-2 0 0,-3 0-1 15,-2-2-4 1,24 10-35-16,-4-2-29 0,62 41-28 15,-94-49-68-15</inkml:trace>
  <inkml:trace contextRef="#ctx0" brushRef="#br0" timeOffset="56119.91">14959 7542 493 0,'-14'-3'72'0,"-7"2"-65"16,-64 13 18 0,71-6 4-16,1-1 21 0,0 6-23 15,-1-1-16-15,-13 10 6 16,4 4 9-16,-45 76-9 15,50-73 3-15,2-2-12 16,1 1 6-16,-1-2-14 16,-13 25-3-16,4-5 3 0,-32 59 1 15,48-95-1 1,0 1-22-16,3-5-21 0,3-2 3 16,-6 6-20-1,5-2-18-15,1-12-26 0,1 0-84 16</inkml:trace>
  <inkml:trace contextRef="#ctx0" brushRef="#br0" timeOffset="56399.78">14525 7638 458 0,'-8'-5'77'0,"4"2"-23"16,-11 3-31-1,17 0 0-15,0 3 17 16,5 8 2-16,3-1-18 16,15 12 5-16,11 6 2 0,140 71-19 15,-143-84 4 1,1-1-12-16,4-2 9 0,-4 0-13 16,32 10-2-1,-6-1 2-15,67 18 0 0,-118-39-1 16,-3 3-22-16,0-3-46 15,-4 2-31-15,4-1-47 16,-22 12-267-16</inkml:trace>
  <inkml:trace contextRef="#ctx0" brushRef="#br0" timeOffset="58955.15">15173 7120 258 0,'-12'-10'139'16,"-7"-9"-130"-16,-2-2-1 0,-26-33 3 15,39 38 14-15,1 6 21 16,-4-2-2-16,2 1-23 16,-11-8-4-16,-4 1-3 15,-68-39 17-15,76 47-11 16,-3 1-4-16,3 2-1 16,-2 0-1-16,-15-5-5 15,-70-6 1-15,81 19-7 0,2-1 9 16,-3 8-9-16,-4 1 0 15,-21 9-3-15,-8 3 4 16,-112 79-1-16,145-83-6 16,2-1 6-16,3 2 4 15,1 0-7-15,-21 16 4 16,7 2-2-16,-50 85 9 16,73-97-11-1,-2-4 4-15,2 4-3 0,-1 2 10 16,-12 28-4-16,-37 145-7 15,50-166 6-15,1 0 5 0,1-1-8 16,1-1 0 0,-2 27-1-16,3-1 4 0,20 92-6 15,-5-128-6 1,-1 2 6-16,4-5 5 0,-1 0-1 16,14 20-6-1,2-4 4-15,65 65 1 0,-76-88-3 16,-3 3-5-16,3 0 5 0,0-2 1 15,17 15 3 1,83 43-8-16,-95-60 8 0,-3-3-1 16,0 2-3-1,0-1-3-15,22 8 3 0,1-2 3 16,88 13-2 0,-104-27-2-16,0-1 2 0,2-4 2 15,0 0-3-15,33-7-2 16,3-6 2-16,137-58 4 15,-171 60-3 1,-2-1-2-16,0 2 2 0,-2-3 0 16,29-18-1-16,96-87-4 15,-131 99 4 1,0 0 2-16,-3 2 0 0,-3-2-4 16,16-22 4-16,-6-1 1 15,8-75-3-15,-33 100-3 16,-2 2 3-16,0-4 2 0,0-3 0 15,0-23-4 1,-3 0 4-16,-11-89 0 0,12 120-2 16,-3 3-5-1,-1 1 5-15,-2 0 1 16,-9-15 1-16,-68-42-4 16,66 60 4-16,4 0-2 15,-1 3 0-15,2-2-4 16,-12-8 4-16,1 6 0 15,-36-18 1-15,54 25-2 0,4 4 2 16,-1 2-2-16,2-1 1 16,-5-4-10-16,-1 5 10 15,-11-1-1-15,16-2 3 16,0 3-4-16,1 0 4 16,0 0 0-16,-1-1-2 15,-3 1-7-15,8 0 7 16,0-3-1-16,0 6-3 15,0-3 3-15,0 0 2 0,0 0 0 16,2 1-1-16,-2-1-8 16,-2 0 4-16,2 0 2 15,0 0-9-15,0 3 6 16,0-3-5-16,4 0 9 16,-6-3 0-16,2 6-8 15,0-3 9-15,0 0 4 16,-2 0-3-16,2 3-2 15,0-5 2-15,0 2 4 16,0 0-5-16,-3 0-1 16,3 0 1-16,-3 0 5 0,-1-5-3 15,6 9-4 1,-2-4 6-16,2 0-3 0,-2-3-1 16,3 6-9-1,-3-6 9-15,5 7-2 0,-3-4 4 16,-2-1-5-16,0 1 6 15,0 0-2-15,2-3-1 16,0 3-4-16,-4 0 4 0,2-1 6 16,0 2-4-1,0-2-4-15,0 1 5 16,0 0-2-16,2 1-1 16,-2-1-6-16,0 0 6 15,0 0 0-15,0 0 1 16,0 0-4-16,2 0 6 0,7 3-2 15,-9-3-1-15,0 0-3 16,0 0 3-16,0 0 1 16,0 0 1-16,0 1-4 15,0-2 4-15,0 1-1 16,0 0-1-16,0 0-4 16,2 0 4-16,-2 0 0 15,5 0-1-15,-5 0 1 16,2 0 0-16,-2-3 3 0,3 3-3 15,-1-1-3 1,0 1 3-16,5 0 3 0,-10-3-1 16,3 3-4-1,0 0 4-15,0 0-2 16,0 0 0-16,3 0-4 16,-3 0 4-16,0 0 3 0,0 0 0 15,0 0-6 1,0 0 6-16,0 0-3 0,2-3 0 15,-2 3-2-15,0 0 2 16,0 0 5-16,0 0-5 16,0 0 1-16,0 0 4 0,0 0-1 15,0-3-4 1,0 3-4-16,0 0 4 16,0 0 1-16,0 0 1 15,4 5-4-15,-4-7 3 16,-2 2-1-16,2 0 0 15,0 0-2-15,0 0 2 16,0 0 2-16,0 2-1 16,0-2-2-16,0 0 2 0,0 0-1 15,0-2 0-15,0 2-3 16,0 0 3-16,2 0 1 16,-2 0 1-16,-2 0-4 15,2 0 3-15,0 2-1 16,-2-2 0-16,4-2-4 15,-4 2 4-15,4 0 3 16,-4 0-2-16,4 0-2 16,-4 0 2-16,4 0 0 15,-4-7-1-15,2 11-2 16,0-4 2-16,0 0 1 16,0 0 1-16,0 3-4 15,0-3 5-15,0 0-3 0,0-3 0 16,0 3-3-16,0 0 3 15,0 3 1-15,0-3 2 16,0 2-6-16,0-4 5 16,0 2-2-16,0 0 0 15,0 0-2-15,0 0 2 0,0 0 1 16,0 7 1 0,0-11-4-16,0 3 4 0,0 1-2 15,-2 0 0 1,2-2-1-16,0 2 1 0,2 0 2 15,-2 0-1 1,0 0-2-16,0 0 2 0,0 0-1 16,0 0 0-16,2 2-3 15,-2-4 3-15,0-1 2 16,0 3 0-16,0 3-4 16,-2-6 3-16,2 3-1 15,0 5 0-15,0-5-1 16,2 0 1-16,-2-2 1 0,0 4 1 15,0-4-4 1,0 2-2-16,4-8 4 0,-6 9 0 16,4-2-18-1,-2-2-9-15,0 3-30 0,0 0-16 16,5-4-38 0,-10 8-77-16</inkml:trace>
  <inkml:trace contextRef="#ctx0" brushRef="#br0" timeOffset="59810.17">13684 8067 300 0,'-7'0'61'15,"5"0"-28"-15,0 0-15 0,-2 2 13 16,-3-6 3 0,2 0 3-16,3 2-13 0,0 0-14 15,2 0 0 1,-2-2-4-16,-1 0 9 0,1 0-4 15,0 2-10-15,2 2-1 16,0 0 0-16,0 0-2 16,-2 0-26-16,2 0-58 0,-2 4-29 15,4-2-4 1</inkml:trace>
  <inkml:trace contextRef="#ctx0" brushRef="#br0" timeOffset="61782.58">13780 7814 317 0,'-5'-6'39'15,"-3"1"-25"-15,-5-20 10 0,7 19 6 16,4 0 5-16,0 0-5 15,0 0 3-15,-4-10-4 16,-13-36-8-16,15 42-12 16,0-3 0-16,-1 6-1 15,-1-3-8-15,-8-12 6 16,-3 0 1-16,-66-56-2 16,63 61-1-16,-4 2-4 0,-1 1 13 15,0-3-1 1,-24-11-12-16,1 0 7 15,-102-35 1-15,125 56-3 0,1 1-5 16,-2-2 4 0,1 0-4-16,-24-4 0 0,-93-28 2 15,119 30-2-15,3 1 0 16,-1-2 1-16,2 1-1 16,-24-14 2-1,1-1 0-15,-83-44-2 0,98 57 4 16,5 3-3-16,0 4 2 0,0-2 1 15,-24-4-4 1,3 5 4-16,-93-3-4 0,111 12 0 16,3-1 2-1,-1 2-2-15,4-1 1 0,-24 5 0 16,-74 28-1 0,98-32 1-16,-1 5-1 15,1-4 0-15,0 1 4 16,-14 6-4-16,0 2 0 0,-61 22 1 15,74-25-1-15,5 1-2 16,-1 1 2-16,3 0 0 16,-16 15 0-16,4 0 0 0,-42 66 0 15,59-76 1 1,-2 3-1-16,3-2-2 0,1 4 2 16,-8 17 0-1,-3 82 1-15,17-106-1 0,2 1 1 16,0 4 0-16,0 0-1 15,3 16 0-15,-1 5 0 16,23 98 1-16,-21-115 2 16,4-4-3-16,-4 4 3 15,3-1-2-15,9 22-1 16,3 0 2-16,56 88-1 16,-59-114-1-16,2 0 0 15,2 0 0-15,1-1 1 0,21 19 1 16,103 72-2-1,-120-92 2-15,-2 1-2 16,-1 2 0-16,-2 0 3 16,27 17-3-16,-4 3 0 0,79 89 2 15,-108-107-2 1,0 1 1-16,2-3-1 16,-3 2 0-16,14 21 0 15,2 0 0-15,54 81 1 16,-72-109 0-16,-1-1-1 0,1 4 0 15,-2-3 0-15,11 16 0 16,34 68 1-16,-50-82-1 16,0 0 0-16,2 0 2 15,-1 2-2-15,6 16-1 16,3-3 1-16,37 52 0 16,-46-74 1-16,2 1-1 15,-3-2 1-15,-1 0 0 16,8 10-1-16,0 0 0 15,26 34 0-15,-33-47 0 16,1 2-1-16,1 1 1 0,2-2 0 16,12 9 0-1,63 40-2-15,-65-51 1 0,-3 0 1 16,4 0 0-16,-1 0 2 16,18 6-2-16,1-3 3 15,86 6-1-15,-102-16-2 16,-1-2 2-16,-2-1-2 15,2 0 0-15,25-6 4 16,4-1-4-16,119-44 1 16,-141 45 3-16,-2 0-4 15,-1 1 2-15,-2 1-1 0,26-11 0 16,87-33 2 0,-118 42-3-16,-4 2 0 0,1 0 3 15,-1 0-3 1,12-6-1-16,-2 2 1 0,24-18 0 15,-43 26 1-15,1-2-1 16,2-3 3-16,-2 2 3 16,10-7-6-16,-1-3 1 15,35-37-1-15,-39 45 0 16,-4-4 3-16,5-1-3 16,-1 3 0-16,7-14 2 15,44-45-2-15,-56 60-1 16,-2 2 1-16,-1 0 0 0,-2 0 3 15,7-11-3-15,-5 0 1 16,3-51 2-16,-9 55-3 16,0 1-2-16,-1-1 2 15,3-3 0-15,-2-14 0 16,0-3-1-16,-3-61 2 16,1 80 1-16,-2 0-2 15,-1-1 0-15,0 3 0 16,-6-22 0-16,-43-77-2 15,45 84 2-15,-1 3 0 0,4 0 2 16,-1 4-2 0,-9-26-1-16,3 4 1 0,-21-73 0 15,31 97-1 1,-2 1 1-16,1 1 1 0,-3-3 1 16,-7-17-2-1,-1 0-2-15,-35-83 2 0,46 100 0 16,-1 1 2-16,2-1-4 0,-1 2 4 15,-7-20-1 1,-25-69-1-16,26 92-1 0,2 0 1 16,-2 2 0-1,3 3 0-15,-13-18 0 16,4 5 0-16,-27-40 2 16,39 54-2-16,-3 2-2 0,3 0 2 15,-2 0 0 1,-3-4-5-16,-2 2 4 0,-9-7-2 15,18 15-12-15,-3 4-19 16,0 1-32 0,0-1-99-16</inkml:trace>
  <inkml:trace contextRef="#ctx0" brushRef="#br0" timeOffset="63219.98">6652 13854 250 0,'-8'-70'30'0,"6"60"-9"0,0-2-13 16,2 2-7-1,0 2 15-15,0-10-11 0,-4 1 1 16,0-20 7 0,2 33 4-16,2-5 5 0,-2 3-3 15,0 0 0 1,-3-4 7-16,1-1-1 0,-8-24-5 15,10 27 0-15,0 4-7 16,2-2 14-16,-2 2-6 16,0-7 3-16,-7-18 7 15,3 27-6-15,1 0 2 16,0-2 0-16,-2-1-18 16,-6 0 4-16,-3-3-5 15,-42-2 7-15,43 6-7 16,1 2-8-16,-1 2 8 0,-1 2 2 15,-13 2-9 1,-2 5-1-16,-69 44 2 0,77-33 1 16,4-4 3-1,1 2-6-15,0-4 0 0,-15 18 5 16,-47 66-3 0,67-81-4-16,3-1 4 0,4 0 0 15,1 6-2-15,-9 18-3 0,6 2 3 16,-10 114 4-1,11-129-2-15,5-2-4 0,0-2 4 32,-1-1 1-32,6 24-3 0,3-4-6 15,41 70 6-15,-34-94 0 16,3 1 0-16,-1-1-1 16,4-6 2-16,14 15-1 15,85 40 0-15,-97-61-4 16,-2 2 4-16,2-6 2 15,1 2 1-15,22 2-5 16,6-6 4-16,98-12 2 16,-123 6-4-16,-1-2-1 0,-1 0 1 15,2-5 2-15,19-6 2 16,0-8-6-16,68-67 4 16,-96 68 4-16,-5 2-6 15,-1 2-3 1,0 0 3-16,9-22 6 0,8-86-2 15,-29 110-7-15,0-3 6 16,-2 2 1-16,-1-4-4 16,-6-20-1-16,-5-2 1 15,-42-73 3-15,48 102-2 16,0 2-2-16,-1 1 2 0,3 1 1 16,-13-14-2-1,-1 2-4-15,-49-36 4 0,62 60 0 16,-5-2 4-16,3 2-7 15,-3-1 5-15,-9-1-2 16,-56-1 0-16,73 7-10 16,-3-2-3-16,0 0-4 15,2 0-20-15,-8 0-6 0,3 0-26 16,-9 7-17 0,18-7-76-16</inkml:trace>
  <inkml:trace contextRef="#ctx0" brushRef="#br0" timeOffset="71507.91">8181 16240 85 0,'-2'0'161'0,"4"0"-140"16,-2-4-13-16,0 4 0 16,2-2 12-16,1-1-3 15,3-2-9-15,-4 5 8 16,-2 0-2-16,0 0-1 16,0 0 4-16,2 0 1 15,-2 0-4-15,5 0-2 0,-5 0-4 16,2-3 1-16,0 3 2 15,3-5-4-15,0 1 7 16,28-24 2-16,-31 16 1 16,7 2-2-16,-3-2-6 15,4 2 1-15,5-16-2 16,3 2-5-16,24-60 5 16,-35 69-1-16,-2 3-3 0,-3 3 3 15,0-8 3 1,5-7 0-16,-5-2 0 0,-9-68-3 15,5 76 1-15,0 0 0 16,-5-1-5 0,2-2 5-16,-3-15-5 15,-37-70-1-15,38 87 1 0,-4 7 0 16,3 2 4-16,-2-2 2 16,-9-7-5-16,-2-4 5 15,-41-39-7-15,51 53 1 16,-3-4-1-16,1 3 2 0,-3 2-3 15,-15-5 6 1,0-4-5-16,-65-16 1 0,81 30-3 16,3-1-2-1,-1 2-1-15,2 2 2 0,-11-4 1 16,-38 0-1 0,50 0-3-16,-1 4 4 0,1 4 0 15,-4-4-2 1,-13 4 6-16,1 0 1 0,-55 22-3 15,65-16-2-15,5-2-4 0,1 3 4 16,0-3 1 0,-12 13 0-16,4 1-1 15,-26 42-1-15,38-51 1 16,0 1 0-16,0-1 0 16,4-3 0-16,-7 17 0 15,-1 53-1-15,10-69 1 0,0 6-1 16,0-1 1-16,0 1 0 15,4 14 0-15,0 1 0 16,18 68 0-16,-17-83 0 16,1 0 0-16,1 1-3 15,-1 1 3-15,10 11 0 16,2 6 1-16,51 54-1 16,-60-78 0-16,2 3 2 15,3-2-2-15,-1-3-3 16,11 15 3-16,63 32 0 15,-74-51-4-15,3-2 4 16,-5 0 0-16,2-2-1 16,12 6 1-16,-3-4-5 15,36 1 5-15,-47-1 4 16,-2-4-4-16,3-4-2 16,-4 8 0-16,13-4 4 15,-4-4-5-15,37 4 6 0,-46 0-2 16,2 0 0-16,-1-5-1 15,-1 5-1-15,8-4 1 16,28-6 2-16,-39 6-2 16,-1 4-1-16,3-4 1 15,-2 4 0-15,3-4-10 16,-1 2 7-16,9 2-10 16,-16-3-5-16,0 3-3 0,0-1-5 15,0 1-16 1,0 0-22-16,-2-4-33 0,2-14-70 15</inkml:trace>
  <inkml:trace contextRef="#ctx0" brushRef="#br0" timeOffset="74071.46">12354 7718 303 0,'-4'-8'45'0,"-1"-10"-11"15,5 16 4-15,0 0-2 16,0 0-2-16,0 0 4 16,0 0-15-16,0 0-4 15,3 0-2-15,-3 2 9 16,-3 0-1-16,3 0-8 15,-2 0 4-15,0 0 2 16,0 4-17-16,-19 17 0 16,15-11-5-16,-4 9 13 15,0 2-3-15,-3 2-3 0,-12 23 0 16,-69 129 4 0,78-147-9-16,3-4 0 0,3-6-1 15,2-3 2 1,-9 16-4-16,3-9-2 0,5 6 2 15,9-30 0-15,3 0-7 16,-3 0-15-16,2 0-8 16,0-4-13-16,-2-4-42 15,-7-48-30-15,1 42 18 16,-1 0-14-16</inkml:trace>
  <inkml:trace contextRef="#ctx0" brushRef="#br0" timeOffset="74280.19">11946 7811 331 0,'-4'-14'72'16,"0"-1"-36"-16,8 17-2 16,5 7 26-16,2 1-28 15,5 3 6-15,8 12-8 16,10 4-6-16,80 68 0 16,-91-83-5-16,0-4-4 15,2-2-15-15,-3 0 2 16,24 10-4-16,88 18 2 15,-116-26-34-15,0-5-11 0,0 4-21 16,0-1-19 0,17 10-61-16</inkml:trace>
  <inkml:trace contextRef="#ctx0" brushRef="#br0" timeOffset="74860.07">13889 8863 384 0,'-10'8'123'0,"-2"2"-84"15,3 4-4 1,-13 12 14-16,-3 8 4 0,-57 107-12 15,64-113-10-15,3-2-17 16,1 0-14-16,3-1 3 16,-12 25-2-16,6-2 0 15,-7 53-2-15,21-95-5 16,3-2-7-16,-2-4-19 16,4 0-22-16,-2 0-21 15,-11-32-71-15,8 18-21 0</inkml:trace>
  <inkml:trace contextRef="#ctx0" brushRef="#br0" timeOffset="75059.7">13611 9150 469 0,'-2'-12'93'16,"0"4"-71"-16,8-9-2 16,-4 16 29-16,2 1 2 15,3 1-22-15,5 4-7 16,12 1-11-16,91 33-1 15,-94-30-10-15,1-1 0 0,0-4-2 16,-2 2-20 0,18 4-34-16,-1-4-27 0,40-2-95 15,-66-8-146 1</inkml:trace>
  <inkml:trace contextRef="#ctx0" brushRef="#br0" timeOffset="76139.92">14669 7511 232 0,'14'-94'127'0,"-12"78"-88"16,0 0-7-16,-2 5 7 16,0-4 0-16,-4-9-4 15,-21-25-15-15,14 44-5 16,-1 3 0-16,2-2 9 15,-4 4 9-15,-10-1-13 16,-7 2 2-16,-92 31-3 0,99-22 10 16,-5 5-9-16,2 4-10 15,0 4 7-15,-22 18 2 16,2 10-10-16,-57 115 3 16,94-141-10-16,4 2 9 15,1 0-11-15,5 0 3 16,-2 29-3-16,42 126 3 15,-26-151-1-15,3-3-4 16,6 0 3-16,-1-3-1 16,22 28 0-16,10-8-2 15,122 72 2-15,-142-104-1 16,-3-5 2-16,0 0-2 0,3-4 2 16,34 6 0-1,5-10-1-15,191-39-1 0,-222 20-3 16,-4-3-2-16,-2-1 6 15,-1-2 0-15,32-24 2 16,98-113-2-16,-149 136 0 0,-3-2-1 16,-2 0 1-1,0-3 5-15,10-27-5 0,-4-6 0 16,5-133 1 0,-26 164-1-16,-2 2 0 0,-4-1 3 15,-1 5-3-15,-11-32 5 16,-7 7-1-16,-76-67-1 15,83 104-1-15,-3 5 7 16,-1-2-2-16,-1 2-6 16,-29-8 5-16,-145-12-2 15,166 31-1-15,-3 6-3 16,5 0 3-16,2 1-3 16,-34 13 0-16,5 2-7 15,-94 75-1-15,130-75-22 16,1-2-22-16,-1 8-30 0,2-1-112 15,-26 28-126 1</inkml:trace>
  <inkml:trace contextRef="#ctx0" brushRef="#br0" timeOffset="76884.12">12416 7556 330 0,'-6'-6'32'0,"2"-1"-25"16,-5-4 21-16,-3-4 9 0,-32-23-1 15,32 31-7-15,1 2-11 16,-1-1-5-16,-5 2 13 16,-9-1-23-16,-74 14 7 15,75 4 10-15,2 2-11 16,0 6 6-16,0 4 4 16,-26 22-3-16,0 4-6 15,-83 115-9-15,123-149-2 16,5 1-29-16,6-3-82 0,7 0-127 15</inkml:trace>
  <inkml:trace contextRef="#ctx0" brushRef="#br0" timeOffset="78049.89">13446 7843 478 0,'9'-9'11'0,"6"-1"-8"0,1 0 13 16,11-7 19-1,58-27 18-15,-81 44-24 0,-4 0-20 16,0 0 3-16,-2 3 0 15,-5 11-1-15,-11 10-2 16,-71 114-5-16,69-107 8 16,5-3-2-16,1 0-9 15,1-4 2-15,-10 24 0 16,8-8-2-16,11 30-1 16,8-72-2-16,5 2 2 15,1-4 6-15,7-6-5 16,12-6 2-16,87-79-3 15,-97 72-2-15,-1 3-4 0,0 2-4 16,-4 4 10 0,12-13 0-16,-11 12 0 0,-4 7 0 15,-17 16 1 1,-5 7 1-16,-5 6 2 0,-1-1-4 16,-10 22 7-1,-4 4-4-15,-34 91 0 0,63-122-3 16,2 1 2-16,0-6-2 0,6-4-1 31,3 5 1-31,63-33 6 16,-50 4-5-16,0-3-1 15,-1-3-7-15,-4-1 2 0,20-18-2 16,-4-3 6-16,24-50 1 16,-57 96 2-16,0 2 6 15,0 0-7-15,0 1 0 16,-2 13 5-16,-5 7 0 15,-31 116-2-15,30-118-3 16,2 3 5-16,4-2-6 16,4-6 1-16,2 16-1 0,31 24 0 15,-26-59 7-15,4-4-1 16,5-4-6-16,2-6 3 16,18-10-3-16,6-8-6 15,74-71 4-15,-113 94 2 16,-3 8 0-16,-4 0 0 15,-3 2-3-15,-3-2 3 16,-13 8 2-16,-89 56 0 0,78-44-2 16,1 3 2-1,-3-1 2-15,0-3-3 0,-26 16 0 16,-88 24 4 0,134-58-3-16,5-4-2 0,1-7-2 15,-2-2-1-15,-5-13 3 16,5-12-3-16,4-127-9 15,8 139 12-15,-2 4-2 16,0 7 2-16,-2 4 0 16,0-12 8-16,-5 11-2 15,-42 38-6-15,29-5 2 16,-2 2 1-16,-1 2 4 0,4 0-7 16,-24 20 5-1,-64 76-4-15,94-102 1 0,2-6-2 16,4-4-4-16,7-2 2 15,-4 2 0 1,10-9 2-16,59-63-1 0,-50 43 1 16,-3-1-2-16,-1 0 1 15,0 1 1-15,7-21 0 16,-4 7 1-16,-8-33 2 16,-8 71 1-16,-6 2 1 15,2 5-1-15,-5 3-4 16,-11 16-1-16,-70 95 1 15,79-101 0-15,4-9-33 0,2-1-25 16,5-3-42 0,-9 9-42-16,5-13-91 0</inkml:trace>
  <inkml:trace contextRef="#ctx0" brushRef="#br0" timeOffset="78829.85">12207 7277 173 0,'-5'-8'55'16,"-3"-8"-4"-16,1 1-9 15,1-5-27-15,1 11 12 16,2 3 13-16,1 3-12 15,0 2 3-15,-2-7-1 16,-3 5-10-16,-22 7-10 16,17 1-4-16,2-3 14 15,-1 2 2-15,-1 0-11 0,-14 7 3 16,-77 50 8 0,84-45-6-16,-2 4-2 0,-1 3-6 15,-1 2 5 1,-17 25 4-16,1 4-10 0,-57 117-1 15,88-146-4-15,2 6 3 16,2-1-5-16,1 2 2 16,1 34 1-16,2 6 3 0,29 166-5 15,-20-202 0 1,3-7-1-16,5-4 1 0,1-5-1 16,20 23-2-1,111 50 2-15,-117-91-1 0,1 0 1 16,0-4-5-16,3-6 5 15,30-4 0-15,4-10 12 16,130-103-9 0,-175 97 0-16,0-2 0 0,-4-1-2 15,-5-5-1-15,20-28 1 16,-12-7 1-16,10-144-2 16,-41 184-3-16,-4 0 1 15,-2 5 0 1,-6 0 4-16,-12-23 2 0,-89-43-1 15,100 90 4-15,0 2-6 0,-3 2 1 16,4 4-2 0,-24 4 0-16,3 8 0 0,-72 67-10 15,97-65-29 1,-1 0-21-16,3 4-33 0,0 2-91 16</inkml:trace>
  <inkml:trace contextRef="#ctx0" brushRef="#br0" timeOffset="80002.66">13943 8861 230 0,'-10'-4'73'0,"-13"-6"-44"16,-2 4 23-16,-56 8 18 16,66-4-21-16,-3 4-15 15,3 0-1-15,-3 2-7 0,-18 4-5 16,-78 34-4-1,101-32 3-15,-3 2-2 0,3-1 0 16,-1 8-4 0,-12 13 5-16,2 6-5 0,-36 115-8 15,57-126 3 1,1 0 3-16,2-1-9 0,2 0 3 16,1 26-5-1,3-2 6-15,32 89-7 0,-24-117 1 16,1-2-1-16,1-2 0 0,3 0 0 15,20 18-1 1,117 50 2-16,-125-76-3 0,0-2 2 31,2-4-6-31,1 0 1 0,30 5 0 0,1-9 4 16,107-31-4 0,-151 18 5-16,2-6 6 15,2-3-6-15,-3-2 4 16,22-24-3-16,-2-8 4 0,68-133-5 15,-95 155 0-15,-1 2 0 16,-3 1 5-16,-5 2-5 16,12-31 3-16,-1-98 3 15,-25 140-2-15,-3 0-2 16,-2-1 5-16,-3 1-4 16,-11-14 7-1,-4 3 1-15,-73-44-10 0,86 63 8 16,0 5 2-16,0-2-10 15,0 2 0-15,-18-4 1 16,1 3 3-16,-67 2-5 0,86 5-5 16,1 2 5-1,1-3-1-15,3 0 0 16,-14 2-5-16,-35-2-6 16,53 2-12-16,3 0-24 15,-2 0-29-15,-2 3-14 16,-5 2-57-16,-3 7-241 15</inkml:trace>
  <inkml:trace contextRef="#ctx0" brushRef="#br0" timeOffset="83030">8228 16154 182 0,'-3'-2'27'15,"3"2"-23"-15,0 0-3 0,-2 0 4 16,2 0 2 0,0 0 2-16,2 0-4 15,-2-2-5-15,0 2 0 0,3 0 2 0,-1-4 2 16,10-6-4-1,-10 10 0-15,2-5 5 0,0 5-5 16,-2 0-80 0</inkml:trace>
  <inkml:trace contextRef="#ctx0" brushRef="#br0" timeOffset="90750.54">14972 7749 507 0,'-13'4'62'0,"1"0"-45"16,-11 5-9-1,-38 36 29-15,50-34 3 0,2-1 2 16,0 1-12-16,0 0-12 15,-9 12 3-15,5 0 0 16,-32 68 1-16,37-77-5 16,-4 0-11-16,3-1 4 15,1 0-10-15,-8 13-1 16,1-2 0-16,-24 34-10 16,35-54-17-16,-1-2-16 15,5 0-36-15,0-4-15 0,-2 0-19 16,2-26-78-1</inkml:trace>
  <inkml:trace contextRef="#ctx0" brushRef="#br0" timeOffset="90979.79">14600 7944 235 0,'0'-6'345'15,"0"0"-307"-15,-4-4-24 0,4 10 19 16,2 0 18-16,2 5-14 0,0 0-12 15,15 6-14 1,76 45-5 0,-74-47-5-16,0-2 2 0,4 2-3 15,0-7-1-15,19 8-8 16,-1-3-19-16,53-12-30 16,-90-1-36-16,-4 0-43 15,2 1-101-15</inkml:trace>
  <inkml:trace contextRef="#ctx0" brushRef="#br0" timeOffset="91390">14725 7132 398 0,'0'-5'105'0,"0"2"-53"15,0 1-30 1,0 0 19-16,-2 6 8 0,-5 39 2 15,5-24-13-15,2 2-11 16,-4 3 1-16,-2 0-6 16,0 28-13-16,-5 6 0 0,-41 146-2 15,46-173-3 1,0-3-4-16,-1-6 0 0,0-4-2 16,-2 17-1-1,5 2-27-15,1-39-16 0,8-2-3 16,-5-2-21-16,0-2-37 15,-2-8-89-15</inkml:trace>
  <inkml:trace contextRef="#ctx0" brushRef="#br0" timeOffset="91599.98">14551 7403 468 0,'0'-4'107'0,"0"2"-82"0,0-6-1 16,18 4 40-1,-12 5-5-15,4 6-12 0,3-3-11 16,0 0-25 0,18 8 1-16,5-1-5 0,98 28-6 15,-105-33-1 1,-7 0-4-16,-2 0-12 0,-2 1-31 16,20 4-46-1,-12 1-28-15,14 16-83 0</inkml:trace>
  <inkml:trace contextRef="#ctx0" brushRef="#br0" timeOffset="93419.77">14739 6994 153 0,'0'-8'74'16,"-4"0"-28"-16,2-16-25 0,2 18-4 16,0 2 10-1,0 0-1-15,0 0-6 0,0-4 0 16,0-14-7 0,0 16 4-16,0 4 8 15,0-2-10-15,0 2-3 16,0-4 6-16,0 0 1 0,0-7-7 15,-2 9-1-15,0 1 2 16,0 2-1-16,-2-4 9 16,-1-3-9-16,-1 2 4 15,-25-11-1-15,26 16-2 16,0-2-3-16,-2 3 0 16,1 0-1-16,-10 0-5 15,-51 19-3-15,50-14 3 0,-1 2 2 16,1 2 1-16,0-5 2 15,-16 13-4-15,4-1 4 16,-42 42-1-16,59-49-8 16,4 4 4-16,-1 1 1 15,3 0-3-15,-11 14-2 16,5 1 0 0,-20 70 1-16,29-74 4 0,1-6-1 15,2 4 6-15,0-1-1 16,5 20-3-16,29 84-2 15,-28-107-3-15,3 2 4 0,-1 0-4 16,2-2 2 0,9 19-3-16,4 1 1 0,58 61-1 15,-66-90 0 1,1 0-1-16,1-1 1 0,3-5 3 16,18 11-1-1,5-5-2-15,90 8 2 0,-106-14-2 16,0-1 0-16,-3 0-1 15,-2-3 1 1,28 1 0-16,83-28-1 0,-119 13 1 0,1 0 3 16,1-2-2-1,-1-4-1-15,14-17 3 0,-2-4-2 16,33-106-1 0,-55 119 1-16,1 2-1 15,-1 4 0-15,-5 0 3 16,2-22-3-16,-4 4 2 15,-47-70-1-15,29 92 0 0,-3 0 2 16,-1 0-3-16,0 1 6 16,-24-15 2-16,-110-51-1 15,129 79-5-15,5 4 8 16,0 3-8-16,1-3 0 16,-22 6-2-16,1 4 1 15,-72 50-1-15,99-46 0 16,3 0-7-16,3 0-2 0,-3-1-18 15,-7 14-26 1,5 2-13-16,-13 59-40 16,26-72-36-16,3 4-50 15</inkml:trace>
  <inkml:trace contextRef="#ctx0" brushRef="#br0" timeOffset="94219.97">14970 7736 121 0,'-2'-4'33'15,"2"0"4"-15,-5-6 4 16,5-1-4-16,2-18 2 16,-8 19-15-16,4 2-3 15,-2-2 11 1,-4 2 13-16,-3-8-14 0,-36-20-4 15,34 34 8-15,4-3 7 16,-2 4-15-16,-2-2-7 16,-12 2-3-16,-4 2 3 15,-71 27-3-15,77-19-8 16,4 3 8-16,-1 0-4 0,4 2-4 16,-18 12 0-1,5 4-5-15,-40 71 7 0,63-85-3 16,2 1-6-16,1 3 4 15,1 2 1 1,0 19-2-16,22 93 0 0,-12-114-5 16,4 0 3-16,-1 1-3 15,3-2 0-15,12 16-1 16,5-2 1-16,89 37-1 16,-99-66 1-16,3 1 0 0,3-4 4 15,4-1-4 1,25 0-2-16,1-1-4 0,124-25 1 15,-159 17-2-15,3-1 3 16,-2-4 1 0,-6 1 3-16,23-17 0 0,40-87-1 15,-71 91 1-15,-3-2 2 16,-2-1 0-16,-4 4-2 16,-4-28 1-16,-9 3-1 15,-69-61 6-15,62 98-1 16,-4 3 5-16,1 4-1 0,0-1-2 15,-21-5-7 1,2 3-1-16,-65-1 0 0,92 12-4 16,5 2-31-1,2 2-15-15,-1 1-21 0,-7 4-17 16,-28 43-36 0,44-48-72-16</inkml:trace>
  <inkml:trace contextRef="#ctx0" brushRef="#br0" timeOffset="105003.95">7689 14668 268 0,'-10'-6'27'16,"0"0"-15"-16,-11-6 5 16,19 7 11-16,2-1 1 15,-2 0 1-15,2 1-16 0,-2-3 8 16,-11-15-6 0,11 23 4-16,-1 0 9 0,0 0-5 15,3 2-17 1,-2-2-2-16,0 4-4 0,0 3 14 15,0-7-15-15,2 2 3 16,0 2-1-16,-3 0 9 16,-3 6-6-16,-5 7 7 15,-56 90-5-15,43-75 10 16,-1 6-8-16,-2 12-6 16,-2-2 7-16,-29 52 6 15,-135 248-13-15,159-289 3 16,3 1-6-16,2-3 10 15,2 0-10-15,-27 47-1 0,8-6 1 16,-59 133 3-16,94-213-1 16,2 0-4-16,2 0 4 15,1-4 2-15,-7 17-4 16,1-10-3 0,-5 23 3-16,14-42 3 0,3 2-2 15,-4 4-2-15,1-4 2 16,-6 10 1-16,-30 44-2 15,28-44-4-15,-3 5 4 0,3-7 3 16,-1 2-3 0,-5 11 0-16,1-5 0 0,-11 7 3 15,27-27-3 1,2 0-4-16,1 0 4 0,-3-4 4 16,3 4-2-1,-1 0-3-15,-2 0 2 0,0 0 5 16,0 0-6-16,0 4 1 15,0-4-1-15,0 0 3 16,0 0-2-16,0 0-2 16,0 0 2-16,2 0 0 15,-2-4-1-15,0 4-2 0,2 0 2 16,2 4-2 0,-4-4 1-16,5 0 0 15,5 8 2-15,4-4-2 16,15 10 1-16,13 0 0 0,139 35 10 15,-139-41 4-15,3 5-12 16,1-3 9-16,2 3-6 16,45 14 9-16,206 61-8 15,-243-70-5-15,6 5 2 16,5-1 2-16,0-2-3 16,62 24-4-16,2-4 4 15,241 72-1-15,-314-96-1 16,-9-6-4-16,-9 2 4 0,-2-2 2 15,38 17-2 1,-16-6-2-16,65 29 2 0,-116-41 0 16,-1-8 0-1,0 3 1-15,-4-4-1 0,7 4 2 16,5 1-1 0,-14-5-2-16,-2-5 2 0,0 5 1 15,2 0-2-15,-2 0-1 0,0 0 1 16,0 0 2-1,0 0 1-15,0 0-5 16,-2 0 4-16,2 0 5 16,0 0-7-16,-2-4 2 0,2 0-2 15,0 3 3 1,0 1-1-16,-2-5-4 0,2 1 4 16,0-4-1-1,-2-42-1-15,2 37 0 0,4-10 0 16,0 2 2-16,3-10-1 15,3-24-2-15,11-16 2 16,70-224-1-16,-70 233 0 16,-2 8-1-1,4 1 1-15,-3 3 2 0,20-56-1 16,-5 8-2-16,57-184 2 16,-84 243 1-16,2-1-2 15,1 4-5 1,-3 0 5-16,8-32 2 0,22-102-1 15,-34 153-2-15,-2 3 2 16,1 4 1-16,-3 3-2 16,2-10-5-16,-2 5 5 0,5-5 2 15,-3 14-2 1,-2-1-1-16,2 2 1 0,-2-2 1 16,3 0-1-1,-3-2-5-15,4 2 5 0,-6 6 1 16,0-2 0-16,2 0-2 15,0 2 2-15,-3-2 6 16,1-4-7-16,4 2-7 16,-2 0 7-16,3-9 2 15,-1 4-2-15,2-14-1 0,0-2 1 16,19-58 3 0,-19 71-3-16,-2 2-4 0,0 3 4 15,-2 1 4-15,5-5-4 16,-5 5 0-16,-5 0-3 15,1 4 3-15,4 0 1 16,-2 4-1 0,2-4 4-16,0-4-2 0,4 4-1 15,-6 0-2-15,2-2 2 16,-2 2 3-16,2 0-4 16,0 0-8-16,-2 2 7 15,2 6 1-15,-2-8 1 16,-3 0-1-16,3 0 2 0,-3 0 3 15,-4-4-5 1,1 0-1-16,-26-14 1 0,20 12 3 16,-1 2 0-1,-1 0-6-15,-1-2 6 0,-24-6 3 16,-107-18-6 0,107 22 1-16,3-3-1 0,-1 4 4 15,-4-3-3 1,-44-10-2-16,-8-1 2 0,-242-63 2 15,265 75-3-15,3-9-3 0,5 4 3 16,8 2 3 0,-56-12 0-16,17-1-5 15,-90-25 4-15,172 46 6 16,4 2-8-16,2 2-6 16,2-2 6-16,-3 0 0 15,1-2 0-15,7 8 0 0,0-8 0 16,-2 4 0-16,2 4 0 15,-2-4-7 1,2 0 7-16,0-4 0 0,2 8-7 16,-4-4-2-1,2 0-9-15,0 0 5 0,0 0-22 16,-2 2-11 0,-4-2 22-16,2 4 11 0,0-4 0 15,2 3-15 1,0-3-6-16,-5 6-20 0,-18-3-56 15,21 6-28-15</inkml:trace>
  <inkml:trace contextRef="#ctx0" brushRef="#br0" timeOffset="108810.06">7916 16131 313 0,'-7'0'23'0,"5"0"-19"0,0-2 6 15,-2-3 17-15,-2 5 4 16,2-8-4-16,-15-6-13 16,17 14 12-16,-2-4-13 15,2 2-13-15,0-1 1 16,-2 2 5-16,-3-4-6 15,9 5 0-15,-4 0-4 0,2 0-11 16,0 0-24 0,-2 0-25-16,2 0 9 15,11 5-29-15,-11-4-72 16</inkml:trace>
  <inkml:trace contextRef="#ctx0" brushRef="#br0" timeOffset="111040.15">6640 14229 187 0,'-32'-34'92'15,"29"28"-85"1,1-2-7-16,-2-1 0 0,2 3 2 16,-5-1 26-1,1-3 12-15,-10 6-12 0,16 4-7 16,-3 2-10-16,1 0-2 15,0 0 5-15,0 2 6 16,-9 5-1-16,9-9 6 16,-1 0-1-16,3 0 6 15,0 0-8-15,-2 0-7 0,2-3 3 16,0 1 2 0,-2 2-15-16,2-4-1 0,-3 4-3 15,1 0 7 1,0 0-8-16,-2-2-1 0,-3 4 1 15,5-2 2-15,2 0-2 16,0 0 0 0,0 0 0-16,0 0-1 0,7 0 1 15,-7 0-9-15,0 0 9 16,0 0 0-16,2 0-1 16,-2 0 1-16,4 4 0 15,23 24 2-15,-14-16-2 16,3 5-4-16,-1 0 4 0,5 2 3 15,14 16-2 1,3 1-2-16,84 64 2 0,-99-82 4 16,-1-1-5-1,0 1 0-15,2 2 0 0,19 20 9 16,88 96-7 0,-113-112 2-16,4 1-3 0,-1 2 7 15,-1-4-8-15,19 30 2 16,3 0 2-16,67 124 6 15,-89-144-5-15,1 3 6 0,0 0-8 16,0-4 10 0,20 39-13-16,3-3 1 15,86 129-1-15,-102-167 4 16,-6-8-3-16,2 0-2 0,-5-2 2 16,20 21 2-1,49 68-3-15,-74-97-1 0,-3 4 1 16,6 1 4-1,-5 0-3-15,14 15-2 0,-5-5 2 16,31 30 2 0,-49-52-3-16,3 0-3 15,0 4 3-15,-1-5 4 0,2 5-2 16,1 3-4 0,9 8 4-16,-14-20 1 0,-2 3-3 15,0-3-2 1,0 0 2-16,0 0 2 0,0 2-1 15,0-2-2-15,2 4 2 16,-2 0 0-16,5 4-1 16,1-2-6-16,4 6 6 15,25 29 3-15,-30-41-1 16,-3 0-4-16,0 3 4 0,-2-3 1 16,4 0-3-1,-4 0 0-15,2 2 0 0,-4-2 5 16,2-2-3-16,0 2-4 15,0 0 5-15,0 0 2 16,-2 2-5-16,2-4-2 16,0 2 2-16,0 0 5 15,0 0-4-15,0 0-2 16,-2 0 3-16,-9 0-6 16,5-4 2-16,-4 4-19 0,-3-5 10 15,-1 5 4 1,-13-3-7-16,-4-1 3 0,-73-10-3 15,83 6 13-15,2 4-1 16,-1 2-4-16,2-7 6 16,-20 0 0-16,-67-29 0 15,89 32-1-15,3-3 2 16,5 4 2-16,-2-3-3 16,-9-5 1-16,3 4 6 15,-13-18 6-15,24 26-7 16,3 1 5-16,2 0-9 15,-2 0 9-15,0 0-11 16,4 0-3-16,2 5-1 0,-4-5 4 16,5 4-7-1,2 0 7-15,4 1 0 0,9 5 1 16,80 42-1 0,-75-42 3-16,-4-5-1 0,2 8 5 15,0-5-5 1,16 10-4-16,1-4 6 0,63 26 0 15,-94-36-4-15,0-2-2 0,0 0 2 16,-2-2 5 0,3 2-5-16,-1-2 8 15,5-10 7-15,-14 2 17 16,-4-6-25-16,-1 0-3 16,0-8-4-16,-4-10 4 15,-30-88-2-15,25 97-4 0,5 2 4 16,3-2 0-16,-3 5-2 15,-5-18-3-15,3 2 3 16,-7-28 4-16,16 56-2 16,0 6-4-16,0-5 4 15,2 2 0-15,-3-1-2 16,1 4-7 0,2 0 7-16,0 0 0 0,-2 0 1 15,2 1-2-15,0-1-11 16,0 0-2-16,2-1-10 15,-2 1-2-15,0 0 4 0,2-2-7 16,-4 2-22 0,4 0-38-16,-4 0-120 0</inkml:trace>
  <inkml:trace contextRef="#ctx0" brushRef="#br0" timeOffset="114540">8138 16190 106 0,'-8'-16'40'0,"-1"6"-7"0,-9-12-5 15,18 17-11-15,0 5-1 16,-2-1-5-16,2 1 7 16,0-2-8-16,-2-1-4 15,-1 1 3-15,3 2-4 16,0-5 1-16,0 5-1 16,-2 0-4-16,2 0 6 15,-6 5-7-15,6-5 0 0,-2 0 3 16,2-5-2-16,-4 5 0 15,4-4-2-15,-2 0-3 16,-6-2 4-16,6 6-3 16,2 0 7-16,-5 0 0 15,5 0 3-15,-2 0 2 16,0 0-3-16,-2-4-5 16,1 4 4-16,3-4-5 15,-3 4 1-15,3 0-1 16,0 0 3-16,0-6-1 15,-2 6-2-15,2 0 2 0,0-3-1 16,0 2-1 0,-2 1-1-16,2-5 1 0,-4-2 1 15,2 6-1 1,2-2-2-16,0 1 2 16,0 2 2-16,-3-4 2 15,3 4-2-15,3-4-2 0,-3 4 1 16,0 0 2-16,0 0 0 15,0 0-1-15,0 0 3 16,2-8 0-16,-4 6-5 0,2 0 8 16,0 2 2-1,0-2 0-15,0-2-1 0,2-1-2 16,0-4 13 0,-2 9 1-16,-2 0-2 0,2 0 8 15,0 0-10-15,-2 0-6 16,-1 2 0-16,3 2-6 15,0-7 2-15,3 3-1 16,-3-1-3-16,2 1 9 16,-2-2-1-16,6 2 3 15,-8-4 2-15,2 4-9 16,0 0 6-16,0 0-12 16,0 0 0-16,2 4-1 15,12-4 2-15,-10 0 1 16,5 0 0-16,1-4-1 15,3 4 10-15,13-4-1 16,6 0-10-16,97-5 2 16,-102 8 1-16,-1 1-2 15,3-4-2-15,3 4 3 16,26-4-3-16,117-4 0 16,-148 5 2-16,-2 6-2 15,-1-3 0-15,-1 0 1 16,23 0-1-16,-4 2 1 0,76-1-1 15,-97-1 0-15,-4 5 2 16,3-1-2-16,-1-4 3 16,20 4-3-16,-3-4 0 15,66 1 2-15,-90-2 1 16,-4 1-3-16,1 0-1 16,3-4 1-16,5 4 1 15,39-9 0-15,-52 14-1 0,4-5 1 16,-2 0-1-16,-4-5 0 15,5 10 1-15,-1-10-1 16,-4 5 4-16,-2 0-1 16,-2 0-3-16,0 0 2 15,0 0 4-15,-2 0-5 16,-3 0 2-16,-13 5-2 16,13-10-1-16,3 4-9 15,-2-1-3-15,-2 2-14 16,-3-3 9-16,-34-4 12 15,37 7-10-15,-3-6 3 0,2 2 7 16,-3 1 5 0,-10-2-1-16,-2-9-6 0,-59-21 7 15,70 29-2 1,2 2-2-16,0 0 4 0,4 4 3 16,-11-7-1-1,7 5-2-15,-5-2 1 0,14-1 6 16,2 5 1-16,0 0-6 15,0 0 6-15,0 0 0 16,0 0-3-16,0 0-4 0,0 0 1 16,0 0-2-1,0 5 0-15,2-5-8 0,0 0 7 16,5 4 0 0,-2-4 1-16,2 3 0 0,1 3 3 15,1-2 1 1,11 2 7-16,5 6-8 0,66 24 3 15,-73-31-3-15,-2-1 2 16,1 4-1-16,-1-2-1 16,17 4 1-16,55 16-1 15,-73-22-1-15,-4 0-2 16,0 0 0-16,-2-2 2 16,9 5-2-1,-3-2 2-15,19 9 0 0,-29-10-2 16,-5-4 0-16,0 0 0 0,0 0 3 15,0 0 1 1,-5 0 5-16,-8 8-5 16,8-6 11-16,-6 6-10 15,-3 0-2-15,2 2-3 16,-11 4 2-16,-64 38-1 16,74-39-1-16,1-4 2 15,4-5-2-15,-1 2 0 16,-9 4 0-16,7-2 0 0,-5 0 0 15,16-11-4-15,2 3-6 16,-2 0-24-16,3 0-16 16,-1 0-50-16,-2 0-79 15</inkml:trace>
  <inkml:trace contextRef="#ctx0" brushRef="#br0" timeOffset="117510.06">9096 15035 200 0,'10'-38'15'0,"-1"-1"-12"0,24-58-2 15,-27 87 0-15,-1 0 3 16,-3 2 20-16,1-1-7 16,3-8 7-16,7-47-3 15,-10 51 7-15,-3-3-4 16,2 2 7-16,-2 0-5 16,2-16-7-16,0-2 1 15,-6-68 4-15,-1 88 7 16,1-3 2-16,0 2-20 0,-5 5 16 15,-7-15-15 1,-1 2-9-16,-59-34-4 0,57 43 7 16,2 5-6-1,-3-2-1-15,-5 3 0 0,-21-5-1 16,-131-10 10 0,140 25-9-16,1-4 2 0,-1 0 1 15,-2 0 1-15,-34 6-1 0,0-2-3 16,-139 20 7-1,178-18-5-15,-2 3-1 16,5 0-2-16,-3 0 1 16,-34 8 0-16,1 3-1 15,-151 58 1-15,173-57-1 16,5 2 0-16,0 6 0 0,2 1 0 16,-42 32 2-1,-139 167 0-15,184-175-2 0,0-4 2 16,1 2 0-16,0-2-1 15,-33 52 4-15,5-3-4 16,-109 187 3-16,146-241 2 16,0 5-6-16,1 2 4 15,-1-4-3-15,-23 56-1 16,0 6 0-16,-76 227 0 16,111-284 1-16,4 5 0 15,4 0-1-15,5-1-3 16,0 60 3-16,67 218 0 15,-45-291-1-15,7 6 1 0,0-10 0 16,2 1 0 0,31 38 0-16,5 2 4 0,147 124-4 15,-175-177 0 1,-2 2-3-16,3-6 1 0,3 2 2 16,43 22 5-1,1-8-5-15,217 50 0 0,-242-86 1 16,2 0 4-16,1-4-5 15,2-4-1-15,65-5 1 16,292-84 6-16,-354 61-6 16,-3 2 0-16,0-10 2 15,-1-1-2-15,67-35 1 16,-7-10-1-16,220-203 0 16,-291 239 3-16,3-2-3 15,-7 6-6-15,-4-2 6 16,47-50 0-16,-12-10-2 15,96-235 2-15,-160 280 1 0,-3 5 2 16,-5 0-3-16,1-4-3 16,7-58 3-16,8-231 0 15,-30 295 1-15,1 1-1 16,-1 2 0-16,0-2 3 16,-7-51-3-16,-3-5-1 15,-57-225 1-15,51 284 1 16,-1 6 4-16,0 2-3 0,-4 3 2 15,-22-48 3 1,-4 18-2-16,-134-116 2 0,150 163-4 16,4 4 2-1,-3 2-2-15,-2 5 1 0,-33-16-1 16,-158-34-1 0,188 63-2-16,6 0-14 0,0 0 0 15,4 3-14 1,-31 3-28-16,5 8 2 0,-93 79-83 15,124-60-13-15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41:03.146"/>
    </inkml:context>
    <inkml:brush xml:id="br0">
      <inkml:brushProperty name="width" value="0.05292" units="cm"/>
      <inkml:brushProperty name="height" value="0.05292" units="cm"/>
      <inkml:brushProperty name="color" value="#FF0000"/>
    </inkml:brush>
  </inkml:definitions>
  <inkml:trace contextRef="#ctx0" brushRef="#br0">14511 11356 217 0,'-11'-9'66'0,"-29"-13"-47"16,40 16 10-16,-3 5 9 15,1-3-16-15,-2-1-6 16,-3-1 3-16,-18-14-7 15,21 16-7-15,0 3 4 16,-1-4-3-16,3 3 4 16,-5-5 1-16,0 0 6 0,-14-5 5 15,15 10-2 1,2 2-9-16,-2 2-10 0,-1-2 9 16,-7 2-7-1,-1 2 3-15,-43 9 1 0,50-12 8 16,-4 3-6-16,3 0-6 15,-2 1 5-15,-11 4-1 16,-51 33-7-16,59-28 3 0,-1 0-2 16,1 2 5-1,1 3-2-15,-14 15-1 16,-2 6 1-16,-52 102 6 16,66-111-6-16,-3 1 3 15,5 4-3-15,-1-3 5 16,-10 36-3-16,4 0-5 15,-16 135 4-15,39-174 3 0,1 4-8 16,0 0 0-16,1 0 1 16,8 35 1-16,54 129-2 15,-46-167-2-15,-2 4 2 16,3-1 2-16,3-1-2 16,21 30 0-16,8-1 3 15,123 96 9-15,-142-143-12 16,3-1-1-16,-1-4 1 0,4-2 1 15,37 10-1 1,2-10-4-16,190-6-4 16,-222-6 5-16,-2 0 2 15,-5-4-20-15,-1-2 19 0,41-8 0 16,121-52-2 0,-175 59 0-16,0-3-3 0,0-1 4 15,-3-1-1 1,27-20-7-16,-4-3 3 0,84-105 7 15,-112 112-1-15,-4-4-8 0,3-2 0 16,-5-3 8 0,16-37 0-16,-2-2 1 15,29-149 1-15,-52 192 8 16,-4 4-4-16,0 1 5 0,0 1-4 16,-2-32 4-1,-23-116-4-15,14 148-3 0,3-2 3 16,-6 1 4-16,-1-3-9 15,-16-34 2-15,-3-2-2 16,-98-113 8-16,94 166 3 16,-4 4 1-16,-3 6-7 15,-1 4-2-15,-45-6-1 16,-7 10-4-16,-215 24 2 16,275-20-5-16,7 2-19 15,4-2-13-15,4 2-20 0,-29 6-56 16,-58 23-87-1</inkml:trace>
  <inkml:trace contextRef="#ctx0" brushRef="#br0" timeOffset="1610.28">14380 9458 516 0,'-69'-27'33'15,"57"28"-27"-15,3 4-5 0,1 2 10 16,-4 6 11 0,-10 11 1-16,0 10 5 0,-45 132-15 15,63-128 3 1,-1 0-5-16,5-2-9 0,0-1 1 16,5 33-1-1,48 90-1-15,-35-146-2 0,-1-6-3 16,1-4 0-16,3-2 4 15,18-2-2-15,-1-10-3 16,74-74-2-16,-97 62-11 16,-3 0-8-16,-4 2-9 15,-1-2 18-15,7-23 15 16,-10 10 2-16,-12-30 7 16,2 69 19-16,2 0-5 15,0 4-16 1,1 4-4-16,-3 10 13 0,2 85-3 15,8-87-7-15,5-3 0 16,1 0 0-16,2-3-1 16,13 11-3-16,4-6 0 15,64 2 3-15,-78-26 7 16,-4-5-5-16,1 0-3 16,-5-4-2-16,9-17-5 15,-12-6-1-15,-40-110-7 0,14 125 11 16,-1 2-2-16,1 2 2 15,0 2 2-15,-23-16 12 16,-82-29-11-16,116 62 4 16,2-1-4-16,4 4 3 15,3 2-4-15,0 4-2 16,6 8 2-16,50 62 1 16,-38-65-1-16,-3-4 0 15,2-1 0-15,4-2-1 16,14 6 1-16,0-6-7 15,75-22 7-15,-91 8 0 0,-3-2-4 16,-1 3 2 0,-5-6-7-16,13-10 8 0,10-56 0 15,-31 61-5-15,-2 1 4 16,2 6 0-16,-2 0 2 16,2-7 0-16,0 9-2 15,-2 11 2-15,6 5 5 16,0 2 2-16,3 3-2 0,0 0 1 15,8 12-5 1,3 2-2-16,47 45 2 0,-54-62 2 16,1-3-3-1,3-2-4-15,-2-2 2 0,13 4 2 16,55-22-4 0,-72 4 2-16,-3-2-4 0,-1 0 4 15,0-2-3-15,1-14-5 0,-4-2 10 16,-15-59-2-1,8 80 0-15,1 0 2 0,2 5 2 16,0 2 8 0,-5-5-10-16,3 3 1 0,-6 7-1 15,15 4 7 1,2-2-7-16,2 3 3 16,-1 1-2-16,13 7 9 15,57 40-6-15,-65-43-2 0,-2 0-1 16,3-3 0-1,-4-1 1-15,13 10-4 0,0-7 1 16,37-13 1-16,-49-8 9 16,-3-2-6-16,-1-2 0 15,0-2-3-15,6-13-2 16,-9-3 0-16,-12-74 2 16,1 91-1-16,1 0 1 15,0 2-2-15,2 4 2 16,-7-10 8-16,-5 3-7 15,14 17 9-15,4 5-6 0,0 5 2 16,6 2 8 0,1 8-9-16,6 7 2 0,52 49-3 15,-54-67-2 1,0 0-4-16,-1-2-5 0,1-1-23 16,12 6-21-1,-3-4-34-15,36 3-92 16,-51-15-108-16</inkml:trace>
  <inkml:trace contextRef="#ctx0" brushRef="#br0" timeOffset="2108.36">15692 9149 466 0,'-5'7'39'0,"3"3"-32"16,2 6-3-16,2 9 22 15,50 67 12-15,-36-75-2 0,-1 5-22 16,1 0-9 0,-1 0 2-16,12 24-2 0,37 93-3 15,-62-119-3-15,1-10 3 16,-1-2 1-16,0-4-2 16,0 8-1-16,0-9 32 15,-19-28-7-15,10 7-24 16,-4-2 0-16,0-4 0 15,0-1 2-15,-11-26-3 16,-3-10-3-16,-53-149 3 0,69 171-1 16,-2 0 1-1,0 1-12-15,6 3-10 0,-4-29 10 16,32-80 11 0,-10 134-6-16,3 4 7 0,-1 6 0 15,1 4 1-15,17 2-1 16,-1 10 13-16,39 82-1 15,-69-75-3-15,-2-2-6 0,-5 6 8 16,-1-4 3 0,-3 26-7-16,-9-5 3 0,-49 68-6 15,56-101 4 1,2-4-8-16,3-3-2 16,-1 0 1-16,-7 2-14 15,-5-14-38-15,11 0-23 0,4-3-89 16</inkml:trace>
  <inkml:trace contextRef="#ctx0" brushRef="#br0" timeOffset="2471.17">16117 8293 394 0,'7'-5'61'0,"4"0"-1"0,2 4 15 16,10 1-22-1,6 3 13-15,80 68-30 0,-89-47-1 16,0 6-10-16,-3 0-9 15,4 2-4-15,16 33 1 16,65 136-13-16,-94-176 1 0,-1-6 0 16,-1 0 1-1,-4-5-2-15,8 14-15 16,-4-8-15-16,-4-2-7 16,-2-23-43-16,-8-6-52 15,-4-3-50-15</inkml:trace>
  <inkml:trace contextRef="#ctx0" brushRef="#br0" timeOffset="2849.9">16275 8074 160 0,'-6'-3'379'16,"-7"-3"-341"-16,-1 6-24 15,-17 17 23-15,22-2 6 16,0 3-8-16,1-1-12 15,-2 8-4-15,-9 15-7 16,0 8 1-16,-36 106-8 16,48-133 2-16,1-5-7 15,3-3-1-15,1-5 0 16,0 11-3-16,17-13 1 16,-6-18 3-16,5-9 11 0,-1-6-5 15,5-1-6 1,11-23-8-16,2-7 6 0,49-84-1 15,-73 135 3-15,0 3 0 16,-1 3-8-16,1 6 8 16,9 8 18-16,1 13-17 15,47 131 3-15,-52-120-2 16,-1 4-2-16,0-1-15 0,1 3-43 16,7 38-38-1,26 174-101-15</inkml:trace>
  <inkml:trace contextRef="#ctx0" brushRef="#br0" timeOffset="6548.34">14961 10237 402 0,'-27'-8'25'0,"11"5"-21"16,8 2 3-16,3 1 1 16,-8 0-7-16,16 6 9 15,34 56 10-15,-22-46-3 16,-5-4-5-16,-4-2 1 16,1-3-8-16,4 12 0 15,9 13-1-15,-18-30-1 16,-2-2 11-16,0 0 4 0,0 0 2 15,0 2 3-15,-2-4 6 16,-2-7-9-16,2 1-18 16,-1 2-1-16,1 1 4 15,0 3-1-15,0-4-3 16,-3 6 0-16,-2 4-1 16,1-4 4-16,1 2-1 15,3 0-1-15,-4 0 1 16,-2 2-1-16,-5 3-2 15,13-8 0-15,2 5-2 0,3-1 2 16,-3 6 1 0,10 3-1-16,-2 9 1 0,44 46 0 15,-39-55-1 1,-1 0 2-16,6 1-2 0,2 1 2 16,18 12-1-1,3 2-1-15,80 70 2 0,-108-79 0 16,-5 2 0-16,0-4 1 15,-3 0-2-15,5 16 3 16,-16 60-1-16,-7-81-2 0,-3-1 1 16,1-3-2-1,1-2 0-15,-15 3-1 0,-2-3-3 16,-58-13 3 0,74 5-5-16,3-1-3 0,-1 0-1 15,5-3-7-15,-8-2-11 16,5-5 20-1,14-40 8-15,3 45 1 0,6-3-1 16,-1 1-4-16,5 0 3 16,11-9 0-16,71-44 1 15,-81 46 0-15,-2 3 1 16,-3-3 0-16,-3 1-1 16,13-18 0-16,-7-2-1 15,0-86 1-15,-26 91-12 16,1 6-7-16,-2 2 1 0,-1 3 16 15,-9-23 2 1,-3 10 0-16,-44-19 2 0,63 52 4 16,2 2-1-1,0 3 3-15,-1 3-6 0,1 17 3 16,17 97 2 0,-6-96-4-16,-1-2 4 0,2-2-2 15,1-2-3 1,14 21 0-16,2-4-1 0,62 46-2 15,-74-77-3-15,1-2-11 16,-3-2-6-16,1-4-6 16,13-1-21-16,-6-7-37 0,35-53-24 15</inkml:trace>
  <inkml:trace contextRef="#ctx0" brushRef="#br0" timeOffset="7119.24">15627 10149 360 0,'2'1'62'0,"-2"2"-49"15,3-2 11-15,4 7 26 16,-1 6-18-16,41 64-8 16,-32-61 2-16,1 6-6 15,4 2 1-15,-2 1-2 16,20 22-3-16,74 109-8 15,-100-136-7-15,1 4 2 0,-3-3-3 16,-4-4 0 0,13 18 0-16,-8-8 0 0,-3 10 0 15,-8-44 4 1,-4 0-2-16,-3-2-2 0,-3-4 0 16,-11-12-1-1,-10-8 0-15,-110-121-6 0,106 105 6 16,1 2-4-16,7 4 0 15,3 2 4-15,-20-38 1 16,-29-114-5-16,75 171 5 0,4 1-1 16,1 0 1-1,1 2 1-15,10-18-1 0,5 1 0 16,52-33 0 0,-61 64 0-16,-1 3-1 0,2 2 0 15,-1 6 1 1,13 3 6-16,0 9-2 0,31 75 9 15,-61-73-2-15,3 0-1 16,-4 0-2-16,-1 0-3 16,-3 20 3-16,-35 75-2 15,32-99-4-15,2-3 1 16,1-7-3-16,0 2 0 16,-7 2-4-16,3-2-12 15,-7-7-20-15,17 0-41 16,-3-4-72-16,3 4-227 0</inkml:trace>
  <inkml:trace contextRef="#ctx0" brushRef="#br0" timeOffset="9128.45">12339 12944 425 0,'-23'-12'11'0,"5"-1"-9"16,-3 3-2-16,-2-2 29 16,-24-7 2-1,-4-1-22-15,-136-17 13 0,146 41-10 16,-1 3-1-16,-3 0-8 0,1 4 5 15,-47 7 5 1,-5 0-1-16,-234 48-3 0,265-54-9 16,3 4 0-1,0 1 1-15,1 2 0 0,-61 17 0 16,-232 80 0 0,298-91 0-16,3-2 3 0,-3 4 2 15,1-1 2 1,-55 30 0-16,0 4-4 0,-192 160 0 15,255-179-2-15,3-3-1 0,7 4-1 16,2-6 3 0,-34 41 0-16,11-2-3 0,-71 148 1 15,118-191 0 1,-3-2-1-16,6 0 1 0,-3-1-1 16,-7 28 0-1,-20 108 1-15,36-146-1 0,2 8-1 16,2-1 1-16,0 1 1 15,5 27-1-15,3-1 0 16,44 142 2-16,-45-154 0 16,-2 3-2-16,2 1 1 15,2-1-1-15,9 42 1 16,3-5 0-16,52 159 0 16,-59-202 1-16,1 6 1 15,1-4 0-15,0 0-3 0,23 41 3 16,90 141-3-1,-104-194 1-15,2 3-1 0,0-5 0 16,0-1 1 0,33 30 1-16,7-5-2 0,156 96 0 15,-190-128 3 1,6 0-1-16,-1 1 7 16,-3-1-4-16,44 22-4 15,-4-4 2-15,156 62 4 0,-196-85-4 16,1 0-1-16,1-3-1 15,-4 2 6-15,38 16-1 16,141 48-4-16,-172-59 0 16,-1-8-1-16,-1 5 0 15,-3-1 3-15,42 9-3 16,-4 6 4-16,133 38 11 16,-177-56-15-16,6-6-1 15,1 0-4-15,1 1 4 16,32 0 0-16,2-5 2 0,141-14-2 15,-179 6 2-15,0 2 4 16,-2 2-5-16,2-5 0 16,34-4 1-16,134-37 0 15,-169 38-2-15,-1 2 0 16,0 1 0-16,1-4 3 16,30-14-3-16,3-5-1 15,145-84 1-15,-177 94 0 16,-1 0 0-16,-3-4 0 0,-2 2-2 15,29-28 2 1,-2-2 0-16,87-134-1 0,-122 146 1 16,-3 9 0-1,-2 1-2-15,0 0 1 0,17-34 1 16,48-119 3 0,-73 156-3-16,1-7 0 0,3 3 0 15,-4-1 0-15,7-43 1 0,1-3-2 16,20-160 2-1,-32 199 0-15,-4 1-1 16,0 4-2-16,2 1 2 16,-2-38 2-16,-2 10-1 0,-15-92-1 15,9 128 0 1,0 4 1-16,-1-5-1 0,-3-7-2 16,-5-30 2-1,-43-209-1-15,49 224-2 0,4 0 1 16,-4 5 0-16,2 0 2 15,-13-44-1-15,-3 7-2 16,-75-122 3-16,75 178 1 16,-1-3 0-16,-4-5-1 15,1 5 0-15,-29-36 1 16,-1-5-1-16,-108-150-4 16,142 186 4-16,-2 5 1 15,3 1-1-15,0 5 0 16,-28-26-1-16,-100-62 1 15,123 104 0-15,-4-3 1 0,0 0-1 16,-1 2 0 0,-35-10-1-16,-1 2 1 0,-144-15 3 15,187 31-2 1,2 0-1-16,2 3-10 16,6 0 6-16,-21 3-13 15,9 5-12-15,-22 43-5 0,55-38-23 16,3 2 2-16,1 2-42 15,4-4-13-15</inkml:trace>
  <inkml:trace contextRef="#ctx0" brushRef="#br0" timeOffset="9578.37">13129 13248 422 0,'-4'5'72'16,"-3"3"-63"-16,3-3 6 15,2-5 12-15,4-4-12 16,5 0 14-16,3 0-4 0,4-7 0 15,13-10-6 1,6-7-10-16,109-82 8 0,-115 86-4 16,4 3 2-1,1-4-3-15,3 2-6 0,35-24-1 16,163-108 4 0,-197 132-7-16,-7 4 0 0,-2-1-1 15,-5 4 4 1,26-14-5-16,-17 7 1 0,15-20-1 15,-48 43 3-15,0 0-3 0,0 0-2 16,-1 0-18 0,-3 0-22-16,-6 1-11 0,-30 2-4 15,30-3-3 1,-1-3-20-16,1 2-37 0</inkml:trace>
  <inkml:trace contextRef="#ctx0" brushRef="#br0" timeOffset="9983.85">13604 12562 455 0,'-4'0'76'15,"2"-1"-30"-15,-3 1 6 16,0-4-5-16,7-5-11 16,1 9-15-16,-1 0-2 15,7 5 5-15,2-3-4 16,10 2 3-16,76 15-9 15,-78-20-8-15,2 1 0 0,2 1-1 16,-3-1 0 0,20 3-4-16,-2-3-1 0,71-4 3 15,-94-1-3 1,1-1-1-16,-1 1 0 0,-1-1 1 16,10-2-1-1,-3 4 0-15,10 20-7 0,-31-6 8 16,-5 8 7-16,-1 4-4 0,-2 0 1 15,-7 24-4 1,-47 114 4-16,49-133-4 0,-1-1-4 16,1 0 0-1,1-5-5-15,-11 24-15 0,2-5-11 16,-37 44-26 0,48-76-28-16,-2-6-54 0,1 2-124 15</inkml:trace>
  <inkml:trace contextRef="#ctx0" brushRef="#br0" timeOffset="10478.54">13341 12715 441 0,'-4'-1'64'16,"-5"1"-45"-16,-5 5 19 16,8-8 9-16,-1 8-9 0,3 1-6 15,-3 2 2-15,-7 10-2 16,2 10 4-16,-40 100-12 15,41-101-4-15,-3 7-9 16,1 2-1-16,2-2-4 16,-11 30 1-16,2 3-2 0,-18 84 2 15,38-140-4 1,0-5-1-16,2 2-2 0,0-3-2 16,5 12 2-1,38 13 0-15,-39-26 2 0,5 1-1 16,1-2 2-16,1-3 3 15,16 4-4-15,6-3-2 16,94-24 3-16,-98 11 0 16,-4 0-2-16,0 0-2 15,0 2 2-15,29-12-1 16,-8 2 0-16,75-32-9 16,-113 47-17-16,-4 4-39 15,1 1-114-15,-5 0-291 16</inkml:trace>
  <inkml:trace contextRef="#ctx0" brushRef="#br0" timeOffset="14601.33">11396 13655 151 0,'-11'-18'86'15,"11"18"-84"-15,-2 0 0 16,2-1-2-16,0 1 8 16,-2 0 8-16,2 0 3 0,-8-4 2 15,6 4-2 1,2 0-6-16,-2-3 8 0,0 3 4 16,-2-2-9-1,-1 2 6-15,-13-1-2 0,12 1 1 16,1 0-4-16,3 0-15 15,0 0 5-15,-4-3 4 16,-11-1-2-16,11 4 7 16,2 0-9-16,-6-1 8 15,4-2-2-15,-12 3-7 0,-4-1 6 16,-63-5 1 0,62 7-5-16,6-1 1 15,-3 2-3-15,-1 1 4 0,-19-2 1 16,1 3-10-16,-98 14 2 15,113-14 0 1,-5 1-2-16,3 1 3 16,-6-3-2-16,-28 10-1 0,-145 45-1 15,167-45 2-15,1 1-2 16,-1 7 2 0,-1 1-2-16,-38 22 0 0,-2 6 2 15,-137 129-2-15,195-153 0 16,5-2 2-16,5-8-2 0,1 2 2 15,-9 18-2 1,5-4 0-16,1 46-2 0,17-68 2 16,-2 2 0-1,5 6-1-15,-1 4 1 16,8 19 1-16,33 113 0 16,-40-126-2-16,-1 2 1 15,3-4 0-15,3 2 0 16,7 31 1-16,4-3-1 0,54 120 2 15,-67-146-2-15,3 6 0 16,-1 0 2-16,1-6-1 16,13 38-1-16,1-5 0 15,67 94 0-15,-79-140 2 16,3 5-2-16,-3-4 0 0,4 4 1 16,14 24-1-1,63 101 0-15,-83-121 1 0,3-4-1 16,0 0 1-16,-1 2-1 15,18 20 0-15,0 0-3 16,77 65 3 0,-95-93 0-16,1-2 0 0,1 0 0 15,2-1 2 1,14 18-1-16,0-5-1 16,59 60 0-16,-78-74 0 15,-3 2 0-15,4-1 0 0,1-2 0 16,11 15 0-1,66 40-2-15,-78-60 1 0,1 6 2 16,-1-3 0-16,1-3-1 16,16 11 1-16,-1 1-1 15,65 35 2-15,-78-43-2 16,-3 2 0-16,1-2 0 16,-3 0 0-16,20 10 0 15,-2 0-2-15,65 32 2 16,-78-48 0-16,0 1 0 0,0-4-1 15,2 6 3-15,20 2 2 16,89 13-4-16,-111-22 1 16,4 0-1-16,-2 0 2 15,3 0 4-15,21 0-5 16,5-2 2-16,107-4-2 16,-133 6 1-16,-2 0 0 15,0 0-2-15,-3-4 2 16,22 0-2-16,-3 0 0 0,82-15 2 15,-99 14 3-15,2-3-1 16,-2 2-3 0,3 2-1-16,19-9 2 0,80-18-1 15,-107 17-1-15,-1 6-1 16,1-2 1-16,1 2 7 16,16-15-6-16,-3 6 7 15,60-54-4-15,-72 62-2 16,-1-10-2-16,1 5 1 0,-1 2-1 15,20-16 0 1,-1-2 0-16,73-52 0 0,-95 66 1 16,3-2 1-1,-3 0-2-15,1-4-1 0,17-18 1 16,65-95 0 0,-81 109 0-16,-1 0 0 0,-1-3 0 15,3 4 1 1,10-25-1-16,0-2-1 0,44-100 1 15,-61 125 0-15,0 4 0 0,-3 0 0 16,1-4 2 0,6-26-2-16,4-5 0 15,20-135-2-15,-30 163 2 16,-3-2 0-16,0-2 1 16,1 6-1-16,6-26 0 15,18-93 1-15,-24 128-1 0,-3-2-1 16,2 2 1-16,-2-2 0 15,3-18 0-15,-5-1 0 16,-18-87 1-16,16 97 1 16,0 1-2-16,-3 3-1 15,0-2 1-15,-1-24 0 16,0 2 0 0,-13-92-1-16,11 128 2 0,1-3 0 15,-2 7-1-15,0-3 2 16,-8-14 0-16,-60-50-2 15,60 58 1-15,-3-7-1 16,1 2 0-16,4 0 1 16,-18-22-1-16,0-2 0 15,-63-80 0-15,78 110 1 16,-3 1 2-16,2 3 0 16,-4 0 2-16,-24-12 2 15,-1 2-6-15,-124-54 2 16,145 52-3-16,3 8 0 0,2 2-1 15,-1 1 1-15,-23-16 2 16,-95-32-2-16,114 60-1 16,-2 3 1-16,0 2 5 15,-2 2-3-15,-31 2 1 16,-7 4-3-16,-158 26 3 16,184-24-1-16,3 2-2 0,-5-1-2 15,-1 6 2 1,-46 21 0-16,-3 8-3 0,-224 159 2 15,257-163 1-15,4-2 0 16,8-4-1-16,9-6-5 16,-42 32 3-16,-62 73-12 15,138-123-16-15,3-14-6 16,8 0-38-16,5-4-65 16,9 8-66-16</inkml:trace>
  <inkml:trace contextRef="#ctx0" brushRef="#br0" timeOffset="16938.32">12185 15552 219 0,'13'45'10'0,"1"-4"-10"0,-3 0 0 15,14 36-1 1,-6-4-3-16,28 79 4 0,-40-140 0 16,-1-1 1-1,-2-3-1-15,2-2-20 0,2 6-89 16</inkml:trace>
  <inkml:trace contextRef="#ctx0" brushRef="#br0" timeOffset="23461.68">5454 7192 342 0,'-27'-61'20'0,"23"52"-1"16,-5-3 12-16,-1 2-3 0,2 1 20 15,-12-10-8 1,-7-3-12-16,-70-44-11 0,72 58-14 16,-2-1 12-1,-2 3 3-15,-2 5-7 0,-25 0-4 16,-111 39-7 0,149-26 7-16,3-1-7 0,5 1-3 15,2-2 3-15,-5 14 0 0,10 4 0 31,63 72-2-31,-33-83 0 0,6-3-2 0,3-1 4 16,0 2-3 0,37 15 3-16,3-2 4 0,140 62-3 15,-194-67-2 1,-2-6 2-16,-7 3-1 0,-3 0 0 16,9 23-6-1,-25 105 6-15,-11-120 6 16,1-2-4-16,-3-3-4 15,2-6 4-15,-18 20 2 16,3-12-4-16,-59 7 0 16,79-32 0-16,-1-4 0 0,7 1-2 15,2-1-6-15,-6-4-18 16,12-5 1-16,63-45 23 16,-47 41-2-1,2 0 4-15,2-3 2 0,-2 0-1 16,20-22-2-16,67-93 2 15,-100 108 4-15,2 1-4 16,-2 1 1-16,-3 1 1 16,5-24 1-16,-7 3-3 15,-20-87-2-15,11 115-2 16,1 2 2-16,-1 8-4 0,1 3-5 16,-6-7 10-1,4 15 5-15,-17 76-5 0,21-39 0 16,1-1 2-16,1-1 2 15,4 0-4-15,1 35 1 16,28 121-1-16,-25-175 4 16,4-2-4-16,1-3 0 15,-1-7-9-15,15 13-3 16,2-13-30-16,91-38-28 16,-93 16-14-16,-4-8-139 0</inkml:trace>
  <inkml:trace contextRef="#ctx0" brushRef="#br0" timeOffset="23908.48">6091 7516 398 0,'96'178'11'15,"-76"-134"-3"-15,-5-12-7 16,2-3 1-16,-7 2 14 16,19 27 25-16,-8-11-30 15,27 47 5-15,-44-91-13 16,-4-4 9-16,3-1 6 0,-3-2 21 15,-5-4 6 1,-5-10-28-16,-59-90-15 16,44 71 2-16,0-6-3 15,1-2-1-15,-3-10 0 0,-24-46-16 16,-69-228 16 0,122 286-4-16,4 8 2 0,5 4-2 15,1 3 0-15,9-28 4 0,8 12 0 16,63-37-2-1,-76 84 2-15,-1 1 0 0,3 8-4 16,-5 5 3 0,16 12 2-16,-4 11 4 15,13 119-3-15,-45-131 0 16,1 0-1-16,-5-4 10 0,-1 1-8 16,-13 28 4-1,-81 97-5-15,83-129 9 0,4-8-11 16,5-3 1-16,1-1-1 15,-9 7 0-15,5-10-5 16,29 3-37-16,3-10-139 16,12-10-110-1</inkml:trace>
  <inkml:trace contextRef="#ctx0" brushRef="#br0" timeOffset="26398.1">8328 6834 305 0,'-5'-37'44'0,"-5"0"15"15,-49-78-9-15,39 98 4 16,-2 2 9-16,-2 1 1 0,-1 6-36 16,-27-12 0-1,-106 8-21-15,134 22 2 0,-2 6-9 16,-1 4-1-16,2 6 1 15,-22 24 2-15,3 14 0 16,-35 167-4-16,79-196 4 16,8-2-2-16,3-7 0 15,-1-2-8 1,17 24 8-16,7-9-2 16,84 29-5-16,-98-70 0 0,-2 2 7 15,-2-3-2 1,1-3 2-16,14-5-8 0,60-53 3 15,-77 50 5-15,-3 1-11 16,-1 4 10-16,-4 4-3 16,12-7 1-16,-2 8 0 0,28 42-7 15,-30-19 10 1,-1-1 2-16,5 4 1 0,-1 0-6 16,16 18 6-1,6-2-1-15,81 48-2 0,-102-80-3 16,0-2 3-16,-3-4 1 15,3-4 1-15,13-2 3 16,49-66-3-16,-72 50 5 0,-4-2-7 16,-2-3 1-1,-2 0-1-15,-4-26 3 0,-8 2-1 16,-74-92-2 0,61 127 4-16,-2 4-1 0,0 4-3 15,1 2 3 1,-26-6 2-16,4 6-3 15,-71 22-2-15,111-10-3 16,1 4-2-16,2 1 5 16,5-1 0-16,0 13-7 15,47 47 0-15,-30-62 1 0,4-2-4 16,-1-2-1-16,0-1 10 16,23 0 1-16,1-3 0 15,96-31-3-15,-117 12 2 16,-4 0 1-16,0 0-3 15,-4-1 2-15,18-16 2 16,-8 0 0-16,24-61-1 16,-44 90 2-16,-3-1-2 15,0 5 6-15,0 2-6 0,2-1-1 16,21 42-6 0,-18-15 7-16,2 6 7 0,2 1-6 15,-2-2 6 1,11 30-2-16,3-1-4 0,41 70 1 15,-55-123 2-15,1-1-2 16,0-4-2-16,-1-1 3 16,11 0 4-16,-3-9 2 0,50-83-2 15,-57 67-7 1,-2 1 2-16,-3 0-2 16,1 1 0-16,8-20-7 15,13-41 5-15,-27 84 2 0,2 0-8 16,0 6-3-16,2 4-11 15,3 9 22 1,2 10 3-16,29 91 0 0,-31-96-3 16,1-5 3-16,1-4-2 15,-2-5-2-15,11 15-2 16,0-11 3 0,32-13 1-16,-40-10 2 0,1-3-3 15,0-3 4-15,-2-4-3 16,11-16-2-16,15-93-1 15,-35 108 2-15,-2 1 0 0,2 4-1 16,-2 5 1 0,2-13 5-16,-2 12-4 0,-3 6-1 15,10 10-8 1,-1 4 8-16,3 6 4 0,2-1-1 16,6 18 3-1,6 0 0-15,39 74-5 0,-47-89-1 16,1-2-6-16,3 2-4 15,1-2-43-15,13 14-128 16,63 9 80-16</inkml:trace>
  <inkml:trace contextRef="#ctx0" brushRef="#br0" timeOffset="26887.34">9906 6988 303 0,'-10'118'159'0,"18"-82"-159"16,-4-3 4-16,0 5 4 16,3 0 11-16,7 36 31 15,28 167-40-15,-38-210 3 0,0-6-3 16,-2-1-7-16,1-7 10 16,4 19-2-16,-5-15-6 15,5-7 11-15,-12-22 17 16,-4-7 0-16,0-2-29 15,-4-7-3-15,-9-24 4 16,-10-18-3-16,-97-213-2 16,105 217-4-16,5 0-17 15,9 3 17-15,3 9 1 0,-7-48-5 16,41-95 6 0,-13 182 2-16,1 3 3 15,3 2-3-15,0 3 3 16,20-3-1-16,4 10-2 0,96 66 4 15,-122-46-4-15,-5 5 13 16,-5 3-3-16,-3 1 1 16,4 34-8-16,-11 2 9 15,-52 126 0-15,42-168-9 16,1-4 2-16,4-4-2 16,0-6-3-16,-7 12 0 15,0 0-17-15,19-30-7 0,2-1-34 16,3-6-63-16,3-7-27 15</inkml:trace>
  <inkml:trace contextRef="#ctx0" brushRef="#br0" timeOffset="33795.48">6848 6413 234 0,'-2'-6'35'0,"-2"-1"-19"16,-1-1 25-16,1 2-10 16,-8-10 3-16,-36-40-5 15,37 46-4-15,1 4 2 16,6 2-8-16,0 2-4 16,-5-4 4-16,2 4-14 15,0 9-4-15,12-4-1 16,0 7 0-16,-1 0 6 15,3 3-6-15,10 10-2 16,8 9 2-16,89 91 4 16,-88-97-2-16,4 2-3 15,1 2 3-15,0 3 5 0,31 34-7 16,127 166 2 0,-164-194-2-16,0 0 3 0,-8-9 0 15,1-4-3 1,14 31 1-16,-8-10 7 0,0 70 0 15,-28-99-7-15,-7 4 7 16,-1-1 3-16,-3 2-10 16,-14 17-1-16,-4-6 2 15,-92 33 4-15,102-70-6 16,6-3 4-16,1-2-3 0,3-5 8 16,-14-14-8-1,-26-117-1-15,50 104 3 16,1-3-2-16,2 0-1 0,0-4-3 15,0-43 3-15,2-4 0 16,1-181 0-16,-3 237 0 16,2 4 0-16,-2 2 2 15,-2 2-2-15,-1-30-3 16,-1 7 3 0,-36-65 3-16,31 105-1 15,-2 2-4-15,4 1 4 0,0 1-3 16,-6-4 1-16,-10-13-14 15,21 24-12-15,0 2-11 0,2 0-14 16,0 0-14 0,0 2-24-16,0 0-36 0</inkml:trace>
  <inkml:trace contextRef="#ctx0" brushRef="#br0" timeOffset="35878.21">10576 6938 218 0,'-11'-2'19'0,"0"0"24"15,-27-12 8-15,29 10-16 16,2-1 8-16,1 4 10 0,-1-3-1 15,-4 1-11 1,2-2-20-16,3 1-2 0,6 4-19 16,2 0-7-1,0-2 4-15,4 0 3 0,10-2 5 16,87-15 14 0,-68 15-10-16,-2 2 3 0,3 1-4 15,-1 1-7 1,40-1 6-16,-7 1-4 15,133-3-2-15,-175-1-1 16,1 2 3-16,-2-1-3 16,-3-1 0-16,20 1-5 0,-6-3 1 15,32-9-8-15,-66 12-12 16,0-2-26-16,2 1 1 16,-2-1 10-16,1-5 0 15,-33-25-19-15,18 27-14 16,-2-2-36-16,-1-4 3 15</inkml:trace>
  <inkml:trace contextRef="#ctx0" brushRef="#br0" timeOffset="36165.18">11093 6622 240 0,'-11'0'72'0,"5"1"-17"15,0-1-30-15,-2 2-6 16,1-2-14-16,16 4-2 16,3 2 3-16,3-2 4 15,3 2 7-15,1 2 1 16,24 8 0-16,122 54 2 15,-134-56-9-15,-6 2 9 16,2-1 6-16,-6-3-15 16,26 14 2-16,-9-2 4 0,47 36-7 15,-81-53 0 1,-2 3-5-16,-6 3 9 0,0-1 2 16,-12 16-12-1,-8 7 1-15,-104 90-1 0,104-111-3 16,4-1-1-16,2-1-2 15,3-5 0-15,-14 10-2 16,-3-1-46-16,39-16-31 0,5 0-97 16</inkml:trace>
  <inkml:trace contextRef="#ctx0" brushRef="#br0" timeOffset="37118.55">12454 6536 391 0,'-15'-17'35'16,"-5"1"17"-16,-7-2-4 16,-26-19-21-16,-15 6-11 15,-192-44 19-15,218 71-3 16,3 0-17-16,10 4 0 16,6 0-7-16,-27 0-5 15,-19 29-3-15,72-15-5 16,3 7 5-16,5 6 0 15,7-4-3-15,18 23 3 0,15 2 0 16,163 71 4 0,-178-99-4-16,-3 1 2 0,-2 0-1 15,-2-1-1-15,29 21 0 16,-8-3 0-16,52 72 2 16,-98-96-2-16,-2 3 0 15,-6 4 1 1,-3-1 3-16,-6 20 2 0,-81 87-3 15,69-106-3-15,2 4 2 16,0-6-1-16,0 2-1 16,-16 21-8-16,5-6 8 0,-13 26-1 15,47-64-16 1,10 0-27-16,3-5 21 0,5-1 22 16,15-17 1-1,11-4-8-15,119-110 3 0,-139 114-1 16,-1 6-1-16,-6-4 7 15,-1 4 2-15,18-21 2 16,30-75-1-16,-57 88-2 16,-2 6 5-16,1-3-3 15,-1-1 0-15,1-25-3 16,-2 5 2-16,-6-73 2 16,0 109 0-16,0 7-2 0,2 1 13 15,0 1-6 1,-2 0-9-16,2 6 0 0,6 68 2 15,-1-51 1-15,2 8 0 16,4 2-2-16,0 6 5 16,13 36-3-16,68 135 1 15,-76-191-4-15,-3-4 0 16,0-5 1-16,1-4-2 16,12 9-12-1,1-12-6-15,49-62-12 0,-70 25-70 16,-2-5-112-16</inkml:trace>
  <inkml:trace contextRef="#ctx0" brushRef="#br0" timeOffset="37281.19">12586 6509 548 0,'-2'-2'31'15,"0"0"-31"-15,-3-2-14 0,7 4-23 16,39 8 13-1,-29-4-18-15,5-2-34 16,-7-2-97-16</inkml:trace>
  <inkml:trace contextRef="#ctx0" brushRef="#br0" timeOffset="39699.93">12989 6997 385 0,'9'19'17'0,"2"-5"8"0,-2-4-9 15,0-3 6-15,11 10 8 16,2-11-13-16,30-17 16 16,-40 1 7-16,-2-7-12 15,-1-11-4-15,-1-2-14 16,6-27 1-16,22-153-10 15,-36 176 4-15,-5-3-5 16,1-2 0-16,-3-1-4 16,-11-42-4-16,-11-7-5 0,-118-197-3 15,120 242 1 1,6 8 3-16,7 11 12 0,5 14 4 16,-13-20-4-1,11 23-8-15,13 110 7 0,2-47 1 16,1-3 2-16,1-2 2 15,2 5 1-15,4 56 4 16,53 248-8-16,-59-288 4 16,6 2 1-16,-1-4 5 15,-2-5-1-15,13 54-7 16,5-13 6-16,69 113-7 16,-76-204-2-16,-3-6 0 0,-1 1 0 15,2-4 3-15,13 4-3 16,-2-12-7-16,52-53 7 15,-73 28 0-15,4-3-3 16,-3-8-2-16,-1-1-2 16,8-38 7-16,4-197 0 15,-27 223-8 1,1 4 7-16,-8 3-3 0,1 0-17 16,-14-52 1-1,0 5 9-15,-46-160 11 0,67 229 0 16,-2 5 5-16,6 7-5 0,0 0 11 15,-3-7-9 1,3 8 8-16,13 24-10 0,1 2 2 16,-1 8 6-1,7 8-5-15,-3 6 11 0,16 35 5 16,58 217-14 0,-80-225 7-16,-4 3-3 15,-3-4 7-15,1-7-4 16,3 56-11-16,-2-10 4 0,17 127 1 15,-15-208-4-15,-1-2-4 16,-3-10 3-16,2-2-5 16,4 8 3-16,-2-10-10 0,16-43 11 15,-15 2 10 1,4-1-10-16,-3-3-1 0,6 2-3 16,8-37 3-1,52-147 0-15,-63 191-15 0,3 4 8 16,-3 4 5-16,-1 3-8 15,13-10 11-15,-5 11-14 16,28 46 13-16,-43-5 0 16,3 2 2-16,-3-1 3 15,-1 2 3-15,5 24-5 16,-1-4 3-16,23 63-1 16,-22-97 3-16,-1-4-7 15,0-3-5-15,-2-2 3 16,9 5-1-16,24-10-1 15,-27-8 4-15,-3 0 0 0,1-4 3 16,-1-1-3 0,9-10-11-16,-3-5 8 15,22-27 2-15,-32 51-5 16,-3 8 5-16,0 2-10 16,2 6 11-16,1 10 6 15,-1 12-4-15,2 105-2 16,-2-115 7-16,3 2-6 0,1-3-2 15,1-4 2-15,4 15 4 16,41 22-5-16,-39-57 0 16,-2-2 1-16,0-2 12 15,2-8-12-15,10-12 4 16,-6-6-4-16,20-122 8 16,-43 124-4-16,0 0-3 15,-5-1 1-15,0 2 7 16,-11-29-8-16,-5 7-4 15,-69-60 4-15,82 108-1 16,3 3-1-16,1 2-3 0,-2 6 3 16,-8 6-1-1,-25 87-2-15,45-87-1 0,5-3-7 16,0 1 6-16,1-4-6 16,7 7-10-16,6-8 17 15,68-30 0-15,-68 10 1 16,1-2 1-16,-4 2-3 15,0 0 3-15,17-11 0 16,-6 4-7-16,46-25 0 16,-61 42 6-16,-1 5 3 15,-5 4-3-15,3 3 7 0,7 8-2 16,21 80 3 0,-30-65-4-16,-2-6 2 0,-1 1 15 15,3 0-13 1,6 21-4-16,-1-7 2 0,30 34 4 15,-36-74-2-15,4 0-1 0,-4-3 7 16,5-6 17 0,7-9-16-16,2-12 0 0,33-117-11 15,-48 117 11 1,-1 0-12-16,-1 4-1 16,-3 4 1-16,4-24 0 15,-1-45-2-15,-3 90-4 16,-3-2-7-16,3 6 4 0,-2-3-17 15,2 4-15-15,0 6 16 16,11 49 14-16,-9-59-12 16,2 0 20-16,1 0-5 15,2 2 7-15,4-2 0 16,4 3-5-16,43-8 6 16,-46 5 8-16,-3-2-7 15,1-1 4-15,4 1-2 16,11-2 13-16,50-12-7 15,-68 7-7-15,1 1 9 0,0-2 10 16,-6-1-17 0,7-13-2-16,-5-1 0 0,-33-44 0 15,16 60 0 1,-3 3 5-16,3 2-7 0,2 0 14 16,-9 2-13-1,-1 4-1-15,-25 60 2 0,42-40 4 16,2 8-6-16,2 1 2 15,0 1 2-15,2 36 13 16,29 159-11-16,-20-200-2 0,4-4 0 16,3-3-8-1,0-6-1-15,18 13 0 0,-1-10 4 16,67-41 1 0,-81 4-13-16,-6-5-7 0,-3-4-24 15,-4-4 17-15,11-25 5 16,-11-4-2-16,-22-126 3 15,10 157 15-15,-2 3-9 16,-3-4-19-16,0 2 0 16,-9-34 27-1,-40-138-1-15,56 182 8 16,0 5 12-16,4 6 23 16,0 5-7-16,-2-10 6 0,2 11-12 15,12 48 2-15,-10-15 26 16,1-2-14-16,1 2-12 15,3 1-1-15,5 27-14 16,5 7 7-16,51 140-12 16,-57-157 8-16,1-6-12 15,1-2 1-15,-4-6-1 16,11 37 0-16,30 73-8 16,-54-138 6-16,2-9 2 0,0 3-1 15,-5-5 1 1,-9-7-40-16,-1-12 15 0,-61-105 20 15,63 97-21-15,-3 5-4 16,5 0 1-16,3 5 25 16,-13-25-1-16,8 16 5 15,-14-35 1-15,25 60 20 16,0-1-3-16,2 1 9 16,-3 1-7-16,3-5 8 15,18-25-24-15,-2 23-2 16,-3 0-2-16,2-2 1 0,6 0-1 15,16-14-1 1,4-3-8-16,99-77 8 0,-117 91-14 16,-1 4-20-16,-5 0-16 15,-1-1-29-15,16-15-56 16</inkml:trace>
  <inkml:trace contextRef="#ctx0" brushRef="#br0" timeOffset="40264.22">15587 6184 359 0,'0'0'75'0,"0"2"-28"0,0 0 0 16,0-2-9 0,0 6-15-16,2 6-14 0,19 76 11 15,-19-62 6 1,4 4-4-16,1 1-6 0,0 2 12 16,2 37-1-1,1 3-22-15,0 172 2 0,-15-197 3 16,0-4-8-16,1-8-4 15,0-7 4-15,0 28 1 16,-1 15-3-16,3-74-6 0,-3-2 6 16,-2 0-1-1,-1-4 1-15,-6-8-5 0,1-6-1 16,-16-38 2 0,29 54 4-16,2 3-8 0,-2 0 7 15,4 3-1 1,4-1-5-16,5 1 7 0,69 7 0 15,-64-10 4 1,4-7-4-16,1-7-5 0,-2 1 5 16,24-14 5-16,89-85-3 15,-118 93-2-15,-3 0 0 16,1 2 12-16,-3 0-12 16,11-22-4-16,-5 4 4 15,-1-64 3-15,-25 91-3 16,0 7-1-16,-4 1 0 0,-1 4 1 15,-15 5 0 1,-2 19 0-16,-69 121 4 0,87-104 20 16,4 4 1-1,6 0 5-15,6-2-3 0,2 41 3 16,91 132-25 0,-71-195-1-16,2-5-3 0,0-2-1 15,-4-5-4 1,21 10-4-16,-6-6-35 0,11 4-53 15,-51-22-162-15</inkml:trace>
  <inkml:trace contextRef="#ctx0" brushRef="#br0" timeOffset="71031.7">23178 15141 288 0,'-64'-54'24'0,"52"50"-15"16,4 0 3-16,1-2 11 15,0 4 6-15,-8-4-11 16,1-1-13-16,-12-4 2 16,24 7-1-16,-2 4-1 15,2 0 2-15,0 0 0 16,0 0 3-16,2 4 4 15,-2-8 0-15,-2 4 4 0,1 0 6 16,-1 0-11 0,-2-4 2-16,-6 0-3 0,-42-4 6 15,41 8-6 1,-2 0-5-16,-3 0 6 0,0 0 1 16,-18 4-10-16,-6 2 1 15,-116 32-2-15,125-20 0 16,2-3-3-16,1 2 2 15,1 4-1-15,-29 19-1 16,-114 98 0-16,146-106 0 0,0 2 0 16,5 3 1-1,1 0-1-15,-22 42-4 0,2 5 4 16,-43 191 0 0,79-231-4-16,0 0 4 0,2-4-3 15,2 0 2 1,0 42-2-16,6-4-4 0,72 159-4 15,-47-205-1-15,-4 4 3 16,4-6 1-16,0 3 8 16,36 32 0-16,151 120 0 15,-169-159 0-15,-1 2 0 16,0 1 1-16,1 0 1 0,45 34-2 16,-3-2 4-1,179 136-3-15,-221-167-1 16,2-8 0-16,-2 1 0 0,-2 0 4 15,49 17-4-15,-1 0-7 16,217 53 7-16,-250-91 6 16,1 2-6-1,-3-4 0-15,-4-4 0 0,60 2 1 16,207-42-1-16,-272 22 6 16,-5-1-3-16,-3 2 2 15,-3-8-2-15,41-23-1 16,-12-5 2-16,103-163 0 15,-155 176-4-15,1 2 5 0,-3-2-2 16,-3 0 5 0,12-44 3-16,-6-3-3 0,4-181 3 15,-24 231 1 1,-5 6-7-16,-2 3 5 0,-2 2-3 16,-13-43 2-1,-92-139-2-15,80 172-6 0,-2-1 8 16,-1 4-6-16,-4-4-2 15,-40-38 0-15,-5-7 0 16,-182-146-1-16,230 200-2 0,1 7 2 16,-3 2 3-1,3 6-3-15,-44-25-1 0,-4 13-3 16,-192-13 1 0,235 44 1-16,1 2-2 0,6 0-12 15,1 2-3 1,-40 6 0-16,-122 31-8 0,178-32 1 15,2-3-34 1,4 6-38-16,4-4-30 16</inkml:trace>
  <inkml:trace contextRef="#ctx0" brushRef="#br0" timeOffset="71468.19">24459 14530 543 0,'12'-41'8'0,"-51"-40"-3"15,33 82 4-15,1-1 14 16,-5 6-10-16,-6 6-7 16,-18 25 11-16,-138 215-1 15,122-161 7-15,-8 13 3 16,-9 10-5-16,-3 7-7 0,-61 112-5 16,-11 11 2-1,-304 466 0-15,373-598-3 0,3-3 3 16,5-8-6-16,5-13-3 15,-55 98-2-15,19-35-1 16,-76 148 0-16,174-291-4 16,5-8-19-16,-1 0-19 15,0 0-6 1,2 0-5-16,30-8-4 16,-24-15-14-16,3-12-72 0</inkml:trace>
  <inkml:trace contextRef="#ctx0" brushRef="#br0" timeOffset="71898.5">22294 14812 491 0,'-14'-14'4'16,"5"9"7"-1,5 2-7-15,-9-4-2 0,5 4 0 16,29 30 5 0,1 4 33-16,14 18-9 15,10 3 5-15,10 8-5 16,51 60-1-16,341 362-11 15,-368-388-3-15,-2-10 2 16,-2-2 1-16,-5-6-7 0,70 79 0 16,-8-21-4-16,239 219-4 15,-320-309-4-15,2-4 0 16,-6-4 0-16,-3 1 0 16,47 35-8-16,-6-6-4 15,135 94-7-15,-197-150-21 16,-2 2-19-16,-3-6-24 0,-7-6-45 15,20 0-208 1</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43:10.845"/>
    </inkml:context>
    <inkml:brush xml:id="br0">
      <inkml:brushProperty name="width" value="0.05292" units="cm"/>
      <inkml:brushProperty name="height" value="0.05292" units="cm"/>
      <inkml:brushProperty name="color" value="#FF0000"/>
    </inkml:brush>
  </inkml:definitions>
  <inkml:trace contextRef="#ctx0" brushRef="#br0">14366 10100 268 0,'-11'-1'39'0,"-23"-5"-34"15,30 3 3 1,0 3 9-16,2 0-1 0,0-2 0 16,-4 2-6-16,2-1-1 15,-3-12 9-15,3 17 5 16,4-4 2-16,-4 2-11 15,4-2-5-15,-7 2 1 16,-11 4-4-16,14-4-5 16,-3 4 2-16,0-1 1 15,0 6-4-15,-6 5 1 0,-3 9 1 16,-30 66 1 0,37-74 4-16,2 1-3 15,1 0 3-15,-1 2 0 0,-5 18-5 16,4 2 3-16,-13 83 1 15,19-98 5-15,0-3-2 16,0 0-5-16,2 3 2 16,-2 20 1-16,6 99-4 0,-2-121 0 15,3 2 0 1,-2-2 6-16,1-1-6 0,5 27 1 16,1-2 1-1,35 82 1-15,-38-113-4 16,2-4 1-16,-2 3 0 0,2-5 2 15,8 15-4 1,1-3 0-16,42 46 1 0,-49-55 3 16,3-4-4-1,-1 5 3-15,-1-1-2 0,17 10 5 16,55 48-4-16,-70-65-3 16,-1 2 3-16,-2-2 0 15,0 0-2-15,12 4-1 0,0 0 0 16,54 10 5-1,-64-16-5-15,1-1 2 0,3 0-2 16,-1 1 2 0,17 2-1-16,3 0-2 0,78 11 2 15,-95-17 0 1,1 1-1-16,-1-1-2 0,0 3 2 16,17-3 0-1,65 0 2-15,-86-4-4 0,-1 2 4 16,1-1 1-16,-1 2-3 0,12-4-2 15,0 3 2 1,55-2 3-16,-68 6-3 0,1 2 0 16,1-4 0-1,1 2 1-15,15-2-1 16,3-2-2-16,79-16 2 16,-93 11 0-16,0 1 0 15,1-1 0-15,-2 1 0 16,19-6 2-16,67-23-2 15,-92 32-1-15,1-3 1 16,1 1 2-16,-1 1-2 16,15-3-1-16,0 1 1 15,57-24 3-15,-70 26-3 16,-1-4-2-16,1 1 2 0,-1 1 1 16,19-6-1-16,-3 1 0 15,58-16 0-15,-77 26 1 16,1-2-1-16,-1 2-2 15,1-2 2-15,13-1 1 16,59-4-1-16,-74 6 0 16,2 1 0-16,1 1 0 15,1 0 0-15,14 0-1 16,-2 0 1-16,58 3 2 16,-70-1-2-16,-1-2 0 0,1 2 0 15,-1 0 0 1,15 0 0-16,0 5-1 0,57 9 1 15,-74-14 0-15,1-2 1 16,-1 0-2-16,-2 1 2 16,13-1 0-16,46-3-1 0,-61 0-2 15,2 3 2 1,1 0 1-16,-5 3-1 0,15-3 0 16,-6 2 0-1,38 3 2-15,-48-5-2 16,3 0-2-16,4-1 2 0,-1-2 0 15,7 0 1 1,2-3-2-16,47-19 2 0,-58 17 1 16,0 3-2-16,1 1-3 15,0-3 3-15,9-3 2 16,42-16-1-16,-50 20-2 16,-2 0 1-16,4 0 0 15,-1-4 0 1,15-7-3-16,-4 0 3 0,56-41 2 15,-71 48-1-15,2 1-2 0,-4 0 2 16,3 0-1 0,5-11 0-16,-1 2 0 0,16-37 0 15,-25 45 0 1,1-2 1-16,-1 0-3 0,0 0 4 16,4-10 1-1,7-47-3-15,-15 57-2 0,0 0 2 16,2 1 2-16,0-4 0 0,0-13-4 15,0-4 4 1,4-64-1-16,-6 80-1 16,-2 0-2-16,2 2 2 15,-4 0 2-15,4-17-2 0,-2 3 0 16,-2-50 0 0,0 71 0-16,-1-5 0 0,-1 3 0 15,-1-1 0 1,-7-9 2-16,-34-36 0 15,38 47-3-15,0 0 2 16,-4-2 4-16,5 1-1 16,-14-8-1-16,0-1 1 15,-49-43 1-15,59 54-5 16,2-2 2-16,-5-1-2 16,-2 4 6-16,-13-10-6 0,-5 0 1 15,-79-32-1-15,95 40 5 16,-1 0-5-16,2-2 4 15,-4 4-4-15,-17-8 7 16,-82-22-3-16,97 30-3 16,3 0 0-16,-3-2 1 15,0 2-2-15,-23-5 0 16,-4 3 0-16,-108-5 1 16,129 15-1-16,4 0-2 0,2-2 2 15,-2 0 1 1,-21 0-1-16,1 0 0 0,-80 4 0 15,104 3 0-15,2-1 0 16,-2-1-1-16,3 1 1 16,-22 2 1-16,-79 20 0 15,99-25-2-15,0 4 2 16,2-3 1-16,-3-2-2 16,-19 4-2-16,-3 0 2 15,-84 8 0-15,108-11 1 16,-2-3-2-16,0 0 2 0,3-3 1 15,-22 1-2-15,4 2-3 16,-67-1 3-16,86 4 0 16,-2 2 1-16,-3 6-3 15,0-1 4-15,-21 6-2 16,-84 28 0-16,104-36-2 16,2-2 2-16,4-2 1 15,1-1-1 1,-18 2 0-16,5-3 0 0,-40-2 1 15,59 0-1-15,2 0-3 0,-1 0 3 16,1 0 0 0,-9 0 0-16,-4 0 0 0,-39-6 0 15,51 6 2 1,1 0-2-16,0 0-2 0,-1-1 2 16,-12 1 1-1,-43 5-1-15,52-3 0 0,1-2 0 16,-1 4 1-16,-1 0-1 0,-10 3-4 15,-2 0 4 1,-42 22-1-16,59-23-2 0,-2-1-10 16,3 4-6-1,1-3-24-15,-11 11-23 0,3 5-86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50:52.815"/>
    </inkml:context>
    <inkml:brush xml:id="br0">
      <inkml:brushProperty name="width" value="0.05292" units="cm"/>
      <inkml:brushProperty name="height" value="0.05292" units="cm"/>
      <inkml:brushProperty name="color" value="#FF0000"/>
    </inkml:brush>
  </inkml:definitions>
  <inkml:trace contextRef="#ctx0" brushRef="#br0">14297 10593 210 0,'-5'-3'19'0,"1"-1"8"16,0-3-1-16,-8-4-10 16,3-1 12-16,-20-25-7 15,27 37-7-15,0-1 3 16,-2 1-9-16,-3-3-4 15,-2 1 7-15,-29 10-6 16,29-8 8-16,3 3 0 0,-4 1-3 16,2-1-4-1,-7 8 0-15,-4 3 5 0,-41 45 1 16,54-45-6-16,-1 3 2 16,0 0 0-16,-2 6-6 15,-6 17 8 1,-1 4 0-16,-17 82-7 0,33-110 0 15,0 3-2-15,4 0 5 0,-2 2 0 16,8 20-1 0,25 109 6-16,-28-119-1 0,3 1-3 15,2-1-1 1,-1-2-5-16,12 29 3 0,0-5-4 16,58 59-3-1,-65-104 1-15,-3-2 3 16,3-2-1-16,1 0 1 0,17 0-1 15,1-4 4-15,88-28-3 16,-103 16 1-16,3 2-1 16,-4 0 2-16,1 0-2 15,20-12-2 1,81-51 3-16,-103 57-1 0,-3 0-1 16,1 0-1-16,-3-2 1 15,18-16 2-15,-2-6-2 16,43-98 0-16,-68 111 1 15,1-3 0-15,1 0-1 16,-1-2-2-16,3-28 2 16,-2 2 2-16,-23-100-1 15,7 134-2-15,-4 3 2 16,-8 3 1-16,0 0-2 0,-26-19-2 16,-121-56 2-1,136 83 1-15,2 4-1 0,0 5-2 16,0 2 1-16,-32-1-1 15,1 6-5-15,-117 37-11 16,155-33-11-16,1 4-15 16,4-3-36-16,3 4-129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55:21.965"/>
    </inkml:context>
    <inkml:brush xml:id="br0">
      <inkml:brushProperty name="width" value="0.05292" units="cm"/>
      <inkml:brushProperty name="height" value="0.05292" units="cm"/>
      <inkml:brushProperty name="color" value="#FF0000"/>
    </inkml:brush>
  </inkml:definitions>
  <inkml:trace contextRef="#ctx0" brushRef="#br0">20761 5703 307 0,'2'-5'57'15,"0"5"-50"-15,-2 2 4 16,0-2 17-16,0 3 10 16,-11 1 4-16,9-4-4 15,0-3-11 1,2 2-2-16,0-2-3 0,-2 1 1 15,-6-4 1-15,8 5-5 16,-2-1 2-16,2 2-6 16,0 0-10-16,-2-3 1 15,2 3-4-15,4-1 0 16,4-5-2-16,2-2 2 16,6 1 2-16,6 0-1 15,21-8-3-15,10 0 1 16,148-31 1-16,-170 39-1 0,-2-1-1 15,-4 1 0 1,-2 1 0-16,29-9 0 0,71-26-5 16,-115 34-26-16,-4 1-48 15,0 2-47-15,-4-2-6 16</inkml:trace>
  <inkml:trace contextRef="#ctx0" brushRef="#br0" timeOffset="350.03">21135 5338 473 0,'6'-4'84'0,"-8"4"-84"16,-2-2-17-16,6-2 17 15,0 8 10 1,68 30 4-16,-46-24 2 0,-2-2 0 15,5 0 1-15,0 0-1 0,29 8 0 16,2 2-6 0,111 42 1-16,-153-51 20 0,-3 2-20 15,-5 1 1 1,-3 3 15-16,9 10-5 0,-12 69-13 16,-15-75-5-1,-6-1 0-15,-1-2 0 0,-1 0-4 16,-25 14-3-1,2-4 0-15,-72 25-29 0,112-51-43 16,2-2-46-16,0-3-216 0</inkml:trace>
  <inkml:trace contextRef="#ctx0" brushRef="#br0" timeOffset="7180.13">23017 5361 483 0,'-10'-1'13'15,"-1"5"-12"1,-12-7 0-16,7 8 1 0,-5 11 0 16,21-18 13-1,2 4 4-15,-2-2-11 0,2 0 0 16,-2 0 1-1,2 2-4-15,2-2-3 16,-4-2 2-16,0 0-4 0,0 0 1 16,2-3-1-1,-2 2 1-15,7-3-1 0,-7 3 0 16,0 2 2-16,2 0-2 16,-2-2 0-16,3-3-1 15,2 0 1-15,7-28 1 16,-9 30-1-16,-1-2 0 15,0 2 1-15,0 0 0 0,3-3 2 16,-2 1-1 0,1-1 6-16,-6 7 1 0,2 0 1 15,0 0 0 1,0 0-4-16,-2 0 4 0,4 4 5 16,-4-4-1-1,2 0 2-15,-3 0 0 0,0 3-2 16,-1 6-7-1,-5 7-5-15,-47 120 9 0,41-79 2 16,-3 0-8-16,1-8 0 16,3-5-3-16,-9 44-2 15,13-8 0-15,49 102-3 16,-25-163 3-16,6-1 0 16,-2-6-2-16,2-2 0 15,18 6-5-15,98-28-32 16,-110-13-36-16,1 1-113 15</inkml:trace>
  <inkml:trace contextRef="#ctx0" brushRef="#br0" timeOffset="7391.84">22873 5736 555 0,'2'-7'3'0,"-6"13"-3"16,8-5 0-16,14-3 2 15,4-1 0-15,101-37-4 16,-101 26-23-16,0-4-80 16,-4 0-64-16</inkml:trace>
  <inkml:trace contextRef="#ctx0" brushRef="#br0" timeOffset="7550.18">22893 5486 538 0,'7'-12'27'16,"2"2"-27"-16,-5-4 0 0,19-14 0 16,-8 17-2-1,1 3-12-15,1-5-67 0,1-4-40 16</inkml:trace>
  <inkml:trace contextRef="#ctx0" brushRef="#br0" timeOffset="7730.13">23486 5153 437 0,'4'2'34'0,"1"6"-11"0,3 20 11 15,-1 4 8-15,7 127-14 16,-10-119 7-1,0 2-27-15,-4 3-1 0,0-1-5 16,-2 38 2-16,0-4-4 16,0 104-7-16,4-172-47 0,2-2-116 15</inkml:trace>
  <inkml:trace contextRef="#ctx0" brushRef="#br0" timeOffset="8062.41">23424 5623 546 0,'-4'-9'41'0,"2"9"-34"16,-4 4-5-1,8 2 16-15,21 30 4 0,-15-36 1 16,8-6-4 0,2-1-13-16,6-1-5 0,21-11 0 15,145-60 3 1,-148 66-3-16,-3 1-2 0,-7 0 2 15,-8 5 1-15,30-8-2 16,-21 13 1-16,7 56 11 16,-28-34 10-16,-3 4 0 15,1 1 2-15,2-1-3 16,3 24-10-16,-1-1-11 16,-12 78-3-1,5-119-6-15,3-2-20 0,-2-2-32 16,-4-2-78-16,9-10-64 15</inkml:trace>
  <inkml:trace contextRef="#ctx0" brushRef="#br0" timeOffset="8190.27">24087 5181 390 0,'-9'-14'180'0,"-2"8"-172"16,-25-4-8-16,30 31-7 0,8-15-18 15,2-5-64-15,4 4-26 16</inkml:trace>
  <inkml:trace contextRef="#ctx0" brushRef="#br0" timeOffset="8581.71">24619 5075 488 0,'-4'3'34'0,"-74"36"-30"0,62-27 36 16,-3 2 2-16,1 6-9 16,0 6-10-16,-18 20-8 15,-55 142 6-15,84-157-9 16,-1-3-12-16,5-6-2 16,8-4 0-16,-1 19 1 15,9-15 1-15,78-15 3 16,-70-18 5-16,1-6-4 15,3-1-3-15,-6 2 1 0,22-18 4 16,-7 1-3 0,37-38 11-16,-69 73-9 0,2 2 4 15,0 6-3 1,6 0-2-16,3 8 7 0,41 64 1 16,-50-62-11-1,2 2 0-15,-1-1 1 0,-1 0-4 16,3 23 1-1,-7 0-48-15,-16 91-26 0,6-120-71 16,0-2-206-16</inkml:trace>
  <inkml:trace contextRef="#ctx0" brushRef="#br0" timeOffset="8760.31">24450 5872 410 0,'5'-11'208'0,"-3"7"-167"15,2 0-6-15,12-10 26 16,11-6-22-16,127-78-26 16,-114 80-3-16,0-4-10 15,5 0-1-15,1 2-26 16,39-19-30-16,-5 3-109 16</inkml:trace>
  <inkml:trace contextRef="#ctx0" brushRef="#br0" timeOffset="14062.66">18637 6042 152 0,'-4'-4'119'16,"2"1"-89"-16,0 2-17 16,-1-1 10-1,1-1 4-15,-2-1-1 0,-6-4-3 16,8 7-6-16,0-4-5 15,2 5 6-15,-2-1-7 16,0-2 2-16,-1 2 0 16,-3-3-2-16,6 5 4 15,0-1-5-15,0 3-6 16,0-3-1-16,0 0-1 16,2 1 2-16,-2-1-4 15,0 0 0-15,2 0 0 16,-2 0 3-16,2 0 2 15,3-1-1-15,30-6-2 0,-23 5 3 16,1 0-2-16,3-1-1 16,-1 0 0-16,19 2 2 15,3-3-1-15,81-1-3 16,-99 5 3-16,2 0-2 16,0 0-1-16,1 0 3 0,18 0-3 15,72 0 2 1,-97 0-2-16,-1 0 0 15,3 2 1-15,-1-2-1 0,13 3 0 16,2-2 1-16,54 6-1 16,-74-7 1-16,0 0-1 15,1 1 0-15,-4-1 1 16,13 4-1-16,-4 1 1 16,37 9 1-16,-44-13-2 15,-3 2 3-15,2 0-1 16,0 2-2-16,11 1 3 15,35 14-3-15,-45-18 0 16,1-2 3-16,-3 0-3 0,4-2 3 16,8 0 0-1,0-3 0-15,42-8-1 0,-51 8 0 16,1 4-2 0,-3-2 1-16,4 1-1 0,9-1 1 15,1 0-1 1,55-4 0-16,-67 4 1 0,-3 2-1 15,6-3 0-15,-1 1-1 0,10-3 1 16,48-6 1 0,-60 9 1-16,-2 3-2 15,0 0-2-15,-1 0 2 16,13 0 0-16,-1 0 0 0,45 0 0 16,-54 0 2-1,5-3-2-15,-3 3 0 0,0 0-1 16,16 0 1-16,0 0 0 15,49 6-2-15,-67-2 2 16,1-4 1-16,-2 3 0 16,1-3-1-1,12 1 0-15,41-1 0 16,-57-1 0-16,2-2 0 16,0 2 0-16,0 1 1 0,9-3-1 15,4 3 0-15,38 4-1 16,-46-4 1-16,-4 0 0 15,4 3 0-15,1-3 0 16,14 1 1-16,3 2 0 16,65-2-1-16,-83-2-1 15,-1-2 1-15,1 2 0 16,-1 1-1-16,14 0 1 16,46 0 1-16,-61-3-1 15,-1 3 0-15,-1 0 0 16,4 0 0-16,11-4 0 15,-1 2-1-15,56-5 1 0,-69 5 1 16,1-2 0-16,-1 1-1 16,1 3-1-16,11-4 1 15,0 2 0-15,46 11-1 16,-63-9 1-16,4 1 0 16,-4 2 0-16,3 0 0 15,5 2-5-15,36 28 5 16,-44-28 0-16,-2 1 0 0,2 1 0 15,-1-1 1-15,3 6 1 16,4 5-2-16,24 29 1 16,-30-39-1-16,1 4 0 15,-1-1-1-15,4 5 0 16,7 12 1-16,-1 3 3 16,32 84-3-1,-42-97 1-15,-2-2-1 0,2 3 1 16,1 0 2-16,7 17-3 15,24 69 3-15,-30-88 0 16,-4 2-1-16,1 1 1 0,2 0 3 16,4 19 1-1,-2 6-6-15,15 109 2 0,-21-122-1 16,-1 0 0 0,2-3-2-16,1 3 1 15,4 26-1-15,-3-5 5 16,17 84-3-16,-19-122-2 15,1 3 3-15,-3 1 0 0,2-2-3 0,0 16 3 16,12 68-3 0,-16-86 2-16,3 2 1 0,-3-2-3 15,2 0 0 1,2 15 3-16,3-4-3 0,4 45-1 16,-6-57 1-1,-5-3 0-15,2 2 1 0,-2-2-1 16,2 12 1-1,0 2 1-15,7 51-2 0,-9-64-2 16,0 1 2-16,0 0 0 16,3-2 1-16,-3 12-1 15,2 25 0-15,-2-46 2 16,-2 2-2-16,2-2-1 16,0 1 1-16,0 0 0 15,0-2 2-15,0 2-2 16,0-2 2-16,-3 3 1 15,1 1-3-15,-3 0 1 0,-3 2-1 16,-3 2 0 0,-34 18 1-16,38-24-1 15,-1 2 0-15,-4-3 2 16,3 2-2-16,-7-2 0 16,-37 6 0-16,44-7 0 15,-4 0 0-15,2 1 0 16,-5 2 1-16,-13-1 1 0,-2-1-2 15,-80 12-2-15,88-11 2 16,5 0 0-16,-1-2 1 16,1 1-1-16,-20 6 0 15,0-3 2-15,-63 11-2 16,86-15 1-16,3 0-1 16,2 3 0-16,1-3 1 15,-11 2-1-15,-36 6 0 16,45-7 1-16,2 2-1 15,0-3-1-15,0 2 1 16,-8 0 0-16,3 0 1 0,-19 6-2 16,26-4 2-16,3-4-1 15,-2 2 0-15,4-2-3 16,-6 1 2-16,1-1 1 16,-4 0-15-16,6 0-1 15,3 0-15-15,0 0-24 16,0 0-38-16,-5-3-28 15,-13-7-52-15</inkml:trace>
  <inkml:trace contextRef="#ctx0" brushRef="#br0" timeOffset="50043.87">3193 7740 219 0,'-21'-14'4'0,"1"-1"2"16,-18-26-5-16,32 37 2 0,1-2 1 15,1-2-2-15,-1 2-1 16,-4-4 0-16,1-2-2 16,-15-8-4-16,21 22 3 15,0-1-60-15,2 3-43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05:21.362"/>
    </inkml:context>
    <inkml:brush xml:id="br0">
      <inkml:brushProperty name="width" value="0.05292" units="cm"/>
      <inkml:brushProperty name="height" value="0.05292" units="cm"/>
      <inkml:brushProperty name="color" value="#FF0000"/>
    </inkml:brush>
  </inkml:definitions>
  <inkml:trace contextRef="#ctx0" brushRef="#br0">19179 14534 217 0,'-2'-4'19'16,"-2"2"-12"0,-2-2 18-16,4 4 10 0,0-4-5 15,2 2-12-15,0 0 0 16,-2 2 0-16,2-4-4 16,-5 0 4-16,3 4 0 15,0 0 4-15,2 0-10 16,-2 0-8-16,2 0 0 15,0 0 2-15,-2 0-2 16,2 4 0-16,0-4-2 16,2 4-2-16,-2-2 25 15,2 8-13-15,-2 5 1 0,7 56 0 16,-10-58-9-16,3 0 1 16,0 3-3-16,0 2 6 15,0 16 0-15,-2 70-4 16,0-87 2-16,2-5-2 15,0 2-3-15,0-1-2 16,2 10 2-16,0-5 0 16,3 22-1-16,-5-40-4 15,0-4 3-15,0 4-1 16,2 0 1-16,-2-4-1 0,0 4-3 16,2-4 4-16,-2 2-1 15,-2-2 1-15,2 0-7 16,-2-1 4-16,0-8-3 15,-5-28 3 1,7 32-1-16,0 1 5 0,0-2 0 16,2 2-4-16,-2-13 4 15,2 3-1-15,9-46 0 16,-9 52 1-16,-2 2-3 16,0-2 3-16,4 6 0 15,-2-16-4-15,-2 4 4 0,-2-39 3 16,-2 48-2-1,2 1-2-15,0 2 2 0,0-2 1 16,0-7-2 0,0-24-1-16,4 34 1 0,-2 4 1 15,0-2 0 1,0 1-2-16,2 1 2 0,-2-2 1 16,2 3-2-16,-4 0-2 0,2 0 2 15,0 0 1 1,0 0 1-16,0-4-3 15,0-1 2-15,6-15 3 16,-8 15-4-16,2 4-2 16,-2-2 2-16,2 1 0 15,0 2-8-15,2-6-14 16,-2 6-33-16,0 0 8 16,0 2-4-16,2-2-63 0</inkml:trace>
  <inkml:trace contextRef="#ctx0" brushRef="#br0" timeOffset="4797.72">22782 14119 83 0,'-10'-10'40'0,"-9"-6"-40"16,17 14-70-16,2 0 70 15,0 0 19-15,0-2-19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08:04.824"/>
    </inkml:context>
    <inkml:brush xml:id="br0">
      <inkml:brushProperty name="width" value="0.05292" units="cm"/>
      <inkml:brushProperty name="height" value="0.05292" units="cm"/>
      <inkml:brushProperty name="color" value="#FF0000"/>
    </inkml:brush>
  </inkml:definitions>
  <inkml:trace contextRef="#ctx0" brushRef="#br0">15625 3753 320 0,'-9'0'25'0,"-24"-1"-25"16,30 1 0-16,1-3 0 15,0 3 9-15,0 0-1 16,0 0 1-16,0-1-5 15,2-1 5-15,-3 2 2 16,3 2 1-16,-3-2 2 16,1 1 3-16,-4 2-10 15,-5 2 8-15,-56 38-5 16,45-31 3-16,-1-1 4 0,-4 6-1 16,3-3-1-1,-29 16 1-15,-134 87-12 0,148-92 2 16,-1 3-1-1,-4 0 3-15,3-1 1 0,-34 27-6 16,2 0 3 0,-97 92 0-16,148-124-5 15,2-2-1-15,2-2 0 16,0-5 4-16,-16 21-4 0,5-11-1 16,-37 36 1-16,53-50 2 15,1 0-1-15,1-1-2 16,3-4 2-16,-11 8 1 15,-14 4-2-15,33-16-4 16,0-1-1-16,0 1-15 16,0 0-48-16,0-3-18 15,4 1 9-15,17-10-212 16</inkml:trace>
  <inkml:trace contextRef="#ctx0" brushRef="#br0" timeOffset="30950.08">15556 3712 141 0,'-2'-3'67'0,"-1"1"-37"0,3 1-7 15,-10-2-2 1,10 6-5-16,0-3-1 0,0-3-2 16,0 3 1-1,0-1 1-15,4 1-3 0,-4 0-1 16,0 0-3 0,0 0-3-16,0 0 0 0,2 0-2 15,-2-3-2-15,0 7-1 16,0-5 4-16,0 1 0 15,2-3 1-15,-2 3 6 16,0-1 5-16,2-2-3 16,1 6-9-16,-3-6-3 0,0 1-1 15,2 2 0 1,0-4 0-16,2 0 0 0,23-12 0 16,-23 10-1-16,4 5-2 15,-2-4 3-15,1 1 0 16,8-4 0-16,3 1-1 15,42-28-3-15,-49 27 0 16,1 1 3-16,1-2-8 16,-5 1 6-16,13-6-5 15,-1-1-3-15,22-10 10 16,-37 21-1-16,-1 0 2 16,1 0 0-16,-3 1 0 15,5-1 0-15,10-5 0 0,-17 8 1 16,0-2-1-1,3 2-1-15,-3-2-3 0,2 1-4 16,3 0 4 0,10-12 4-16,-13 8 1 0,2 0 0 15,-1 1 1 1,-3 2 0-16,5-3 1 0,-1-2-3 16,2-8 0-16,-3 14-5 15,-1 0-25-15,0 0-20 16,0-1-6-16,0 1 21 0,0 1 33 15,-4 1 2 1,2 0 3-16,0 0 3 0,0 0 1 16,0 0 2-1,0 1-3-15,-4-2-5 0,6 2 5 16,-4 1 3 0,2-2-2-16,0 0 6 0,-2 3 5 15,2-3 0-15,0 0-11 16,0 0-7-1,0 0 2-15,0 0-2 0,0 0-1 16,0 0 1-16,2 0 1 16,-2 0-1-16,0 0-1 15,0 0 0-15,0 0 1 16,0 0 0-16,0 2 1 16,4-2-1-16,-4 0 1 15,0 0-1-15,-2 0-2 16,2 2-12-16,-2-2-34 15,0 2-64-15</inkml:trace>
  <inkml:trace contextRef="#ctx0" brushRef="#br0" timeOffset="32304.87">15946 3392 118 0,'4'-14'53'0,"-6"14"-12"16,4-1 3-16,-2-2-14 16,2 2-8-16,1-1-4 15,-1-2-9-15,4-4 0 0,-4 6 2 16,-2-1 3-16,0 3-1 16,0-2-4-16,4 2 0 15,-4-1-1-15,6 1-1 16,-8 0 5-1,0 0-3-15,2 1-4 0,0-1-1 16,-2 0-4-16,6 2 3 16,-2-2 3-16,2 0 0 15,1 0 3-15,-1 0 2 16,8 3-1-16,1 0-5 16,47 11-1-16,-45-11 4 15,-1 1-4-15,1 0-3 16,3 2 1-16,13 4-1 15,1 0 0-15,61 31-1 16,-78-30 1-16,1-5 0 16,-1 2-1-16,4 0 1 15,14 8-1-15,69 40 1 0,-86-48 0 16,9 2 0 0,-6 0 1-16,6 0 1 0,22 12 1 15,4-1-3-15,119 44 1 16,-137-55 10-16,0 3-7 15,1 0-5-15,-1 1 1 16,34 10-1-16,0 5 1 16,127 53 0-16,-165-67-1 15,-2-4 5-15,-2 5 0 16,-4-2-3-16,29 13-2 16,68 48 2-16,-103-64-2 0,-1 2 1 15,-1-5-1-15,0 2 0 16,11 9 1-16,1-3-1 15,44 34 0 1,-59-42 0-16,-2-3 0 0,5 4 1 16,-1 0-1-16,10 8 0 15,0 1 1-15,36 32-1 16,-45-43-1 0,-1 0 1-16,-4-5 0 0,1 2 0 15,9 2 0-15,18 7 0 0,-30-18 1 16,-4 3-1-1,4 2 0-15,-2-2 0 0,5-2 0 16,-3 2 0 0,6 2 0-16,-12-2 0 0,2 4 0 15,0-4 0 1,-2 4 0-16,2-2 0 0,1 2 0 16,7 0 0-16,-8-4 0 15,1 2 1-15,-3 2-1 16,4 0 0-16,3 0-2 15,18 18 2-15,-21-16 0 16,-1 2 0-16,1-4 0 0,-2 2 0 16,2 4 1-1,1-2-1-15,1 9 1 0,-6-16-1 16,0 0 1 0,3 1-1-16,-6-2 0 0,3-2-50 15,-4-7-99-15</inkml:trace>
  <inkml:trace contextRef="#ctx0" brushRef="#br0" timeOffset="93820.13">7245 6756 454 0,'-27'0'5'0,"3"1"-3"0,2 2 6 15,4 0 0 1,-24 1 4-16,6 2 5 0,-60 10-3 15,87-13 10 1,0-3-6-16,3 1-2 0,1 2-16 16,-2-2 0-1,3 2-4-15,20 14 2 0,-1-6 1 16,3 1 1 0,5 2 0-16,3 4 2 15,23 16-2-15,142 104 0 0,-166-108 2 16,2-4-2-16,-5 5 2 15,0-5-2-15,17 28 1 16,-8-2 1 0,4 104-2-16,-49-130 2 0,4-2 0 15,-6-4-2 1,0-3 1-16,-13 15-1 0,0-14 0 16,-62-45-15-16,76-5-9 15,1-4 14-15,3-6 9 16,3-3 1-16,-9-46-14 15,26-232 10-15,1 279 3 16,-2 4-4-16,3 7 5 16,-3 3 2-16,7-30 0 15,-7 16-2-15,-16-31-2 16,-5 70 2-16,-3 5 0 16,-2 5-2-16,4 0-1 0,-15 7-6 15,0 6-33-15,-33 74-10 16,58-68-11-16,6-6-40 15</inkml:trace>
  <inkml:trace contextRef="#ctx0" brushRef="#br0" timeOffset="94170.14">7502 6756 277 0,'6'13'39'16,"9"18"-33"-16,-3 7-2 15,30 116 2-15,-35-130 23 16,2-2-7-16,4-1-7 16,-2-3 2-16,14 15-15 15,72 29 4-15,-76-67 2 16,1 2-7-16,0-7 4 16,1-2 5-16,20-12 9 15,-4-10-9-15,63-122-9 0,-95 128 3 16,-5 6 1-1,-2 4-3-15,-6 0 0 0,-3-17 10 16,-11 7-1 0,-83-34-2-16,79 54-7 0,-3-2-2 15,0 6 0 1,3 0-1-16,-25-3-10 0,-58 2-23 16,100 5-18-1,7 0-47-15,4 2-43 0</inkml:trace>
  <inkml:trace contextRef="#ctx0" brushRef="#br0" timeOffset="94519.92">7963 6261 399 0,'-47'-1'48'0,"38"9"-48"16,5 0 1-16,-4 4-1 15,4 0 1-15,-5 15 1 16,3-4-2-16,15 45 0 16,-1-61 0-16,4-3 0 15,1-2-3-15,1-2 1 16,12-4 2-16,3-6 1 16,43-59 9-16,-66 49-6 0,-1 1 1 15,-3-2-1 1,-4 1-2-16,-3-18-4 15,-59-58 4-15,48 90 1 16,1 1 7-16,1 4-10 16,3 2 0-16,-12 2-5 15,6 3-36-15,-10 42-27 16,29-36-11-16</inkml:trace>
  <inkml:trace contextRef="#ctx0" brushRef="#br0" timeOffset="95051.91">8328 5961 360 0,'7'18'18'0,"-3"10"-17"0,-6 121 2 16,2-117-3-16,2 2 8 15,-2 0 17-15,3 4-3 16,1 35-13-16,0 7-2 15,27 172-3-15,-31-216-3 16,5-2 3-16,2 0-4 16,0-5-2-1,8 25-3-15,36 34-10 0,-40-88-8 16,1-8 0-16,-1 1 1 16,2-6 22-16,13-10 7 15,1-4-6-15,44-62-1 16,-61 79 1-16,-4 5-1 15,1-2-1-15,-3 4-6 0,8-4-1 16,-3 4-3 0,15 10 11-16,-19-2 6 0,1-1 0 15,-2 1 2 1,6 2-5-16,3 3-1 0,38 12 1 16,-40-29 2-16,2-1-3 0,-1 1 16 15,-1-3-13 1,11-11-3-16,1-2-1 0,17-67 1 15,-40 73 1 1,-3-1-3-16,1 0-2 0,-4 6-3 16,-6-10 5-1,-5 8 14-15,-55 34-11 0,55 2-1 16,1 0-1 0,-2 0-1-16,2 5-1 15,-13 23-31-15,-42 104-51 0</inkml:trace>
  <inkml:trace contextRef="#ctx0" brushRef="#br0" timeOffset="104240.23">4355 8584 375 0,'-17'-6'32'0,"3"0"-19"15,1 0-7-15,2 2-4 16,-12-8 20-16,5 2-1 15,-15-18-6-15,29 23 3 16,1 2-4-16,1-2-10 16,2 0 4-16,-2-3-5 15,2-4 15-15,7-16-18 0,-3 22 3 16,0 0-3 0,2 0 2-16,-2 2-2 0,7-7-1 15,28-3-6-15,-31 16 5 16,1 3 2-16,-1-1 4 15,3 4-2-15,9 6 7 16,1 5-9-16,43 60 0 16,-55-62 2-16,-3-2 2 15,4-1-4-15,-4 3-2 16,10 12 2-16,0-1 4 16,23 44-4-16,-30-68-1 0,3 5 1 15,-4-3 2 1,1-4-2-16,14 6-8 0,53-1-20 15,-61-8-20 1,-1-1-22-16,-1-4-9 0,-2 1-51 16</inkml:trace>
  <inkml:trace contextRef="#ctx0" brushRef="#br0" timeOffset="104690">4834 8416 320 0,'-4'0'42'0,"2"4"-34"0,0-2-8 15,0 2 8 1,-4 4 7-16,4 4 1 16,4 32-2-16,4-33-5 15,-2 2 4-15,2 1-8 16,3 1-3-16,7 10 2 0,1 1 1 15,53 52-3 1,-57-72-4-16,0 1 4 0,1-1-1 16,1-3-1-16,18 3-1 15,68-10-11-15,-88-1 12 16,-1-1 7-16,-1-3-1 16,-2 1-3-16,9-10 4 15,-5 0-5-15,1-58 0 16,-22 58-1-16,2 2 8 15,-3-2-9-15,0 2 6 16,-9-18-3-16,-4 2 21 16,-47-36-2-16,58 64-14 0,-3 1 9 15,3 3-8 1,-3 0-5-16,-9 4 0 0,-49 23-4 16,63-22-8-16,3 2-33 15,1 2-26-15,5-2-22 16,-4 7-40-16</inkml:trace>
  <inkml:trace contextRef="#ctx0" brushRef="#br0" timeOffset="118931.78">1911 4145 206 0,'-6'-13'1'15,"-13"-15"0"-15,17 27 2 16,0 1 3-16,0-2 25 0,2 2-1 16,-4-3-10-1,4 3-9-15,-3-14-3 0,3 11 10 16,-2-1 1-1,0 1-8-15,2-1 5 0,-2 0-3 16,2 1 4 0,-2-6-5-16,2 12-6 0,-3-1 4 15,1-1 9 1,2 2-2-16,-5-2-6 16,-1 9-10-16,6-7 2 15,2 1 0-15,-2 3 0 0,0 3 7 16,4 13 8-16,-2 9-2 15,10 106-7-15,-8-108-7 16,1 6 11-16,-1 2-4 16,0 6-3-16,6 45 9 15,-1 9 0-15,20 235-12 16,-29-279 4-16,2-4-4 16,0 2 5-16,0 0-8 15,0 53 0-15,9 220 0 16,-11-281 3-16,-2-3-2 0,0-1-2 15,0-1 2-15,-1 34 0 16,1-12-1-16,0 82-4 16,0-134 4-16,2 1-1 15,0 0-3-15,-2-2 3 16,2 10-3-16,0-2 2 16,-4 7 2-16,4-23-3 15,0 2 3-15,0 0 2 16,-3 2 0-16,3 0-4 15,-2 11 4-15,2-14-2 16,0 0 0-16,-3 2-2 0,3-3 2 16,0 3 1-1,0 2-1-15,3-4-2 0,-3-1 1 16,0 0 1 0,0 0 0-16,0 0-4 0,0 0 4 15,0 0-1-15,2 3 1 16,-2-3-1-16,3 0-1 15,-3 2-2-15,2 0 4 16,2 0-8-16,34 6 8 16,-27-6 0-16,4-2-6 0,2 0 6 15,4 0 7 1,20 0 4-16,10-2-7 0,143-10-3 16,-137 7 1-16,-3-1 3 15,0-1-5-15,1 1 0 16,52-8 2-16,0-3-1 15,230-24-1-15,-284 31-3 16,0-1 3-16,3 6 0 16,-2-4 3-1,53-4-6-15,206-15 3 0,-265 29 0 16,-4-2 0-16,-1 2-2 16,1 3 2-16,43 1 0 15,0 2 3-15,178 37-3 0,-220-38 2 16,-3 0-1-1,0 1-1-15,-6-3-3 0,42 6 3 16,-7-1 1 0,117 16-1-16,-162-21-1 0,-2 0 1 15,-1 0-7 1,-3 0 7-16,18 2-31 0,45 11 31 16,-79-12-41-1,2-3-14-15,-6-2-1 0,-2 2-31 16</inkml:trace>
  <inkml:trace contextRef="#ctx0" brushRef="#br0" timeOffset="120203.57">2544 5131 375 0,'-7'3'118'16,"-2"-1"-76"-16,-24 5-35 16,31-7-3-16,0 0 2 15,-1-2 14-15,3 2-11 16,-2 0 2-16,2 0-11 0,0 0 1 16,2 0-3-1,1 0 1-15,-1 0-17 0,-2-2-8 16,2-1-37-16,-2 2-29 15,0-21-109-15</inkml:trace>
  <inkml:trace contextRef="#ctx0" brushRef="#br0" timeOffset="120419.69">2499 4717 482 0,'-44'-29'30'0,"46"29"-26"0,-4-2-2 15,2 0 11 1,-2 2-12-16,2-2-1 0,6 0-28 16,-6 2-31-16,-2 0-43 0,7 0-27 15</inkml:trace>
  <inkml:trace contextRef="#ctx0" brushRef="#br0" timeOffset="120610.19">2734 4757 473 0,'6'21'40'15,"-17"15"-37"-15,11-32-3 16,2 2 1-16,-2-2-1 15,3-1-2-15,1 4-1 16,2 0-18-16,30 15-52 16,-22-18-72-16</inkml:trace>
  <inkml:trace contextRef="#ctx0" brushRef="#br0" timeOffset="120809.85">3056 5211 365 0,'7'28'70'15,"-7"-3"-70"-15,-11 34-16 0,11-53 14 16,0-6 2 0,0-1 0-16,0 2-6 0,2-1-9 15,0-1-14-15,23-10-29 16,-17 5-92-16</inkml:trace>
  <inkml:trace contextRef="#ctx0" brushRef="#br0" timeOffset="121048.63">3438 4877 506 0,'-8'0'24'16,"4"0"-20"-16,-5-3-2 15,-4 3-2-15,10-1 1 16,3 1-1-16,0 0-24 16,3-2-39-16,-3-1-48 15,5-1-31-15</inkml:trace>
  <inkml:trace contextRef="#ctx0" brushRef="#br0" timeOffset="121301.71">3177 4584 429 0,'-54'-2'50'0,"50"-1"-41"16,4 0 7-16,0 0-8 0,-3 2-8 16,3-5 8-1,0 1-8-15,3-4-8 16,-1 7-6-16,-4-2-25 16,-1 0-11-16,1 0-20 0,0-5-55 15</inkml:trace>
  <inkml:trace contextRef="#ctx0" brushRef="#br0" timeOffset="121491.77">2918 4168 372 0,'-11'-4'65'0,"-4"-1"-57"0,-23-9-8 15,34 14-8 1,1 0-19-16,0-3-7 0,1 3-18 16,-2 0-120-1</inkml:trace>
  <inkml:trace contextRef="#ctx0" brushRef="#br0" timeOffset="121819.83">2834 4405 410 0,'-40'36'30'0,"38"-36"-22"16,-1 0-7-16,3 0 2 16,-3 0-3-16,3 2 0 15,0-4-11-15,12 0-62 16,-12-2-75-16</inkml:trace>
  <inkml:trace contextRef="#ctx0" brushRef="#br0" timeOffset="126123.76">1984 6936 157 0,'0'0'10'16,"0"0"-8"-1,0 0-2-15,0 0 1 16,0 0 10-16,0 0 0 16,3-4-1-16,-3 4 2 0,0-2-6 15,3 0 0 1,-6 0 0-16,3-1-6 0,0 3 2 16,0-3 2-16,-3 3 2 0,1-3 4 15,2 6 13 1,-2-3 0-16,0 0 1 15,-3 3-13-15,5-6-3 16,0 5-4-16,0-2-2 16,0-2-2-16,0 2 0 15,0 0 0-15,5-3 0 0,-5 2 2 16,0-2-2 0,0 1 7-16,0 4-1 0,0-2 3 15,-2 0-2-15,-1 3 8 16,3-3 3-1,-2 0-11-15,2 0 3 16,-2 0-1-16,2 0-4 16,-6 1-3-16,8-1 0 0,-2 0-1 15,0-1-1-15,0 1-1 16,0 1 1-16,-2-1 1 16,2 6-1-16,0-6-1 15,0 0-2-15,-2 3 3 16,2-1 0-16,-3 2-7 15,-6 18 2-15,9-20-2 16,0 1 1-16,0-2 2 0,0 0 1 16,0 1 3-1,0 1 0-15,2-6-2 0,-2 6 2 16,0-3 1 0,0 1 0-16,-2-1-1 0,2 0 1 15,0 3 2-15,-2-6-1 16,2 3-1-16,0 0-1 15,0 0 0-15,0 0 1 16,0 3-1-16,0-1 1 16,0-2-1-16,0 0 0 15,0 0 2-15,0 0-2 16,-3 2 3-16,3-2-2 0,-10 16-1 16,5-7 0-16,0-2 0 15,3 3 0-15,-2-2 1 16,-1 10-1-16,-3 1 1 15,-15 40-1 1,21-51 0-16,0 0-1 0,0 0 1 16,2 1 0-16,-5 2 0 15,-4 16 0-15,12-27 0 16,-3 0 1-16,0 3-1 16,-3 2 0-16,3 0 0 15,-5 4 0-15,-1 9-1 0,4-11 1 16,0-1 1-1,-3-1-1-15,3-1 0 0,-2 8 0 16,-1 0 0 0,-15 26 0-16,18-29 0 0,0-2 0 15,-4 0 0 1,4 2 1-16,-2 7-1 0,-11 32 0 16,13-42 0-16,0 2 0 15,-4 0-1-15,2 0 1 16,-2 8 1-16,-1 2 0 0,-13 40-1 15,13-48 0 1,3 0 0-16,0 4 0 0,-3-2-1 16,-7 15 1-1,6-1 1-15,-32 55-1 0,32-68 0 16,0-1 1 0,3-1-1-16,-1-4 0 0,-4 11 0 15,-19 30 0-15,27-43 0 16,-2-2 2-16,-1 3-2 15,3-1-1-15,-6 4 1 16,0 4 0-16,-11 27 1 16,17-35-1-16,-1 0 0 15,1-1 0-15,2-3 0 16,-2 6-2-16,2-4 2 16,-3 1 0-16,3-1 1 0,-2 0-1 15,0 0 0 1,0-3 3-16,-3 6-3 0,-6 5 1 15,9-11-1 1,0 3 0-16,2-3 1 16,0 0-1-16,-2 0 1 15,2 2 0-15,0-8-1 16,2 6 0-16,-4 0 0 16,2 0 0-16,0 1 1 0,0-1-1 15,0 0 0-15,-3 5 2 16,3-5-2-16,-2 0-2 15,2 0 2-15,-2 0 0 16,2-2-1-16,2-1-13 16,-2 2-31-16,2 1-56 15,1-4-90-15</inkml:trace>
  <inkml:trace contextRef="#ctx0" brushRef="#br0" timeOffset="127780.12">940 5613 156 0,'-5'-4'43'15,"5"1"-19"-15,0 0-12 0,-2-5-8 16,0-1-1 0,2-17-2-16,2 22 0 0,-2 1-1 15,2-2 2 1,-2 1 5-16,2-4 9 0,3-12-1 16,-7 18 2-16,2 2 0 15,0 0-4-15,0 0 1 16,0 0-6-16,0 0 0 0,0 0-3 15,0 0-5 1,-3 4 0-16,1-2 7 0,2 0 4 16,0 4-10-1,2 4 2-15,37 44 4 0,-31-37-1 16,3 2-2 0,1 1 8-16,-1 5 3 0,11 27-6 15,51 164 8-15,-57-176-11 16,-3 2 0-16,3-1 1 15,-3-1-5-15,19 36 3 16,-3-3 15-16,51 106-17 16,-69-157 2-16,4 10-2 15,-1 1 9-15,-3-4-5 16,11 32-5-16,3 3-2 16,37 106 5-16,-53-140-3 0,-2 1-2 15,-3-7 0 1,3 2 4-16,6 24-4 0,21 93-1 15,-30-119 1 1,3-3 2-16,-2 4 0 0,1-6-3 16,5 24 2-1,1-1 2-15,21 90-3 0,-22-106-2 16,-3-3 2 0,-2-3 2-16,0-3 0 0,7 26-4 15,-4-7 4-15,13 74 1 0,-22-94-3 16,-2 0 0-1,2-4 0-15,-2-2 4 0,0 12-2 16,-5 24-2 0,5-42 0-16,0-2 4 15,0 0-4-15,2-2-3 16,-3 5 3-16,3-1 1 16,0 14-1-16,-2-17-1 15,2 6 1-15,-3-1 2 16,3-1-2-16,-2 4-3 0,0 0 3 15,0 12 0 1,2-20 0-16,0-1-1 0,0 0-1 16,0-1 0-16,0 1 0 15,2-5-20-15,-2 3-8 16,0-2-14-16,-2 0-50 16,2-3-39-16</inkml:trace>
  <inkml:trace contextRef="#ctx0" brushRef="#br0" timeOffset="128569.94">1156 6595 342 0,'-43'-97'0'16,"4"8"0"-16,-78-161-3 16,107 210 3-16,0 7 9 15,1 7 32-15,3 8 4 16,-8-18-13-16,3 15-31 16,7 52 2-16,17 7-1 0,1 12 0 15,1 10 1 1,1 8 4-16,13 59-6 0,53 296 1 15,-70-355-1 1,-4-12 5-16,4-8-6 0,-3-10-1 16,13 40 1-1,0-26 0-15,56-7 1 0,-67-63 1 16,7-11 5 0,4-11-7-16,0-8-11 0,21-38-15 15,1-10 13-15,77-157 11 0,-110 240-3 16,-5 10-3-1,-1 8-3-15,2 16 11 0,1 25 16 16,-18 329-7 0,-4-272-1-16,3 4 4 0,-2 8-9 15,3-9 2 1,-9 92 8-16,3-21-5 0,12 146-8 16,14-317-5-16,6-10 5 15,7-14 21 1,5-16-16-16,32-38-5 0,14-41-18 15,191-412 12-15,-229 443-12 16,-7 11 9-16,-5 27 9 16,-10 21 0-16,13-26 2 15,-66 222 3-15,2-61-2 16,-5 13 4-16,-3-2-7 16,-2-4 0-16,-35 98-4 15,11-23-11-15,-23 183-83 0,117-354-123 16</inkml:trace>
  <inkml:trace contextRef="#ctx0" brushRef="#br0" timeOffset="129785.59">1955 11480 229 0,'-2'-36'19'0,"0"0"25"15,-7-58-28-15,7 80 13 16,-2 1-1-16,0 1 14 16,1 2 3-16,-4-12-21 15,0 4 5-15,-8-12 11 16,15 30-11-16,-2 2-22 16,0 0-1-16,-1 4-4 0,6 14 4 15,10 156-3 1,-9-107-1-16,-4 11 13 0,0 14-11 15,-2 6 9-15,2 95-5 16,-6 13 9-16,-13 423-7 16,17-551-7-16,4-10 3 15,1-2 1-15,-1-4-4 16,5 66-6-16,0-9 6 16,17 173 0-16,-19-267-3 0,-3-7-5 15,2-4 5 1,-2-4 2-16,5 13-2 0,5 11 0 15,-10-36 0 1,-2 0 3-16,0 0-3 0,0 0-3 16,0 0 2-1,0 0-8-15,4 0-30 0,-8-1-19 16,6-3-49 0,2 4 47-16,5-2-68 0</inkml:trace>
  <inkml:trace contextRef="#ctx0" brushRef="#br0" timeOffset="130700.18">2007 13535 316 0,'-17'-6'23'0,"19"8"-11"0,-2-4-11 15,0 2 3-15,2 0 11 16,0 0-8-16,-2 0-5 16,2 2-1-16,5 2 1 0,-3-2 1 15,2 0 1 1,2 2 3-16,7 5-5 0,47 12 0 15,-41-19 5 1,1 2-2-16,4-1 0 16,5-3 0-16,41-3-3 15,20-5 8-15,307-60-7 0,-315 42-1 16,7 2 3 0,-2-2 3-16,-4 2-6 0,85-22 0 15,-10 5-1-15,277-41 10 16,-381 76 0-16,-1-1-10 15,6 4 2-15,1-1 1 16,55-2-4-16,222-6 0 16,-296 19-1-16,-10-6 1 0,-4 2 0 15,-2 1-5 1,26 3 5-16,-12 0 2 0,32 2-2 16,-73-9-1-16,0 0-8 15,0 0 5-15,-2-1 3 16,-5-2-95-16,-5 1-67 15</inkml:trace>
  <inkml:trace contextRef="#ctx0" brushRef="#br0" timeOffset="131650.06">1934 13608 161 0,'0'-5'9'0,"2"2"-7"0,-2 0-1 16,2-1 0-1,0 0 0-15,0-6 0 0,-4 10-2 16,2-2 2 0,0 2 15-16,-2-2 33 0,0 2-8 15,0 0-11-15,-14 4-1 16,16-1-18-16,0-2-1 15,0-1-6-15,0 3-2 0,0-2-2 16,6 26 0 0,-8-14 5-16,0 4 10 0,0 3-1 15,-3 3 2 1,-1 29-6-16,-3 9 16 0,-45 201-5 16,36-203-16-1,1 3 10-15,-3-2 0 0,-1 2-7 16,-19 59-1-16,-4-1-7 15,-105 222 11-15,115-272-7 16,3-1-2-16,-2 0 8 16,2-2 2-1,-34 61-11-15,-118 218 7 0,159-315-8 16,6 2 7-16,-2-3-7 16,4-7-2-16,-17 27 2 15,10-12 1-15,-19 43-1 0,44-77-3 16,0 5-3-1,1-5 5-15,1 2-9 0,2 6-11 16,2-2 3 0,9 8 12-16,-19-18-4 0,2 0 3 15,-2 0-5 1,2 0-4-16,-2 0-47 0,-19 0-61 16</inkml:trace>
  <inkml:trace contextRef="#ctx0" brushRef="#br0" timeOffset="132875.03">962 12247 360 0,'-7'-1'36'16,"3"-1"-16"-16,2 2-2 0,-5 0-17 15,5-3 7-15,-1 3 7 16,3 3-15-16,0-1 0 15,0-2 2-15,0 4-2 16,0 4 0-16,8 44-14 16,-8-40-34-16,0 3-20 15,4-5-17-15</inkml:trace>
  <inkml:trace contextRef="#ctx0" brushRef="#br0" timeOffset="133049.82">1055 12561 193 0,'14'30'19'0,"-5"0"10"15,7 60 6-15,-16-79-2 16,0 4-22-16,0-3-4 16,2 3-2-16,0 10-5 15,16 64-4-15,-18-73-4 16,0-1 7-16,0 2-2 16,0-6-6-16,0 18 1 15,2-4-24-15,12 40-40 0</inkml:trace>
  <inkml:trace contextRef="#ctx0" brushRef="#br0" timeOffset="133249.92">1238 13351 276 0,'0'18'8'0,"7"24"-5"0,6 82-1 16,-13-110 6-16,-2 2 3 0,2 2 6 15,0 1 2 1,-2 15-14-16,2-2 5 0,7 49-10 15,-5-70-2 1,4 1-3-16,4-4-23 16,-1 1-24-16,8 10-9 15,5 6-51-15</inkml:trace>
  <inkml:trace contextRef="#ctx0" brushRef="#br0" timeOffset="133448.04">1481 14141 183 0,'36'188'39'0,"-34"-165"-2"16,0-6-4-16,0 1-25 15,1-2-7-15,4 18 1 16,-1 1 0-16,17 67-2 16,-21-83 0-16,2 2-2 15,-2-2 2-15,0-6 0 16,3 21 2-16,-1-2-2 16,8 53 5-16,-10-71-1 0,0-1-2 15,0 1-2 1,3 3-4-16,3 15-59 0</inkml:trace>
  <inkml:trace contextRef="#ctx0" brushRef="#br0" timeOffset="133640.03">1704 15240 239 0,'2'8'1'0,"3"2"0"0,2 4 0 15,-1 0 3-15,7 29 18 16,-8-38 3-16,-3 4-6 15,1 4-7-15,-1-5 1 16,4 12-4-16,5 32-3 16,-11-47-5-16,2 0 3 15,0-1-4-15,1 0-14 16,2-4-51-16,-1 0-37 16</inkml:trace>
  <inkml:trace contextRef="#ctx0" brushRef="#br0" timeOffset="134200.2">828 12433 389 0,'3'17'67'0,"-16"5"-66"16,15-22-1-16,0 3-5 15,0-3 4-15,2 0-3 16,5 0 1-16,11 0 3 16,85 2-4-16,-83-2-13 0,1 1-15 15,1 4 11 1,0-2-43-16,28 1-42 0</inkml:trace>
  <inkml:trace contextRef="#ctx0" brushRef="#br0" timeOffset="134360.01">1733 12494 187 0,'24'3'9'16,"1"1"-2"0,-6-1-3-16,2 0 1 0,19 1-5 15,-4 0 4-15,50-3 2 0,-72-1 13 16,1 0-3-1,1 0-5-15,-1-1 5 0,19 1-7 16,67-8-9 0,-82 5 0-16,6 2-58 15</inkml:trace>
  <inkml:trace contextRef="#ctx0" brushRef="#br0" timeOffset="134629.79">2900 12387 298 0,'16'0'28'0,"16"-4"-26"0,-24-1 0 16,1-1-4-16,3 4-4 16,-2 0-1-16,13 0 4 15,4 0-18-15,71-2 20 16,-81 0-5-16,-1 0 6 15,1-2-15-15,-1-1 3 0,20-8-64 16,-3 1 29 0,77-34 34-16,-91 44-7 0,-1-1 15 15,3 4-34 1</inkml:trace>
  <inkml:trace contextRef="#ctx0" brushRef="#br0" timeOffset="134733.78">3821 12118 245 0,'8'-6'2'16,"2"2"1"-16,-2-1-3 16,1 4-132-16</inkml:trace>
  <inkml:trace contextRef="#ctx0" brushRef="#br0" timeOffset="135005.31">4286 12153 287 0,'0'-1'33'0,"-2"2"-28"15,2 2 1 1,-2-1 36-16,-3-1 10 0,-5 9-17 15,2-10-14 1,6 0-20-16,2-1-1 0,0 1-59 16,2 1-19-1,6 2 41-15,20 11-56 0</inkml:trace>
  <inkml:trace contextRef="#ctx0" brushRef="#br0" timeOffset="135401.42">4523 12695 215 0,'2'20'24'15,"2"2"-17"1,7 24-6-16,1-4 6 0,21 69-7 16,-31-100 0-16,2 4 0 15,3-1-3-15,0-1-18 16,2 12 11-16,2 1 10 15,18 46 1-15,-27-56 0 16,2 2-2-16,-2 2 2 16,1 3-1-16,2 16 0 15,-5 88 1-15,-2-105 3 16,-1-2 14-16,3-1-5 16,0-2 7-16,0 21 1 15,3-4 1-15,8 54 2 16,-11-73-23-16,0-1 0 15,0 0 3-15,2-3-4 16,0 14-1-16,0-1 1 16,9 33 1-16,-8-44-1 15,-3-7-2-15,-3 2 2 16,3 2 0-16,0 12-83 0</inkml:trace>
  <inkml:trace contextRef="#ctx0" brushRef="#br0" timeOffset="135591.76">4790 14177 495 0,'-11'1'15'16,"4"4"-9"-16,3-3-6 15,-8 2 0-15,-3 8-6 0,17-10-16 16,0 3-37-16,3 1 7 15,-3-1-2-15,7 5-30 16</inkml:trace>
  <inkml:trace contextRef="#ctx0" brushRef="#br0" timeOffset="135770.13">4816 14476 330 0,'-40'63'90'0,"34"-55"-81"16,2 1-1-16,1-1-8 0,1 2-11 16,0 5-17-1,4-4-5-15,27 23-4 0,-20-28-12 16,-5 0-18 0</inkml:trace>
  <inkml:trace contextRef="#ctx0" brushRef="#br0" timeOffset="135949.89">4959 14899 446 0,'-18'6'46'15,"5"2"-46"-15,6-5-113 16,-9 8-8-16,10-1-15 15</inkml:trace>
  <inkml:trace contextRef="#ctx0" brushRef="#br0" timeOffset="136130.17">4953 15035 379 0,'-5'2'0'0,"5"-2"-72"15,0 0-139 1</inkml:trace>
  <inkml:trace contextRef="#ctx0" brushRef="#br0" timeOffset="136299.79">4689 15004 99 0,'-13'0'21'16,"-1"4"11"0,4-8-3-16,-1 8-22 0,-10-4-4 15,-43 19-3-15</inkml:trace>
  <inkml:trace contextRef="#ctx0" brushRef="#br0" timeOffset="136500.04">4219 15125 463 0,'-22'-2'4'0,"5"4"-1"15,-2 0 0 1,4-2 1-16,-18 2-4 15,-52 5-3-15,73-6 0 16,4-2-15-16,-1 1-22 16,0 0-6-16,-9 1-15 15,2 3-38-15</inkml:trace>
  <inkml:trace contextRef="#ctx0" brushRef="#br0" timeOffset="137089.87">2682 15429 342 0,'-13'4'2'16,"1"3"-1"-16,4-6-1 16,-1 4-7-16,-11 3 2 15,-1 0 5-15,-27 7 2 16,32-15 3-16,5-4 9 15,-7-1 12-15,3 3-22 16,-17 0 9-16,3 0-11 16,-53-16-4-16,75 15 2 0,3 2-12 15,0 1-8 1,1-4 4-16,-4 1 6 0,-4-1 9 16,9 8-4-16,0-1 3 15,-5 1 0-15,1 0-2 16,-8 6 3-16,-1 4-28 0,-45 47-19 15,48-52 6 1,-1 5-35-16,4-5 77 16,2 1 34-16,-8 3-7 15,1 0-3-15,-1 1 3 16,10-14-17-16,5 0-2 16,-2 0 14-16,2 0 17 0,-2-6-22 15,-3-1-15-15,1 6-2 16,1 1-8-16,3-4-21 15,-4 4-35-15,0 0-116 16</inkml:trace>
  <inkml:trace contextRef="#ctx0" brushRef="#br0" timeOffset="139280.09">1730 14838 292 0,'-12'-8'31'15,"-31"-21"-15"-15,40 22-15 16,1 3 0-16,0 3-1 16,2-4-3-16,-4 0-2 15,2 3-9-15,-3 8-27 16,5-6 5-16,3 6 17 16,-1-5-25-16</inkml:trace>
  <inkml:trace contextRef="#ctx0" brushRef="#br0" timeOffset="140160">2524 14047 582 0,'-16'18'13'0,"-64"12"-6"16,72-24 1-16,-2-2 12 15,6-2-3-15,-1-2-17 16,-1 4 0-16,4-6-48 16,19-10-113-16,-3-2-94 0</inkml:trace>
  <inkml:trace contextRef="#ctx0" brushRef="#br0" timeOffset="140329.97">2722 13419 492 0,'-22'-4'137'16,"6"3"-130"-16,3-4-1 0,-14-3-3 15,7 6-5-15,-7-8 2 0,27 6-38 16,2 0-121-1,8 0-72-15</inkml:trace>
  <inkml:trace contextRef="#ctx0" brushRef="#br0" timeOffset="140500.26">2914 13479 495 0,'-5'6'12'0,"3"2"-11"16,0 7-2-16,-3-2 3 15,12 18 2-15,-7-31-4 16,5 3-14-16,-1 1-52 16,3-2-39-16,4 1-153 15</inkml:trace>
  <inkml:trace contextRef="#ctx0" brushRef="#br0" timeOffset="140650.03">3332 13589 413 0,'21'8'23'16,"-1"-2"-22"-16,-20-6 2 0,0 0 12 15,0 0 16 1,0 0-31-16,2 0-16 0,16 0-96 16</inkml:trace>
  <inkml:trace contextRef="#ctx0" brushRef="#br0" timeOffset="140822.79">3422 13940 438 0,'-67'157'22'16,"58"-135"-16"-16,0-4-4 16,0-4 3-16,3-4-2 0,-6 12-3 15,1-4-1 1,13-20-28-16,3-4-55 15,-3 0 16-15</inkml:trace>
  <inkml:trace contextRef="#ctx0" brushRef="#br0" timeOffset="140980.44">3154 14275 478 0,'-15'4'51'0,"4"2"-37"16,-1-2 12-16,-12 4 17 15,-25 10-17-15,47-18-20 16,2-4-6-16,0 2-71 16,2-4-106-16</inkml:trace>
  <inkml:trace contextRef="#ctx0" brushRef="#br0" timeOffset="141130.04">3050 13980 517 0,'-15'-3'126'0,"1"-2"-124"16,-9-1 4-16,-35-14-3 16,52 14-2-16,3 2-2 15,1 1-62-15,2-2-232 16</inkml:trace>
  <inkml:trace contextRef="#ctx0" brushRef="#br0" timeOffset="141290.04">3166 13712 736 0,'-18'2'7'15,"-85"-20"-3"-15,89 12 2 16,4 2-6-16,3 0-19 16,3-1-64-16,-6-3-121 15</inkml:trace>
  <inkml:trace contextRef="#ctx0" brushRef="#br0" timeOffset="141449.84">3156 13327 695 0,'-31'-16'9'0,"12"3"1"0,5-2-10 15,3 1-38 1,-16-15-15-16,14 3-34 0,24-47-122 15</inkml:trace>
  <inkml:trace contextRef="#ctx0" brushRef="#br0" timeOffset="141632.1">2987 13174 657 0,'-39'4'8'0,"-31"7"-7"16,-1-7 5-16,-85 3-6 16,141-9-19-16,3 0-19 15,5 2-49-15,5 0-176 16</inkml:trace>
  <inkml:trace contextRef="#ctx0" brushRef="#br0" timeOffset="141822.93">2408 13600 311 0,'-102'37'219'16,"93"-37"-214"-16,4 3-1 16,0-3 1-16,1 0 34 0,-2 0-35 15,3 0-4 1,8-3-29-16,6 7-67 0,3-1-45 15</inkml:trace>
  <inkml:trace contextRef="#ctx0" brushRef="#br0" timeOffset="141960.32">2588 13924 548 0,'-8'6'15'16,"-2"12"-15"-16,-3-12-32 15,0 12-37-15,18-18-42 16</inkml:trace>
  <inkml:trace contextRef="#ctx0" brushRef="#br0" timeOffset="142130.19">2863 13993 532 0,'-23'29'27'16,"-64"26"-27"-16,78-55-1 0,3 3-46 15,2 1-43 1,-1 1-50-16</inkml:trace>
  <inkml:trace contextRef="#ctx0" brushRef="#br0" timeOffset="142310.03">2705 14646 490 0,'-5'4'0'16,"3"-2"-13"-16,2 0-13 15,-5 0-1-15,17-8-55 0,-2-4 19 16</inkml:trace>
  <inkml:trace contextRef="#ctx0" brushRef="#br0" timeOffset="142522.07">3921 14027 313 0,'-3'7'0'0</inkml:trace>
  <inkml:trace contextRef="#ctx0" brushRef="#br0" timeOffset="173919.88">7421 5765 92 0,'-18'-4'208'16,"7"2"-208"-1,0 0-3-15,0 0 3 0,-11-2 0 16,4 0 11 0,-26-14 5-16,32 16 5 0,3 2 4 15,1-2-8 1,-2 2 2-16,-11 0-5 0,-51 10 0 16,56-3 0-16,3-1-13 0,0 3 1 15,2-3 3 1,-14 10-4-16,0 0 2 0,-51 56-2 15,59-53 3 1,-4 4 1-16,0 3 0 16,-4 2 6-16,-22 29-3 15,-4 5-7-15,-108 136 10 0,138-167-10 16,2 0 5 0,2-5-1-16,3 0-3 0,-13 30 0 15,-19 101 3-15,46-130-5 16,2 0 2-16,3 5-1 15,-1 0 4-15,10 35-3 16,1 2-1-16,58 150 4 16,-53-190 5-16,1 3-10 15,4-2 3-15,-4-2-3 16,26 30 5-16,2-2-3 16,121 90-2-16,-137-130 5 15,0-2-5-15,5-1 2 16,0-4 0-16,40 13 3 15,180 11-2-15,-206-36-2 16,4 1 0-16,2-2-1 16,0-1 1-16,55-4-1 15,-2-2 0-15,203-29-5 16,-262 29 5-16,-6-1-4 16,-1-4-1-16,-3-1 5 15,41-10 0-15,-12-8-1 0,97-97-4 16,-147 103 8-16,-2-3-3 15,1-2 5-15,-1-4-3 16,17-35-2-16,65-171 4 16,-93 204-3-16,5 4-2 15,-1-1 4-15,-3-1 0 16,11-32 0-16,-3 4-3 16,10-105 4-16,-27 146 3 15,0 2-4-15,-2-2-2 16,2 2 0-16,-4-23 2 0,-3 0-3 15,-33-83 0 1,27 109 0-16,-3-2 3 0,0 2-3 16,0 1 0-16,-17-18 0 15,-94-51 6-15,94 78-6 16,0 1 1-16,-3 3-1 16,-7-1 10-16,-34-5-8 15,-6 2 6-15,-160-2-5 0,210 9 11 16,4 8-14-1,-3-1 0-15,3 0 0 0,-31 6 0 16,-2 4 0 0,-123 43-1-16,154-44-2 0,-3 3 3 15,5-2-8 1,2 0-3-16,-25 15-45 16,-87 66-40-16,120-77 0 0,5-1-188 15</inkml:trace>
  <inkml:trace contextRef="#ctx0" brushRef="#br0" timeOffset="209741.46">3976 8191 67 0,'-2'2'11'15,"0"0"-8"1,0 6 1-16,-2-2-4 0,-1 11 0 16,5-14-4-16,0 1-2 15,0 1 6-15,0 0 2 16,3 5-1-16,-1 5 5 15,6 29-3-15,-6-38 0 16,1 1-3-16,-1 0-1 0,0 1 0 16,5 8-5-1</inkml:trace>
  <inkml:trace contextRef="#ctx0" brushRef="#br0" timeOffset="-213776.55">6486 8300 80 0,'-2'-3'169'0,"-1"3"-163"16,3-1-2-16,0 1 18 0,-3-3 24 15,3-2-7-15,-2 0-21 16,2 5-4-16,-2 0 3 15,2 0 6-15,-2-1 6 16,2 1-11-16,0 3 4 16,-2-3-3-16,0 0-5 0,-1 0-2 15,3 0 1 1,-4 3-4-16,-2-2-6 16,-17 28 3-16,19-22-2 0,2 1-4 15,-1 1-1 1,3 0 1-16,-3 12 1 0,9 45-1 15,-2-55 0-15,-2-3-1 16,5 1-1 0,-3-3 1-16,8 10-4 0,1-4-1 15,47 8 0-15,-49-24-4 16,-2 2 1-16,2 0 8 16,-2-4 1-16,9-1 0 15,-1-6 0-15,20-33 0 16,-37 36 0-16,-4 0 1 15,2 2-1-15,-2-3 1 0,-5-4 3 16,-44-33 0 0,42 39-3-16,0 4 4 0,-1-1 2 15,1 0-1 1,-7-6 7-16,1 0-5 0,-14-16 1 16,23 25-9-16,4 2-1 0,0 1-3 15,2 0-6 1,-5-3-20-16,5 3-46 0,-2 9-20 15,4 1-27 1</inkml:trace>
  <inkml:trace contextRef="#ctx0" brushRef="#br0" timeOffset="-213248.75">6819 8554 435 0,'-4'-11'67'15,"4"8"-48"-15,0 1-16 16,0 1-2-16,-2-4 3 15,4 3-4-15,-2 4-10 0,0-2-13 16,2 0 1-16,-2 0-6 16,4 2-30-16,2 1-63 15</inkml:trace>
  <inkml:trace contextRef="#ctx0" brushRef="#br0" timeOffset="-212831.01">7038 8278 369 0,'5'-6'62'0,"-5"3"-53"0,-10 6 2 16,10-3 8-16,-2 2 4 15,2-1-20-15,0 3 2 16,0 6-4-16,2 7 0 15,14 60 3-15,-11-60 6 16,-1-1 5-16,2 0-7 16,0-2-6-16,7 12 0 15,36 42-2-15,-38-65-2 0,2-3 1 16,1 0 1 0,-4 0 1-16,13-5 1 0,-3-3 1 15,14-48 3-15,-40 39-4 16,4 2-1-16,-4-1 1 15,-1-3 1-15,-6-14-2 16,-1 1 6-16,-34-59-7 16,41 85 6-16,0-1-6 15,1 2-3-15,1 3-3 16,-2-3-10-16,-8 8-34 16,17 3-25-16,0 2-18 15</inkml:trace>
  <inkml:trace contextRef="#ctx0" brushRef="#br0" timeOffset="-212376.41">7617 8351 392 0,'0'-1'37'0,"0"-2"-34"15,-2-1 15 1,2 1 24-16,0-4-21 0,9-25-17 16,-4 19 2-16,-5-3-2 15,2 4-4-15,0-1 6 16,0-12-3-16,2-32-1 15,-4 49-2-15,0 2-1 16,3 0 1-16,-3 2 0 16,0-2-3-16,2 2 0 15,-2 14 2 1,2-6 1-16,0 4 14 0,2 7-8 16,2-4 3-1,0 15 1-15,3 7-8 0,18 61 4 16,-19-80-3-16,-3-4-1 15,2 0-2-15,2-2-8 16,4 6-3-16,30 10-35 16,-35-14-72-16</inkml:trace>
  <inkml:trace contextRef="#ctx0" brushRef="#br0" timeOffset="-210716.6">6692 9385 208 0,'0'0'44'0,"-2"-3"-29"0,2 2-8 15,-2-2-5 1,2-1 2-16,-2 2-1 0,-2-2-3 16,1 3 7-1,1 1 8-15,2-3 13 0,-2 3-3 16,0 0-3-16,-10 3-5 15,12-3-2-15,-2 0-5 16,2 0 7-16,0 0-2 16,-2 0-3-16,0 0 3 15,-7 11 0-15,3-4-3 16,-2 1-1-16,2 3-3 16,-1 2 3-16,-7 10-1 15,-1 5-6-15,-12 69 5 0,27-77-2 16,5 0-3-1,-1 1-3-15,3 2 0 0,6 17-2 16,54 58 1 0,-55-93-8-16,1-1 3 0,0-3 3 15,1-2-3 1,10 1 4-16,3-9 1 0,48-49 3 16,-68 41 1-16,-1 0-4 15,2-2 1 1,-6 2 2-16,7-21-2 0,-7-2 0 0,-19-88 1 15,5 110-1 1,1 4 2-16,-1 1 1 0,1 5 3 16,-11-7 0-1,-51 6-7-15,62 18 0 0,1 0-12 16,4 1-15 0,-1 3-44-16,-7 10-32 0</inkml:trace>
  <inkml:trace contextRef="#ctx0" brushRef="#br0" timeOffset="-210513.49">6993 9643 393 0,'42'14'24'0,"-39"-14"-13"0,-6 0 26 15,3 2 19-15,-2-2-23 16,2 3-24-16,-2-3-9 15,-2 7 0-15,4-8-10 16,0-2-32-16,0 1-38 16,0 2-37-16</inkml:trace>
  <inkml:trace contextRef="#ctx0" brushRef="#br0" timeOffset="-210096.36">7189 9414 399 0,'-2'-6'31'0,"-22"-2"-14"16,22 8 8-16,-1 3 9 15,1-2-17-15,2 1-8 16,-2 6-3-16,2 9-5 0,13 71 3 16,-4-70 4-16,0 2 1 15,0-1-4 1,2 0-4-16,7 12 3 0,39 46-4 15,-51-75 1-15,0 0-1 16,1 0 1-16,-1-2 0 16,6 0 1-16,-3-2 0 15,-1-20 12-15,-14 11-7 16,-1-8-6-16,1-1-1 16,-2 0 1-16,-7-21 0 15,1-4-1-15,-32-78-1 16,40 111 1-16,-2 6 4 15,4 0-4-15,-3 5 0 0,-1-6 0 16,-11 15-10 0,17-2-2-16,0 6-8 15,-2 2-4-15,4 0-29 16,0 15-29-16,2-1-53 0</inkml:trace>
  <inkml:trace contextRef="#ctx0" brushRef="#br0" timeOffset="-209686.43">7648 9394 393 0,'-2'-4'39'16,"2"2"-13"0,-2 1 24-16,0-4-4 0,-5 5-18 15,-13 14-12-15,13-7-16 16,3 0 2-16,2 5-2 15,-2 4 2-15,-4 14 2 16,4 7-4-16,11 84 2 16,-5-104-2-16,5-5 0 15,1 2-2-15,1-7-2 16,9 10 2-16,45 2 2 16,-50-26-1-16,1-1-4 0,-2-2 2 15,0-3 2 1,10-14-4-16,-2-5 0 0,16-93-5 15,-38 103 3 1,-3 0 1-16,-1 4 6 0,-4 3 2 16,-5-16 8-1,-3 12-5-15,-49 0 2 16,54 24-7-16,1 0-2 16,6 5-5-16,-3-2-14 15,-7 13-17-15,1 49-4 16,19-62-27-16,3 2-62 0</inkml:trace>
  <inkml:trace contextRef="#ctx0" brushRef="#br0" timeOffset="-209226.85">8150 9278 412 0,'13'-10'73'0,"-22"-15"-62"15,5 18-5-15,2 3 6 16,-3 2 28-16,3 2-13 16,-3-2-25-16,-1 8 10 15,-17 54-10-15,19-38 5 16,2 0 3-16,-3 0-8 16,3-1 2-16,0 20-3 15,4-2 0-15,25 53-2 16,-18-84-1-16,-1 0 2 15,4-2-1-15,1-2-5 0,10 4 4 16,41-8 1 0,-55-5 1-16,-3-3-1 0,4-3 2 15,-6-3 2 1,7-10-3-16,-5-7-1 0,-6-81 1 16,-8 94 1-16,1 4 1 15,1 2-1-15,-2 0 2 16,-7-10 4-16,-1 2-2 0,-32-14-4 15,39 30-1 1,4 2 0-16,1 2-5 16,-1 0-6-16,-1-1-21 15,6 8-36-15,2 0-8 0,2 4 18 16,3 1-52 0</inkml:trace>
  <inkml:trace contextRef="#ctx0" brushRef="#br0" timeOffset="-208814.18">8549 9096 393 0,'13'-6'126'0,"-17"-1"-112"16,1 7-7-16,-1 3 7 0,0 1-5 15,1 2 6 1,-6 5-11-16,0 14 1 0,-17 92 10 15,23-92 6 1,3 0-15-16,0-4 1 0,3 2-2 16,1 21 2-1,2-6-5-15,33 49-2 0,-30-80 0 16,-1-1 0 0,4-5-3-16,-3-1 2 0,8-2 1 15,39-59 2-15,-50 41-1 0,0-2-1 16,-4 0 0-1,-2 1 3-15,0-19-1 0,-6 3 1 16,-29-20 2 0,26 49 3-16,1 6-4 0,1 2-4 15,0 0 0 1,-6-2-1-16,2 4-9 16,-7 13-21-16,16-13-27 0,2 1-39 15,2 3-17 1,0 0-160-16</inkml:trace>
  <inkml:trace contextRef="#ctx0" brushRef="#br0" timeOffset="-208406.81">8894 9163 411 0,'-2'5'46'0,"0"-4"-45"16,2 6-1-16,0-23 27 16,0 7 3-16,2 2-16 15,-2-4-7-15,0 2 0 16,2-14-1-16,0 0 8 0,5-70-7 16,-5 77 2-1,-2 2-4-15,2 2-1 0,0 1 6 16,3-3 5-16,-2 1 0 15,1 17-1-15,-4 2 1 16,2 5 10-16,-2 4-6 16,0 3-5-16,2 15 5 15,13 107-3-15,-12-116-11 16,-1 2 0-16,3-1-5 16,-1-2 6-16,5 25-6 15,0-6-2-15,26 55 1 0,-32-97-3 16,-1 0-24-16,1 0-25 15,-1-4-34-15,4-1-109 16</inkml:trace>
  <inkml:trace contextRef="#ctx0" brushRef="#br0" timeOffset="-203416.75">8460 7914 255 0,'-2'-4'0'0,"-1"2"-27"15,-2-3-4-15,-6-10 31 0,9 13 14 0,2-2 26 16,-2 0-12-1,0 3 3-15,0-6-5 0,2 1-8 16,-2 2 4 0,-1 2-10-16,3 0-5 0,0 2 0 15,0 0-3 1,0-2 9-16,0 2-1 0,0-13-5 16,0 8 0-16,0-1 4 15,-2 3 0 1,2-2 8-16,0-3-1 15,0-2 3-15,0 9-3 16,0 1-6-16,0 0-1 16,0-3-3-16,0 3-8 0,0 0 0 15,0 3-2-15,0-6 2 16,0 3 0-16,0 3-4 16,0-3 0-16,0 0 1 15,0 1-5-15,0 5-6 16,0-6-40-16,0 1-6 15,0-1-30-15</inkml:trace>
  <inkml:trace contextRef="#ctx0" brushRef="#br0" timeOffset="-199616.55">7602 8376 130 0,'-12'-4'25'0,"3"1"16"0,-1 2-5 16,1-1 8-16,-7-2-37 15,1-1 3-15,-16 4 2 16,28 1-9-16,3 0-3 15,0 0 0-15,0-2-10 16,3-1 7-16,10-6 3 16,-9 5 0-16,0-1-4 15,1 1-50-15</inkml:trace>
  <inkml:trace contextRef="#ctx0" brushRef="#br0" timeOffset="-198406.87">5991 8518 134 0,'-16'8'19'0,"12"-6"-12"0,2-2-7 16,0 0-19-1,-1 2 10-15,1-2-12 16</inkml:trace>
  <inkml:trace contextRef="#ctx0" brushRef="#br0" timeOffset="-198006.89">5772 8457 77 0,'-6'-1'114'0,"-5"-4"-101"15,4 4 16-15,-7 0 6 0,16 1 4 16,-2 0-6-1,0 0-7-15,0 0-8 0,0 0-13 16,10 0 8 0,-6-3 15-16,3 7-6 15,4-3-5-15,3 2 9 16,15 3-4-16,2-3-15 16,73 10-6-16,-88-13 1 15,-3 2-2-15,0 0 0 16,1-2-1-16,9 2-6 0,-2 0 4 15,29-10-1-15,-44 6-9 16,0 0-11-16,2-2-24 16,-4 2-23-16,5-2-38 15</inkml:trace>
  <inkml:trace contextRef="#ctx0" brushRef="#br0" timeOffset="-197744.66">6019 8420 376 0,'-11'6'30'0,"11"-8"-17"0,3 2-13 15,-1-2 15 1,-2 2-2-16,2 0-9 0,21 6 9 16,-15 0 5-16,4-2-9 15,1 4 2-15,1 0-1 16,9 8 0-16,2 2-4 0,38 43-6 15,-57-56 6 1,-1 1-1-16,-2-2-4 0,-1 0-1 16,2 6-3-1,-2 0-22-15,-2 43-78 0</inkml:trace>
  <inkml:trace contextRef="#ctx0" brushRef="#br0" timeOffset="-197176.74">5919 9647 127 0,'-8'12'265'0,"-17"11"-265"16,25-23 2-1,4-1-2-15,-4-4 22 0,2 4-1 16,6 0-7-16,3-2 6 15,47 6-2-15,-45-2 5 16,1-1-15-16,-2 4 5 16,-1-4-3-16,14 3-6 15,37 6 2-15,-50-11-2 16,1 0-3-16,-2 2-2 16,1-5-7-16,7 2 0 15,4-5-21-15,26-28-32 16,-45 26-32-16,-2 0-76 0</inkml:trace>
  <inkml:trace contextRef="#ctx0" brushRef="#br0" timeOffset="-196896.52">6131 9512 327 0,'-2'0'25'0,"2"-1"-17"15,0 1-5-15,0 0 5 16,0 0 20-16,2 0 4 15,25 13-8-15,-21-11-11 16,1 4 6-16,2-1 0 16,0 1-8-16,6 6-3 15,1 2 4-15,24 46 2 0,-36-46 4 16,0 0-9 0,-2-2 5-16,0-2-7 0,2 12-6 15,3 16 1-15,-10-34-2 16,3 0 0-16,-2-2-6 15,2-2-17-15,0 2-34 16,0-2-51-16,7-18-155 16</inkml:trace>
  <inkml:trace contextRef="#ctx0" brushRef="#br0" timeOffset="-194414.84">6548 10846 144 0,'-5'3'42'0,"3"-6"-42"16,7-4-30-16,-5 2 12 15,0 5 18-15,0 5 3 16,-3-5 28-16,3 1 13 15,-7 9-17-15,7-10-11 0,-2 0 3 16,2 0-1-16,0-1-18 16,0-2-1-16,0 3-25 15,2-9-12-15,1 12 22 16,-1 0 16-16,-2-3 3 16,2 1-3-16,1 4 0 15,-1-4 0-15,0 7 5 16,-2-8-5-16,0 0 0 15,0 0-3-15,0 0-69 0</inkml:trace>
  <inkml:trace contextRef="#ctx0" brushRef="#br0" timeOffset="-193936.88">6548 10940 283 0,'-2'3'34'16,"-1"-3"-22"-16,3 1 18 16,0-1 12-16,-2 5-2 15,9 4 3-15,-7-6-2 0,0-2-3 16,0-1-5 0,0 0-6-16,0 0 0 0,2 0-4 15,0 0-15-15,-2-1 0 16,-2-3 9-16,2 0 8 15,2-3-10-15,-2-7-12 16,3-6 0-16,5-68-2 16,-12 71-1-16,4 3 0 15,-2-5-1-15,2 5 1 16,-2-16 0-16,4-37-3 16,-2 63 3-16,0 7-1 0,0-3-1 15,0 0-3 1,0 1-4-16,0 2 9 0,15 17 0 15,-10-6 4 1,2 6 4-16,-1 0 0 0,-2 2-7 16,10 22-1-1,-3 1 1-15,25 88 2 0,-34-118-3 16,4-3-4 0,0-2-2-16,-2 0-10 0,5 7-39 15,20 17-15-15,-25-34-64 0,2 0-118 16</inkml:trace>
  <inkml:trace contextRef="#ctx0" brushRef="#br0" timeOffset="-193036.55">6702 12043 384 0,'-2'3'67'16,"2"0"-62"-16,-3-5 6 16,3 4 27-16,0-4 12 0,-3 2-17 15,3-4-15 1,-2 0-5-16,0-6-3 15,-15-32-5-15,15 31 5 16,0 0-9-16,-2 1 5 0,2 0-6 16,-2-13 0-1,0 4 0-15,-1-29 2 0,5 42-2 16,0 2 0 0,2 2 0-16,-2 2 0 0,0-2 0 15,5 0-4-15,-5 4 4 0,0 0-2 16,2 2 4-1,0-2 4-15,8 8 4 0,1 3 4 16,40 70-6 0,-44-67-6-16,-1 0 8 0,0 3-3 15,1-6-7 1,5 17-1-16,-1-6-2 0,15 29 3 16,-23-51-12-16,-3-4-17 15,2 4-14-15,0-2-11 16,4-2-44-16,27-18 24 15,-27 10-84 1</inkml:trace>
  <inkml:trace contextRef="#ctx0" brushRef="#br0" timeOffset="-192576.59">7004 11798 477 0,'-2'0'36'16,"0"0"-36"-16,-5 3 1 16,7 1 4-16,2 2 19 15,3 4-7-15,-1 3-8 16,8 12-1-16,1 5 11 0,38 78-5 16,-42-96-10-1,0-6 0-15,0 4 0 0,0-4-4 16,11 10-2-16,2-7-1 15,48 3 3-15,-60-21 6 16,1 3-6-16,-1-1 2 16,-4-4-2-16,12-8 3 15,8-44 0-15,-26 45-2 16,-2-1 4-16,-2 4-4 16,0 3 1-16,-3-13 4 0,-7 4 3 15,-38-28-9-15,40 42 3 16,1-2-2-16,0 6 7 15,-1-1-4-15,-10-5-4 16,0 4 0-16,-23-1-1 16,45 8-2-16,-2-2-1 15,2 0-4-15,2 0-14 16,-2 1-23-16,12 7-8 16,-10-3-7-16,5-3-6 0,-1 0-75 15</inkml:trace>
  <inkml:trace contextRef="#ctx0" brushRef="#br0" timeOffset="-192061.84">7428 11644 332 0,'0'-1'62'0,"0"2"-62"15,0-2 0-15,0 1 11 16,0 1 14-16,2 1-13 16,0 2-3-16,0 0 8 15,0 0 23-15,1 5-11 16,2 0-13-16,1 5-3 0,15 43 3 16,-17-53-8-1,0 3 3-15,3 4-5 0,1-2 7 16,11 11-8-1,61 37-5-15,-65-51 2 0,4-2-1 16,-2-3 2-16,1-1-4 16,15 0 2-16,-1-5 0 15,45-25 2-15,-72 18 2 16,2 0-5-16,-1 2 8 16,1-4-8-1,-1-11 0-15,2 0 2 0,-24-60 3 16,9 76-5-16,-2-6 2 15,-2 5 0-15,-2 2 8 16,-10-8-10-16,-62-14 7 16,68 28-1-16,3 4 6 15,3-2-12-15,1 2-3 16,-11 0 3-16,5 2-4 16,-8 17-13-16,22-20-18 0,2 2-32 15,2 0-43-15,0 1-151 16</inkml:trace>
  <inkml:trace contextRef="#ctx0" brushRef="#br0" timeOffset="-191446.4">8183 11423 412 0,'-2'3'63'0,"0"-1"-60"16,-1-2 18 0,3 2 20-16,-2-2-16 0,0 6-20 15,6 24-2-15,-1-18-2 0,1 3 12 16,-1 0 7-1,1-1-4-15,7 15-10 0,0 3 4 16,52 49-10 0,-48-73-6-16,-1-4 2 0,1 1 4 15,-1-5 0 1,15 3-1-16,-3-6 1 16,38-25 5-16,-61 18-1 0,0-5-2 15,-3-1 1-15,0-2 3 16,0-16-6-16,-21-80 3 15,13 98 1-15,-2 4 8 16,4 3 2-16,-5 3 1 16,-10-7-12-16,2 6-3 15,-51 18-8-15,57-4-16 16,1 6-12-16,2-1-20 16,1-1-66-16,-11 16-201 15</inkml:trace>
  <inkml:trace contextRef="#ctx0" brushRef="#br0" timeOffset="-189694.57">5741 11139 249 0,'-7'2'42'16,"1"-2"-3"-1,4-2-9-15,0 0 7 0,-3 2 4 16,3-2-8 0,4-1 2-16,-4 3-4 0,2 0-5 15,-2 0 1 1,2 0-11-16,-3 0-2 0,6 9-14 16,-1-11-1-16,2 2 1 0,3 2 3 15,4 2 0 1,7-2-2-16,7 2 0 15,66-4 4-15,-74-4 7 16,4 0-12-16,-3-2 0 16,-3 0 0-16,20-4-1 15,48-20-5-15,-72 26-10 0,-1 1-12 16,-4 1-18 0,-2 1-37-16,7-2-7 0,-4 3-69 15</inkml:trace>
  <inkml:trace contextRef="#ctx0" brushRef="#br0" timeOffset="-189409.68">5975 10982 412 0,'-2'0'20'0,"2"-1"-20"15,0-2-6 1,0 1 6-16,6 2 16 0,37 6-6 15,-30 1-7 1,0-2 3-16,1 2 5 16,-1-1 10-16,12 6 0 15,-3 1-6-15,39 42 5 16,-55-45-11-16,3 0-7 16,-3 1 1-16,0-3-1 15,4 13 0-15,15 29-2 16,-25-44 0-16,0-4 0 0,0 0-13 15,-2 3-53-15,0 4-82 16</inkml:trace>
  <inkml:trace contextRef="#ctx0" brushRef="#br0" timeOffset="-188930.58">6085 12137 261 0,'0'3'242'16,"2"3"-242"-16,0-5-8 15,13-1 8-15,-8 0 23 16,4 3 3-16,0-3-18 0,3-3 2 16,12 3-3-1,71-11-4-15,-82 3 1 0,1-1-2 16,-1 2-2 0,1-2-4-16,13-8-13 0,-5-1-2 15,30-34-26-15,-54 42-40 16,-3-1-91-16</inkml:trace>
  <inkml:trace contextRef="#ctx0" brushRef="#br0" timeOffset="-188709.63">6293 11889 159 0,'0'-4'298'0,"0"4"-298"0,0-4 10 15,3 1 1 1,4 1 21-16,2 1 15 15,57 15-19-15,-47-4-11 16,-4 7-3-16,3 6 6 0,-5 0-6 16,14 18-14-1,-5 3 2-15,22 67-2 0,-39-103-13 16,-5-5-46 0,2 1-100-16</inkml:trace>
  <inkml:trace contextRef="#ctx0" brushRef="#br0" timeOffset="-183036.65">3565 9949 186 0,'-16'-5'222'0,"3"-1"-203"15,1 2-9-15,3 2 7 16,-8-4 20-16,1-2-2 15,-11-14-15-15,25 22-11 16,2-2-2-16,-2 0 10 16,2 0-15-16,-2-6 3 15,8-28 3-15,-4 26-5 16,0 2 0-16,3-1-1 16,0 3 1-16,4-6-3 15,1 3-4-15,46-5 4 0,-42 14 0 16,1 3 2-1,1 3-3-15,-1 3 2 0,12 7 1 16,2 5 5 0,58 82-5-16,-74-89-1 0,-2 2 6 15,1-2-6 1,1 0-1-16,9 10 1 0,54 34 0 16,-69-56-1-1,2 0-7-15,2 0-1 0,0 0 0 16,11 2-21-16,3-4-26 15,51-18-52-15,-55-1-39 16</inkml:trace>
  <inkml:trace contextRef="#ctx0" brushRef="#br0" timeOffset="-182595.55">4290 9721 151 0,'-15'4'287'0,"-49"2"-265"16,54 0-8-16,4 0 9 15,-1 2 2 1,3 1-12-16,-8 10-4 0,4 3-5 16,5 86-1-16,10-83 4 0,-3-3 3 15,4-2-4 1,2 0-2-16,11 21-4 0,56 59 1 15,-63-94 0 1,-1 0-1-16,-2-5 0 0,3 2-1 16,11-3 5-1,-2-3 0-15,41-29-3 0,-62 20 15 16,-2-1-11 0,0-4-2-16,-8-2 2 0,0-14 5 15,-7-3-7-15,-62-66 7 16,57 90-6-16,3 1 4 15,1 5-1-15,0 0-7 0,-13-3-4 16,-31 0-3 0,56 12-30-16,0 3-10 15,-1-1-28-15,5 5 11 16,0 11-51-16</inkml:trace>
  <inkml:trace contextRef="#ctx0" brushRef="#br0" timeOffset="-182386.75">4741 10087 533 0,'15'12'16'15,"-5"-3"-15"-15,-13-7 0 0,3-4 4 16,0 2-5-1,0-2-2-15,0 2-8 0,0-2-8 16,0-1-23 0,0 2-23-16,0 0-132 0</inkml:trace>
  <inkml:trace contextRef="#ctx0" brushRef="#br0" timeOffset="-181782.32">4855 9687 457 0,'-8'-2'75'16,"2"4"-51"-16,-3 2 7 0,-20 6 9 15,25-4-8 1,0 0-16-16,-1 7-13 0,2 6 4 16,1 15-4-1,4 12-3-15,37 122 5 0,-31-143-4 16,3-5-1 0,7-1-1-16,-2 2-6 0,15 11 7 15,3-8-1-15,70 6 1 0,-89-41 0 16,2-8 11-1,-2-3-5-15,-4-6-4 16,14-24-2-16,15-130 6 16,-47 160-6-16,-2 1 2 0,0 6-2 15,-4 1 3 1,-14-15-1-16,-8 6-4 16,-95-16 0-16,108 41 1 15,4 0-7-15,3 2-14 16,3 0-7-16,-15 6-13 15,10 2-31-15,-1 42-35 16,24-44-38-16</inkml:trace>
  <inkml:trace contextRef="#ctx0" brushRef="#br0" timeOffset="-181296.53">5242 9613 367 0,'-7'-4'48'0,"1"2"-9"15,4 2 11-15,-2 0-1 16,-6 0-17-16,3 4-3 15,-13 26-25-15,16-16 1 16,4 5-3-16,0 4-1 16,4 4 1-16,3 28 2 15,4 8-2-15,52 135-4 16,-53-181-3-16,2-4 1 16,1-9 4-16,1-2-13 0,12 4 13 15,55-48 8-15,-75 26-6 16,0-4 2-16,-2-4-4 15,-4 0 5-15,0-23-5 16,-10-3 2-16,-43-85 0 16,37 120 8-16,5 3-2 15,-3 4 4-15,2 4-8 16,-15-10-1-16,4 8-3 16,-35 12-11-16,54-2-7 15,2 3-17-15,-1 4-26 16,6-1-47-16,-1 13-93 0</inkml:trace>
  <inkml:trace contextRef="#ctx0" brushRef="#br0" timeOffset="-181106.5">5666 9936 474 0,'-3'8'89'0,"-1"-6"-83"0,2 8-5 16,-10-12 0 0,12-1-1-16,0 3-21 0,0-1-41 15,2 0-38 1,4-6-88-16</inkml:trace>
  <inkml:trace contextRef="#ctx0" brushRef="#br0" timeOffset="-180812.22">5840 9886 437 0,'2'1'7'0,"6"6"0"15,-1-2-7-15,-3-8 13 16,1 3-11-16,6 0 5 16,-2 0-6-16,7 0-1 15,3-2-11-15,44 2-12 16,-54-4 2-16,2 1-15 15,-2-1-24-15,3-1-52 16,7-4 26-16,1 2 50 16,27-5 36-16,-38 13 20 15,-2-1 67-15,-1 3-48 16,1 0 59-16,9 3-50 0,19 25-3 16,-30-25-5-16,-1 0-30 15,-2-3-10-15,3 1-6 16,4 9-53-16</inkml:trace>
  <inkml:trace contextRef="#ctx0" brushRef="#br0" timeOffset="-177011.7">4785 12169 256 0,'0'0'14'0,"-2"3"-7"0,0-2 9 16,-5-2 28 0,5 1-11-16,2 0-23 0,0 0-2 15,0-3-1 1,0 3 7-16,2-1 5 0,-4 5-2 16,2-4 3-16,-2 0-4 15,2 0-3-15,-2 0 4 16,0 0 1-16,-1 1-4 15,-1 6-3-15,4-9-7 16,0 0 6-16,0 2-1 16,0 0-4-16,0-3 3 15,0 3-3-15,0-1-1 16,0 1 3-16,0 0-6 16,0 1 3-16,0-1 0 15,0 3-3-15,0-6 0 16,0 3 0-16,0 3 0 15,0-3-1-15,0 0-2 0,0 0 1 16,0 0 1 0,4 2-6-16,-6-2 5 0,2 0-2 15,0 0 1 1,0 0-2-16,0 0-10 0,2 2-5 16,-2-2-11-16,0 0-17 15,0 0 19-15,0 0 12 16,3 0-13-16,-1 0-7 0,0-4-4 15,0 4 9 1,-2 0 8-16,0-3-5 0,0 2-50 16</inkml:trace>
  <inkml:trace contextRef="#ctx0" brushRef="#br0" timeOffset="-176206.78">4766 12019 228 0,'-3'-4'9'0,"3"3"-9"16,0-1-70-16,-2-4-10 15,2 1 56-15,0 7 24 16,0-4 0-16,0 0 21 16,0 0 26-16,0 0 0 15,0-2 4-15,-2-6-20 16,-1 8-6-16,1-1 8 15,2 2 1-15,-2 1-1 16,0-3-11-16,-3 2-8 16,-6 1 3-16,9-5-3 15,0 1 1-15,0 0-8 16,-1 1-2-16,-2-5-1 0,1-14-2 16,4 19-1-16,0 2-1 15,0-1-3-15,0 2 3 16,0-3-3-16,0 6-6 15,2-1 2-15,-2-4-2 16,0 4-7-16,0-1 3 0,2 2-2 16,1-2 15-1,-1 4-10-15,14 1-7 0,-14-6 0 16,0 0-7 0,0 0-25-16,1 0-65 0</inkml:trace>
  <inkml:trace contextRef="#ctx0" brushRef="#br0" timeOffset="-175636.56">4743 11865 323 0,'-2'-1'100'0,"2"-2"-66"16,0 6-32-16,4-1 13 15,34 65 33-15,-24-34-10 16,-1 2-17-16,3 1-12 16,-3-2 3-16,14 35-4 15,-1 3-8-15,30 137 1 16,-49-177-1-16,-3-2-5 15,0-6-15-15,1-4-25 16,2 14-41-16,-2-17-25 16,-5-52-3-16</inkml:trace>
  <inkml:trace contextRef="#ctx0" brushRef="#br0" timeOffset="-175292.42">4937 11971 454 0,'-7'16'15'16,"5"11"-12"-16,4 2-2 0,2 3 5 16,-1 26 17-1,6 3-1-15,33 89-15 16,-33-134-6-16,0-6 0 16,0-3-1-16,0-1-3 0,7 2 0 15,26-12 1-15,-34-9 2 16,0-3 2-16,-4-1 3 15,-2-2-9-15,5-17 4 16,-7-9-6-16,-31-96 6 16,18 123 2-16,-1 4 3 15,3 2 7-15,-1 3 2 16,-15-5 1-16,4 6 10 16,-52 14-20-16,65-4-4 15,1 2-1-15,2 0-4 16,2-2-24-16,-6 7-61 0,18 26-49 15</inkml:trace>
  <inkml:trace contextRef="#ctx0" brushRef="#br0" timeOffset="-174696.51">5233 11864 474 0,'-2'-7'44'15,"-4"3"-10"-15,-33 4-2 0,35 6-4 16,2-4-17-1,-3 3-10-15,3 7 1 0,0 18 0 16,2 9-2 0,31 140 0-16,-22-155 0 0,5-1 0 15,-4-2 0 1,3-3-5-16,14 16 2 0,52 24-8 16,-71-62 7-16,3-5 1 0,-1-2 3 15,-2-7 1 1,8-14 6-16,-7-14-6 0,-18-130 0 15,-4 144-1 1,0 9 2-16,-4 5 12 0,5 5-5 16,-15-14-7-1,0 10-1-15,-46 24-1 0,63 5-8 16,4 5-22 0,-1 4-24-16,3 2-32 15,-3 20-40-15</inkml:trace>
  <inkml:trace contextRef="#ctx0" brushRef="#br0" timeOffset="-174295.32">5603 11737 446 0,'-6'6'127'0,"-2"5"-124"0,-40 46-3 15,46-40 3 1,-1 0 8-16,6 3-1 0,3 2 3 16,3 22-9-1,9-3-3-15,63 74-2 0,-66-105 0 16,1-4 0 0,-1-1-1-16,3-4-2 0,20 5 0 15,-5-9 4-15,61-34 0 16,-86 24 2-16,-3 0 4 15,-5-3-1-15,-5-2-5 0,-1-18 0 16,-70-90 0 0,60 106 5-16,1 8-5 0,-1 2 7 15,1 2 0 1,-16-12-3-16,2 9-4 0,-33 11-2 16,54 3 2-16,2 3-21 15,1 2-24-15,3 1-11 16,0 12-33-16,4 3-74 15</inkml:trace>
  <inkml:trace contextRef="#ctx0" brushRef="#br0" timeOffset="-173975.79">6000 11708 432 0,'38'-25'51'0,"-34"25"-21"16,-2 0-18-1,0 1 16-15,0 2-14 0,4 4-1 16,0 10-1 0,32 75-10-16,-32-73 7 0,6-2-1 15,-3-3-5 1,-1-3-3-16,13 8 1 0,45-15 2 16,-53-20 8-16,-1 0-6 15,-1-5 0-15,-3-2-2 16,8-17-1-16,-7 2 3 0,-18-56-2 15,1 88 17 1,-4-1-2-16,-1 5-13 0,-1 2 3 16,-12 0-8-1,-3 7-1-15,-49 38-30 0,65-28-62 16,1 1-116 0</inkml:trace>
  <inkml:trace contextRef="#ctx0" brushRef="#br0" timeOffset="-168646.57">10667 7850 244 0,'-44'-7'34'0,"42"8"-15"16,0 2-6-1,0-6 3-15,2 3 5 0,-3 0 0 16,3-8-6 0,-2 6-2-16,2-2-3 15,-3 2-2-15,1 1 2 16,0-4 5-16,0 1-1 0,-9-6-2 16,6 10 13-16,1 0-1 0,-1-2-10 15,1 2-4 1,-9 2 8-16,-1 0-4 0,-39 15 1 15,39-14-8 1,3 1 13-16,-3 3-7 0,-1-4-10 16,-14 9 4-1,-66 23-2-15,74-29 1 0,4 1-2 16,-4-1-2 0,3-2 3-16,-24 9-2 0,2-4-2 15,-65 13 0-15,101-19 0 16,0-3 1-16,1 0-2 15,1 2-1-15,0-2 1 16,0 2 0-16,11 0-3 16,-9-2 3-16,-3 0-1 15,3 0 1-15,0 0 0 16,0 0 2-16,3 4-2 16,-3-7 0-16,-3 3 2 15,3 0-3-15,0 3 1 16,0 1 0-16,0 6 0 0,-2 56 1 15,2-46-1 1,2 0 0-16,-2 2 0 16,0 4 0-16,0 24 1 15,3 4-1-15,5 119 0 16,-3-147 2-16,0-5-2 16,-1 0 0-16,3-4 1 15,1 19-1-15,25 44 0 16,-29-73 1-16,-4 0-1 0,2-3 0 15,0 2 0-15,0 3 0 16,2 1 1-16,3 17-1 16,-7-23 0-16,0-2 0 15,0-1 0-15,0 1-1 16,2 5 1-16,0-2 0 16,10 16-7-16,-6-21 5 15,1 2 2-15,2-1 1 16,0 4-1-16,11-1-1 0,67 10 1 15,-65-12 0-15,1-2-1 16,5-2 1-16,1 0 3 16,31-2-1-16,5-4-1 15,162-20 1-15,-182 22-1 16,-3 2-1-16,3-3 1 16,0 4-1-16,50-8 2 15,8 0-1-15,219-36-1 16,-275 40-2-16,-2-4 2 15,2 4 0-15,-3-1-1 0,45-9 1 16,163-20 2 0,-218 30-2-16,-1-1 0 0,1 4 0 15,-3 0 0 1,27-4 0-16,-5 2 1 0,83 3-1 16,-119 3 2-16,2 0-2 15,-1 0 0-15,-3-3 0 16,21 3 0-16,-5-4 0 15,45-6-1-15,-65 6 1 16,2 0 0-16,3 0 1 16,-1 2-1-16,16-4 0 15,64-5 0-15,-85 8 0 0,3 3 0 16,-1 0 0 0,1 0 1-16,10 0-1 0,1 0 0 15,49-2 0-15,-62 0 0 16,3 0 0-16,-1 2 0 15,-1-2 0-15,19 0 0 16,0 2 1-16,55-8-1 16,-76 6-1-16,-4 2 1 15,1 0 0-15,-3 0 0 16,8 0 0-16,12 0 1 16,-21-2-1-16,-1 0 0 0,0 2-1 15,0 0-1 1,3-4-6-16,-1 2 8 0,5-13 1 15,-7 14 0 1,-2 0 0-16,0-4-1 16,0 1 1-16,5-6 3 15,-3-2-3-15,11-27-1 0,-13 32 0 16,0 1 1 0,2-3 0-16,-2 2-1 0,0-11-3 15,-11-40 2-15,5 39-7 0,-1-1-10 31,0-4 5-31,1-1-2 0,-5-23 4 0,1 1 11 16,-9-80 0 0,13 110 0-16,2 2 0 0,0 3 2 15,0 0-2 1,-5-12 1-16,-1 4 0 16,-25-41-1-16,31 52-1 0,-1 3 1 15,-1 0 0 1,1 0 2-16,-9-7-2 15,-39-10 1-15,44 23 0 16,1 0-1-16,-3 0 3 0,-3 0-1 16,-9 0-1-16,-6 0 1 15,-64 4 3-15,78-2 5 16,-4-2 0-16,0 3 2 16,-4-3-7-16,-19 4 6 15,-9 0-1-15,-150 23-9 16,157-25 1-16,2 5-2 15,-3-1 1-15,1 1-1 16,-46 5 1-16,-177 28-1 16,225-38 0-16,-3-1 2 15,-2-2-3-15,0 2 2 16,-47 2-1-16,-6-3 0 0,-234 20-4 16,282-16 4-16,11 1 0 15,7 2-2-15,3 3 1 16,-33 8 1-16,14 7 1 15,-83 53-1-15,108-68 0 16,5-2 0-16,5-4 0 16,2 0 0-16,-14 4 0 15,-18-2 0-15,45-3 0 0,-3-6-2 16,3 3-10 0,0 0-1-16,0 0 6 0,0 0 1 15,3 3 3-15,-6-2-10 16,-3 3-24-1,-3-1-8-15,0 1-83 0,-4 7-32 16</inkml:trace>
  <inkml:trace contextRef="#ctx0" brushRef="#br0" timeOffset="-144865.93">10380 10724 106 0,'2'-2'42'16,"-2"2"4"-16,0 0-7 0,0 0 6 15,0 0-2 1,0 0-5-16,0-2-4 0,4-5-12 16,-4 7-6-1,0 3-3-15,0-3-7 0,0 0-4 16,3 2-2-16,-3 0 3 15,7-2 4-15,-5 2 6 16,0 0 1-16,3 0 7 0,-1 4-4 16,5 2-5-1,31 32 1-15,-31-30-3 0,0 1-1 16,-1 2-5 0,2-1 0-16,9 13 2 0,2 6 1 15,41 59-1-15,-51-80-2 16,-4 2 0-16,2-3-3 15,-5-1 0-15,12 7-1 16,-9-4 0-16,8 0-3 16,-15-12-6-16,-2-2-9 15,0 0-28 1,-3 1-97-16</inkml:trace>
  <inkml:trace contextRef="#ctx0" brushRef="#br0" timeOffset="-144416.52">10478 11032 95 0,'0'-1'203'16,"4"1"-148"-16,4 1-17 0,0 1-6 15,-1 1 10 1,11 3-30-16,-1-2 3 0,48 16-7 16,-53-16-1-16,-2 0-1 15,1 2 4-15,1 0-5 16,7 2-4-16,24 11 0 15,-38-19 2-15,-3-3-3 16,0 1 0-16,-2-2 11 16,4-6 13-16,-4-3-12 15,-2-44-3-15,0 47-5 16,0 2 3-16,0 0-5 16,-1 3 3-16,1-7-3 15,0 5 0-15,-2-11-2 16,2 15-4-16,2 2-14 15,-4 1-37-15,0 0-87 16</inkml:trace>
  <inkml:trace contextRef="#ctx0" brushRef="#br0" timeOffset="-132686.64">27175 4588 272 0,'0'0'61'0,"-2"-4"-44"15,9 8 13-15,-10-4 10 16,3 2 9-16,0-2-12 15,-2 0-13-15,2 0-3 16,0 0-7-16,0 6-4 16,-2-4 3-16,4 0-5 15,0 4 4-15,1 2 0 16,-1 8-8-16,5 10 7 0,4 110 3 16,-11-90 1-16,-5 2 9 15,1 8-6-15,2 11 6 16,-5 63-7-16,-13 322-13 15,16-376 5-15,1-2-1 16,1-4-5-16,0-2 7 16,-3 73-7-16,1-11 5 15,-5 229-3-15,5-313-3 16,-1 0 0-16,1-4-1 16,2 1 0-16,-8 43-1 15,4-11 1-15,-1 102-1 0,7-161 0 16,2-2 0-1,1-4-1-15,-1-4 1 0,0 8 0 16,7 8 0 0,-12-24 1-16,3 4 0 0,0-2 0 15,0 0 2 1,0 0-2-16,0 0 0 0,0 0 0 16,0-2-1-16,0 2-2 0,0 0 2 15,3 0 0 1,-3-1-4-16,0 2 1 0,2-5 0 15,-2 4 2 1,0 0 0-16,0-1 1 0,0 1 3 16,0 0-3-1,0 4 2-15,0-4-2 0,0 1 1 16,-2-1-1 0,2 0 0-16,0 0 3 0,0 0-3 15,2 0 0-15,-2-1-4 16,0 1-6-16,0 0 4 15,3 0 6-15,5 0 4 16,8 1-1-16,97 13-2 16,-71-10 0-16,10 1 0 15,8-4-1-15,7 2 0 16,62-2 0-16,350-5 0 16,-383 0-1-16,0 2 1 15,2-2 1-15,-1 3 0 16,96-6-1-16,5 0 2 15,425-19-2-15,-519 15 0 16,2 4-4-16,-6-3 4 16,-5 1 0-16,86-5 0 15,-17-1-1-15,199-12 0 0,-337 25-23 16,-8 0-21 0,-7 0-23-16,-7 0 28 0,8 0 8 15,-57-5-81-15,30 6-178 16</inkml:trace>
  <inkml:trace contextRef="#ctx0" brushRef="#br0" timeOffset="-131696.5">25624 3948 461 0,'-6'-6'36'0,"4"4"-20"15,2 0 4 1,-4-4 17-16,1 4 5 0,-4 4-21 15,9 2-20 1,-2-2 0-16,8 6 6 0,-4 5 18 16,7 6-13-1,5 10-10-15,34 78 5 0,-45-89-4 16,2-2-2 0,2 0-1-16,-3-3 0 0,12 17 1 15,45 44-1-15,-52-69-5 16,-3 1 5-16,6-3 3 15,-1-2-2-15,14 4-1 16,-2-5 0 0,52-17 4-16,-63 17-4 0,-1-3-2 15,-1 3 2-15,1 3-1 16,16 2-4-16,2 7 3 16,73 76 2-16,-92-68 2 15,-1 3-2-15,1-2 0 16,-6 2 1-16,9 18 2 0,-3 76-1 15,-26-101 2-15,1 0 2 16,-5 0 3-16,-5 0-1 16,-19 14-8-16,-4-4 4 15,-115 36 0-15,141-58-4 16,4 0-2-16,5-4-12 16,3 0-62-16,-10 0-115 15</inkml:trace>
  <inkml:trace contextRef="#ctx0" brushRef="#br0" timeOffset="-130886.89">30943 7678 371 0,'-9'-18'143'15,"4"7"-123"-15,1-2-5 16,-3-7 16-16,3 6 0 16,-2 14-20-16,8 2-4 0,2 12-6 15,3 4 15 1,1 2-6-16,6 20 8 15,42 113-5-15,-43-132-13 0,-2 2 2 16,1-6 1-16,-2-5-3 16,11 16 0-16,-6-7 0 15,14-10 2-15,-29-14 22 16,0-5 14-16,4-9-23 16,4-2-6-16,-4-17-9 15,2-10 0-15,-1-96 0 16,-10 130-1-16,3-1 1 15,2 5-21-15,0 2-25 0,-2-6-46 16,9 15-64 0,6 10 32-16</inkml:trace>
  <inkml:trace contextRef="#ctx0" brushRef="#br0" timeOffset="-130476.81">31400 7800 344 0,'-10'-10'73'0,"2"2"-47"0,-1 2 12 16,-11-9 5-1,-45-2-16-15,57 20-9 16,-2 0-12-16,4 4-3 16,-1 4-1-16,-7 7-4 0,6 7 4 15,3 72-4-15,7-83 2 16,5-1-10-16,3-4 2 15,-2 0 4-15,7 6 4 16,6-7-1-16,30-9-10 16,-49-7 11-16,3-5 11 0,1-3-11 15,-2-1 0 1,6-18 0-16,7-71 0 16,-17 96 0-16,0 1 18 0,-2 5 4 15,2 4-22 1,-2-4-3-16,0 5 3 0,-2 38 8 15,4-24-7 1,2-1-2-16,0 2 2 0,2-4-3 16,3 15-4-16,4-5-44 15,31 17-38-15,-35-42-3 16,0-1-152 0</inkml:trace>
  <inkml:trace contextRef="#ctx0" brushRef="#br0" timeOffset="-130196.83">31596 7784 332 0,'2'-2'23'16,"9"28"-15"0,-6-16 11-16,-3 0 9 15,0 3-5-15,3-4-1 16,1 13-17-16,1 0 9 0,13 37-5 16,-18-55 7-16,-2-4-3 15,0 1 1-15,0-2 25 16,0 1 12-16,-4-35-36 15,0 20-4-15,-4-1 0 16,4-3 13-16,2 3-15 16,-7-13-8-16,5 2 0 15,4-33-1-15,2 56-13 16,0 0 5-16,0 2-62 16,2 0 44-16,3 0-83 15,7 6-45-15</inkml:trace>
  <inkml:trace contextRef="#ctx0" brushRef="#br0" timeOffset="-129281.61">31966 7900 262 0,'0'0'54'0,"0"-1"-26"16,0 1-2-16,2 0 3 15,-2 1-15-15,2 21 4 0,2-12 19 16,-2 1-7-1,3 0-8-15,0 0-8 0,6 10 7 16,18 54-3 0,-25-61 9-16,0 2-1 15,-4 2 9-15,-2 2-6 16,0 20-11-16,-9 2-1 16,-42 90-3-16,42-109-11 0,-1-6-3 15,1 0 3-15,3-4-6 16,-13 16 3-16,5-5-33 15,-13 4-20-15,27-32-38 16,-7-2-126-16</inkml:trace>
  <inkml:trace contextRef="#ctx0" brushRef="#br0" timeOffset="-129090.68">32024 7649 553 0,'-7'-3'59'15,"7"1"-52"-15,-2 2-7 16,-3-4 0-16,0 10-87 16,-7 5-194-16</inkml:trace>
  <inkml:trace contextRef="#ctx0" brushRef="#br0" timeOffset="-127096.61">28089 4925 203 0,'-54'-16'529'0,"32"8"-529"0,17 4-58 15,3 2 2-15,-15-7-15 16,19 8-69-16,13 23-158 16</inkml:trace>
  <inkml:trace contextRef="#ctx0" brushRef="#br0" timeOffset="-126926.61">28710 4909 334 0,'-15'-2'324'16,"11"-1"-300"0,4 2-24-16,-6-1-1 15,0-1-16-15,8 3-80 16,-4 3-35-16,0-1-124 0</inkml:trace>
  <inkml:trace contextRef="#ctx0" brushRef="#br0" timeOffset="-126745.64">28837 5298 579 0,'-29'72'16'0,"-9"-6"-15"0,-82 75 1 15,105-132 17-15,-1 2-19 16,1-2-3-16,-1 2-58 16,-13 11-99-1</inkml:trace>
  <inkml:trace contextRef="#ctx0" brushRef="#br0" timeOffset="-126589.02">28592 5978 611 0,'-11'94'65'16,"20"-97"-61"-16,-5 3-4 15,1 0 0-15,-5 0-1 16,7-2-31-16,-7 2-72 0,-4-24-100 16</inkml:trace>
  <inkml:trace contextRef="#ctx0" brushRef="#br0" timeOffset="-126426.58">28928 5869 630 0,'-6'0'62'0,"2"3"-50"0,-5-10-5 15,-7-24-7-15,14 18-84 16,-3-1-82-1</inkml:trace>
  <inkml:trace contextRef="#ctx0" brushRef="#br0" timeOffset="-126276.65">29013 5422 604 0,'-18'0'83'0,"-6"-5"-83"0,-54-22 0 15,69 17-73 1,-9 3-111-16</inkml:trace>
  <inkml:trace contextRef="#ctx0" brushRef="#br0" timeOffset="-126111.21">28311 5279 668 0,'-33'31'12'0,"-38"-1"-12"16,73-30-42-16,-2 0-16 15,2 2-41-15,-6 0-95 16</inkml:trace>
  <inkml:trace contextRef="#ctx0" brushRef="#br0" timeOffset="-125945.47">28109 6146 584 0,'-2'14'21'16,"2"2"-13"-16,4-4-8 16,1-4-35-16,1 7-9 15,27 4-44-15,-21-27-28 16</inkml:trace>
  <inkml:trace contextRef="#ctx0" brushRef="#br0" timeOffset="-125786.33">28748 6186 550 0,'3'2'17'0,"1"2"-17"0,3-2-8 16,1 2-28-16,53-2-39 15,-51-6-30-15,9-2-90 16</inkml:trace>
  <inkml:trace contextRef="#ctx0" brushRef="#br0" timeOffset="-125616.22">29697 5955 507 0,'-2'2'54'0,"0"-2"-41"0,0 0 16 16,-27 6 1 0,14-8-30-16,3-2-11 0,1 0-66 15,2-2-115-15</inkml:trace>
  <inkml:trace contextRef="#ctx0" brushRef="#br0" timeOffset="-125456.83">29791 5464 594 0,'-11'-22'22'15,"-51"-36"-8"-15,51 41-14 0,-1 2-1 16,1-3-12 0,-3 1-44-16,-12-12-60 0,-3-2-42 15</inkml:trace>
  <inkml:trace contextRef="#ctx0" brushRef="#br0" timeOffset="-125296.74">29466 4901 523 0,'-23'-3'45'0,"10"2"-38"15,-3 1-6-15,3-2 19 16,-20-2-20-16,2-2-22 15,-85-19-99-15</inkml:trace>
  <inkml:trace contextRef="#ctx0" brushRef="#br0" timeOffset="-125123.36">28702 4889 628 0,'-67'14'9'0,"-103"-19"-9"16,164-1-9-16,-7-1-72 15,-1 3-57-15</inkml:trace>
  <inkml:trace contextRef="#ctx0" brushRef="#br0" timeOffset="-124944.68">28189 5773 565 0,'-20'25'5'16,"4"0"-5"0,8-7-13-16,-17 19-2 0,14-10-27 15,7 11-83-15</inkml:trace>
  <inkml:trace contextRef="#ctx0" brushRef="#br0" timeOffset="-124766.58">28296 6311 566 0,'-6'17'37'16,"0"22"-37"-16,-4-9 2 0,-19 30-6 15,31-63-8 1,0 6-40-16,4-6-90 0,8 2-189 16</inkml:trace>
  <inkml:trace contextRef="#ctx0" brushRef="#br0" timeOffset="-124596.75">29176 6226 600 0,'41'10'0'16,"-41"-12"-8"-16,-3 0 8 0,3 2 0 15,0-6-54 1,0-4-73-16,9-40 0 16</inkml:trace>
  <inkml:trace contextRef="#ctx0" brushRef="#br0" timeOffset="-124416.48">29167 5992 686 0,'-25'5'37'0,"8"0"-36"16,1-5 4-16,-24 4 28 15,-72-15-33-15,91 8-11 16,0-1-44-16,3-3-95 15,-1 5-182-15</inkml:trace>
  <inkml:trace contextRef="#ctx0" brushRef="#br0" timeOffset="-124256.41">28417 6206 445 0,'-23'8'299'16,"-8"16"-294"-16,-34-20 2 15,68-8-7-15,-3-2-8 16,0-4-38-16,4-3-25 16,2-14-50-16,8-7-139 15</inkml:trace>
  <inkml:trace contextRef="#ctx0" brushRef="#br0" timeOffset="-124091.4">28398 5623 789 0,'-24'-14'25'0,"21"3"-25"0,6-3-2 15,-3-2-4-15,-3-16 1 16,8-4-55-16,-3-82-73 16,-9 100-71-16</inkml:trace>
  <inkml:trace contextRef="#ctx0" brushRef="#br0" timeOffset="-123933.37">28080 5663 735 0,'-14'5'22'0,"-1"9"-22"0,1-11-72 15,22 1-42-15,-11-2-40 16</inkml:trace>
  <inkml:trace contextRef="#ctx0" brushRef="#br0" timeOffset="-123756.93">27922 6082 782 0,'-36'66'0'15,"45"-60"-43"-15,0 0-16 16,-3-2-22-16,1-2-11 16,9 4-68-16</inkml:trace>
  <inkml:trace contextRef="#ctx0" brushRef="#br0" timeOffset="-123586.39">28782 6444 668 0,'0'4'0'0,"4"-2"-19"16,7 1 19-16,-9-3-36 0,23-17-26 16,-25 6-136-16</inkml:trace>
  <inkml:trace contextRef="#ctx0" brushRef="#br0" timeOffset="-123424.89">29341 6190 732 0,'5'6'23'15,"-16"-22"-23"-15,13 2-57 16,2-6-32-16,1 2-109 15</inkml:trace>
  <inkml:trace contextRef="#ctx0" brushRef="#br0" timeOffset="-123266.71">29350 5757 734 0,'-18'-12'0'16,"13"1"-49"-16,1-6-201 0</inkml:trace>
  <inkml:trace contextRef="#ctx0" brushRef="#br0" timeOffset="-123101.21">28853 5234 740 0,'-43'1'0'16,"-28"3"-157"-16,-120 0-37 16</inkml:trace>
  <inkml:trace contextRef="#ctx0" brushRef="#br0" timeOffset="-122936.25">27987 5474 739 0,'-94'62'0'0,"105"-56"-171"0,0 2-128 16</inkml:trace>
  <inkml:trace contextRef="#ctx0" brushRef="#br0" timeOffset="-122784.49">27968 6134 260 0,'-2'4'168'0,"6"8"-168"0</inkml:trace>
  <inkml:trace contextRef="#ctx0" brushRef="#br0" timeOffset="-122593.79">29248 6353 468 0,'-21'-5'0'0</inkml:trace>
  <inkml:trace contextRef="#ctx0" brushRef="#br0" timeOffset="-122446.64">29539 5789 305 0,'4'-94'0'0</inkml:trace>
  <inkml:trace contextRef="#ctx0" brushRef="#br0" timeOffset="-122291.55">29771 5151 87 0,'-16'2'389'0,"-63"-32"-389"15,69 20-172-15</inkml:trace>
  <inkml:trace contextRef="#ctx0" brushRef="#br0" timeOffset="-120612.35">27735 10000 252 0,'-3'0'74'0,"3"0"-64"15,0 0-6-15,3-1 41 0,-3 1 19 16,4-9-9 0,-4 5-25-16,-2 0 7 0,0 2-4 15,-1 0-11 1,1-2 0-16,-3 0 2 0,1 6-21 16,4-2-3-16,0 0 3 15,0 2-1 1,0 8 3-16,0 5 2 15,4 90 7-15,-4-69 7 0,-4 6-10 16,2 2 12-16,-5 5-14 16,-9 45 14-16,-3 12-10 15,-75 245-11-15,72-296 11 16,6 1 0-16,3-6-11 16,0-3-4-16,-12 45 4 15,7-3 3-15,-18 132-5 16,23-191-5-16,2-3 5 0,2-2 3 15,5-3-3 1,-10 22 0-16,-1 36 0 16,13-72 2-16,2-6-2 0,-3 0-7 15,3-2 7-15,-2 5 6 16,0-8-3-16,-3 3-6 16,5-2 6-16,-2 4 2 15,2-2-5-15,0 0-5 16,0 0 5-16,0 0 3 15,4 3-3-15,-6-6 0 16,2 1 0-16,0 2 3 0,0 0-3 16,-2 0-4-1,4 0 4-15,-4-2 3 0,-1 4-3 16,3-2 0 0,0 0 0-16,-2 2 2 0,2-2-2 15,7 3-8-15,-9-1 8 0,2-2-3 31,0 0 0-31,2 0-2 0,-2 0-10 0,5-2 15 16,19-7 0 0,-8 9 2-16,1-1-2 0,1-2 6 15,3 2-3 1,16-4-6-16,119-9 6 16,-116 12 5-16,5-4-8 15,6 3-8-15,7-3 8 0,58-5 3 16,15-1-3-16,324-38-6 15,-370 42 2-15,-6 1 1 16,6-3 2-16,2 1-4 16,88-9 5-16,-7 2 2 15,323-24-2-15,-418 34 0 16,-11 4 0-16,-4-3 3 16,-10 2-3-16,52-5-7 15,111-10 7-15,-198 13-2 0,-3 5 4 16,-4 0-3-1,-4 0 3-15,3 0-4 0,-5 0-1 16,-34 0-21 0,19 0-13-16,-5 3-13 15,0-1-56-15,-7 2-80 16</inkml:trace>
  <inkml:trace contextRef="#ctx0" brushRef="#br0" timeOffset="-119716.43">27511 11633 240 0,'3'-7'85'0,"-3"1"-85"0,2-8-8 15,-4 14 8-15,-1 0 12 16,3 0 6-16,0 0 2 16,0 0-8-16,0 0 7 15,0 0 2-15,0 0 0 16,-2 0-5-16,0 2-6 16,2 0-7-16,-2 2 7 15,-7 15 4-15,5-15 11 0,2 3-12 16,-6 3-7-1,0 3 1-15,-7 10 4 0,-6 8-7 16,-81 89 2 0,82-90 1-16,-3 4 16 0,-2 8-1 15,-4 4-3 1,-23 47 1-16,-9 12 4 0,-140 266-10 16,166-312-6-16,4-9-7 15,4-2 7-15,2-8-8 16,-21 40 0-16,-33 70 0 15,77-149 1-15,2 0-1 16,0-1-1-16,2 0-5 0,-2 3 4 16,3-6-3-1,4 1-36-15,-5-3 5 0,5 5 9 16,-1-4-47 0,3-4-67-16</inkml:trace>
  <inkml:trace contextRef="#ctx0" brushRef="#br0" timeOffset="-119046.45">31253 11394 589 0,'-4'-2'28'16,"-2"-3"-28"-16,0 1-4 15,18 37 4-15,-10-12 2 16,0 1-1-16,4 1 9 16,-1 1-3-16,5 24-4 15,33 101 1-15,-38-130 6 16,1-4-9-16,1-4 1 15,0-5-1-15,4 11 18 0,0-12 24 16,13-24-18 0,-15-5-6-16,5-5 1 0,-1 1-19 15,1 2-1 1,13-27 2-16,-4 6 0 0,35-61-2 16,-50 100-14-16,-4 2-18 15,0 4-29-15,1-1-45 16,8 2-9-16,38 29-34 15</inkml:trace>
  <inkml:trace contextRef="#ctx0" brushRef="#br0" timeOffset="-118646.73">31779 11584 115 0,'0'-4'317'0,"-5"-4"-290"15,-26-17 4-15,24 22 6 16,0 2-24-1,-1-2 0-15,-3 6-13 0,-7-2 3 16,-51 44 0 0,55-37 1-16,3 7-3 0,2 1-2 15,2 2 3-15,-6 20-1 16,6 4-1-16,25 91-3 16,-9-126 2-16,2 3-1 0,0-3-10 15,1-5 12 1,7 2 3-16,1-10 5 0,32-58 0 15,-48 39-7 1,-1 2 2-16,-3 0 7 0,-3 3-1 16,1-19 7-1,-22-49-14-15,19 81 13 0,1 3-7 16,2 3-8 0,0 1 0-16,-4-2-4 0,6 5 4 15,19 38-8-15,-15-29 8 0,4-2-31 16,0 1-21-1,1-1-32-15,3 10-11 0,2-2-32 16</inkml:trace>
  <inkml:trace contextRef="#ctx0" brushRef="#br0" timeOffset="-118366.59">31959 11594 284 0,'7'7'55'0,"-7"10"-45"15,4 96-4-15,-4-90 40 0,-2 4-2 16,0-5-10-16,2-3 6 16,0 20-27-16,0-11 20 15,15 4-1-15,-12-38-7 16,-3 2 7-16,2-4 17 16,0-4-33-16,3-14-9 15,10-96-5-15,-13 97 6 16,0 1-8-16,1 4-1 15,-1 4 0-15,7-18-6 0,-3 6-24 16,32-17-14 0,-26 44-39-16,-1 1-15 0,1 1-41 15</inkml:trace>
  <inkml:trace contextRef="#ctx0" brushRef="#br0" timeOffset="-117784.72">32427 11875 122 0,'0'0'171'16,"0"0"-130"0,0 0-13-16,2 0 7 0,-4 3-11 15,4 18 4-15,-4-21 1 0,2 4 8 16,0 2 7-1,-2 0 4-15,0 10-25 0,-1 4 10 16,-8 64 1 0,2-63-16-16,5-2 8 15,-1 3-7-15,1 0-6 16,-10 27 5-16,-40 127-15 16,35-142 11-16,-4-4-13 15,3-2 0-15,3-3-2 0,-19 22-12 16,9-11-32-16,-12 11-10 15,29-55-70-15,8-4-93 16</inkml:trace>
  <inkml:trace contextRef="#ctx0" brushRef="#br0" timeOffset="-117606.79">32391 11696 638 0,'-31'-24'5'16,"36"24"-5"-16,-3-4-62 15,-2 4 9-15,-2-1-29 16,2-2-110-16</inkml:trace>
  <inkml:trace contextRef="#ctx0" brushRef="#br0" timeOffset="-117136.74">31772 11634 327 0,'0'-6'47'15,"4"2"-14"-15,-6 2 28 0,0 4-5 16,0 2-12 0,0 2-17-16,-1 10-12 0,-2 12 3 15,-10 116 6-15,11-109-4 0,2 1-3 16,2-7-12-1,0 2-5-15,0 25 0 0,6-7-36 16,30 52-86 0,-28-91-205-16</inkml:trace>
  <inkml:trace contextRef="#ctx0" brushRef="#br0" timeOffset="-116030.05">26393 13397 425 0,'-13'42'64'0,"10"-22"-56"16,3 4 5-16,3 2 12 16,-1 2 2-16,3 24-7 15,30 129 2-15,-26-155-8 0,0-4-1 16,0-1 4-1,2-8-8-15,7 19-3 16,-1-12 12-16,12 3-9 16,-31-26 16-16,2 1 7 15,0-10 0-15,0-7-25 16,2-12-5-16,3-11-2 16,4-123 3-16,-9 138-3 15,2 4-6-15,1 3-16 0,-1 8-2 16,0-18-49-1,16 3-42-15,-11 34-35 0</inkml:trace>
  <inkml:trace contextRef="#ctx0" brushRef="#br0" timeOffset="-115596.71">26743 13814 442 0,'-11'-6'34'0,"0"4"-31"15,4-2 0-15,-13-2 18 16,4 4-15-16,-34 32-5 16,40-15-2-16,1 4 2 0,3 6 2 15,-1 0-2 1,-2 24 1-16,2 1-2 0,32 80 0 15,-16-122 0 1,5-2-3-16,1-4-10 0,-1-4 13 16,11 0-6-1,60-67-15-15,-76 44-3 0,-2 0 10 16,-4-1-14 0,-3 2 20-16,2-20 8 0,-4 6 17 15,-10-34 1-15,8 72 2 16,-1 0 5-16,3 2-9 15,2 4-8-15,-2 6-4 0,2 6 0 16,20 75 5 0,-13-82-8-16,-1 4-1 0,1-4-4 15,-1-1-56 1,8 13-49-16</inkml:trace>
  <inkml:trace contextRef="#ctx0" brushRef="#br0" timeOffset="-115266.66">26944 13824 453 0,'-2'0'45'0,"2"4"-40"16,0 2-4-16,0 7 9 15,10 64 9-15,-8-65 8 0,3 2-7 16,0 0-11-1,-3-1 5-15,5 12-9 0,-3-5 5 16,5 23-10 0,-12-47 2-16,1 4 6 0,4-4 23 15,-2-1-3 1,0-4-26-16,-2-10 0 0,-13-61 14 16,10 58-16-1,3 4-1-15,0-2 0 0,-1 2 1 16,1-15-6-1,16-47-24-15,-9 71-12 0,1 5-2 16,0 3-38-16,3-2-39 16,11-1-76-16</inkml:trace>
  <inkml:trace contextRef="#ctx0" brushRef="#br0" timeOffset="-114375.3">27367 14065 420 0,'-2'0'108'16,"4"0"-89"0,-2 0 0-16,0 1 32 15,0 2-23-15,15 29 14 16,-10-22-29-16,1 6-12 15,-1 0 1-15,0 0-2 16,1 14-14-16,3 60-34 16,-7-82-40-16,0-4-19 15,0 2-84-15</inkml:trace>
  <inkml:trace contextRef="#ctx0" brushRef="#br0" timeOffset="-114016.27">27617 14008 424 0,'0'0'50'0,"0"-1"-50"15,-5 5 8-15,2-3 15 0,1 3 5 16,-2 1-20 0,-3 2-4-16,-3 8-1 0,-4 3 2 15,-39 49-5-15,41-58-3 16,3-1 3-16,1 0 2 15,3-2-1-15,-8 4-2 16,4-2 2-16,7-4-4 16,2-2 3-16,2-4-14 0,-2-1 11 15,2 6 3 1,7 1 6-16,36 22 7 16,-39-21-1-16,3 4 2 0,2-3-2 15,0 2-8-15,11 2-2 16,1-1 0-16,57-1-4 15,-65-9-9-15,1-5-35 16,-5-4-100 0</inkml:trace>
  <inkml:trace contextRef="#ctx0" brushRef="#br0" timeOffset="-112529.27">27696 9719 145 0,'2'-1'95'0,"-4"-4"-50"16,2 4-12-16,5-4 1 16,-10 5 19-16,3 5-11 0,0-5 3 15,-2 1-23 1,-5 7-14-16,-3 2 7 0,-52 59-5 15,44-48 0 1,0 1-1-16,0 0-7 0,0 0 4 16,-21 23-2-1,-54 66-3-15,90-111-2 0,5 0 0 16,0 0-3 0,2-3 4-16,3-3 9 0,13-6 1 15,84-76-10-15,-77 66-5 0,-3-3 3 16,-2 6 0-1,0-2 1-15,16-14 0 16,-5 2 0-16,21-11 1 16,-52 42 0-16,2 2-8 0,-2 4 8 15,2 1 10 1,2 0-2-16,30 35-5 16,-21-27-2-16,-2-3 5 0,0 1-4 15,3 4-2-15,13 8 0 16,-2 4-48-16,48 59-82 15,-58-72-222-15</inkml:trace>
  <inkml:trace contextRef="#ctx0" brushRef="#br0" timeOffset="-111346.58">28198 10981 653 0,'-5'20'31'16,"-37"0"-30"0,42-20 3-16,2 0-2 0,-2 0 4 15,0-2-6-15,0 2-30 16,0-2-58-16,-6-7-48 16</inkml:trace>
  <inkml:trace contextRef="#ctx0" brushRef="#br0" timeOffset="-111166.35">28136 11105 562 0,'-20'4'29'0,"-12"6"-28"0,1-10 29 15,-18-1-30-15,42-3-20 16,1-1-46-16,2-1-119 15</inkml:trace>
  <inkml:trace contextRef="#ctx0" brushRef="#br0" timeOffset="-110991.68">27989 11021 631 0,'-19'4'16'16,"2"-5"2"-16,-26-24 60 15,35 19-38-15,-1 2-32 16,5-3-2-16,-2 3-6 16,-2-6-57-16,3 0-34 15,-5-11-133-15</inkml:trace>
  <inkml:trace contextRef="#ctx0" brushRef="#br0" timeOffset="-110833.65">28216 10843 628 0,'-27'-3'57'0,"12"2"-51"15,6-1 6 1,-14-3-12-16,7-1-70 0,1-20-20 16,15 20-64-16</inkml:trace>
  <inkml:trace contextRef="#ctx0" brushRef="#br0" timeOffset="-110658.96">28599 10571 515 0,'-5'-2'70'0,"1"-2"-49"0,-3-2 30 15,-17-6-38-15,21 11-13 16,3-2-36-16,3 2-72 15,-3 1-50-15</inkml:trace>
  <inkml:trace contextRef="#ctx0" brushRef="#br0" timeOffset="-110476.89">28833 10609 443 0,'-9'6'49'0,"3"1"-20"16,1-3 20-16,-9 6-20 15,-15 16-29-15,29-26-16 16,0 4-86-16,0-2-120 16</inkml:trace>
  <inkml:trace contextRef="#ctx0" brushRef="#br0" timeOffset="-110316.52">28826 10949 157 0,'-22'12'398'0,"4"-1"-390"16,-15 14 3-16,-56 22 50 16,73-40-52-16,5-7-9 15,2 2-37-15,2-4-109 0</inkml:trace>
  <inkml:trace contextRef="#ctx0" brushRef="#br0" timeOffset="-110146.41">28390 11132 521 0,'-141'49'17'0,"122"-43"-6"0,2-6 39 16,4 0-42-1,2 0-8-15,-13 0-39 16,8-6-84-16,-2-22-95 16</inkml:trace>
  <inkml:trace contextRef="#ctx0" brushRef="#br0" timeOffset="-109992.91">28265 10978 470 0,'-10'-3'17'0,"4"-1"-15"16,-1-3 23-16,-1 1-25 0,-8-8-8 16,5-4-61-1,-7-52-56-15</inkml:trace>
  <inkml:trace contextRef="#ctx0" brushRef="#br0" timeOffset="-109834.6">28296 10612 476 0,'-8'-3'34'0,"-4"1"-30"0,3 2 13 15,-5 0 6-15,-7 0-19 16,-4 2-4-16,-48 1-8 16,65-8-104-16</inkml:trace>
  <inkml:trace contextRef="#ctx0" brushRef="#br0" timeOffset="-109666.52">27912 10684 527 0,'-42'22'65'0,"-2"-6"-55"15,-55-8 16-15,89-12-26 0,1 2-42 16,2 0-100-1,2 0-70 1</inkml:trace>
  <inkml:trace contextRef="#ctx0" brushRef="#br0" timeOffset="-109500.68">27826 10968 505 0,'-27'31'16'0,"27"-31"-14"0,-2-2 15 16,2 2-16-16,-3 0-1 16,6-3-55-16,-1-1-89 15</inkml:trace>
  <inkml:trace contextRef="#ctx0" brushRef="#br0" timeOffset="-109326.4">28134 10990 427 0,'-14'3'107'0,"3"-2"-106"15,1-1 19 1,-5 3-6-16,-1-3-14 0,-7-3-31 16,20-1-72-1,8 3-93-15</inkml:trace>
  <inkml:trace contextRef="#ctx0" brushRef="#br0" timeOffset="-109156.34">28332 10882 570 0,'-13'0'20'16,"7"-1"-20"-16,0-2-21 15,2-3-78-15,-5 0-89 16</inkml:trace>
  <inkml:trace contextRef="#ctx0" brushRef="#br0" timeOffset="-108996.66">28459 10642 402 0,'-65'-39'0'0</inkml:trace>
  <inkml:trace contextRef="#ctx0" brushRef="#br0" timeOffset="-108816.6">28280 10368 475 0,'-11'-5'0'0,"7"1"-7"15,0-2-57-15,-10-2-33 16</inkml:trace>
  <inkml:trace contextRef="#ctx0" brushRef="#br0" timeOffset="-108636.58">28102 10465 480 0,'-18'6'8'0,"-8"6"-8"16,-1-6-32-16,-20 8-60 16,50-11-108-16</inkml:trace>
  <inkml:trace contextRef="#ctx0" brushRef="#br0" timeOffset="-108446.74">28068 10749 413 0,'-10'27'74'15,"-30"19"-69"-15,40-46-4 16,0 0-1-16,0 2-19 16,2 0-54-16,2 0-68 0</inkml:trace>
  <inkml:trace contextRef="#ctx0" brushRef="#br0" timeOffset="-108256.49">28267 10884 135 0,'-18'5'450'0,"5"0"-426"16,-5 5-10-16,-2-6 49 0,0 6-44 15,22-11-19 1,-2-2-30-16,2 3-62 0,0 0-66 16,5 0-186-1</inkml:trace>
  <inkml:trace contextRef="#ctx0" brushRef="#br0" timeOffset="-108096.33">28276 11132 345 0,'-23'5'191'0,"15"-3"-180"0,3-2-11 15,3-2 0 1,-6 4-73-16,10-15-112 16</inkml:trace>
  <inkml:trace contextRef="#ctx0" brushRef="#br0" timeOffset="-107936.29">28255 11233 363 0,'-23'23'96'15,"-51"33"-96"-15,74-53-91 0,0 1-32 16</inkml:trace>
  <inkml:trace contextRef="#ctx0" brushRef="#br0" timeOffset="-107734.64">28425 11303 588 0,'-6'0'11'0,"1"0"-9"0,5-2 21 16,-9 2-12-16,9-1-11 15,7-3-23-15,-7 4-62 16,2 0-118-16</inkml:trace>
  <inkml:trace contextRef="#ctx0" brushRef="#br0" timeOffset="-104296.37">26908 9587 272 0,'-29'-34'67'0,"29"36"-44"0,0 0-23 16,0 2 1 0,0 6 2-16,2 10 2 0,3 7 19 15,13 92 7-15,-14-99 2 16,0 2-12-16,1 0 1 15,-1 2-10-15,5 25 6 16,0 3-2-16,16 148-11 16,-21-159 10-16,1-1-5 0,-1 0-9 15,-2 1 4 1,5 45 0-16,-1 196 11 16,-3-231-5-16,-1 2-8 15,1-1 5-15,1-4 1 0,0 45-8 16,5-7 0-16,16 126 2 15,-23-182 3-15,2 3-6 16,0-5-2-16,-4 2 2 16,2 28 5-16,-2 5-5 15,-15 120 0-15,11-163 0 16,2 2 5-16,0-3-5 16,2-5-4-16,-2 18 4 15,2 50 1-15,2-72 1 0,0 4-4 16,-2-2 4-1,2-2 1-15,0 10-3 16,0 0-3-16,5 38 3 16,-9-48 2-16,4 2-1 0,-2-2-2 15,-2 1 2 1,2 8 7-16,0 1-1 0,-11 47-6 16,7-56 1-16,-2-2 2 0,4-1-4 15,0 0 0 1,0 7 0-16,-3 22 4 15,3-25-4-15,0-2-4 16,2 0 4-16,-2 3 1 0,0 14 0 16,0 1-2-1,0 62 2-15,2-82 1 0,0-2-2 16,2 1-5 0,-2-3 5-16,2 3 2 0,-2 0-2 15,4 1 0-15,-4-8 0 16,0 1 1-16,2-1-1 15,-2 2-7-15,2 1 6 16,12 2-1 0,-9-5-1-16,-1 0 3 0,3 0 4 15,1 0 8-15,10 3-8 16,11-3-2-16,111-7-2 16,-93 1 10-16,5 3-10 15,1-6-1-15,1 1 1 16,53-6 7-16,4 0-7 0,232-24-2 15,-285 38 2 1,-2 2 0-16,-5 1 3 16,-2 0-6-16,52 3 6 15,159 28-1-15,-220-27-2 16,1-6-3-16,-2 6 3 16,-1-6 2-16,40 8 1 15,2-5-6-15,172-1 7 16,-205-4-3-16,-1 1-1 0,-5-5-4 15,-3 4 4-15,37-2 1 16,-7-1 1-16,88-7-4 16,-127 11 4-16,2-5-2 15,0 1 0-15,-2 0-6 16,31-2 6-16,100-20 2 16,-135 24 0-16,-6 0-4 15,0 1 4-15,-6 1-3 16,18-3 1-16,-11 3-8 15,16 6 8-15,-32-6-2 0,-2 0 4 16,3 0-4-16,-3 0 2 16,5-2-5-16,0 1 2 15,13-6 3-15,-18 2 0 16,0 4 4-16,-2 0-2 16,2-4 3-16,1-2-3 15,-6-37 3-15,-1 31-5 0,-1-3-6 16,1 1 6-1,-3-6-1-15,-4-15-3 16,-3-9 3-16,-21-130-6 16,31 138 5-16,-1-3 2 0,1-2-7 15,2 0 7 1,-6-38 2-16,4-4 0 0,6-163-4 16,-2 201 4-16,-2 3-1 15,0-1-1-15,-2 2 0 16,-3-48 0-16,-16-191 2 15,19 237-1-15,2 0-2 16,2-2 2-16,0 4-1 0,2-39 0 16,2 1-4-1,17-132 4-15,-23 178 1 0,-3-1-1 16,0 2 0 0,1-2-1-16,-7-30 1 15,0 2 0-15,-18-104-5 0,24 146 5 16,3-2 0-16,-3 0-3 15,5-2 2 1,-4-21 2-16,2-74-1 16,-2 106 0-16,2 2-4 0,-1 1 3 15,-1-4 0-15,-6-9-7 16,2 0 7-16,-32-30-10 16,28 46 11-16,-1 2-2 0,-3 0 1 15,-3 0 1 1,-24-4 5-16,-12 3-5 0,-157 3 0 15,169 7 3 1,-5 1-2-16,-4 0-1 0,-2-1-2 16,-46 5 2-1,-198 17 2-15,253-21-1 0,-2-2-2 16,-1-1 2 0,-4 2-1-16,-50 1 3 0,-8-4-2 15,-230-21 7-15,282 17-5 0,3 1-2 16,1 1-1-1,4 2 0-15,-47 0 0 16,5 5 0 0,-157 36-1-16,205-34-1 0,-1 4 1 15,3 1-1-15,3-2 2 16,-36 10-4-16,-86 18 4 16,148-36 0-16,4-2-7 15,5 1 0-15,-3-1-25 16,-3 0-44-16,4 3-24 15,-5 17-38-15</inkml:trace>
  <inkml:trace contextRef="#ctx0" brushRef="#br0" timeOffset="-103086.7">26495 11797 155 0,'0'8'521'16,"-39"-6"-500"0,43-2-12-16,-2 0-3 0,0-4 12 15,0 4-11-15,4-2-7 16,-2 2-52-16,7-4-70 16,-3 10-57-16</inkml:trace>
  <inkml:trace contextRef="#ctx0" brushRef="#br0" timeOffset="-102914.53">26823 11933 472 0,'-18'2'184'16,"12"2"-184"0,1-2 0-16,-6 0-1 0,2 0 1 15,9 4-38-15,0-4-53 0,2-4-72 16,3 4-83-1</inkml:trace>
  <inkml:trace contextRef="#ctx0" brushRef="#br0" timeOffset="-102771.85">27133 12006 332 0,'-7'13'193'0,"7"3"-192"15,0 2 1-15,-2-3 1 0,-2 13 37 16,-1-2-18-16,-13 30-22 15,18-52-43-15,0 4-91 16,5-1-157-16</inkml:trace>
  <inkml:trace contextRef="#ctx0" brushRef="#br0" timeOffset="-102616.56">27623 12412 418 0,'2'31'13'0,"-4"-8"-12"16,4 22 11 0,0-44-12-16,3 2-6 0,1-2-83 15,6-2 8 1</inkml:trace>
  <inkml:trace contextRef="#ctx0" brushRef="#br0" timeOffset="-102453.66">28278 12408 391 0,'-2'2'95'16,"4"6"-85"-16,-6-4 3 15,-21 7 37-15,14-13-39 16,3-2-8-16,0-1-3 16,4 1-53-16,-9-8-43 15,1-5-25-15</inkml:trace>
  <inkml:trace contextRef="#ctx0" brushRef="#br0" timeOffset="-102276.55">28126 12046 330 0,'-13'-31'70'0,"-30"-20"2"16,31 45-4-16,-4 3-37 15,-2 1-10-15,-4 2-10 16,-16-2 0-16,-2 2-11 15,-51-10-6-15,81 6-80 16,4 0-170-16</inkml:trace>
  <inkml:trace contextRef="#ctx0" brushRef="#br0" timeOffset="-102118.33">27831 11803 566 0,'-19'-2'10'0,"-1"-2"1"16,-42-15 2 0,55 13-13-16,1 1-55 0,-1-4-80 15</inkml:trace>
  <inkml:trace contextRef="#ctx0" brushRef="#br0" timeOffset="-101960.34">27598 11556 547 0,'-39'8'4'0,"-6"-8"-4"15,-122-2 0-15,131-4-1 16,5 0 1-16,0 0-14 16,2 1-165-16</inkml:trace>
  <inkml:trace contextRef="#ctx0" brushRef="#br0" timeOffset="-101806.48">26933 11319 592 0,'-12'6'1'0,"-1"1"-2"0,-1-3-6 15,1 2-93 1,-16 3-70-16</inkml:trace>
  <inkml:trace contextRef="#ctx0" brushRef="#br0" timeOffset="-101596.3">26620 11753 474 0,'-9'22'8'0,"3"4"1"15,0-2 15-15,-11 22 11 16,-38 98-4 0,42-122-10-16,2-1-13 0,6-6-8 15,7 1-9-15,1 14-82 16,10-3-180-16</inkml:trace>
  <inkml:trace contextRef="#ctx0" brushRef="#br0" timeOffset="-101496.52">27064 12169 263 0,'65'55'0'0,"-48"-47"-17"16</inkml:trace>
  <inkml:trace contextRef="#ctx0" brushRef="#br0" timeOffset="-101256.62">27926 11869 182 0,'-22'3'350'0,"1"3"-350"16,-14 5-58-16,-5-5-33 15</inkml:trace>
  <inkml:trace contextRef="#ctx0" brushRef="#br0" timeOffset="-101066.46">27498 11667 475 0,'-33'1'17'0,"-2"3"-6"0,-66 8 24 16,88-7-35-16,0-4-54 15,1 3-78-15</inkml:trace>
  <inkml:trace contextRef="#ctx0" brushRef="#br0" timeOffset="-100896.59">27120 12250 533 0,'-70'141'0'0,"70"-128"-1"16,0-7 1-16,-2-4 5 15,2 0-5-15,0 2-30 16,12-19-112 0</inkml:trace>
  <inkml:trace contextRef="#ctx0" brushRef="#br0" timeOffset="-100726.7">27291 12377 554 0,'-19'85'34'15,"21"-64"-34"1,4-10 0-16,-2-2 3 0,-1-1-3 16,5 8-9-1,33 8-24-15,-28-27-85 0,7 2-14 16</inkml:trace>
  <inkml:trace contextRef="#ctx0" brushRef="#br0" timeOffset="-100595.91">27708 12462 230 0,'7'6'284'0,"-10"37"-279"16,3-33-2-16,-2 0 4 0,-4 0 23 15,-6 0-26 1,-7 8-4-16,-87 38-63 16,79-48-73-16</inkml:trace>
  <inkml:trace contextRef="#ctx0" brushRef="#br0" timeOffset="-100416.81">27177 12033 510 0,'-9'-8'12'16,"9"-3"-12"-16,3-6-38 15,-3 1-75-15,2-12-40 16</inkml:trace>
  <inkml:trace contextRef="#ctx0" brushRef="#br0" timeOffset="-100246.34">27091 11921 516 0,'-12'0'0'0,"6"-2"-54"16,-13-1-7-16,7 6-34 15,-24 27 6-15</inkml:trace>
  <inkml:trace contextRef="#ctx0" brushRef="#br0" timeOffset="-100066.87">26786 12615 697 0,'-12'-1'0'0,"10"-2"-99"0,2-1 24 15,-5-4-119 1</inkml:trace>
  <inkml:trace contextRef="#ctx0" brushRef="#br0" timeOffset="-99046.49">26287 10056 260 0,'-3'6'45'16,"0"10"-14"-16,11 66 15 15,-8-55 15-15,0 1-10 16,-2 1-3-16,4 3-11 16,-2 33 6-16,4 7-15 15,25 171-14-15,-20-198-1 16,-1 3 5-16,4-3-12 16,1 1 6-16,12 51-5 0,0 5 17 15,48 256-9-15,-71-283-10 16,0 11 6-16,0 2-2 15,0-6-7-15,6 83-2 16,9 279 3 0,-8-391 0-16,0-7 4 0,0-1-7 15,0-5 5-15,9 42 3 16,-1-13-6-16,30 106-2 16,-42-154 4-16,-1 1-1 0,0 0-3 15,2-2 4 1,0 24-4-16,-2 2 7 0,-1 80-7 15,-8-103 2 1,3-10 1-16,0-1 2 0,0-4-5 16,0 10-2-1,-2 3 2-15,4-20 1 0,4 2 1 16,-4-2-4 0,0-1 3-16,2 3-1 0,-2-1 0 15,2-2 2-15,-2 0-2 16,-2 0 0-16,2-2 0 15,0-1-10-15,0 2-6 16,0-2 15-16,0 6 1 16,-2-3-8-16,2 1 6 15,0-1 2-15,0 3-1 16,0-1-1-16,-4-1-2 16,4-1 3-16,0-1-9 0,0 1-31 15,0 0-37-15,0-2-24 16,0-1-44-16,10 6-155 15</inkml:trace>
  <inkml:trace contextRef="#ctx0" brushRef="#br0" timeOffset="-98479.95">26670 13218 483 0,'-7'9'23'16,"7"-9"-22"-1,-2 1-1-15,4 1 3 16,-2 1 1-16,7 0 11 0,42 15 14 15,-32-15-6-15,8-3 3 16,2 0-12-16,2 0 7 16,31 1-5-16,7-1 1 15,186 17-1-15,-190-20-16 16,6 6 11-16,5-3-5 16,1 0-4-16,77 0 2 15,8 0-1-15,353-6-1 16,-428 2-2-16,-6 1 3 0,0 2-3 15,-4-3 4-15,79-5 0 16,298-12 17 0,-373 21-19-16,-4-5-1 0,-4 1-1 15,3 0-1-15,72-2 1 16,-3-2 0-16,272-8 0 16,-360 12 0-16,-7 2 2 15,-9 2-1-15,-10 0-1 16,38 0-1-16,-20 2 1 15,38 2 0-15,-76-11-3 16,-5 4-5-16,0 1-7 0,-1 1-13 16,1-4-12-1,-26-20-62-15,8 17-115 0</inkml:trace>
  <inkml:trace contextRef="#ctx0" brushRef="#br0" timeOffset="-97230.8">26651 10443 296 0,'19'-2'14'15,"41"-8"-3"-15,-38 8 14 16,2 2-4-16,-1-3 8 16,3 3 5-16,32 0-1 15,9-1 7-15,197-5-9 16,-202 2-8-16,13-2-5 0,1 0-10 15,0 2-3 1,73-6-3-16,301-18 0 16,-381 26 2-16,-4 2-3 0,-3-2 0 15,-1 2-1-15,61-4 0 16,-9 0 2-16,188-8-2 16,-265 12 1-16,0 1-1 15,-3 4 0-15,1 1-1 16,28 4 1-16,-2 6-1 15,71 40 0-15,-122-50-7 16,3 4 8-16,-3-2 6 0,-1-1-3 16,13 6-3-1,66 19 0-15,-66-26 0 0,2-4 4 16,-1 1-3 0,1-2 2-16,19 8-3 0,-2-6 0 15,67 17 2-15,-94-18-2 0,-4 1 0 16,-2-2 2-1,-3 1-2-15,7 2-7 0,-6 1 5 16,11 17 2 0,-16-16 5-16,2-1 5 0,0 0-2 15,0-2-1 1,2 7-3-16,19 15-2 16,-21-20 3-16,2-1-2 0,1 2 0 15,1 4 0-15,6 15 1 16,3 5 8-16,50 130-4 15,-54-116-2-15,0 6 8 16,3 3 2-16,-1 5-5 16,14 54-2-16,0 10 0 15,48 288 2-15,-71-331-1 16,2 0-8-16,-4-6 14 16,2-4 3-16,5 74-12 15,20 247 3-15,-27-337-5 0,2-7 2 16,-4-2-7-1,2-1 2-15,3 37-2 0,-3-12 1 16,1 82 2 0,-3-140-3-16,0-2 0 0,2 0 5 15,-2-4-5 1,2 7-3-16,0-2 3 16,-2-1 1-16,0-10-1 15,0 4 0-15,-2-2-2 16,2 4 2-16,-2 2 0 0,-12 30-5 15,8-28 5-15,1-2 0 16,1 0-15-16,2-2 2 16,-8 7-12-16,6-4-7 15,-5 4-39-15,7-11-79 16,-2 1-77-16</inkml:trace>
  <inkml:trace contextRef="#ctx0" brushRef="#br0" timeOffset="-92732.71">25433 9425 184 0,'-9'0'151'0,"6"1"-151"0,6 1-83 15,4 1 77 1,8-2 3-16,92-12 3 16,-73 3 35-16,1-5-5 15,7 0-7-15,6-4-12 0,49-10-1 16,20-6-4-1,325-49-5-15,-365 74-2 16,-2 0 2-16,-1-3 0 16,-1 4-1-16,72-9-1 0,-3 0 1 15,305-36 10-15,-356 35-9 16,-2 2 6-16,-1-1-7 16,-3 1 5-16,83-14-5 15,275-34-3-15,-389 53 3 16,-4 4 3-16,-5 2-2 15,-7 1 0-15,43-3 0 16,-17 5 7-16,57 13-8 16,-117-6-1-16,0 0 1 0,1 0 14 15,-1 2-9 1,5 8 0-16,2 4 0 0,43 77 4 16,-41-67 5-16,7 6-9 15,0 2 2-15,2 0 3 16,21 42-10-16,122 197 2 15,-136-219 0-15,0 7 2 16,-4 2 1-16,-2 16 3 0,29 81 18 16,-3 19 3-1,100 453-12-15,-115-541 4 0,4-7-16 16,-1-3 8 0,1-7-2-16,36 84-7 0,-3-5 8 15,103 312 11-15,-161-392-7 16,0 2-4-16,-3 0-10 15,-2-2 10-15,13 76-8 16,21 279-3 0,-40-377 3-16,4-2 6 0,4-4-9 15,-1-2 4-15,1 50-5 16,4-9 13-16,6 150-10 16,-20-212-1-16,0-6-2 0,0-4 3 15,0-1 0 1,2 10-6-16,-2-9 6 0,-2 3 1 15,0-18-2 1,2-1 1-16,0 0-3 0,0 3 5 16,0-1-3-1,-5-1-4-15,1 1 4 0,-5 1 5 16,-7-2-7 0,1 4-1-16,-20 3 1 0,-10 0 3 15,-132 24-1-15,135-26-4 16,-5 2 4-16,-4-2-2 15,-7 3 0-15,-62 12-12 0,-29 7 5 16,-413 106 5 0,453-108-4-16,-4 1 4 0,-6-2 4 15,-1 0 0 1,-114 26-2-16,-481 120-2 16,596-141 2-16,22-4 1 0,12-2 1 15,7-6-4-15,-78 21 4 16,29-11 0-16,-132-6-2 15,242-32-4 1,5 2 0-16,4-2 2 16,3-8 2-16,-5-20-2 15,12-17 6-15,55-220-6 16,-43 203 2-16,-1-1-17 0,-4-7-6 16,-2-3 11-16,1-79 0 15,-32-326 9-15,15 408 1 16,-2-1 0-16,-3-7 2 15,4-2-13-15,-17-92 10 16,-2-7 1-16,-73-428-2 16,81 520 3-16,1 7-4 15,5 4 4-15,4 8 1 16,-12-77-6-16,13 23-1 16,22-145 7-16,-5 251-18 0,-1 2 2 15,2 2-18-15,-2 6 3 16,7-22 25-16,28-46-15 15,-37 75 20-15,-1 3-1 16,-1 1 3-16,-2 0-2 16,2-3-21-16,-4 0-26 15,-5-7-8-15,7 15-32 16</inkml:trace>
  <inkml:trace contextRef="#ctx0" brushRef="#br0" timeOffset="-49616.75">14025 10301 118 0,'0'0'23'15,"2"4"-19"-15,-2-6 0 16,0 4 1-16,0-2 1 16,0 0 3-16,0 2 4 15,0-2 9-15,0-2 4 0,0 2 7 16,-2 0-19-1,0-2-4-15,-1 0 0 0,-1 0 0 16,-7 0-2 0,11 2 6-16,0-3-1 0,-2 3-1 15,2 0-5 1,0-1-4-16,0 1 0 16,2-5 1-16,-2 8-1 0,0-1 1 0,0-4-2 15,0 2 1 1,0 2 0-16,0-1 0 15,0-1 2-15,0 0 4 16,0 0-1-16,0 5 2 16,3-3-3-16,-1 6 4 15,11 36 2-15,-11-29-4 16,0-1 0-16,1 5 0 16,1-2-7-16,1 16 1 0,-1 1-2 15,9 68 2-15,-13-92-3 16,2 0 0-16,-2 1 0 15,0-3 0-15,3 6 0 16,-8 12 0 0,5-26 0-16,0 2 1 15,0-2 2-15,0 0-1 0,0 0 2 16,0-2 2-16,-4-13-6 16,1 10 4-16,1-1-4 15,0-2 2-15,0-2-2 16,-2-6 0-16,-1-3 0 15,-6-44 0-15,8 52 0 16,3 1-1-16,-2 0 2 16,2-2-1-16,-2-7 0 15,-4-52-2-15,4 56 2 16,2 2-2-16,0 1 1 16,0-2-4-16,2-12 5 0,0-1 1 15,13-45-1-15,-12 68-1 16,-1-1 1-16,5 1 1 15,-3-2-1-15,5-5 0 16,5 1-2-16,21-6 1 16,-28 18-1-16,-1 2-1 15,0 2 1-15,2 2 1 16,3 4-4-16,26 54 5 16,-32-55 0-16,-2-1 3 15,-3 2-2-15,2 0-1 16,2 10 1-16,1-2 1 0,-3 34-1 15,-4-46 2 1,-1-2-1-16,-1 0 5 0,0 0 1 16,-4 5-7-16,2 0 1 15,-25 20 1-15,26-29-2 16,-1-2 0-16,-2 3-1 16,4-1 1-16,-7 2 0 15,-15 0-1-15,21-6 0 0,5 2-1 16,-2 0-2-1,2-2-1-15,0 2-5 0,0-2 0 16,0 2-8 0,2-4-23-16,-2 0-28 0,2 0-15 15,1 1-45 1</inkml:trace>
  <inkml:trace contextRef="#ctx0" brushRef="#br0" timeOffset="-48283.05">14321 10365 113 0,'-4'10'104'15,"4"-9"-77"1,0-2-22-16,0 1 11 0,0 0 8 16,0 1-10-1,-2-2-9-15,2 0-4 0,0-2 1 16,0 3 2 0,2 0-1-16,-2 0-1 15,0 3 1-15,0 2 0 0,-2-8 4 16,2 3 2-16,0 0 11 15,-2 0 2-15,2 0-1 16,-2 0-7-16,0 0-4 16,2 3 0-16,-3-3 5 15,3 0-1-15,-3 0-7 16,1 0-7-16,2 18 3 16,2-12 1-16,-2 3-1 15,3 0-1-15,-3 1 1 0,5 10 0 16,-3 3 0-16,6 49-2 15,-8-65-1-15,0 2 1 16,0-2 0-16,3-2-1 16,-3 7 0-1,0-5 1-15,0 7 0 0,0-14 1 16,0 0-2-16,0 0 5 16,0 0 0-16,0 2-4 15,2 2 0-15,-4-4 0 0,2-1 0 16,0 1-1-1,0 0 0-15,0 1 0 0,0-1 0 16,0 5-1 0,0-5 0-16,2 0 1 0,-2 4 0 15,2 0 0 1,0 3 1-16,2 2-1 16,4 21 0-16,-8-28 1 0,0 0-1 15,0 0 0-15,0 0 1 16,-2 0 2-16,0 0-1 15,2-2 4-15,-4-2 1 16,4 0-5-16,-2 0-2 0,0-4-4 16,-2-3 4-1,-19-26 0-15,21 25 2 0,0-1 1 16,0 1-1 0,0 0-2-16,-1-9-3 0,1-3 3 15,4-48 0-15,-2 59 0 16,0-1 0-1,3 0 0-15,-3 0-1 0,2-14 1 16,12-56-1 0,-12 70-1-16,2 2 2 0,-2-1 0 15,3 4 0-15,1-13 0 16,2 3 0-16,15-23-1 16,-21 39 1-16,1-3-1 15,2-1 1-15,-3 4 0 16,5-5-3-16,1 3 1 15,19 9 1-15,-21-2 0 16,1 2 0-16,-2 2 0 0,2-1 1 16,6 7 0-1,34 54 0-15,-43-56-1 0,1 3 1 16,-1-2 5 0,-2 3-5-16,2 10 0 0,-4 4 4 15,-6 54-1-15,-1-70-2 16,1 0 1-16,-1-2 0 15,0 1 0-15,-6 10 0 0,0-2-2 16,-21 25 2 0,27-45-2-1,3 4 1-15,0-3-1 0,2 0 1 16,-7 1-1-16,-14-3-1 16,21-3-2-16,0 3 0 0,0-4-1 15,2 2-5 1,-5-2-7-16,2-3-21 15,3-15-37-15,0 12-20 16,6 5-106-16</inkml:trace>
  <inkml:trace contextRef="#ctx0" brushRef="#br0" timeOffset="-47046.69">14720 10281 207 0,'-2'-2'54'0,"-2"-1"-25"16,2 2-2-16,0 0 6 15,2-2 0 1,-3 6-5-16,3-3-9 0,0 0-9 16,0 1-2-16,0 3 11 15,9 30 2-15,-5-18-6 16,1 2-6-16,-3 0-1 16,4-1-4-16,4 20 1 15,19 73-4-15,-23-92-1 0,-3-3 0 16,1-2 2-1,0 2-1-15,3 13-2 16,-2-9 2-16,-3 20 1 16,-2-41 1-16,0 4 2 0,0-4 10 15,-2 0-3 1,-3-4-11-16,0-7 0 0,-18-54 1 16,19 46-1-1,2 3-1-15,0-4-2 16,-2 3 2-16,2-19-2 15,0-77-3-15,2 96 2 0,6 4-2 16,-2-1 5-16,4 1 0 16,3-12-3-16,2-2 1 15,34-28 1-15,-41 53-2 16,-1 1 2-16,1 2 0 16,1 2 1-16,6-1 0 15,1 7 0-15,24 33 0 16,-34-29 0-16,-4 0 3 15,0 1-2-15,-2 0 2 16,-2 14 5-16,-35 56-2 16,31-70-4-16,-3 2 0 0,-1-4 3 15,3 0-3 1,-10 10-2-16,-1-2-2 0,-22 20 2 16,34-38-10-16,4 0-10 15,2-4-34-15,0 2-52 16,-3-2-147-16</inkml:trace>
  <inkml:trace contextRef="#ctx0" brushRef="#br0" timeOffset="-35036.72">14130 10613 268 0,'-2'-4'43'16,"-2"1"-26"-1,0-3-1-15,2 6 15 16,2-3-14-16,-2 3-15 15,2 0 1-15,0 0 0 0,0-1-2 16,-2-2 4 0,0 2 1-16,2-1 9 15,0-1-4-15,0 3-3 16,0-4 4-16,-2 3 2 16,-9-7-5-16,11 5 5 0,0 3-4 15,-2-2 3-15,2 2-6 16,-2-1-2-16,-10 1 4 15,8-3 4-15,1 3-3 16,-1 3 2-16,0-3 1 16,-6 3 4-16,-1 4-6 15,-37 24 0-15,34-22 5 16,1 2 4-16,-1 4-9 16,-1-2 2-16,-14 14-6 0,0 2 8 15,-56 68-3-15,72-83-8 16,1 2 4-16,2 0 2 15,1-2-9 1,-11 16 6-16,-25 48-7 0,34-67 8 16,6-1-8-16,1-2-2 15,0-3 2-15,-3 9 1 16,2-6 0-16,5 5-2 16,-2-13-7-16,2 0-5 15,0 0-17-15,0-3-20 16,-2 2-9-16,-1-5-38 0,-9-23-47 15,14 24-94 1</inkml:trace>
  <inkml:trace contextRef="#ctx0" brushRef="#br0" timeOffset="-34676.31">13677 10753 400 0,'-4'-2'60'0,"-2"0"-43"0,-1-3 3 16,-2 12 16 0,4-1-14-16,1 1 3 0,0 1-4 15,2 4-8 1,-10 8 7-16,-19 66-1 0,22-66 3 16,2-2-7-1,3 3-9-15,0-6 6 0,-6 20 1 16,6-6-4-16,10 38 0 15,0-61-7-15,-2 0 4 16,2-2-1-16,1 0-4 16,11 3 3-16,4-4 3 15,83-19-4-15,-80 4-1 16,-2 2 0 0,0-2 0-16,-3 2-2 0,20-11-17 15,43-30-34-15,-81 51-42 0,-6 1-81 16</inkml:trace>
  <inkml:trace contextRef="#ctx0" brushRef="#br0" timeOffset="-29056.31">11047 10441 184 0,'-3'-2'55'0,"3"0"-41"15,0 0-14-15,-2-2 4 16,-1-1 2-16,1-6 9 16,2 11-9-16,0 0 1 15,0-2 1-15,-2 1 1 16,2-2 0-16,-2 3 9 15,2-6 1-15,-3 6 2 16,3 0 3-16,-2 2-6 16,2-2 6-16,-2 0-2 15,2 0-12-15,0-2 7 16,-2 2-1-16,2 0 0 16,2 0-5-16,-2-2-8 0,0 2 5 15,0 2-1-15,0-2-6 16,0 0 2-16,0 0-2 15,4 2 4-15,1 0 4 16,-1 3-9-16,30 14 4 16,-27-15 5-16,-1-2-6 15,3 4 3-15,1-2 1 16,9 4-2-16,62 24 1 0,-64-28-3 16,3-2 6-16,1 2-2 15,0-2-3-15,20 5 0 16,-1-4 1-16,76 3 0 15,-101-3-5-15,-1-2 2 16,-3 1 1-16,0 1-1 16,11 4 0-1,-4-1 0-15,24 19 0 0,-40-22 0 16,1 1-2-16,1-2 1 16,1 1-1-16,2 5 0 15,10 3 2-15,-15-14-2 0,-2 3 0 16,0 0 3-1,0 0-3-15,2 0 2 0,-2 0-1 16,0-3 3 0,0 3-2-16,0 0 0 15,-2 3 1-15,2-3 2 16,0 2-5-16,-2-2 4 0,-5 4-4 16,5-3 3-16,-4 2-2 0,-1 3-1 15,-2 0 0 1,-8 6 3-16,-55 32-3 0,59-36-2 15,0-2 2 1,-1-2 2-16,3 0-1 16,-16 5-2-16,5-5 2 15,-58 13 2-15,62-13-3 0,-1 0-4 16,6 0 4 0,1 0 1-16,-15 4-1 15,2-1 0-15,-33 18 0 16,49-23 2-16,0 0-2 15,2 2-3-15,1-1 3 16,-7 0 0-16,-18 14 1 16,23-14-2-16,2-3 2 0,-1 2 1 15,3 0-2-15,-3 0-5 16,0 0 4-16,3-2-4 16,4 0-19-16,0-2-9 15,0 2-20-15,0 2-30 16,0-2-40-16,0 0-110 15</inkml:trace>
  <inkml:trace contextRef="#ctx0" brushRef="#br0" timeOffset="-27546.74">11070 10485 135 0,'6'-2'31'0,"7"0"-27"0,-13-3 0 16,2 3 11-16,-2 2 6 16,0-3 7-16,2 0 2 15,2-3-5-15,-4 7-1 16,0-1 1-16,0 0 2 15,0 0-5-15,0 0-11 0,0-1 4 16,-4 1 9 0,4-3-3-16,0 3 7 0,-2-2-15 15,0 2 8 1,-3-2-7-16,1 0-10 0,-10 0 4 16,10-4 6-16,-3 4-6 15,1 0 1-15,-4-2-2 16,-3-1 7-16,-38-9-7 0,36 15-3 15,-4-1 3 1,2 5 4-16,-3-3-9 0,-20 7 4 16,-5-1-4-1,-93 30 6-15,113-32-8 16,1-2-1-16,1 0 1 16,4-2 4-16,-21 4-3 0,1-2-2 15,-54-5 2-15,80-2 1 16,-1 3-2-16,5 3-4 15,1-3 4-15,-11 0 3 16,-14 3-3-16,29 0 0 16,4-6-1-16,0 3-2 15,0 0 2-15,-2 0-15 16,4-2-1-16,4 4-4 16,-4-2-6-16,3 0 3 0,0 0-6 15,-3 0-18 1,7 0-16-16,-1 3 0 0,30 3-58 15</inkml:trace>
  <inkml:trace contextRef="#ctx0" brushRef="#br0" timeOffset="-26616.39">11144 10876 179 0,'0'-2'44'15,"-2"0"-29"-15,-2 0 0 16,0-2-4-16,-12-6 4 15,9 10-4-15,5 0-2 16,0-2 6-16,0 2 4 0,-4 0-15 16,4 0 7-1,-9 0 14-15,9-3-10 16,0 3-5-16,2 0-10 16,-2-1 2-16,0 0-1 0,0-4-1 15,-12 0 2-15,9 3 4 16,3-1-4-16,0 3 1 15,-2 0 1-15,-6 0 15 16,-7 0-6-16,10-4-3 16,3 6 5-16,-1-2-2 15,0 0 5-15,-5 0 1 16,1 0-6-16,-20 8 6 16,22-8-3-16,-2 0-8 0,2 4 3 15,-1-2 3 1,-8 2-10-16,-1 2 0 0,-35 16-3 15,45-19 11 1,0-2-1-16,-2 1-9 0,1 1 1 16,-8 3 1-1,-31 11-2-15,43-15-2 0,0 0 2 16,1-2 1 0,-2 0-3-16,1 3-2 0,0-2 2 15,-7-1 3-15,9 0-2 0,0 0-2 16,-2 0-1-1,2 0 1-15,0-1-5 0,0 1-18 16,2-3-7 0,0 1-17-16,0 0-39 0,2 0-8 15,0 0-53 1</inkml:trace>
  <inkml:trace contextRef="#ctx0" brushRef="#br0" timeOffset="-25206.38">11073 10389 234 0,'-13'-8'37'16,"10"6"-12"-16,1-2 3 0,0 4-3 15,2-1 1 1,-4-4-4-16,2-1-11 0,-1 6-3 16,3 0-2-16,0 0 15 15,-2 0-1-15,2 0-8 16,0 0 0-16,-3 0 3 15,3 0-4-15,0 0-9 16,3 0 0-16,-3 0 2 16,0 0 5-16,2 0-5 15,5 0 4-15,-7 2-1 16,4-2 0-16,3 3 2 16,1-3-8-16,6 1 8 15,55-5-1-15,-51 2-6 16,0 0 4-16,4-4-2 15,1 2-3-15,23-4 0 16,8-3 2-16,133-20-2 16,-158 24-1-16,4 1-1 15,-2 5 1-15,0-4 1 16,34-2-1-16,-1 1 0 0,126-1 1 16,-163 7-1-16,-1-1 0 15,-1 2 0-15,0-1 0 16,23 0 0-16,91 5 1 15,-116-10-1-15,-4 4-2 16,3-3 2-16,-1 1 0 16,21-4-3-16,-2-2 3 15,82-14 0-15,-108 20 0 16,-1 3-1-16,-1-1-1 16,1 1 2-16,12-3 0 0,-4 2 0 15,49 2 0-15,-59-5 0 16,3 0 2-16,-6 4-2 15,3-1-2-15,12-4 2 16,39-1 0-16,-53 5 1 16,2-2-1-16,-2 3 0 15,-3-2 1 1,13 1-2-16,-2-4 1 0,30-11 0 16,-42 14 0-16,1 2 1 0,-2 0-2 15,1 0 2 1,2-2-1-16,-3 2 0 0,1 0-1 15,-5-2 1 1,0 2 0-16,0 0-1 0,2 0 1 16,-2 0 0-1,4 2 1-15,-4-4-1 0,-2 2-5 16,0 0-7 0,2 0-15-16,-4 0-34 0,-3 0-50 15</inkml:trace>
  <inkml:trace contextRef="#ctx0" brushRef="#br0" timeOffset="-24056.71">11244 10844 284 0,'-4'-1'16'0,"4"1"-13"0,-4-3 1 16,0 2 16-16,4-1 4 16,2 2-17-16,2 0-1 15,-6 0 1-15,4-3 1 16,0 3 12-16,9-4-5 16,-15 4 0-16,4-2 1 15,2 2-4-15,0 0 2 16,2 0-3-16,6-2-2 0,38-4 4 15,-27 2-3 1,-1 2-1-16,-1-2-2 16,6 1-1-16,22-4 4 15,112-19 1-15,-126 18-5 0,0 2-1 16,5-3-4 0,2 2 2-16,40-7-3 0,5-4-1 15,209-35 1-15,-245 50 2 0,-5-3-1 16,1 5-2-1,-3-4 2-15,43-2 0 0,-6 3-1 16,131-1-4 0,-183 3 4-16,-6 2 0 0,-1-2 0 15,0 2 0 1,19-2 0-16,67-1 0 0,-96 2 0 16,2 1-4-16,-1-3 4 15,-2 3 0 1,11-2 0-16,-2 1-1 0,18-2 2 15,-32 3 2-15,5-2-3 16,1 1-3-16,0 1 3 16,10-5 2-16,0 1-2 15,40-3 0-15,-51 4 0 16,-2 3 4-16,-2-4-4 16,-1 3-2-16,4-2 2 15,-1 3 8-15,-9-1-7 0,0-2-1 16,-1 2 0-1,-1-2 0-15,0 1-12 0,-5-2-6 16,-18-4 2 0,23 8 6-16,-3-1-20 15,0 1-6-15,1-3-22 16,-6 3 25-16,1-3 10 16,-18-5-7-16,23 5 3 15,3 1 2-15,3 0 8 16,-2 0-21-16,-4 0-111 0</inkml:trace>
  <inkml:trace contextRef="#ctx0" brushRef="#br0" timeOffset="22903.52">28766 15061 243 0,'0'-6'35'0,"0"5"-24"15,-2-1 15-15,2-3-7 16,0 5-3-16,-2-10 2 15,2 10-5 1,2-2-2-16,-2 2 2 16,0-2 3-16,2 2-3 15,-2-2 0-15,2-2 1 0,-4 6-1 16,2-2-1-16,0 0 1 16,-2 2-1-16,2-2-2 15,2 0-3-15,-4 2-5 16,2-2 0-16,0 2-1 15,0-2 2-15,-2 4-2 16,2 4 2-16,4 47 5 16,-6-34 0-16,2 5-1 0,0 2 1 15,0 0 0 1,0 29 3-16,-4-3-3 16,-13 103-4-16,11-136 1 0,2-3-1 15,-1-6 1-15,3 2-1 16,-7 9 0-16,-4 17 1 15,11-40-1-15,2 0 0 16,0-3 0-16,0 3 2 16,0-1 3-16,2 1-3 15,-2-4-3-15,0 4 0 16,0 0-1-16,0 0-1 16,0 0 1-16,0 0-2 15,2 4 0-15,-2-4 0 0,0 0-2 16,0 0 2-1,0 0-1-15,0 0 1 0,0 0 0 16,4 0-3 0,0 0 1-16,2 0 1 0,-2 1 2 15,5-1 3-15,9 3 1 16,8-3-3-16,96-4 1 16,-90 0-3-16,1-2 3 0,-2 3-2 15,6 3-1 1,31-1-1-16,6 5-2 0,175 20 2 15,-204-20 0 1,-1-1 1-16,-3 2-1 0,-1-1-1 16,39 6 1-1,164 4 1-15,-197-18 0 0,-2 2-1 16,-1-2 1 0,-6 0-1-16,41-4 1 0,-8 0-2 15,92-16 2-15,-140 24 0 16,-4-4 1-16,-4 4 0 15,-4 0-1-15,13 0-2 16,-8 4 2-16,-5-3 0 16,-10-1 0-16,0 0 2 0,0 0 0 15,0 0 0 1,0 0 0-16,0 3-2 0,0-3 1 16,0 0 1-16,0-3-2 15,0 3 4-15,0 0-3 16,0-1 3-16,2-8 1 15,-4 1-5 1,2 2 0-16,-3-6 3 0,6 2-1 16,-1-18-1-16,0-2 1 15,25-104 0-15,-23 111 0 16,3-2-1-16,1-1 1 16,-1 2-2-16,11-26 0 15,40-104 0-15,-49 133 0 16,5-4 2-16,-8 4-2 15,3 1 1-15,5-20-1 16,-4 6 1-16,1-42 1 16,-15 71 3-16,0 0-3 15,-1-4-2-15,3 4-1 16,-8-3-1-16,2-2 1 0,-17-8 2 16,16 15-2-16,1 2 1 15,-4-2-1-15,-3 3 1 16,-16-2 0-16,-100 11 0 15,97-9 0-15,-2 0-1 16,2 1 2-16,-5-1-2 16,-37 4 0-16,-9-4-5 15,-220-14 4-15,249 10-3 16,-4 0 3-16,0 8-7 16,2 0 0-16,-57 6 2 15,1 8-1-15,-167 49 8 0,256-55 0 16,5-6-13-16,1 0-10 15,5-3 20-15,-18 10-5 16,-5-1-9-16,41-18-16 16,-2 4-7-16,0-1 4 15,1 3 5-15,1-1-8 16,3-7-51-16</inkml:trace>
  <inkml:trace contextRef="#ctx0" brushRef="#br0" timeOffset="25003.46">28784 15942 310 0,'0'0'58'0,"-2"0"-42"15,4 0 13-15,-2-2 7 16,0 2-16-16,0 0-15 15,0 0 0-15,0 0 0 16,9 9 8-16,-7-3 18 16,-2 2-9-16,0 1 1 15,2 0-5-15,-2 14-8 16,0 7 4-16,0 78-5 16,-4-82-3-16,0-2 0 15,-1 7 1-15,0 4 3 16,-4 31-2-16,-1 11-1 15,-11 164 0-15,17-210-3 16,4-5-2-16,0 1 0 16,0-7-1-16,2 24 0 15,12 53-2-15,-12-92 2 0,0 3-1 16,0-2 0 0,1-2 0-16,-1 4 0 0,0-2 1 15,0-1-1-15,-2-5 0 16,0 0 1-16,0 0 0 15,0 0-1-15,2 0-2 16,-2-5-1-16,5 1-2 16,-1 2 5-16,5 2 2 15,2 0-2-15,2-4 2 16,14 8-1-16,93 7-1 0,-91-16 0 16,5 5 1-1,1-4-1-15,6 2 0 0,39-6-1 16,7 4 1-16,207-21-1 15,-250 23-2-15,2-7-1 16,-4 5 0-16,-1-2-6 16,44-2-18-16,-2-2-14 15,167-20 1-15,-213 22-3 16,-3 6 11-16,-3-2 23 16,-2-1-5-16,29 2 10 15,73-7 5-15,-119 6 6 0,-1 0 2 16,-3 4 1-1,2 0 0-15,5-4 0 0,-1-1 0 16,12 4 0 0,-21-7-5-16,-3 8 3 0,0 0-2 15,0 0 5 1,3-5-3-16,-3 5 7 0,0 0 1 16,-2 0-4-16,0 0-3 0,0 0 0 15,0 0 0 1,0 0-2-16,2-3 0 0,0-3-2 15,1-3-3 1,-1 4 0-16,3-3-1 0,4-14-1 16,1-5 1-1,40-81 0-15,-41 82 0 0,1-3 1 16,0 4-1 0,-1-1 0-16,9-24-1 0,-3-3 1 15,30-76 0-15,-41 114 0 16,-2 3 0-16,1 6 1 15,-3-3 2-15,2-4 1 16,-4-9 3 0,-1 18-7-16,3 4 0 0,-2-5-5 15,2 2 1-15,0 0 2 16,0 1 2-16,5-7 0 16,-8 9 0-16,3 0 0 0,0 0 0 15,-2 0-3 1,0 0-7-16,0 0 5 0,-12 0 5 15,8 0 0 1,-1 0 1-16,-3-4 0 16,4 2 3-16,-9-2-4 15,-43-14 1-15,44 18 1 0,1 0 3 16,-5 0-3 0,1 0 2-16,-19 0 0 0,-5 0-1 15,-103 10-2-15,110-10-1 16,0 4 0-16,-3-4 2 15,-5 4-2-15,-43 0 0 16,-4 2 0-16,-194 16 2 16,241-18-2-16,1 0 0 15,1-4 0-15,-2 0 1 16,-38 4-1-16,-149-4 0 16,194-2 0-16,10 0 0 0,0-2 0 15,0 0-1-15,-24-1 1 16,7-1 1-16,-65 4-1 15,95-3 0 1,4 5 0-16,-1-4 2 0,2 4-2 16,-6-6-2-16,4 4 2 15,-3 0 0-15,10 2 1 16,0-4-2-16,0 4 2 16,-2 0-2-16,-1 0 1 15,-13 6-2-15,16-6 1 16,2 0 0-16,-2 2-1 15,0-2 0-15,-3 0 2 0,1 0 0 16,-10 6 0 0,12-6-1-16,0 0 1 0,0 0 0 15,-1 4 0 1,-1-4 0-16,2 5-2 0,0-5-6 16,2 0-6-16,0 0 0 15,0 0 1-15,2 0 7 16,-2 0-5-16,4 2-1 0,-6-2-11 15,0 0 1 1,2 0-5-16,-2 3-7 0,0-1-2 16,2-1-6-1,-6 8-49-15</inkml:trace>
  <inkml:trace contextRef="#ctx0" brushRef="#br0" timeOffset="28123.47">28822 17383 229 0,'-2'0'70'16,"2"0"-45"-16,-2 0 10 16,2-4 1-16,-3 4-4 15,6 0-2-15,-6 0-4 0,3 0 1 16,0 0-2-1,0 0-2-15,0 0-6 0,0 0-8 16,0 4-4 0,-2-4-5-16,2 0 0 0,0 4 0 15,-3 10 4 1,1 12 5-16,2 10-2 16,-6 138 11-16,6-141 0 15,-3-3-6-15,1-4-4 0,-2 2-3 16,2 20-1-16,-7 79 0 15,9-109-3-15,0-6 1 16,0-3-1-16,0 0-1 16,0 9 1-16,0-8-2 15,7 2 1-15,-7-12 0 16,0-5 1-16,0 5 1 16,0 0 0-16,0-3-2 15,0-1-1-15,6 4 1 16,-2 0 0-16,1 0 2 15,4 0 0-15,2-1-1 0,12 1 0 16,79-13-1-16,-73 9 1 16,2-2 0-16,0 2-1 15,5 0 0-15,37-7 0 16,7 4 0-16,219-15 1 16,-248 22-1-16,0-4 0 0,-1 4 0 15,0 0 0 1,51 0-3-16,-1 0 1 15,183 8 0-15,-243-8 2 16,-1-4-3-16,-6 4 2 0,-2 0 1 16,29 0 0-1,80 0 0-15,-126-4 0 0,-1 4 0 16,-4-2 0 0,-2 0 0-16,8 0 1 0,-6-3 1 15,5-8 1-15,-12 5-3 16,-2 3 0-16,2 1-2 15,0-1 0-15,3-8-1 16,-1-1 3-16,16-30 1 16,-17 34 0-16,-1-2-1 0,0-2 0 15,0 0 0 1,4-17 0-16,21-88 0 0,-19 87 1 16,3 4-1-16,1-2 1 15,2 7-1 1,13-31 1-16,2 10-1 0,53-62 1 15,-70 96-1 1,-4 0 1-16,-3 2-1 0,-1 3 3 16,6-3 2-16,-6-1 1 15,-6 5-5-15,0 4 1 16,-1 0-2-16,0 0-1 16,3 0 0-16,-2 0 0 15,0 4-5-15,-2-4 1 0,2 0 3 16,-5 0 2-1,-1 4-1-15,-9 3 1 0,-5-1 0 16,-78 25 0 0,67-29-1-16,-1 7-1 0,-3-7 2 15,-2 3 1 1,-36 5-1-16,-4-6-1 0,-161 4 1 16,193-8 0-16,-2-4 1 0,0 0-1 15,0 0 2 1,-49-6-2-16,-178-16 0 0,234 26-1 15,-1 0 0 1,-1 4 0-16,0 2 1 0,-37 3 0 16,10 2 0-1,-90 9-1-15,150-20 1 0,0-2 0 16,2 2 0 0,0 0 0-16,-6 0-1 0,1-4-1 15,-1 4-4-15,15 0-10 16,-2 0-8-16,2 0 0 15,0 0 2-15,-4 0 2 16,2 0-7-16,-2 0-29 16,2 0 7-16,0 0-16 15,0 0-36 1</inkml:trace>
  <inkml:trace contextRef="#ctx0" brushRef="#br0" timeOffset="30213.34">28922 18302 364 0,'0'-4'48'0,"0"-1"-21"15,-2-2 20-15,4 7 4 0,-2 0-24 16,2 0-9-1,-2 0-1-15,0 3-2 0,2-3-1 16,-2 4 0 0,0-4-4-16,0 0-3 0,0 11 11 15,-4 5 3 1,2 7-7-16,-19 94 0 0,19-91-4 16,-2 0-2-16,0 0-1 15,1-2-5-15,-3 28 1 16,-4-2-2-16,-16 80 2 15,23-115-2 1,-1-3-1-16,2 2 0 0,2-5 0 16,-2 12 0-16,0-7 0 15,2 5-3-15,0-23 2 16,0 4 0-16,0 0-2 16,0 0 3-16,0 0-1 15,4 4 1-15,0-4 0 16,6 0 2-16,3 3 0 15,5-3 0-15,17 4-1 16,7 0 0-16,130 6 0 16,-138-14-1-16,6 4 0 0,3 0 1 15,1-2-2 1,43-2 0-16,2 4-4 0,173 0 1 16,-217 6 4-16,-3 2-1 15,6-4 1-15,-2 0-1 16,45 2-1-16,171 20 0 15,-227-22-4-15,-2-4 0 16,-1 5-1-16,-3-5 3 16,24 1-2-16,-6-1 4 15,50-1 2-15,-87 1-1 16,1 0 0-16,-5-2 1 16,1-1 1-16,7 3-1 0,-6-1 0 15,3-6 1-15,-9 3 0 16,1 0 0-16,2 4 0 15,-3-3-1-15,4-3 1 16,19-5-1 0,-23 10 0-16,0-6 0 0,3 3 2 15,-3 0-2-15,4 1 1 16,0-8 0-16,13-7 0 16,-19 10 0-16,6 0 0 0,-3-3-1 15,4-1 2 1,4-15-2-16,5-5 0 15,35-80 1-15,-40 86 1 16,-2 3-2-16,0 1 0 0,-1 4 0 16,10-26 2-1,27-46-2-15,-40 82 0 0,-5 4 2 16,0-3 2 0,0 5-1-16,0-8 1 0,0 1 0 15,-5-9-3-15,5 13-1 16,0 1 0-16,-3 4-1 15,1 0 0-15,0-3 1 0,0 3 0 16,-13 0 0 0,11 0-1-16,-4 0-1 0,2 0-1 15,-1 0 3 1,-5 0-1-16,-34 7-1 0,35-7 1 16,-5 0 1-16,-4 0 0 15,0 5 0-15,-19-5-1 16,-13 6 1-1,-129 2 1-15,142-8-1 0,-6 0 1 16,-2 0-1-16,-4 0 0 16,-54 0 0-16,-11 8-2 15,-272 32 2-15,328-30 1 16,0 2 0-16,3-7 0 16,5 4 0-16,-48 5 1 15,-139 8-2-15,210-22-1 0,5 4 1 16,9-4 2-1,1 0-2-15,-11 0 0 0,12-4-1 16,9-5 0 0,6 6-3-16,-2-3-4 0,0 6 0 15,0 0 4 1,2-4-5-16,-2 4-4 0,-2 0 0 16,2-7 2-16,0 4-7 0,0-1-9 15,-2 4-15 1,4-4-34-16,15-3-34 0,-7 4-180 15</inkml:trace>
  <inkml:trace contextRef="#ctx0" brushRef="#br0" timeOffset="30963.55">31132 17634 455 0,'3'-4'24'0,"3"4"-19"16,-4 0 35-16,3 0-12 16,4 0-13-16,2 4 4 15,62 43-2-15,-57-28 9 16,-3 4-5-16,3 4-6 16,-5-1 0-16,14 28 6 15,35 141-6-15,-58-153-5 0,0-5-2 16,-2 2 1-1,-2 1 0-15,-4 39-2 0,-3-8 2 16,-45 133-5 0,38-183-1-16,3-3 1 0,1 3-1 15,-1-7-1 1,-7 17-1-16,1-9 0 0,-35 22-2 16,50-44 1-16,1-3-5 15,-1 3-14-15,2 0-25 16,-5-8-35-16,-9-25-55 15,14 24-81-15</inkml:trace>
  <inkml:trace contextRef="#ctx0" brushRef="#br0" timeOffset="31283.68">31141 18387 415 0,'-2'0'81'15,"2"0"-63"-15,-2-4 6 16,4 21 4-16,-9-7 4 16,5 9 2-16,-6-2-9 15,-2 6-5-15,-5 16 4 16,-3 1 3-16,-22 83-9 16,40-107 0-16,0-2-1 0,-2-1-9 15,4-4-4 1,0 13-3-16,5-9-1 0,22 14-1 15,-17-31 1 1,5 0 1-16,3-4-1 0,2-3-17 16,18-10-14-1,73-74-23-15,-105 77-30 0,-4 0-33 16,0 0-108 0</inkml:trace>
  <inkml:trace contextRef="#ctx0" brushRef="#br0" timeOffset="31813.26">31186 17530 360 0,'-9'-17'41'15,"2"-15"-1"-15,9 32 3 16,-4 0-6-16,2 0-9 16,-2 0-23-16,0 8 12 15,-11 42-2-15,1-35-3 0,6 3 1 16,-5 2 2-1,3-6-7-15,-9 22 0 0,3-4-5 16,-3 38 0 0,15-70-3-16,2 0-2 0,0 0-1 15,0 0 3 1,2-4 6-16,0 0 10 16,27-40-9-16,-18 20-4 0,3 2-3 15,-6 6 0-15,-1 6 0 16,7-18 2-16,7-10 0 0,-23 38 3 15,2 0-3 1,0 0-2-16,0 0-1 0,2 4 1 16,3 0 8-1,36 32 11-15,-31-28-8 0,-1-2-4 16,1 2-4 0,-4 1-3-16,9 4-11 0,-5 1-21 15,9 26-31-15,-19-36-64 16,2 4-281-16</inkml:trace>
  <inkml:trace contextRef="#ctx0" brushRef="#br0" timeOffset="34563.62">32055 14616 266 0,'0'-14'117'15,"-21"-18"-113"-15,17 28-4 0,2 2 2 16,0-2 7-1,2 0 20-15,-2 0-8 0,0-2-12 16,6 1-1 0,-6 5 1-16,2 0 6 0,0 2-3 15,-2-2-5 1,2 0 6-16,2 10-3 16,0-3 1-16,0 7 3 0,2 3 2 15,1 6 9-15,-3 21-9 16,0 16-8-16,-21 197 0 15,7-211-1-15,1 4-2 16,0-2 2-16,-1-2 0 16,-9 47-3-16,-2-10 0 15,-43 133-3-15,56-194 3 16,4-8-3-16,1-5 0 16,3 0-1-16,-4 9 0 15,3-4 0-15,3-14 0 0,0 0 2 16,0 2-2-1,-2-2 0-15,2 2 2 0,0 2-2 16,7 0 0 0,-7-4 0-16,0 0-3 0,0 0-3 15,0 0 3 1,4 0 3-16,0 0 4 0,50 10 13 16,-29-10-10-16,2 0-4 0,4 0-3 15,2 0 2 1,36 3-1-16,176 12-1 15,-194-11 0-15,5 0 0 16,-3 0 2-16,3-4-2 0,57 4 0 16,10-2-4-1,265-12 3-15,-343 10-2 0,-7 0-1 16,-14 4 3 0,-4-4 1-16,25 0 0 15,-21 4 0-15,-13 9 0 16,-15-13 0-16,2 0 1 15,2 0 0-15,0 0-1 0,0 0 0 16,6-3 1-16,-1 3-1 16,-5-4 1-16,0 0 3 15,4-2 0-15,2-4-3 16,2-7-1-16,23-58 2 16,-24 56-2-16,-1-3 0 15,3-6 0-15,-3 2 0 16,10-28 0-16,5-6 0 15,56-128 0-15,-63 155 1 16,-1 3-1-16,-2 5-1 16,3 0 0-16,3-25 1 15,39-78 0-15,-50 111 1 0,4 1-2 16,-4 3 1 0,1 1 0-16,5-11 0 0,-4 1 0 15,3-6 0-15,-13 28 0 16,0-2-4-16,2 1 3 15,-9-4-1-15,-1 1 3 16,0-4-2-16,-68-10 2 16,49 16-1-16,0-2 4 0,-2 1-3 15,-2 3 1 1,-35-9-2-16,-152-9 2 0,171 12 0 16,-7 2-1-16,0 0 4 15,3-2 1 1,-54-2-5-16,4-4 1 0,-144-12-1 15,221 24-1 1,1 3 0-16,5-2-4 0,2 3 4 16,-18 2 0-16,7 0-7 15,-17 12 1-15,44-18-21 16,4 0-25-16,-2 0 7 16,2-2-30-16,2 2-36 15,19-4 59-15,-15-2-178 0</inkml:trace>
  <inkml:trace contextRef="#ctx0" brushRef="#br0" timeOffset="36273.42">32003 16146 409 0,'-2'-4'12'15,"-2"4"-2"-15,-7-8 10 0,6 8 20 16,-8-3 5 0,13 1-14-16,2 2-5 0,0-5-2 15,0 5 6 1,-2 0 2-16,2 0-14 0,-2 0-11 16,-4 5-7-16,4-3 0 0,2 1 3 15,-4 9 4 1,0 21 4-16,-36 193 2 15,20-158-7-15,3-2 5 16,1-4-3-16,3-8-2 0,-9 59-6 16,7-11 2-1,11 148-2-15,-5-232 1 0,2-1 0 16,3-11-1 0,0 1 0-16,0 4 0 0,4-3-1 15,16-22-3-15,-14 9 4 16,-2 5 3-16,-2-3 2 15,3 3-4-15,1 0 1 16,21 3 1-16,-15-3-3 16,6-3 1-16,1 3-1 15,2-4 0-15,24-1 0 16,7 0 0-16,162-26-2 16,-158 17 1-16,0 5-8 15,1 0-6-15,-2 0 6 16,52-14 2-16,0 7-5 0,205-4 11 15,-268 17 0 1,-2 3 1-16,-4 0 0 0,-5-5-1 16,34 5 1-1,66 5 1-15,-117-5 1 0,-1 0-2 16,-7-5 2 0,4 5 1-16,5-4 0 0,-7 0-2 15,11-6 3-15,-19 2 1 16,2 2-5-16,0-1 3 15,2-8 0-15,3-12 0 16,2-4-3-16,33-93-1 16,-31 97 1-16,5-4 1 15,-5 0 1-15,-1 3-1 16,11-25-1-16,29-85 3 16,-42 117-3-16,-1 1-4 15,2-2 4-15,2 4 0 16,5-18 0-16,-1 9-1 0,10-21 2 15,-27 48 0-15,0 0-1 16,0 0-5-16,-1 4-3 16,-2-4 3-16,1 0-1 15,-23-7 4-15,20 7-5 16,-3-2 4 0,-6 2 1-16,-2 0 2 0,-15 0 0 15,-110-4-1-15,110-1 3 0,-1 5-3 16,-1 0 2-1,-4 0 2-15,-34-4-3 0,-4-2 0 16,-153-23 0 0,198 16 4-16,3 3-3 0,-2 2 1 15,2 2-2 1,-29-7 3-16,0 0-3 0,-106 3-2 16,130 10 2-16,3 0-1 15,0 2 0-15,2 2 0 16,-29 4 1-16,-58 9-1 15,114-19 0-15,4 0-6 16,0-1-12-16,-2 3-9 0,5-1-6 16,-3-4 4-1,7 1-7-15,-9 4-19 0,0 0-30 16,-2 0-60 0</inkml:trace>
  <inkml:trace contextRef="#ctx0" brushRef="#br0" timeOffset="38103.73">31912 17670 258 0,'0'-2'53'15,"6"-6"-32"-15,-6 4 16 16,0 0-3-16,0-2-11 15,0 6-7-15,4-9 5 16,2-12 6-16,-6 21-4 16,-2 0-5-16,2 0 1 15,0 0 1-15,0-4-1 16,-2 8-1-16,2-4-9 16,-2 4-4-16,2 0-2 0,2 1 3 15,-2 3 4 1,0 19 12-16,-2 9-8 0,-19 156 0 15,17-147 1 1,-4 13-4-16,-2-4-4 0,1 3-6 16,-9 50 0-1,-29 161 2-15,38-230-2 0,2-13-2 16,-1-2 2 0,3-2 0-16,-6 19-1 0,2-13-1 15,3 19 1-15,6-50-1 0,2 2-2 16,-2 1 2-1,2-2 0-15,0-1 1 16,0 4 0-16,8-4 0 16,-6 8 0-16,0-4 8 0,1 0-8 15,1 7 1 1,8 0 0-16,43 25 2 0,-41-28-1 16,3 0-2-16,4-4 3 15,8-4 5-15,32 0-7 16,20-10 2-16,249-49 0 15,-263 54 3-15,-1-5-6 16,2 1 1-16,-3 10-1 16,66-8 0-16,-6 11-1 15,239 32 1-15,-319-23 0 16,-7-5 0-16,-5 0 0 16,-4-3 0-16,32 4 0 15,68-2 3-15,-115-6-3 0,-3-3 3 16,1-2-2-1,-3 3 5-15,7-4 1 0,-5 0-3 16,3-17 4 0,-24 23 0-16,6-4-8 0,-4-1-1 15,-3 2 1 1,-5-10 3-16,-1-2-2 16,-32-62 1-16,43 58-2 15,1-2 1-15,6-7 1 0,1-4-4 16,0-32 4-16,33-160-1 15,-31 194-1-15,1-1 0 16,-1 6 0-16,-2 2 0 16,10-24 1-16,-1 1-2 15,39-75 2-15,-41 104 0 16,-7 4-1-16,3 2-3 16,-2 0 3-16,3-8 0 15,-1 4 0-15,3-1 0 0,-10 19 0 16,0 5 2-1,-3-4-2-15,3-1-3 0,-3 0 3 16,1-9 0-16,2 9-1 16,-2-4 1-16,2 0-4 15,-2 4 3-15,-3-4-4 16,1 2 0-16,-16-6 3 16,13 4 2-16,-1 0-4 15,-6 2 4-15,-4-2 0 16,-21-1 2-16,-15 5-2 15,-205 19-1-15,199-11 1 16,-5-2 2-16,-6 5-2 0,-2 0 0 16,-66 11 1-1,-291 50 0-15,372-64-1 0,8-4-3 16,2 2 3 0,6 2 0-16,-43 5-1 0,19 0-2 15,-46 19-12-15,114-35-15 16,6 3-25-16,-4-5-56 15,0 5-21-15,7 5-211 0</inkml:trace>
  <inkml:trace contextRef="#ctx0" brushRef="#br0" timeOffset="109693.42">11779 11772 324 0,'-11'0'70'0,"0"-3"-62"0,-5-4 14 15,14 3 26-15,0 0-6 16,0 4-24-16,0-1-2 16,-1-1 9-16,-5 4 2 15,2-2-2-15,2 1-8 16,-2 7-8-16,-1 1 1 16,-5 7 1-16,-1 6 1 15,-26 72 0-15,32-76-3 16,2 6-3-16,1 0-1 15,-3-2-3-15,-1 20 1 16,1-2-3-16,7 40 0 16,4-71-1-16,1-2 0 15,1-3-2-15,1 1 0 16,9 3-3-16,57-3-5 0,-53-14 2 16,-5 0-24-1,4 0-3-15,-4 1-25 0,16-15-30 16,-2-4-12-16</inkml:trace>
  <inkml:trace contextRef="#ctx0" brushRef="#br0" timeOffset="109926.33">11772 11987 394 0,'-10'2'96'0,"3"-2"-89"15,-5 0-7-15,6 0-8 16,26 6 7-16,-11-8 1 16,2 0 3-16,3 0-2 15,-4 0-1-15,11-2 0 16,1 0-4-16,18-11-1 16,-38 10-33-16,-4 1-12 15,0-2-150-15</inkml:trace>
  <inkml:trace contextRef="#ctx0" brushRef="#br0" timeOffset="110116.42">11579 11966 427 0,'-2'0'61'16,"4"0"-55"0,0-2-6-16,7-4 26 0,2-5-6 15,58-37-10-15,-56 38-6 16,3-3-2-16,-3 6 0 15,1-3-2-15,15-8-21 16,44-25-67-16,-66 43-51 16</inkml:trace>
  <inkml:trace contextRef="#ctx0" brushRef="#br0" timeOffset="110355.33">12212 11708 463 0,'-7'9'37'0,"-31"28"-20"15,29-26 19-15,3-1-8 16,-4 4-15-16,2 2-7 16,-9 13-2-16,0 9-1 15,-28 104-2-15,36-121 0 0,1 2-1 16,-1-2 0-1,2-3-16-15,-8 17-33 0,3-9-40 16,-5 0-61 0</inkml:trace>
  <inkml:trace contextRef="#ctx0" brushRef="#br0" timeOffset="110573.27">11988 11983 341 0,'-31'-17'108'15,"36"22"-93"-15,0-4-13 16,-1 2 15-16,5-2 25 16,6 8-12-16,5 1-14 15,65 34-2-15,-74-34-1 16,1 5-7-16,-4-6-3 16,3 1-3-16,7 10-8 15,20 21-33-15,-31-41-42 0,0-4-21 16,-3 0-75-16</inkml:trace>
  <inkml:trace contextRef="#ctx0" brushRef="#br0" timeOffset="111995.01">12265 11943 284 0,'4'-4'111'16,"-2"12"-94"-16,8 3-3 15,1 0 28-15,3 1 5 16,7 15 0-16,64 58-16 0,-76-69-8 15,2 1 0 1,2-3-11-16,-4-1-1 0,11 12-5 16,-1-6-5-1,4 10-1-15,-25-31 0 16,0 0 1-16,-2-2-1 16,-3-2-17-16,-4-6 17 0,-5-4 5 15,-35-60-5-15,40 57-1 16,2 1-4-16,0-4-7 15,-2 2-5-15,-6-20-5 16,-18-80 5-16,35 104 8 16,6 4 8-16,-4-1 1 0,2 7 1 15,5-11 0 1,2 5 0-16,27-6 0 0,-31 21 1 16,-3 0 2-16,3 0-2 15,-3 2 1-15,8 4-1 16,-6 5 6-16,-4 59-7 15,-6-57 2-15,2 2-1 16,-3-2 0-16,1-2-2 16,-5 16 0-16,-21 30 0 15,28-58-2-15,0 0-2 16,2-2-6-16,0 0-6 16,2 0 7-16,5 0 7 15,31-2 0-15,-29-2 2 16,0 0 0-16,0 2 0 15,0 0 0-15,8-6 0 0,4 1 0 16,39-22 0 0,-54 16 0-16,6 3 3 0,-3-5 15 15,-1 1-7 1,8-11-2-16,13-61-2 0,-29 73 1 16,-2-3-4-16,-1-1-3 15,-3 2 1-15,-1-18-1 16,-4 5 1-16,-29-39 3 0,33 62 9 15,3 3 4 1,-1 2 0-16,1 0-4 0,0 0-10 16,-1 7 2-1,8 54-4-15,-6-43 2 16,6 7 4-16,-3-4 1 16,2 4-4-16,4 23 0 0,30 93-2 15,-28-120-1-15,4 0-2 16,1-7 0-16,-2-3-3 15,11 14-1 1,3-10-10-16,53 2 3 16,-69-24-11-16,0 1-23 0,-3-2 1 15,1-3-5-15,9-12 6 16,-5-2 41-16,3-60 2 16,-21 68 1-16,0 4 1 15,2 1 3-15,3 4 14 16,-4-12 12-16,-8-8 4 15,12 28-6-15,4 1-15 16,-2 2-7-16,-2 3 2 16,4 8-3-16,-2 5-2 15,5 77 3-15,-3-77-2 16,0-4-1-16,3 0-3 16,1-1-1-16,5 13 0 0,3-3 0 15,44 22 0-15,-49-46-1 16,-3-3 1-16,4 2 0 15,-6-1 0-15,9-5 0 16,10-30 0-16,-26 20-1 16,-1 1-1-16,0-4 0 15,-2 5 2-15,0-16-1 16,-3 1 1-16,-11-22 0 0,20 50 2 16,0-2 2-16,-2 4 1 15,2-2-3-15,-2 2-2 16,4 0 0-16,12 28 0 15,-10-24 3-15,2 2 0 16,3 0 1-16,-2 2-3 16,9 6-1-16,37 22 1 15,-46-30-1-15,1-4 0 16,1 1 0-16,-1-1-4 16,9-1 4-16,1-4 0 15,28-22-1-15,-36 13 1 0,-6 1-2 16,-2-2-1-1,1 1 3-15,3-10 0 0,-6 0 1 16,0-28-1 0,0 50-1-16,0 0 1 0,2 2 2 15,0 0 10 1,6 4-7-16,23 36 0 0,-25-30 8 16,3 0-2-16,0 4 4 0,-2-2 3 15,10 12-15 1,0-6-3-16,29 18 0 0,-40-38-5 15,-4-1-15 1,4-2-9-16,-4-6-31 0,0-6-54 16,-8-7-106-1</inkml:trace>
  <inkml:trace contextRef="#ctx0" brushRef="#br0" timeOffset="112138.9">13158 11794 454 0,'-15'3'109'0,"1"1"-102"16,-7 0-5-16,13-2-2 16,8-4 0-16,2 6-40 15,4-1-36-15,0 0-60 16</inkml:trace>
  <inkml:trace contextRef="#ctx0" brushRef="#br0" timeOffset="112583.48">13322 11794 553 0,'-4'9'41'0,"2"-1"-41"15,-6 22 31-15,8-26 14 16,2 6-16-16,4 0-15 16,-4 0-6-16,8 10 2 15,1 4-1-15,43 58-5 0,-50-77 1 16,4 1-5-16,0-3-3 15,-4-2-2-15,7 4-5 16,14-12 6-16,-25-8 3 16,0 1-2-16,2 0 2 15,0 2-1-15,5-12 1 16,-1 3 1-16,23-40-5 16,-27 53 5-16,0 0-1 15,1 2-5-15,0-3 1 0,3-2 5 16,3 1-1-16,13 2 1 15,-20 13 0 1,5 2 11-16,-1 3 2 0,0 0-11 16,4 10 2-1,28 61-2-15,-29-74 3 0,0 1-5 16,0-2-12-16,-3 0-7 16,11 5-13-16,-2-6-23 15,45-16 37-15,-58-2-22 16,4 1-94-16,2 1-91 15</inkml:trace>
  <inkml:trace contextRef="#ctx0" brushRef="#br0" timeOffset="112963.82">13825 11776 371 0,'-42'-5'122'0,"34"6"-102"16,6 2 10-1,-2-2 21-15,2 1-28 0,-5 4-12 16,3 1-1-16,-8 33-3 15,12-28 2-15,0 4-1 16,2 0-3-16,0 0 9 0,4 15-7 16,2 2-4-1,28 45-3-15,-27-72-3 16,-5-2-1-16,3-1-8 16,-2-6-1-16,5 1 12 0,11-46-1 15,-21 31-3-15,0 3 2 16,-2-3 2-16,2 1 1 15,2-12 2-15,-2 3-2 16,6-10 6-16,-6 37 1 16,0 0-2-16,5-2-1 15,-1 2 16-15,6 4-16 16,0 2-1-16,40 30-3 16,-40-32 0-16,1 0 0 0,-1-2-2 15,1-3-48 1,7 5-10-16,20-7-51 15,-36-6-52-15</inkml:trace>
  <inkml:trace contextRef="#ctx0" brushRef="#br0" timeOffset="113453.45">14099 11628 459 0,'31'-2'100'0,"-33"7"-89"16,4-2-10-16,-2 3 7 15,4 2 24-15,1 8 9 16,15 54-37-16,-18-56 4 16,0 0 8-16,3 5-7 0,-3-3 10 15,4 12-9 1,2 0-9-16,5 33-1 0,-13-61 0 16,0 0-1-1,0-3 0-15,0 1-9 16,0 2 10-16,0-6 8 15,8-31-6-15,-3 28-2 16,0-3 1-16,-1 8-1 0,3-4-1 16,4-6 0-16,40-29 1 15,-40 36 0-15,3 3-1 16,-3 4 1-16,3 0 0 16,7 2 1-16,0 6 3 15,37 51 2-15,-52-46 15 16,-4 5-6-16,-2-2-10 15,0 4 1-15,-2 18 3 16,-7-1-1-16,-34 55-6 16,39-89-1-16,0-1 0 0,-3-2-1 15,3-2-7 1,-6 2-11-16,-9-30-10 0,19 20-8 16,2-2-14-16,5 1-11 15,-3 0-7-15,8-10-14 16,1 3-19-16,31-37-3 15</inkml:trace>
  <inkml:trace contextRef="#ctx0" brushRef="#br0" timeOffset="113603.29">14457 11881 115 0,'10'-6'57'16,"7"-4"12"-16,-1 2 31 15,17 26-27-15,-28-10 22 0,-1 4-17 16,0 2-39 0,4-1 0-16,5 16-15 0,29 49-20 15,-40-70-2-15,5 1-2 16,-5-6 0-16,1 4-23 15,1 2-48-15,0-5-57 16,-17-9-118-16</inkml:trace>
  <inkml:trace contextRef="#ctx0" brushRef="#br0" timeOffset="113758.59">14587 11731 562 0,'-16'0'30'16,"14"6"-30"-16,2-4-9 0,-7 3 2 16,7-2-34-1,11 1-29-15,-9-7-40 0</inkml:trace>
  <inkml:trace contextRef="#ctx0" brushRef="#br0" timeOffset="114013.79">14803 11608 361 0,'-4'0'125'15,"1"-2"-94"1,3 4-22-16,7 29 41 0,0-22-6 16,1 5-5-16,-3 0-24 15,2 3 2-15,4 15 7 16,2 4 8-1,22 79-27-15,-35-98-4 16,6 1-2-16,-2-4 1 0,-2-2-13 16,4 13-16-16,21 27 0 15,-25-54-30-15,3-2-56 16,-1-3-30-16</inkml:trace>
  <inkml:trace contextRef="#ctx0" brushRef="#br0" timeOffset="114263.25">15074 11737 446 0,'-4'6'34'0,"-5"32"-25"0,9-28 41 16,2 6 8-16,1 2-17 15,1-2-28-15,3 18-3 16,4 2 18-16,29 65-4 15,-32-88-21-15,2-5-3 16,-3 0-6-16,-1-3-11 16,6 5-34-16,-6-8-7 15,-1-25-3-15,-8 4-70 16</inkml:trace>
  <inkml:trace contextRef="#ctx0" brushRef="#br0" timeOffset="114443.57">15126 11671 519 0,'-13'0'75'15,"5"3"-73"-15,0 1-1 16,-1 1 2-16,11 5-3 16,0-10-15-16,1 0-41 0,3-3 7 15,4 0-9 1,5-6-79-16</inkml:trace>
  <inkml:trace contextRef="#ctx0" brushRef="#br0" timeOffset="114683.71">15389 11564 348 0,'0'4'232'15,"-35"42"-205"-15,43-29-22 16,3-4 35-16,-7 3 5 15,1 0-35-15,9 16-3 0,21 85 6 16,-24-91 24 0,1-11-18-16,1 4-19 0,3-3 1 15,13 16-2 1,0-10-4-16,50 22-45 0,-67-50 1 16,-5 4-13-1,-1-4-21-15,-4-3-36 0,7-5-188 16</inkml:trace>
  <inkml:trace contextRef="#ctx0" brushRef="#br0" timeOffset="115083.31">15402 11789 528 0,'-9'8'55'15,"1"23"-55"-15,21-25 0 0,-5 3 15 16,4-3 1-1,1 0-16-15,10 4 1 0,1-4-2 16,56-11 1 0,-62-4-12-16,-7-1-8 15,-2-3-94-15,2 1 47 16,9-12 28-16,18-31 39 16,-33 51 0-16,-5-1 2 15,2 2 8-15,-2-2 11 0,2 1 14 16,0-1 14-16,5 0-11 15,-5 5-3-15,0-1 4 16,5 2 4-16,0 4 3 16,6 0-38-16,5 7 1 15,47 38-1-15,-57-41 0 16,2-1-6-16,1 0 1 16,-1-2-3-16,11 4-3 15,41-1-35-15,-53-17-14 0,-3 3-11 16,0-7-36-1,-2-3-42-15</inkml:trace>
  <inkml:trace contextRef="#ctx0" brushRef="#br0" timeOffset="115213.46">15994 11674 440 0,'0'0'96'0,"-2"7"-52"0,-6 49 0 16,6-35 7-16,-1 2-14 15,-1 7-11-15,-6 6-16 16,-5 36-8-16,-63 223-2 15,56-229-19-15,-7 10-277 16</inkml:trace>
  <inkml:trace contextRef="#ctx0" brushRef="#br0" timeOffset="159515.31">9522 12412 436 0,'-2'0'47'16,"0"0"-36"-1,2 2 18-15,-2-2-7 0,6 8-8 16,5-6-4 0,2 2 8-16,2-1 1 0,3 0-8 15,11 3 0 1,-1 0 0-16,48 2 4 16,-57-9-9-16,2-2-3 15,-1 1-1-15,-1-2 1 16,19-1-3-16,-3 0 0 15,52-5-2-15,-81 13-4 0,1-3-11 16,-5 0-10-16,3 0 2 16,1 0 0-16,-22-3-48 15,3 1-65-15,5 1-114 16</inkml:trace>
  <inkml:trace contextRef="#ctx0" brushRef="#br0" timeOffset="160313.7">9565 12366 327 0,'-16'-4'43'16,"-13"6"-4"-16,27 0 16 16,0-2-24-16,2 4-7 15,0 7-8-15,0 6 20 16,4 12-5-16,10 127 0 15,-12-124-10-15,-2 2-7 16,0 2 1-16,0 0-4 0,2 34-5 16,-4 3 7-1,2 139-8-15,-2-182 2 0,2-3-2 16,2 0-4 0,-2-1-1-16,0 28 3 0,-10 84-3 15,6-121 0-15,-2 2 1 16,3-4 0-16,1-3-1 15,-6 18-1-15,0-4 1 16,-5 46 0-16,5-62 0 16,2 0 0-16,2 3 0 0,2-4 1 15,-5 12-1 1,3-3-1-16,-5 28 1 0,12-40 0 16,-3 1 1-16,-3 0-2 15,3-1 2 1,-2 2-1-16,-1 8 0 0,3-16-1 15,0-2 1-15,-2 4 1 16,4-2 0-16,-2 0-2 16,0 0 2-16,5 0-1 15,-7 1 0-15,-1-1-1 16,3 0 1-16,0-1-1 16,0 2 1-16,3 1-1 15,6 2-1-15,-5-4 2 0,1 3 0 16,-3-3 0-1,2 2 3-15,6 0-2 0,25 12 0 16,-28-12-1 0,3 2 1-16,0 0 2 0,3-2-2 15,14 3 5 1,6 0 5-16,88-11-1 0,-90 2-5 16,0 1 2-16,2-4-6 0,1 3 6 15,32-2-3 1,1-7-3-16,118 1 0 0,-163 12 1 15,-1 3-1 1,-4-1-1-16,-1-1 0 16,15 5 1-16,34 7-1 15,-61-13-2-15,-2 0 2 0,-2 2 2 16,0-2-2 0,2 0-3-16,-4 0-29 0,-22-2-56 15,9 2-73-15</inkml:trace>
  <inkml:trace contextRef="#ctx0" brushRef="#br0" timeOffset="193483.21">22256 6917 167 0,'-10'-8'192'0,"0"-3"-178"15,-17-15-10-15,27 20-2 16,0 1 10-16,0 4 23 16,0 1-11-16,2-4-5 15,-2 8-13-15,0-4-5 0,-2 3 6 16,0 0 2-16,2 4 12 15,0 8-5-15,-3 8 4 16,6 100-3-16,-1-96-4 16,-2 9-9-16,0-2 8 15,0-1-1-15,0 34-11 16,-5-1 3-16,-1 106-2 16,6-156 3-16,0-2-4 15,0-3 0-15,0-4 0 16,0 8 9-16,-2-8 3 15,-2-14 5-15,-2-8-14 16,2-5 0-16,0-3-3 16,-5-22-10-16,5-10 9 15,6-144-2-15,4 162-11 0,5-1 7 16,1-1-5 0,1 4 5-16,9-35-4 0,5 4-7 15,65-71 16-15,-77 123 1 16,-1 9-5-16,-4 2 6 15,3 6-8-15,10-2 8 16,31 66 3-16,-52-44-2 16,-4 6 11-16,-5-1 2 15,0 0-8-15,-8 28 4 16,-10 0-5-16,-82 93 6 16,87-132-11-16,2-1 2 0,0-5-2 15,2-1 0-15,-9 7-1 16,2-6-7-16,-4-9-16 15,29-8-36-15,3 1-64 16,3-3-32-16</inkml:trace>
  <inkml:trace contextRef="#ctx0" brushRef="#br0" timeOffset="193795.67">22774 6986 422 0,'19'-10'15'0,"-11"1"-10"16,-12-8-4 0,0 15 6-16,-1-2 5 0,-3 6 6 15,-2 0 0 1,-9 4-5-16,-62 44-3 0,64-32 0 16,-2 4 14-1,-1-2-3-15,5 2-16 0,-16 23 3 16,0-1-5-16,-32 90 5 15,57-112-2-15,3 2-5 16,1-4-1-16,2 2 0 0,0 17-5 16,7-1 0-1,46 40-17-15,-35-74-4 16,5-3-13-16,2-2-18 16,4-2 1-16,27-3-9 15,121-56-72-15</inkml:trace>
  <inkml:trace contextRef="#ctx0" brushRef="#br0" timeOffset="194415.08">23162 6910 404 0,'-2'0'18'0,"-2"3"-15"15,4-3 11-15,-4 7-2 16,-3 7 17-16,-31 72-8 15,31-57-5-15,-4-1-3 16,2 1 7-16,-2 3-10 16,-12 30-3-16,4-1-7 15,-35 102 7-15,52-151-7 0,0 1-8 16,2-7 7 0,0-2 1-16,0 6-17 0,2-5 17 15,11-26 5-15,-6 7 12 16,2-6-17-16,0 0-4 15,1-1 4-15,9-25-1 16,34-101-2-16,-46 116 2 16,-5-1 2-16,5-2 1 0,0 5-2 15,4-31-1 1,0 3 1-16,11-45 9 0,-22 100-7 16,0 0 7-16,0 2-5 15,0 2-4-15,0 2-9 16,2 6 9-16,19 55 6 15,-13-38 2 1,1 1-6-16,5 0-4 0,-1 2 5 16,14 26 0-16,75 116-3 15,-90-151-5-15,1-5 5 16,-5-2 3-16,2-4-1 16,5 13-4-16,-3-6 4 15,-2 6 2-15,-14-24 5 0,-6-1 9 16,-2 1-16-1,-9 1 7-15,-14-3-8 0,-7 2 6 16,-114 9 0 0,135-8 6-16,2 0-13 15,3 3-3-15,5-3-1 16,-14 0-4-16,-1-4-39 0,28 1-81 16,4-1-108-16</inkml:trace>
  <inkml:trace contextRef="#ctx0" brushRef="#br0" timeOffset="-201860.35">6287 15695 254 0,'31'-22'13'15,"7"-8"-13"-15,34-20-1 0,15-16-1 16,198-153-2 0,-252 187 2-16,-6 2 1 0,-5 6-2 15,-4 1-13 1,15-24-56-16</inkml:trace>
  <inkml:trace contextRef="#ctx0" brushRef="#br0" timeOffset="-200023.08">3031 16173 331 0,'-4'-9'0'16,"0"-5"0"-16,-3 0 0 15,20-8 7-15,-11 20 15 0,-2 0-1 16,4 2-2-1,-2-4 10-15,2 0 1 0,-2 0 10 16,5 4-5-16,-7-2-10 16,0 4 3-1,0-2-10-15,-2 0-1 0,2 4-17 16,-3 14 1-16,6-7 4 16,3 18 15-16,0 5-8 0,0 2-3 15,5 36-4 1,-3 17 10-16,15 233 1 0,-25-263-7 15,2 3 9 1,-3 0-2-16,-1-4-3 0,-1 62 0 16,0-3-6-1,-5 191 4-15,10-268-1 0,-2-3-9 16,4-7 3 0,0-2-3-16,0 34 2 0,12 80-3 15,-14-128 0-15,2 1 0 16,0-8 0-16,-2 2 1 15,5 13-1-15,-3-9 0 16,4 20 2-16,-8-29-2 16,2 0-1-16,0-4 1 15,0 0 0-15,-2 6 1 16,2-3-1-16,0 10 0 16,-2-7-2-16,2-2-4 15,0-4-13-15,0 0 0 16,0 4-6-16,2 0-13 15,-4-4-6-15,2-4 7 16,-5 4-28-16,1-8-90 16</inkml:trace>
  <inkml:trace contextRef="#ctx0" brushRef="#br0" timeOffset="-199395.2">2341 17736 175 0,'-11'8'168'0,"-20"15"-166"15,27-23 3-15,1 0 28 16,3 0 13-16,-2 0-13 16,-1 0-19-16,3-5-1 15,5 1 3-15,-5 4-6 0,0 0 0 16,3 0 2-1,3 0 15-15,5 0-10 0,7 4 0 16,76 2 8 0,-65-6-6-16,2 8 1 0,9-4-5 15,2 0-7 1,45 2 0-16,258 12-4 0,-273-18-2 16,6-2 4-16,-2-2-1 15,-1 0-4-15,79-6-1 16,0-2 2-16,303-10 0 0,-375 26-2 15,2-8 1 1,-5 4-1-16,-4 0 2 0,77 0 0 16,-12 4-2-1,230 0 3-15,-324-4 4 0,-5 0-7 16,-5 0 1 0,-5 5-1-16,31-5 0 0,45 1-1 15,-107-1-1-15,0 0-1 16,-2-1-4-16,2 1-15 15,-7 0-46-15,-1-9-69 16,-59-23-121-16</inkml:trace>
  <inkml:trace contextRef="#ctx0" brushRef="#br0" timeOffset="-195952.85">3663 16820 424 0,'-9'0'28'16,"1"2"-9"-16,6-2 3 0,-9 4 36 16,9-10-18-1,0 6-24-15,2-4-16 0,2 4-8 16,-2 0-22 0,0 0-21-16,2 0-58 15,11 6-1-15</inkml:trace>
  <inkml:trace contextRef="#ctx0" brushRef="#br0" timeOffset="-195753.03">3673 16665 529 0,'-8'-6'19'0,"3"2"-3"15,1 0 15-15,-6-5-10 16,4 4-21-16,2-5-3 0,4 10-34 15,4-2-8 1,0-4-5-16,2 2 2 16,4-10-29-16,3 0-53 15</inkml:trace>
  <inkml:trace contextRef="#ctx0" brushRef="#br0" timeOffset="-195592.97">3787 16387 356 0,'-2'0'87'15,"4"0"-60"-15,-4 0-14 0,-2-4 27 16,4 8-4 0,-2-4-22-16,2 0-13 15,0-4-1-15,2 4-24 16,0 0-44-16,9 0-37 0,-5-4-50 16</inkml:trace>
  <inkml:trace contextRef="#ctx0" brushRef="#br0" timeOffset="-195420.23">3901 16312 403 0,'4'9'68'0,"-4"-13"-68"0,-2 4 0 16,2 4 0-16,0-4 19 16,0 0-16-1,0 3-3-15,2 16-8 0,1-19-19 16,-1 8-51-16,0-3-203 15</inkml:trace>
  <inkml:trace contextRef="#ctx0" brushRef="#br0" timeOffset="-195272.91">3894 16548 472 0,'-7'-5'40'0,"3"5"-40"0,-5 5-2 16,5-10 0-16,6 1-5 15,0 0-53-15,5 4-45 16,-1 4-164-16</inkml:trace>
  <inkml:trace contextRef="#ctx0" brushRef="#br0" timeOffset="-195112.99">3901 16633 392 0,'-7'4'47'0,"2"1"-43"15,-1 4-2-15,-1-5 16 16,7 0 18-16,0-4-36 16,0-4-4-16,3 4-33 15,-1 0-9-15,4 0-67 16</inkml:trace>
  <inkml:trace contextRef="#ctx0" brushRef="#br0" timeOffset="-194933.02">4010 16727 400 0,'-5'16'42'15,"-1"-5"-42"-15,6-16 0 0,0 5 11 16,0 0-11 0,2-3-6-16,0 3 0 0,17 8-12 15,-19-8-35-15,4 8-32 0</inkml:trace>
  <inkml:trace contextRef="#ctx0" brushRef="#br0" timeOffset="-194733.21">3972 16920 271 0,'-13'9'77'16,"4"2"-67"-1,-2 3 7-15,4-8 10 0,-11 14 17 16,-15 23-15-16,31-43-17 15,2 0-4 1,-3 0 0-16,1 3-7 0,-2 1-2 16,-3 0-5-16,-11 10-18 15,16-18-51-15,-2 8-239 16</inkml:trace>
  <inkml:trace contextRef="#ctx0" brushRef="#br0" timeOffset="-194553.09">3841 16998 427 0,'-6'6'41'0,"-2"-2"-37"15,-5 0-1 1,1 1 31-16,-5-2-16 0,17-6-18 16,0 3-6-1,0 0-22-15,2-5-3 0,-2 5-50 16,2-4-215-16</inkml:trace>
  <inkml:trace contextRef="#ctx0" brushRef="#br0" timeOffset="-194382.3">3854 16968 425 0,'-7'5'56'0,"-11"-2"-45"0,16-3 3 16,2-3 27-16,-2 3-9 15,2-5-24-15,0 5-8 16,0-4-28-16,4-2-33 16,-4 8-19-16,2-4-48 0</inkml:trace>
  <inkml:trace contextRef="#ctx0" brushRef="#br0" timeOffset="-194195.41">4072 16722 411 0,'-4'0'86'0,"2"0"-72"0,-3 0-3 16,1-4 19-1,0-1-1-15,6 5-12 0,-2 0-17 16,0 0-3 0,0-4-22-16,2-1-51 0,-6-16-62 15</inkml:trace>
  <inkml:trace contextRef="#ctx0" brushRef="#br0" timeOffset="-194033.31">4045 16451 484 0,'-6'-2'22'15,"2"-2"-22"-15,1 4 6 0,-3-4-6 16,-4-14-30-16,8 6-50 15,4 2-140-15</inkml:trace>
  <inkml:trace contextRef="#ctx0" brushRef="#br0" timeOffset="-193892.85">4093 16258 391 0,'-3'0'49'15,"-17"13"-42"-15,20-13-1 0,-2 2 2 16,0 1 9-1,0-3-12-15,-3 4-5 0,-1 6-18 16,6-7-43 0,2 2-103-16</inkml:trace>
  <inkml:trace contextRef="#ctx0" brushRef="#br0" timeOffset="-193733.19">4166 16593 400 0,'-5'12'0'0,"1"12"-4"16,4 28-1-1,4-41 4-15,-1 1-40 0</inkml:trace>
  <inkml:trace contextRef="#ctx0" brushRef="#br0" timeOffset="-193543.19">4222 16940 467 0,'-9'6'10'0,"-7"12"-5"16,-4-9-1-16,20-9 31 16,0-5-17-16,3 5-18 15,-3-4-38-15,4 4 6 16,2-4-35-16,21 8-66 0</inkml:trace>
  <inkml:trace contextRef="#ctx0" brushRef="#br0" timeOffset="-192879.24">4850 16387 484 0,'-7'0'70'0,"-22"-13"-39"15,29 13-15-15,0-3 6 16,0 3 10-16,-2-3-24 15,2 3-8 1,0-3-25-16,0-1-36 0,2-1-42 16,2-3-104-16</inkml:trace>
  <inkml:trace contextRef="#ctx0" brushRef="#br0" timeOffset="-192723.34">4924 16168 543 0,'-5'-4'29'16,"1"4"-26"-16,2-4 6 16,-3 4 15-16,-2 0-19 15,-4 0-5-15,11-4-26 0,2 4-68 16,1 4-61 0</inkml:trace>
  <inkml:trace contextRef="#ctx0" brushRef="#br0" timeOffset="-192515.69">5077 16280 432 0,'0'-4'4'0,"3"4"1"15,-6 0-5 1,8-5 19-16,13-4-4 0,-12 5-2 16,1 0-13-16,-1 2 0 15,1 2-1-15,7-4 1 16,21 0-12-16,-28 4-23 15,-1 0-61 1,4 0-87-16</inkml:trace>
  <inkml:trace contextRef="#ctx0" brushRef="#br0" timeOffset="-192323.08">5298 16276 348 0,'0'4'65'0,"0"-4"-65"15,0 0-4-15,0 0 4 16,2 4 0-16,7 0 4 16,-4-2-4-16,1 1-4 15,-1-2-7-15,-1 3-47 0</inkml:trace>
  <inkml:trace contextRef="#ctx0" brushRef="#br0" timeOffset="-192153.28">5520 16462 481 0,'-50'50'7'15,"44"-45"-7"-15,2-1 4 16,2 0 2-16,-2-2-6 15,-1 6-19-15,1 0-101 16</inkml:trace>
  <inkml:trace contextRef="#ctx0" brushRef="#br0" timeOffset="-191972.93">5347 16784 446 0,'-14'2'78'0,"6"2"-70"0,-8 4-8 16,5-8 5-1,-4 4-3-15,15-4-2 0,0 0-37 16,-3 0-127 0</inkml:trace>
  <inkml:trace contextRef="#ctx0" brushRef="#br0" timeOffset="-191783.28">5048 16918 393 0,'-29'22'138'0,"-71"14"-134"0,91-32 0 16,0-3 11-16,3 4 18 15,1-5-29-15,-3 4-4 16,5-4-50-16,0-4-39 15,6 4-32-15</inkml:trace>
  <inkml:trace contextRef="#ctx0" brushRef="#br0" timeOffset="-191623.12">4972 16705 459 0,'-9'-9'113'15,"3"-6"-113"-15,0-3-9 0,-1-52 9 16,9 62-17 0,3 2-82-16,1 2-177 0</inkml:trace>
  <inkml:trace contextRef="#ctx0" brushRef="#br0" timeOffset="-191432.91">5102 16499 434 0,'-7'18'155'0,"-19"4"-147"15,24-22-5-15,2 0 5 16,0 0 17-16,2-4-25 16,-2 4-23-16,2-6-33 15,13 2 0-15,-13 6-12 16,2 0-116-16</inkml:trace>
  <inkml:trace contextRef="#ctx0" brushRef="#br0" timeOffset="-191274.54">4857 16665 479 0,'-16'4'37'0,"-13"8"-35"16,7-7-1-16,0-4 2 15,26-2-3-15,-2-4-76 16,3 5-93-16</inkml:trace>
  <inkml:trace contextRef="#ctx0" brushRef="#br0" timeOffset="-191082.98">5017 16593 421 0,'7'8'0'0,"-5"-8"-1"16,2-3 1-16,-4 3 12 0,2-5-7 15,8 5-5 1,-1-6-45-16,44 8-133 0</inkml:trace>
  <inkml:trace contextRef="#ctx0" brushRef="#br0" timeOffset="-190932.98">5186 16740 482 0,'-9'0'23'0,"5"0"-23"16,-7 3 4-16,4-3-8 15,12-7 4-15,2 7-146 0</inkml:trace>
  <inkml:trace contextRef="#ctx0" brushRef="#br0" timeOffset="-190801.46">5111 16837 585 0,'-19'-3'0'16,"2"-5"-329"-16</inkml:trace>
  <inkml:trace contextRef="#ctx0" brushRef="#br0" timeOffset="-184788.13">2896 16387 345 0,'-2'0'8'15,"0"-4"-8"-15,-3 0-6 16,10-1 6-16,-8 2 31 15,3 3-31-15,3-3 0 16,-3 3 16-16,2 0-12 16,-2 0 3-16,4 0-3 15,-2 0 9-15,0 0 1 16,3 0-7-16,-3 0 4 16,7 0-1-16,0 0-8 15,43-3 6-15,-42-1 2 0,3-1 2 16,1 1-4-1,-3 0-3-15,14-1 1 0,42-14 1 16,-58 19-4 0,-2-3-2-16,-1 3-1 0,-2 0 0 15,7-4-2 1,-1 4 0-16,11-6 2 0,-21 6 0 16,0 0-4-1,0 0 4-15,0 0-5 0,0 0 0 16,-2 1-14-16,-6 4-51 15,3-5-125-15</inkml:trace>
  <inkml:trace contextRef="#ctx0" brushRef="#br0" timeOffset="-184113.39">3054 16294 265 0,'0'0'48'16,"0"0"-48"-16,-2 0-7 16,0-1 7-16,-3 6 7 15,1-5 3-15,2 0-4 16,-2 4-1-16,-2-4-5 16,-2 4 1-16,-1 1-1 15,-14 8 0-15,23-13 0 0,0 0 0 16,0 5-4-1,0-5 4-15,0 4 2 0,5 19 3 16,-3-23-5 0,0 5-2-16,0-1-3 0,0-1-23 15,8 0-28 1,-1 0-69-16</inkml:trace>
  <inkml:trace contextRef="#ctx0" brushRef="#br0" timeOffset="-182983.05">2977 17183 133 0,'-3'0'93'0,"3"0"-53"15,-5 0-31 1,3 0-6-16,-2 4 1 0,4-4-3 16,-3 0-1-1,3 0-10-15,0 4-6 0,0 0 13 16,-2-2 3-16,-2 6 0 15,4-8 11-15,0 0 9 16,0 4 2-16,0-8 10 16,0 4-5-16,2 0-6 15,0 0-8-15,-4 0-8 0,4 0 3 16,-2 0 6 0,0 4-7-16,0-8 1 0,-2 4-4 15,6 0 2-15,-6 0-6 16,4 0 2-16,1 0 1 15,1 4 7-15,6-4-1 16,50 9-4-16,-45-9 3 16,3 0 9-16,-1 5-11 15,-1-10-3-15,18 5 2 16,68-6 1-16,-90 6-5 16,-2 0 5-16,-1 0-6 0,0 0 6 15,7 0-2 1,-5 0-4-16,0 0 7 0,-13 0 4 15,0 0-6 1,2 0-5-16,0 0-2 0,-5 5 2 16,0-5-40-1,-19-5-33-15,17 5 8 0,1 0-22 16</inkml:trace>
  <inkml:trace contextRef="#ctx0" brushRef="#br0" timeOffset="-182702.3">3037 17092 491 0,'0'5'17'16,"-2"-10"-17"-16,2-7 0 15,0 12 22 1,0 0-22-16,2 0-40 0,0-1 9 16,4 1-29-1,5-5-51-15</inkml:trace>
  <inkml:trace contextRef="#ctx0" brushRef="#br0" timeOffset="-182529.01">3166 17026 527 0,'-7'-6'42'15,"2"3"-41"-15,3 3-1 16,-5-5 7-16,5 1-7 15,7 0-8-15,-3 4-92 0,-2 4-114 16</inkml:trace>
  <inkml:trace contextRef="#ctx0" brushRef="#br0" timeOffset="-182363.04">3012 17056 584 0,'-25'11'0'0,"-17"-16"-10"0,45-1-43 16,-3 6 37-16,4-4-46 15,2 0-63-15</inkml:trace>
  <inkml:trace contextRef="#ctx0" brushRef="#br0" timeOffset="-182203.34">3161 16852 507 0,'-45'18'27'0,"41"-18"-26"0,2 0 4 16,-2 0 6 0,4 0-11-16,-5 0-76 0,1-4-82 15</inkml:trace>
  <inkml:trace contextRef="#ctx0" brushRef="#br0" timeOffset="-182033.08">3014 16830 419 0,'-14'0'94'0,"8"0"-94"0,-11 0-8 16,-6-4 5-16,21 4-6 15,0 0-64-15,2 0-74 16</inkml:trace>
  <inkml:trace contextRef="#ctx0" brushRef="#br0" timeOffset="-181781.61">3097 16583 194 0,'-3'0'76'0,"-4"0"-76"0,-12 15-62 0,14-15 23 15,0 0-30 1</inkml:trace>
  <inkml:trace contextRef="#ctx0" brushRef="#br0" timeOffset="-181662.69">3060 16575 167 0,'-10'4'75'0,"5"-4"-75"16,1 0-13-16,0 4 11 15,-2-4-13-15,-2 2-79 16</inkml:trace>
  <inkml:trace contextRef="#ctx0" brushRef="#br0" timeOffset="-181423.26">2948 16554 314 0,'-3'0'63'0,"3"-5"-63"16,0 5-6 0,0-1 2-16,3 1 0 0,12-5-10 15,-9 1 11-15,4-6 3 16,-2 2-40-16,1 4-63 15</inkml:trace>
  <inkml:trace contextRef="#ctx0" brushRef="#br0" timeOffset="-181253.15">3035 16451 348 0,'-14'8'27'0,"14"-8"-27"15,0 0 0-15,2-4-2 16,-2 4-6-16,4 0-60 16,4 0-89-16</inkml:trace>
  <inkml:trace contextRef="#ctx0" brushRef="#br0" timeOffset="-181097.28">3255 16459 477 0,'-10'3'25'0,"2"-3"-25"15,-5 11-26 1,3-11 5-16,8 0-62 0</inkml:trace>
  <inkml:trace contextRef="#ctx0" brushRef="#br0" timeOffset="-163501.86">3589 17624 170 0,'0'0'70'15,"0"-4"-35"-15,-3 4-22 16,3-4 7-16,0 0-15 16,-2 4-4-16,2 0 3 15,0 0 0-15,-2-2 0 16,0 2 6-16,-3 0 4 15,3 0 6-15,2-4-1 16,0 4 0-16,-2 0 2 0,2 0 2 16,-2 0-3-1,2 0-2-15,0 0-3 0,0 0 2 16,0 0-6 0,0 0-6-16,2 0 0 0,-2 4 0 15,0-4 1-15,-2 0-4 0,0 2-2 16,2 2 0-1,-2 10 10-15,0 12-1 0,2 91 10 16,0-96-9 0,2-3-7-16,0 0 3 0,0 0-5 15,0 17 5 1,2-7-6-16,5 26 0 0,-9-52 0 16,0-1 2-1,0-1-2-15,0 0 0 0,0 0 2 16,0 0-3-16,0 0 1 15,0 0-12 1,0-1-10-16,0 1-7 0,2-2-19 16,-2-1-16-16,3-8-71 15</inkml:trace>
  <inkml:trace contextRef="#ctx0" brushRef="#br0" timeOffset="-162515.36">5618 17572 359 0,'-6'-2'110'15,"-7"2"-83"-15,13 0-18 0,0 0 15 16,0 0-5-1,2 2-19-15,0 6 4 0,21 58-4 16,-21-48 30 0,0 4-18-16,0-8 3 0,0 4-2 15,0 18-1 1,1 0-2-16,-1 53-9 0,-2-76 3 16,0 0-4-1,-2-4 1-15,-1 0-2 0,-1 9 0 16,0 0-13-16,-17 27-17 0,19-54-35 15,-2 9-10 1,0-4-25-16</inkml:trace>
  <inkml:trace contextRef="#ctx0" brushRef="#br0" timeOffset="-162063.14">5177 17773 375 0,'-17'3'53'15,"17"-3"-45"-15,0 0-5 16,2 0 5-16,0-3 6 16,3 3-10-16,6 0 6 15,44-15 35-15,-36 15-6 0,0-4-8 16,4 0-13 0,1 4 0-16,27-6 4 0,136 2-6 15,-148 4-7-15,-2 0-5 16,5 0-4-16,-1 0 4 15,39 4-2-15,2-4-1 0,159 6-1 16,-203-12 2 0,-5 2-1-16,3 0-1 0,-7-1 0 15,29 0-2 1,-11-3 2-16,33-18-12 16,-76 20-17-16,-4 6-14 15,-9-5-17-15,5 3-49 0</inkml:trace>
  <inkml:trace contextRef="#ctx0" brushRef="#br0" timeOffset="-161462.77">3640 17750 516 0,'0'0'73'0,"-2"-2"-65"16,2 2-5-16,0 0 17 16,0 0 9-16,0 0-27 15,4 0-2-15,-4-4-20 0,2 4-33 16,4 0-48 0,0 0-39-16</inkml:trace>
  <inkml:trace contextRef="#ctx0" brushRef="#br0" timeOffset="-161303.04">3868 17664 540 0,'-18'17'107'16,"-3"-6"-104"-16,-27 15-3 0,48-26 0 16,2-4-1-16,0 4 1 15,0 0-100-15,7 4-43 16,45 14-75-16</inkml:trace>
  <inkml:trace contextRef="#ctx0" brushRef="#br0" timeOffset="-161143.19">3908 17773 516 0,'-7'3'61'0,"3"1"-58"15,1 0 19-15,3-4 43 0,0-4-21 16,0 4-27-1,3 0-17-15,-1 0-11 0,13-12-81 16,3 11-112 0</inkml:trace>
  <inkml:trace contextRef="#ctx0" brushRef="#br0" timeOffset="-160969.85">4032 17798 675 0,'-14'0'19'16,"8"4"-18"-16,2-4 0 0,-7 0-2 16,11-12-7-1,6 6-62-15,1 2-88 0,5 0-54 16</inkml:trace>
  <inkml:trace contextRef="#ctx0" brushRef="#br0" timeOffset="-160823.08">4115 17808 551 0,'-10'4'108'0,"2"4"-101"15,1-1-5-15,-9 0 12 16,-1 6 1 0,19-18-15-16,3 1-74 0,-1 4-46 15,2-4-46-15</inkml:trace>
  <inkml:trace contextRef="#ctx0" brushRef="#br0" timeOffset="-160651.67">4230 17802 649 0,'-8'6'23'0,"-7"-2"-19"0,-17 11 23 15,32-15 15-15,0 0-42 16,2-3-1-16,-2-1-37 15,3 1-53-15,5-12-78 16</inkml:trace>
  <inkml:trace contextRef="#ctx0" brushRef="#br0" timeOffset="-160509.7">4315 17692 542 0,'-27'12'27'16,"-21"2"-22"-16,50-14 16 15,-4 0 18-15,4 0-39 16,-2 0-32-16,0 0-86 16,-2 5-36-16</inkml:trace>
  <inkml:trace contextRef="#ctx0" brushRef="#br0" timeOffset="-160351.18">4284 17646 651 0,'-89'40'21'0,"76"-40"-17"16,3 6 21-16,6-6 0 0,2 4-25 15,-5-4-2 1,5 0-67-16,13 0-89 0</inkml:trace>
  <inkml:trace contextRef="#ctx0" brushRef="#br0" timeOffset="-160189.68">4144 17710 594 0,'-16'13'46'0,"5"-5"-46"16,2 1-1 0,-9 9-1-16,7 0-4 0,6 35-95 15,7-44-55-15</inkml:trace>
  <inkml:trace contextRef="#ctx0" brushRef="#br0" timeOffset="-159999.23">4101 17923 284 0,'-6'2'249'0,"1"0"-223"15,1-2-12-15,-6 0 48 16,6 2-31-16,-2-6-31 0,4-7-6 15,4 8-49 1,-2-11-15-16,0 4-26 0,4-16-13 16,2-1-63-1</inkml:trace>
  <inkml:trace contextRef="#ctx0" brushRef="#br0" timeOffset="-159862.75">4108 17587 458 0,'-9'5'152'0,"-4"-4"-146"0,-20 16-6 16,31-17 30 0,2 2-27-16,-6 2-3 15,4 0-108-15,-4 5-67 16</inkml:trace>
  <inkml:trace contextRef="#ctx0" brushRef="#br0" timeOffset="-159683.12">3910 17802 629 0,'-96'40'44'0,"82"-34"-42"0,1-2 5 16,2-4 33-16,4 0-36 16,-4 4-4-16,5-4-30 15,12-9-57-15,-6-4-83 16</inkml:trace>
  <inkml:trace contextRef="#ctx0" brushRef="#br0" timeOffset="-159502.91">3696 17744 476 0,'-25'10'177'0,"6"3"-177"0,-22 4-3 16,14-7 3-16,10 13 0 15,21-23-22-15,0 0-80 16,5 0 2-16,-1 0-29 16</inkml:trace>
  <inkml:trace contextRef="#ctx0" brushRef="#br0" timeOffset="-159333.3">3747 17674 548 0,'-16'18'25'16,"-42"48"-25"-16,50-62 2 16,3 1 14-16,5-4-16 15,3-1-9-15,-1 5-68 16,37 2-20-16,-27-14-139 16</inkml:trace>
  <inkml:trace contextRef="#ctx0" brushRef="#br0" timeOffset="-159173.17">3783 17802 560 0,'-12'27'2'0,"4"-9"-1"16,3-4-1 0,5 4 4-16,-4 14-3 0,33 56-1 15,-25-75-23-15,1 2-33 0,-3-3-20 16,2-2-26-1</inkml:trace>
  <inkml:trace contextRef="#ctx0" brushRef="#br0" timeOffset="-159015.31">3872 17995 199 0,'0'-10'230'0,"-9"10"-180"0,12-4-30 16,-3 4 38-1,2-4 1-15,-2 0-25 0,2-1-22 16,4-34-12-16,-3 21-19 15,-1-1-61-15,4 6-92 16</inkml:trace>
  <inkml:trace contextRef="#ctx0" brushRef="#br0" timeOffset="-158862.94">4124 17584 690 0,'-9'0'13'0,"-11"0"-11"16,-14 0 2-16,37-4-3 16,-1 4-1-16,2-4-102 15,0 0-107-15,10 2-68 16</inkml:trace>
  <inkml:trace contextRef="#ctx0" brushRef="#br0" timeOffset="-158683.32">4157 17660 398 0,'0'0'23'0,"-2"0"3"16,0 0 64-16,-5 10-32 15,5-10-28-15,-1 0-18 16,1 4-1-16,0 3-11 16,2 4-5-16,0 5-53 0,14 38-48 15,-8-40-44-15</inkml:trace>
  <inkml:trace contextRef="#ctx0" brushRef="#br0" timeOffset="-158283.08">4872 17602 661 0,'-2'0'29'16,"0"0"-22"-1,2-4 29-15,-2 4-14 0,2-5-22 16,2 5-12-16,0 0-29 15,-2 0-32-15,4 5-133 16</inkml:trace>
  <inkml:trace contextRef="#ctx0" brushRef="#br0" timeOffset="-158103.36">4874 17897 600 0,'-13'9'66'15,"5"-4"-63"-15,-15 9 16 0,9-6 29 16,19-8-46 0,-2 0-2-16,1-4-44 15,2 4-11-15,7-2-38 16,6 2-127-16</inkml:trace>
  <inkml:trace contextRef="#ctx0" brushRef="#br0" timeOffset="-157947.91">5051 17838 179 0,'-61'-30'475'15,"57"24"-455"-15,-2-2-13 16,1 4 6-16,5-2-13 16,-3-10-33-16,6-2-81 15,46-32-74-15</inkml:trace>
  <inkml:trace contextRef="#ctx0" brushRef="#br0" timeOffset="-157773.15">5109 17598 389 0,'-9'4'242'0,"4"-4"-216"0,2-4-3 15,1 4 23-15,-2 4-22 16,4-4-24-16,16 27-22 15,-9-14-27-15,-3 5 7 16,-2 1-71-16,0 2-63 16</inkml:trace>
  <inkml:trace contextRef="#ctx0" brushRef="#br0" timeOffset="-157633.09">5148 18017 379 0,'-2'-5'126'16,"0"2"-117"-16,0-1 10 15,-2-10-3-15,4 0-16 16,10-58-40-16,-3 54-56 16,5 1-46-16</inkml:trace>
  <inkml:trace contextRef="#ctx0" brushRef="#br0" timeOffset="-157402.85">5381 17642 426 0,'0'-8'204'16,"-5"-2"-194"-16,-13-16-6 15,18 21 21-15,2 5-18 16,-2 0-7-16,0 0-7 16,0 0-28-1,0 13-27-15,-4 51 13 0,-3-42-9 0,5-6-26 16,-3-1 16-1,3-2 29-15,0 19-72 0</inkml:trace>
  <inkml:trace contextRef="#ctx0" brushRef="#br0" timeOffset="-157242.81">5376 17923 230 0,'11'18'73'0,"20"14"-41"0,-26-32-9 16,1-5-16-1,0 5-2-15,0-3 3 0,7-7 13 16,-3 2-17-16,15-16-3 0,-27 26 2 15,2 0 12 1,-2-4 24-16,0 0-16 0,-5-3-23 16,-11-7-85-1,20 7-142-15</inkml:trace>
  <inkml:trace contextRef="#ctx0" brushRef="#br0" timeOffset="-157061.88">5520 17723 406 0,'-13'-19'171'0,"13"19"-156"16,0 0 1-16,0 0 15 15,0 4-13-15,3-2-18 16,5 19 0-16,-8-8 4 16,0 1-4-16,-2 1-53 15,-2 2-69-15,-3 13-49 16</inkml:trace>
  <inkml:trace contextRef="#ctx0" brushRef="#br0" timeOffset="-156882.97">5592 17802 205 0,'0'0'416'15,"-16"0"-369"-15,16 0-21 16,-2 0 23-16,0 4-17 0,0 2-29 15,-3 2-3-15,-2 10-20 16,-12 45-38-16,12-58-61 16,5 16-86-16</inkml:trace>
  <inkml:trace contextRef="#ctx0" brushRef="#br0" timeOffset="-156723.4">5362 17754 691 0,'-58'22'24'16,"-2"0"-21"-16,-82 41 0 15,130-60-2-15,8-3-1 16,-2 0-74-16,3 0-156 16</inkml:trace>
  <inkml:trace contextRef="#ctx0" brushRef="#br0" timeOffset="-156553.04">5044 17852 703 0,'-31'4'92'16,"-5"1"-86"-16,-55-14 4 0,87 4 16 16,1-4-26-1,6 1-21-15,-1-2-55 0,2-16-65 16,16-6-85-16</inkml:trace>
  <inkml:trace contextRef="#ctx0" brushRef="#br0" timeOffset="-156403.27">5077 17522 695 0,'-10'0'27'0,"2"-5"-19"16,4 5 12-1,4 0-20-15,-7 0-19 0,12 0-128 16</inkml:trace>
  <inkml:trace contextRef="#ctx0" brushRef="#br0" timeOffset="-156201.92">5507 17681 704 0,'-4'5'36'0,"2"-5"-36"0,-5 4 0 16,9-8-7-1,47-48-22-15,-31 42-38 0,0 2-15 16,-2 4-5 0,-3-2-9-16,16-2 8 15,33 8-61-15</inkml:trace>
  <inkml:trace contextRef="#ctx0" brushRef="#br0" timeOffset="-156073.28">5686 17700 443 0,'-10'14'124'0,"2"-2"-62"15,1-7-9-15,-7 14-13 16,6-2-30-16,-5 18-10 16,3-20-54-16,12 2-148 15</inkml:trace>
  <inkml:trace contextRef="#ctx0" brushRef="#br0" timeOffset="-152023.23">4533 17558 220 0,'-6'-4'8'16,"-3"4"-8"-16,-2 0-18 0,11-2 8 16,0-2 9-16,0 4-4 15,2 0-5-15,-2 0 10 16,0 0 1-16,9 0 10 0,-11-5 8 15,0 5-19 1,2 0-7-16</inkml:trace>
  <inkml:trace contextRef="#ctx0" brushRef="#br0" timeOffset="-150153.15">4587 17084 187 0,'-2'0'147'0,"0"0"-87"15,0-4-25-15,2 3-4 16,-5 1 9-16,-2-5-13 0,7 5-7 15,0 0-14 1,0 0 2-16,0 0-8 0,2-4-1 16,-2 8 1-1,3-8 0-15,-6 8-5 0,3-4-12 16,0 0-4 0,0 5 9-16,0 4 7 0,3 50-1 15,-3-41 3-15,0-6 1 0,-3 6 2 16,1-4-23-1,0 18-41-15,-3-2-113 0</inkml:trace>
  <inkml:trace contextRef="#ctx0" brushRef="#br0" timeOffset="-149943.4">4610 17530 426 0,'-5'1'14'0,"-2"16"-14"16,-2-7-1-16,11 25-2 15,-2-30 1-15,3 3-15 16,-1 2-16-16,-2-2-5 16,4 5 18-16,-2 6-13 15,-2 43-29-15</inkml:trace>
  <inkml:trace contextRef="#ctx0" brushRef="#br0" timeOffset="-149762.98">4639 17959 307 0,'-37'116'11'16,"35"-98"-2"-16,0 0-6 15,0-4 4-15,2-2 1 0,-2 16 0 16,-1-1-7-16,10 23 2 15,-7-38-3-15,0-3-1 16,0 4-11-16,0-3-54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21:54.597"/>
    </inkml:context>
    <inkml:brush xml:id="br0">
      <inkml:brushProperty name="width" value="0.05292" units="cm"/>
      <inkml:brushProperty name="height" value="0.05292" units="cm"/>
      <inkml:brushProperty name="color" value="#FF0000"/>
    </inkml:brush>
  </inkml:definitions>
  <inkml:trace contextRef="#ctx0" brushRef="#br0">8740 1095 321 0,'0'-7'49'0,"-2"0"-26"16,-2-11-3-1,4 13 9-15,0 2 7 0,0-1 8 16,-2 1-21 0,-1-4-10-16,0 0 6 0,-5-8 9 15,6 12-13-15,2 1-5 16,-2 1-9-16,-1-1 5 15,-3-1-4-15,-19 3 1 16,17 3 7-16,-6 2-6 16,-7 7-2-16,0 2-3 15,-20 17 2-15,-5 4 2 16,-115 102-3-16,141-115-3 16,2 2 3-16,5 0 0 15,2 0-1-15,-12 25-1 16,7-4-2-16,20 86 3 0,4-115-2 15,1 2-14 1,2-2 12-16,3 0 3 0,12 17 0 16,77 56-1-1,-81-81 2-15,-3 1-1 0,2-2-2 16,-3-3-8 0,20 8 12-16,-5-3-2 0,52-5 1 15,-76-8-4-15,-3 1 5 0,-4-1 4 16,0 1-3-1,6-5 0-15,-8-2-1 0,-8-35 0 16,0 33-6 0,-1 4 1-16,1 0 4 0,-2 2-3 15,-9-8 4 1,-37-14-2-16,47 28 2 16,4-2 11-16,0 0-8 15,3 2-3-15,0 0-1 0,2-2-2 16,14 0-9-16,-7 2 7 15,-1-2 5-15,3 2 5 16,2 0-3-16,11-2-1 16,5 0 0-16,87 4 0 15,-94-2-1-15,0 0-110 16,0 0-77-16</inkml:trace>
  <inkml:trace contextRef="#ctx0" brushRef="#br0" timeOffset="2117.03">10914 1073 226 0,'-4'-7'53'16,"2"5"-33"-1,0 1-4-15,2-1 13 0,-2-4 4 16,2-4 0-16,-3 7-8 0,3 2-7 15,0-3-11 1,0 4 10-16,-2-4 0 0,2 1 11 16,2 3-4-1,-4 3-7-15,0-2-10 0,0 2 2 16,0-2-8 0,-2 7 23-16,-4 7-9 0,-27 82 2 15,24-68-16-15,-3-1 1 16,3 1-1-16,2-2 5 15,-13 27-4-15,-25 103-4 16,42-136 4-16,3-3-1 16,4-1-1-16,0-3-14 15,4 14 11-15,2-6 2 16,44 16-2-16,-43-36 0 16,4-4 3-16,0-2-1 15,3-2 1-15,13-8-6 16,2-6 0-16,49-74 5 15,-69 74-3-15,-4 0 1 16,2 3 3-16,-4 4 0 16,7-18 0-16,18-37-6 15,-28 64 6-15,-2 4-1 16,0 0-3-16,0 3-3 16,0-2 3-16,0 7 4 0,0 40 2 15,2-29 7-15,0 0 0 16,-2 2 4-16,0-2-11 15,0 22-2-15,-2 1 2 16,-5 82 0-16,7-108-2 16,3 1-24-16,-1-3-18 15,0 1-24-15,2 13-59 16,12 32 3-16</inkml:trace>
  <inkml:trace contextRef="#ctx0" brushRef="#br0" timeOffset="2351.46">11419 1713 370 0,'17'6'156'0,"-10"17"-150"15,-7-8-5-15,0-6 2 16,0 5-1-16,0-2-4 15,0 15 4-15,-3-1 0 0,-8 56-2 16,11-70-38 0,-2-2-8-16,2-2-47 0,-2 0-124 15</inkml:trace>
  <inkml:trace contextRef="#ctx0" brushRef="#br0" timeOffset="2657.05">12022 1604 317 0,'7'0'198'15,"8"-2"-176"-15,4 4-22 16,-15-4 0-16,0 2 5 16,5 2-5-16,-3-2 4 15,13 2-2-15,1 2 3 16,51-1-5-16,-55-8-4 16,1 1-6-16,2-2-25 15,-2 0-64-15,20-9-94 16</inkml:trace>
  <inkml:trace contextRef="#ctx0" brushRef="#br0" timeOffset="3069.89">12555 1332 357 0,'2'-15'29'0,"2"-1"-20"0,23-47 6 16,-18 50 8 0,-3 5 9-16,4 2-10 0,-3-3-2 15,10-4-15 1,32-12-4-16,-47 28-1 0,3-3 0 16,-3 2-4-1,0 2 4-15,4 4 6 16,0 6 16-16,5 64 5 15,-16-56-11-15,1 0-7 0,-4 0 13 16,0 0-16-16,-9 25-3 16,-2 1-1-16,-43 88 5 15,53-118-7-15,5-4-2 16,4-4 2-16,0 0 0 16,-2 10-6-16,26 20 4 15,-17-36-6-15,2-4 4 16,-3 2-12-16,5-4-24 15,9 1-9-15,3-6-31 0,50-33-66 16</inkml:trace>
  <inkml:trace contextRef="#ctx0" brushRef="#br0" timeOffset="3437.12">13033 648 410 0,'17'7'6'0,"33"59"9"16,-32-38 8-16,1 5 19 16,-4 5 15-16,3 6-30 15,13 38-2-15,-4 10 0 16,-3 216-9-16,-37-256-1 16,-5-6-13-16,0 2 3 15,-4-2-5-15,-18 43-29 16,-5 0-22-16,-122 176-29 0,134-225-25 15,-6-2-49 1</inkml:trace>
  <inkml:trace contextRef="#ctx0" brushRef="#br0" timeOffset="4297.18">10683 721 303 0,'0'0'35'16,"-2"0"-32"-16,0 3 9 15,-5-3 9-15,2 2 13 16,-19 14-10-16,15-12-19 16,-2 3 0-16,0 4 11 15,-3 2 0-15,-13 14 10 16,-4 9-8-16,-80 126 15 15,91-122-17-15,-3 6-2 16,-1 1 7-16,2-1 2 0,-21 46-5 16,-59 183-13-1,102-237-3-15,7 3-2 16,4 2 0-16,2 0-2 16,10 40 0-16,8 2-16 0,73 179-19 15,-85-232-19-15,2-3-14 16,2-6-4-16,-1-3-53 15</inkml:trace>
  <inkml:trace contextRef="#ctx0" brushRef="#br0" timeOffset="7547.24">8674 694 150 0,'6'-21'247'16,"3"7"-231"-16,9-14-16 15,-14 27 3-15,1 1-1 16,-7 1 25-16,2 1 17 16,0 3-6-16,-13 63-12 15,-3-26-2-15,-5 8-7 16,0 6-6-16,-6 3-2 15,-21 51-6-15,-4 4 3 0,-100 201-3 16,136-279-1 0,5-5-3-16,7-12 1 0,4-5-3 15,0 16 3 1,17-16 0-16,146-74 10 16,-105 16 1-16,2-9-10 0,2-3 1 0,0 0-2 15,63-54 1 1,228-225-1-16,-311 295-5 0,-5 8 5 15,-3 8 0 1,-5 8-5-16,25-15-2 0,-15 25-1 16,22 105 8-1,-61-55 7-15,-7 6-6 0,-2 7 3 16,1-2 1 0,-6 53-3-16,1 3-3 0,9 192 2 15,19-269-2-15,3-9 0 16,6-10 0-16,7-5 1 15,34 10 6 1,220-92-5-16,-220 28 2 0,6-10-2 16,5-4-2-16,-3-1-3 15,68-55-7-15,-3-3 9 16,196-165 0-16,-305 266 0 16,-6 10-1-16,-8 6-9 15,1 10 3-15,13 12 9 16,-10 24-1-16,10 209 1 15,-29-209 4-15,2 0-3 16,1-2-2-16,4-9 1 16,6 39-1-16,62 62-1 15,-52-136 2-15,4-8 4 0,8-10 0 16,8-10-4 0,43-29-1-16,20-23-9 0,259-255-31 15,-312 276 10-15,-4 14 10 16,-9 11 19-16,-4 11 2 15,33-27-5-15,-20 29-14 16,17 105 19-16,-68-32 3 16,-6 8-2-16,-3 1-1 15,-1 5 0-15,-7 58 3 16,-41 241-1-16,62-329-2 16,6-13 1-16,6-10 1 0,3-9 7 15,21 4-9-15,16-32-5 16,164-179-36-16,-177 152-13 15,-6 2 44-15,-1 7 10 16,-5 8 4-16,24-32 2 16,-11 24 9-16,0 38 20 15,-44 36 24-15,-6 6-27 16,-6 4-8-16,1 0-12 16,-10 42 2-16,-35 175-8 15,64-233-6-15,2-2-1 0,3-6 0 16,1-4-52-1,11 16-55-15</inkml:trace>
  <inkml:trace contextRef="#ctx0" brushRef="#br0" timeOffset="9637.33">17544 976 299 0,'0'-18'43'0,"-2"-4"-22"16,2-26-10-1,-4 37 16-15,4 4 9 16,-2 1 10-16,0 0-5 16,-2-4-11-16,-1 4-14 0,-30-3 2 15,24 9 8-15,-3 3-12 16,-6 3-12-16,0 4 4 15,-19 8-1-15,-123 88-4 16,136-75-1-16,2 0 2 16,-3 4 3-16,2 3-3 15,-24 34-1-15,3 4 0 16,-68 157 5-16,105-204-3 16,5 0-2-16,2-2-1 15,2 0 5-15,2 26-5 16,6-8-7-16,48 73 7 0,-41-105 0 15,4-1-5 1,-1-2-2-16,-1-1 5 0,16 10-3 16,65 25 1-1,-88-48-4-15,-4 6 8 0,3-2-1 16,-3 2-7 0,8-2 2-16,-1 0-1 0,18-6 6 15,-24-1-3-15,-2 1-7 0,2 0 8 16,-3 0 2-1,7-5-5-15,-4 0 5 0,0-8 2 16,-7 19 4 0,-2-3-5-16,2 0-3 0,-3-1 2 15,-2-3 1 1,-12-18-4-16,15 22 4 16,-3 0 0-16,3-2 3 15,0 4-3-15,-3-4 1 16,3 3-1-16,-5-1 5 15,7 3-5-15,-2 0-3 0,-2-3 3 16,1 3 2-16,1 0-1 16,-2 0-1-16,-8-1-1 15,12 1 1-15,0 0 1 16,0 0 1-16,-2 0-1 16,2 0 4-16,-2 0-2 15,4-3-2-15,-2 3 3 16,0 0 5-16,0 0-8 15,0 0 2-15,0 3-2 16,2-6 4-16,-4 3-5 16,2 0-2-16,2 0 2 0,-2 0 0 15,0 3 1 1,0-3-2-16,0 0 2 0,0 0-1 16,0 0 0-1,0 0-2-15,2 0 2 0,-2 0 6 16,-2 0-5-16,4-3-2 15,-2 3 2-15,0 0 1 16,0 0-2-16,0 0-2 0,3 3 2 16,-3-6 4-1,-3 6-3-15,3-6-2 0,0 3 3 16,0 0 2 0,3 0-4-16,-3 0-6 0,2-1 6 15,-2 1 6-15,0 0-6 16,0 0 2-16,0 0-1 15,0 1 6-15,0-1-7 16,0 0 0-16,-2 0 0 16,4 0 5-16,-2-1-5 15,0 1-3-15,0 0 3 16,3-3 1-16,-3 3-1 16,2 0-2-16,0 0 2 15,0 0 3-15,5 0-2 16,1 0-2-16,50-4 2 0,-41 2 1 15,0 1-2 1,1-2-4-16,-1 3 4 0,20-1 2 16,69 5-2-1,-91-4 0-15,1 1 0 16,-3 1 2-16,-1 2-2 16,13-1-4-16,-6 2 4 0,19 5 1 15,-35-7 0-15,-1-3-2 0,0 0 2 16,1 0 3-1,-1 1-4-15,0-1-4 16,-2 5 4-16,0-5 4 16,0 0-3-16,0-2-1 0,0-1 2 15,-2 3-4 1,2 0-8-16,-2-1-24 0,2-2-18 16,-5 3-63-1</inkml:trace>
  <inkml:trace contextRef="#ctx0" brushRef="#br0" timeOffset="12479.13">18829 921 489 0,'-16'-4'38'0,"0"-5"-30"0,-17-13 4 15,27 18 40-15,1 2-11 16,1 2-15-16,2 0-19 15,-6 0 1-15,-7 16 2 16,9 1-10-16,-8 6 5 16,3 5 7-16,-2 0-5 15,-12 28 1-15,-1 9-7 16,-51 139 12-16,69-166-8 16,-1 2-3-16,2 3 4 0,2-1-6 15,1 40 4 1,4-6-8-16,51 117 1 0,-34-172 0 15,2 4-7 1,-1-3-13-16,-1 0-13 0,24 18-5 16,82 66-60-1,-99-100-12-15,0-2-161 0</inkml:trace>
  <inkml:trace contextRef="#ctx0" brushRef="#br0" timeOffset="12997.19">19424 1539 553 0,'-12'-1'47'15,"10"-1"-47"-15,2 2 11 0,-6-3-4 16,22 2 13-16,-12-1-17 15,5-1 1-15,4 3-1 16,3-3-2-16,15-5-2 16,9-2 1-16,109-33-1 15,-128 38-35-15,-2-1-43 16,-1-1-36-16,0 1-191 16</inkml:trace>
  <inkml:trace contextRef="#ctx0" brushRef="#br0" timeOffset="13377.37">19969 1177 522 0,'-4'-10'30'0,"4"0"-28"15,6-10-2 1,2-3 3-16,48-46 23 0,-43 61-9 15,-3 1-14 1,2 5-2-16,-3 2 0 0,11-2 4 16,22 28 3-1,-42-9 3-15,0-3 3 0,-2 4 5 16,-2 2-5 0,-8 23 4-16,-7 4-12 0,-71 128 4 15,76-153 0 1,4-4-9-16,3-3 2 0,3 0 0 15,-8 15-3-15,8-4 0 0,16 33-6 16,-10-53 5 0,4 0 1-16,1 1-26 0,-1-5 6 15,10 6-8 1,57-10-11-16,-54-2-43 0,-2-7-95 16</inkml:trace>
  <inkml:trace contextRef="#ctx0" brushRef="#br0" timeOffset="13637.2">20600 1474 462 0,'-8'59'84'15,"8"-46"-80"-15,0-1 14 0,-2 0 16 16,2 0-8-1,0 12-14-15,-4 0-9 16,-6 76 0-16,1-82-3 16,3-3-1-16,0-2-9 15,2-1-16-15,-5 13-15 16,3-10-13-16,8 9-29 16,0-25-2-16,0-1-109 15</inkml:trace>
  <inkml:trace contextRef="#ctx0" brushRef="#br0" timeOffset="14147.15">21016 1088 310 0,'-4'-7'206'0,"2"0"-152"15,2-4-32-15,-4 3 22 16,-11 8 7-16,15 0-35 16,0 3-15-16,0 8-1 15,0 3 3-15,2 16-1 16,-2 9-2-16,8 111 2 0,-5-127-2 15,-1-4 0 1,0-4-1-16,0-3 1 0,4 15-2 16,21 14-2-1,-22-41-2-15,4-3-1 0,0-1 2 16,4-7 4 0,12-7-17-16,4-5 6 0,62-68 1 15,-85 84 11-15,2 2 0 0,-6 5-6 16,0 2 6-1,5 1 9-15,-1 9 4 0,8 59 0 16,-10-54-7 0,-1-1-3-16,1-1-3 0,2-1 0 15,8 17-3 1,32 44-8-16,-35-64-39 0,3-3 13 16,-5-2-85-1,3-2-107-15</inkml:trace>
  <inkml:trace contextRef="#ctx0" brushRef="#br0" timeOffset="14446.98">21527 631 393 0,'40'-23'27'16,"-26"26"-24"0,-1 5 34-16,5 9 0 0,1 2 20 15,20 20-12 1,5 9-31-16,97 142 14 0,-130-151 0 16,-3 6-10-1,2 0 7-15,-4-4-14 0,7 42 2 16,-15 159-13-16,-11-206 0 0,-1 0-4 15,6 1-40 1,-5-2-29-16,-14 38-105 0</inkml:trace>
  <inkml:trace contextRef="#ctx0" brushRef="#br0" timeOffset="16883.88">17129 3060 405 0,'-11'-3'22'16,"4"3"3"0,-6-3-2-16,6 1 8 0,3-4 17 15,6 6-16-15,0-2-22 16,0 4-10-16,-2-2 1 16,7 0 2-16,22 10-1 15,-18-6 0-15,2 2-2 16,0-2 2-16,6 2-1 15,14 1-1-15,7 2 2 16,98 3-2-16,-113-16 0 16,-3-2 1-16,0-2-1 0,-6 1 0 15,15-2 1 1,-9-1-1-16,-4-12 2 0,-22 16 4 16,-2 1-6-1,-4 4-8-15,6-2 0 0,-7 0-3 16,-7 10-7-16,13 5 15 15,3-1 5-15,0 3-3 16,2-1 1-16,2 16-4 16,5 1 4-16,42 76 1 15,-36-79 0-15,1-4-1 0,1 4 3 16,1 0-3 0,15 28 0-16,-2 1 1 0,49 114-1 15,-80-142 1-15,-1-6 0 16,3 0-1-16,-2-1 1 15,-6 16 5-15,-46 44 6 16,38-77-11-16,5 0 2 16,0 0-1-16,2-2-2 15,-13 0-10-15,6-4-28 16,-30-29-37-16,38 22-58 16</inkml:trace>
  <inkml:trace contextRef="#ctx0" brushRef="#br0" timeOffset="17281.15">18587 2966 498 0,'-17'-4'46'0,"7"1"-33"15,-9 0-11-15,4 0 1 16,-9 39 7-16,12-9 9 15,3 7-5-15,1 6 5 16,1 4 1-16,-11 41 9 16,5 6-13-16,-10 222-12 15,26-260 0-15,1-9-4 16,7-11-2-16,3 0-12 16,12 29-10-16,110 50-34 15,-101-106-84-15</inkml:trace>
  <inkml:trace contextRef="#ctx0" brushRef="#br0" timeOffset="19047.37">19261 3519 458 0,'-7'-4'32'0,"5"2"-26"15,2 2-4 1,2 0 8-16,-2-2 7 0,2 0-10 16,19-5-3-1,-13 3-1-15,2 4-1 0,1 3 1 16,0-3-1 0,11 1 0-16,1 6-2 0,46 7 0 15,-56-12-2-15,-2 0-23 16,0 0-45-16,3-2-44 15</inkml:trace>
  <inkml:trace contextRef="#ctx0" brushRef="#br0" timeOffset="19447.18">19776 3475 374 0,'6'-6'36'16,"8"-24"-35"-1,-7 20 3-15,-1-1 10 0,4 2 2 16,-2-2-12 0,7-6-4-16,4-4 1 0,25-43 1 15,-40 55-2-15,1 0 2 16,0 4-2-16,-3-2 5 15,4 0 7-15,-4 0-5 16,1 9-5-16,-6-2 0 16,3 3 5-16,3 0 7 15,-3 3-3-15,4 2-4 16,16 42 6-16,-15-37-1 16,-3-2-9-16,0 1 3 15,0 1-5-15,0 12 1 0,0 2-2 16,2 57 0-16,-2-74-13 15,0 2-47-15,0-1-10 16,0-1-9-16</inkml:trace>
  <inkml:trace contextRef="#ctx0" brushRef="#br0" timeOffset="19697.16">20600 3525 480 0,'0'52'8'0,"2"-37"-4"16,-2 0-2-16,0 1 0 15,0 0 5-15,-2 16-4 16,-8 74-1-16,12-101-2 0,-2 2-16 15,0 2-27 1,2-3-67-16</inkml:trace>
  <inkml:trace contextRef="#ctx0" brushRef="#br0" timeOffset="20177.29">21164 3413 426 0,'-2'-11'41'15,"2"0"-37"1,4-2-2-16,0-1 31 0,6-16-5 16,27-72-17-1,-30 83-6-15,-1 0 4 0,2 1 8 16,-4 5-1 0,5-16-7-16,-3 9 0 0,6-8-2 15,-12 30-4-15,0 0-3 0,0 2-5 16,2 0 5-1,3 11 10-15,3 2-2 0,32 67 1 16,-35-64-1 0,0-3 2-16,-1 1-5 0,-2-3-4 15,4 20 2 1,1 55-3-16,-7-76 0 0,0-2-1 16,2-4-10-1,0 0-14-15,1 8-14 0,2-6-32 16,12 6-9-16,-17-16-57 15</inkml:trace>
  <inkml:trace contextRef="#ctx0" brushRef="#br0" timeOffset="20567.08">21571 2733 442 0,'3'-2'47'15,"2"2"-47"-15,5 2 0 16,1 4 15-16,12 10 25 16,8 12-11-16,94 127 5 15,-103-120-1-15,-4 2-6 0,-5 3 3 16,-4-2-17 0,14 40 9-16,-13-4-19 0,-14 127 0 15,-2-173-1-15,-3-2-2 16,-5 2-34-16,3 1-36 15,-13 30-105-15</inkml:trace>
  <inkml:trace contextRef="#ctx0" brushRef="#br0" timeOffset="23146.91">17729 4931 260 0,'4'-8'45'16,"7"-12"-14"-16,-13 14 4 15,2 0 5-15,2 0-1 16,0-2-15-16,0-6-7 16,4-4-3-16,15-39 6 15,-19 51-2-15,0 2 2 0,-2 0 3 16,0 2 1 0,2-2 6-16,-15-3-12 15,3 10-17-15,-6 1 4 0,-3 0 0 16,0 6-3-16,-17 5-2 15,-4 6 1-15,-76 68-1 16,100-75 1 0,3 1 1-16,2 2-2 15,0 1 0-15,-9 16 1 16,7 3-1-16,6 93-1 0,14-113 1 16,1 3 0-16,4-3-4 15,-1-1 4-15,16 14 0 16,66 42 2-16,-78-66-2 0,1 0-3 15,-3-2 3 1,-1-3 0-16,12 5-9 0,-4-6 9 16,11-8-3-1,-28 3 2-15,-3-1 0 16,0-2-7-16,-3-4 1 16,1-9-3-16,-2-1-5 0,-12-52 9 15,9 62-3-15,3 2 0 16,0 2 5-16,-1 3-2 15,-4-10 6-15,-4 3 0 16,11 8-10-16,2 4 6 16,0 0 4-16,-2 2 3 15,2 0-1-15,-3 0 1 16,-1 10-2-16,4-12-1 16,0 0 0-16,2-2 0 15,-2 2 2-15,0-2 0 0,2 2 0 16,3 0 0-16,-5-2 1 15,0 2 1 1,2 0-3-16,-2-2 1 16,0 2 2-16,6-2 0 15,-4 2-1-15,1 0-1 0,-3 0 0 16,0 0-2 0,2 0 1-16,-2 0-1 0,2 6 0 15,1-10 0-15,-1 4 0 0,0-2 2 16,1 2-2-1,3 0 1-15,0 0 0 16,21 4-1-16,-20-6 1 16,2 4 0-16,0 0-1 15,0 0 1-15,11 3-1 16,42 2 0-16,-53-7-2 16,-2 0 1-16,0-1-24 15,-3-2-73-15,7 0-42 16</inkml:trace>
  <inkml:trace contextRef="#ctx0" brushRef="#br0" timeOffset="23939.24">17918 5126 379 0,'-18'-23'69'15,"18"21"-52"-15,0-2-8 16,0 2-9-16,0-1 2 15,2 2-2-15,2-1 0 16,-4 2 0-16,0 0-1 16,-2 0-2-16,0 0 1 15,0 2 2-15,-1-1 11 16,1 2 0-16,2-3 0 16,-2 0-1-16,2 0-7 15,0 2 8-15,0 2 10 0,0 6-9 16,-2 51-2-16,2-42-4 15,0 3-1-15,2 3 1 16,-2 1-6-16,4 20 5 16,23 84-5-1,-22-116-2-15,1-4 2 0,2-4 0 16,-2 0 0-16,7 8-2 16,3-6 5-16,30-12 7 15,-36-2-4-15,-4-4-4 16,3-1 0-16,-3 0-1 15,8-15 1-15,-3-6-2 0,12-88 3 16,-21 99-3 0,-2 2 0-16,0-2 1 0,-2 3-1 15,0-15 2 1,-10-54 2-16,12 77-4 0,-2 4 1 16,0 0-2-1,-1 2 1-15,1-4-18 0,0 4-8 16,2-1-12-16,0 5-16 15,0 0-15-15,0 3-23 16</inkml:trace>
  <inkml:trace contextRef="#ctx0" brushRef="#br0" timeOffset="24984.3">18901 4586 301 0,'-3'-4'25'0,"3"0"-2"16,-2-7 9-16,-10-10 20 15,8 13-3-15,4 2-16 0,0-3-3 16,0 3-2-1,-2-8-7-15,0 3 3 16,-5-20 3-16,5 33-6 0,-3-2 2 16,1 3-12-16,-3 1-4 15,-8 10 9-15,-10 9-13 16,-82 140 10-16,94-122 3 16,-3 7-1-16,3 2 7 0,2-3-17 15,-11 48 11 1,-1 188-15-16,29-245-1 0,8-3 0 15,-1-4-6 1,6-5-1-16,16 27-25 0,7-10-13 16,110 41-41-1,-128-78-141-15</inkml:trace>
  <inkml:trace contextRef="#ctx0" brushRef="#br0" timeOffset="25987.15">19379 5117 253 0,'-4'0'64'16,"2"-2"-57"-16,-5 0-6 16,-2-10 0-1,9 12-1-15,0-2-3 0,0 2-57 16</inkml:trace>
  <inkml:trace contextRef="#ctx0" brushRef="#br0" timeOffset="26086.85">19364 5107 112 0,'-2'-2'0'15</inkml:trace>
  <inkml:trace contextRef="#ctx0" brushRef="#br0" timeOffset="27437.34">19323 5071 194 0,'-2'-2'44'16,"-7"0"-28"-16,7 2 12 15,2 0 2-15,0 0-2 16,0 0-5-16,0 2-4 0,2-2 4 16,-2 2-5-1,0-4-2-15,0 0 4 0,2 2-4 16,-2 0 10 0,0 0 1-16,3 0-16 0,-1 0-2 15,0 2-5-15,-2-2-4 16,2 0-1-16,3 2 1 15,2 2 8-15,41 13 0 16,-36-12-7-16,1 3 5 16,3-2 3-16,-1 0-1 0,14 8-3 15,2-2-4 1,65 11 6-16,-88-23-5 0,0 0 0 16,-1 0-2-1,-1 0 1-15,4 0-1 0,-2 0-5 16,1 10-50-16,-9-13-32 15,-2 3-46-15</inkml:trace>
  <inkml:trace contextRef="#ctx0" brushRef="#br0" timeOffset="27886.27">19819 4953 67 0,'-3'-6'348'16,"0"0"-295"-1,6 0-50-15,2-6 0 0,1 2 9 16,50-29 11-16,-43 33-7 0,0 5-11 15,1 1 7 1,-3 1-3-16,11 4 8 16,-1 4-12-16,19 48-4 15,-43-43 16-15,-1 4 4 16,-2 0-9-16,-2 2-1 16,-7 19-1-16,-52 106-1 15,53-118-1-15,-1-2-6 16,-1 6 8-16,3-5-5 15,-14 24-3-15,3-4-4 16,-5 42 2-16,33-82-5 16,2 0 1-16,2-1 4 15,1-4-4-15,9 5 4 0,3-6-21 16,71-12-11-16,-74 4-34 16,-3 0-47-16</inkml:trace>
  <inkml:trace contextRef="#ctx0" brushRef="#br0" timeOffset="28107.34">20584 5340 400 0,'0'14'33'0,"6"-1"-17"16,-4 4 2-16,-2-1 30 15,2 14 3-15,-10 72-41 16,6-84-10-16,2-2-1 16,-2-4 1-16,2-2-33 15,-2 15-64-15,4-10-109 16</inkml:trace>
  <inkml:trace contextRef="#ctx0" brushRef="#br0" timeOffset="28487.11">21233 5143 459 0,'3'-14'26'0,"3"-2"-22"0,5-2 3 16,-2 1 49-1,9-19-18-15,4-1-14 0,33-55-13 16,-49 83 6 0,-4 3-9-16,0 5-7 0,-2-1-2 15,2-2 1 1,0 14-1-16,-2-1 1 0,2 6 14 16,-2 1 3-1,0 2 0-15,3 18-10 0,-3 3 1 16,4 88-5-16,-4-109 0 0,2 1-3 15,-2-1 1 1,2 0-1-16,-2 18 0 0,2-4-21 16,0 42-15-1,2-70-27-15,-2-2-61 0,2 0-79 16</inkml:trace>
  <inkml:trace contextRef="#ctx0" brushRef="#br0" timeOffset="28937.14">21752 4367 282 0,'-7'-2'182'16,"7"2"-170"-16,5 4-11 15,4 3 1-15,9 8 42 16,89 96 5-16,-85-78-24 0,0 4 11 16,-4 1 9-16,0 5-9 15,11 36-14-15,-9 3-7 16,-11 165 1-16,-22-201-8 16,-1 4-7-16,-3 0 4 15,-4 0-5-15,-16 49-4 16,-6-5-21-16,-97 147-57 15,117-210-50-15,3-6-67 0</inkml:trace>
  <inkml:trace contextRef="#ctx0" brushRef="#br0" timeOffset="31047.34">14638 2607 345 0,'-15'-8'60'15,"10"11"-21"-15,1 9-14 0,-6 5 5 16,4 6 28-1,-12 24-22-15,-6 15-19 0,-79 185 3 16,78-197 1 0,-1 4 0-16,-3 1-4 15,0-5-12-15,-25 50 0 16,-77 165-3-16,122-236-2 16,4-7-1-16,3-6-7 15,4-8-9-15,0 15 7 0,8-16 10 16,43-37 1-16,-35 3 11 15,0-4-10-15,2-3-4 16,0 1 2-16,18-34-6 16,-3-8-1-16,54-165-7 15,-82 196 10-15,-2-4 4 16,-3 0-7-16,-2 2 7 16,5-41 0-16,-5-115 1 15,2 196-1-15,0 4-4 16,-2 2 3-16,0 0 1 0,2 2-13 15,2 6 13-15,36 52 4 16,-24-47-1-16,2 4-3 16,-2 2 1-16,2 0 0 15,15 20 2-15,3 6 0 16,70 108-1-16,-92-124 0 16,-3 2 1-16,-2-5-3 15,0-2 2-15,8 24-1 16,12 66 2-16,-29-102-2 0,0-3 8 15,0 0-6 1,-2-3 10-16,-4 11 8 0,-8-4-14 16,-68 28 5-1,55-37 3-15,0 1-6 0,0-2 4 16,1 1 1 0,-23 0-3-16,4-1-11 0,-57-6-1 15,98 1-5-15,4 2-33 16,2-2-83-16,2 4-121 15</inkml:trace>
  <inkml:trace contextRef="#ctx0" brushRef="#br0" timeOffset="32667.27">24958 2623 343 0,'-9'-4'27'15,"5"-1"-5"-15,-5-2-10 16,2 2 20-16,-6-6 7 15,11 11 0-15,0-3-6 0,-1 2-1 16,1 1-9 0,0 0 2-16,-2 0-4 0,-4 1-10 15,8-1 0-15,0 0-11 16,3 3-1-16,-3-3-3 16,5 0-5-16,14 13 9 15,-10-10-1-15,1 0 0 16,0 0 1-16,1-2 4 0,12 2-3 15,1-1 4-15,55-2-4 16,-73 0 0-16,3 0-1 16,-5 2 0-16,3-2 0 15,4 2 0-15,-2-1-1 16,11 12 0-16,-17-11 2 16,-1 0-1-16,0 2 0 15,0 0-3-15,5 4 3 16,17 36 0-16,-17-34 0 0,-1 0 0 15,0 0 0 1,0 3 0-16,7 10-2 0,-3 4 0 16,21 68 2-1,-29-77 0-15,2 2 1 0,-4 1-1 16,2-2 0 0,-2 20 0-16,0-1 0 0,-20 64 0 15,13-92 2-15,1-2-2 0,0-1 1 16,-4-1 1-1,-5 9 7-15,-52 14-6 16,47-26-3-16,-1-1 1 16,2-2-1-16,1-2 0 15,-20 2-5-15,7-4-1 16,-38-14-19-16,66 16 3 0,3 0-14 16,3 2-44-1,1-4-18-15,3-2 27 0,6-2-35 16</inkml:trace>
  <inkml:trace contextRef="#ctx0" brushRef="#br0" timeOffset="33026.86">25386 3039 257 0,'2'9'152'0,"-4"0"-145"16,4 28-6-16,0-27 5 16,3 0 19-16,-2 3-3 0,3 2-3 15,5 12-10 1,36 52 4-16,-36-70-6 0,0-2 0 16,0-1 5-1,-2 0-4-15,14 5-8 16,-6-4 9-16,34-9 9 15,-46-2-3-15,-1-2 0 0,1-2-8 16,-2-3 3-16,3-10-2 16,-2-2-8-16,-4-62 3 15,0 71-2-15,-2 2 0 16,2 0-1-16,0 2-14 16,0-7-16-16,2-16-40 15,-2 29-77-15</inkml:trace>
  <inkml:trace contextRef="#ctx0" brushRef="#br0" timeOffset="35817.33">27808 764 217 0,'4'-2'0'15,"-1"-4"-1"-15,3-2 1 16,-4 2 21-16,6-12 11 15,-6 15-4-15,-4 3-9 16,2 0-10-16,0-1 2 16,-3-2-3-16,3 3 8 15,0 0-1-15,0 0-13 16,-2-1 1-16,2 1 6 0,2 0-1 16,-2 0 6-16,0 1 3 15,0-1 8-15,0 0 1 16,-2-1-10-16,2 1 3 15,0 0 0-15,-3 0-7 16,6-3 4-16,-3 3-7 16,0 0 4-16,-3 0-7 15,3 0-5-15,0 3 10 16,5-6 3-16,-7 2-13 0,-1-1 4 16,3 0-4-1,0 0 5-15,0-1-3 0,-2-1 0 16,-9-3-2-16,11 3 8 15,0 2-9-15,-2-1 0 16,0 3 1-16,0-6 3 16,0 5-4-16,-3-13-2 15,0 15 2-15,3-2 6 0,2 1-5 16,-4-3 0 0,-3 3 0-16,-13-8 5 15,15 8-6-15,1-2-6 16,0 2 6-16,-1 0-2 0,-6 0 6 15,0 2-5-15,-27 17 2 16,30-18 4-16,-2 5-5 16,-3 0-5-16,-3 5 5 15,-11 7 3-15,-4 6-1 16,-78 64-4-16,91-68 4 16,1 0 0-16,-1 2-2 0,5 2-3 15,-14 24 3 1,-33 125 0-16,49-143-1 0,8 0 1 15,3 2 0 1,0 0 1-16,3 28-1 0,5-2-6 16,48 102 4-1,-41-141 2-15,1-1-9 0,4-6 6 16,0 2 3 0,18 10-1-16,2-6 1 0,69 10-7 15,-98-30 7-15,5-2-2 0,-1-4 2 16,1 2 0-1,13-10 0-15,51-50-3 16,-75 52 2-16,0 2-10 16,-1 0 1-16,-2 2 9 0,0-14-1 15,-2 3 2 1,-22-38-5-16,13 48 4 0,-4 1-8 16,1 1 2-1,-1 0 7-15,-7-9 0 16,0 7 0-16,-18-10-1 15,36 21 1-15,0 2 8 16,2-2-8-16,0 0-1 16,-3 2-1-16,10 10 0 15,-5-5 4-15,6 0-1 0,0 1 0 16,3-2 11-16,7 9-6 16,7-3-5-16,71 20 4 15,-81-31-1-15,-1 2-4 16,-1 0 0-16,0 0-31 15,9 0-49-15,-6 2-78 16</inkml:trace>
  <inkml:trace contextRef="#ctx0" brushRef="#br0" timeOffset="44967">29181 688 121 0,'-7'-6'96'16,"7"-6"-64"-16,-3 12-12 0,3-3-2 16,3 3 1-1,-3-1 1-15,0-2-1 0,-3-1 7 16,10-10-13-16,-9 13-3 15,2-4 7-15,0 4 6 16,0-1-10-16,0-4 3 16,2-5-6-1,-9 11 9-15,7 0 2 16,0 2 0-16,-2-2-2 0,0 2 6 16,2-2-15-16,-6 7 5 15,3-7-4-15,1 0 6 0,0 1-13 16,-3 7 3-1,-6 8-1-15,-2 15 8 16,-47 135-10-16,44-120 7 16,3 4-7-16,-3 4 13 0,5-1-9 15,-16 50-6 1,-29 206 2-16,50-266 1 0,8-5-4 16,4-4-2-1,-1-3 2-15,9 30 2 16,6-9-3-16,60 67-7 15,-64-107 2-15,-3 2-24 0,3-2-25 16,-1 0-32-16,12 10-62 16</inkml:trace>
  <inkml:trace contextRef="#ctx0" brushRef="#br0" timeOffset="50586.84">31008 1552 199 0,'2'-13'277'0,"-18"-24"-222"0,16 33-15 15,5 0-5 1,-8 4 13-16,6-2 8 0,-3 2-35 16,-3 2-10-1,1 0-7-15,2 0 1 0,-2-1-5 16,2 8 0 0,0 7 8-16,0 6 2 0,-9 76-8 15,3-82-4-15,1 1 4 16,-2 2 6-16,2-5-8 15,-1 16-34-15,0-4-18 0,14 21-21 16,-4-47-60 0,4-3-86-16</inkml:trace>
  <inkml:trace contextRef="#ctx0" brushRef="#br0" timeOffset="50947.46">31317 1187 534 0,'-6'-4'62'15,"4"2"-62"-15,2-4 5 16,0 2-4-16,15 0 24 0,-11 1-18 16,3 3-1-1,2 3-6-15,-2-1 8 0,11 0-8 16,39 18-1-16,-41-17 0 15,-3-2-15-15,1 0-61 16,-1-1-49-16,14 3-119 16</inkml:trace>
  <inkml:trace contextRef="#ctx0" brushRef="#br0" timeOffset="51567.37">31801 1205 395 0,'2'-6'65'0,"3"1"-47"0,-3-4 18 16,0 1 12-1,4-8-5-15,3-4-24 0,30-57-2 16,-35 59 3 0,0 0-13-16,5 1 8 0,-5 0 4 15,10-14-17 1,19-56-2-16,-30 81 2 0,-3 3 1 16,2 0-3-1,-2 3-7-15,2 0 2 0,-2 0 2 16,0 16-11-1,2-6 13-15,2 4 1 0,2 3 13 16,0 6-10-16,3 16 1 16,-1 4 7-16,21 104 1 15,-26-124-10-15,-1 0 0 16,0-3 1-16,1-2 3 16,-1 20-6-16,7 47-2 15,-9-76 2-15,2-3 0 0,-2 0-8 16,2-2-20-1,0 7-34-15,0-6-30 0,3 10-92 16</inkml:trace>
  <inkml:trace contextRef="#ctx0" brushRef="#br0" timeOffset="53067.18">29869 1187 414 0,'-14'-12'36'16,"8"1"-17"-16,-12-9 20 16,-31-33 8-1,36 46-9-15,1 1 1 16,4 5-19-16,-1-3-1 0,-13-3-6 16,1 5 4-16,-46 26-14 15,50-16 0-15,-1 9-2 16,0 1 5-16,5 2-3 15,-18 16-6-15,4 10 6 16,-27 101 1-16,52-126-4 16,6-1-7-16,1-2 7 15,2 1-4-15,6 17 5 16,63 53-4-16,-59-80 2 16,0-1-3-16,0-2 4 15,5-4-7-15,20 4 7 0,6-6-1 16,103-37 1-16,-126 22-2 15,-4-3 0-15,2-5 0 16,-5 1 2-16,20-18-5 16,-11-3 5-16,6-94 1 15,-42 110 3-15,0 4-8 16,-4 2 8-16,-3 2-2 16,-11-18 4-16,-71-34-6 15,81 64 0-15,1 6-1 0,1 1-32 16,3 1-19-16,-15 6-17 15,5 3-24-15,-23 45-78 16</inkml:trace>
  <inkml:trace contextRef="#ctx0" brushRef="#br0" timeOffset="55548.19">32228 449 273 0,'-2'-4'9'16,"2"3"1"-16,5-6 9 15,-8 5-4-15,3 2 13 0,0 0-11 16,0 0-11 0,0-2 9-16,0 2 1 0,3 2 14 15,-3-2-3-15,0 0-17 16,0-2 0-16,0 2-2 15,0 0-8-15,-3 0 0 16,3 0 1-16,0 0 1 16,0 0-2-16,0 0-4 0,3 0 4 15,-6 0 2 1,-1 2-1-16,6-4 1 16,-2 2-2-16,2 0 14 15,-2 0 4-15,3 0-1 0,-3 0 1 16,2 0-7-16,-2 0-7 15,-2 0-4-15,2-2 2 16,0 2 4-16,0 0-6 16,0-2 2-1,0 4-2-15,0-2 7 0,0 2-5 16,0-2 3-16,2 0-4 16,-2 0 10-16,5 2-6 15,-5-2-2-15,0 0-3 0,0 0 3 16,0 0-3-1,0 2 0-15,2 2 0 0,15 20 4 16,-12-18-4 0,2 0-1-16,-3 2 1 0,0-1 1 15,7 7 1 1,18 35-4-16,-21-39 4 0,-2 4 4 16,1-1-4-1,-5-2 1-15,6 17-2 0,2 4 5 16,12 91-5-16,-20-97-1 15,1-2 3-15,-1 4 2 16,2 0-5-16,3 28-1 0,-1 3 1 16,10 135 9-1,-18-164-7-15,-3 0 4 0,1 0-5 16,4-2 12 0,-13 30-5-16,-23 103-4 15,24-137 4-15,2-6-1 16,1 0-5-16,3-3-2 0,-11 14 3 15,7-7 3-15,-15 24-6 16,25-42-2-16,-2-4 2 16,2 2 2-16,0-2-1 15,0 3-2-15,0-3-1 16,2 0 1 0,0 0 1-16,-4 0-7 0,2 0 7 0,0-3 0 15,0 3-1 1,4 3 0-16,-4-6 0 0,-2 1 1 15,2 2 0 1,0 0-4-16,0-1 4 16,0 1 0-16,7 3-2 15,-7-5 1-15,0 1-2 16,0 1 2-16,-3 0 1 16,3 0-4-16,0 0 4 15,3 1 1-15,-3 1 0 16,0-4-2-16,0 2-1 0,0 0 2 15,0 0 0-15,0 0-2 16,0 0 2-16,-3 0 2 16,3 0-1-16,0 0-2 15,0 0 2-15,0-1 1 16,0 2-2-16,0-1-5 16,0 0 5-16,0 0 2 15,0-1-2-15,3 1 0 16,-3 1-4-16,-3 1 4 15,3-2 0-15,0 0-3 0,0-2 3 16,0 2 3-16,3-1-1 16,-1 4-4-1,-4-5 3-15,2 2-1 0,0 0 0 16,0 0-5-16,0 0 5 16,0 0 0-16,-3 2 1 15,3-4-2-15,0 2-4 16,3 0 4-16,-3 0-4 15,0-1-4-15,0 1 8 0,4 3 0 16,-6-5 0 0,2 2-1-16,0 0 4 0,0 0-2 15,0 0 0 1,2 5-5-16,-2-5 5 0,0 0 2 16,0 0 0-1,0 0-4-15,2 0 4 0,-2 0-2 16,4 1 0-16,-4-1-3 0,0 0 3 15,0 0 1 1,0 0 1-16,0 1-4 0,0 2 4 16,4 1-2-1,-4-6 0-15,2 2-7 0,-2 0 7 16,2 0-1 0,0 0 4-16,0-2-6 15,-2 4 6-15,0-2-2 0,0 0-1 16,0 0-3-16,0 0 3 15,0 0 1-15,0 2 1 16,0-2-4-16,0 0 4 16,2-2-2-16,-2 2 0 15,0 0-5 1,2 0 5-16,7 2 1 0,-9-4 1 16,0 2-4-16,0-2 5 15,0 2-3-15,0 0 0 16,2 2-4-16,-2-4 4 0,0 4 0 15,0-4 0 1,-2 2-1-16,2 0 0 0,0 0 1 16,2-4 0-1,-2 5-2-15,-2-1 2 16,2 0 0-16,0 0-2 16,0 3 0-16,-2-6-24 0,4 3 8 15,-2 0-12-15,-2-2-41 16,2-1-51-16,0 1-99 15</inkml:trace>
  <inkml:trace contextRef="#ctx0" brushRef="#br0" timeOffset="56054.78">29726 1279 349 0,'-8'-6'0'0,"-13"-6"-52"15,25 8-122-15,-4 4 174 16,4-2 22-16,-4 2-22 0,4-3 0 15</inkml:trace>
  <inkml:trace contextRef="#ctx0" brushRef="#br0" timeOffset="62597.55">27688 2789 261 0,'-34'-32'43'0,"34"27"-18"0,-4 4-21 15,4-1 13 1,0-1 13-16,-2-2-4 0,-2 2-16 16,-2-6-9-1,4 9 7-15,2-2 4 0,-2 2-1 16,0 0 2 0,0 0 8-16,-1-2-7 15,-5 2-4-15,8 0 6 16,0 0 3-16,2 0-10 15,-4 0 0-15,4 0 7 16,7 2 3-16,-9-6-11 16,-3 4 5-16,1-2-7 15,2 2 13-15,0-2-7 0,0 2-7 16,5 0 8-16,-5 0 1 16,0 0-10-16,-3 0-1 15,3 2 0-15,0-2-2 16,17 8-1-16,-11-8-6 15,5 2 6-15,5-2 8 16,-1 2-7-16,14-2 0 16,4 0 1-16,75-4 4 15,-97 4-6-15,2-2-2 0,-2 2 2 16,0 0 1 0,7-2-1-16,-3 0-2 0,14-4 2 15,-26 6 6-15,-6-2-5 16,3 2 3-16,0 0-3 15,0-2 7-15,-2 2-8 16,0-2 1-16,2 2 2 16,-2 0-1-16,2 2-2 0,-2-2-12 15,2 2 10 1,-4 8 0-16,4-4 4 0,0 7-5 16,0 0 6-1,2 3 0-15,2 13-3 0,5 10-3 16,44 99 3-16,-37-110 2 15,0 1-1-15,-4-1-2 16,5 0 2-16,12 28 2 16,48 105-3-1,-70-142-5-15,-4-2 5 16,-1-3 2-16,-4 0-2 0,-1 11-3 16,-8 0 3-16,-67 31 9 15,56-50-8-15,-3-2 0 16,0 0-1-16,2-4 6 15,-25 2-6-15,4-4 0 0,-63-18-9 16,100 16-6 0,3 2-35-16,4-2-70 0,2 2-133 15</inkml:trace>
  <inkml:trace contextRef="#ctx0" brushRef="#br0" timeOffset="63017.06">29397 2689 482 0,'-10'-10'50'0,"4"2"-20"15,-12-11 13-15,1 6 1 16,-37-9-12-16,43 22 1 16,-3 2-23-16,3 3-8 15,-2 6-2-15,-16 12 13 16,-80 136-1-16,86-115 4 0,4 7-12 15,-2-1 13 1,3-2-17-16,-13 48 1 16,7-4-1-16,4 142 0 15,31-209 0-15,5-5-8 16,-1-2-25-16,7-2-22 16,18 14-57-16,7-10-108 15</inkml:trace>
  <inkml:trace contextRef="#ctx0" brushRef="#br0" timeOffset="65267.05">30245 3007 299 0,'-2'-4'52'15,"0"-5"-19"-15,0 3-10 16,-2-15 0-16,4 20-1 16,-2-2 3-16,2 3-2 15,-3-1-6-15,-2-2 8 16,-12-3 4-16,8 5-11 16,0-3 6-16,0 1-4 15,-2 2-5-15,-9-4 6 16,-1 4-10-16,-41 4 1 0,47 1-8 15,1 3 0 1,-1 3-4-16,-1 1 1 0,-15 14 5 16,-1 3-5-16,-51 84 2 15,75-94-3-15,2 2 2 16,3 0-2-16,3 0-1 16,0 18 1-16,42 72-1 15,-28-100 0-15,1 3-2 16,6-4 3-16,-3-1 0 0,20 9-3 15,4-3 3-15,96-1 0 16,-114-24 4-16,1 1-4 16,-1 1-6-16,1-5 6 15,24-12 0-15,-6-4-8 16,67-84 7-16,-100 93 2 16,-6 0 2-16,-2 0-3 15,-2 4 0-15,-2-21 0 16,-45-64 4-16,28 86-4 15,0 0 0-15,0 1 0 16,1 4 10-16,-16-12-10 0,3 6 0 16,-40-8-1-1,62 28 1-15,2-3-37 0,1 4-7 16,-1 1-25 0,-5 4-26-16,4 2-29 0</inkml:trace>
  <inkml:trace contextRef="#ctx0" brushRef="#br0" timeOffset="65959.28">30865 3273 384 0,'8'-10'64'0,"2"-1"-20"16,5-5 29-16,-17 16 0 0,0 0-31 16,2 0-13-16,-2 0-29 15,-1 0 3-15,3 2-3 16,0 29-2-16,0-13 2 16,-2-3 22-16,-2 2-19 15,-2-2 2-15,-4 18-4 16,-28 61 7-16,32-82-8 15,1 0-8-15,1-1-9 16,4 0-35-16,-5 7-52 16,5-2-70-16</inkml:trace>
  <inkml:trace contextRef="#ctx0" brushRef="#br0" timeOffset="67477.02">31494 3002 146 0,'-6'-4'227'0,"-11"-9"-201"15,17 13-16-15,2-2-1 0,-4 2 12 16,2-1 3-1,0 1 3-15,0-3-13 0,0 3-2 16,0 0 12 0,0 0-1-16,0 0-12 0,0 0 3 15,0 0-5 1,0 0 13-16,-2 0-15 0,2 0-5 16,2 0-2-16,-2 3 0 0,2-3-3 15,5 0 2 1,30 7 2-16,-25-7 5 0,-1 3-6 15,3-3-4 1,-3 4 4-16,13-2 4 0,1-1-1 16,44 3-6-1,-60-4 6-15,-3 0 0 0,-2 0-3 16,-2-1-4 0,8 1 4-16,-8 1 8 15,-2-1-7-15,-2-1 5 0,2 1-3 16,-2 0 12-16,-2 0-11 15,-2 0-3-15,-31-4 2 16,24 0 2 0,-1 2-3-16,1-1-4 15,-1 2 5-15,-10-5 0 0,-3 1-3 16,-47-9-7-16,61 14 7 16,2-1-2-16,4-2 1 15,-2 3-6-15,-4-2 0 16,0 1 2-16,13 1 4 15,0 0-14-15,0 0 2 16,2 0 4-16,0 1-19 16,0 1 4-16,14 5-20 15,-7-7-38-15,-3 1-26 16</inkml:trace>
  <inkml:trace contextRef="#ctx0" brushRef="#br0" timeOffset="69402.91">31525 2979 269 0,'-8'-3'0'16,"-2"-3"4"-16,-11-8 27 15,17 11 6-15,2 2 5 16,0-2-10-16,-3 2-10 0,1-3-4 15,0-2-6-15,-1 1-2 16,7 4 11-16,-2 1-6 16,0 0-3-16,0 0-7 15,3 0 4-15,-6 1-9 16,6 4 1-16,-3-4-1 16,0-1 5-16,4 2 1 15,-2 1 13-15,7 1-2 16,36 4 19-16,-34-7-17 0,7-1-14 15,-5 2 3 1,2-2 1-16,12 0-8 0,2 0 5 16,45-6-4-1,-63 1 12-15,-1 1-5 0,4-2-8 16,-3-3 8 0,14-3 3-16,2-4-11 15,46-46 1-15,-61 48 2 16,-4-2 4-16,1 2-8 0,-3 0 2 15,8-16-1 1,9-69 5-16,-19 82-5 0,-2 1-2 16,-2-1 4-16,5 3-1 15,-3-10-2-15,0 4-2 16,2-14 2-16,-4 31 2 16,0 3-2-16,0 0 0 15,-2 0-6-15,2 1 3 16,-2 4 1-16,-2 28-1 15,4-16 3-15,0 4 7 0,0-1-5 16,-5 7 2-16,3 21-2 16,-12 126 7-1,10-150-3-15,2 2-5 0,0-2 1 16,2-3 5-16,0 20-2 16,0-3-4-16,8 49 3 15,-6-78 1-15,-2-2-5 16,0-3 0-16,0 0 0 15,3 6 2-15,-3-4-1 0,7 10-2 16,-7-16 3 0,-2 0-2-16,2 0 0 0,0 1-11 15,0-1 1 1,2 3-6-16,-2-6-14 0,0 3-20 16,2-1-25-1,-2 0-41-15,2-4-46 0</inkml:trace>
  <inkml:trace contextRef="#ctx0" brushRef="#br0" timeOffset="69946.94">32257 2321 358 0,'0'-9'43'16,"2"-1"-38"-16,6 0 20 15,-8 7 23-15,0 2 12 16,0 2-28-16,0-1-28 16,0 5 1-16,0 1 17 0,27 64-9 15,-17-40 9 1,1 0-1-16,3 6 2 0,-3 2 5 15,11 39-5 1,34 181 1-16,-56-214-9 0,0 0-4 16,-5 0 6-16,1 1-8 15,-9 41 1-15,-6-2 0 16,-70 143-9-16,74-197 10 16,-3-2-10-16,5-3 2 15,-1 0-3-15,-12 23 1 16,4-4-1-16,-34 55-2 15,49-90-33-15,-1 4-21 0,0-5-61 16,2 2-119-16</inkml:trace>
  <inkml:trace contextRef="#ctx0" brushRef="#br0" timeOffset="71237.25">28216 4820 326 0,'-7'-40'73'15,"7"34"-40"-15,2 0-15 16,-2-2 26-16,2 2 13 15,-2-6-18-15,3 0-7 16,-3-9-7-16,-5 21 2 16,3-2 6-16,-2-1-18 15,-3 2-14-15,-7 1 5 16,-52 6-5-16,45 2 4 0,-6 3-5 16,4 5 1-16,-2 0-1 15,-24 16 1-15,4 4 1 16,-52 81-3-16,89-103 1 15,6-2 0-15,2 2 0 16,2-1-2-16,3 17 2 16,2-3 0-16,41 53-6 15,-34-70 6-15,-1-2-7 0,1-2-2 16,-1 1 1 0,8 3-10-16,12 5 18 15,-35-17 1-15,2-1 0 0,-2 2 5 16,-1-3-5-16,-4-4 1 15,3-2-2-15,-11-34-2 16,12 38 2-16,1 0 0 16,2 2-5-16,2 0-6 15,-2-3 11-15,7 1 0 16,35-7 0-16,-28 7 0 16,-1 4 0-16,-2 0 0 15,0-2 1-15,14-2-1 16,37-6 0-16,-51 12 0 0,3 0-7 15,-3-2-20 1,0-1-1-16,11 2-10 0,-4 0-23 16,24-8-5-1,-37 7-4-15,-1 0 6 0,0 2-49 16</inkml:trace>
  <inkml:trace contextRef="#ctx0" brushRef="#br0" timeOffset="71587.06">28427 4984 350 0,'0'-3'78'15,"-2"1"-45"-15,0 2-5 16,-2 2 22-16,4 1-7 0,0-2-34 16,-2 5-6-1,-1 4-3-15,-2 8 0 0,-1 8 10 16,-5 76-4-16,13-83-5 15,2-7 6 1,3 1-1-16,0-1-3 16,4 14-2-16,37 23-1 15,-40-49 1-15,1 0 6 0,-3-2-6 16,-2-2 10-16,12-4 6 16,-3-8-17-16,30-71 2 15,-36 71 0-15,-3 0 1 16,3 2-3-16,-3 2-8 15,6-12-3-15,-4 4-14 16,9-16-71-16,-15 30-35 16,10 6-204-16</inkml:trace>
  <inkml:trace contextRef="#ctx0" brushRef="#br0" timeOffset="72066.98">29383 4673 449 0,'-15'-29'58'0,"13"29"-33"16,-3-2 11-16,2 2 23 15,-1 2-26-15,-2-2-31 16,-30 29 1-16,22-10 8 0,-1 3-5 15,-1 6 16 1,3 2-6-16,-16 32 5 0,-2 13 4 16,-48 185-8-1,69-212 5-15,5-1-6 0,5-7-13 16,3-6-6 0,3 37 4-16,12-14-4 0,67 58-2 15,-70-101-21 1,-2-5-7-16,1 1-33 15,-1 0-60-15,14 11-168 0</inkml:trace>
  <inkml:trace contextRef="#ctx0" brushRef="#br0" timeOffset="76598.52">30132 5166 312 0,'0'-3'50'0,"0"-1"-45"0,2 0 21 16,18-10 12-1,-16 9-5-15,1 0-8 0,2 0-7 16,-3-2-2 0,9-5 5-16,33-34-8 15,-40 33 11-15,3 1-11 0,-3 1-10 16,4-1 1-16,7-12 3 15,1 0-6-15,40-50-2 16,-51 64 4-16,-1 2-2 16,1 2-1-16,-5 2 2 15,7-5 0-15,-4 3 11 16,-5 6-10-16,-2 0-3 16,2 0 4-16,-3 3-8 15,1-1 4-15,0 1 0 16,0 27 3-16,2-15 2 0,0-2-4 15,0 2 6 1,0 1-6-16,-3 16 14 0,1 2-10 16,-13 94-3-1,10-104 4-15,3-2 3 16,-3-1-8-16,3-4-1 16,-3 20 3-16,3-8 0 15,6 36-3-15,-6-63-3 16,2 1 3-16,0-2 0 15,2 0-4-15,-2 2-22 0,14 3-7 16,-11-4 14-16,1 2-19 16,0-2-39-16,3 0-55 15</inkml:trace>
  <inkml:trace contextRef="#ctx0" brushRef="#br0" timeOffset="76927.32">31201 5336 446 0,'9'10'35'0,"-4"44"1"16,-3-38 11 0,-2 4 1-16,0 0-24 0,0-2 4 15,-2 19-21 1,-16 80-3-16,16-106-1 16,0-3-3-16,-1-1-3 15,3 2 1-15,-2 5-33 0,4-2-50 16,3 16-49-16,-1-27-101 0</inkml:trace>
  <inkml:trace contextRef="#ctx0" brushRef="#br0" timeOffset="78577.31">31623 5067 281 0,'-2'6'35'15,"2"-6"-11"-15,0 0 17 16,0-2 11-16,2 2-10 0,-2 0 2 16,0 0-4-16,4 0-8 15,-4-2 1-15,2 2-9 16,0-6 13-16,5 0-14 15,5-9-15-15,3-4 6 16,59-69-7-16,-63 67-4 16,-1 5-3-16,2 0 0 15,-1 2 2-15,11-16-2 16,29-34-1-16,-49 60 1 0,6 2 0 16,-6 0-4-1,-2 0 0-15,4 2-3 0,-2-3 5 16,-2 16-3-16,5-5 4 15,-1 4 1-15,0 4 7 16,4 2-6-16,2 21 7 16,1 4-2-16,23 116 4 15,-29-133-8-15,-3-4 1 0,-2 0 0 16,0-2-3 0,0 19 2-16,2 51-4 15,-2-89 2-15,0 3-20 0,2-1-20 16,3-1-17-16,-3 2-7 15,4-4 14-15,21-35-14 16,-18 17-87-16</inkml:trace>
  <inkml:trace contextRef="#ctx0" brushRef="#br0" timeOffset="78867">32298 4586 434 0,'8'4'10'0,"11"8"12"0,0 6 11 16,2 4 9 0,16 24 11-16,3 17-6 0,61 171 1 15,-92-184-21-15,-9-1-8 0,-5 2 9 16,-3 0-1-1,-11 55-16-15,-88 197 6 16,83-263-11-16,2 0-3 16,-1-4-3-16,6 0-9 0,-20 34-58 15,6-2-162 1</inkml:trace>
  <inkml:trace contextRef="#ctx0" brushRef="#br0" timeOffset="95376.84">23181 2039 329 0,'-5'-8'18'16,"0"0"12"-16,3 2 14 15,-2-9-19-15,-3 2-3 16,-11-27 23-16,11 36-14 16,3 0-5-16,0-2-5 15,-1 2-14-15,-1-4 4 16,-1-7-10-16,7 15-1 16,0-1 0-16,2-1 0 15,3-2 0-15,10-6 3 0,14-8 0 16,152-89 3-1,-128 87-2-15,0 0-1 16,3 1-3-16,6 2 2 0,65-15-1 16,8 8-2-16,285-6 2 15,-355 39-1-15,-1-6 0 16,2 1 0-16,-6 2 0 16,59 4 1-16,201 17 0 15,-285-26-1-15,-6-1-1 0,-6 0 1 16,-6 0 0-1,20 0 0-15,-14 0-1 0,4-1 1 16,-29 1-32 0,2 0 30-16,-2 0-14 0,-1-3-37 15,-3 0-35 1,-4-6-13-16,-38-23-177 0</inkml:trace>
  <inkml:trace contextRef="#ctx0" brushRef="#br0" timeOffset="95897.75">24825 1333 310 0,'-5'-6'31'0,"1"0"-16"0,2 4-8 15,2 2 19-15,0 2 5 16,0-2-15-16,0 0-5 15,2 2-7-15,21 21 15 16,-11-14 10-16,4-1-17 16,4 2 5-16,2-1 7 15,25 7-19-15,9-2 6 16,149 15-4-16,-167-26 1 16,-1 1-2-16,-1 1-4 15,-2 4 4-15,39 9-6 16,-2 1-2-16,143 51 2 15,-189-62-3-15,-5 5 2 16,-5-3 0-16,1 0-4 16,10 10 5-16,28 27 0 15,-54-42-3-15,-2-1 3 16,2-2 0-16,-2-2 3 16,-3 6-1-16,-1-2 2 0,-25 11 5 15,10-9-2-15,-3 1-4 16,-5 3 4-16,-5 2 1 15,-26 9 4-15,-7 2 2 16,-128 63-13-16,168-70 6 16,4-2-7-16,3 1-1 15,1-3 1-15,-17 11 0 16,-26 32-3-16,54-49-8 16,6-6-28-16,2 4-12 15,2 0-37-15,0 4-49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25:15.396"/>
    </inkml:context>
    <inkml:brush xml:id="br0">
      <inkml:brushProperty name="width" value="0.05292" units="cm"/>
      <inkml:brushProperty name="height" value="0.05292" units="cm"/>
      <inkml:brushProperty name="color" value="#FF0000"/>
    </inkml:brush>
  </inkml:definitions>
  <inkml:trace contextRef="#ctx0" brushRef="#br0">25622 5526 169 0,'-13'-10'39'0,"10"10"-30"15,3-2 1-15,-2-1 19 16,2 2-11-16,-2-3 8 16,2 1-4-16,-4-6-8 15,1 7-5-15,-1 0-2 16,4 2-5-16,-2-2 7 16,-2 0 0-16,-3 2 0 15,2 4-1-15,3-4 0 16,-3 0 11-16,3-2-9 0,-2 2-7 15,-3-2-1-15,-13 6 3 16,14-4 0-16,1 0-3 16,-1 0-1-16,-2 2 2 15,-5 0 2-15,0 4-4 16,-42 24 2-16,41-24-1 16,1 2 4-16,1-2-4 15,1 0-1-15,-11 8 5 0,-36 20-2 16,51-28-4-16,3 2 2 15,-3 1-1-15,3-4 1 16,-10 11-2-16,1 0 2 16,-24 41-1-16,25-49 3 15,7-1-4-15,1-1 3 16,-2 5-1 0,-8 7 2-16,3 0-3 0,-27 46 0 15,34-50 3-15,-6 0 0 0,6 0-3 16,0 0 1-1,-5 13-2-15,-7 47 2 0,14-62-2 16,2-2 1 0,0-3-1-16,0 1 0 0,2 12 1 15,0-3-1 1,5 37 0-16,-7-48 2 16,0 3-2-16,3-1 1 15,-3 3 1-15,0 11 1 0,2 0-3 16,9 54 3-16,-11-62-3 15,0 0 3-15,2-2-3 16,0-2 1-16,2 15-1 0,15 47 1 16,-15-64-1-1,-2-1 0-15,2 4 1 0,1-4 0 16,2 12-1 0,2-3 0-16,15 28 0 0,-21-38 3 15,1 0-2-15,0 0 0 16,1 0 2-16,1 5-1 15,4 2-2 1,21 22 0-16,-27-33 2 0,0 5 1 16,1-3-2-16,-1 0-2 15,8 6 0-15,21 15 1 16,-28-18 2-16,1-3-1 16,0 1 1-16,4 0 0 15,3 5-1-15,0 2-2 16,39 26 2-16,-46-32 1 15,1 0-2-15,0-1-4 16,2-1 4-16,11 4 0 16,-3-1 1-16,41 18-3 15,-51-30 4-15,2 7 3 0,0-2-5 16,2 3 3 0,7-3-3-16,34 8 0 0,-44-8 2 15,3 2-2-15,-1-2 0 0,0 2 3 16,11 0-3-1,-2 2-7-15,39-3 7 0,-49-5-2 32,0 1 4-32,0 1 1 0,2 0-1 0,7-2 2 15,3 0-4 1,36-7 0-16,-48 5 0 16,2 5 1-16,-2-2 0 15,2 2-2-15,9-8 2 16,52-9-1-16,-64 14 0 15,3 1-6-15,1-3 3 16,-1 1 6-16,9-3-2 16,0-2 1-16,33-14-1 0,-46 21 2 15,-1 0-3 1,4-1-2-16,-4 2 2 0,9-3-1 16,-1-4 0-1,30-21 1-15,-36 22 1 0,-2 2 1 16,3 0-2-16,-3-1-2 15,8-6 2-15,26-29 0 16,-38 36 1-16,0 0 0 16,3 0-1-16,-1-2 3 15,4-8-3-15,0 0-1 16,21-35 1-16,-24 42 2 0,-1-1-2 16,-2 1 0-1,2 1 0-15,2-10 2 0,-2 3-2 16,7-32-1-16,-11 38 1 15,0 0 1-15,0-1 0 16,0 2-2-16,0-9 2 16,-9-36 1-16,7 45-2 15,0 2 0-15,0-2 0 16,2 2 1-16,-8-7-1 16,4 0 0-16,-19-19 0 0,19 28 7 15,-2-2-4-15,1 0-1 16,-1 0-1-1,-8-4 5-15,3-3-6 0,-29-22 2 16,33 24-1 0,0 4 2-16,1-3-3 0,2 1 0 15,-7-9 0-15,-24-38 0 16,31 46 1-16,0 2-2 16,-1-2 2-16,3 1 1 15,-6-5-2-15,0-1-2 16,-18-31 2-16,21 40 1 0,-1-2 0 15,1 2-2 1,-1-1 2-16,-6-12 0 0,1 1-1 16,-20-48-5-1,29 56 4-15,-5 0 0 0,5-1-1 16,-2 3 2 0,-4-5 0-16,-13-21 0 15,19 30 0-15,-4-1-4 0,2 1 2 0,0 0 1 16,-5-4-4-1,-3 1 4-15,-21-15-1 0,22 17 1 16,5 3-3 0,-3 2-1-16,2-2 5 0,-10-2 0 15,0 3 0 1,-25-12 3-16,32 9-3 16,0 0 3-16,1 2-3 15,-1-2-2-15,-9 1 2 0,-43-3 0 16,53 6-1-16,2 0-3 15,-2 0 2-15,-1 0 2 16,-11 1 1-16,2 1-1 16,-55 13 0-16,59-14-1 15,-2 3 0-15,5-2 1 16,0 2 0-16,-12 0-1 16,4 4-11-16,-23 5-25 15,36-13-6-15,5 3-36 0,0 2-18 16,2-4-54-1</inkml:trace>
  <inkml:trace contextRef="#ctx0" brushRef="#br0" timeOffset="921">25633 6206 246 0,'-6'0'146'16,"-1"3"-108"-1,3-2-34-15,-8 0 28 0,6 2 2 16,-12 3-18-16,18-4-10 0,0-2-4 15,0 0-2 1,0-2-1-16,0 2-11 0,5-3-21 16,-1 6-83-1</inkml:trace>
  <inkml:trace contextRef="#ctx0" brushRef="#br0" timeOffset="2987.84">25859 6002 447 0,'-2'0'26'0,"2"0"-26"16,0 0-56-16,0 0 56 16,0 0 0-1,-2-7 0-15,4 11-54 0,0-4-183 16</inkml:trace>
  <inkml:trace contextRef="#ctx0" brushRef="#br0" timeOffset="3187.71">25938 6117 464 0,'-4'0'23'0,"2"5"-23"16,11-10-31-16,-7 7-38 15,3-2-22-15,-3 3-84 16</inkml:trace>
  <inkml:trace contextRef="#ctx0" brushRef="#br0" timeOffset="3383.91">26057 6274 463 0,'-5'2'54'0,"3"-2"-51"15,-6 0-2-15,4 2-2 16,4-4-28-16,0 0-39 0,0 2-62 15</inkml:trace>
  <inkml:trace contextRef="#ctx0" brushRef="#br0" timeOffset="3575.06">26168 6272 417 0,'-4'8'86'0,"-23"-2"-74"0,25-6-8 16,0-2 6 0,2 2-5-16,0 0-5 0,0-2-27 15,2 0-29 1,7 0-51-16,-5-2-25 0</inkml:trace>
  <inkml:trace contextRef="#ctx0" brushRef="#br0" timeOffset="3847.86">26229 6132 414 0,'-6'0'98'0,"6"0"-82"16,0 0 1-16,0 0 30 15,-2 0-11-15,0-2-24 16,-2-11-12-16,2 12-5 0,-1-5-39 16,-1 2-52-1,2-2-141-15</inkml:trace>
  <inkml:trace contextRef="#ctx0" brushRef="#br0" timeOffset="4020.45">26032 6011 431 0,'-11'3'51'0,"7"-3"-51"16,2 0-6-16,0-3-10 0,-4 3-38 15,4-4 17-15,0-8-20 16,4 6-41-16</inkml:trace>
  <inkml:trace contextRef="#ctx0" brushRef="#br0" timeOffset="4177.89">25996 5916 354 0,'-6'0'73'15,"2"0"-51"-15,2 0 5 16,-1 0 2-16,-4 1-9 0,5-1-20 16,-9 2-2-1,11-2-33-15,-2 0-80 0</inkml:trace>
  <inkml:trace contextRef="#ctx0" brushRef="#br0" timeOffset="10763.59">25888 6035 198 0,'-12'-10'77'0,"12"10"-77"15,0 0-10-15,2 0-20 16,-2 0 30-16,0 0-1 16,2 3 0-16,-2-3 1 0,3 0 1 15,-6 0 1-15,3 0 1 16,0 0-3-16,3 0 0 15,-6 0-47-15</inkml:trace>
  <inkml:trace contextRef="#ctx0" brushRef="#br0" timeOffset="11228.03">25984 5865 276 0,'-3'-4'39'0,"3"-4"-20"0,3 2-5 16,-6-2-1-16,3 8 4 15,0 0-6-15,0 0-7 16,0 0-4-16,0 2-3 16,0-1-37-16,0 4-50 15,0-3-28-15</inkml:trace>
  <inkml:trace contextRef="#ctx0" brushRef="#br0" timeOffset="11407.77">26030 5943 226 0,'-4'6'40'16,"-12"11"-33"-16,16-16-6 0,0 2-1 15,0-1 0 1,0-1-23-16,0 4-21 0</inkml:trace>
  <inkml:trace contextRef="#ctx0" brushRef="#br0" timeOffset="11925.76">26235 6270 73 0,'-8'2'166'0,"-4"-2"-166"16,-15 8-7-16,29-8-91 15</inkml:trace>
  <inkml:trace contextRef="#ctx0" brushRef="#br0" timeOffset="12967.74">25587 6240 56 0,'-2'-2'95'0,"0"2"-62"0,-3 0-33 15,0-2 0 1,10 4 0-16,-10-2 15 0,3 0 1 16,2 0 8-1,-2 0-2-15,2 0 6 0,0 0-7 16,-7 2-6-16,9-2 1 15,-4 0 1-15,4 0 3 16,-2-2-4-16,0 4-11 0,2 0 0 16,-6-4-5-1,6 0-7-15,-4 0-5 0,4 2-20 16,0-2-25 0,3 0 9-16,15-8-16 0</inkml:trace>
  <inkml:trace contextRef="#ctx0" brushRef="#br0" timeOffset="13457.85">25736 6160 239 0,'5'-4'18'0,"-1"1"-18"16,0 0 2 0,5-5-1-16,20-6 17 15,-27 12-3-15,-2-1-4 0,5 2 0 16,-3-2 3-16,5 0-4 15,-1-2-6-15,15-4-1 16,-17 9 1-16,5 0 1 16,-1 0-4-16,2 0 2 0,9-2 0 15,4 2-2 1,46 2-1-16,-60-2 2 16,0 0-1-16,-3 0 2 15,1 2-3-15,5 3 1 16,9 2 5-16,-19-7 2 15,-2 0 7-15,0 1-6 16,0-1 3-16,0 5-6 16,-2-4-4-16,-2 14 3 15,4-15-1-15,-2 2-4 16,2-2 0-16,-2 2-11 0,0-2-19 16,-1 2-52-16</inkml:trace>
  <inkml:trace contextRef="#ctx0" brushRef="#br0" timeOffset="20578.21">28002 6020 121 0,'-5'0'116'0,"-5"3"-111"15,7-3-5-15,3 2 8 16,0 1 6-16,0-3-8 15,0 0-1-15,0 0 8 16,0 0 7-16,0 1-1 16,0-1-5-16,-2 0 1 0,2 0-1 15,0 0-5 1,0 3 0-16,0-3-7 0,0-3-2 16,0 3-1-1,0 0 1-15,0 0 2 0,0-1-2 16,2-4-2-16,-2 2 2 15,3-1 0-15,-1-1 23 16,0 1-11-16,4-8-8 16,19-31 6-16,-21 32-4 15,-1 4-2-15,1-2 2 0,-2 1-2 16,10-10-3 0,-4 0 0-16,34-42 0 15,-34 46 5-15,0 2-3 0,1 2-1 16,-5 3 3-16,10-10-2 15,-5 4-3-15,4 0 0 16,-13 12-2-16,0 2-1 16,-2-1-9-16,0 1-11 15,-1 4-6 1,-10 7-38-16,16-12-79 0</inkml:trace>
  <inkml:trace contextRef="#ctx0" brushRef="#br0" timeOffset="27937.68">29477 5831 519 0,'-7'0'28'0,"-1"3"-28"0,-4-6-12 16,1 8 12-16,9-5 12 0,2 0-12 15,-2 0-1 1,2 0-7-16,0 0 8 0,6-1 5 16,-6 1-5-1,0-1-21-15,0 2-43 0,0 0-71 16</inkml:trace>
  <inkml:trace contextRef="#ctx0" brushRef="#br0" timeOffset="28148.22">29618 5675 457 0,'-3'-4'60'16,"-4"-8"-60"-16,9 7-31 15,-2 5-31-15,0-1-75 16</inkml:trace>
  <inkml:trace contextRef="#ctx0" brushRef="#br0" timeOffset="28338.19">29776 5713 387 0,'-5'2'51'16,"3"1"-43"-16,2 1 12 15,-5 3 22-15,3-1-24 16,4 1-18-16,-2-8-23 16,-2-1-72-16,4 4-113 15</inkml:trace>
  <inkml:trace contextRef="#ctx0" brushRef="#br0" timeOffset="28967.84">30243 6563 564 0,'-2'0'30'0,"2"0"-30"16,2 0-47 0,-2 0 25-16,0-2 2 0,-4-2-103 15</inkml:trace>
  <inkml:trace contextRef="#ctx0" brushRef="#br0" timeOffset="29198.09">30239 6164 440 0,'-6'-4'36'0,"3"0"-24"16,-6-6 21-16,4 4-31 16,3-15-2-16,2 18-22 15,-2-2-13-15,2 4-80 16,0 1-73-16</inkml:trace>
  <inkml:trace contextRef="#ctx0" brushRef="#br0" timeOffset="29397.54">30291 5984 407 0,'-10'4'73'16,"3"-3"-62"-1,1 3-6-15,-3 2 32 0,0 2-6 16,2 5-23-16,7-16-8 0,0 3-7 15,2 0-51 1,-2 3-71-16</inkml:trace>
  <inkml:trace contextRef="#ctx0" brushRef="#br0" timeOffset="47263.23">31808 3829 236 0,'-3'-3'16'16,"1"-2"3"-16,-7 0 18 0,-6-18-1 16,10 22-6-1,3 1-6-15,0 0-8 0,2-3-5 16,-2 2 4 0,-1 1-3-16,-4-12-4 0,7 13 5 15,-2-2-2-15,-2-2-3 16,2 1 6-1,-5 1-8-15,-3-3 8 0,-23-6-2 16,25 10-4-16,-3 0-4 16,-1-3-1-16,-1 3 5 15,-10 0-1-15,-59 7-7 16,60-3 3-16,2 3-2 16,-3-2 0-16,4 1 1 15,-24 4 0-15,3 4-1 16,-64 39-1-16,79-39 1 0,-2 5 0 15,-2 2-1 1,0 0-1-16,-25 19 1 0,2 4 2 16,-81 102-2-1,123-119 0-15,-5 1 0 0,1-1 0 16,1 5 0 0,-12 24-1-16,-42 121-1 15,65-140 3-15,0-3-2 0,2-2 1 16,0 2 0-16,4 32 0 15,3-2 0-15,44 125-8 16,-38-165 8-16,8 0 0 16,-2 0 2-16,4 2-7 15,24 22 12-15,3 0-7 16,122 91 0-16,-145-117-2 16,2 0 2-16,3-2 0 15,-1 0 0-15,31 19-2 16,147 80 4-16,-178-105-2 0,-2 4 0 15,0-4-2 1,-2-2 1-16,29 12 0 0,-3-1 0 16,108 21 1-16,-132-44 1 15,0 0-1-15,0-5-1 16,0 0-3-16,29-5 2 16,2-4 2-16,105-51-16 15,-145 51 11-15,4-4-1 16,-6 2 5-16,4-2 0 15,20-18-2-15,92-87 3 16,-114 104 0-16,3-3 0 16,4 0 0-16,-2 0 2 0,31-25 0 15,0 1-2 1,100-86 0-16,-138 116 0 0,-3 0 5 16,-1-2-5-1,-5 2 3-15,14-14-2 0,-6 0 5 16,18-60 0-16,-29 76-6 0,-2-2 2 15,-6 3 3 1,0-1-4-16,-2-13-1 16,-15-64 3-16,15 73-2 15,-6 0 2-15,6-1-1 16,-3 4 2-16,-8-21 1 16,-1 4-1-16,-33-62 4 0,40 77-7 15,-4 3 7-15,4 0-4 16,-4 1-2-1,-12-18 2-15,0 3-1 0,-59-70-1 16,68 77-4 0,-4 4 4-16,3 0-2 0,0 1 0 15,-18-14-1 1,-67-47 1-16,88 68 0 0,-3 1 2 16,1 0-3-16,-2 2 2 15,-13-8 4-15,0 0-5 16,-50-26-2-16,71 30 2 0,-2 2 2 15,-1 0-1 1,0 2-2-16,-12-10 2 0,-2 0 0 16,-55-28-1-1,71 36-5-15,-3-1 5 0,1 4 0 16,-5 0 1 0,-10 0-2-16,-62 5-7 0,79 0 8 15,0 0-16-15,-3 4-25 0,3 2-8 16,-9 3-13-1,-2 4-33-15</inkml:trace>
  <inkml:trace contextRef="#ctx0" brushRef="#br0" timeOffset="49617.86">31502 4353 193 0,'-2'-11'0'16,"2"-2"-32"-16,0 9 32 0,0 2 0 15,2 0 24 1,-2-2 6-16,2-2 5 0,3 2-2 16,-3-8-4-1,-2 12-10-15,2-3-2 0,-4 3 0 16,0-1-9 0,2-1 2-16,-7-12 1 0,7 10 3 15,-2 2-7-15,2-4 3 16,-2 2 1-16,0-4 8 15,0-2-12 1,-8-22 0-16,8 26 5 0,0 1 6 16,0-1-6-16,-3 3-7 15,-3-5 4-15,-2-2 5 16,-28-16-12-16,25 22 7 0,4 2-7 16,-4 0 5-1,-3 2-6-15,-10 0-1 0,-88 20 2 16,89-14 1-16,-2 2-2 15,3 0-1-15,0 2 2 16,-30 8 5-16,-2 4-5 16,-120 52-1-16,152-66 4 15,4 2 2-15,9-2-6 16,-1-1-1-16,-9 14 1 16,7 0 1-16,1 53-2 15,11-65-4-15,2 3 4 16,0 3 2-16,2-4 0 15,0 16-4-15,9 57 4 0,-11-68 0 16,2-2-2 0,0 0-4-16,0-1 4 0,3 16 1 15,0-1 0 1,17 66-2-16,-15-80 2 0,2 1 1 16,-3 2-2-1,3 0-3-15,7 16 3 0,-1 1 0 16,47 57 0-16,-44-75 0 15,-5-2 0-15,4 1 4 16,-2-4-4-16,16 13-3 16,64 43 3-16,-76-58 2 15,-1 3-1-15,-1 1-2 16,1-2 2-16,20 11-1 16,-2 3 0-16,84 37-2 15,-100-54 2-15,0-6 0 16,0 0-2-16,3 0 2 15,21 3 0-15,1-10 4 0,90-20-4 16,-112 13-2-16,0 1 2 16,-6-2 3-16,3-1-3 15,16-9-1-15,53-47 1 16,-80 60 3-16,-3 0-3 16,-2-5 0-16,2 0 0 15,4-12 4-15,-1-4-3 16,5-78-2-16,-16 87 3 15,-2 0 0-15,0 1-2 16,2 2-1-16,0-21 1 0,-2 1 6 16,-17-67-6-1,17 88 4-15,-2 3-2 0,-1 1 6 16,1-3-8 0,-13-13 2-16,-43-62-2 0,47 76 0 15,-3 2 3-15,2 0-5 16,-2 1 4-16,-15-10 0 15,0 0-2-15,-57-27-3 16,84 46 3-16,-6 2 0 16,8 0 1-16,-3 0-3 15,-6 0 4-15,0-1-2 16,-16 3 0-16,22 0-6 0,5 0-2 16,0-1-9-1,0 1-21-15,-1-3-43 0,8 12-47 16,-1-5-145-16</inkml:trace>
  <inkml:trace contextRef="#ctx0" brushRef="#br0" timeOffset="50649.3">32654 4236 334 0,'-7'-1'17'0,"1"0"-5"16,-1 1-5 0,-9-3 8-16,-32 1 9 15,36 7-9-15,-1-4 3 0,-3 3-4 16,3-1 10-16,-14 8-2 15,3-1-14-15,-41 36 3 16,56-34-8-16,0 2 7 16,-2 4-6-16,2 0-2 15,-7 16-1-15,-1 9 5 16,-26 105-5-16,39-121 1 0,-3 4-2 16,5-1 0-1,0 0-1-15,-2 26 1 0,14 109-1 16,-3-143 1-16,5-2 0 15,-2 0 0-15,7-2-1 16,11 22 1-16,3-4-7 16,85 59 5-16,-94-83-21 15,5-1 16-15,0-3-18 16,0-2 19-16,30 5 6 16,1-6 6-16,125-22-5 15,-158 6-1-15,-1-1 4 0,-1-1 7 16,-2-1-2-1,25-19 5-15,58-75-4 0,-92 86 5 16,-6-1-4 0,-2 2-1-16,-1-2 6 0,5-22-5 15,-6-4-7 1,6-92 0-16,-18 120 1 0,2 2 3 16,-1 2-8-1,-3-1 0-15,-9-16-4 0,-6 3 1 16,-76-43-25-16,76 69-11 0,1 2-26 15,-3 2-31 1</inkml:trace>
  <inkml:trace contextRef="#ctx0" brushRef="#br0" timeOffset="52897.8">31290 4856 338 0,'-4'-9'7'0,"-2"4"3"0,-2 1-5 16,4 0 11 0,-7-6-3-16,-29-11 3 0,31 15 5 15,0 0-6-15,0 1 4 16,-2 1 3-16,-7-2-4 15,-2 0 3-15,-34 4-5 16,46 4-4-16,-3 4-6 16,-3 0-4-16,1 6-2 0,-14 12 3 15,-4 9-2 1,-58 102 1-16,76-114-1 0,9-5 1 16,4 0 0-1,2 0-1-15,0 15 1 0,51 67 0 16,-44-83-1-16,2-1-1 15,0 1-3-15,5-4 3 16,11 16-1-16,4-5 3 16,71 34-5-16,-84-50 3 15,2-4-1-15,-2 0 2 16,5-2-2-16,16 0 2 16,3-4 2-16,85-18 0 15,-111 16-3-15,0 1 0 0,-3-1 0 16,0 1-3-1,14-12 6-15,42-49-1 0,-64 49 3 16,-3 0-4 0,-2 1 1-16,-4-2 3 0,-3-15-3 15,-6-5-1 1,-66-77 3-16,60 100-4 0,-2 2 2 16,3 1 0-1,3 1-2-15,-16-10 1 0,4 5-2 16,-33-12-2-16,53 26-32 0,3 2-28 15,0 2-27 1,2-1-44-16</inkml:trace>
  <inkml:trace contextRef="#ctx0" brushRef="#br0" timeOffset="53797.79">32438 4661 429 0,'0'-5'20'15,"-5"3"-9"-15,3 1-9 16,-2 2 0-16,0-2 0 16,-6 7 1-16,-21 33-3 15,22-26 3-15,3 2-2 0,-1-3 5 16,3 1-3-1,-4 12 1-15,11 46-1 16,-3-58 0-16,5 1-2 16,-1 3 1-16,-2-1-2 0,7 18 2 15,2 0 0 1,30 70-2-16,-33-92 1 0,3-2 0 16,1 0 0-1,1 1 1-15,11 6-1 0,3 1-1 16,65 16 1-16,-75-30-2 0,1-4 2 15,3-2 2 1,-2-2 10-16,22-4-8 16,88-44 2-16,-118 36 2 15,5 0-5-15,-12-2 14 0,0 0 1 16,3-18-10 0,-7-3 2-16,-47-84-8 15,31 105 3-15,1 0 6 0,-3 2-5 16,0 3-3-16,-18-13-3 15,3 5-1-15,-58-23-1 16,78 41-15 0,4 3-25-16,-1 3-44 0,0 4-63 15</inkml:trace>
  <inkml:trace contextRef="#ctx0" brushRef="#br0" timeOffset="54937.87">31681 6663 337 0,'0'0'154'15,"-2"0"-72"-15,-1 0-64 16,0-2 19-16,3 0 2 15,0 2-6-15,-2-2-11 16,2 2-15-16,-2-4-6 0,0 2-2 16,-9-8-9-16,11 5-18 15,0 5-52-15,0 0-109 16</inkml:trace>
  <inkml:trace contextRef="#ctx0" brushRef="#br0" timeOffset="55131.63">31799 6468 538 0,'4'-14'35'0,"-6"23"-17"0,0-5-17 16,-1-3 4-16,3 2-4 15,0 1-1-15,-2-4-5 16,-3 0-64-16,5 0-35 15,-4 2-44-15</inkml:trace>
  <inkml:trace contextRef="#ctx0" brushRef="#br0" timeOffset="55304.84">31708 6603 392 0,'-6'-2'34'16,"4"2"-12"-16,-2-4-14 15,0 6 17-15,-7 2 6 16,11-4-25-16,0 0-6 16,0-2-36-16,0 0-51 15,2 0-37-15</inkml:trace>
  <inkml:trace contextRef="#ctx0" brushRef="#br0" timeOffset="55463.39">31747 6553 383 0,'9'-12'53'16,"9"-8"-38"-1,-22 20 17-15,4-4-14 16,-2 2-18-16,2-2-8 16,-3-4-64-16,0-30-62 0</inkml:trace>
  <inkml:trace contextRef="#ctx0" brushRef="#br0" timeOffset="57037.65">31874 6211 283 0,'-4'-17'21'0,"0"1"1"16,-12-12-5-1,9 24 18-15,3 2-3 0,-1-2 0 16,1 2-17 0,-8 0 2-16,-32-2 0 0,38 4-4 15,-4 2 13-15,2-2-6 0,-1 2-1 16,-9 0-3-1,-1 2-10-15,-38 14-3 0,43-12 0 16,4 1-2 0,-4 2-2-16,-1 3 2 0,-12 10 1 15,2 4 0 1,-48 54-2-16,66-66 5 0,-2 3 0 16,2-3-5-1,-1 1 3-15,-8 17-3 16,-26 65 4-16,35-87-4 0,3 3-4 15,4-2 4-15,0 1 1 16,-3 12 0-16,6 0-2 16,8 34 2-16,-7-48 0 15,0 1 1-15,3-6-1 16,-2 5-1-16,8 4 4 16,-2 2-4-16,32 24-1 15,-35-34 1-15,1-2 3 16,3 2-2-16,-1-2-1 15,9 3 0-15,47 8 4 0,-57-13-3 16,4 1-2 0,-3-2 2-16,2-1 3 15,12 5-4-15,0-4-1 16,48 4 1-16,-64-8 2 0,2 1-2 16,0 1 0-1,1-4 0-15,10-1 4 0,0-2-3 16,36-29 2-16,-50 27-3 15,2 1 2-15,-1 0-1 16,-1-1-2-16,8-11 2 16,33-37 1-16,-47 45-2 15,5 5-2-15,0-5 2 16,-1 1 2-16,5-7-2 16,1 0 0-16,5-37 0 15,-17 44 3-15,2 1-3 0,-2 0-2 16,0-1 2-1,3-12 2-15,-6 2-1 16,-5-41-2-16,3 56 2 0,3-2 3 16,-2 3 0-16,2 1-3 15,-8-11 2-15,-16-21 1 16,21 33-4-16,1-2 0 16,-3 2 0-1,3 0 5-15,-7-4-5 0,-1 0-3 16,-21-12 3-16,29 16 2 0,-3 2-1 15,3-1-2 1,-4 1 2-16,0-3 2 0,1 1-3 16,-3-4-2-1,10 8 2-15,0 0 0 0,0 0-1 16,0 0 0 0,0 0-4-16,2 2 2 0,-4-2-5 15,2-2-3-15,0 2 7 16,0 0 1-16,0 0-16 15,0 0-14-15,2 0-34 0,-2 0 2 16,0 2-15 0,0-2-60-16</inkml:trace>
  <inkml:trace contextRef="#ctx0" brushRef="#br0" timeOffset="58018.26">32333 6663 486 0,'5'-4'96'0,"-5"6"-65"16,0-4-27-16,2 4 23 16,-11 10 5-16,7-12 5 15,2 0-10-15,-2 0-7 16,2 0 5-16,0 0 3 16,0-1-9-16,4-4-3 15,-4 4-16-15,0 1 1 0,0 0-1 16,2 0-26-1,-2-3-35-15,7-17-56 0,-5 11-145 16</inkml:trace>
  <inkml:trace contextRef="#ctx0" brushRef="#br0" timeOffset="59768.13">32398 6298 296 0,'-7'-16'28'15,"1"-2"-20"1,-10-18 16-16,12 25 7 0,-1 5 11 16,-1 1-2-1,0-1-16-15,-4-6 8 0,-30-32-8 16,30 36-1-16,4-2-11 15,-1-2-6-15,1 2 1 16,-10-12-7-16,1 0 1 16,-39-39 0-16,45 54 7 15,0-1-8-15,0 2 5 16,0 1 0-16,-9-7 2 16,1 3-5-16,-45-12-1 15,52 18 0-15,-1 0 4 0,3 0-4 16,-2-2-2-1,-9-1 4-15,-48-19-1 0,53 24-2 16,-1-3-2 0,-1 2 2-16,1 1 2 0,-17 1-2 15,-3 1 0 1,-72 25 0-16,88-22 3 0,2 3-3 16,-1 0-3-1,3 1 3-15,-16 6 1 0,4 0-1 16,-36 26 0-16,57-32 0 0,-2-4 2 15,2 2-2 1,2 0-4-16,-7 6 4 0,-18 22 1 16,22-28 0-1,4 3-2-15,-1-1 2 0,0 0 1 16,-7 9-2 0,-3 2-3-16,-30 41 3 15,35-50 1-15,-1 4-1 0,2 2 0 16,1-2 0-16,-7 12 2 15,1 1-2 1,-13 52-4-16,19-64 4 0,5-3 1 16,-2 0-1-16,2-1 0 15,-6 16 0 1,-3 48 1-16,13-64-1 0,-2-1-5 16,3 2 5-16,1 0 1 15,0 10-1-15,6 0 0 16,19 48 0-16,-21-58 2 15,3 0-2-15,-1 0-4 16,1 2 4-16,11 12 3 16,0 2-3-16,58 67 0 15,-71-78 0-15,5-4 0 0,-1-1 0 16,3 2-3 0,13 12 3-16,71 49 2 15,-82-68 0-15,-1-2-3 0,2 2 3 16,-4-1 1-16,20 8-3 15,2 1-2-15,71 39 2 16,-89-44 2-16,-4-5-1 16,1 4-2-16,1-4 2 15,14 9-1-15,3-3 0 16,55 7 0-16,-73-20 2 16,-1 0 4-16,-1-1-5 15,-1 2-1-15,16-3 2 16,42-10 2-16,-64 10-4 0,2-1 1 15,0 3-1-15,-1-4 7 16,13-2-7-16,1-6 2 16,60-51-1-16,-66 48 2 15,2-1-3-15,0-4-1 16,0 2 1-16,15-20 3 16,0 2-2-16,45-68-2 15,-66 90 2-15,-4 0 2 0,-1 2-3 16,-3 0-2-1,8-12 2-15,5-42 3 0,-17 53-2 16,0 1-2 0,0 4 2-16,-2-1 1 0,0-10-2 15,-3-1-3 1,-15-46 3-16,16 56 3 0,-1-1 0 16,1 1-2-1,-2 3 0-15,-8-11 9 0,3-2-5 16,-33-39-5-16,36 51 2 15,2 2 4-15,2 2-5 16,-3 0-1-16,-5-8 1 0,-27-13 4 16,32 21-5-1,-2 0-2-15,0 1 2 0,2 1 2 16,-6-4-2 0,2 0 0-16,-11-14-8 0,19 18 8 15,-1 2-9-15,4-2-6 16,-5 2 5-1,3-2-15-15,0 2-69 0,2 8-84 16</inkml:trace>
  <inkml:trace contextRef="#ctx0" brushRef="#br0" timeOffset="60607.99">32882 5901 485 0,'-16'-15'145'15,"11"8"-109"-15,7 6-36 16,-2-2 2-16,-2-3 15 15,7 4 3 1,-5 8 3-16,-3-7-2 0,1 1-2 16,2-3-18-16,0 3-2 15,-2-2 2-15,2 2-3 16,0 2-10-16,0 1-21 16,0-2-18-16,0-1-12 15,-2 5-42-15,2-2 5 16,13 17-4-16</inkml:trace>
  <inkml:trace contextRef="#ctx0" brushRef="#br0" timeOffset="62209.37">33222 5556 390 0,'-37'-12'7'0,"-6"2"-6"16,-73 0 0-1,109 0 1-15,-6 0 2 0,-3 0-1 16,1 4 17 0,-16-10-8-16,-79-28 0 0,97 38 4 15,-9 0-2-15,-1 0-5 0,2 2-2 16,-24-2-4-1,-5 0 3-15,-96 6-4 0,119-6 8 16,0 6 6 0,0 2-9-16,3 0 1 0,-37 0-3 15,7 2-4 1,-123 9-2-16,153-14 2 0,-1 1 1 16,0-1-2-1,4 2-2-15,-25 0 2 0,-87 22 2 16,108-13-1-16,1 0-2 15,0 0 2-15,-3 4 1 16,-22 14-2-16,0 2-1 16,-67 54 1-16,107-76 1 15,-2 5 1-15,-2-1-3 16,-1 2 2-16,-11 14 5 16,-4 4-5-16,-55 86 1 15,72-91-2-15,0 0 4 0,1 3-3 16,-1 2-2-1,-11 29 2-15,-36 120 2 16,54-158 0-16,1 5 0 16,1 0 3-16,1 1 3 0,-2 34-9 15,2-1 1 1,8 155 2-16,-1-184 4 16,6 3-4-16,0-5 0 15,0 5 3-15,16 36 0 0,6 1-5 16,104 150-2-16,-108-198 3 15,6 0-4-15,3-3 4 16,4-2-2-16,40 17 1 16,201 40 2-16,-231-71-3 15,-1-1 1-15,-2-4-1 16,-2-1 2-16,47 3-2 16,-5-7-1-16,156-42 1 15,-199 23 7-15,8 3-5 0,0-7-4 16,1-2 3-16,46-32-1 15,1-8 0-15,161-188-1 16,-237 217 1-16,1-1 1 16,-2 2 2-16,-3-2-4 15,22-39 2-15,48-161 2 16,-92 203-2-16,-7-2 2 16,-1 2-1-16,-4-2 12 15,-10-36 2-15,-9 4-2 16,-89-129-9-16,95 177 9 0,5 2-12 15,-5 4-2 1,1 2-4-16,-27-18-1 0,-1 6-6 16,-110-28 8-1,141 47-8-15,4 8 0 0,3-1-10 16,3 2-22 0,-16-3-35-16,-39 32-55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27:22.694"/>
    </inkml:context>
    <inkml:brush xml:id="br0">
      <inkml:brushProperty name="width" value="0.05292" units="cm"/>
      <inkml:brushProperty name="height" value="0.05292" units="cm"/>
      <inkml:brushProperty name="color" value="#FF0000"/>
    </inkml:brush>
  </inkml:definitions>
  <inkml:trace contextRef="#ctx0" brushRef="#br0">9669 12752 164 0,'0'1'42'0,"-2"-2"-30"16,2 1 0-16,0-3 8 15,0 3-2-15,0 0-5 16,2-2-6-16,-6 4 1 0,4-2 6 15,2-2-1-15,-4 2 4 16,2 0-7-16,0 0-1 16,-2-2-4-16,2 2-5 15,0 0 2-15,0 0 5 16,0 0-3-16,0 0 2 16,-2 0 0-16,4 2 3 15,-2-4-3-15,0 2-4 0,0 0 1 16,0 0 5-16,-2 0-4 15,2 0 1-15,-5-2-3 16,8 2 1-16,-3 0-3 16,0 0 0-16,0 0 0 15,2 0 3-15,0 0-3 16,-2 0 0-16,0 0 1 16,-2 0 1-16,2 0-2 15,0 0 0-15,2 0 0 16,9 0 4-16,-11 0-4 15,2 0 1-15,0 0 2 16,0 0 3-16,0-2-2 0,4 2-4 16,4 0 2-1,-7-2 2-15,-1 2-3 0,2 0 1 16,-2 0-2 0,8-2 3-16,21 0-2 0,-27 4 0 15,1-2 2-15,-1 0 5 16,0 0-1-16,5 2 0 15,3-2-3-15,19 4 5 16,-27-2 0-16,0-2-7 16,3 2 0-16,-3-2 2 0,6 2-4 15,-2 1 2 1,30-3-2-16,-28 0 4 16,-4 0-3-16,1-3 0 15,-1 3 3-15,12-2 2 16,36-10-6-16,-47 10 0 0,1 0 1 15,3-2 3 1,-4 2-4-16,11-1-1 0,0 0 1 16,28-2 3-16,-38 0-3 15,-2 1-1-15,1 2 1 16,1 0 3 0,8-2-3-16,-3 2 0 0,34-2 2 15,-42 4 2-15,1 0-4 0,1 0 4 16,-1 0-2-1,8 2 5-15,24-2-5 0,-30 2-1 16,2-4 0 0,-1 2 1-16,-1 0 0 0,8 0-2 15,2-4 0 1,25-4 2-16,-37 6-2 0,1 2 0 16,-1 0 0-1,1-2 1-15,4 2 0 0,0-2-1 16,25-4 1-16,-27 2 3 15,-2 0-4-15,1 1 1 16,4 0-1-16,7-3 5 0,62-18 7 16,-66 20-9-1,1 2-1-15,-3-2-2 16,1 3 0-16,13-8 0 16,2 1 2-16,55-20-2 15,-77 28 0-15,2-3 0 16,-3 2 0-16,1-2 2 15,7 2-2-15,-1-3-1 16,9-2 1-16,-17 6 0 16,-1 0 1-16,0 0-2 0,1 0 2 15,4 0-1-15,25 4 0 16,-28-4-4-16,0 2 4 16,2-2 3-16,1 0-3 15,6 0 0-15,3-4 2 16,40-6-2-16,-52 6 0 15,3 2-2-15,-3-1 2 16,4 2 1-16,5-4 0 16,6 2-1-16,43-10 0 15,-51 12 2-15,-1-2-2 0,-1 3-2 16,3-1 2 0,7-3 0-16,41-6 0 0,-48 7 0 15,-3 2 0-15,1-2 1 16,-3 1-1-16,13 1-2 15,-2-1 2-15,33-1 0 16,-46 3 0-16,-3 0 0 16,0 0 0-16,4 0 1 15,3-1-1-15,-1 1-2 16,35-5 2-16,-38 5 1 16,-1 0-1-16,4 0 0 15,-3 0 0-15,10 0-2 0,32 6 2 16,-45-3-3-16,3-1 3 15,3-2 3 1,-4 1-3-16,11 1 0 0,-1 2 0 16,38 7 0-16,-50-9 0 15,3-1-3-15,-1 2 3 16,1-3 0-16,7 4 1 16,-3 0-2-16,26 3 2 15,-31-7 1-15,-2 0-2 0,0 3-2 16,-2-3 2-1,7 3 0-15,16 3 0 0,-21-1 0 16,-2-3-3 0,2-2 1-16,-1 2 1 0,6 2-1 15,-2-3 2 1,11 12 1-16,-14-13-1 0,-2 0 0 16,3 1 0-1,-1 2 1-15,5-2-1 0,-2 4-1 16,19 7 1-16,-21-12 0 0,2 4 0 15,-3-4 0 1,-2 2 0-16,7 0 0 0,13 6 0 16,-17-8-1-1,-1 0 1-15,0 0 0 0,4-2 3 16,5 2-1 0,3-2-2-16,50 0-1 0,-59 2-1 15,4 2 2-15,-2-2 0 16,4 0 2-16,10 0-2 15,-1 0 0-15,39 4 0 16,-57-4 1 0,0-2-1-16,1 2-2 0,-1 0 2 15,7-2 5-15,29 2-5 16,-33 2 0-16,2-2-2 16,0 2 1-16,0 0 1 15,6 2-1-15,3 0 1 16,42 1 5-16,-51-8-5 0,3 3-2 15,-2-2 2 1,-1 0 1-16,14-2 2 0,-1 0-3 16,49-4-4-1,-60 8 4-15,-1 0 1 16,0 2-1-16,-1 0-2 16,11 2 2-16,41 11 0 15,-51-13 1-15,-1 1 1 0,3-3-2 16,-4 2-3-16,11 2 2 15,-4-4 2-15,30 3 0 16,-37-3 0-16,1 3-1 16,1-3-1-16,1 2 0 15,6 0 0-15,-1 0 1 16,46 4 2-16,-53-4-2 16,5 0-1-16,-3 0-1 15,2-2 2-15,11 2 3 16,61-10-3-16,-69 8 0 0,-5-2 0 15,0 2 0-15,3 0 0 16,10 0 0-16,0-2 0 16,52 6 0-16,-65-2-3 15,-2 0 3-15,0-2 0 16,2 2 2-16,12 2-2 16,-4-2-3-16,51 2 3 15,-59-4 1-15,3 0 1 0,-1 0-2 16,2 0 0-1,12 0-1-15,60-1 0 16,-77 1-1-16,2 0 2 16,1 0 2-16,-1 0-2 0,9 1-4 15,2 1 4 1,29 6 1-16,-44-6-1 0,-1-1-1 16,2 4 0-1,-2-3 0-15,8 2 2 0,-1 0-2 16,32 4 2-16,-39-8 0 15,0 2-1-15,-3-2-2 16,3 2 2-16,9-2 2 0,32 9-2 16,-41-8 0-1,2-1 0-15,0 0 1 0,2-1 0 16,7 1-1 0,1 0-2-16,37 1 2 0,-48-1-1 15,-2 2 1-15,3-2 0 16,-3 0 3-16,10 3-3 15,-3-3-3-15,27 5 3 16,-34-5 2 0,-2 0-2-16,2 0 0 0,-1 0 0 15,1 2 1-15,17 2-1 16,-15-4 1-16,0 0 0 16,-2 0-1-16,3 0 0 15,5 0-1-15,1 0 2 16,36 2 0-16,-42-4-1 0,2 2-1 15,1 0 1 1,-4 0 0-16,13-3 1 0,-2 3-1 16,51-3 0-1,-59 0 0-15,-3 3 0 0,4 0 0 16,-1-1 0 0,14 0 0-16,50-2-1 0,-67 3 1 15,2-2 0-15,3 2 2 16,-1 0-2-16,9-1-3 15,4 1 3-15,40-3 0 0,-57 6 0 16,2-2 0 0,-4 1 0-16,1 1 0 15,5-1 0-15,0 1-2 16,13 3 2-16,-21-9 1 16,1 3-1-16,-1 0 0 15,0-1 0-15,8 1 2 16,30 0-2-16,-38-2-2 15,3 2 2-15,3 2 2 16,-4-2-2-16,7 0-1 16,5-2 1-16,47-3 3 0,-49 0-2 15,-3 5-1-15,0 0 0 16,-2 0 0-16,16-1 1 16,-3 1 0-16,52 3-1 15,-63-3 0-15,-1-2 0 16,-1 2-1-16,0 0 1 15,13-1 1-15,45-6 1 0,-46 5 0 16,-7-2 4 0,-1 0-5-16,-1 2-1 0,15-2 0 15,-3 0 1 1,52-2-1-16,-69 6-1 16,0 0 0-16,-4 2 1 15,1-2 1-15,3 0-1 0,0 0-2 16,11 0 2-16,-20 0 1 15,4 0 0-15,0 0-2 16,2-2 2-16,2 2 0 0,26-4-1 16,-30 4-3-1,0 0 3-15,1-2 2 0,0-1-2 16,4 2 0 0,-1-3 0-16,19-4 0 15,-23 6 0-15,-1 0-2 0,1 0 2 16,3 0 1-16,4-2-1 15,0-2 0-15,30-13 0 16,-33 17 1 0,-1-3-1-16,-3 1-3 0,4 2 3 15,2-4 0-15,17-7 0 16,-20 13 0-16,-1-1 0 16,3-1 0-16,0 2 0 15,6-3-2-15,4 0 2 16,31-6 0-16,-42 5 0 0,-4 4 0 15,3-1 0 1,-3-1 1-16,2 0-1 0,4 0-3 16,-1-5 3-1,-12 7 1-15,6 0-1 0,-3 0 0 16,-3 0 0 0,3 0 2-16,3 3-2 0,-6-3-2 15,3 0 2-15,0 0 1 0,0 0-1 16,0 0-1-1,0 0-3-15,-2 4 3 0,2-4-8 16,0-2-18 0,-2-3-65-16,-2-2-267 0</inkml:trace>
  <inkml:trace contextRef="#ctx0" brushRef="#br0" timeOffset="8542.04">9688 14153 186 0,'2'-2'39'15,"0"0"-17"-15,2-4-5 16,-6 4 14-16,0-2 7 16,2 2-3-16,-4 2-15 15,0-4-2-15,0 1-2 16,-2-3 8-16,3 6-8 0,1 0-5 15,2 0 1 1,-2 0-1-16,2 0-10 0,-2 0 0 16,0 5 2-1,2-5-1-15,2 0-2 0,-4 0-6 16,4 0 6 0,0 1-3-16,11 12 4 0,-9-11-2 15,4 2 2-15,-4-2 3 0,3 0-4 16,6 6 0-1,1-3 0-15,39 3 6 0,-44-3-4 16,2-5 3 0,3 0-5-16,-1 1 8 0,11 4-8 15,5-1 0 1,69 8 0-16,-80-12 3 0,-3 0-2 16,4 0-2-1,-2 0 2-15,18 2 0 0,79-10-1 16,-98 4 2-16,2 2-2 15,-2-2 3-15,-1 2-1 16,14-2-4-16,-2-2 4 16,37-1 2-16,-57 7-4 15,-2 0-4-15,-1 0 4 16,1 0 2-16,1 0-1 16,1 0-2-16,24 2 2 15,-25 1 1-15,2-3-2 16,0 2-3-16,1-2 3 15,9 1 2-15,51-2 0 16,-55-4-4-16,-3 4 4 16,2 1-1-16,-1 0-1 0,9-1-3 15,2-2 3 1,37 1 1-16,-52 2 0 0,2 0-2 16,1 0 2-1,2 0 1-15,12-6-2 0,1 2-2 16,74-12 2-16,-77 10 3 15,-3 0-2-15,0-1-2 16,2 0 2-16,18-7 1 16,70-22-2-16,-92 36-3 15,-3-6 3-15,3 2 2 16,0 0-2-16,17-2 0 16,4-1 0-16,83-8 1 15,-104 11-1-15,0 1-4 0,-1 3 4 16,1-1 1-16,18-4 0 15,-3 5-2-15,61-9 2 16,-83 6 0-16,2 2-1 16,2-2-3-16,-1 1 3 15,15 1-1-15,69-10 2 16,-77 10-2-16,-6 1 2 16,3-3-2-16,-1 3 1 15,20-2-2-15,-4 2 2 16,67 2 0-16,-87-2 2 0,3 3-4 15,1-3 4 1,2-3-1-16,14 3-1 0,0 0-4 16,67-6 4-1,-86 6 1-15,-1-4 0 0,-1 3-2 16,-1 1 2 0,13-3 0-16,37 1-1 0,-55 2-3 15,-2 0 3-15,3 0 2 16,-3 0-2-16,8 0 0 15,-1 0 0-15,34 0 4 0,-32-2-4 16,-2-2 0 0,2 4 0-16,-2-2 0 0,12-2 1 15,2 3-2 1,48-2-1-16,-65 6 1 16,2-2 1-16,1-1 0 15,3 0 4-15,9 1-4 0,47-2-1 16,-61 1-1-16,2 0 4 15,2 0-1-15,3 1-1 16,10-1-3-16,3 3 3 16,49 11-1-16,-60-10 2 15,-2-4-1-15,2 2 2 16,-2 0-2-16,19 4 0 16,5 0 1-16,80 6 0 15,-104-8-1-15,2-1 0 0,-4 2 0 16,3-5 0-1,18 6 0-15,63 14 0 0,-82-18 0 16,-1 1 2 0,4-3-2-16,-3 1-1 15,15 4 0-15,-2-1 2 16,42 5 0-16,-65-6-1 0,1-3-4 16,-1 2 4-1,2 2 0-15,3-4 0 0,-1 4 0 16,19 5 0-16,-21-6 1 15,3-2 0-15,4 1-1 16,3-2 2-16,13 3-2 16,83 5-2-16,-95-10 2 15,6 2 1-15,-2-2 3 16,-1 2-4-16,18 0-4 16,2 2 4-16,70 10 10 15,-90-12-10-15,-2 4-2 16,-2-2 2-16,-1 2 1 15,24 4-1-15,-3-5 0 16,76 10 0-16,-97-13 1 16,5 0 0-16,-1-2-2 0,-4 0 1 15,19-1 0-15,65-14 0 16,-84 15 1-16,-1-5-2 16,-3 6 1-16,1-5-1 15,15 0-1-15,-3 0-4 16,75-6 6-16,-78 12 1 15,0-5-1-15,-3 4-4 16,0-2 4-16,23 2 0 0,-6-5-1 16,61 2 3-1,-84 4 1-15,-1 0-3 16,1-3 0-16,-1 2 0 16,16-2 5-16,54-17-5 0,-70 20 0 15,0-3 3-15,3-2-2 16,-1 4-1-16,14-6-2 15,2 3 2-15,60 2 2 16,-75-2-1-16,-3 4-2 16,1 0 2-16,-1 4-1 0,14-4 0 15,-2 0-2 1,37 6 2-16,-51-6 2 16,-1 0-1-16,0 0-2 15,-1-1 4-15,14 1-1 0,39 0-2 16,-53 0-1-16,0 0 1 15,2 0 1-15,-2 0 0 16,9 1-2-16,-3-1 2 16,20 3-1-16,-29-3 0 15,-4 0-1-15,2 0 1 16,-2 0 3-16,5 0-3 16,-1 0 2-16,10 0-1 15,-9 0 7-15,-1-3 2 0,1 3-4 16,0-1 1-1,8-2 3-15,21 1-5 0,-34-2 0 16,3 4-3 0,-3-1 0-16,3 1-2 0,-1-3-2 15,0 2 1 1,-6-2-7-16,-4 2-43 0,-6-5-52 16,1 1-108-1</inkml:trace>
  <inkml:trace contextRef="#ctx0" brushRef="#br0" timeOffset="9894.68">10002 14252 289 0,'-3'0'8'15,"1"-3"-8"-15,2 3-24 16,-2-4 24-16,4 4 5 0,-2 0 8 15,-2 0-9-15,2 2-2 16,0-2 7-16,0 0-1 16,-3 5 9-16,3-5-17 15,0 0-7-15,0 0-43 16,0 1-136-16</inkml:trace>
  <inkml:trace contextRef="#ctx0" brushRef="#br0" timeOffset="10513.28">10768 14319 368 0,'-7'-8'26'15,"2"5"-16"-15,3 0-10 16,2 1-4-16,-2-2 4 15,2 2 6-15,0 2-2 0,0 0-4 16,0 0-5 0,0 0 4-16,0 0 0 0,2 0-20 15,-4 0-100 1</inkml:trace>
  <inkml:trace contextRef="#ctx0" brushRef="#br0" timeOffset="11164.2">12263 14093 405 0,'0'0'75'16,"0"-4"-38"-16,0-1-5 0,0 5 1 15,0-1-3 1,0 1-8-16,0-3-11 0,0 3-11 16,2-2-7-1,-2 4 1-15,0-2-6 0,-2 0-24 16,2 3-30 0,0 3-38-16,4 24-51 0</inkml:trace>
  <inkml:trace contextRef="#ctx0" brushRef="#br0" timeOffset="11863.03">14215 14189 192 0,'19'-11'205'16,"-19"10"-153"-16,3 1-24 16,-3 0-1-16,0-5 15 15,2 4-18 1,2-1-10-16,-1-1-2 0,-1 1-5 16,-2-1 5-16,3 1-9 15,1-2-3-15,0 0 0 16,9-4-8-16,-11 8-9 15,4 0-10-15,-2 0-33 16,0 0-30-16,5 4-182 0</inkml:trace>
  <inkml:trace contextRef="#ctx0" brushRef="#br0" timeOffset="12350.83">15911 14208 540 0,'-3'-7'22'15,"3"5"-22"-15,-3-4-41 0,3 0 41 16,8-4 12-16,-6 10-4 0,-2 0-8 15,2-5-70 1,2 5-159-16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28:02.864"/>
    </inkml:context>
    <inkml:brush xml:id="br0">
      <inkml:brushProperty name="width" value="0.05292" units="cm"/>
      <inkml:brushProperty name="height" value="0.05292" units="cm"/>
      <inkml:brushProperty name="color" value="#FF0000"/>
    </inkml:brush>
  </inkml:definitions>
  <inkml:trace contextRef="#ctx0" brushRef="#br0">4346 12575 131 0,'-13'-4'20'15,"-1"-1"13"1,-10 8-12-16,17-3-9 0,-1 2 1 16,3-2 30-1,-3 0-14-15,-6 0 5 16,-20-10-14-16,24 10-1 0,0 0 4 15,-1 0-15 1,3 0 1-16,-11 0-1 0,2 1-4 16,-34 14 5-16,42-9-6 15,-1 0-2-15,-3 2 1 16,-1 2-2-16,-9 8 6 16,-2 2 0-16,-53 51-3 15,65-56 1-15,-1 1-1 16,3 3 0-16,-2 4-3 0,-12 21 2 15,-53 120-1-15,63-133-1 16,1 1 3-16,3-3 0 16,-2 0 2-1,-9 31 8-15,-1 1-7 16,-21 108-3-16,44-144-2 0,0 1 1 16,2 0 0-16,0 3 1 15,2 30 0-15,1 1-2 16,20 141-1-16,-23-169 1 15,2 2-1-15,0-1 0 16,4-2 1-16,3 32-1 16,22 115 2-16,-25-152-2 15,2 1 0-15,1-4 3 0,-2 1-3 16,15 26 0 0,1-6 0-16,62 91 0 0,-72-117 2 15,8 0-2-15,-6-2-2 16,5-2-2-16,20 19 4 15,6-8 0-15,93 39-2 16,-122-59-1-16,3-2 2 16,1 1-1-16,-1-2-3 0,25 5 10 15,91-6-4 1,-112-1-1-16,-1-1-1 16,2-3 1-16,0 1-2 15,23-3 3-15,2-8-2 0,102-42 2 16,-130 40 2-16,1-1-2 15,-3 0-2-15,-2-4 2 16,22-21 3-16,-1 1-2 16,63-92-2-16,-90 112 0 15,1 1 0-15,-4 3 0 16,3-1 1-16,8-15-1 16,45-59 1-16,-58 73 0 15,-1 1-2-15,4-2 1 0,-3-2 0 16,13-23 0-1,-2 1 2-15,40-90-2 0,-53 114 0 16,-2 4 1 0,1 0-1-16,-1-2 1 0,3-14-1 15,0 4 0 1,9-48-1-16,-17 65 1 0,2 4 0 16,0-2 1-1,2 1-2-15,4-10 2 0,19-46-1 16,-23 52 0-16,3-2 0 15,-1-2 0-15,5-2 0 16,9-11 0-16,3-4 0 16,52-51 0-16,-61 76 0 15,-5-3 0-15,-1 4-1 0,2-1 1 16,7-8 1 0,1 0-1-16,33-32 0 15,-44 37 1-15,0 3-1 16,2-4 0-16,-3 2 0 15,10-12 0-15,44-56 0 16,-49 66 0-16,1 0 0 16,-1 0 0-16,-1 2 0 15,11-10 0-15,-6 2-1 16,28-18 1-16,-39 32 0 16,5 0 0-16,-5-1 0 0,6 4 1 15,3-5-1-15,1-3 0 16,21-14-1-16,-31 12 1 15,1 4 1-15,1-2-1 16,-2 1 0-16,6-7 2 16,10-31-2-16,-16 36 0 15,1 1-2-15,-3 3 2 0,3-2 1 16,1-6 0 0,1 2-2-16,11-25 2 0,-16 34 0 15,0-1-1-15,-2-2 0 16,0 2 0-16,2-6 0 15,-4-2 2-15,-2-38-2 16,-1 38 2-16,1-4 0 16,1 0-1-16,-1 2 2 15,-7-17-3-15,-20-59 3 16,24 82 1-16,1 1 2 16,-2-4-5-16,2 4 11 15,-9-10 3-15,-3 2-15 16,-51-28 4-16,53 36 2 0,1-2-5 15,-2 1-1-15,0 0 1 16,-16-6-1-16,-8 0 0 16,-103-8 0-1,117 20 0-15,0 2 0 0,2 0 2 16,1 0-2-16,-23 0 3 16,-75 21 3-16,104-15-5 15,0 1 1-15,-2 1 1 0,2 0-2 16,-20 10 0-1,0-1-2-15,-78 46 4 0,92-55-2 16,4 1-1 0,0-3 1-16,2 0-1 0,-20 8 1 15,5-3 0 1,-54 37-2-16,74-35-4 0,-3 1 4 16,-2 2 0-1,0 4 1-15,-17 19 1 0,-99 96 0 16,112-111 0-16,-5-4-1 0,2 1 3 15,4-7-3 1,-27 19 0-16,4-3-1 16,-61 38 1-16,94-63 0 15,7-1-4-15,-1 0-17 16,0-2-38-16,-1 8 10 16,3 2-15-16,12 42-56 0</inkml:trace>
  <inkml:trace contextRef="#ctx0" brushRef="#br0" timeOffset="1020.23">19649 17056 81 0,'-2'0'10'0,"-3"-4"-10"0,3 4-28 16</inkml:trace>
  <inkml:trace contextRef="#ctx0" brushRef="#br0" timeOffset="1192.78">19605 17023 62 0,'-10'-6'37'0,"4"6"12"16,1-5-5-16,-1 1-20 15,-6 0 3-15,-9 0-15 16,18 2-6-16,0 2-6 0,1-4 3 16,0 4-2-1,0-4-1-15,-3 4-1 0,-3 0 1 16,8 0 0-16,0 0 0 15,0 0-3-15,-2 4-10 16,2 2 3 0,0 2-18-16,-5 22-42 15</inkml:trace>
  <inkml:trace contextRef="#ctx0" brushRef="#br0" timeOffset="24710.63">19693 16306 94 0,'0'-4'46'0,"0"4"-14"16,0 0-15-16,0 0 2 15,0 0 7-15,-2 4 3 16,2-8-14-16,-2 4 1 16,2 0-2-16,0 0 2 15,0 0-7-15,-3-4 0 16,-1 4 6-16,4 0-1 15,0 0-6-15,0 0-3 16,0 0-4-16,0 0 4 16,0 0-5-16,0 0-1 15,0 0 1-15,0 0 2 0,0 0-1 16,0 0 1 0,0 0 4-16,0 0 8 15,0 0-2-15,-2 0-8 0,2 0 3 16,0 0 1-16,0 0-7 15,0 0-2-15,4-4 2 16,-6 8 1-16,2-4-2 16,0 0-2-16,-2 0 2 0,2 0 3 15,0 4-2 1,0-4-2-16,0-4 2 0,0 8 4 16,0-8-5-1,0 4-4-15,0 4 4 0,4 0 4 16,-4-4-3-16,0 0-2 15,0 0 2-15,0 0 1 16,2 0-2-16,1 0 1 16,-1 5-1-16,-2-10 6 15,0 5-5-15,0 0 3 16,0 0-1-16,0 0 5 16,2 5-2-16,-4-5-5 15,2 0 5-15,0 0 3 0,0 0-7 16,0 0 3-1,2 0-3-15,-2-5 5 0,0 5-7 16,0 0-1 0,0 0 1-16,3 0 2 0,-3 0-1 15,0 0-2 1,2 5 2-16,-2-5 2 0,0 0-3 16,0 0 1-1,0 0-1-15,0-5 3 0,-2 5-3 16,2 0-1-16,0 0-8 0,0 0-20 31,0 0 3-31,0 0 6 0,0 0 6 0,-3 5 3 16,3-5-16-1,0-5-32-15,-2 5-156 16</inkml:trace>
  <inkml:trace contextRef="#ctx0" brushRef="#br0" timeOffset="26360.42">19576 16521 229 0,'-6'-9'47'0,"-7"-18"-32"16,11 27-8-16,2 0 13 16,-2-4 17-16,0 4-16 15,-2-4-15-15,2-5 2 16,-12 3 14-16,9 3-2 0,1-1-12 15,0 4 2 1,-1 0-6-16,-2-6 10 0,-15-2-2 16,18 8-11-1,1 0 8-15,-4 0-2 0,3 0-6 16,-7 4-1 0,0-2 1-16,-34 19 1 15,35-16-2-15,-2 3 1 16,1-4 0-16,2 6 2 0,-11 1-1 15,2 4-3-15,-18 20 2 16,30-26 2-16,2 1-3 16,-1-6-2-16,3 2 2 15,-5 10 2-15,-17 38-1 16,16-40-1-16,0-2 0 16,-1 3 3-16,0-2-3 15,-7 14 0-15,4-5 0 16,-31 36 0-16,38-54 3 0,3 2-4 15,2-2 2-15,-2 0 0 16,2 5-1 0,4 8-4-16,9 29 4 0,-8-38 2 15,0 2-2-15,1-3 0 16,-1 4 0-16,5 11-1 16,31 26 1-16,-32-40-2 15,-1-2 2-15,0-2-1 16,0 4 2-16,12 2-2 15,-2 0 1-15,47 16 0 16,-51-26 0-16,1 0 2 16,-1 0-2-16,1 0 2 15,14 0 0-15,2-4-2 16,62-6 1-16,-76 7 1 0,-5-2-2 16,1-1-3-1,1 2 3-15,11-8 2 0,33-24-2 16,-51 30 0-16,-1-2 0 0,-2-1 0 15,1 1 0 1,4-7 0-16,-2-7 2 16,1-33 0-16,-10 44 0 15,0 1-2-15,2-2 0 0,-2-2 5 16,0-12-3 0,-3 4-1-16,-9-42 2 0,10 55-1 15,0 0 1-15,-3 1-1 16,0-5 3-16,-6-1-2 15,-39-36 2-15,39 42-5 16,3-2 2-16,0 7-1 16,4-2-1-16,-13-9-9 15,6 10-19-15,-9-10-17 16,20 14-12-16,0 4-53 16</inkml:trace>
  <inkml:trace contextRef="#ctx0" brushRef="#br0" timeOffset="27424.64">19971 16575 241 0,'-4'-8'20'0,"2"6"-13"16,0-2 5-16,0-1 8 0,-5-3 1 15,3-1-8 1,-12-9-4-16,14 9 4 0,-1 3-5 16,-1 4 5-1,2 2-1-15,-2-9-1 0,-10 1 0 16,12 8-5-16,-1 0 3 15,1-2 1-15,0 2-5 16,-2 0 4-16,-1 0-3 16,-17 0 1-16,18 0-2 15,-1-4 3-15,-1 4 6 0,1 0 3 16,-6 0-5 0,2 4-2-16,-20 10-6 0,25-9-3 15,-4 0-1-15,2 3 0 16,-1 0 0-16,-3 10 2 15,-29 40-1-15,32-53-2 16,3 4 2-16,0 1 0 16,2 2-1-16,-3 6-3 15,3 4 3-15,9 44 0 16,-3-55-1-16,0-3-1 16,1 2 4-16,-3-2-2 15,10 10 0-15,-6 0 1 16,23 45-1-16,-25-58 0 0,1 3 0 15,-1 0-2 1,0-2-1-16,6 6 2 0,28 20 1 16,-30-28 0-1,-1 0 2-15,4-4 5 0,-2 2-7 16,11 2 2 0,2-4-1-16,56-6 1 0,-65 2-2 15,-1 0-3-15,-1 0 3 16,1 4-4-16,7-10 0 15,2-2 4-15,18-31 0 0,-36 32 3 16,-1-3-3 0,0 1 1-16,0 4-1 0,0-17 1 15,3-55 0 1,-7 72-1-16,-1 0 2 0,1 4 3 16,-2-3-4-1,-1-11-1-15,-1 5 0 16,-34-22 0-16,30 24-32 0,4 8-10 15,-3-2-4-15,1-1-44 16</inkml:trace>
  <inkml:trace contextRef="#ctx0" brushRef="#br0" timeOffset="28080.39">19564 16280 195 0,'2'0'73'15,"0"0"-48"-15,0 0-9 16,-6 4 6-16,2-8 0 0,2 4-11 15,2 0-11 1,-2 0 2-16,2 0 1 16,14 0-2-16,-11 0 0 15,-3 0 0-15,2 0 2 0,0 0-3 16,4 0 0 0,-2 4 0-16,9-4 0 0,-9 0-4 15,-4 0 4-15,0 0 0 16,2 0 0-16,1 0 0 15,-1 4-1-15,2-2 1 0,-6-4 0 16,0 2-19 0,0 0-33-16,0 0-30 15,3 0-52-15</inkml:trace>
  <inkml:trace contextRef="#ctx0" brushRef="#br0" timeOffset="28160.4">19669 16288 66 0,'2'-4'124'0,"-4"4"-75"16,-7 0-34-16,9-4-15 0,0 4-50 15</inkml:trace>
  <inkml:trace contextRef="#ctx0" brushRef="#br0" timeOffset="28821.74">19713 16290 66 0,'-29'-17'258'0,"25"17"-248"16,2-2-1 0,2 2 13-16,0-4 10 0,-2 4-8 15,2 0-17 1,0-5-1-16,-2 5 0 0,2 0 0 16,0 5 10-1,-3-5-1-15,3 0-4 16,-2 4-9-16,-2-4 2 0,4 2-1 15,0 1-2-15,2 1 0 16,-2 4-2-16,2-2 2 16,13 24-2-16,-13-25 1 15,3-5-6-15,0 4 6 16,-3-3-1-16,5 3-6 16,1 1 3-16,15-10 4 15,-21 5 1-15,2-4-1 16,1 0 2-16,-3 3 2 15,4-7-2-15,10-19-1 16,-18 21-1-16,0 2 3 0,0 0-3 16,-2-3 0-16,-4-4-1 15,0 3 1-15,-24-10 0 16,28 13-4-16,0 5 3 16,-1-1-3-16,3 1-4 15,-3 0 1-15,3 4 4 16,-7 20 1-16,7-20 1 15,2 1 1-15,2 1-2 16,-2 1 2-16,2 1 0 0,14 21-2 16,-13-25 0-1,-1-4 2-15,0 0 0 0,0 0 0 16,0 3 1 0,-2-6 2-16,0 3 4 0,0 0 3 15,-2-4-4-15,2-1-2 16,0 4-4-16,-2-4 0 15,2-3-2-15,0-2-9 16,-2 10-10-16,2 0-16 16,-2 0-78-16</inkml:trace>
  <inkml:trace contextRef="#ctx0" brushRef="#br0" timeOffset="53500.08">12466 5409 282 0,'-10'-5'16'0,"-21"-1"-3"16,31 2-12-16,0 0 2 15,-2 4 12 1,2 0 3-16,-2-4-7 0,2 4-7 16,2-4 12-16,-2 2 5 15,-2 0-8-15,2 2 3 16,-2 0-3-16,2-2-2 16,0 4-6-16,-3-4-4 15,6-2-1-15,-1 4 0 0,0 0 1 16,3-2-1-1,-1 4 0-15,16 16 3 0,-18-18-3 16,-2 2 1 0,2 0-1-16,1 0 3 0,-1 0-1 15,3 3-2 1,1 14 3-16,-8-18 2 0,0 2-1 16,2 1-1-1,-2 0-2-15,-5 2 2 0,-17 10-2 16,19-13-1-16,-2-3 0 0,0 0 3 15,3 0-3 1,-7 0-3-16,-1-3 3 0,-14-7 0 16,23 6-4-1,3 2 2-15,0 0-2 16,0-2-1-16,3-4 3 16,0-2-2-16,12-26 4 15,-13 32 2-15,0-5 0 16,2 1-2-16,-1-1 1 15,4-3 0-15,26-28-1 16,-28 35-6-16,1 1 6 16,1 3-1-16,-1-2 0 0,6 3 1 15,-1 3 0-15,13 25 5 16,-21-18-5-16,-3 0 2 16,-3 2 1-16,1-1 2 15,-2 8-3-15,-6-1 0 16,-13 20 2-16,20-36 2 15,-2-2-6-15,-1 2 0 16,1 0 0-16,-5 2 0 0,-22 0 0 16,30-4-1-1,-2 0-2-15,1-4 2 0,1 2-5 16,-1 0-22 0,3 0-32-16,12-8-48 0,-5 10-120 15</inkml:trace>
  <inkml:trace contextRef="#ctx0" brushRef="#br0" timeOffset="54800.18">12851 4786 218 0,'-5'-6'48'0,"-5"-2"-44"0,3 2 0 16,-11 0-3-16,16 5 32 15,2-1-5-15,0 2-9 16,0 0-7-16,0-3 4 16,4 2 0-16,-6-4-6 15,4 4 4-15,-2-2-5 0,2 3-6 16,0-2 3-1,1 2-6-15,10 6 14 0,-10-1-11 16,1-4-1 0,-2 4 1-16,2-3 4 0,5 7-5 15,1-3-2 1,7 19 1-16,-17-20 5 0,0-1-3 16,-2-3-1-1,2 4 3-15,-2 3 4 0,-11 13-8 16,8-19 1-16,2-2 0 0,1 0 7 15,-2-2-3 1,-3 2-5-16,1-7 3 0,-17-20 0 16,21 22-3-1,-2 0-1-15,2 1 3 0,-1-1 2 16,-1-1-5 0,2 0-1-16,-1 4 1 0,3 0 0 15,3 2-11 1,-3-2-2-16,4 2 6 0,3 0-20 15,30-6-37-15,-23 8-81 16</inkml:trace>
  <inkml:trace contextRef="#ctx0" brushRef="#br0" timeOffset="55754.4">14210 5101 298 0,'0'-2'36'16,"0"2"-26"0,0 0 5-16,0 0 21 0,0-2-1 15,-2 2-17 1,-1 4-10-16,6-4 0 0,-6 0-6 16,3 2 0-1,0 0 0-15,0 2 7 0,-2 22-7 16,0-22 1-16,0 2 0 0,0-2 8 15,0 2-7 1,-3 2 3-16,-1 1-2 0,-10 8 8 16,11-17-4-1,-1-3-9-15,2 3 7 16,-4-1 2-16,0 0-8 16,-3-2-1-16,-12-11 2 0,23 8 1 15,0 4-3-15,-2-2-6 16,2 0 6-16,0-2 0 15,9-16 4-15,-3 16 0 16,-2 0-4 0,4 2 5-16,-2 2-5 0,7-6-5 15,1 3 5-15,33 2 3 16,-40 5-3-16,-1-1-1 16,-1 2 1-16,1-1 4 15,5 4-4-15,-3 0-1 16,7 11 1-16,-15-15 4 0,0-2-2 15,0 0-2 1,0 0 6-16,-3 1 6 16,-7 9-6-16,3-13-3 15,0 6-3-15,0-1 2 16,-1-2-2-16,-6 0-2 16,1-2-15-16,-27-9-47 0,36 9-80 15</inkml:trace>
  <inkml:trace contextRef="#ctx0" brushRef="#br0" timeOffset="58440.12">12740 4363 139 0,'-2'-2'6'15,"0"-4"13"-15,-2 0 19 16,-2-8 0-16,6 11-12 0,-2-1-4 15,0-1-2 1,2 1 4-16,-5-2-5 0,1 2-1 16,-12-9 1-16,12 12 3 15,2-2-13-15,-3 3 3 16,1 0-9-16,-6 0 6 16,-18 4-1-16,21-2-4 15,2 1 1-15,-1-3 6 16,0 2-9-16,-8 2 2 15,1 2-3-15,-32 23 8 16,34-25-9-16,0 5 3 16,-1 1-3-16,1 1 8 0,-13 8-7 15,-3 5 3 1,-59 67-3-16,68-73 8 0,-1 2-7 16,0-1 0-1,3 2 4-15,-20 17 4 0,-62 80-9 16,88-102 1-16,-2 4-1 15,-1 1 7-15,1 1-8 16,-9 19 1-16,0 2-1 16,-30 81 5-16,44-102-3 15,1 3-2-15,1-4 0 16,1 3 7-16,-8 22-7 16,4 2-1-16,-8 113 1 15,16-136 3-15,0-5-2 0,5 1-2 16,-1-1 2-16,5 20 2 15,45 69-3-15,-42-98-2 16,2 1 2 0,-1 2 3-16,3-1-3 0,12 13 0 15,2-2 0-15,61 44 1 16,-75-64-1-16,-3 3-5 16,1-2 5-16,-1 1 0 15,16 2 1-15,0 0-2 16,71-2-1-16,-82-10 2 0,2 0 4 15,0 0-3 1,0-2-1-16,20-4 3 0,78-20-3 16,-103 24 0-1,2 0-5-15,-1-2 5 0,-3 0 0 16,18-10 0 0,-2 0 0-16,58-58 3 0,-74 58-1 15,3 1-4-15,-3-1 4 0,3 0 2 16,13-20-4-1,2 0 1-15,55-90-1 0,-70 98 5 16,-1 1-2 0,-1 6-6-16,-3-2 6 0,14-22 1 15,31-76-4 1,-54 105-5-16,2 2 5 0,-2 3 8 16,0-4-5-1,5-15-6-15,0 0 6 0,19-70 2 16,-20 84-5-16,-2 1-6 15,0 1 6-15,0 0 3 16,5-15-2-16,1 0-2 16,-2-47 2-16,-10 66 1 15,-2 0-2-15,0 0-2 16,0 0 2-16,-4-12 3 16,-17-43-3-16,19 57-1 15,1 3 1-15,-1-3 8 0,-3 4-8 16,-7-11 3-1,-2 4-3-15,-49-14 7 16,50 23-6-16,1-2-2 16,-1 2 2-16,1-2 8 15,-13-4-4-15,-1 0-2 16,-34-14-2-16,53 21 1 0,-1 2-2 16,4 1 0-1,-1 0-1-15,-9 0-3 0,-36 16 2 16,48-14-17-16,-1 4 4 15,3-4-2-15,0 2-33 16,-3 3-45-16,2 0-90 16</inkml:trace>
  <inkml:trace contextRef="#ctx0" brushRef="#br0" timeOffset="63930.19">12829 7138 222 0,'-3'0'29'16,"3"-2"-12"-16,-2 1 17 16,-2-10-1-16,1 5-16 15,6 2 2-15,-6 0 3 0,3 0-8 16,0-3 10-1,0-1-4-15,-2-6 7 0,2 11-15 16,-2 1-11 0,2 0 6-16,0 0 1 0,2-5-7 15,0 2-2 1,12-19 2-16,-9 24 7 0,-3-2-8 16,0 0-3-1,0 2 3-15,2 0 1 0,10 12 1 16,-12-5-3-16,-2 0 2 0,3 0 6 15,-3 2-7 1,0 7 3-16,-3 2-3 16,-10 32 6-16,8-44-4 15,-1 1-4-15,1-3 4 16,-2 0 3-16,-6 3-5 16,0-3-2-16,-28-8 2 15,35 3 2-15,2-3 0 16,-1-1-4-16,1 1 4 15,0-4 2-15,-4-14-4 16,6 20-5-16,4 1 5 0,-2-2 1 16,2 3 1-16,0-1-4 15,2-2 4-15,6-3 3 16,-5 4-5-16,-5 2-4 16,2-2 4-16,0 4 0 15,2-2-1-15,-2-2-2 16,6 6-7-16,-8-4 7 15,2 0-17-15,0 0-42 16,0 2-6-16,5-2-54 0</inkml:trace>
  <inkml:trace contextRef="#ctx0" brushRef="#br0" timeOffset="65062.23">13437 6548 209 0,'-5'-1'32'0,"3"1"-1"16,-2-5-4 0,2 2-4-16,6-7-15 0,-4 4 5 15,2 2-12-15,-2 2 2 16,0 0-3-16,2-4 11 15,-6 0-5-15,2 4 5 16,2 2-1-16,-2 0 8 16,2 0-9-16,-5-3-3 15,3 3 5-15,-2 5 0 16,1-7-9-16,3 2-2 16,0 0-3-16,0 2 3 15,0 0 2-15,3 0-1 16,1 20 3-16,-4-16 4 15,2-2-8-15,1-1 3 16,-1 2-1-16,0 5 9 16,4 12-4-16,-3-22-4 15,-3 2 8-15,0-2 4 16,0 3-13-16,0-1 5 16,-3 3-7-16,-16 5 10 0,16-12-10 15,1 2 1-15,-1-2-1 16,-1 0 4-16,0-2-3 15,-5-2-2-15,-9-10 2 16,18 10 1-16,0 0-2 16,2 0 0-16,0 0 0 15,3-5 4-15,17-26-3 16,-18 31-2-16,1 1 2 0,-2 4 2 16,1 0-3-1,3-4-8-15,-3 3 8 0,12 4 0 16,-14-2-1-16,3 2 0 15,-3 2 1-15,2 0-3 16,0 1 3-16,3 4 0 16,5 17 2-16,-15-24 8 15,-2 2-10-15,1 0 2 16,0-1 0-16,-3 6 5 16,-28 13-7-16,28-20-1 15,-3 1 1-15,4-3 4 0,0 0-2 16,-8 0-4-1,3 0-3-15,-7-7 5 0,18 7-32 16,7-2-99 0,2 2-112-16</inkml:trace>
  <inkml:trace contextRef="#ctx0" brushRef="#br0" timeOffset="69320.39">14972 6454 215 0,'-7'-4'48'0,"-5"-7"-8"0,8 7-11 16,2 1-4 0,0 0-2-16,0 1 1 0,0-4-14 15,-3-1-10 1,-5-4 13-16,4 8 8 0,4 1-3 16,0 2-1-1,-2 0-6-15,-3 0 0 0,-13 5-11 16,16-4-2-16,-1 5 2 0,-1 1 4 15,1-3-2 1,-2 7-4-16,1-1 4 0,12 25 4 16,-3-31-6-1,1 1 2-15,1-2-2 0,-1 0 5 16,5 3-5 0,0 1 0-16,25 1 0 0,-30-10 4 15,0 0-4-15,-2 0 1 16,3 0 3-16,1-5 5 15,12-19-6-15,-15 21-6 16,-3-3 6-16,0-1 2 16,0 3-5-16,0-6-4 15,-3 1 4-15,-9-16 1 16,4 24-1-16,2-2-2 16,1 4 2-16,-1-2 11 15,-4-1-11-15,-1 3-6 16,-11 10 6-16,18-6 2 15,1 0-1-15,1-1-2 16,0 1 2-16,0 3 2 16,-2 5-3-16,6-8-5 15,0-3 5-15,0 0 3 16,-2 0 0-16,4 0-3 16,-1 0 1-16,8-7 12 0,-11 10-11 15,0-6 1-15,-3 6-1 16,3-6 2-16,0 3-4 15,-2 0-2-15,7-1-28 16,-5-1-43-16,3-1-60 16</inkml:trace>
  <inkml:trace contextRef="#ctx0" brushRef="#br0" timeOffset="72210.24">14957 6190 254 0,'-31'-8'39'0,"31"8"-24"15,-2-2-2-15,-2 2 2 0,2 0 15 16,-2 0-14 0,0 0-16-16,-25 4 10 0,22-2 9 15,1 0-6 1,-4 2-9-16,1 0-2 15,-8 4 4-15,-47 28-5 0,54-32 1 16,-1 5 1-16,3-3 13 16,-2-4-13-16,-7 9 13 15,1-1-2-15,-22 12-1 16,32-20-10-16,1 2-1 16,-2 0 0-16,0 0 1 15,-3 5-1-15,1-2-4 16,-28 18 4-16,29-21 2 0,1 1-4 15,-1-1-4 1,-2 2 4-16,-5 2 8 0,-21 16-7 16,27-17-2-1,2-3 2-15,1 0 3 0,2 0-4 16,-10 3-5 0,1 1 5-16,-23 13 3 0,32-19-2 15,-6-1-2-15,4 2 2 0,-1 1 2 16,-7 0-3-1,-1 2-6-15,-27 18 6 0,33-18 2 16,0-2 0 0,3 0-4-16,-4 1 4 15,-7 1 2-15,-43 8-4 16,51-14 0-16,-1 3 1 0,4-1 3 16,-3-2-2-1,-9 2-4-15,3 2 4 16,-24 6 3-16,31-10-5 15,1 0-4-15,1 0 4 16,1 0 3-16,-9 2-2 0,-1 0-2 16,-36 9 2-16,42-11 3 15,-3 0-4-15,4 1-4 16,-1 3 4-16,-11-1 4 16,-32 8-2-16,46-7-4 15,-3-2 4-15,0 0 1 16,0 2-3-16,-8 3-5 15,-2-1 5-15,-29 13 4 16,40-19-3-16,2 2-2 16,0-2 2-16,-1 0 4 0,-3 2-5 15,2 0-5 1,-19 8 5-16,20-7 3 0,3-2-2 16,-2 1-2-1,1 1 2-15,-2-2 3 0,-15 5-4 16,20-4-4-16,-3 1 4 15,3-3 6-15,-3 0-3 16,-1 1-6-16,-3 0 6 16,-24 6 1-16,29-5-4 15,-4 0-5-15,2-2 5 16,-1 0 3-16,-3 5-1 16,-4-5-4-16,-26 5 4 0,30-5 3 15,-1 2-5-15,3-2 1 16,-1 0 4-16,-11 0 3 15,-30 4-6-15,42-4-4 16,-3 0 4-16,-3 3 2 16,-1-2-4-16,-10 4-4 15,-4-4 4-15,-56 14 1 16,79-14 0-16,-3 2-2 16,5-2 2-16,-6-1 3 15,-3 4-4-15,-3 1-6 16,-28 3 6-16,35-8 2 0,2 3 1 15,-2 0-6 1,1-2 6-16,-11 5 0 0,-31 21-3 16,36-21-5-1,3-1 5-15,-3 7 2 0,-1-1-2 16,-16 11 0 0,2 0 0-16,-67 36 6 0,80-54-6 15,3 4 1 1,1-6-1-16,2 1 6 0,-13 3-5 15,4-4-2-15,-26 7 2 0,36-9 3 16,5 0-4 0,-3 0-5-16,2 2 5 0,-6 0 2 15,-20 2 0 1,24-2-4-16,1 2 4 0,-1 0 1 16,0-2-3-1,-6 7-5-15,-1 1 5 16,-26 19 2-16,34-23-2 0,-3 0 0 15,2 0 0-15,0-1 5 16,-6 11-5-16,2-5-6 16,-16 25 6-16,27-29 2 15,-2-2-2-15,2 0 0 16,-3 1 0-16,3 6 3 16,5 32-3-16,-2-40-5 15,-3 4 5-15,4 2 1 0,-2-4 2 16,3 10-6-1,3 2 6-15,26 36 1 16,-28-42-4-16,4-2-4 16,1-2 4-16,-1 2 1 15,11 9 2-15,1-4-6 16,49 25 6-16,-52-37 1 0,-4 2-4 16,1-1-6-1,1-2 6-15,16 4 5 0,79 2-4 16,-94-12-2-16,0 2 2 15,0 0 4-15,1-2-5 16,20-2-6-16,-1-1 6 16,68-10 0-16,-86 7 0 15,1 4 0-15,-2-4 0 0,2 2 2 16,18-10-2 0,4-2-6-16,93-39 6 15,-111 50 2-15,-3 1-1 0,-2 2-2 16,0-1 2-16,22-7 3 15,76-17-4-15,-100 27-7 16,2-2 7-16,0 0 2 16,1 0-1-16,21-7-2 15,-1 2 2-15,98-25 1 16,-118 29-2-16,-2 1-7 16,-1 1 7-16,-1-2 1 15,19-7-1-15,-2 0-1 16,64-36 1-16,-85 40 3 0,5 2-3 15,-3 2-6 1,4-1 6-16,12-10 0 0,71-27-2 16,-84 36 1-1,-3-3-1-15,1 4 2 0,-5 0 0 16,16-8-7 0,-4 0 7-16,33-12 3 0,-50 17-2 15,3 8-2-15,-3-3 2 0,1-1 2 16,9-1-3-1,2 1-6-15,35-22 6 0,-44 21 3 16,0 4-2 0,-3 0-2-16,3 0 2 0,9-6 1 15,22-6-2 1,-36 11-5-16,4 0 5 0,-4-1 3 16,3 1-3-1,5-4 0-15,2 2 0 0,31-14 3 16,-38 15-3-16,-1 3-6 15,3-3 6-15,0 1 2 16,9-5-1-16,-1 0-2 16,51-13 2-16,-57 16 0 15,-1 0-1-15,0 2-11 16,-3 2 11-16,10-6-1 16,30-9 1-16,-43 16-2 15,3-4 2-15,0 4 2 0,0-3-2 16,4-2-15-1,2 0 15-15,25-15 3 0,-34 18-3 16,3 0 0 0,-3 2 0-16,1-1 1 0,6-2-1 15,-2 0-6 1,13-8 6-16,-19 10 4 16,-1-2-3-16,2 2-2 15,0-4 2-15,3-2 2 0,11-22-3 16,-16 26-6-16,3-2 6 0,-3 2 3 15,-2-1-2 1,4-4-2-16,-1-1 2 16,-3-12 3-16,-3 19-4 15,1-3-6-15,2 0 6 16,-2 0 4-16,2-6-4 16,-2-2 0-16,-5-24 0 15,5 30 3-15,0 0-3 16,2 2-5-16,-2 0 5 0,-3-6 3 15,-17-22-3-15,17 28 0 16,1 0 0-16,0 0 6 16,1 2-6-16,-4-6-6 15,-1 3 6-15,-15-16 0 16,17 19 0-16,-1 2 0 16,1 0 0-16,-4 2 2 15,-12 0-2-15,-4 2-6 16,-86 8 6-16,87-10 3 15,8 0-2-15,1 2-2 16,3-2-7-16,-16 4-13 0,-27 11-88 16,54-6-280-1</inkml:trace>
  <inkml:trace contextRef="#ctx0" brushRef="#br0" timeOffset="75942.17">13054 8787 358 0,'-7'-5'15'16,"-7"-2"-15"-1,6-3-28-15,-1 3 26 0,9 4 2 16,0 3 0 0,0-2 3-16,-2 2 5 0,2-4-7 15,-3 2 14 1,1-10-1-16,2 12 7 0,-2-4-9 16,2 2-1-1,-3-1 8-15,3 2 6 0,5-7-19 16,-5 4-3-16,0 2 0 0,5-1 1 15,-1-1-4 1,7-4 0-16,-2 3 0 0,36-19 10 16,-41 20-7-1,1 4 0-15,-3 0 0 0,0 0 1 16,4 0 5 0,-3 4-9-16,2 20 4 15,-13-16 3-15,4 0-6 16,0 0-2-16,-1-5 2 0,-5 11 4 15,-22 12-5 1,21-21-4-16,2-3 4 0,0 0 3 16,2 0-1-16,-10 3-4 15,6-4 4-15,-18-7 5 16,27 4-7-16,-1-4-4 16,3 2 4-16,0-2 4 15,-3-2-4-15,1-3 0 16,7-8 2-16,-5 19-2 15,0 0 0-15,0 0-25 16,0 0-18-16,3 0-21 0,8 4-79 16</inkml:trace>
  <inkml:trace contextRef="#ctx0" brushRef="#br0" timeOffset="76790.19">13540 8203 230 0,'-4'-2'67'15,"4"0"-63"-15,-4 0-1 0,4 0 12 16,-2-2 3 0,4 2-7-16,10-11-10 0,-8 11 8 15,1 0-1-15,-3-1-5 16,2 2 4-16,6-4 7 15,19-7-12-15,-25 12 4 16,1 2-4-16,-1 0 11 16,0 0-4-16,7 4-9 15,1 3 8-15,15 20 5 16,-27-23-11-16,0 0 6 16,-3 0-3-16,-2 0 12 15,-1 4-9-15,-3 2-6 16,-38 20 6-16,38-28 5 15,3-2-10-15,-1 1 8 16,1-3-5-16,-8 1 13 16,-20-11-5-16,30 5-12 15,2-3 3-15,2 2-1 16,-2-1-1-16,2-4-3 16,2-2 0-16,17-21 2 0,-11 25-2 15,-2 4-14 1,3-1-13-16,3 0-31 0,9-4-17 15,6 0-54-15</inkml:trace>
  <inkml:trace contextRef="#ctx0" brushRef="#br0" timeOffset="78468.5">13604 8183 230 0,'11'-15'18'16,"-13"10"-16"-16,2 3 21 16,-2 0 16-16,0 2-19 15,-3-2-20-15,1 4-4 16,-21 4 4-16,19-3 8 0,1-3-6 15,0 0 5 1,1 0 2-16,-5 1 9 16,-9 5-2-16,16-6-11 15,2-1 2-15,0 1-5 0,0 0-2 16,2 0 0 0,-2 0 0-16,0 7 2 0,0-7-2 15,0 0-2-15,0 0 2 0,0 0 6 16,0 0-4-1,0 0-2-15,2 4 0 0,-2-4 8 16,0 4 1 0,0-2-6-16,2 2 2 0,-2 0-1 15,12 6-4 1,-10-10 0-16,3 0-3 0,-3 0 1 16,2 0-1-1,3-2 0-15,0 2 3 16,17-2 2-16,-21 2-2 0,3 0-6 15,-1-2 4-15,-1 0 2 16,5 0-19-16,0 0-13 16,11-4-4-16,-16 6-20 15,-4 2-11-15,-2-2-42 16</inkml:trace>
  <inkml:trace contextRef="#ctx0" brushRef="#br0" timeOffset="78531.92">13638 8218 146 0,'0'-2'20'0,"0"2"-20"16,4 0-14-1</inkml:trace>
  <inkml:trace contextRef="#ctx0" brushRef="#br0" timeOffset="79965.42">15186 8472 169 0,'-2'-4'111'0,"0"2"-71"16,-1-1-10-16,-1-3-6 16,0 5 10-16,-4-1-12 15,4-3-2-15,4 2-3 16,0 1-5-16,0 0 7 0,-2-2 4 15,11-10-16-15,-9 14 0 16,3-2-6-16,-1-2 8 16,0 4-9-16,2-2 2 15,3-2-2-15,22 10 6 16,-27-8-3-16,4 4 0 16,1 2 0-16,-2 0 9 15,6 4-10-15,0 4 2 16,11 26-2-16,-24-34 9 15,0 2-10-15,0-1 3 16,-2 0-3-16,-1 3 9 0,-24 14-9 16,24-22 3-1,3-2-3-15,-3 0 2 0,1-2-2 16,-5 0-2 0,1-2 2-16,-19-17 1 0,25 18-2 15,0 1-8 1,2 0 8-16,0 2 0 0,0-4 3 15,0 0-8-15,6-9 10 0,-4 14-3 16,0 0-2 0,1 2-6-16,1-2 6 15,2-2 3-15,23 3 0 16,-24-2-5-16,2 0 4 0,-5 4 7 16,3 0-7-1,1 2 1-15,1 3 2 16,-10 30 7-16,-1-31-11 0,-2 4-1 15,1-2 3-15,-4-2 1 16,-2 7-4-16,-2-3-13 16,-30 5-8-16,34-19-33 15,1 2-92-15</inkml:trace>
  <inkml:trace contextRef="#ctx0" brushRef="#br0" timeOffset="81290.28">14351 8468 194 0,'0'-8'28'16,"0"8"-25"-1,2-3-2-15,-2 3 10 0,0 0 5 16,2-1-7 0,0 1 16-16,0 4 18 0,-6-4-1 15,4-3-7-15,0 2-16 16,-2-1 5-16,0-2 0 15,-7-6-7-15,7 12-2 16,2-2-4-16,-2 0 2 16,-2 2-13-16,0 3 4 15,-2 0-4-15,-28 42 11 16,21-28-6-16,2-2 6 16,0-4-2-16,-1 5 4 15,-10 14-10-15,2-1 0 16,-34 55 0-16,46-77 5 0,3 0-6 15,-1 0 0 1,2 0-1-16,-10 9 4 0,-24 36-5 16,29-48-2-1,2 1 2-15,3 0 1 0,1-3 0 16,-3 2-2 0,4 0 0-16,2-8 0 0,2 0-7 15,0 2-23 1,0 0-5-16,-2-2 4 0,5-2-23 15,-1-2-30-15,21-14-105 16</inkml:trace>
  <inkml:trace contextRef="#ctx0" brushRef="#br0" timeOffset="81840.44">14147 8468 305 0,'-6'-19'35'0,"6"19"-23"0,0 1-1 16,0-2 14-1,0 1 0-15,0 1-16 0,0 0-6 16,0-2 0-16,0 2 9 15,0-1 1-15,2 3 4 16,2 0 4-16,4 6 5 0,27 24 1 16,-28-25-15-1,4 5 3-15,0-1-6 0,0 0 2 16,10 14 0 0,0 3-10-16,39 59 9 0,-48-79 5 15,-3 2-13-15,1-5 4 16,-2-1-4-16,9 9 2 15,19 9-4-15,-34-23-2 16,0 2 2-16,-2-2 0 16,0 0-15-16,3 0-12 15,-3 1-19-15,-10-2-76 16</inkml:trace>
  <inkml:trace contextRef="#ctx0" brushRef="#br0" timeOffset="89459.95">14043 8024 257 0,'-2'-3'36'0,"0"3"-25"0,0-2 1 16,-3 0 4 0,3-2 5-16,-1-1-10 0,1 4-8 15,0-1 4-15,2 2 9 0,0-2-2 16,-3 0 4-1,3-2-5-15,-4-5 11 0,0 6-6 16,2-1-7 0,2 2-2-16,-2-1 1 0,-3-1-9 15,-4-10 1 1,4 13 1-16,1-3 4 0,2 1 1 16,0 0-4-1,-5-1 5-15,3-3 3 0,-19-8-9 16,19 11-2-16,0 0 4 15,-4 1-3-15,2 1-2 16,-5-2-1-16,-3 0 1 16,-26-10 3-16,34 13-1 15,-3 1-4-15,2-3 6 16,0 2-2-16,-8-2-2 16,-18-1-2-16,27 4 2 15,0 0 1-15,0 0 1 16,-1 0-4-16,-5 0 4 15,2 0-1-15,-17 4-1 0,18-5-3 16,5 1 3 0,-1 1 1-16,0-1 1 0,-6 3-4 15,3-2 4 1,-19 8-2-16,23-9 0 0,-1 0-3 16,-2 2 3-1,2-1 1-15,-3 2 1 0,-15 7-4 16,21-10 4-1,-2 0-2-15,2 0 0 0,-1 1-3 16,-3 1 3-16,-1 2 2 16,-13 3 0-16,16-7-4 15,2 1 4-15,-4 2-2 16,2-3 0-16,-2 2-4 16,-1 2 4-16,-11 1 1 15,16-3 2-15,0-2-6 16,-3 3 6-16,3-1-3 15,-2 2 0-15,-10 10-5 0,7-10 5 16,3-1 0-16,2 1 1 16,-5 0-2-16,0 5 2 15,-2-3 0-15,-6 14-1 16,11-18-4-16,1-2 4 16,-2 2 1-16,3 0 1 15,-2 2-4-15,2 0 4 16,-2 18-1-16,1-20-1 15,3 2-4-15,0 2 4 16,0-2 1-16,-2 7 1 0,4 22-4 16,-4-25 4-1,4-1-1-15,-2-3-1 0,0 2-2 16,0 7 2 0,3-3 2-16,1 30 0 0,-4-34-4 15,0-2 4-15,2 4-1 16,2-2-1-16,1 6-3 15,2 0 3-15,10 24 2 0,-10-30 0 16,-5 1-4 0,3 1 4-16,0-2 2 0,3 7-4 15,15 30-2 1,-19-37 2-16,-2 2 2 0,3-2 0 16,-1 2-4-1,5 6 4-15,-2 2 1 0,18 36-3 16,-23-48-3-16,0 4 3 15,0-2 2-15,2 1 0 16,1 6-4-16,1 3 5 16,17 32-1-16,-21-38-2 15,2-3 1-15,-2 1-1 16,3-1 4-16,4 9-1 16,16 33-6-16,-21-42 6 15,1 2-1-15,-3-2-2 0,2 2-2 16,3 6 2-1,2-1 3-15,15 28-1 0,-20-37-4 16,2 1 5 0,-4 0 1-16,2 0-4 0,5 6-1 15,1 0 1 1,27 24 3-16,-33-32-1 0,1 3-4 16,-1 0 4-1,0-1 0-15,6 6-2 0,25 24-5 16,-28-33 5-16,-1 4 3 0,3-3 0 15,-2 2-6 1,8 4 6-16,4 0 0 0,29 18-3 16,-38-24-2-1,-2-2 2-15,-1 2 2 0,1 1 0 16,9 2-4 0,-2 2 4-16,32 16 0 0,-41-21-2 15,1-1-4-15,0-1 4 16,2-1 1-16,6 5 2 15,32 3-6-15,-38-9 6 16,0 0-2-16,2 0-1 16,0 0-5-16,9 0 5 15,3 1 2-15,39-5-2 16,-53 3 0-16,2-2 0 16,-2 3 3-16,2-2-3 15,10-1-3-15,0 0 3 16,46-7 1-16,-60 8 2 15,2 1-6-15,-3-2 6 16,3 2-2-16,7-3-1 16,34-5-4-16,-42 5 4 15,1 3 2-15,-1-2 0 16,4-1-4-16,8-1 0 16,4-1 2-16,59-23 0 0,-68 23 0 15,1 0 0-15,-1 0 0 16,1 0 3-16,16-8-6 15,1 2 6-15,54-22-1 16,-74 30-2-16,-1 0-4 16,-4 2 4-16,1-3 0 15,11 2 3-15,20-5-6 16,-36 8 6-16,1 0-3 16,2-2 0-16,0 1-4 15,3-2 4-15,4-1 2 0,33-12 1 16,-39 9-6-16,6 4 6 15,-3-1-3-15,1 2 0 16,9-6-4-16,2 2 4 16,35-10 1-16,-54 16 2 15,3-2-6-15,0 0 6 16,-2 0-1-16,7 0-2 16,26-15-5-16,-28 17 5 15,-4-7 2-15,3 3 1 0,-1-1-6 16,11-2 6-1,-1-1-3-15,39-14 0 0,-47 18-4 16,0-2 4 0,-1 2 2-16,1 0 0 0,7-6-4 15,1-1 4 1,36-21 0-16,-50 26-2 0,3 0-5 16,-1 3 5-1,-2-1 2-15,10-7 0 0,15-15-4 16,-26 20 4-16,1 0-1 0,-2 0-1 15,2 0-3 1,3-8 3-16,0-2 2 0,6-38 1 16,-13 50-6-1,2-2 6-15,-2 0-1 0,2-1-2 16,-2-2-3 0,3-3 3-16,-3-17 5 0,-3 26-3 15,-1-1-4-15,2-1 6 16,-2 4-2-16,-3-7-2 15,-13-15-4-15,16 22 4 16,-1-4 1-16,0 2 2 16,3-3-6-16,-5-1 6 15,1-2-2-15,-10-11-1 16,9 18-3-16,3-2 3 16,2-1 5-16,-3 4-3 15,-3-5-4-15,-4-2 6 16,-21-6 2-16,28 10-6 15,-3 2 3-15,1-1-3 16,0 2 6-16,-6-4-4 16,-32-1-2-16,38 5 3 15,-1 1 10-15,-1-3-8 0,-1 3-2 16,-7-2 3 0,-1-2 11-16,-26 4-12 0,32-2 5 15,6 0-6-15,-1 1 14 16,1 1-14-16,-8-3 0 15,1-1-4-15,-16 4 3 16,22-2 1-16,0 2-8 16,0-2 8-16,-1 2-2 0,-8-2-2 15,-39-3-3 1,43 3 3-16,1 2 5 0,0-3-2 16,2 3-6-1,-11-3 8-15,0 0-1 0,-29-9-4 16,40 10-3-16,3 0 3 15,-1 0 4-15,-3 0-1 16,-5 0-6-16,-1-3 6 16,-32-2-1-16,36 4-2 15,1 2-6-15,3 1 6 16,-4-1 5-16,-5-4-3 16,-28-7-4-16,38 10 4 15,1-4 2-15,-1 4-4 0,3-2-2 16,-10-3 2-1,1 2 3-15,-39-15 0 0,46 16-6 16,-1 2 6 0,0 0-1-16,-2 0-2 0,-4-4-6 15,2 2 6 1,-21-12 2-16,24 15 2 0,1 1-8 16,3-5 8-1,-3 3-3-15,-4 0-1 0,-29-12-5 16,36 12 5-16,-4 2 3 0,2-2 1 15,1 2-8 1,-5-4 8-16,-4 2-3 0,-20-15-1 16,30 14-3-1,-2-1 3-15,1 2 5 0,-2 0-3 16,-6-4-4 0,0 0 5-16,-34-9 3 0,36 11-6 15,-1 3-6-15,3-1 6 16,1 2 2-16,-13-3 2 15,-25-2-8-15,37 5 8 16,4-3-3-16,-1 2-1 16,1-1-5-16,-4 0 5 15,2-3 2-15,-14-4 0 16,16 7-4-16,0 2 4 16,3-3 0-16,-2 3-2 15,-3 0-8-15,1-1 8 16,-15 1 1-16,17 0 0 15,2 0-2-15,-2-2-7 16,0 2 7-16,-2-3-18 16,-9 6-33-16,15-3-18 15,-2 2-34-15,0 2-111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31:13.739"/>
    </inkml:context>
    <inkml:brush xml:id="br0">
      <inkml:brushProperty name="width" value="0.05292" units="cm"/>
      <inkml:brushProperty name="height" value="0.05292" units="cm"/>
      <inkml:brushProperty name="color" value="#FF0000"/>
    </inkml:brush>
  </inkml:definitions>
  <inkml:trace contextRef="#ctx0" brushRef="#br0">19929 3846 343 0,'-39'-8'0'0,"-4"2"7"15,-72 2 10-15,94 2-1 16,-1-3 25-16,2 4-17 16,0-2-2-16,-22-2-4 15,-3 0-2-15,-84-4 12 16,108 11-6-16,2-2-19 16,-4 6 4-16,-1 2-3 15,-23 6-4-15,-109 82 2 16,122-67 2-16,1 4-3 15,2 5-2-15,-1 4 5 16,-30 45-1-16,2 8 1 0,-100 223-1 16,142-270 7-1,2-1 3-15,6 2-7 0,-4 0 1 16,-6 46-3 0,4 2 11-16,3 208-4 0,13-244-5 15,9 6 4-15,-1-1-3 0,6-5-6 16,8 69 1-1,100 236 0-15,-87-319 2 0,7-8-4 16,4-6 0 0,8-6 0-16,55 26 5 0,14-15-2 15,303 4-3 1,-353-42 3-16,-2 0 2 0,-2 0-5 16,3 2-1-1,70-2 1-15,1 0 0 16,280-18 0-16,-354 7-1 0,6-6 2 15,-5-1-4 1,-1-3 3-16,64-22-2 0,220-136 2 16,-309 137 5-16,-1-2-4 15,-3 4-2-15,-7-2 2 16,34-37 3 0,-13-2-4-16,54-176 3 0,-96 203-3 15,-3 5 6-15,-3 5-6 16,-2 2 2-16,4-46 0 15,-8 4 5-15,-18-150-3 16,15 193-3-16,1 3 3 16,0 2-1-16,0 3 0 15,0-38-6-15,-21-125 6 16,15 161-3-16,-2 1 0 16,-1 1 1-16,-2 0-1 15,-14-32 3-15,-6 3-2 0,-114-122-2 16,116 157-1-16,-1 4 2 15,1 4 5-15,-2 4 0 16,-32-20 0-16,-7 12 7 16,-171-18-12-16,191 44 0 15,-9-6 2-15,1 6 1 16,-2-1-3-16,-58 0-1 16,-255 4 1-16,319-6 0 15,5 0 2-15,5 3-4 16,5 0 4-16,-43 3-2 0,10 1 0 15,-122 33-4-15,171-23 4 16,-2-7 0 0,3 5-1-16,0 0-1 0,-21 16-6 15,1 0 5 1,-61 58-5-16,94-75-51 0,0-1-11 16,-1 4-22-1,4-3-154-15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2-09T09:31:52.064"/>
    </inkml:context>
    <inkml:brush xml:id="br0">
      <inkml:brushProperty name="width" value="0.05292" units="cm"/>
      <inkml:brushProperty name="height" value="0.05292" units="cm"/>
      <inkml:brushProperty name="color" value="#FF0000"/>
    </inkml:brush>
  </inkml:definitions>
  <inkml:trace contextRef="#ctx0" brushRef="#br0">18294 13705 470 0,'-6'-2'45'0,"-6"2"-38"0,3 2-3 16,-4-2 27-16,2 3 0 16,16-3-10-16,-5 0-14 15,0-3-7-15,0 3 3 16,0-2 1-16,0 2 0 15,2 0 4-15,0 5-4 16,-4-5 3-16,2 0-5 16,2 1-2-16,5-1 4 0,1 3-1 15,69-1-2 1,-54-7 1-16,2 1 0 0,2 2-1 16,-2-2-1-1,26-1 0-15,-5-3 0 0,77-14 0 16,-112 17 0-16,-2 4-1 15,-2 1-12-15,-5-3-12 16,2 3-15-16,-6-2-54 16,-54 11-16-16,35-12-43 15</inkml:trace>
  <inkml:trace contextRef="#ctx0" brushRef="#br0" timeOffset="544">18402 13539 376 0,'-6'0'38'0,"2"0"-28"16,2 0 15-16,0 0 21 15,-3 0 0-15,-9-4-19 16,12 6-12-16,-2 0-6 0,0 2 6 15,-3 0 1 1,-7 7-8-16,-5 0 2 0,-55 42 0 16,59-42-5-1,-4 3 3-15,2-2-6 0,-1 1 6 16,-15 12-4 0,-3 0-2-16,-49 36 0 0,74-55 1 15,3-4-2 1,2 3-2-16,4-4 0 0,-6 8-1 15,12-1-1-15,-4-10-5 16,0 2 5-16,0 2 3 16,2-2 3-16,2 2 0 0,4 0-2 15,9 6 3 1,-13-6-4-16,1 0 0 16,0 2 0-16,2-2 3 15,5 3-3-15,2 1-1 16,49 17 1-16,-48-23 4 0,-3 2-3 15,1 0-1-15,0 1 2 16,13 0-1-16,35 15 0 16,-54-16-2-1,0-2 2-15,-3 0 0 0,-2 0-1 16,4 4-25-16,-1-2-44 16,-7 16-71-16</inkml:trace>
  <inkml:trace contextRef="#ctx0" brushRef="#br0" timeOffset="79840.14">23212 6240 354 0,'-12'-2'55'0,"6"2"-49"15,-1 0-6-15,5-2 2 16,-7 2 1-16,2-2 9 16,5-2-1-16,2 2-6 15,2 2 1-15,-2-2 3 16,2 2 11-16,0-4-10 16,1-4 2-16,-3 8 8 0,0-3 1 15,-3 3-2-15,3 0-4 16,-2 0-8-16,0 0 3 15,2 0-2-15,0 3 3 16,0-3-1-16,0 0-7 16,0 0 4-16,0 2-7 15,2-1 4-15,0 43-4 16,-2-19 7-16,-2 0 4 16,0 5-3-16,2-3-3 15,-4 30 4-15,-5 110 3 16,7-146-10-16,0 1 2 0,-1-2-1 15,1 0 1 1,-3 18-4-16,3 1 0 0,-5 47 0 16,7-78 0-1,0-4 0-15,3 0 0 0,-3-2 0 16,0 2 1 0,0-3-1-16,6 4-5 0,-10-11-4 15,2 5-16-15,2-2-21 0,2 1-22 16,-4-10-63-1,4-23-125-15</inkml:trace>
  <inkml:trace contextRef="#ctx0" brushRef="#br0" timeOffset="80720.08">23492 6398 242 0,'0'-1'28'16,"0"-2"-24"-16,0 0 0 0,0-2 15 15,-4-7 8-15,2 10-7 16,0 0-1-16,2 0-4 16,0 1 0-16,-3-2 2 15,1 2-5-15,-1-3 2 16,1 4 12-16,0 0 0 16,2 0-10-16,-2 0-1 15,0 1-7-15,-13 7 1 16,9-8-6-16,4 4 0 0,-4 1 4 15,1-4 1 1,-1 7-7-16,-4 3 2 0,-11 46-1 16,13-40 2-1,4-2-1-15,2 4-2 0,0-3 2 16,0 16-3 0,4 0 2-16,22 61-4 0,-21-85 1 15,5 1 0-15,2-2-1 16,1-4 2-16,13 5 3 15,68-5-3-15,-75-12 2 0,-3 1-1 16,1-2 2 0,1-1-1-16,13-10-2 0,-4-5 2 15,23-69-1 1,-46 82 1-16,-4-3 1 0,-2 1-3 16,-5 2 1-1,-7-13-1-15,-6 2-2 0,-60-24-24 16,59 45-15-16,1 2-25 15,0 1-77-15</inkml:trace>
  <inkml:trace contextRef="#ctx0" brushRef="#br0" timeOffset="82419.92">23790 5947 271 0,'0'-2'33'16,"-4"-7"-14"0,-2 1 20-16,3 5-2 0,-1 1 0 15,2 2-14 1,2-1-9-16,-2-2 2 15,2 0-1-15,2-4 4 16,-2 3 0-16,0 2-11 0,0 0 1 16,0 0 2-16,0 0 3 15,0 0 3-15,0 4-7 16,0-4 6-16,-2 4-2 16,2-2-11-16,0 0 2 15,-2 0-2-15,-1 6-2 16,3-4 0-16,0 2-1 15,-2 3 6-15,2 0-6 16,-3 5 0-16,3 6 0 16,5 39 2-16,-2-47-2 15,-3-2 0-15,2 2 2 0,0-2-2 16,0 10 0 0,0 0-3-16,9 28 3 0,-7-40 1 15,-1-2-1 1,0 0 0-16,1-2-5 0,5 4 5 15,15 0 0-15,-17-6-5 16,1-2 5-16,0 1-2 16,-4-2 6-16,9-1-5 0,-1-2 5 15,32-23-4 1,-42 22 0-16,2 0-7 0,1 2 6 16,-1-3 0-1,4-4-2-15,0 0 2 0,17-26-2 16,-23 33 3-16,0 2 0 15,-2 0-1-15,2 2 1 16,3-3 1-16,-1-5 0 16,-4 9-2-16,-2 0 0 15,2 0 0-15,0 0 1 16,2 5-9-16,-2 0 9 16,16 38 7-16,-12-32-2 15,-1 1 3-15,-1 5-6 0,0-3 11 16,4 16-2-1,0 0-7-15,7 48 2 0,-13-67 0 16,2-5-5-16,-2-1-1 16,0 1 1-16,2 6 0 15,0 10-1 1,-2-22-6-16,0 0-14 0,0 0-19 16,0 0-58-1,-2 0-62-15</inkml:trace>
  <inkml:trace contextRef="#ctx0" brushRef="#br0" timeOffset="84969.98">24584 5673 358 0,'2'-5'73'16,"10"-3"-64"-16,-4 2-6 15,44 16 1-15,-37 7 1 16,1 2 16-16,3 8-6 16,4 7 1-16,17 30 0 15,1 18 5-15,54 239-6 16,-97-263 2-16,-2-2-12 16,-4-4-2-16,-2-2-3 15,-13 48 3-15,-75 176-3 16,71-230-6-16,0 0-50 15,1-6-36-15,-2-2-117 16</inkml:trace>
  <inkml:trace contextRef="#ctx0" brushRef="#br0" timeOffset="85349.82">22614 6400 448 0,'-2'17'10'16,"-2"20"-3"-16,-5 152-7 16,22-143 3-16,-1 7 5 15,-6 2 36-15,-2 2-10 16,3 49-24-16,-3-2-4 16,-4 167-2-16,8-239-4 15,-2-2-1-15,1-3-10 0,3-4-43 16,11 25-17-1,6-11-36-15,93 27-164 0</inkml:trace>
  <inkml:trace contextRef="#ctx0" brushRef="#br0" timeOffset="85839.84">24733 5356 401 0,'7'-6'18'16,"0"0"-11"-16,13-9 13 15,-2 9 1-15,51-3-1 16,-56 9-5-16,0 3-7 16,-2 2 0-16,1-1 3 15,10 8 6-15,27 53-4 16,-45-48-5-16,-4 3 5 0,0-1 9 15,-2 2-11 1,-2 21 3-16,-5 2-3 0,-34 101 2 16,35-122 3-1,1-2-11-15,3-3-1 0,1-2-2 16,-4 16-2 0,7-8-2-16,23 22 0 0,-19-44 0 15,5 2-1-15,0-2-22 16,4 2-27-16,12 0-52 15,77 2-203-15</inkml:trace>
  <inkml:trace contextRef="#ctx0" brushRef="#br0" timeOffset="86189.73">25604 6509 340 0,'10'2'41'0,"38"-10"-30"0,-12 3-7 16,0-2-4 0,0 2 0-16,-3-2 6 0,38-4 12 15,132-16-16 1,-165 21 1-16,2 0-2 0,0-2 6 16,-4 1-7-1,35-4-16-15,-7-1-47 0,75-23-102 16</inkml:trace>
  <inkml:trace contextRef="#ctx0" brushRef="#br0" timeOffset="86509.88">26324 6097 427 0,'-14'3'10'15,"14"8"-10"1,21-5 0-16,-1 0 1 0,2 5 3 16,0-1 12-16,28 13 3 15,0 6 2-15,106 86-3 16,-137-96 10-16,-9-1-10 16,2 1-12-16,-5-5 3 15,8 18 6-15,-15 46-2 16,-11-66-2-16,-2-2-5 15,-5 0 2-15,-1-2-5 16,-12 8-2-16,-2-4 1 16,-36-4-2-16,63-10-23 15,1-2-67-15,5-4-120 0</inkml:trace>
  <inkml:trace contextRef="#ctx0" brushRef="#br0" timeOffset="86995.21">27340 5869 333 0,'3'-8'292'16,"-22"14"-272"-16,11-1-20 16,3-2 0-1,-6 7 3-15,-2 68 27 16,10-48-14-16,3 2-4 0,0 3 1 16,-2-2-10-1,0 38 2-15,-4-1-4 0,-44 140 3 16,40-175-4-16,-4-5-20 0,5-4-26 15,2-4-17 1,-2 20-44-16,7-12-10 0,51-2-57 16</inkml:trace>
  <inkml:trace contextRef="#ctx0" brushRef="#br0" timeOffset="87390.05">27730 6116 471 0,'0'-2'44'0,"2"-6"-44"0,-4 8-3 15,-5 55 3 1,1-28 18-16,1 2-5 0,5 2-3 16,0 1-6-1,0 30 14-15,20 124-4 16,-13-167-10-16,2-5 3 0,2-2-6 15,3-1 3 1,10 8-4-16,5-7 5 16,80-24-1-16,-86-2-2 15,1-6 1-15,-2-1-3 16,-2-4 2-16,18-21 1 0,-7-9-5 16,10-113 4-16,-53 142 1 15,-1 4-3 1,-5 4 2-16,1 2-2 0,-20-18 3 15,-80-26 1-15,101 55-8 16,5 4-11-16,-1 1-29 16,6 0-40-16,-11 0-45 15</inkml:trace>
  <inkml:trace contextRef="#ctx0" brushRef="#br0" timeOffset="87989.85">28535 5553 435 0,'-8'-15'19'16,"2"1"-4"-16,-5-16 23 15,-1 3 10-15,-11-26-16 0,19 45-3 16,2 6-15 0,2 1-12-16,0 1-2 0,0 0 0 15,10 35 0-15,-4-19 0 16,3 6 0-16,3-1 4 16,1 0-4-1,11 21 0-15,8 1 0 0,76 71 2 16,-92-96 0-16,-1-5-4 0,-1 4 4 15,-3-1 0 1,10 14-2-16,-8 0-4 0,-18 63 4 16,-8-78 6-1,-1-3-5-15,1-3-1 0,-3-1 2 16,-13 6 1 0,-57 1-3-16,70-20-5 0,3-4 2 15,1 4 0-15,4-4-7 16,-10-9 5-16,5-2-2 15,15-68 6-15,9 66-2 16,0-4 3-16,4 0 2 16,-1 0-1-16,15-23 0 15,0-2-1-15,42-91 0 16,-66 121 4-16,-3 1 0 0,-6 3 3 16,-1 2 2-1,-3-17 3-15,-50-42-12 0,39 64 1 16,-1 4-1-16,-2 4 1 15,2 2-4-15,-20-3-31 16,1 6-59 0,-49 42-60-16</inkml:trace>
  <inkml:trace contextRef="#ctx0" brushRef="#br0" timeOffset="95440.11">23582 8274 209 0,'-5'-5'198'16,"2"4"-157"-16,1-5-28 16,-7 6 22-16,7 1 3 15,0 4-12-15,0 5-12 16,-2 5 0-16,-6 16 4 0,1 11-1 15,-26 148-2-15,28-158-6 16,3 0-8-16,-5 2 5 16,4-1-6-16,-6 33-3 15,1-4 1-15,-9 97-2 16,19-144-32-16,3-5-14 16,1-2-25-16,0-3-6 15,8 7-96-15</inkml:trace>
  <inkml:trace contextRef="#ctx0" brushRef="#br0" timeOffset="95839.93">23887 8499 426 0,'-10'0'39'0,"4"2"-31"16,2 7-4-16,-12 9-3 15,-24 89 7-15,33-84 4 16,3 0-2-16,4 3-3 16,0-1-3-16,0 28 10 0,6-1-10 15,28 100-4 1,-26-135-2-16,2-2-1 0,3-3 3 16,1-2 0-1,14 9 5-15,6-13 3 0,86-36 5 16,-102 10-13-16,-2-1 5 15,-3-1 0-15,-2 0 2 16,9-22 2-16,-13-94-7 0,-23 114 2 16,-2-2 4-1,-2-1-6-15,0 5-2 0,-19-19 8 16,2 4 5 0,-61-23-13-16,90 54-6 0,1 4-14 15,-2 2-17-15,4 2-61 16,-8 7-65-1</inkml:trace>
  <inkml:trace contextRef="#ctx0" brushRef="#br0" timeOffset="96904.99">24751 7972 377 0,'11'3'8'16,"43"39"16"-16,-31-18 3 0,-2-2-17 15,4 1 4-15,-5 2 3 0,18 25 17 16,-5 2-8-1,30 141-22-15,-61-150 6 0,-4-2-7 16,-5 3 3 0,-5-2-6-16,-7 45-9 0,-14 1-55 15,-121 189-72 1,113-231-110-16</inkml:trace>
  <inkml:trace contextRef="#ctx0" brushRef="#br0" timeOffset="97220.87">23114 8366 456 0,'-14'8'6'0,"-4"14"1"0,-4 8-7 15,-19 131 3 1,41-126-3-16,4 0 4 0,2-1 1 16,1 0-3-1,5 34-2-15,11-4 0 0,62 114-1 16,-68-157 1-16,1-2-35 15,-1-2-60-15,-2-2-94 16</inkml:trace>
  <inkml:trace contextRef="#ctx0" brushRef="#br0" timeOffset="97699.99">25110 7579 524 0,'-11'-12'21'16,"2"-8"-21"-16,-3 5 0 16,-5-1 12-16,17 17-5 15,0 1-1-15,2 1-6 16,5-1 1-16,6 2 0 16,63 18 2-16,-63-19 2 15,1 1-4-15,-1 2 2 16,-1 3-3-16,7 5 5 0,-3 4 2 15,-10 64 13-15,-18-58-14 16,-9 4 7-16,-1-2-10 16,-3 0-1-16,-15 25 0 15,2-7 1-15,-30 43-2 16,64-80-2-16,8 0-4 16,0 0 4-16,2-1-24 15,7 6-21-15,77 13-35 0,-66-26-49 16</inkml:trace>
  <inkml:trace contextRef="#ctx0" brushRef="#br0" timeOffset="98029.84">25857 8588 456 0,'-6'0'31'15,"14"5"-31"-15,9-5 3 0,117-13 0 16,-96 9 0-1,4 2 0-15,5-2 9 0,2 0-6 16,44-2-3-16,208-24-3 16,-256 26 4-16,0-2-4 15,-4 2-3-15,-2-2-46 0,39-5 1 16,-12-2-14 0,73-29-18-16</inkml:trace>
  <inkml:trace contextRef="#ctx0" brushRef="#br0" timeOffset="98330.26">26834 8224 435 0,'-4'-2'1'0,"-5"-2"-1"15,7 4-4-15,42 8 4 16,-22-5 5-16,4 3 7 15,2 2-9-15,1 5-2 16,22 6 9-16,-5 9 8 0,54 82-4 16,-90-93 0-1,1-1-1-15,-2 0 11 0,-5-2-8 16,2 16-8 0,-33 52 3-16,17-71-4 0,3-2-5 15,1 0-4-15,0-2-10 0,-7 12-57 16,1-5-67-1</inkml:trace>
  <inkml:trace contextRef="#ctx0" brushRef="#br0" timeOffset="98664.14">27808 8285 268 0,'13'3'303'0,"-3"16"-298"0,-2 3-3 15,1 3-2-15,-3 3 25 16,0 3 6-16,0 30-25 15,-6 136 10-15,-6-161-3 16,-4-6-12-16,1 2 2 16,1 0 0-16,-13 32 1 15,1-8-4-15,-24 86-18 16,44-130-34-16,-2-1-47 0,6-5-68 16</inkml:trace>
  <inkml:trace contextRef="#ctx0" brushRef="#br0" timeOffset="99069.97">28255 8520 424 0,'-13'-6'57'0,"9"4"-26"15,4 2-9 1,-2 0-9-16,-4 6 9 0,0 8-1 15,-20 80-14-15,19-70 0 16,3 1-5-16,1 0 15 16,1 1-13-16,0 23 0 15,25 83-4-15,-17-115 0 16,3-6-3-16,3 1 1 16,0-2-3-16,15 7 5 15,5-12 10-15,90-39-10 16,-102 14 0-16,-2-2 7 0,-2 1-5 15,-5-2-4 1,13-23 4-16,-13-2 3 16,-22-97-5-16,-5 121-3 15,1 4 3-15,-5 4 5 0,-1 3-5 16,-16-18-4 0,-84-22-6-16,108 50-11 0,-3 3-58 15,1 2-84 1</inkml:trace>
  <inkml:trace contextRef="#ctx0" brushRef="#br0" timeOffset="99420.28">28606 8045 253 0,'2'-10'226'0,"9"-6"-199"16,5-6-17-16,61-44 9 16,-61 57 0-16,-1 4 8 15,-1 1-20-15,-3 4 2 16,14 0-5-16,-8 8 15 16,-1 65 6-16,-22-52-10 15,-8 2 6-15,-1 4 3 16,-1-4-11-16,-13 24 10 15,-51 84-13-15,70-122 9 0,6 1-19 16,2 1-2 0,2-4 1-16,0 9 1 0,6-2-7 15,58 9 4 1,-41-29-27-16,2 2-32 0,2-2-73 16</inkml:trace>
  <inkml:trace contextRef="#ctx0" brushRef="#br0" timeOffset="109490.31">24999 5328 341 0,'-5'-50'40'0,"10"39"-24"0,1 4-12 16,-2 3 3 0,-1 0 28-16,1-5 9 0,-4 5-18 15,-17 17-1 1,3-1-13-16,-1 6-9 0,-6 0 4 16,1 2-6-1,-18 16 11-15,-75 78-5 0,102-100-5 16,6-4-4-16,3-4 2 15,2-2-10-15,0 8 8 16,9-6 2-16,61-14 19 16,-47-6-10-16,4 0-8 15,-2-2 3-15,0 2-2 16,21-12-1 0,-5 2-1-16,34-18-3 0,-77 45 2 15,-3 0-1-15,-1 11 2 0,-4 6 12 16,-17 16-10-1,-128 151 1-15,115-147-2 16,2 2 2-16,5-4 1 16,6-4-2-16,-27 32 0 0,19-14-4 15,14 28-1 1,31-78 1-16,5-4 2 0,3-4 5 16,4-4 3-1,21-8-5-15,5-8-1 0,108-80-2 16,-140 90 1-16,-7 4 0 0,0 2-1 15,-4 8-1 1,3-10-1-16,-21 22 4 0,4 5 3 16,-8 10-1-1,-6 3-2-15,-2 5-2 16,-15 23 0-16,-5 9 1 16,-68 122-1-16,104-167 0 15,4-3-4-15,5-4 3 16,3-3-2-16,-1 10-4 0,7-8 5 15,58-12 2-15,-50-12 15 16,8-1-12-16,-2-2-1 16,-1-1-1-16,22-10 0 15,66-41 0-15,-108 67-2 16,-4 3-6 0,2-3 7-16,-2 4 0 0,-4 10 5 15,-2 9 2-15,-43 116-4 16,39-113-3-16,6-2 0 15,2 2-9-15,2 1-31 16,-3 23-83-16,10-2-38 16</inkml:trace>
  <inkml:trace contextRef="#ctx0" brushRef="#br0" timeOffset="110389.91">25211 7543 300 0,'-4'-21'71'16,"2"-4"-44"-16,2-20 3 15,-4-72 17-15,0 107 20 0,-1 4-21 16,-1 2-16 0,-4 4-28-16,-7 0 3 0,-14 16-5 15,-129 122 12 1,117-100-6-16,5 2-2 0,5 1 3 16,4-5-3-1,-29 36-3-15,16-8-1 0,-6 54-5 16,60-114 5-16,7-5 8 0,11-10-7 15,5-5 7 1,33-16-4-16,212-146-1 0,-238 141-6 16,-4 8-2-1,-9 1 5-15,-2 7 0 16,22-16-3-16,-20 14 2 16,-41 51 1-16,-9 7 1 0,-10 5-1 15,-10 6 3-15,-3-4-2 16,-32 45 0-16,-4-2 1 15,-119 164-1-15,184-219-1 16,8-6-1 0,10-6-1-16,3-8-6 0,7 13 8 15,128-33 3-15,-99-11-3 16,3-3-4-16,-1 0 2 16,-4-1-3-16,34-19 5 15,-10 3 0-15,48-42-1 16,-115 87 1-16,-3-1-4 0,-1 4 4 15,-1 9 10 1,-13 16-8-16,-12 13 5 0,-98 139-5 16,110-146 14-1,3-2-10-15,7 1-3 0,0-2-2 16,-11 38-1 0,-3 117 3-16,32-176-7 0,0 4 8 15,0-6-4 1,-3-2 0-16,5 10-3 0,-2-5 0 15,-10 0-7-15,3-18-11 0,-2-1-6 16,2-7-47 0,-2-1-17-16,-3-12-53 0</inkml:trace>
  <inkml:trace contextRef="#ctx0" brushRef="#br0" timeOffset="111300.11">22965 6603 526 0,'-8'-2'36'0,"6"6"-36"0,7 6-8 16,-3 3 3 0,38 31 5-16,-35-38 0 15,-1-3 1-15,2 7 0 16,0 2 6-16,0 20 1 0,-6 18 10 15,-52 193-14-15,28-191 8 16,-1-1-8-16,-1 0-1 16,1-2-1-16,-17 41 4 15,-38 118-5-15,82-194-1 16,2-4 3-16,3-2-5 16,-1-2 4-16,10 6-1 15,5-5 3-15,72-24 2 16,-71 5-5-16,0 2-2 0,-1 1 5 15,-6 3-2 1,14-7-2-16,-11 10-5 0,-20 40 5 16,-10-8 12-1,-5 5-7-15,-8 4 1 0,-2 2-6 16,-21 38 10 0,-133 193-7-16,159-219-1 0,4-6-2 15,3-1 5-15,4 0-4 0,-10 42-2 16,15-13-4-1,75 78 5-15,-45-146 0 16,8-5 1-16,-1-2-1 16,2-5 4-16,32-1-4 0,-3-10 0 15,90-27 0 1,-146 50-3-16,-8-6 3 0,0 6-7 16,-5 6 7-1,-7 12 7-15,-90 123-5 0,77-115-4 16,2 0 4-16,3 2 2 15,5 0-4-15,-21 34-1 16,9 0 1-16,-10 117 1 16,45-163-1-1,0-8-1-15,3-5-6 0,5 0 5 16,9 5-18-16,14-12-107 16,117-56-143-1</inkml:trace>
  <inkml:trace contextRef="#ctx0" brushRef="#br0" timeOffset="112253.53">26812 5945 515 0,'-2'-22'12'16,"4"0"-5"-16,11-20-9 15,8-2 4-15,77-73 2 16,-85 104-4-16,-2 1-3 15,0 2 3-15,-4 6 6 16,7-8-2-16,-12 7 24 0,-50 54-18 16,6-9 5-1,-18 7-1-15,-13 6 8 0,-7 5 7 16,-72 52-9 0,-351 268-9-16,443-320 4 0,12-16-9 15,21-16-5 1,17-6-1-16,-22 26-3 0,45-29 3 15,226-69 17-15,-143 9-17 0,11-6 0 16,-2-2-9 0,-3 1 0-16,97-51-5 0,-17 3 1 15,222-155 13 1,-369 237-2-16,-12 15 2 0,-21 2-5 16,-14 10 5-1,3 18 26-15,-153 212-13 0,100-173-10 16,-13 2 6-16,-4 6 4 15,-2 6-12 1,-73 90-1-16,1 3 3 0,-201 349-3 16,354-471 0-16,17-16-17 15,20-9 17-15,11-10 9 16,44 14-9-16,39-33 0 16,417-155-44-16,-452 105 41 15,11 3 1-15,-5 1-39 16,-12 5 25-16,76-32 12 15,151-35 4-15,-333 140 0 0,-6 5 18 16,-7 8 13 0,-11 8-20-16,-35 51-4 0,-29 17 2 15,-280 303 15 1,334-355-13-16,12-2 0 0,9-3-9 16,7-9-3-1,-24 51 1-15,23-18-11 16,66 69 8-16,-12-153 0 0,11-7-8 0,14-8 5 15,6-2 6 1,45-12-58-16,181-91-29 16,-273 97-61-16</inkml:trace>
  <inkml:trace contextRef="#ctx0" brushRef="#br0" timeOffset="118590.22">514 6521 317 0,'-16'0'85'0,"16"0"-52"0,0 0-17 16,-2 0-2 0,2 0 16-16,0 0-3 0,0 0-4 15,5 0-4 1,-5 0-12-16,0 0 1 16,0 0-3-16,0 4-3 15,0 10 4-15,0 10 7 16,-5 129 7-16,1-108-9 15,0 7-4-15,-1-2 3 0,1 0 0 16,-6 46-9-16,0 148 0 16,10-223 0-16,2-7 2 15,0 1-3-15,0-5-3 16,2 9 3-16,-1-6 0 16,1-7 0-16,-4-8 0 15,0-6 17-15,-2-4-5 16,0-8-9-16,-5-20-2 15,1-14-1-15,-23-191 0 16,29 186-21-16,2 9 2 0,2 2-7 16,5 4 19-16,9-41-8 15,86-108 1-15,-79 177 14 16,-3 8 0-16,-1 4-2 16,-4 8-5-16,23 4 5 15,-4 20 2-15,58 141 0 16,-88-134 2-16,-3 7-2 15,-1 2 11-15,-7 5-9 16,-1 43 13-16,-14 2-9 16,-80 185 9-16,68-245 0 15,-1-1-10-15,6-8-1 16,2-2 3-16,-24 21-6 16,-39 29-1-16,82-70 0 0,-2-3-5 15,1-4-44-15,-3-1-92 16,-9-4-154-16</inkml:trace>
  <inkml:trace contextRef="#ctx0" brushRef="#br0" timeOffset="118810.09">1011 6967 404 0,'13'5'92'16,"-6"-5"-92"-16,7 6-57 16,-4-6 56-16,4 0 1 15,1-2 5-15,6 2-5 16,16-2 0-16,9-5-23 16,100-1 13-16,-132 3-11 15,-8 4-51-15,-2 1-140 0</inkml:trace>
  <inkml:trace contextRef="#ctx0" brushRef="#br0" timeOffset="118970.06">1026 7182 394 0,'-6'3'52'0,"4"-3"-52"15,0 1-47-15,4 1 39 0,49 9-1 16,-34-16 9-16,2-1-1 0,3-1-24 15,0-3-36 1</inkml:trace>
  <inkml:trace contextRef="#ctx0" brushRef="#br0" timeOffset="119840.09">1394 6242 423 0,'-6'-2'80'0,"3"2"-80"0,1-4-11 15,2 12 11-15,44 68 6 16,-28-42 14-16,5 9-11 15,0 7 14-15,2 0 4 16,19 52-2-16,-1 15-7 16,67 291-10-16,-96-346-7 15,-1-4-1-15,0-3 1 16,-2-1 2-16,13 52-3 16,27 161-1-16,-49-239 1 15,2-4 2-15,1-5-2 16,-1-8-1-16,2 15-9 0,-2-11 6 15,10-23 4-15,-10-11 5 16,5-6-5-16,-1-4-1 16,1-5-18-16,4-32-5 15,-2-12-3-15,-3-183 7 16,-14 215 1-16,-1-2-1 16,-5-2 0-16,3-3 16 15,-13-47 3-15,-57-203 0 0,68 265 2 16,2 2 4-1,2 0 4-15,0 3-2 16,-6-28 7-16,-1 4 20 0,-24-70-34 16,36 113 3-16,0 1 7 15,0 3 11-15,4 0-19 16,-2-8-1-16,4 2-1 16,37-16 4-16,-26 28-2 15,5 0-2-15,2 1 0 16,2 3 5-16,28 0-4 15,150 13 1-15,-155-9-2 0,1 0 4 16,8-4-3 0,4 0-1-16,58 0 0 15,11-2 2-15,282 2-2 16,-331 2-2-16,-2 2 2 16,2 2 1-16,0-1-1 15,78 2 0-15,2 1 0 0,330 6 3 16,-405-12-3-16,6-2-2 15,-3 0 2-15,-3 0 0 16,77 0 0-16,275-4-1 0,-375 0 2 16,-7-2 1-1,-3 0-2-15,-8-2-2 16,43-6 2-16,-21 2 0 16,48-28 1-16,-108 36-1 0,-1 0 0 15,-1-2 0 1,-2 0-17-16,0-4-100 0,-9-2-97 15</inkml:trace>
  <inkml:trace contextRef="#ctx0" brushRef="#br0" timeOffset="121671.7">2310 7018 419 0,'-11'-8'75'16,"-7"-8"-54"-16,0 2 4 16,-33-13-1-16,49 22 3 0,0 3-13 15,0 2-10 1,2 0 1-16,-2 0-4 0,2 2 1 15,0 10-2-15,4-5-7 16,2 10 7 0,3 2 1-16,0 0 0 0,11 19-2 15,54 94 1-15,-63-113 0 16,2-5 4-16,-4-1-2 16,-2 2-2-16,6 15 4 15,-4-2-1-15,-16 64-1 16,-10-78 0-16,3-3 4 0,1 0-4 15,-1-3 0 1,-8 8-1-16,2-4 1 0,-20-6 1 16,38-13-3-1,-2-1-21-15,-4-5-8 0,6 1 23 16,-4-16 2 0,10-90-9-16,5 94 13 0,-4-3 1 15,3 4-1 1,-3-1 3-16,8-20-2 0,-4 0 4 15,9-56-3-15,-21 85 7 0,-1 3 0 16,2 2-6 0,-2-1-3-16,-3-6-3 15,0 5-7-15,-11 2-24 16,16 10-24-16,0 4-14 16,2 4-13-16,-2 2-81 15</inkml:trace>
  <inkml:trace contextRef="#ctx0" brushRef="#br0" timeOffset="122070.17">2624 7200 348 0,'-13'25'7'15,"-28"63"-6"-15,41-76 3 0,-2-1 21 16,7 2-4 0,0-1-20-16,3 12 3 15,5-4 3-15,39 22-6 16,-44-42 8-16,4 0-1 16,-3 0-7-16,-1-4 10 15,11-3-5-15,-4-4 5 16,21-55-8-16,-36 45-2 0,2 2-1 15,1 1 2-15,-6-2 0 16,-2-17 3-16,-35-50 7 16,36 77 12-16,-7 1-6 15,-1 2-2-15,4 3-5 16,-13-9-11-16,0 8 0 16,-37 5-18-16,51 5-27 15,0 1-2-15,3 1-20 16,4 1-113-16</inkml:trace>
  <inkml:trace contextRef="#ctx0" brushRef="#br0" timeOffset="122620.16">3170 7104 370 0,'-18'-5'114'15,"-35"-8"-108"-15,48 18-2 16,3-2-2-16,-3 0 10 16,3 3-11-16,-6 5 2 0,3 7 1 15,-13 65 5 1,16-65 7-16,0 2-14 0,2-4 9 16,2-2-11-1,2 18 0-15,37 34-1 0,-32-62 0 16,1-3 1-16,-1 2 1 15,1-3 0-15,9-4 12 16,1-3-6-16,34-58-6 16,-52 49 1-16,0-2 1 15,1 0-2-15,-3-1-2 16,2-16 4-16,-7 3 1 16,-24-55-2-16,21 77 2 15,0 0 4-15,2 3-8 16,-1 5-3-16,-6-8-5 15,-27 17-8-15,33-2-14 0,1 4-23 16,4-1-13 0,2 0-25-16</inkml:trace>
  <inkml:trace contextRef="#ctx0" brushRef="#br0" timeOffset="123060.07">3475 7059 372 0,'-2'-5'41'15,"0"5"-25"-15,0-1 17 0,0 1 40 16,-4-3-40 0,0 12-30-16,2-2 5 15,-1 4 4-15,1 0-12 16,0 1 0-16,-4 15 2 15,2-1 0-15,8 59-2 16,4-72-6-16,2-1 6 16,-2-1 0-16,3-4-3 15,11 11 0-15,56 15 3 0,-60-34-3 16,-3-2-1-16,3-4 0 16,-3 1 4-1,11-8 4-15,-3-4-4 0,10-58 0 16,-33 57 0-16,-3 3 3 15,-2 3-3-15,1-2 1 16,-9-15 2-16,-4 4 1 16,-39-34 3-16,50 58-4 15,1-2-1-15,0 2-4 16,2 2-9-16,-3-2-18 16,-8 0-23-16,21 6-9 0,-5 0-28 15,2 2-39 1</inkml:trace>
  <inkml:trace contextRef="#ctx0" brushRef="#br0" timeOffset="123570.09">3918 7006 364 0,'0'-9'59'16,"-6"2"-34"-16,2 7 18 15,1 2-20-15,-1 3-9 16,2 1-14-16,-5 2 2 15,-11 53-2-15,16-47 11 0,4 3-5 16,-2-2-1 0,5-1-3-16,-1 14-2 0,2 0-1 15,37 42-2 1,-34-65 3-16,2-3 3 0,1 0-3 16,-4 0-1-1,13-2 1-15,-2-6 10 0,35-26-10 16,-50 19 2-16,0-2-2 0,-2-2 4 15,-2 3-4 1,3-16 1-16,-21-48 0 0,8 68 8 16,0 0 3-1,4 4-6-15,-1 0 0 0,-9-6-6 16,3 3-2 0,-22 9-4-16,30 5-26 0,0-1-17 15,5 4-15 1,-2 0-60-16</inkml:trace>
  <inkml:trace contextRef="#ctx0" brushRef="#br0" timeOffset="123910.24">4489 7132 250 0,'2'3'233'0,"-2"-3"-214"15,11 1-15-15,-9 1 24 16,3 1 3-16,2-3-21 16,2 3-9-16,4 2 0 15,5 0-1-15,38 8-6 16,-45-13-48-16,-3 1-28 0,4-1-18 16</inkml:trace>
  <inkml:trace contextRef="#ctx0" brushRef="#br0" timeOffset="124890.12">4913 6917 398 0,'-8'-1'55'15,"4"-4"-55"-15,2 3 0 0,4 2 0 16,2 1 7-16,1 0-5 15,0 1 2-15,6 5 8 16,0 3-1-16,13 38 8 16,-24-36-3-16,-4 4 13 15,2 0-7-15,-5 2-6 16,-2 16-1-16,-4 2 1 16,-37 79-9-16,46-102 1 15,2 0-6-15,2-1 5 16,0-1-7-16,2 10-6 15,25 26 6-15,-21-42-1 0,2-1-2 16,3-2-13 0,-3-4-30-16,15 2-19 0,2-9-75 15</inkml:trace>
  <inkml:trace contextRef="#ctx0" brushRef="#br0" timeOffset="125457.04">5267 6829 401 0,'-5'-6'28'0,"5"2"-22"16,0-8-6-16,2 7 10 15,19-15 7-15,-15 16-12 16,1-1-4-16,-1 4 5 16,-1 1-1-16,6-5-2 15,7-1 2-15,-18 8 5 16,-3-2 6 0,3 0 6-16,-4 3-8 0,2-2 8 15,-4 1-13-15,-26 22-5 16,24-14-4-16,-4 3 4 0,1 3-2 15,-1 2-2 1,-9 14 1-16,3 2 10 16,-16 54-4-16,36-82-5 15,3 2-2-15,-1-2 0 0,3 0 0 16,6 4-2 0,50 10 4-16,-47-20 10 0,1 0-12 15,4 0-1-15,-4 0 1 16,19 0 4-16,0 0-4 15,53 12 0-15,-87-4 0 16,2 0 0-16,-1 1 0 16,-1 3 1-16,-2 10-1 15,-2 1 10-15,-34 61-7 16,22-69-3-16,1-3 4 16,-1 0-8-16,1-3 4 15,-11 14-45-15,-52 21-26 16,70-48-23-16,-6 0-130 15</inkml:trace>
  <inkml:trace contextRef="#ctx0" brushRef="#br0" timeOffset="125689.93">5643 6673 337 0,'2'16'72'0,"2"4"-46"16,4 5 14-16,5 16 22 15,-5 7-17-15,21 99-26 16,-29-123-17-16,-2-2 6 0,-2 2-8 16,-2 0 0-1,-11 25-19-15,-4-2-61 0,-104 110-70 16</inkml:trace>
  <inkml:trace contextRef="#ctx0" brushRef="#br0" timeOffset="126370.01">1996 6756 279 0,'-9'-3'65'0,"0"6"-60"16,-11 1-1-16,6 5 11 16,-25 44 28-16,30-35-13 0,-1 3 7 15,2 6-8 1,-1-2 6-16,-5 28-9 0,1 5-3 16,-16 127-12-16,29-153-2 15,7 1-8-15,-1-4 1 16,8 3-2-16,8 30-8 15,85 108-4-15,-82-149-19 16,0-3-36-16,-2-5-62 16</inkml:trace>
  <inkml:trace contextRef="#ctx0" brushRef="#br0" timeOffset="127180.1">5792 6501 327 0,'-4'0'83'0,"6"2"-76"15,3 0-6-15,1 2 3 16,4 0-2-16,27 14 0 16,-32-14 10-16,-5 2 5 15,0 1 0 1,0 2 15-16,-3 12-8 0,-3 0 6 16,-30 59-10-16,29-68-6 15,1-1 3-15,3-4-5 0,1 1-12 16,-2 10 0-1,6 14 1-15,5-27 5 0,-1-4-1 16,1 4-3 0,0-4 7-16,8 5-6 0,3-3 1 15,47-6-5 1,-54 0 1-16,3-1-29 0,-2 1-39 16,2 0-57-1,15-3-234-15</inkml:trace>
  <inkml:trace contextRef="#ctx0" brushRef="#br0" timeOffset="128160.04">6345 6731 447 0,'2'-2'47'16,"-6"8"-44"-16,6 4 4 15,-2 5 42-15,0 3-5 16,0 0-19-16,0 22-2 15,-2 2-8-15,-5 86-4 16,7-114 6-16,-2 0-11 0,2 1 0 16,0-5-6-16,0 11-4 15,-2 30-4-15,-3-46-49 16,3 0-86-16,-3 3-152 16</inkml:trace>
  <inkml:trace contextRef="#ctx0" brushRef="#br0" timeOffset="128371.19">6207 7084 515 0,'-14'4'92'0,"14"-4"-87"15,5 0-5 1,7-2 4-16,0-2 0 0,17-1-4 15,90-22 0-15,-95 26-25 16,0-4-68-16,-1 3-20 16,-1 0-130-16</inkml:trace>
  <inkml:trace contextRef="#ctx0" brushRef="#br0" timeOffset="128940.09">7051 6347 321 0,'-4'-3'94'15,"0"3"-71"-15,2 0 1 0,-6 3 37 16,2-3-4 0,-19 21-29-16,21-11-8 15,-5 4 7-15,3 8-11 16,-2 5 2-16,-7 21-3 15,2 10-6-15,-18 167-4 0,28-180-2 16,3 5-1 0,3-4-2-16,1 0-3 15,5 37 2-15,42 119-1 0,-40-181-15 16,0-3-26-16,3-4-36 16,1-2-55-1,12 10-81-15</inkml:trace>
  <inkml:trace contextRef="#ctx0" brushRef="#br0" timeOffset="129794.91">7388 6567 524 0,'0'-10'53'0,"-11"-8"-50"16,11 20 10-16,2 2 11 0,-2 6-3 15,0 4-2 1,0 12-14-16,0 8-1 0,-9 100-2 16,6-109 2-1,3 0-2-15,0 0-2 16,0-3-27-16,0 24-26 16,14 54-59-16,-9-100-40 15</inkml:trace>
  <inkml:trace contextRef="#ctx0" brushRef="#br0" timeOffset="130189.76">7542 6766 446 0,'-9'3'59'16,"4"3"-56"-16,3 1 1 15,-7 7 0-15,-6 49 17 16,17-44-14-16,0 1-4 15,2-2-1-15,-1-4-2 0,5 16 2 16,4-4-2-16,28 12-7 16,-34-38 7-16,-4-2 7 15,3-4 0-15,-1-1 1 16,6-8-5-16,-2-9 0 16,15-79-3-16,-19 79 2 15,-4 4-1-15,0 3-1 16,-2 0 3-16,0-12 5 15,-25-32 12-15,16 51-3 0,2 6-3 16,0-2-12 0,0 5 2-16,-9-4-4 0,5 5-3 15,-22 22-10 1,32-14-21-16,-2-2-28 0,7 2-8 16,-2 0-42-1,6 9-132-15</inkml:trace>
  <inkml:trace contextRef="#ctx0" brushRef="#br0" timeOffset="130570.06">7785 6723 269 0,'6'-6'159'16,"-15"-2"-126"-16,9 8-13 0,-2 2 21 15,-3 3-8-15,3 1-19 16,-2 6-8-16,-1 7 0 15,-1 78 0-15,8-84-4 16,2 2-1-16,3-3-1 16,0 1 1-16,6 7-2 15,36 24 0-15,-40-39-1 16,2-5 2-16,-1-2 0 16,-4-2 11-16,9-3-10 15,1-10 2-15,15-58-3 16,-29 54 1-16,-2 3 0 0,0 1-1 15,-2 3 3 1,-4-14 0-16,-4 6 5 0,-48-23-6 16,50 42 2-1,-3-1 0-15,-3 4-3 0,5 0-2 16,-11 0-10 0,-29 12-2-16,47-3-33 0,2-3-18 15,2-3 2 1,1 1-57-16</inkml:trace>
  <inkml:trace contextRef="#ctx0" brushRef="#br0" timeOffset="131023.7">8094 6711 411 0,'-2'-4'37'0,"-4"0"-27"16,-2 3 38-16,8 2 0 15,-2 1-39-15,2 2-8 16,-2 6 2-16,-2 6 2 0,-1 9 6 16,-6 71-8-16,11-85 3 15,0 4 0-15,0-3-5 16,0-2-1-16,5 9-3 15,22 12 2-15,-23-29-1 16,7-4 2-16,-5-4 5 16,6 0 2-16,7-4-6 15,2-6-1-15,39-37 2 16,-56 44-2-16,-2 1 0 0,-2 0-1 16,-2-1 1-1,0-4 3-15,-2 3-2 0,-23-18-2 16,25 25 5-16,-3 1-1 15,1 2-3-15,1-1-5 16,-3-2-12-16,-3 9-32 16,9-3-19-16,-2-3 27 15,2 1-21-15,0 2 17 16,0 0-31-16</inkml:trace>
  <inkml:trace contextRef="#ctx0" brushRef="#br0" timeOffset="131771.89">8542 6636 323 0,'-7'-2'92'15,"3"-1"-78"-15,-9-3 5 16,1 4 33-16,-15 10 3 16,21-4-20-16,1 0-21 15,-1 2-9-15,-1 0 7 16,-4 9-1-16,2 0-10 16,-13 61-1-16,24-60 3 15,0-4-1-15,2 3-2 16,1-4-4-16,6 16 4 15,29 29-1-15,-34-54-3 0,0 0 3 16,0-2 1 0,-1-2 5-16,5-2 3 15,2-8-7-15,19-49-1 16,-31 42 5-16,2 1-4 16,-2 3-2-16,0 1 3 15,-2-11 0-15,-2 2-2 16,-27-21-3-16,21 40 2 0,4 2-1 15,-1 2-12-15,3 2 0 16,-10 0-16-16,-13 34-8 16,27-29-10-16,2 0-2 15,1 3-26-15,2-1-51 16</inkml:trace>
  <inkml:trace contextRef="#ctx0" brushRef="#br0" timeOffset="132190.06">8753 6749 373 0,'-4'-2'50'16,"2"0"-17"-16,-2-4 17 15,1 5-9-15,-3 6-25 16,-2 4-7-16,0 0-8 0,1 2-1 15,3 1 1 1,-6 10 6-16,6 0-6 0,14 56 1 16,-6-64-1-1,3-4 0-15,1-2-1 0,2-2-3 16,7 6 3 0,50-2 5-16,-61-16-3 0,4-4 1 15,-4 0 0 1,1-2 2-16,7-7-5 0,-4-8 0 15,9-59 1-15,-19 72 3 0,0 1-3 16,0 1 0 0,-2 4 5-16,-4-10 4 0,0 4-10 15,-21-8-1 1,23 22-6-16,-1 2-3 0,1 0-22 16,0 2-28-1,-4 2 7-15,-7 20-43 0</inkml:trace>
  <inkml:trace contextRef="#ctx0" brushRef="#br0" timeOffset="132411.7">9067 6806 381 0,'10'4'114'15,"15"-1"-89"-15,-17-5 13 0,3 1-19 16,-2-2 0 0,2 2-11-16,12-3-7 0,1 2-2 15,56-19-24 1,-69 21-12-16,-1-1-83 16,-6-2-131-16</inkml:trace>
  <inkml:trace contextRef="#ctx0" brushRef="#br0" timeOffset="133221.9">9404 6523 439 0,'-7'-10'68'0,"9"-2"-66"16,5 2 12 0,-2 0 30-16,4-10-5 0,4 1-33 15,28-13-3 1,-37 31-3-16,2 1 10 0,1 0-4 16,-1 1-3-1,8 3-1-15,20 26 3 0,-34-21-5 16,0 5 2-16,0 3 5 15,-7 0 2-15,-5 16-3 16,-3 2-3-16,-43 68-1 16,52-91 4-16,4-1-6 15,-1-3-4-15,3 0 4 16,0 9 0-16,5-7-5 16,26 9 5-16,-22-19 0 15,-3 0 0-15,4 0 0 0,-4-1-3 16,11 1 3-1,15-3 0-15,-25 7 0 0,-3 2 0 16,1 0 0 0,-3 3 0-16,0 6 0 15,-2 5 2-15,-29 53-1 16,18-61 7-16,2-1-6 0,-4 0 0 16,4-1 1-1,-11 8 1-15,1-5-4 0,-4 2-9 16,23-13-14-16,2-6-35 15,-2-3-119 1</inkml:trace>
  <inkml:trace contextRef="#ctx0" brushRef="#br0" timeOffset="133589.76">9838 6603 52 0,'0'-4'438'0,"-17"8"-406"16,15 8-32-16,-5 1 12 0,2 0 25 16,-1 3-27-16,-7 16-2 15,-27 79 6-15,40-100-5 16,2 0-2-16,0-4-5 16,0 0 2-16,5 7-4 15,4-5 0-15,29-16 15 16,-31-3-4-16,0-3-11 15,2 1 0-15,-2-2 2 16,8-11 2-16,-1-8-4 16,22-76-3-16,-36 95 3 15,-4-5 4-15,-2 2-2 0,-1 4-1 16,-5-15 1 0,-49-25 3-16,46 52-5 0,0 1-27 15,1 0-16 1,-1 1-41-16,-10 1-48 0</inkml:trace>
  <inkml:trace contextRef="#ctx0" brushRef="#br0" timeOffset="133880.25">10068 6194 440 0,'29'-6'59'0,"78"22"-28"16,-78-4 16-16,-5 2-13 15,-1 4-17-15,-4 2-4 16,22 21 16-16,-12 9-21 16,-2 138-5-16,-45-154 7 15,-3-2-1-15,2 0-9 0,1-2 1 16,-16 29 1-1,-46 73 3-15,71-122-5 0,3-2-7 16,-1-6-21 0,3 2-37-16,-6 0-69 0,0-8-144 15</inkml:trace>
  <inkml:trace contextRef="#ctx0" brushRef="#br0" timeOffset="135750.1">10393 6039 76 0,'0'-4'109'15,"-2"3"-61"-15,2-1-22 16,-2-5 9-16,-1 4-18 16,-9-12-1-16,9 14 3 15,3-2 6-15,0 2-3 16,-2-4-1-16,0 1 1 15,-8-14-1-15,10 15 8 16,0 1 3-16,-2-2-2 16,2 1 7-16,0-3-20 0,-2 2 0 15,2-4-11 1,-2 8 6-16,2-2-4 0,0 0-8 16,0 2 3-1,0-2 4-15,2-2-6 0,23-8-2 16,-19 8 3-16,3 1 1 15,1 0-3-15,-2-1-2 16,10-2 2-16,24-2 5 16,-39 8-4-16,-1 2-2 15,-2-2 2-15,2 2 1 0,0 6-1 16,0 4 0 0,3 54 2-16,-8-56 3 0,1 5-5 15,0-3-2 1,-2 1 2-16,-1 12 7 0,-1 1-3 15,-21 42-4-15,23-61 4 16,-1 2 3-16,0-3-7 16,3 0-2-16,-2 4 3 15,8 8 1-15,-4-18-3 16,2 1-3-16,3 2 3 16,2-3 7-1,2 2-6-15,4-2-2 0,29 0 4 16,-35-2 1-16,2-1-4 15,-2 2-5-15,-1 1 4 16,10-6-12-16,-3 2-34 0,25-14-41 16,-38 14-116-1</inkml:trace>
  <inkml:trace contextRef="#ctx0" brushRef="#br0" timeOffset="136959.95">4988 6261 287 0,'2'0'13'15,"5"-1"-13"1,7 0 5-16,3-4 16 0,47-2 9 16,-47 2 9-1,3-1-13-15,4 4-9 0,0 0-3 16,28-2-9 0,131-2 3-16,-148 8-4 0,-1-2-3 15,1 2 2-15,3 0 7 0,38 2-1 16,4 0-2-1,212 14-5-15,-227-13 5 0,3-3-7 16,-1 1 1 0,1-1-1-16,74 0 4 15,7-4-3-15,344-22 10 16,-404 18-7-16,2 2 8 0,-2 0 6 16,5 2-10-1,99-7 1-15,422-10-2 0,-501 13-7 16,-5 2 7-16,-2-2-6 15,-2 0 8-15,104-6-3 16,-15 4-5-16,339-8 8 16,-451 18 4-1,-6 0-12-15,-7-2 2 0,-2 2-3 16,66-2 6-16,-15 0-6 16,170-2-3-16,-266 0 3 15,-2 2 3-15,-7 0-1 16,-1-2-4-16,13 0 4 15,6-4 2-15,-31 4-4 0,2-2 0 16,0 1 0 0,3-1 2-16,1-1-2 15,3-3 0-15,24-19 0 16,-30 23 3-16,2 1-3 0,-3 0-3 16,-2 1 3-1,4 1 0-15,-4-1-1 16,0 2-32-16,-2-3-63 0,-5 3-51 15</inkml:trace>
  <inkml:trace contextRef="#ctx0" brushRef="#br0" timeOffset="137519.89">10980 6418 651 0,'4'3'32'0,"-13"3"-29"0,11-1 9 16,1 10 29-16,-1-1 5 15,-2 2-27-15,2 14-18 16,-2 4-2-16,-22 76 4 16,13-92-6-16,-1-1-6 15,4 0-65-15,-3-3-62 16,-7 16-106-16</inkml:trace>
  <inkml:trace contextRef="#ctx0" brushRef="#br0" timeOffset="137707.84">10872 6629 646 0,'0'0'58'0,"-8"-4"-56"16,8 2 41-16,0 4-1 0,2 1-35 16,2-6-6-1,7 6-2-15,3-3-55 0,34 1-110 16,-34 9-166-1</inkml:trace>
  <inkml:trace contextRef="#ctx0" brushRef="#br0" timeOffset="137850.03">11336 6731 469 0,'-7'-2'154'16,"5"4"-154"-16,0-4-28 15,-2 1 17-15,15-5-71 16,-3 3-71-16</inkml:trace>
  <inkml:trace contextRef="#ctx0" brushRef="#br0" timeOffset="138139.87">11772 6685 241 0,'7'-1'27'15,"2"1"-7"-15,-2 0 21 16,6 0 11-16,1 0-19 0,23 7-29 16,-34-7-2-1,3 0-2-15,2-2-18 0,-2-1-37 16,9 2-57 0,66-18 35-16,-64 19 77 0,1-3 85 15,0 3-44-15,0-2-3 16,13 0 0-16,-4 0 1 15,33-14-29-15,-56 16-3 0,1 0-7 16,-3 0-1 0,-2-2 0-16,3-1-43 15,-6 2-40-15</inkml:trace>
  <inkml:trace contextRef="#ctx0" brushRef="#br0" timeOffset="138750.18">10289 6038 289 0,'0'0'0'16,"0"0"-8"-16,2 0 8 15,2 0 6-15,17 8 7 0,-17-8 1 16,0 1 2-16,0-1 10 16,2 3 11-16,2 1-11 15,10 3-5-15,-16-7-9 16,-2 0-4-16,3 0-1 16,-1 0 0-16,2 3-6 15,-1 0-2-15,14 9-5 16,-15-12 2-16,3 3 0 15,0-3-2-15,-3 0 0 16,4 0 1-16,-4 2-12 0,-4-2-43 16,-4 0-126-1</inkml:trace>
  <inkml:trace contextRef="#ctx0" brushRef="#br0" timeOffset="139172.34">10303 6106 321 0,'-8'-2'104'0,"8"2"-78"16,2 0-11 0,0 0 29-16,4-2 8 0,7 2-14 15,91-14-21 1,-68 14-2-16,4 0 1 0,4 0-10 16,8 2 1-1,46 1-5-15,254 20 9 0,-291-16-3 16,-1 2-8-16,-3 1 5 15,5-2-2-15,61 12-2 16,-5-2-2-16,227 26 2 16,-293-40 2-16,-5-2-3 15,-3 0-3-15,-4 0 3 16,43 3 1-16,-12-5 3 16,141-3-3-16,-177 1 1 15,1 0 2-15,0 0-4 16,-3 0 1-16,30-4-1 15,82-4 1-15,-139 7-1 0,3 3 0 16,-3 0 0 0,-1 0-3-16,4-1-6 15,0 2-15-15,-5 2-7 16,-4-6-17-16,-4 3-49 0,0 0 19 16,-3 3-122-1</inkml:trace>
  <inkml:trace contextRef="#ctx0" brushRef="#br0" timeOffset="143270.13">1994 7853 160 0,'2'-12'33'0,"-2"12"-20"15,0-3-13-15,2 1-26 0,0 0-41 16</inkml:trace>
  <inkml:trace contextRef="#ctx0" brushRef="#br0" timeOffset="143679.93">2044 7730 156 0,'-2'-4'50'0,"-2"-2"-25"0,2 4 5 15,0 0-5-15,0-1-2 0,2 3-5 16,-5-3-3-1,1-8 1-15,4 11 2 0,0-3-13 16,0 1-5 0,0 2-7-16,0-2-13 15,0 0 1-15,6-4 9 16,-3 6-11-16,-3-2 2 16,2 0-1-16,0 0-34 15,4 0-37-15</inkml:trace>
  <inkml:trace contextRef="#ctx0" brushRef="#br0" timeOffset="144370.25">2065 7613 131 0,'-2'-2'109'0,"0"1"-109"15,2 1-4-15,6-3-51 0,-6 2 26 16,2-1 26-16,-2 2 3 16,2-2 3-16,0 2-2 15,1-5 12-15,-3 5 15 16,-3 0 3-16,3-1-13 16,0 1 2-1,0 0-1-15,-2 0-11 0,2-3 2 16,0 3 2-16,-2 0-6 15,2 0 5-15,0 0 3 16,-2 3 3-16,0-3-1 16,0 6-7-16,2-6 3 15,-2 0-1-15,2 2-11 0,0 4 7 16,0 2 2 0,2 35-1-16,-2-38-6 0,2-1-1 15,-2 2 9-15,2 2 13 16,2 7-18-16,-2-1 3 15,6 43 5-15,-6-49 1 16,-2-2-8-16,2 0-4 16,-2 1 1-16,2 4-1 15,1-1 1-15,10 16-2 16,-11-23 3-16,-2-1-1 0,0-1-3 16,2 2 2-1,0 0-2-15,3 5 1 0,-5-9 0 16,0-2-1-16,0 6 1 15,0-3 0-15,0 0-1 16,0 1 0 0,0 9 0-16,0-10 0 0,0 0 0 15,2 3 0-15,1-3 0 16,-3 0 1 0,2 1-1-16,4 6 0 0,-8-10 0 15,2 3 0-15,0 0 1 16,0 0-2-16,0-1 1 15,4 5 0-15,-1-3-8 0,-1 4-52 16,2-3-6 0,1 2-43-16</inkml:trace>
  <inkml:trace contextRef="#ctx0" brushRef="#br0" timeOffset="147043.07">4665 7626 265 0,'0'-2'50'0,"3"-11"-24"16,-3 15 5-16,-3-2 10 15,0-2-4-15,1 2 16 16,0 0-7-16,0-1-21 16,2 1-6-16,0 0-9 15,0 0 1-15,2-3 3 16,-2 3-6-16,2 0 6 15,3-3-3-15,-2 3-8 0,-3 0 1 16,2 0-2 0,0 0 1-16,2 0-3 15,3 0 4-15,28-4-1 16,-23 1 2-16,3-2-3 0,1 1 0 16,2-1 1-1,17-3 1-15,1-1-4 0,75-10 2 16,-92 15-2-16,-4 3 0 15,1-2 0-15,-3 2 0 16,14 1 0-16,39 8 0 16,-57-2 0-16,-2-2 0 15,2 1 0-15,-3 3 2 16,10 6 0-16,-3 3 0 16,23 40 0-16,-32-51-2 0,-2 1 0 15,2-3-1 1,-2-2 1-16,0 6 5 0,-2-6-5 15,-4 0 6-15,6-4-1 16,0 2 0-16,-2-2-5 16,2 0 5-16,0 0-5 15,9-4 0-15,-11 4-1 16,2 0 1-16,0-2 5 16,0-2-2-16,8-2-3 15,1-4-1-15,45-26 1 16,-43 33 0-16,1 4-2 0,-2-2 1 15,2 2 1 1,10-1 0-16,1 4 0 0,47 16-1 16,-64-17 1-1,-1 1 0-15,2 3 1 0,-5-4-1 16,8 4 1 0,3 3 2-16,-15-10 1 0,0 2-3 15,-2 0 14-15,2 0 1 16,-3-2-10-16,3 2 6 15,-2 0-2-15,0 0-2 0,2 0-3 16,-2 0-3 0,2 0 2-16,-2 0-4 0,0-2 2 15,-3 4-2 1,5-4 0-16,0 2 0 0,0 0 0 16,0 0-2-1,0 0 2-15,2 2 0 0,-2-2-4 16,0-2 4-1,0 4-5-15,0-2 2 16,0 0 0-16,3 0-2 16,-3 2 5-16,0-4 0 15,-3 2-4-15,3 2 4 0,-2-2-1 16,2 0 1-16,0 0 0 16,2 0 1-16,-4-2-1 15,0 2 0-15,2 0 0 16,0 0 0-16,-2 0 1 15,2 2-1-15,0-2 0 16,0 2 1-16,-3-2-1 16,3-2 0-16,0 4 1 15,0-2-1-15,3 0 1 16,-3-2-1-16,0 2 0 0,-3 2 1 16,3-2-1-1,0 0 0-15,0 0-2 0,5 0 2 16,-5-2 1-16,-2 2 0 15,2 0-1-15,0 0 1 16,0 0-1-16,0 2 0 16,0-4 2-16,0 0-2 15,0 2 2-15,-3 0-1 0,3 0-1 16,0 0 4 0,5 2-3-16,-7-2-1 0,2-2-1 15,0 2 1-15,0 0 0 16,0 0 0-1,2 0 0-15,-2-2-2 0,0 4 2 16,0-2 0-16,0 0-1 16,0 0 1-16,0 2 0 15,0 0 2-15,-2-4-2 16,2 2 1-16,0 0-1 16,0 0 0-16,2-2-1 15,-2 2 1-15,0 4 1 16,0-6 0-16,0 2-1 0,0 0 0 15,-2 0 0 1,2 0 0-16,0 0-2 16,2 0 2-16,-7 0 1 15,5 0 0-15,-2 0-1 0,2 0-2 16,-2 0 2 0,-3 3 0-16,3-3-2 0,0 0 2 15,2 0 0 1,-2 0 1-16,2 0-1 0,-2 3 0 15,-3 1 0-15,5-2 0 0,-2-2-1 16,2 0 1 0,0 0 0-16,-2 2 1 15,0-2-1-15,-1 2 2 16,-2-2-2-16,5 0 0 0,0 0-1 16,-2 0 1-1,0 3 0-15,-2-2 1 0,-1-1-1 16,5 2 1-16,-2-2-1 15,2 0 0-15,-2 2-1 16,2 0 1-16,-4-4 1 16,4 2 1-16,0 0-2 15,-2 0 1-15,2 0-1 16,0 0 0 0,0 2-1-16,-4-4 1 0,2 2 1 15,0 0 0-15,2 0-1 0,-2 2 1 16,0-2-1-1,-7 1 0-15,9-2-1 16,0 1 1-16,0 0 0 16,0 0 1-16,0 0-2 15,0 0 1-15,2 1 0 16,-2-2 0-16,-2 1-1 16,2 0 1-16,0 0 1 15,0 0-1-15,0 0 0 16,0 4 1-16,0-7-1 0,0 3 0 15,0 0-2-15,0 0 2 16,0 0 0-16,0-1 1 16,0 1-1-16,0 0 1 15,0 0-1-15,0 0 0 16,0 0-2-16,0 0 2 16,0 1 1-16,0-1 0 15,0 0-2-15,0 0 2 0,0 0-1 16,0 0 0-1,0 0-2-15,2 0 2 0,-4 0 2 16,2 0-2-16,0 0 0 16,0 0 0-16,0 0 0 15,0 0 0-15,0 0 0 16,0 0 0-16,0 0 1 16,0 0 0-1,0 0-1-15,-2 0 0 0,-4 0 0 16,2 0 0-16,2 0-1 15,0 0 1-15,0 0 1 16,-2 0-1-16,2 0 0 0,-7 3-10 16,9-3 6-1,0 0-17-15,0 0-35 0,0 1-6 16,0 1-14 0,0 21-48-16,-2-21-42 0</inkml:trace>
  <inkml:trace contextRef="#ctx0" brushRef="#br0" timeOffset="148536.59">5314 6882 110 0,'-16'-40'151'0,"14"34"-151"16,-1-1-1-16,3 1-17 16,-2 0 18-16,0-5 4 15,0-2 8-15,4-31-2 16,-2 40 0-16,0 1 19 15,0-1-9-15,-2 0 4 16,2-2 0-16,-2-3-2 16,-10-11-4-16,8 14-2 15,2-1-4-15,-3 2 3 0,1-1 1 16,-6-6 12 0,-23-32 6-16,27 38-14 0,-3-2-1 15,2 2-2-15,-4-1-10 16,-7-4 4-16,-2-1-3 15,-38-12 5-15,49 24-8 16,-1 0-4-16,-4 2-1 16,3-1 7-16,-14 6-6 15,-2 1-1-15,-60 36 2 16,68-32 4-16,1 0-2 0,-1 2-3 16,2 0 3-1,-14 13 2-15,-40 65-6 16,61-78 1-16,2 5 4 0,1 2-1 15,5 3-4-15,-8 20 4 16,8 9-3-16,25 121 5 16,-15-147-4-16,4 0-2 15,1-4 3-15,1 4-1 16,14 23-2-16,1 0-3 16,63 93 3-16,-76-125 0 15,1 1-1-15,1-2 0 0,3-3 2 16,18 16 0-1,102 34-1-15,-117-62-1 0,3-2 1 16,0 2 3 0,-1-4-1-16,28-3-4 0,-1-2 4 15,99-40 2 1,-132 37-4-16,-2-2 1 0,-1 1-1 16,0-2 4-1,14-13-2-15,-2-3-4 0,35-88 5 16,-55 92-1-16,-3 4-2 15,1-2 2-15,-5 2-2 16,8-25 7-16,-24-91-6 16,7 110 6-16,-1 2-6 15,-4 0 7-15,1 0-4 16,-9-23-1-16,-6 2 3 16,-61-64 4-16,68 95-8 0,4 5 4 15,-1 2-2 1,-1 1 2-16,-16-10-6 15,-4 5-2-15,-83 1 2 0,98 11 5 16,2 3-3-16,-1 3-4 16,4-1 6-16,-18 4-3 15,-48 26-1-15,76-34-4 16,3-1 4-16,2 2 1 16,0 1 1-1,-4-2-4-15,4 1 3 0,4 2-1 16,-2-8 0-16,0 2-9 15,0 2 7-15,0 0 2 16,0-1-10-16,0 1-6 16,0 0-20-16,0 0 13 15,0 0-13-15,0 0-23 16,-2 1-2-16,0 7-9 16,-11 28-42-16</inkml:trace>
  <inkml:trace contextRef="#ctx0" brushRef="#br0" timeOffset="152834.57">1040 9476 281 0,'-6'-5'37'15,"3"2"-23"-15,3 3 0 0,-3-1-5 16,-1-3 42 0,-4-1 3-16,8 5-17 0,-3 0-6 15,3 0-5 1,0 0-11-16,0 0 0 0,-2 0-15 15,2 10 0-15,0 4 4 16,0 11-1-16,0 3 6 16,0 6 7-16,0 32-13 0,-2 11-1 15,-18 183 0 1,13-214 6-16,3-2-8 0,2-5-1 16,0 0 1-1,-1 33 3-15,6 71-2 0,-1-137-2 16,0-2 2-16,-2-4 4 15,2-2-4-15,0 0 7 16,0-8 15-16,-4-92-11 16,2 56-11-16,0-1-2 15,0 1 3-15,-4 0 3 16,0-46-5-16,1-2-7 16,-2-202 4-16,19 249 0 15,-3 0-7-15,1 9 3 0,1 6 0 16,11-30 2-1,39-30 2-15,-57 90 2 0,5 0 2 16,1 2-3 0,1 2-4-16,13 2 5 0,8 6 0 15,82 52 1 1,-94-40 0-16,-4 5-8 0,-2 0 8 16,-3 5 8-1,9 30-8-15,-11 6 1 16,-49 168-1-16,18-205 8 15,-2 6-8-15,-2 1 0 16,-5-2 3-16,-25 36 10 0,-133 140-11 16,160-189 4-16,8-3-6 15,-2-7 10-15,3 0-10 16,-15 11-2-16,8-10 2 16,-1-6 0-16,23-10-24 15,1-4-17-15,0-5-50 16,4 1-11-16,3-17-36 15</inkml:trace>
  <inkml:trace contextRef="#ctx0" brushRef="#br0" timeOffset="153882.06">1936 9128 331 0,'-16'-32'104'0,"11"33"-82"16,5-1-5-16,-2 0 16 16,2 0 10-16,-2 3-20 0,4-3-13 15,3 13-10 1,-1 4 3-16,-4 10-3 0,0 4 4 16,0 5 11-1,0 33-6-15,-4 10-8 0,-23 228 4 16,18-253 1-16,0-4-4 0,-2 4-4 15,0 1 4 1,-9 49 1-16,-35 207-3 0,47-277-4 16,2-7 4-1,1-6 3-15,1-5-3 16,0 18-1-16,-1-14-17 16,14-11 9-16,-9-9-6 15,2-3 8-15,-2 0 7 0,0-8 0 16,0-9-4-16,-2-12 1 15,-7-105 6-15,4 109-1 16,1-3-2-16,2-5-3 16,-3 3 3-16,-3-25 7 15,-15-94-6-15,21 137 2 16,2 7-2-16,0 6 5 16,0-3-6-16,-2-3-10 15,4 8 2-15,11 21 7 16,-3-6 0-16,-2 3 1 15,5 4 3-15,-1 0 2 16,10 28-5-16,2 9 0 0,44 136 0 16,-62-166 5-1,3-8-4-15,0-2-2 16,0-2 3-16,8 12 5 16,29 13-7-16,-44-40 0 15,0-4 2-15,2-2 17 16,-2 0-2-16,5-7-2 0,2-10-13 15,36-100 5-15,-37 95-7 16,2-1-27-16,-2 0-40 16,3-1-31-16,12-24-64 15</inkml:trace>
  <inkml:trace contextRef="#ctx0" brushRef="#br0" timeOffset="155631.75">3239 9032 503 0,'-11'1'90'0,"5"4"-77"16,-2 7-13-16,0 7 0 16,5 113 22-16,6-103 12 15,3 3-27-15,2 2-3 16,-4-2-2-16,9 34 7 15,22 141-9-15,-28-171-4 16,-2-2 2-16,-1 0-25 16,-1-2-49-16,3 32-42 15,-8-2-26-15</inkml:trace>
  <inkml:trace contextRef="#ctx0" brushRef="#br0" timeOffset="155835.17">2971 9912 573 0,'-21'-11'56'0,"-20"-4"-55"16,44 15-1-16,-1 0-8 15,0-3 8-15,7 3 5 16,11-3-1-16,14-1-4 16,146-36 4-16,-142 23-3 0,0-1-2 15,-3-2-8-15,-4 1-49 16,32-22-46-16,-14 1-29 15</inkml:trace>
  <inkml:trace contextRef="#ctx0" brushRef="#br0" timeOffset="155989.87">3097 9316 493 0,'-31'-10'13'0,"-27"-9"-8"15,15 4-5-15,21 5-22 16,33 8 10-16,12 4 12 0,2-2 0 15,10 0-4 1,22 0-45-16,13 0-12 16,150-6-28-16</inkml:trace>
  <inkml:trace contextRef="#ctx0" brushRef="#br0" timeOffset="156389.99">3725 9194 352 0,'4'12'95'15,"-10"20"-89"-15,6-20-5 0,4 2 28 16,-2 2 2 0,2 3 9-16,6 16-25 0,3 5-10 15,25 94 5 1,-34-111 1-16,0-3-10 0,2-4-2 16,0-4 3-1,5 14-5-15,22 1 2 0,-31-33 0 16,1 5 1-16,0-5 19 15,-1-4-12-15,4-11-6 16,1-6 1-16,13-91 3 16,-20 97-5-16,0 3-4 15,2 4 4-15,-2 5 0 16,2-12-3-16,3 10-4 16,13 16 5-16,-9 1 2 15,-1 4 1-15,3-2 1 0,1 2 1 16,13 10 0-1,48 48 0-15,-57-56-6 16,-1 3-10-16,-2-3-21 16,5-1-22-16,11 12-48 0,0-3-5 15</inkml:trace>
  <inkml:trace contextRef="#ctx0" brushRef="#br0" timeOffset="156950.07">4429 9368 324 0,'-2'-22'47'0,"-2"0"-1"16,-8-24 8-16,-44-76-8 16,37 106-7-16,0 4-7 15,4 3 8-15,-1 3-27 16,-13-6 3-16,8 8-10 16,-18 13 0-16,37-5-6 15,0 5-2-15,4 0 1 16,2 1 0-16,10 9-13 0,5 6 11 15,93 47 3-15,-83-60 4 16,-2-2-4 0,-2 1 0-16,-2-2 0 0,29 13 1 15,77 41 0-15,-117-56-2 16,1 4 2-16,-7-2 3 16,2 0-4-16,5 6-2 15,-9 3 2-15,-27 40 10 16,8-47-7-16,-3-1-3 15,-1-2 1-15,0-2-2 16,-12 6-2-16,4-4-28 0,-21-18 6 16,46 0-31-1,4-2-16-15,2-7 13 0,9 0 23 16,8-21 17 0,97-114 12-16,-97 129 7 0,2 1 2 15,-3 6 20 1,-5-1 13-16,19-12 0 0,-9 11-4 15,14 9-21-15,-31 23 7 16,0 5 5-16,5 3 7 16,1 0-8-16,13 16-21 0,4 2 6 15,80 68-5 1,-95-98 2-16,-3-2-3 0,1-2-25 16,-3-4-25-1,11 3-21-15,32-28-72 0,-52 10-81 16</inkml:trace>
  <inkml:trace contextRef="#ctx0" brushRef="#br0" timeOffset="157070.44">5006 8971 424 0,'-18'-16'52'0,"7"4"-15"16,-13-13 0-16,5 6-35 16,-14-11 3-16,33 32-5 15,0-2-79-15,4 0-48 0,-1 4 57 16</inkml:trace>
  <inkml:trace contextRef="#ctx0" brushRef="#br0" timeOffset="157552.9">5309 9032 303 0,'0'1'106'15,"5"5"-100"-15,-8-3 10 0,-19 2 18 16,13-2-10-16,2 3-8 0,-2 0-8 15,1 1 7 1,-10 7 5-16,-47 41-3 0,56-42-2 16,2-1-9-1,3 1 0-15,4-3-6 16,-2 11-11-16,4-2 11 16,38 17 0-16,-29-36-6 15,0-2 6-15,1-2 4 0,1-3 14 16,14-8-13-16,2-7-1 15,53-74-1-15,-69 81 3 16,0 2-6 0,1 0 2-16,-3 6 0 0,18-10 6 15,74 8-8-15,-81 18 4 16,0 3-2-16,1 3-2 16,-4 0 4-16,18 18-4 15,-6 1 4-15,15 94 2 16,-46-104-4-16,-6 2 15 15,-6-1-3-15,-1 0-1 16,-14 24-12-16,-6-7 11 16,-90 53 5-16,110-94-6 15,-1-1-11-15,4-1-5 16,-1-6-14-16,-10-3-28 16,-14-66-39-16,35 45-70 15,4 3-192-15</inkml:trace>
  <inkml:trace contextRef="#ctx0" brushRef="#br0" timeOffset="157920.24">5620 8841 393 0,'21'-59'136'16,"-19"58"-123"-16,2-4-12 16,-2 5 17-16,4 5-8 15,5 1-1-15,47 60 0 0,-52-40-6 16,3-2 6-16,0-2-7 15,2 0 0-15,7 20-2 16,2-7 2-16,38 23 1 16,-50-61-3-16,2-2 3 15,1-6 3-15,2-2-5 16,9-18 2-16,1-7-3 16,50-117 1-16,-61 124 1 15,-1 3-2-15,-3 4 0 0,2 7 0 16,5-18 21-1,10-3-17-15,-21 43 0 0,4 9-4 16,2 5 12 0,1-2-12-16,11 16 4 0,5 5-4 15,73 68 0 1,-82-94-38-16,2-2-43 0,-2-4-91 16</inkml:trace>
  <inkml:trace contextRef="#ctx0" brushRef="#br0" timeOffset="158074.98">6632 8897 521 0,'-2'0'90'0,"4"0"-75"15,-2 2 23-15,0-2 23 0,0 0-23 16,0 0-34 0,2 2-4-16,-2-4-1 15,0 4-35-15,0 0-17 0,0 4-51 16,0 4-148-16</inkml:trace>
  <inkml:trace contextRef="#ctx0" brushRef="#br0" timeOffset="159653.9">5736 6234 429 0,'-10'-2'41'0,"5"0"-35"16,3 2-2-1,-7 0-2-15,2 0 33 0,7 8 12 16,-6 2-31-16,-3 8-10 15,-3 10 21-15,-5 10 5 16,-18 37-7-16,-142 287 2 16,126-253-12-16,-12-1 14 15,-3 9-5-15,-8-2-19 16,-66 106 5-16,-10-10 3 16,-266 314-8-16,371-469-3 15,10-8 3-15,8-8-2 0,9-8-3 16,-20 33-7-16,18-24 5 15,27 3 0 1,-3-48-6-16,5 1-6 0,0-1-14 16,6-2 14-16,14-12-34 15,98-94-16-15,-104 77-30 16,-3 1-64-16</inkml:trace>
  <inkml:trace contextRef="#ctx0" brushRef="#br0" timeOffset="160199.99">4423 6782 457 0,'-6'-29'28'15,"-29"-38"-8"-15,37 65 5 16,-4-1 15-16,0 0 20 16,-1 0-19-16,3 0-22 0,-4 0-8 15,6 3-10 1,-2 0-1-16,0 3 0 0,11 0 0 16,5 6 8-1,15 4 1-15,150 59-1 16,-133-56 8-16,8 6 6 15,7 5-7-15,-1 2 1 0,65 31-10 16,7 9 21 0,269 181-11-16,-347-204-12 15,-7 1 7-15,5 0 2 0,-5-1-9 16,53 39 1-16,-2-6 0 16,185 105 5-16,-248-167-10 15,-6 0 0-15,-2-3 0 16,-6 0 9-16,25 11-8 15,31 15-2-15,-77-43 5 16,2 2 3-16,-4-1 1 16,2 2-6-16,0-4 14 15,0-1 0-15,0-6-12 16,-2 4-4-16,0 1-8 0,0 2 3 16,-2-2-44-1,0-1-31-15,2-2-40 0,6-7-91 16</inkml:trace>
  <inkml:trace contextRef="#ctx0" brushRef="#br0" timeOffset="161870.21">1867 9047 285 0,'29'-28'15'16,"38"-25"-12"-16,-7-4-3 16,121-117 1-16,-158 146 0 15,-5 3 6-15,0 1 18 16,-2 3-15-16,19-23-10 15,52-67 2-15,-78 97-5 16,3 2-28-16,-4 5-200 0</inkml:trace>
  <inkml:trace contextRef="#ctx0" brushRef="#br0" timeOffset="163139.96">2464 7557 309 0,'-29'0'0'15,"-25"-1"-30"-15,50-2 30 0,-1 3 28 16,5 3 11 0,0-6-10-16,-2 3-18 0,0 3 12 15,4 1-5 1,-4-3-4-16,0 4-1 0,0 1 8 16,2 1-17-1,2 6 16-15,15 39-18 0,-7-40 7 16,5 0 10-16,3 4-16 15,1-1 12-15,20 12-2 16,7 3-4-16,129 61-1 0,-142-78-5 16,0-1 3-1,1 1-6-15,1-1-1 16,37 8 1-16,-1-1 2 16,143 20 0-16,-181-32-4 15,3-3 6-15,-3-4-3 0,-2 0-1 16,34 0 3-16,126-19-3 15,-164 6 8 1,2 2-8-16,0-4 8 16,0 0-7-16,31-16 8 15,-2-2-9-15,105-88 1 0,-143 99-1 16,-3 0 8-16,0-2-7 16,-1 2 3-16,12-23-4 15,-4 2 16-15,24-88-2 16,-44 109-10-16,0 0-4 15,-2 0 7-15,1 0-6 16,1-21-1-16,-2-92 3 16,-11 106 4-16,1 4-2 15,-1-4-1-15,-3 1-4 16,-10-28 1-16,2 0-1 16,-44-89 0-16,46 126 0 0,-3 2 1 15,2 2 1 1,-4 0 0-16,-25-15 4 0,-6 4 4 15,-133-45-8-15,156 63 7 16,2-5-8-16,-2 1 10 16,-1 0-11-16,-34-10 1 15,-177-42-1-15,185 62 5 16,0 0-4-16,2 4-2 16,0 4 4-16,-53 4-1 15,4 7-2-15,-178 64-5 0,246-65 5 16,3 2 1-1,7-2 1-15,3 4-4 0,-32 21 4 16,12 3-1-16,-72 144-1 16,103-150-5-16,-1 0 5 15,5-2 4-15,0 2-2 16,-7 37-4-16,3 147 5 16,18-186 1-16,3-4-4 15,1 3-2-15,7-6 2 16,11 36 3-16,6-7 0 15,108 108-6-15,-108-140 6 0,7-2-3 16,10-2 0 0,0 0 0-16,52 22-32 0,12-5-82 15,270 63-204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359748-BEF2-42F6-9826-A3E6793C55C3}" type="datetimeFigureOut">
              <a:rPr lang="es-ES" smtClean="0"/>
              <a:pPr/>
              <a:t>09/12/2022</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304C5-2059-47EF-A2A7-AB476C4853B2}" type="slidenum">
              <a:rPr lang="es-ES" smtClean="0"/>
              <a:pPr/>
              <a:t>‹Nº›</a:t>
            </a:fld>
            <a:endParaRPr lang="es-ES"/>
          </a:p>
        </p:txBody>
      </p:sp>
    </p:spTree>
    <p:extLst>
      <p:ext uri="{BB962C8B-B14F-4D97-AF65-F5344CB8AC3E}">
        <p14:creationId xmlns:p14="http://schemas.microsoft.com/office/powerpoint/2010/main" val="326339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dos algoritmos de </a:t>
            </a:r>
            <a:r>
              <a:rPr lang="es-ES" dirty="0" err="1"/>
              <a:t>clustering</a:t>
            </a:r>
            <a:r>
              <a:rPr lang="es-ES" dirty="0"/>
              <a:t> más estudiados son el </a:t>
            </a:r>
            <a:r>
              <a:rPr lang="es-ES" b="1" dirty="0"/>
              <a:t>particional y el jerárquico</a:t>
            </a:r>
            <a:r>
              <a:rPr lang="es-ES" dirty="0"/>
              <a:t>. Estos algoritmos han sido </a:t>
            </a:r>
            <a:r>
              <a:rPr lang="es-ES" b="1" dirty="0"/>
              <a:t>muy utilizados </a:t>
            </a:r>
            <a:r>
              <a:rPr lang="es-ES" dirty="0"/>
              <a:t>en una amplia gama de aplicaciones debido principalmente a su </a:t>
            </a:r>
            <a:r>
              <a:rPr lang="es-ES" b="1" dirty="0"/>
              <a:t>simplicidad y facilidad de implementación </a:t>
            </a:r>
            <a:r>
              <a:rPr lang="es-ES" dirty="0"/>
              <a:t>en relación con otros algoritmos de </a:t>
            </a:r>
            <a:r>
              <a:rPr lang="es-ES" dirty="0" err="1"/>
              <a:t>clustering</a:t>
            </a:r>
            <a:r>
              <a:rPr lang="es-ES" dirty="0"/>
              <a:t>. Los algoritmos de </a:t>
            </a:r>
            <a:r>
              <a:rPr lang="es-ES" b="1" dirty="0" err="1"/>
              <a:t>clustering</a:t>
            </a:r>
            <a:r>
              <a:rPr lang="es-ES" b="1" dirty="0"/>
              <a:t> parcial </a:t>
            </a:r>
            <a:r>
              <a:rPr lang="es-ES" dirty="0"/>
              <a:t>tienen </a:t>
            </a:r>
            <a:r>
              <a:rPr lang="es-ES" b="1" dirty="0"/>
              <a:t>como objetivo descubrir las agrupaciones presentes en los datos optimizando una función objetivo específica </a:t>
            </a:r>
            <a:r>
              <a:rPr lang="es-ES" dirty="0"/>
              <a:t>y mejorando iterativamente la calidad de los datos y mejorando iterativamente la calidad de las particiones. Estos algoritmos </a:t>
            </a:r>
            <a:r>
              <a:rPr lang="es-ES" b="1" dirty="0"/>
              <a:t>suelen requerir ciertos parámetros del usuario </a:t>
            </a:r>
            <a:r>
              <a:rPr lang="es-ES" dirty="0"/>
              <a:t>para elegir los puntos prototipo que representan cada </a:t>
            </a:r>
            <a:r>
              <a:rPr lang="es-ES" dirty="0" err="1"/>
              <a:t>cluster</a:t>
            </a:r>
            <a:r>
              <a:rPr lang="es-ES" dirty="0"/>
              <a:t>. Por esta razón también se denominan </a:t>
            </a:r>
            <a:r>
              <a:rPr lang="es-ES" b="1" dirty="0"/>
              <a:t>algoritmos de </a:t>
            </a:r>
            <a:r>
              <a:rPr lang="es-ES" b="1" dirty="0" err="1"/>
              <a:t>clustering</a:t>
            </a:r>
            <a:r>
              <a:rPr lang="es-ES" b="1" dirty="0"/>
              <a:t> basados en prototipos</a:t>
            </a:r>
            <a:r>
              <a:rPr lang="es-ES" dirty="0"/>
              <a:t>. </a:t>
            </a:r>
          </a:p>
          <a:p>
            <a:endParaRPr lang="es-ES" dirty="0"/>
          </a:p>
          <a:p>
            <a:r>
              <a:rPr lang="es-ES" dirty="0"/>
              <a:t>Los algoritmos de </a:t>
            </a:r>
            <a:r>
              <a:rPr lang="es-ES" dirty="0" err="1"/>
              <a:t>clustering</a:t>
            </a:r>
            <a:r>
              <a:rPr lang="es-ES" dirty="0"/>
              <a:t> jerárquico, en cambio, </a:t>
            </a:r>
            <a:r>
              <a:rPr lang="es-ES" b="1" dirty="0"/>
              <a:t>abordan el problema del </a:t>
            </a:r>
            <a:r>
              <a:rPr lang="es-ES" b="1" dirty="0" err="1"/>
              <a:t>clustering</a:t>
            </a:r>
            <a:r>
              <a:rPr lang="es-ES" b="1" dirty="0"/>
              <a:t> desarrollando una estructura de datos basada en un árbol binario llamado </a:t>
            </a:r>
            <a:r>
              <a:rPr lang="es-ES" b="1" dirty="0" err="1"/>
              <a:t>dendrograma</a:t>
            </a:r>
            <a:r>
              <a:rPr lang="es-ES" dirty="0"/>
              <a:t>. Una vez construido el </a:t>
            </a:r>
            <a:r>
              <a:rPr lang="es-ES" dirty="0" err="1"/>
              <a:t>dendrograma</a:t>
            </a:r>
            <a:r>
              <a:rPr lang="es-ES" dirty="0"/>
              <a:t>, se puede elegir automáticamente el </a:t>
            </a:r>
            <a:r>
              <a:rPr lang="es-ES" b="1" dirty="0"/>
              <a:t>número correcto de </a:t>
            </a:r>
            <a:r>
              <a:rPr lang="es-ES" b="1" dirty="0" err="1"/>
              <a:t>clusters</a:t>
            </a:r>
            <a:r>
              <a:rPr lang="es-ES" b="1" dirty="0"/>
              <a:t> dividiendo el árbol en diferentes niveles </a:t>
            </a:r>
            <a:r>
              <a:rPr lang="es-ES" dirty="0"/>
              <a:t>para obtener diferentes soluciones de </a:t>
            </a:r>
            <a:r>
              <a:rPr lang="es-ES" dirty="0" err="1"/>
              <a:t>clustering</a:t>
            </a:r>
            <a:r>
              <a:rPr lang="es-ES" dirty="0"/>
              <a:t> para el mismo conjunto de datos sin tener que volver a ejecutar el algoritmo de </a:t>
            </a:r>
            <a:r>
              <a:rPr lang="es-ES" dirty="0" err="1"/>
              <a:t>clustering</a:t>
            </a:r>
            <a:r>
              <a:rPr lang="es-ES" dirty="0"/>
              <a:t>. El </a:t>
            </a:r>
            <a:r>
              <a:rPr lang="es-ES" dirty="0" err="1"/>
              <a:t>clustering</a:t>
            </a:r>
            <a:r>
              <a:rPr lang="es-ES" dirty="0"/>
              <a:t> jerárquico </a:t>
            </a:r>
            <a:r>
              <a:rPr lang="es-ES" b="1" dirty="0"/>
              <a:t>puede lograrse de dos maneras diferentes, a saber, el </a:t>
            </a:r>
            <a:r>
              <a:rPr lang="es-ES" b="1" dirty="0" err="1"/>
              <a:t>clustering</a:t>
            </a:r>
            <a:r>
              <a:rPr lang="es-ES" b="1" dirty="0"/>
              <a:t> </a:t>
            </a:r>
            <a:r>
              <a:rPr lang="es-ES" b="1" dirty="0" err="1"/>
              <a:t>bottom</a:t>
            </a:r>
            <a:r>
              <a:rPr lang="es-ES" b="1" dirty="0"/>
              <a:t>-up y el top-</a:t>
            </a:r>
            <a:r>
              <a:rPr lang="es-ES" b="1" dirty="0" err="1"/>
              <a:t>down</a:t>
            </a:r>
            <a:r>
              <a:rPr lang="es-ES" dirty="0"/>
              <a:t>. Aunque ambos enfoques utilizan el concepto de </a:t>
            </a:r>
            <a:r>
              <a:rPr lang="es-ES" dirty="0" err="1"/>
              <a:t>dendrograma</a:t>
            </a:r>
            <a:r>
              <a:rPr lang="es-ES" dirty="0"/>
              <a:t> al agrupar los datos, pueden producir conjuntos de resultados totalmente diferentes dependiendo del criterio utilizado  durante el proceso de </a:t>
            </a:r>
            <a:r>
              <a:rPr lang="es-ES" dirty="0" err="1"/>
              <a:t>clustering</a:t>
            </a:r>
            <a:r>
              <a:rPr lang="es-ES" dirty="0"/>
              <a:t>.</a:t>
            </a:r>
          </a:p>
          <a:p>
            <a:endParaRPr lang="es-ES" dirty="0"/>
          </a:p>
          <a:p>
            <a:r>
              <a:rPr lang="es-ES" b="1" dirty="0"/>
              <a:t>Los métodos parciales necesitan disponer de un conjunto de semillas iniciales (o </a:t>
            </a:r>
            <a:r>
              <a:rPr lang="es-ES" b="1" dirty="0" err="1"/>
              <a:t>clusters</a:t>
            </a:r>
            <a:r>
              <a:rPr lang="es-ES" b="1" dirty="0"/>
              <a:t>) que luego se mejoran de forma iterativa</a:t>
            </a:r>
            <a:r>
              <a:rPr lang="es-ES" dirty="0"/>
              <a:t>. Los métodos jerárquicos, en cambio, pueden empezar con los puntos de datos individuales en </a:t>
            </a:r>
            <a:r>
              <a:rPr lang="es-ES" dirty="0" err="1"/>
              <a:t>clusters</a:t>
            </a:r>
            <a:r>
              <a:rPr lang="es-ES" dirty="0"/>
              <a:t> individuales y construir la agrupación. </a:t>
            </a:r>
            <a:r>
              <a:rPr lang="es-ES" b="1" dirty="0"/>
              <a:t>El papel de la métrica de distancia también es diferente en ambos algoritmos</a:t>
            </a:r>
            <a:r>
              <a:rPr lang="es-ES" dirty="0"/>
              <a:t>. En el </a:t>
            </a:r>
            <a:r>
              <a:rPr lang="es-ES" dirty="0" err="1"/>
              <a:t>clustering</a:t>
            </a:r>
            <a:r>
              <a:rPr lang="es-ES" dirty="0"/>
              <a:t> jerárquico, la métrica de distancia se aplica inicialmente a los puntos de datos en el nivel base y luego se aplica progresivamente a los </a:t>
            </a:r>
            <a:r>
              <a:rPr lang="es-ES" dirty="0" err="1"/>
              <a:t>subclústeres</a:t>
            </a:r>
            <a:r>
              <a:rPr lang="es-ES" dirty="0"/>
              <a:t> eligiendo puntos representativos absolutos para los </a:t>
            </a:r>
            <a:r>
              <a:rPr lang="es-ES" dirty="0" err="1"/>
              <a:t>subclústeres</a:t>
            </a:r>
            <a:r>
              <a:rPr lang="es-ES" dirty="0"/>
              <a:t>. Sin embargo, en el caso de los métodos particionales, en general, los puntos representativos elegidos en diferentes iteraciones pueden ser puntos virtuales como el centroide del </a:t>
            </a:r>
            <a:r>
              <a:rPr lang="es-ES" dirty="0" err="1"/>
              <a:t>cluster</a:t>
            </a:r>
            <a:r>
              <a:rPr lang="es-ES" dirty="0"/>
              <a:t> (que no existe en los datos).</a:t>
            </a:r>
          </a:p>
          <a:p>
            <a:endParaRPr lang="es-ES" dirty="0"/>
          </a:p>
          <a:p>
            <a:endParaRPr lang="es-ES" dirty="0"/>
          </a:p>
          <a:p>
            <a:r>
              <a:rPr lang="es-ES" dirty="0"/>
              <a:t>Diferencias principales:</a:t>
            </a:r>
          </a:p>
          <a:p>
            <a:pPr marL="628650" lvl="1" indent="-171450">
              <a:buFont typeface="Arial" panose="020B0604020202020204" pitchFamily="34" charset="0"/>
              <a:buChar char="•"/>
            </a:pPr>
            <a:r>
              <a:rPr lang="es-ES" dirty="0"/>
              <a:t>Establecimiento del número de </a:t>
            </a:r>
            <a:r>
              <a:rPr lang="es-ES" dirty="0" err="1"/>
              <a:t>clusters</a:t>
            </a:r>
            <a:r>
              <a:rPr lang="es-ES" dirty="0"/>
              <a:t> previamente a la ejecución. En los no jerárquicos no es necesario pero en los de particionamiento sí.</a:t>
            </a:r>
          </a:p>
          <a:p>
            <a:pPr marL="628650" lvl="1" indent="-171450">
              <a:buFont typeface="Arial" panose="020B0604020202020204" pitchFamily="34" charset="0"/>
              <a:buChar char="•"/>
            </a:pPr>
            <a:r>
              <a:rPr lang="es-ES" dirty="0"/>
              <a:t>Particionamiento + simple</a:t>
            </a:r>
          </a:p>
          <a:p>
            <a:pPr marL="628650" lvl="1" indent="-171450">
              <a:buFont typeface="Arial" panose="020B0604020202020204" pitchFamily="34" charset="0"/>
              <a:buChar char="•"/>
            </a:pPr>
            <a:r>
              <a:rPr lang="es-ES" dirty="0"/>
              <a:t>Jerárquicos -&gt;</a:t>
            </a:r>
            <a:r>
              <a:rPr lang="es-ES" dirty="0" err="1"/>
              <a:t>dendrograma</a:t>
            </a:r>
            <a:r>
              <a:rPr lang="es-ES" dirty="0"/>
              <a:t>; </a:t>
            </a:r>
            <a:r>
              <a:rPr lang="es-ES" dirty="0" err="1"/>
              <a:t>bottom</a:t>
            </a:r>
            <a:r>
              <a:rPr lang="es-ES" dirty="0"/>
              <a:t>-up top-</a:t>
            </a:r>
            <a:r>
              <a:rPr lang="es-ES" dirty="0" err="1"/>
              <a:t>down</a:t>
            </a:r>
            <a:endParaRPr lang="es-ES" dirty="0"/>
          </a:p>
          <a:p>
            <a:pPr marL="628650" lvl="1" indent="-171450">
              <a:buFont typeface="Arial" panose="020B0604020202020204" pitchFamily="34" charset="0"/>
              <a:buChar char="•"/>
            </a:pPr>
            <a:r>
              <a:rPr lang="es-ES" dirty="0"/>
              <a:t>La métrica distancia: jerárquicos -&gt; puntos base y </a:t>
            </a:r>
            <a:r>
              <a:rPr lang="es-ES" dirty="0" err="1"/>
              <a:t>subclusters</a:t>
            </a:r>
            <a:r>
              <a:rPr lang="es-ES" dirty="0"/>
              <a:t>; particionamiento -&gt; puntos base y puntos virtuales tales como los centroides</a:t>
            </a:r>
          </a:p>
          <a:p>
            <a:pPr marL="628650" lvl="1" indent="-171450">
              <a:buFont typeface="Arial" panose="020B0604020202020204" pitchFamily="34" charset="0"/>
              <a:buChar char="•"/>
            </a:pPr>
            <a:endParaRPr lang="es-ES" dirty="0"/>
          </a:p>
          <a:p>
            <a:pPr marL="628650" lvl="1" indent="-171450">
              <a:buFont typeface="Arial" panose="020B0604020202020204" pitchFamily="34" charset="0"/>
              <a:buChar char="•"/>
            </a:pPr>
            <a:endParaRPr lang="es-ES" dirty="0"/>
          </a:p>
          <a:p>
            <a:r>
              <a:rPr lang="es-ES" dirty="0"/>
              <a:t>- No Jerárquicos: Involucra la formación de nuevos </a:t>
            </a:r>
            <a:r>
              <a:rPr lang="es-ES" dirty="0" err="1"/>
              <a:t>clusters</a:t>
            </a:r>
            <a:r>
              <a:rPr lang="es-ES" dirty="0"/>
              <a:t> al fusionar o dividir los </a:t>
            </a:r>
            <a:r>
              <a:rPr lang="es-ES" dirty="0" err="1"/>
              <a:t>clusters</a:t>
            </a:r>
            <a:r>
              <a:rPr lang="es-ES" dirty="0"/>
              <a:t>. No sigue una estructura arbórea como la de los cúmulos jerárquicos. Esta técnica agrupa los datos para maximizar o minimizar 	  	    algunos criterios de evaluación. Los que aquí se muestran se basan en el cálculo de representantes de cada grupo denominados centroides que se van actualizando en cada iteración del algoritmo.     	 	    Entraremos en más detalle cuando veamos el ejemplo concreto de K-Means</a:t>
            </a:r>
          </a:p>
          <a:p>
            <a:endParaRPr lang="es-ES" dirty="0"/>
          </a:p>
          <a:p>
            <a:endParaRPr lang="es-ES" dirty="0"/>
          </a:p>
          <a:p>
            <a:r>
              <a:rPr lang="es-ES" dirty="0"/>
              <a:t>- Métodos basados en la densidad : Estos métodos consideran los cúmulos como la región densa que tiene cierta similitud y es diferente de la región más baja y densa del espacio. Estos métodos tienen una 	              	                                                           		           buena precisión y capacidad para fusionar dos conglomerados. Por ejemplo, DBSCAN (Agrupación espacial basada en la densidad de aplicaciones con ruido), OPTICS 				           (Ordenación de puntos para identificar la estructura de los conglomerados), etc. Si un punto dado pertenece a un cúmulo, entonces debe ser redondeado por los puntos 	del mismo 			           cúmulo. </a:t>
            </a:r>
          </a:p>
          <a:p>
            <a:r>
              <a:rPr lang="es-ES" dirty="0"/>
              <a:t>- Métodos basados en la jerarquía: Los conglomerados formados en este método forman una estructura de tipo árbol basada en la jerarquía. Los nuevos </a:t>
            </a:r>
            <a:r>
              <a:rPr lang="es-ES" dirty="0" err="1"/>
              <a:t>clusters</a:t>
            </a:r>
            <a:r>
              <a:rPr lang="es-ES" dirty="0"/>
              <a:t> se forman utilizando el previamente formado. Se divide en 				dos categorías:</a:t>
            </a:r>
          </a:p>
          <a:p>
            <a:pPr lvl="2"/>
            <a:r>
              <a:rPr lang="es-ES" dirty="0"/>
              <a:t>		- Aglomerado (enfoque de abajo hacia arriba)</a:t>
            </a:r>
          </a:p>
          <a:p>
            <a:pPr lvl="2"/>
            <a:r>
              <a:rPr lang="es-ES" dirty="0"/>
              <a:t>		- Divisivo (enfoque de arriba hacia abajo)</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10</a:t>
            </a:fld>
            <a:endParaRPr lang="es-ES"/>
          </a:p>
        </p:txBody>
      </p:sp>
    </p:spTree>
    <p:extLst>
      <p:ext uri="{BB962C8B-B14F-4D97-AF65-F5344CB8AC3E}">
        <p14:creationId xmlns:p14="http://schemas.microsoft.com/office/powerpoint/2010/main" val="103143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Los algoritmos de </a:t>
            </a:r>
            <a:r>
              <a:rPr lang="es-ES" b="1" dirty="0" err="1"/>
              <a:t>clustering</a:t>
            </a:r>
            <a:r>
              <a:rPr lang="es-ES" b="1" dirty="0"/>
              <a:t> jerárquico se desarrollaron para superar algunas de las desventajas asociadas a los métodos de </a:t>
            </a:r>
            <a:r>
              <a:rPr lang="es-ES" b="1" dirty="0" err="1"/>
              <a:t>clustering</a:t>
            </a:r>
            <a:r>
              <a:rPr lang="es-ES" b="1" dirty="0"/>
              <a:t> planos o particionales</a:t>
            </a:r>
            <a:r>
              <a:rPr lang="es-ES" dirty="0"/>
              <a:t>. Los métodos </a:t>
            </a:r>
            <a:r>
              <a:rPr lang="es-ES" b="1" dirty="0"/>
              <a:t>particionales</a:t>
            </a:r>
            <a:r>
              <a:rPr lang="es-ES" dirty="0"/>
              <a:t> suelen requerir un </a:t>
            </a:r>
            <a:r>
              <a:rPr lang="es-ES" b="1" dirty="0"/>
              <a:t>parámetro K</a:t>
            </a:r>
            <a:r>
              <a:rPr lang="es-ES" dirty="0"/>
              <a:t> predefinido por el usuario para obtener una solución de </a:t>
            </a:r>
            <a:r>
              <a:rPr lang="es-ES" dirty="0" err="1"/>
              <a:t>clustering</a:t>
            </a:r>
            <a:r>
              <a:rPr lang="es-ES" dirty="0"/>
              <a:t> y suelen ser de naturaleza </a:t>
            </a:r>
            <a:r>
              <a:rPr lang="es-ES" b="1" dirty="0"/>
              <a:t>no determinista</a:t>
            </a:r>
            <a:r>
              <a:rPr lang="es-ES" dirty="0"/>
              <a:t>. Los algoritmos jerárquicos se desarrollaron para construir un mecanismo </a:t>
            </a:r>
            <a:r>
              <a:rPr lang="es-ES" b="1" dirty="0"/>
              <a:t>más determinista y flexible </a:t>
            </a:r>
            <a:r>
              <a:rPr lang="es-ES" dirty="0"/>
              <a:t>para agrupar los objetos de datos. Los métodos jerárquicos pueden clasificarse </a:t>
            </a:r>
            <a:r>
              <a:rPr lang="es-ES" b="1" dirty="0"/>
              <a:t>en métodos de </a:t>
            </a:r>
            <a:r>
              <a:rPr lang="es-ES" b="1" dirty="0" err="1"/>
              <a:t>clustering</a:t>
            </a:r>
            <a:r>
              <a:rPr lang="es-ES" b="1" dirty="0"/>
              <a:t> </a:t>
            </a:r>
            <a:r>
              <a:rPr lang="es-ES" b="1" dirty="0" err="1"/>
              <a:t>aglomerativos</a:t>
            </a:r>
            <a:r>
              <a:rPr lang="es-ES" b="1" dirty="0"/>
              <a:t> y divisivos</a:t>
            </a:r>
            <a:r>
              <a:rPr lang="es-ES" dirty="0"/>
              <a:t>. Los métodos </a:t>
            </a:r>
            <a:r>
              <a:rPr lang="es-ES" b="1" dirty="0" err="1"/>
              <a:t>aglomerativos</a:t>
            </a:r>
            <a:r>
              <a:rPr lang="es-ES" dirty="0"/>
              <a:t> comienzan tomando </a:t>
            </a:r>
            <a:r>
              <a:rPr lang="es-ES" dirty="0" err="1"/>
              <a:t>clusters</a:t>
            </a:r>
            <a:r>
              <a:rPr lang="es-ES" dirty="0"/>
              <a:t> únicos (que contienen un solo objeto de datos por </a:t>
            </a:r>
            <a:r>
              <a:rPr lang="es-ES" dirty="0" err="1"/>
              <a:t>cluster</a:t>
            </a:r>
            <a:r>
              <a:rPr lang="es-ES" dirty="0"/>
              <a:t>) en el nivel inferior y continúan fusionando dos </a:t>
            </a:r>
            <a:r>
              <a:rPr lang="es-ES" dirty="0" err="1"/>
              <a:t>clusters</a:t>
            </a:r>
            <a:r>
              <a:rPr lang="es-ES" dirty="0"/>
              <a:t> a la vez para construir una jerarquía ascendente de los </a:t>
            </a:r>
            <a:r>
              <a:rPr lang="es-ES" dirty="0" err="1"/>
              <a:t>clusters</a:t>
            </a:r>
            <a:r>
              <a:rPr lang="es-ES" dirty="0"/>
              <a:t>. Los métodos </a:t>
            </a:r>
            <a:r>
              <a:rPr lang="es-ES" b="1" dirty="0"/>
              <a:t>divisivos</a:t>
            </a:r>
            <a:r>
              <a:rPr lang="es-ES" dirty="0"/>
              <a:t>, en cambio, comienzan con todos los objetos de datos en un </a:t>
            </a:r>
            <a:r>
              <a:rPr lang="es-ES" dirty="0" err="1"/>
              <a:t>macroclúster</a:t>
            </a:r>
            <a:r>
              <a:rPr lang="es-ES" dirty="0"/>
              <a:t> enorme y lo dividen continuamente en dos grupos generando una jerarquía de clústeres de arriba a abajo. jerarquía de </a:t>
            </a:r>
            <a:r>
              <a:rPr lang="es-ES" dirty="0" err="1"/>
              <a:t>clusters</a:t>
            </a:r>
            <a:r>
              <a:rPr lang="es-ES" dirty="0"/>
              <a:t>.</a:t>
            </a:r>
          </a:p>
          <a:p>
            <a:endParaRPr lang="es-ES" dirty="0"/>
          </a:p>
          <a:p>
            <a:r>
              <a:rPr lang="es-ES" dirty="0"/>
              <a:t>Una jerarquía de clústeres puede interpretarse aquí utilizando la </a:t>
            </a:r>
            <a:r>
              <a:rPr lang="es-ES" b="1" dirty="0"/>
              <a:t>terminología estándar de árbol binario </a:t>
            </a:r>
            <a:r>
              <a:rPr lang="es-ES" dirty="0"/>
              <a:t>de la siguiente manera. La </a:t>
            </a:r>
            <a:r>
              <a:rPr lang="es-ES" b="1" dirty="0"/>
              <a:t>raíz</a:t>
            </a:r>
            <a:r>
              <a:rPr lang="es-ES" dirty="0"/>
              <a:t> representa todos los conjuntos </a:t>
            </a:r>
            <a:r>
              <a:rPr lang="es-ES" b="1" dirty="0"/>
              <a:t>de objetos de datos que se van a agrupar</a:t>
            </a:r>
            <a:r>
              <a:rPr lang="es-ES" dirty="0"/>
              <a:t> y esto forma el vértice de la jerarquía (nivel 0). En cada nivel, </a:t>
            </a:r>
            <a:r>
              <a:rPr lang="es-ES" b="1" dirty="0"/>
              <a:t>las entradas secundarias (o nodos) </a:t>
            </a:r>
            <a:r>
              <a:rPr lang="es-ES" dirty="0"/>
              <a:t>que son </a:t>
            </a:r>
            <a:r>
              <a:rPr lang="es-ES" b="1" dirty="0"/>
              <a:t>subconjuntos</a:t>
            </a:r>
            <a:r>
              <a:rPr lang="es-ES" dirty="0"/>
              <a:t> del conjunto de datos corresponden a los </a:t>
            </a:r>
            <a:r>
              <a:rPr lang="es-ES" dirty="0" err="1"/>
              <a:t>clusters</a:t>
            </a:r>
            <a:r>
              <a:rPr lang="es-ES" dirty="0"/>
              <a:t>. </a:t>
            </a:r>
            <a:r>
              <a:rPr lang="es-ES" b="1" dirty="0"/>
              <a:t>Las entradas de cada uno de estos clústeres pueden determinarse recorriendo el árbol desde el nodo del clúster actual hasta los puntos de datos de la base</a:t>
            </a:r>
            <a:r>
              <a:rPr lang="es-ES" dirty="0"/>
              <a:t>. Cada nivel de la jerarquía corresponde a un conjunto de </a:t>
            </a:r>
            <a:r>
              <a:rPr lang="es-ES" dirty="0" err="1"/>
              <a:t>clusters</a:t>
            </a:r>
            <a:r>
              <a:rPr lang="es-ES" dirty="0"/>
              <a:t>. La base de la jerarquía está formada por todos los puntos únicos que son las hojas del árbol. Esta jerarquía de </a:t>
            </a:r>
            <a:r>
              <a:rPr lang="es-ES" dirty="0" err="1"/>
              <a:t>clusters</a:t>
            </a:r>
            <a:r>
              <a:rPr lang="es-ES" dirty="0"/>
              <a:t> también se denomina </a:t>
            </a:r>
            <a:r>
              <a:rPr lang="es-ES" dirty="0" err="1"/>
              <a:t>dendrograma</a:t>
            </a:r>
            <a:r>
              <a:rPr lang="es-ES" dirty="0"/>
              <a:t>. La ventaja básica de tener un método de </a:t>
            </a:r>
            <a:r>
              <a:rPr lang="es-ES" dirty="0" err="1"/>
              <a:t>clustering</a:t>
            </a:r>
            <a:r>
              <a:rPr lang="es-ES" dirty="0"/>
              <a:t> jerárquico es que permite cortar la jerarquía en cualquier nivel y obtener los </a:t>
            </a:r>
            <a:r>
              <a:rPr lang="es-ES" dirty="0" err="1"/>
              <a:t>clusters</a:t>
            </a:r>
            <a:r>
              <a:rPr lang="es-ES" dirty="0"/>
              <a:t> correspondientes. Esta característica lo hace significativamente diferente de los métodos de </a:t>
            </a:r>
            <a:r>
              <a:rPr lang="es-ES" dirty="0" err="1"/>
              <a:t>de</a:t>
            </a:r>
            <a:r>
              <a:rPr lang="es-ES" dirty="0"/>
              <a:t> los métodos de </a:t>
            </a:r>
            <a:r>
              <a:rPr lang="es-ES" dirty="0" err="1"/>
              <a:t>clustering</a:t>
            </a:r>
            <a:r>
              <a:rPr lang="es-ES" dirty="0"/>
              <a:t> particionales, ya que no requiere un parámetro k (número de </a:t>
            </a:r>
            <a:r>
              <a:rPr lang="es-ES" dirty="0" err="1"/>
              <a:t>clusters</a:t>
            </a:r>
            <a:r>
              <a:rPr lang="es-ES" dirty="0"/>
              <a:t>) predefinido por el usuario. </a:t>
            </a:r>
            <a:r>
              <a:rPr lang="es-ES" dirty="0" err="1"/>
              <a:t>clusters</a:t>
            </a:r>
            <a:r>
              <a:rPr lang="es-ES" dirty="0"/>
              <a:t>). Más adelante, en este mismo capítulo, hablaremos con más detalle de cómo se corta el </a:t>
            </a:r>
            <a:r>
              <a:rPr lang="es-ES" dirty="0" err="1"/>
              <a:t>dendrograma</a:t>
            </a:r>
            <a:r>
              <a:rPr lang="es-ES" dirty="0"/>
              <a:t>.</a:t>
            </a:r>
          </a:p>
          <a:p>
            <a:endParaRPr lang="es-ES" dirty="0"/>
          </a:p>
          <a:p>
            <a:r>
              <a:rPr lang="es-ES" dirty="0"/>
              <a:t>En esta sección, discutiremos primero los diferentes tipos de métodos de </a:t>
            </a:r>
            <a:r>
              <a:rPr lang="es-ES" dirty="0" err="1"/>
              <a:t>clustering</a:t>
            </a:r>
            <a:r>
              <a:rPr lang="es-ES" dirty="0"/>
              <a:t> </a:t>
            </a:r>
            <a:r>
              <a:rPr lang="es-ES" dirty="0" err="1"/>
              <a:t>aglomerativo</a:t>
            </a:r>
            <a:r>
              <a:rPr lang="es-ES" dirty="0"/>
              <a:t> que difieren principalmente en las medidas de similitud que emplean. Los algoritmos ampliamente estudiados algoritmos de esta categoría son los siguientes: enlace simple (vecino más cercano), enlace completo (diámetro) la media del grupo (enlace medio), la similitud del centroide y el criterio de Ward (varianza mínima). A continuación, también discutiremos algunos de los métodos populares de </a:t>
            </a:r>
            <a:r>
              <a:rPr lang="es-ES" dirty="0" err="1"/>
              <a:t>clustering</a:t>
            </a:r>
            <a:r>
              <a:rPr lang="es-ES" dirty="0"/>
              <a:t> divisivo.</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11</a:t>
            </a:fld>
            <a:endParaRPr lang="es-ES"/>
          </a:p>
        </p:txBody>
      </p:sp>
    </p:spTree>
    <p:extLst>
      <p:ext uri="{BB962C8B-B14F-4D97-AF65-F5344CB8AC3E}">
        <p14:creationId xmlns:p14="http://schemas.microsoft.com/office/powerpoint/2010/main" val="72424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primer algoritmo de </a:t>
            </a:r>
            <a:r>
              <a:rPr lang="es-ES" dirty="0" err="1"/>
              <a:t>clustering</a:t>
            </a:r>
            <a:r>
              <a:rPr lang="es-ES" dirty="0"/>
              <a:t> particional que se discutirá en esta sección es el algoritmo de </a:t>
            </a:r>
            <a:r>
              <a:rPr lang="es-ES" dirty="0" err="1"/>
              <a:t>clustering</a:t>
            </a:r>
            <a:r>
              <a:rPr lang="es-ES" dirty="0"/>
              <a:t> K-Means. Es uno de los algoritmos de </a:t>
            </a:r>
            <a:r>
              <a:rPr lang="es-ES" dirty="0" err="1"/>
              <a:t>clustering</a:t>
            </a:r>
            <a:r>
              <a:rPr lang="es-ES" dirty="0"/>
              <a:t> más simples y eficientes propuestos en la literatura de </a:t>
            </a:r>
            <a:r>
              <a:rPr lang="es-ES" dirty="0" err="1"/>
              <a:t>clustering</a:t>
            </a:r>
            <a:r>
              <a:rPr lang="es-ES" dirty="0"/>
              <a:t> de datos. Después de describir el algoritmo en detalle, se destacarán algunos de los principales factores que influyen en la solución final de </a:t>
            </a:r>
            <a:r>
              <a:rPr lang="es-ES" dirty="0" err="1"/>
              <a:t>clustering</a:t>
            </a:r>
            <a:r>
              <a:rPr lang="es-ES" dirty="0"/>
              <a:t>. Finalmente, algunas de las variaciones de K-Means ampliamente utilizadas también se discutirán en esta sección.</a:t>
            </a:r>
          </a:p>
          <a:p>
            <a:endParaRPr lang="es-ES" dirty="0"/>
          </a:p>
          <a:p>
            <a:r>
              <a:rPr lang="es-ES" dirty="0"/>
              <a:t>El </a:t>
            </a:r>
            <a:r>
              <a:rPr lang="es-ES" dirty="0" err="1"/>
              <a:t>clustering</a:t>
            </a:r>
            <a:r>
              <a:rPr lang="es-ES" dirty="0"/>
              <a:t> </a:t>
            </a:r>
            <a:r>
              <a:rPr lang="es-ES" b="1" dirty="0"/>
              <a:t>de K-Means es el algoritmo de </a:t>
            </a:r>
            <a:r>
              <a:rPr lang="es-ES" b="1" dirty="0" err="1"/>
              <a:t>clustering</a:t>
            </a:r>
            <a:r>
              <a:rPr lang="es-ES" b="1" dirty="0"/>
              <a:t> particional más utilizado</a:t>
            </a:r>
            <a:r>
              <a:rPr lang="es-ES" dirty="0"/>
              <a:t>. Comienza eligiendo K puntos representativos como centroides iniciales. A continuación, cada punto se asigna al centroide más cercano en función de una determinada medida de proximidad elegida. Una vez formados los </a:t>
            </a:r>
            <a:r>
              <a:rPr lang="es-ES" dirty="0" err="1"/>
              <a:t>clusters</a:t>
            </a:r>
            <a:r>
              <a:rPr lang="es-ES" dirty="0"/>
              <a:t>, se actualizan los centroides de cada uno de ellos. A continuación, el algoritmo repite iterativamente estos dos pasos hasta que los centroides no cambien o se cumpla cualquier otro criterio de convergencia relajado. El </a:t>
            </a:r>
            <a:r>
              <a:rPr lang="es-ES" dirty="0" err="1"/>
              <a:t>clustering</a:t>
            </a:r>
            <a:r>
              <a:rPr lang="es-ES" dirty="0"/>
              <a:t> de </a:t>
            </a:r>
            <a:r>
              <a:rPr lang="es-ES" dirty="0" err="1"/>
              <a:t>K-means</a:t>
            </a:r>
            <a:r>
              <a:rPr lang="es-ES" dirty="0"/>
              <a:t> es un algoritmo codicioso que </a:t>
            </a:r>
            <a:r>
              <a:rPr lang="es-ES" b="1" dirty="0"/>
              <a:t>garantiza la convergencia a un mínimo local</a:t>
            </a:r>
            <a:r>
              <a:rPr lang="es-ES" dirty="0"/>
              <a:t>, pero se sabe que la minimización de su función de puntuación es </a:t>
            </a:r>
            <a:r>
              <a:rPr lang="es-ES" b="1" dirty="0"/>
              <a:t>NP-</a:t>
            </a:r>
            <a:r>
              <a:rPr lang="es-ES" b="1" dirty="0" err="1"/>
              <a:t>Hard</a:t>
            </a:r>
            <a:r>
              <a:rPr lang="es-ES" dirty="0"/>
              <a:t> [35]. Normalmente, la condición de convergencia se relaja y se puede utilizar una condición más débil. En la práctica, se sigue la regla de que </a:t>
            </a:r>
            <a:r>
              <a:rPr lang="es-ES" b="1" dirty="0"/>
              <a:t>el procedimiento iterativo debe continuar hasta que el 1% de los puntos cambien su pertenencia a un </a:t>
            </a:r>
            <a:r>
              <a:rPr lang="es-ES" b="1" dirty="0" err="1"/>
              <a:t>cluster</a:t>
            </a:r>
            <a:r>
              <a:rPr lang="es-ES" dirty="0"/>
              <a:t>.</a:t>
            </a:r>
          </a:p>
          <a:p>
            <a:endParaRPr lang="es-ES" dirty="0"/>
          </a:p>
          <a:p>
            <a:r>
              <a:rPr lang="es-ES" dirty="0"/>
              <a:t>La agrupación por </a:t>
            </a:r>
            <a:r>
              <a:rPr lang="es-ES" b="1" dirty="0"/>
              <a:t>desplazamiento de medias o Mean Shift</a:t>
            </a:r>
            <a:r>
              <a:rPr lang="es-ES" b="0" dirty="0"/>
              <a:t> es</a:t>
            </a:r>
            <a:r>
              <a:rPr lang="es-ES" dirty="0"/>
              <a:t> una popular técnica de agrupación no paramétrica que se ha utilizado en muchas áreas de reconocimiento de patrones y visión por ordenador. Su objetivo es descubrir los modos presentes en los datos mediante una rutina de convergencia. </a:t>
            </a:r>
            <a:r>
              <a:rPr lang="es-ES" b="1" dirty="0"/>
              <a:t>El objetivo principal del procedimiento de desplazamiento de la media es determinar los máximos locales o modos presentes en la distribución de los datos</a:t>
            </a:r>
            <a:r>
              <a:rPr lang="es-ES" dirty="0"/>
              <a:t>. El método de estimación de la densidad del </a:t>
            </a:r>
            <a:r>
              <a:rPr lang="es-ES" dirty="0" err="1"/>
              <a:t>kernel</a:t>
            </a:r>
            <a:r>
              <a:rPr lang="es-ES" dirty="0"/>
              <a:t> de la ventana de </a:t>
            </a:r>
            <a:r>
              <a:rPr lang="es-ES" dirty="0" err="1"/>
              <a:t>Parzen</a:t>
            </a:r>
            <a:r>
              <a:rPr lang="es-ES" dirty="0"/>
              <a:t> constituye la base del algoritmo de agrupación del desplazamiento de la media. Comienza con cada punto y luego realiza un procedimiento de ascenso de gradiente hasta la convergencia. Como el vector de desplazamiento de la media siempre apunta hacia la dirección de aumento máximo de la densidad, puede definir un camino que lleva a un punto estacionario de la densidad estimada. Los máximos locales (o modos) de la densidad son tales puntos estacionarios. Este algoritmo de desplazamiento de la media es uno de los métodos de agrupación más utilizados que entran en la categoría de procedimientos de búsqueda de modos. </a:t>
            </a:r>
          </a:p>
          <a:p>
            <a:endParaRPr lang="es-ES" dirty="0"/>
          </a:p>
          <a:p>
            <a:r>
              <a:rPr lang="es-ES" dirty="0"/>
              <a:t>Dependiendo de los métodos de optimización usados para disminuir la función de costes, también se encuentran distintas variantes.</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12</a:t>
            </a:fld>
            <a:endParaRPr lang="es-ES"/>
          </a:p>
        </p:txBody>
      </p:sp>
    </p:spTree>
    <p:extLst>
      <p:ext uri="{BB962C8B-B14F-4D97-AF65-F5344CB8AC3E}">
        <p14:creationId xmlns:p14="http://schemas.microsoft.com/office/powerpoint/2010/main" val="276372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aplicar un método de aprendizaje, es importante hacerse la idea de cómo funciona el mismo y conocer sus hipótesis para saber qué datos podemos usar y cuáles no.</a:t>
            </a:r>
          </a:p>
          <a:p>
            <a:endParaRPr lang="es-ES" dirty="0"/>
          </a:p>
          <a:p>
            <a:r>
              <a:rPr lang="es-ES" dirty="0"/>
              <a:t>1.</a:t>
            </a:r>
          </a:p>
          <a:p>
            <a:r>
              <a:rPr lang="es-ES" dirty="0"/>
              <a:t>En la primera etapa de limpieza es importante analizar e interpretar la presencia de valores nulos para saber si es mejor:</a:t>
            </a:r>
          </a:p>
          <a:p>
            <a:r>
              <a:rPr lang="es-ES" dirty="0"/>
              <a:t>	- Eliminar aquellas filas con valores ausentes</a:t>
            </a:r>
          </a:p>
          <a:p>
            <a:r>
              <a:rPr lang="es-ES" dirty="0"/>
              <a:t>	- Eliminar columnas con más de un cierto % de nulos</a:t>
            </a:r>
          </a:p>
          <a:p>
            <a:r>
              <a:rPr lang="es-ES" dirty="0"/>
              <a:t>	- Codificar los nulos</a:t>
            </a:r>
          </a:p>
          <a:p>
            <a:endParaRPr lang="es-ES" dirty="0"/>
          </a:p>
          <a:p>
            <a:r>
              <a:rPr lang="es-ES" dirty="0"/>
              <a:t>Después, también es importante conocer propiedades de los predictores tanto intrínsecos como en su interacción con el resto de ellos.</a:t>
            </a:r>
          </a:p>
          <a:p>
            <a:endParaRPr lang="es-ES" dirty="0"/>
          </a:p>
          <a:p>
            <a:r>
              <a:rPr lang="es-ES" dirty="0"/>
              <a:t>Es importante representar gráficamente las relaciones entre las variables tomadas 2 a 2 para saber si existen dependencias lineales fuertes o detectar patrones por inspección visual.</a:t>
            </a:r>
          </a:p>
          <a:p>
            <a:endParaRPr lang="es-ES" dirty="0"/>
          </a:p>
          <a:p>
            <a:r>
              <a:rPr lang="en-GB" dirty="0"/>
              <a:t>2. MUY IMPORTANTE</a:t>
            </a:r>
          </a:p>
          <a:p>
            <a:endParaRPr lang="en-GB" dirty="0"/>
          </a:p>
          <a:p>
            <a:r>
              <a:rPr lang="en-GB" dirty="0" err="1"/>
              <a:t>Cuando</a:t>
            </a:r>
            <a:r>
              <a:rPr lang="en-GB" dirty="0"/>
              <a:t> </a:t>
            </a:r>
            <a:r>
              <a:rPr lang="en-GB" dirty="0" err="1"/>
              <a:t>aplicamos</a:t>
            </a:r>
            <a:r>
              <a:rPr lang="en-GB" dirty="0"/>
              <a:t> </a:t>
            </a:r>
            <a:r>
              <a:rPr lang="en-GB" dirty="0" err="1"/>
              <a:t>modelos</a:t>
            </a:r>
            <a:r>
              <a:rPr lang="en-GB" dirty="0"/>
              <a:t> </a:t>
            </a:r>
            <a:r>
              <a:rPr lang="en-GB" dirty="0" err="1"/>
              <a:t>basados</a:t>
            </a:r>
            <a:r>
              <a:rPr lang="en-GB" dirty="0"/>
              <a:t> </a:t>
            </a:r>
            <a:r>
              <a:rPr lang="en-GB" dirty="0" err="1"/>
              <a:t>en</a:t>
            </a:r>
            <a:r>
              <a:rPr lang="en-GB" dirty="0"/>
              <a:t> </a:t>
            </a:r>
            <a:r>
              <a:rPr lang="en-GB" dirty="0" err="1"/>
              <a:t>distancias</a:t>
            </a:r>
            <a:r>
              <a:rPr lang="en-GB" dirty="0"/>
              <a:t> </a:t>
            </a:r>
            <a:r>
              <a:rPr lang="en-GB" dirty="0" err="1"/>
              <a:t>como</a:t>
            </a:r>
            <a:r>
              <a:rPr lang="en-GB" dirty="0"/>
              <a:t> es el clustering o </a:t>
            </a:r>
            <a:r>
              <a:rPr lang="en-GB" dirty="0" err="1"/>
              <a:t>realizamos</a:t>
            </a:r>
            <a:r>
              <a:rPr lang="en-GB" dirty="0"/>
              <a:t> </a:t>
            </a:r>
            <a:r>
              <a:rPr lang="en-GB" dirty="0" err="1"/>
              <a:t>combinaciones</a:t>
            </a:r>
            <a:r>
              <a:rPr lang="en-GB" dirty="0"/>
              <a:t> </a:t>
            </a:r>
            <a:r>
              <a:rPr lang="en-GB" dirty="0" err="1"/>
              <a:t>lineales</a:t>
            </a:r>
            <a:r>
              <a:rPr lang="en-GB" dirty="0"/>
              <a:t> de predictors, es de vital </a:t>
            </a:r>
            <a:r>
              <a:rPr lang="en-GB" dirty="0" err="1"/>
              <a:t>importancia</a:t>
            </a:r>
            <a:r>
              <a:rPr lang="en-GB" dirty="0"/>
              <a:t> que </a:t>
            </a:r>
            <a:r>
              <a:rPr lang="en-GB" dirty="0" err="1"/>
              <a:t>éstos</a:t>
            </a:r>
            <a:r>
              <a:rPr lang="en-GB" dirty="0"/>
              <a:t> </a:t>
            </a:r>
            <a:r>
              <a:rPr lang="en-GB" dirty="0" err="1"/>
              <a:t>estén</a:t>
            </a:r>
            <a:r>
              <a:rPr lang="en-GB" dirty="0"/>
              <a:t> </a:t>
            </a:r>
            <a:r>
              <a:rPr lang="en-GB" dirty="0" err="1"/>
              <a:t>escalados</a:t>
            </a:r>
            <a:r>
              <a:rPr lang="en-GB" dirty="0"/>
              <a:t> y </a:t>
            </a:r>
            <a:r>
              <a:rPr lang="en-GB" dirty="0" err="1"/>
              <a:t>sean</a:t>
            </a:r>
            <a:r>
              <a:rPr lang="en-GB" dirty="0"/>
              <a:t> </a:t>
            </a:r>
            <a:r>
              <a:rPr lang="en-GB" dirty="0" err="1"/>
              <a:t>adimensionales</a:t>
            </a:r>
            <a:r>
              <a:rPr lang="en-GB" dirty="0"/>
              <a:t>. De </a:t>
            </a:r>
            <a:r>
              <a:rPr lang="en-GB" dirty="0" err="1"/>
              <a:t>esta</a:t>
            </a:r>
            <a:r>
              <a:rPr lang="en-GB" dirty="0"/>
              <a:t> </a:t>
            </a:r>
            <a:r>
              <a:rPr lang="en-GB" dirty="0" err="1"/>
              <a:t>manera</a:t>
            </a:r>
            <a:r>
              <a:rPr lang="en-GB" dirty="0"/>
              <a:t>, </a:t>
            </a:r>
            <a:r>
              <a:rPr lang="en-GB" dirty="0" err="1"/>
              <a:t>nos</a:t>
            </a:r>
            <a:r>
              <a:rPr lang="en-GB" dirty="0"/>
              <a:t> </a:t>
            </a:r>
            <a:r>
              <a:rPr lang="en-GB" dirty="0" err="1"/>
              <a:t>aseguramos</a:t>
            </a:r>
            <a:r>
              <a:rPr lang="en-GB" dirty="0"/>
              <a:t> de que las </a:t>
            </a:r>
            <a:r>
              <a:rPr lang="en-GB" dirty="0" err="1"/>
              <a:t>comparaciones</a:t>
            </a:r>
            <a:r>
              <a:rPr lang="en-GB" dirty="0"/>
              <a:t> son </a:t>
            </a:r>
            <a:r>
              <a:rPr lang="en-GB" dirty="0" err="1"/>
              <a:t>justas</a:t>
            </a:r>
            <a:r>
              <a:rPr lang="en-GB" dirty="0"/>
              <a:t> y, </a:t>
            </a:r>
            <a:r>
              <a:rPr lang="en-GB" dirty="0" err="1"/>
              <a:t>además</a:t>
            </a:r>
            <a:r>
              <a:rPr lang="en-GB" dirty="0"/>
              <a:t>, </a:t>
            </a:r>
            <a:r>
              <a:rPr lang="en-GB" dirty="0" err="1"/>
              <a:t>garantizamos</a:t>
            </a:r>
            <a:r>
              <a:rPr lang="en-GB" dirty="0"/>
              <a:t> un </a:t>
            </a:r>
            <a:r>
              <a:rPr lang="en-GB" dirty="0" err="1"/>
              <a:t>cierto</a:t>
            </a:r>
            <a:r>
              <a:rPr lang="en-GB" dirty="0"/>
              <a:t> </a:t>
            </a:r>
            <a:r>
              <a:rPr lang="en-GB" dirty="0" err="1"/>
              <a:t>nivel</a:t>
            </a:r>
            <a:r>
              <a:rPr lang="en-GB" dirty="0"/>
              <a:t> de </a:t>
            </a:r>
            <a:r>
              <a:rPr lang="en-GB" dirty="0" err="1"/>
              <a:t>estabilidad</a:t>
            </a:r>
            <a:r>
              <a:rPr lang="en-GB" dirty="0"/>
              <a:t> </a:t>
            </a:r>
            <a:r>
              <a:rPr lang="en-GB" dirty="0" err="1"/>
              <a:t>numérica</a:t>
            </a:r>
            <a:r>
              <a:rPr lang="en-GB" dirty="0"/>
              <a:t> </a:t>
            </a:r>
            <a:r>
              <a:rPr lang="en-GB" dirty="0" err="1"/>
              <a:t>en</a:t>
            </a:r>
            <a:r>
              <a:rPr lang="en-GB" dirty="0"/>
              <a:t> los </a:t>
            </a:r>
            <a:r>
              <a:rPr lang="en-GB" dirty="0" err="1"/>
              <a:t>algoritmos</a:t>
            </a:r>
            <a:r>
              <a:rPr lang="en-GB" dirty="0"/>
              <a:t>,</a:t>
            </a:r>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14</a:t>
            </a:fld>
            <a:endParaRPr lang="es-ES"/>
          </a:p>
        </p:txBody>
      </p:sp>
    </p:spTree>
    <p:extLst>
      <p:ext uri="{BB962C8B-B14F-4D97-AF65-F5344CB8AC3E}">
        <p14:creationId xmlns:p14="http://schemas.microsoft.com/office/powerpoint/2010/main" val="1681497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qué necesitamos escalar los datos?</a:t>
            </a:r>
          </a:p>
          <a:p>
            <a:r>
              <a:rPr lang="es-ES" dirty="0"/>
              <a:t>Todos los algoritmos basados en la distancia </a:t>
            </a:r>
            <a:r>
              <a:rPr lang="es-ES" b="1" dirty="0"/>
              <a:t>se ven afectados por la escala de las variables</a:t>
            </a:r>
            <a:r>
              <a:rPr lang="es-ES" dirty="0"/>
              <a:t>. Considere que sus datos tienen una variable de edad que indica la edad de una persona en años y una variable de ingresos que indica los ingresos mensuales de la persona en rupias:</a:t>
            </a:r>
          </a:p>
          <a:p>
            <a:endParaRPr lang="es-ES" dirty="0"/>
          </a:p>
          <a:p>
            <a:r>
              <a:rPr lang="es-ES" dirty="0"/>
              <a:t>En este caso, la </a:t>
            </a:r>
            <a:r>
              <a:rPr lang="es-ES" b="1" dirty="0"/>
              <a:t>edad de la persona oscila entre 25 y 40 años</a:t>
            </a:r>
            <a:r>
              <a:rPr lang="es-ES" dirty="0"/>
              <a:t>, mientras que la variable de </a:t>
            </a:r>
            <a:r>
              <a:rPr lang="es-ES" b="1" dirty="0"/>
              <a:t>ingresos oscila entre 50.000 y 110.000</a:t>
            </a:r>
            <a:r>
              <a:rPr lang="es-ES" dirty="0"/>
              <a:t>. Intentemos ahora encontrar la similitud entre las observaciones 1 y 2. La forma más habitual es calcular la distancia euclidiana y recordar que cuanto más pequeña sea esta distancia más cerca estarán los puntos y, por tanto, serán más parecidos entre sí. Para recordar, la distancia euclidiana viene dada por la expresión observada en D.</a:t>
            </a:r>
          </a:p>
          <a:p>
            <a:endParaRPr lang="es-ES" dirty="0"/>
          </a:p>
          <a:p>
            <a:r>
              <a:rPr lang="es-ES" dirty="0"/>
              <a:t>La distancia euclidiana entre la </a:t>
            </a:r>
            <a:r>
              <a:rPr lang="es-ES" b="1" dirty="0"/>
              <a:t>observación 1 y la 2 resultará ser alrededor de 20000,000625</a:t>
            </a:r>
            <a:r>
              <a:rPr lang="es-ES" dirty="0"/>
              <a:t>. Se puede observar aquí que la alta magnitud de los ingresos afectó a la distancia entre los dos puntos. Esto repercutirá en el rendimiento de todo modelo basado en la distancia, ya que dará mayor peso a las variables de mayor magnitud (los ingresos en este caso).</a:t>
            </a:r>
          </a:p>
          <a:p>
            <a:endParaRPr lang="es-ES" dirty="0"/>
          </a:p>
          <a:p>
            <a:r>
              <a:rPr lang="es-ES" b="1" dirty="0"/>
              <a:t>No queremos que nuestro algoritmo se vea afectado por la magnitud de estas variables</a:t>
            </a:r>
            <a:r>
              <a:rPr lang="es-ES" dirty="0"/>
              <a:t>. El algoritmo no debe estar sesgado hacia las variables de mayor magnitud. Para superar este problema, podemos reducir todas las variables a la misma escala. Una de las técnicas más comunes para hacerlo es la normalización, en la que calculamos la media y la desviación estándar de la variable. A continuación, para cada observación, restamos la media y luego la dividimos por la desviación estándar de esa variable:</a:t>
            </a:r>
          </a:p>
          <a:p>
            <a:endParaRPr lang="es-ES" dirty="0"/>
          </a:p>
          <a:p>
            <a:r>
              <a:rPr lang="es-ES" dirty="0"/>
              <a:t>Además de la normalización, existen </a:t>
            </a:r>
            <a:r>
              <a:rPr lang="es-ES" b="1" dirty="0"/>
              <a:t>otros métodos para reducir todas las variables a la misma escala</a:t>
            </a:r>
            <a:r>
              <a:rPr lang="es-ES" dirty="0"/>
              <a:t>. Por ejemplo: Escala Min-Max. En este caso, el escalado se realiza mediante la siguiente fórmula:</a:t>
            </a:r>
          </a:p>
          <a:p>
            <a:endParaRPr lang="es-ES" dirty="0"/>
          </a:p>
          <a:p>
            <a:r>
              <a:rPr lang="es-ES" dirty="0"/>
              <a:t>Por ahora, nos centraremos en la normalización. También puede probar el escalamiento min-</a:t>
            </a:r>
            <a:r>
              <a:rPr lang="es-ES" dirty="0" err="1"/>
              <a:t>max</a:t>
            </a:r>
            <a:r>
              <a:rPr lang="es-ES" dirty="0"/>
              <a:t>. Veamos cómo la normalización puede reducir estas variables a la misma escala y, por tanto, mejorar el rendimiento de estos algoritmos basados en la distancia. Si normalizamos los datos anteriores, se verán así:</a:t>
            </a:r>
          </a:p>
          <a:p>
            <a:endParaRPr lang="es-ES" dirty="0"/>
          </a:p>
          <a:p>
            <a:r>
              <a:rPr lang="es-ES" dirty="0"/>
              <a:t>Vamos a calcular de nuevo la distancia euclidiana entre la observación 1 y 2 es de 1,1438. Podemos ver claramente que la distancia no está sesgada hacia la variable de ingresos. Ahora está dando un peso similar a ambas variables. Por lo tanto, siempre es aconsejable llevar todas las características a la misma escala para aplicar algoritmos basados en la distancia como KNN o K-Means.</a:t>
            </a:r>
          </a:p>
          <a:p>
            <a:endParaRPr lang="es-ES" dirty="0"/>
          </a:p>
          <a:p>
            <a:r>
              <a:rPr lang="es-ES" dirty="0"/>
              <a:t>El escalado es importante hacerlo con cierto criterio. Como regla general, si las características ya son directamente comparables (como el resultado de una prueba en diferentes momentos), entonces no se querrá </a:t>
            </a:r>
            <a:r>
              <a:rPr lang="es-ES" dirty="0" err="1"/>
              <a:t>reescalar</a:t>
            </a:r>
            <a:r>
              <a:rPr lang="es-ES" dirty="0"/>
              <a:t>. Por otro lado, las características que no están en escalas comparables (como la altura y el peso) suelen beneficiarse del </a:t>
            </a:r>
            <a:r>
              <a:rPr lang="es-ES" dirty="0" err="1"/>
              <a:t>reescalado</a:t>
            </a:r>
            <a:r>
              <a:rPr lang="es-ES" dirty="0"/>
              <a:t>. Sin embargo, a veces la elección no estará clara. En ese caso, debería utilizar el sentido común, recordando que las características con valores más grandes tendrán una mayor ponderación.</a:t>
            </a:r>
          </a:p>
          <a:p>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Latitud y longitud de las ciudades de California</a:t>
            </a:r>
            <a:r>
              <a:rPr lang="es-ES" dirty="0"/>
              <a:t>: No, ya que el cambio de escala distorsionaría las distancias naturales descritas por la Latitud y la Longitud.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Superficie del sótano y superficie habitable de las casas en Ames, Iowa: </a:t>
            </a:r>
            <a:r>
              <a:rPr lang="es-ES" dirty="0"/>
              <a:t>Cualquiera de las dos opciones podría ser razonable, pero dado que la superficie habitable de una vivienda tiende a ser más valiosa por pie cuadrado, tendría sentido </a:t>
            </a:r>
            <a:r>
              <a:rPr lang="es-ES" dirty="0" err="1"/>
              <a:t>reescalar</a:t>
            </a:r>
            <a:r>
              <a:rPr lang="es-ES" dirty="0"/>
              <a:t> estas características para que la superficie del lote no sea ponderada en la agrupación de forma desproporcionada con respecto a su efecto sobre el Precio de Venta, si eso es lo que se intenta predecir.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Número de puertas y caballos de potencia de un coche modelo 1989: </a:t>
            </a:r>
            <a:r>
              <a:rPr lang="es-ES" dirty="0"/>
              <a:t>Sí, ya que estos no tienen unidades comparables. Sin </a:t>
            </a:r>
            <a:r>
              <a:rPr lang="es-ES" dirty="0" err="1"/>
              <a:t>reescalar</a:t>
            </a:r>
            <a:r>
              <a:rPr lang="es-ES" dirty="0"/>
              <a:t>, el número de puertas de un coche (normalmente 2 o 4) tendría un peso insignificante comparado con sus caballos de potencia (normalmente cientos).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r>
              <a:rPr lang="es-ES" dirty="0"/>
              <a:t>Lo que hay que entender es que la decisión de </a:t>
            </a:r>
            <a:r>
              <a:rPr lang="es-ES" dirty="0" err="1"/>
              <a:t>reescalar</a:t>
            </a:r>
            <a:r>
              <a:rPr lang="es-ES" dirty="0"/>
              <a:t> las características, y cómo hacerlo, no suele ser automática, sino que suele depender de algún conocimiento del dominio de los datos y de lo que se intenta predecir. También puede ser útil comparar diferentes esquemas de </a:t>
            </a:r>
            <a:r>
              <a:rPr lang="es-ES" dirty="0" err="1"/>
              <a:t>reescalado</a:t>
            </a:r>
            <a:r>
              <a:rPr lang="es-ES" dirty="0"/>
              <a:t> mediante validación cruzada.</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15</a:t>
            </a:fld>
            <a:endParaRPr lang="es-ES"/>
          </a:p>
        </p:txBody>
      </p:sp>
    </p:spTree>
    <p:extLst>
      <p:ext uri="{BB962C8B-B14F-4D97-AF65-F5344CB8AC3E}">
        <p14:creationId xmlns:p14="http://schemas.microsoft.com/office/powerpoint/2010/main" val="961874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Es deseable utilizar criterios de validación sobre la base de conjuntos de datos reales</a:t>
            </a:r>
            <a:r>
              <a:rPr lang="es-ES" dirty="0"/>
              <a:t>. El problema en el contexto del problema de la agrupación es que los criterios de calidad no son tan precisos como los de muchos otros problemas de minería de datos, como la clasificación, el análisis y la evaluación. otros problemas de minería de datos, como la clasificación, donde los criterios de validación externos están disponibles en forma de etiquetas. Por lo tanto, el uso de uno o más criterios puede favorecer sin que lo sepamos a diferentes algoritmos.</a:t>
            </a:r>
          </a:p>
          <a:p>
            <a:r>
              <a:rPr lang="es-ES" dirty="0"/>
              <a:t>Como sugiere la siguiente discusión, el </a:t>
            </a:r>
            <a:r>
              <a:rPr lang="es-ES" dirty="0" err="1"/>
              <a:t>clustering</a:t>
            </a:r>
            <a:r>
              <a:rPr lang="es-ES" dirty="0"/>
              <a:t> es un problema en el que </a:t>
            </a:r>
            <a:r>
              <a:rPr lang="es-ES" b="1" dirty="0"/>
              <a:t>una cuantificación precisa no es posible debido a su naturaleza no supervisada</a:t>
            </a:r>
            <a:r>
              <a:rPr lang="es-ES" dirty="0"/>
              <a:t>. No obstante, muchas técnicas proporcionan una comprensión parcial de los clústeres subyacentes. Algunas técnicas comunes para la validación de </a:t>
            </a:r>
            <a:r>
              <a:rPr lang="es-ES" dirty="0" err="1"/>
              <a:t>clusters</a:t>
            </a:r>
            <a:r>
              <a:rPr lang="es-ES" dirty="0"/>
              <a:t> son las siguientes:</a:t>
            </a:r>
          </a:p>
          <a:p>
            <a:endParaRPr lang="es-ES" dirty="0"/>
          </a:p>
          <a:p>
            <a:r>
              <a:rPr lang="es-ES" dirty="0"/>
              <a:t>- Un método común en la literatura es utilizar </a:t>
            </a:r>
            <a:r>
              <a:rPr lang="es-ES" b="1" dirty="0"/>
              <a:t>estudios de casos para ilustrar la calidad subjetiva de los </a:t>
            </a:r>
            <a:r>
              <a:rPr lang="es-ES" b="1" dirty="0" err="1"/>
              <a:t>clusters</a:t>
            </a:r>
            <a:r>
              <a:rPr lang="es-ES" dirty="0"/>
              <a:t>. Aunque los estudios de casos proporcionan una buena visión intuitiva, no son especialmente eficaces para proporcionar una cuantificación más rigurosa de los conglomerados. Aunque los estudios de casos proporcionan una buena visión intuitiva, no son especialmente eficaces para proporcionar una cuantificación más rigurosa de la calidad. A menudo es difícil comparar dos métodos de </a:t>
            </a:r>
            <a:r>
              <a:rPr lang="es-ES" dirty="0" err="1"/>
              <a:t>clustering</a:t>
            </a:r>
            <a:r>
              <a:rPr lang="es-ES" dirty="0"/>
              <a:t> desde una perspectiva cuantitativa con el uso de dicho enfoque.</a:t>
            </a:r>
          </a:p>
          <a:p>
            <a:endParaRPr lang="es-ES" dirty="0"/>
          </a:p>
          <a:p>
            <a:r>
              <a:rPr lang="es-ES" dirty="0"/>
              <a:t>- Se pueden utilizar </a:t>
            </a:r>
            <a:r>
              <a:rPr lang="es-ES" b="1" dirty="0"/>
              <a:t>medidas específicas de los conglomerados</a:t>
            </a:r>
            <a:r>
              <a:rPr lang="es-ES" dirty="0"/>
              <a:t>, como el radio o la densidad de los conglomerados, para para proporcionar una medida de calidad. El problema aquí es que estas medidas pueden favorecer diferentes algoritmos de manera diferente. Por ejemplo, un enfoque de </a:t>
            </a:r>
            <a:r>
              <a:rPr lang="es-ES" dirty="0" err="1"/>
              <a:t>k-means</a:t>
            </a:r>
            <a:r>
              <a:rPr lang="es-ES" dirty="0"/>
              <a:t> será normalmente superior a un método de </a:t>
            </a:r>
            <a:r>
              <a:rPr lang="es-ES" dirty="0" err="1"/>
              <a:t>clustering</a:t>
            </a:r>
            <a:r>
              <a:rPr lang="es-ES" dirty="0"/>
              <a:t> basado en la densidad en términos de radio promedio de </a:t>
            </a:r>
            <a:r>
              <a:rPr lang="es-ES" dirty="0" err="1"/>
              <a:t>cluster</a:t>
            </a:r>
            <a:r>
              <a:rPr lang="es-ES" dirty="0"/>
              <a:t>, pero un método basado en la densidad </a:t>
            </a:r>
            <a:r>
              <a:rPr lang="es-ES" dirty="0" err="1"/>
              <a:t>densidad</a:t>
            </a:r>
            <a:r>
              <a:rPr lang="es-ES" dirty="0"/>
              <a:t> puede ser superior a un algoritmo </a:t>
            </a:r>
            <a:r>
              <a:rPr lang="es-ES" dirty="0" err="1"/>
              <a:t>k-means</a:t>
            </a:r>
            <a:r>
              <a:rPr lang="es-ES" dirty="0"/>
              <a:t> en términos de la densidad estimada de los </a:t>
            </a:r>
            <a:r>
              <a:rPr lang="es-ES" dirty="0" err="1"/>
              <a:t>clusters</a:t>
            </a:r>
            <a:r>
              <a:rPr lang="es-ES" dirty="0"/>
              <a:t>. Esto se debe a que existe una circularidad en el uso de un criterio particular para evaluar el algoritmo, cuando el mismo criterio se utiliza para la agrupación. Esto da lugar a un sesgo Por otra parte, a veces es posible comparar razonablemente dos algoritmos diferentes Por otro lado, a veces es posible comparar razonablemente dos algoritmos diferentes de un tipo muy similar (por ejemplo, dos variaciones de </a:t>
            </a:r>
            <a:r>
              <a:rPr lang="es-ES" dirty="0" err="1"/>
              <a:t>k-means</a:t>
            </a:r>
            <a:r>
              <a:rPr lang="es-ES" dirty="0"/>
              <a:t>) sobre la base de un criterio particular. de un criterio concreto.</a:t>
            </a:r>
          </a:p>
          <a:p>
            <a:endParaRPr lang="es-ES" dirty="0"/>
          </a:p>
          <a:p>
            <a:r>
              <a:rPr lang="es-ES" dirty="0"/>
              <a:t>- En muchos conjuntos de datos</a:t>
            </a:r>
            <a:r>
              <a:rPr lang="es-ES" b="1" dirty="0"/>
              <a:t>, las etiquetas pueden estar asociadas a los puntos de datos</a:t>
            </a:r>
            <a:r>
              <a:rPr lang="es-ES" dirty="0"/>
              <a:t>. En estos casos, la calidad del </a:t>
            </a:r>
            <a:r>
              <a:rPr lang="es-ES" dirty="0" err="1"/>
              <a:t>cluster</a:t>
            </a:r>
            <a:r>
              <a:rPr lang="es-ES" dirty="0"/>
              <a:t> puede medirse en términos de las </a:t>
            </a:r>
            <a:r>
              <a:rPr lang="es-ES" b="1" dirty="0"/>
              <a:t>correlaciones de los </a:t>
            </a:r>
            <a:r>
              <a:rPr lang="es-ES" b="1" dirty="0" err="1"/>
              <a:t>clusters</a:t>
            </a:r>
            <a:r>
              <a:rPr lang="es-ES" b="1" dirty="0"/>
              <a:t> con las etiquetas de los datos</a:t>
            </a:r>
            <a:r>
              <a:rPr lang="es-ES" dirty="0"/>
              <a:t>. Esto proporciona un criterio de </a:t>
            </a:r>
            <a:r>
              <a:rPr lang="es-ES" b="1" dirty="0"/>
              <a:t>validación externo</a:t>
            </a:r>
            <a:r>
              <a:rPr lang="es-ES" dirty="0"/>
              <a:t>, si las etiquetas no se han utilizado en el proceso de agrupación. Sin embargo, este enfoque no es perfecto, porque las etiquetas de las clases no siempre se alinean con los </a:t>
            </a:r>
            <a:r>
              <a:rPr lang="es-ES" dirty="0" err="1"/>
              <a:t>clusters</a:t>
            </a:r>
            <a:r>
              <a:rPr lang="es-ES" dirty="0"/>
              <a:t> naturales de los datos. No obstante, este enfoque se considera más "imparcial" que los otros dos métodos mencionados anteriormente y se utiliza habitualmente para la evaluación de </a:t>
            </a:r>
            <a:r>
              <a:rPr lang="es-ES" dirty="0" err="1"/>
              <a:t>clusters</a:t>
            </a:r>
            <a:r>
              <a:rPr lang="es-ES" dirty="0"/>
              <a:t>.</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16</a:t>
            </a:fld>
            <a:endParaRPr lang="es-ES"/>
          </a:p>
        </p:txBody>
      </p:sp>
    </p:spTree>
    <p:extLst>
      <p:ext uri="{BB962C8B-B14F-4D97-AF65-F5344CB8AC3E}">
        <p14:creationId xmlns:p14="http://schemas.microsoft.com/office/powerpoint/2010/main" val="4149983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aprendizaje supervisado se caracteriza por la ausencia de etiquetas externas que den una orientación sobre si los resultados obtenidos son buenos o malos.</a:t>
            </a:r>
          </a:p>
          <a:p>
            <a:endParaRPr lang="es-ES" dirty="0"/>
          </a:p>
          <a:p>
            <a:r>
              <a:rPr lang="es-ES" b="1" dirty="0"/>
              <a:t>Validar el comportamiento de un modelo no supervisado es una tarea ardua para la que se necesita un importante dominio del problema y una fuerte intuición matemática y estadística que nos diga en qué debemos fijarnos a la hora de validar si lo estamos haciendo bien.</a:t>
            </a:r>
          </a:p>
          <a:p>
            <a:endParaRPr lang="es-ES" dirty="0"/>
          </a:p>
          <a:p>
            <a:r>
              <a:rPr lang="es-ES" dirty="0"/>
              <a:t>Los modelos no supervisados se caracterizan por tener </a:t>
            </a:r>
            <a:r>
              <a:rPr lang="es-ES" b="1" dirty="0"/>
              <a:t>pocos </a:t>
            </a:r>
            <a:r>
              <a:rPr lang="es-ES" b="1" dirty="0" err="1"/>
              <a:t>hiperparámetros</a:t>
            </a:r>
            <a:r>
              <a:rPr lang="es-ES" dirty="0"/>
              <a:t>, lo cual hace un poco más sencilla esta tarea. No obstante y en contrapartida, éstos requieren de un esfuerzo significativamente mayor para ser determinados. Aunque existen diversos métodos estadísticos que facilitan esta tarea, en general, requiere de la validación de los mismos a través del conocimiento específico del dominio en cuestión.</a:t>
            </a:r>
          </a:p>
          <a:p>
            <a:endParaRPr lang="es-ES" dirty="0"/>
          </a:p>
          <a:p>
            <a:r>
              <a:rPr lang="es-ES" dirty="0"/>
              <a:t>Los métodos de </a:t>
            </a:r>
            <a:r>
              <a:rPr lang="es-ES" b="1" dirty="0"/>
              <a:t>tipo “codo” </a:t>
            </a:r>
            <a:r>
              <a:rPr lang="es-ES" dirty="0"/>
              <a:t>tratan de estudiar los </a:t>
            </a:r>
            <a:r>
              <a:rPr lang="es-ES" b="1" dirty="0"/>
              <a:t>valores de </a:t>
            </a:r>
            <a:r>
              <a:rPr lang="es-ES" b="1" dirty="0" err="1"/>
              <a:t>hiperparámetros</a:t>
            </a:r>
            <a:r>
              <a:rPr lang="es-ES" b="1" dirty="0"/>
              <a:t> que son aceptables </a:t>
            </a:r>
            <a:r>
              <a:rPr lang="es-ES" dirty="0"/>
              <a:t>teniendo en cuenta que no interesa cometer </a:t>
            </a:r>
            <a:r>
              <a:rPr lang="es-ES" dirty="0" err="1"/>
              <a:t>underfitting</a:t>
            </a:r>
            <a:r>
              <a:rPr lang="es-ES" dirty="0"/>
              <a:t> ni </a:t>
            </a:r>
            <a:r>
              <a:rPr lang="es-ES" dirty="0" err="1"/>
              <a:t>overfitting</a:t>
            </a:r>
            <a:r>
              <a:rPr lang="es-ES" dirty="0"/>
              <a:t>. Para ello se define una métrica interna que modele estos fenómenos y se busca el rango de valores para los que aparentemente no se dan estos fenómenos.</a:t>
            </a:r>
          </a:p>
          <a:p>
            <a:endParaRPr lang="es-ES" dirty="0"/>
          </a:p>
          <a:p>
            <a:r>
              <a:rPr lang="es-ES" dirty="0"/>
              <a:t>Además de esto, cuando se entrena un modelo, </a:t>
            </a:r>
            <a:r>
              <a:rPr lang="es-ES" b="1" dirty="0"/>
              <a:t>se obtienen ciertos objetos o parámetros que caracterizan de alguna manera el resultado del entrenamiento </a:t>
            </a:r>
            <a:r>
              <a:rPr lang="es-ES" dirty="0"/>
              <a:t>y que dependen principalmente de los datos empleados para el mismo. De esta manera, una interpretación de estos parámetros nos puede ayudar a comprender mejor tanto la performance del modelo como el contenido de los datos.</a:t>
            </a:r>
          </a:p>
          <a:p>
            <a:endParaRPr lang="es-ES" dirty="0"/>
          </a:p>
          <a:p>
            <a:r>
              <a:rPr lang="es-ES" dirty="0"/>
              <a:t>Algunos ejemplos son la ubicación de los centroides en K-Means o los pesos de las variables en el PCA. Estos valores pueden arrojar mucha luz sobre los resultados.</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17</a:t>
            </a:fld>
            <a:endParaRPr lang="es-ES"/>
          </a:p>
        </p:txBody>
      </p:sp>
    </p:spTree>
    <p:extLst>
      <p:ext uri="{BB962C8B-B14F-4D97-AF65-F5344CB8AC3E}">
        <p14:creationId xmlns:p14="http://schemas.microsoft.com/office/powerpoint/2010/main" val="2572094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ejemplo, cuando se hace </a:t>
            </a:r>
            <a:r>
              <a:rPr lang="es-ES" dirty="0" err="1"/>
              <a:t>K.Means</a:t>
            </a:r>
            <a:r>
              <a:rPr lang="es-ES" dirty="0"/>
              <a:t>, es necesario </a:t>
            </a:r>
            <a:r>
              <a:rPr lang="es-ES" b="1" dirty="0" err="1"/>
              <a:t>pre-establecer</a:t>
            </a:r>
            <a:r>
              <a:rPr lang="es-ES" b="1" dirty="0"/>
              <a:t> el número K de </a:t>
            </a:r>
            <a:r>
              <a:rPr lang="es-ES" b="1" dirty="0" err="1"/>
              <a:t>clusters</a:t>
            </a:r>
            <a:r>
              <a:rPr lang="es-ES" dirty="0"/>
              <a:t>. Es habitual para ello tener una idea del orden de </a:t>
            </a:r>
            <a:r>
              <a:rPr lang="es-ES" dirty="0" err="1"/>
              <a:t>clusters</a:t>
            </a:r>
            <a:r>
              <a:rPr lang="es-ES" dirty="0"/>
              <a:t> que se pretende encontrar y compararlo con los resultados que se tienen a partir del uso de métodos estadísticos como el del codo. El método del codo consiste en la definición de una métrica interna, que suele ser la SSE de los puntos a su correspondiente centroide, y se estudia su dependencia con respecto a la cantidad de </a:t>
            </a:r>
            <a:r>
              <a:rPr lang="es-ES" dirty="0" err="1"/>
              <a:t>clusters</a:t>
            </a:r>
            <a:r>
              <a:rPr lang="es-ES" dirty="0"/>
              <a:t> que hay.</a:t>
            </a:r>
          </a:p>
          <a:p>
            <a:endParaRPr lang="es-ES" dirty="0"/>
          </a:p>
          <a:p>
            <a:r>
              <a:rPr lang="es-ES" dirty="0"/>
              <a:t>Lo mismo ocurre cuando en el PCA utilizamos el </a:t>
            </a:r>
            <a:r>
              <a:rPr lang="es-ES" b="1" dirty="0"/>
              <a:t>ratio de varianza </a:t>
            </a:r>
            <a:r>
              <a:rPr lang="es-ES" dirty="0"/>
              <a:t>explicada para determinar el número de componentes con el que nos quedamos.</a:t>
            </a:r>
          </a:p>
          <a:p>
            <a:endParaRPr lang="es-ES" dirty="0"/>
          </a:p>
          <a:p>
            <a:r>
              <a:rPr lang="es-ES" dirty="0"/>
              <a:t>El método del codo recibe su nombre de la forma habitual de las gráficas en las cuáles se usa. Siempre que se tiene una gráfica con forma de logaritmo, hipérbola, </a:t>
            </a:r>
            <a:r>
              <a:rPr lang="es-ES" dirty="0" err="1"/>
              <a:t>etc</a:t>
            </a:r>
            <a:r>
              <a:rPr lang="es-ES" dirty="0"/>
              <a:t> se buscan valores donde el cambio de derivada es más brusco, es decir, el codo. Esto nos da una idea de que para valores más pequeños en el eje X el crecimiento/decrecimiento es mucho mayor que el que se tiene para valores superiores de X. Suele emplearse como método gráfico para justificar la elección de un determinado parámetro. No obstante, no suele ser un criterio definitivo sino que debe ser validado de nuevo mediante otros métodos o usando el conocimiento del dominio.</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18</a:t>
            </a:fld>
            <a:endParaRPr lang="es-ES"/>
          </a:p>
        </p:txBody>
      </p:sp>
    </p:spTree>
    <p:extLst>
      <p:ext uri="{BB962C8B-B14F-4D97-AF65-F5344CB8AC3E}">
        <p14:creationId xmlns:p14="http://schemas.microsoft.com/office/powerpoint/2010/main" val="1594619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hemos mencionado antes, la interpretación de los parámetros del modelo es de gran importancia y suele ser combinado con métodos como el del codo. En el </a:t>
            </a:r>
            <a:r>
              <a:rPr lang="es-ES" dirty="0" err="1"/>
              <a:t>clustering</a:t>
            </a:r>
            <a:r>
              <a:rPr lang="es-ES" dirty="0"/>
              <a:t> suele ayudar la visualización de los centroides cuando esto es posible y estudiar sus valores, viendo si realmente distinguen grupos diferentes o se ha hecho un </a:t>
            </a:r>
            <a:r>
              <a:rPr lang="es-ES" dirty="0" err="1"/>
              <a:t>sobreparticionamiento</a:t>
            </a:r>
            <a:r>
              <a:rPr lang="es-ES" dirty="0"/>
              <a:t> de los datos. Además, nos podemos ayudar de ciertas métricas que se complementan a la perfección con estos valores.</a:t>
            </a:r>
          </a:p>
          <a:p>
            <a:endParaRPr lang="es-ES" dirty="0"/>
          </a:p>
          <a:p>
            <a:r>
              <a:rPr lang="es-ES" dirty="0"/>
              <a:t>En el caso de algoritmos de reducción de la dimensionalidad, se puede obtener información acerca de qué información se conserva y qué información ha sido desechada, además de comprender el significado de las nuevas variables obtenidas y cómo influye esta elección en la nueva estructura de datos.</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19</a:t>
            </a:fld>
            <a:endParaRPr lang="es-ES"/>
          </a:p>
        </p:txBody>
      </p:sp>
    </p:spTree>
    <p:extLst>
      <p:ext uri="{BB962C8B-B14F-4D97-AF65-F5344CB8AC3E}">
        <p14:creationId xmlns:p14="http://schemas.microsoft.com/office/powerpoint/2010/main" val="698933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20</a:t>
            </a:fld>
            <a:endParaRPr lang="es-ES"/>
          </a:p>
        </p:txBody>
      </p:sp>
    </p:spTree>
    <p:extLst>
      <p:ext uri="{BB962C8B-B14F-4D97-AF65-F5344CB8AC3E}">
        <p14:creationId xmlns:p14="http://schemas.microsoft.com/office/powerpoint/2010/main" val="1106495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s-ES" dirty="0"/>
              <a:t>Digamos que quieres crear un sistema que tome unas cuantas fotos de cada artículo en una línea de producción y detecte qué artículos son defectuosos. </a:t>
            </a:r>
          </a:p>
          <a:p>
            <a:endParaRPr lang="es-ES" dirty="0"/>
          </a:p>
          <a:p>
            <a:r>
              <a:rPr lang="es-ES" dirty="0"/>
              <a:t>Es bastante fácil crear un sistema que tome fotos automáticamente, lo que puede dar lugar a miles de fotos cada día. En pocas semanas se puede crear un conjunto de datos razonablemente amplio. </a:t>
            </a:r>
          </a:p>
          <a:p>
            <a:r>
              <a:rPr lang="es-ES" dirty="0"/>
              <a:t>Pero espera, ¡no hay etiquetas! Si quiere entrenar un clasificador binario normal que prediga si un artículo es defectuoso o no, tendrá que etiquetar cada imagen como "defectuosa" o "normal". </a:t>
            </a:r>
          </a:p>
          <a:p>
            <a:r>
              <a:rPr lang="es-ES" dirty="0"/>
              <a:t>Por lo general, esto requerirá que expertos humanos se sienten y revisen manualmente todas las imágenes. </a:t>
            </a:r>
          </a:p>
          <a:p>
            <a:r>
              <a:rPr lang="es-ES" dirty="0"/>
              <a:t>Se trata de una tarea larga, costosa y tediosa, por lo que normalmente sólo se realiza en un pequeño subconjunto de las imágenes disponibles. </a:t>
            </a:r>
          </a:p>
          <a:p>
            <a:r>
              <a:rPr lang="es-ES" dirty="0"/>
              <a:t>Como resultado, el conjunto de datos etiquetados será bastante pequeño, y el rendimiento del clasificador será decepcionante. Además, cada vez que la empresa haga algún cambio en sus productos, habrá que volver a empezar todo el proceso desde cero. </a:t>
            </a:r>
          </a:p>
          <a:p>
            <a:r>
              <a:rPr lang="es-ES" dirty="0"/>
              <a:t>¿No sería </a:t>
            </a:r>
            <a:r>
              <a:rPr lang="es-ES" dirty="0" err="1"/>
              <a:t>sería</a:t>
            </a:r>
            <a:r>
              <a:rPr lang="es-ES" dirty="0"/>
              <a:t> genial si el algoritmo pudiera explotar los datos no etiquetados sin necesidad de humanos para etiquetar cada imagen? Así es el aprendizaje no supervisado. </a:t>
            </a:r>
          </a:p>
          <a:p>
            <a:endParaRPr lang="es-ES" dirty="0"/>
          </a:p>
          <a:p>
            <a:endParaRPr lang="es-ES" dirty="0"/>
          </a:p>
          <a:p>
            <a:r>
              <a:rPr lang="es-ES" dirty="0"/>
              <a:t>El aprendizaje no supervisado (UL) es un tipo de algoritmo que </a:t>
            </a:r>
            <a:r>
              <a:rPr lang="es-ES" b="1" dirty="0"/>
              <a:t>aprende patrones a partir de datos no etiquetados</a:t>
            </a:r>
            <a:r>
              <a:rPr lang="es-ES" dirty="0"/>
              <a:t>. La esperanza es que, mediante el mimetismo, la máquina se vea obligada a construir una representación interna compacta de su mundo. A diferencia del aprendizaje supervisado (SL), en el que los datos son etiquetados por un ser humano, por ejemplo, como "coche" o "pez", etc., el UL muestra una autoorganización que capta los patrones como predilecciones neuronales o densidades de probabilidad[1] Los otros niveles del espectro de la supervisión son el aprendizaje por refuerzo, en el que la máquina sólo recibe una puntuación numérica de rendimiento como guía, y el aprendizaje </a:t>
            </a:r>
            <a:r>
              <a:rPr lang="es-ES" dirty="0" err="1"/>
              <a:t>semisupervisado</a:t>
            </a:r>
            <a:r>
              <a:rPr lang="es-ES" dirty="0"/>
              <a:t>, en el que se etiqueta una parte más pequeña de los datos. Dos amplios métodos en el UL son las redes neuronales y los métodos probabilísticos.</a:t>
            </a:r>
          </a:p>
          <a:p>
            <a:endParaRPr lang="es-ES" dirty="0"/>
          </a:p>
          <a:p>
            <a:endParaRPr lang="es-ES" dirty="0"/>
          </a:p>
          <a:p>
            <a:endParaRPr lang="es-ES" dirty="0"/>
          </a:p>
          <a:p>
            <a:r>
              <a:rPr lang="es-ES" dirty="0"/>
              <a:t>Examinaremos otras tareas y algoritmos de aprendizaje no supervisado y algoritmos:</a:t>
            </a:r>
          </a:p>
          <a:p>
            <a:endParaRPr lang="es-ES" dirty="0"/>
          </a:p>
          <a:p>
            <a:pPr marL="171450" indent="-171450">
              <a:buFontTx/>
              <a:buChar char="-"/>
            </a:pPr>
            <a:r>
              <a:rPr lang="es-ES" dirty="0"/>
              <a:t>Detección de anomalías: el objetivo es aprender cómo son los datos "normales" y utilizarlos para detectar casos anormales, como artículos defectuosos en una línea de producción o una nueva tendencia en una serie temporal.- </a:t>
            </a:r>
          </a:p>
          <a:p>
            <a:pPr marL="171450" indent="-171450">
              <a:buFontTx/>
              <a:buChar char="-"/>
            </a:pPr>
            <a:endParaRPr lang="es-ES" dirty="0"/>
          </a:p>
          <a:p>
            <a:pPr marL="171450" indent="-171450">
              <a:buFontTx/>
              <a:buChar char="-"/>
            </a:pPr>
            <a:r>
              <a:rPr lang="es-ES" dirty="0"/>
              <a:t>Estimación de la densidad: se trata de estimar la función de densidad de probabilidad (PDF) del proceso aleatorio que ha generado el conjunto de datos. Se utiliza habitualmente para la detección de anomalías: los casos situados en regiones de muy baja densidad son probablemente de baja densidad. También es útil para el análisis y la visualización de datos</a:t>
            </a:r>
            <a:endParaRPr lang="en-GB" dirty="0"/>
          </a:p>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Veamos el </a:t>
            </a:r>
            <a:r>
              <a:rPr lang="es-ES" dirty="0" err="1"/>
              <a:t>clustering</a:t>
            </a:r>
            <a:r>
              <a:rPr lang="es-ES" dirty="0"/>
              <a:t>, el problema canónico del </a:t>
            </a:r>
            <a:r>
              <a:rPr lang="es-ES" b="1" dirty="0"/>
              <a:t>aprendizaje no supervisado</a:t>
            </a:r>
            <a:r>
              <a:rPr lang="es-ES" dirty="0"/>
              <a:t>. Uno de los retos de la agrupación es </a:t>
            </a:r>
            <a:r>
              <a:rPr lang="es-ES" b="1" dirty="0"/>
              <a:t>determinar el número de conglomerados</a:t>
            </a:r>
            <a:r>
              <a:rPr lang="es-ES" dirty="0"/>
              <a:t>. </a:t>
            </a:r>
          </a:p>
          <a:p>
            <a:endParaRPr lang="es-ES" dirty="0"/>
          </a:p>
          <a:p>
            <a:r>
              <a:rPr lang="es-ES" dirty="0"/>
              <a:t>Si se tienen demasiados </a:t>
            </a:r>
            <a:r>
              <a:rPr lang="es-ES" dirty="0" err="1"/>
              <a:t>clusters</a:t>
            </a:r>
            <a:r>
              <a:rPr lang="es-ES" dirty="0"/>
              <a:t>, por ejemplo, el </a:t>
            </a:r>
            <a:r>
              <a:rPr lang="es-ES" b="1" dirty="0"/>
              <a:t>número de </a:t>
            </a:r>
            <a:r>
              <a:rPr lang="es-ES" b="1" dirty="0" err="1"/>
              <a:t>clusters</a:t>
            </a:r>
            <a:r>
              <a:rPr lang="es-ES" b="1" dirty="0"/>
              <a:t> es igual al número de puntos de datos</a:t>
            </a:r>
            <a:r>
              <a:rPr lang="es-ES" dirty="0"/>
              <a:t>, entonces cada </a:t>
            </a:r>
            <a:r>
              <a:rPr lang="es-ES" dirty="0" err="1"/>
              <a:t>cluster</a:t>
            </a:r>
            <a:r>
              <a:rPr lang="es-ES" dirty="0"/>
              <a:t> contiene sólo un punto de datos, y los </a:t>
            </a:r>
            <a:r>
              <a:rPr lang="es-ES" dirty="0" err="1"/>
              <a:t>clusters</a:t>
            </a:r>
            <a:r>
              <a:rPr lang="es-ES" dirty="0"/>
              <a:t> no codifican ninguna información útil sobre qué puntos de datos son similares entre sí. No hay agrupación de puntos de datos similares y, por tanto, la agrupación no es útil.</a:t>
            </a:r>
          </a:p>
          <a:p>
            <a:endParaRPr lang="es-ES" dirty="0"/>
          </a:p>
          <a:p>
            <a:r>
              <a:rPr lang="es-ES" dirty="0"/>
              <a:t>Esto es análogo al sobreajuste en el aprendizaje supervisado. En el aprendizaje supervisado, se intenta </a:t>
            </a:r>
            <a:r>
              <a:rPr lang="es-ES" b="1" dirty="0"/>
              <a:t>minimizar el error entre la etiqueta real y la predicción</a:t>
            </a:r>
            <a:r>
              <a:rPr lang="es-ES" dirty="0"/>
              <a:t>, y el uso de un modelo demasiado complejo puede reducir este error a cero, pero no será útil para futuras predicciones. En el aprendizaje no supervisado, como el </a:t>
            </a:r>
            <a:r>
              <a:rPr lang="es-ES" dirty="0" err="1"/>
              <a:t>clustering</a:t>
            </a:r>
            <a:r>
              <a:rPr lang="es-ES" dirty="0"/>
              <a:t>, se intenta </a:t>
            </a:r>
            <a:r>
              <a:rPr lang="es-ES" b="1" dirty="0"/>
              <a:t>minimizar la varianza entre </a:t>
            </a:r>
            <a:r>
              <a:rPr lang="es-ES" b="1" dirty="0" err="1"/>
              <a:t>clusters</a:t>
            </a:r>
            <a:r>
              <a:rPr lang="es-ES" dirty="0"/>
              <a:t>, y el uso de </a:t>
            </a:r>
            <a:r>
              <a:rPr lang="es-ES" b="1" dirty="0"/>
              <a:t>un gran número de </a:t>
            </a:r>
            <a:r>
              <a:rPr lang="es-ES" b="1" dirty="0" err="1"/>
              <a:t>clusters</a:t>
            </a:r>
            <a:r>
              <a:rPr lang="es-ES" b="1" dirty="0"/>
              <a:t> puede reducir esta varianza a cero</a:t>
            </a:r>
            <a:r>
              <a:rPr lang="es-ES" dirty="0"/>
              <a:t>, pero de nuevo, no dará un modelo útil de los </a:t>
            </a:r>
            <a:r>
              <a:rPr lang="es-ES" dirty="0" err="1"/>
              <a:t>datos.Por</a:t>
            </a:r>
            <a:r>
              <a:rPr lang="es-ES" dirty="0"/>
              <a:t> supuesto, también existe el problema de la falta de ajuste en el otro extremo del espectro. En el caso de la agrupación, como se puede adivinar, esto ocurre cuando se tienen muy pocas agrupaciones. En ese caso, la varianza entre </a:t>
            </a:r>
            <a:r>
              <a:rPr lang="es-ES" dirty="0" err="1"/>
              <a:t>clusters</a:t>
            </a:r>
            <a:r>
              <a:rPr lang="es-ES" dirty="0"/>
              <a:t> es alta (análoga al alto error de entrenamiento en el aprendizaje supervisado).</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21</a:t>
            </a:fld>
            <a:endParaRPr lang="es-ES"/>
          </a:p>
        </p:txBody>
      </p:sp>
    </p:spTree>
    <p:extLst>
      <p:ext uri="{BB962C8B-B14F-4D97-AF65-F5344CB8AC3E}">
        <p14:creationId xmlns:p14="http://schemas.microsoft.com/office/powerpoint/2010/main" val="262610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aplicar un método de aprendizaje, es importante hacerse la idea de cómo funciona el mismo y conocer sus hipótesis para saber qué datos podemos usar y cuáles no.</a:t>
            </a:r>
          </a:p>
          <a:p>
            <a:endParaRPr lang="es-ES" dirty="0"/>
          </a:p>
          <a:p>
            <a:r>
              <a:rPr lang="es-ES" dirty="0"/>
              <a:t>1.</a:t>
            </a:r>
          </a:p>
          <a:p>
            <a:r>
              <a:rPr lang="es-ES" dirty="0"/>
              <a:t>En la primera etapa de limpieza es importante analizar e interpretar la presencia de valores nulos para saber si es mejor:</a:t>
            </a:r>
          </a:p>
          <a:p>
            <a:r>
              <a:rPr lang="es-ES" dirty="0"/>
              <a:t>	- Eliminar aquellas filas con valores ausentes</a:t>
            </a:r>
          </a:p>
          <a:p>
            <a:r>
              <a:rPr lang="es-ES" dirty="0"/>
              <a:t>	- Eliminar columnas con más de un cierto % de nulos</a:t>
            </a:r>
          </a:p>
          <a:p>
            <a:r>
              <a:rPr lang="es-ES" dirty="0"/>
              <a:t>	- Codificar los nulos</a:t>
            </a:r>
          </a:p>
          <a:p>
            <a:endParaRPr lang="es-ES" dirty="0"/>
          </a:p>
          <a:p>
            <a:r>
              <a:rPr lang="es-ES" dirty="0"/>
              <a:t>Después, también es importante conocer propiedades de los predictores tanto intrínsecos como en su interacción con el resto de ellos.</a:t>
            </a:r>
          </a:p>
          <a:p>
            <a:endParaRPr lang="es-ES" dirty="0"/>
          </a:p>
          <a:p>
            <a:r>
              <a:rPr lang="es-ES" dirty="0"/>
              <a:t>Es importante representar gráficamente las relaciones entre las variables tomadas 2 a 2 para saber si existen dependencias lineales fuertes o detectar patrones por inspección visual.</a:t>
            </a:r>
          </a:p>
          <a:p>
            <a:endParaRPr lang="es-ES" dirty="0"/>
          </a:p>
          <a:p>
            <a:r>
              <a:rPr lang="en-GB" dirty="0"/>
              <a:t>2. MUY IMPORTANTE</a:t>
            </a:r>
          </a:p>
          <a:p>
            <a:endParaRPr lang="en-GB" dirty="0"/>
          </a:p>
          <a:p>
            <a:r>
              <a:rPr lang="en-GB" dirty="0" err="1"/>
              <a:t>Cuando</a:t>
            </a:r>
            <a:r>
              <a:rPr lang="en-GB" dirty="0"/>
              <a:t> </a:t>
            </a:r>
            <a:r>
              <a:rPr lang="en-GB" dirty="0" err="1"/>
              <a:t>aplicamos</a:t>
            </a:r>
            <a:r>
              <a:rPr lang="en-GB" dirty="0"/>
              <a:t> </a:t>
            </a:r>
            <a:r>
              <a:rPr lang="en-GB" dirty="0" err="1"/>
              <a:t>modelos</a:t>
            </a:r>
            <a:r>
              <a:rPr lang="en-GB" dirty="0"/>
              <a:t> </a:t>
            </a:r>
            <a:r>
              <a:rPr lang="en-GB" dirty="0" err="1"/>
              <a:t>basados</a:t>
            </a:r>
            <a:r>
              <a:rPr lang="en-GB" dirty="0"/>
              <a:t> </a:t>
            </a:r>
            <a:r>
              <a:rPr lang="en-GB" dirty="0" err="1"/>
              <a:t>en</a:t>
            </a:r>
            <a:r>
              <a:rPr lang="en-GB" dirty="0"/>
              <a:t> </a:t>
            </a:r>
            <a:r>
              <a:rPr lang="en-GB" dirty="0" err="1"/>
              <a:t>distancias</a:t>
            </a:r>
            <a:r>
              <a:rPr lang="en-GB" dirty="0"/>
              <a:t> </a:t>
            </a:r>
            <a:r>
              <a:rPr lang="en-GB" dirty="0" err="1"/>
              <a:t>como</a:t>
            </a:r>
            <a:r>
              <a:rPr lang="en-GB" dirty="0"/>
              <a:t> es el clustering o </a:t>
            </a:r>
            <a:r>
              <a:rPr lang="en-GB" dirty="0" err="1"/>
              <a:t>realizamos</a:t>
            </a:r>
            <a:r>
              <a:rPr lang="en-GB" dirty="0"/>
              <a:t> </a:t>
            </a:r>
            <a:r>
              <a:rPr lang="en-GB" dirty="0" err="1"/>
              <a:t>combinaciones</a:t>
            </a:r>
            <a:r>
              <a:rPr lang="en-GB" dirty="0"/>
              <a:t> </a:t>
            </a:r>
            <a:r>
              <a:rPr lang="en-GB" dirty="0" err="1"/>
              <a:t>lineales</a:t>
            </a:r>
            <a:r>
              <a:rPr lang="en-GB" dirty="0"/>
              <a:t> de predictors, es de vital </a:t>
            </a:r>
            <a:r>
              <a:rPr lang="en-GB" dirty="0" err="1"/>
              <a:t>importancia</a:t>
            </a:r>
            <a:r>
              <a:rPr lang="en-GB" dirty="0"/>
              <a:t> que </a:t>
            </a:r>
            <a:r>
              <a:rPr lang="en-GB" dirty="0" err="1"/>
              <a:t>éstos</a:t>
            </a:r>
            <a:r>
              <a:rPr lang="en-GB" dirty="0"/>
              <a:t> </a:t>
            </a:r>
            <a:r>
              <a:rPr lang="en-GB" dirty="0" err="1"/>
              <a:t>estén</a:t>
            </a:r>
            <a:r>
              <a:rPr lang="en-GB" dirty="0"/>
              <a:t> </a:t>
            </a:r>
            <a:r>
              <a:rPr lang="en-GB" dirty="0" err="1"/>
              <a:t>escalados</a:t>
            </a:r>
            <a:r>
              <a:rPr lang="en-GB" dirty="0"/>
              <a:t> y </a:t>
            </a:r>
            <a:r>
              <a:rPr lang="en-GB" dirty="0" err="1"/>
              <a:t>sean</a:t>
            </a:r>
            <a:r>
              <a:rPr lang="en-GB" dirty="0"/>
              <a:t> </a:t>
            </a:r>
            <a:r>
              <a:rPr lang="en-GB" dirty="0" err="1"/>
              <a:t>adimensionales</a:t>
            </a:r>
            <a:r>
              <a:rPr lang="en-GB" dirty="0"/>
              <a:t>. De </a:t>
            </a:r>
            <a:r>
              <a:rPr lang="en-GB" dirty="0" err="1"/>
              <a:t>esta</a:t>
            </a:r>
            <a:r>
              <a:rPr lang="en-GB" dirty="0"/>
              <a:t> </a:t>
            </a:r>
            <a:r>
              <a:rPr lang="en-GB" dirty="0" err="1"/>
              <a:t>manera</a:t>
            </a:r>
            <a:r>
              <a:rPr lang="en-GB" dirty="0"/>
              <a:t>, </a:t>
            </a:r>
            <a:r>
              <a:rPr lang="en-GB" dirty="0" err="1"/>
              <a:t>nos</a:t>
            </a:r>
            <a:r>
              <a:rPr lang="en-GB" dirty="0"/>
              <a:t> </a:t>
            </a:r>
            <a:r>
              <a:rPr lang="en-GB" dirty="0" err="1"/>
              <a:t>aseguramos</a:t>
            </a:r>
            <a:r>
              <a:rPr lang="en-GB" dirty="0"/>
              <a:t> de que las </a:t>
            </a:r>
            <a:r>
              <a:rPr lang="en-GB" dirty="0" err="1"/>
              <a:t>comparaciones</a:t>
            </a:r>
            <a:r>
              <a:rPr lang="en-GB" dirty="0"/>
              <a:t> son </a:t>
            </a:r>
            <a:r>
              <a:rPr lang="en-GB" dirty="0" err="1"/>
              <a:t>justas</a:t>
            </a:r>
            <a:r>
              <a:rPr lang="en-GB" dirty="0"/>
              <a:t> y, </a:t>
            </a:r>
            <a:r>
              <a:rPr lang="en-GB" dirty="0" err="1"/>
              <a:t>además</a:t>
            </a:r>
            <a:r>
              <a:rPr lang="en-GB" dirty="0"/>
              <a:t>, </a:t>
            </a:r>
            <a:r>
              <a:rPr lang="en-GB" dirty="0" err="1"/>
              <a:t>garantizamos</a:t>
            </a:r>
            <a:r>
              <a:rPr lang="en-GB" dirty="0"/>
              <a:t> un </a:t>
            </a:r>
            <a:r>
              <a:rPr lang="en-GB" dirty="0" err="1"/>
              <a:t>cierto</a:t>
            </a:r>
            <a:r>
              <a:rPr lang="en-GB" dirty="0"/>
              <a:t> </a:t>
            </a:r>
            <a:r>
              <a:rPr lang="en-GB" dirty="0" err="1"/>
              <a:t>nivel</a:t>
            </a:r>
            <a:r>
              <a:rPr lang="en-GB" dirty="0"/>
              <a:t> de </a:t>
            </a:r>
            <a:r>
              <a:rPr lang="en-GB" dirty="0" err="1"/>
              <a:t>estabilidad</a:t>
            </a:r>
            <a:r>
              <a:rPr lang="en-GB" dirty="0"/>
              <a:t> </a:t>
            </a:r>
            <a:r>
              <a:rPr lang="en-GB" dirty="0" err="1"/>
              <a:t>numérica</a:t>
            </a:r>
            <a:r>
              <a:rPr lang="en-GB" dirty="0"/>
              <a:t> </a:t>
            </a:r>
            <a:r>
              <a:rPr lang="en-GB" dirty="0" err="1"/>
              <a:t>en</a:t>
            </a:r>
            <a:r>
              <a:rPr lang="en-GB" dirty="0"/>
              <a:t> los </a:t>
            </a:r>
            <a:r>
              <a:rPr lang="en-GB" dirty="0" err="1"/>
              <a:t>algoritmos</a:t>
            </a:r>
            <a:r>
              <a:rPr lang="en-GB" dirty="0"/>
              <a:t>,</a:t>
            </a:r>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22</a:t>
            </a:fld>
            <a:endParaRPr lang="es-ES"/>
          </a:p>
        </p:txBody>
      </p:sp>
    </p:spTree>
    <p:extLst>
      <p:ext uri="{BB962C8B-B14F-4D97-AF65-F5344CB8AC3E}">
        <p14:creationId xmlns:p14="http://schemas.microsoft.com/office/powerpoint/2010/main" val="446740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Evaluar el rendimiento de un algoritmo de </a:t>
            </a:r>
            <a:r>
              <a:rPr lang="es-ES" dirty="0" err="1"/>
              <a:t>clustering</a:t>
            </a:r>
            <a:r>
              <a:rPr lang="es-ES" dirty="0"/>
              <a:t> </a:t>
            </a:r>
            <a:r>
              <a:rPr lang="es-ES" b="1" dirty="0"/>
              <a:t>no es tan trivial como contar el número de errores o la precisión y el </a:t>
            </a:r>
            <a:r>
              <a:rPr lang="es-ES" b="1" dirty="0" err="1"/>
              <a:t>recall</a:t>
            </a:r>
            <a:r>
              <a:rPr lang="es-ES" b="1" dirty="0"/>
              <a:t> </a:t>
            </a:r>
            <a:r>
              <a:rPr lang="es-ES" dirty="0"/>
              <a:t>de un algoritmo de clasificación supervisado. En particular, cualquier métrica de evaluación no debería tener en cuenta los valores absolutos de las etiquetas de los clústeres, sino más bien si esta agrupación define separaciones de los datos similares a algún conjunto de etiquetas reales o satisface alguna suposición como que los miembros que pertenecen a la misma clase son más similares que los miembros de clases diferentes según alguna métrica de similitud.</a:t>
            </a:r>
          </a:p>
          <a:p>
            <a:endParaRPr lang="es-ES" dirty="0"/>
          </a:p>
          <a:p>
            <a:r>
              <a:rPr lang="es-ES" dirty="0"/>
              <a:t>A pesar de ser no aprendizaje no supervisado, existen algunas métricas que permiten monitorizar el rendimiento de los modelos de </a:t>
            </a:r>
            <a:r>
              <a:rPr lang="es-ES" dirty="0" err="1"/>
              <a:t>clustering</a:t>
            </a:r>
            <a:r>
              <a:rPr lang="es-ES" dirty="0"/>
              <a:t> en función de la </a:t>
            </a:r>
            <a:r>
              <a:rPr lang="en-GB" dirty="0" err="1"/>
              <a:t>compacidad</a:t>
            </a:r>
            <a:r>
              <a:rPr lang="es-ES" dirty="0"/>
              <a:t> de los </a:t>
            </a:r>
            <a:r>
              <a:rPr lang="es-ES" dirty="0" err="1"/>
              <a:t>clusters</a:t>
            </a:r>
            <a:r>
              <a:rPr lang="es-ES" dirty="0"/>
              <a:t> y las </a:t>
            </a:r>
            <a:r>
              <a:rPr lang="en-GB" dirty="0" err="1"/>
              <a:t>separabilidad</a:t>
            </a:r>
            <a:r>
              <a:rPr lang="es-ES" dirty="0"/>
              <a:t>.</a:t>
            </a:r>
            <a:endParaRPr lang="en-GB" dirty="0"/>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25</a:t>
            </a:fld>
            <a:endParaRPr lang="es-ES"/>
          </a:p>
        </p:txBody>
      </p:sp>
    </p:spTree>
    <p:extLst>
      <p:ext uri="{BB962C8B-B14F-4D97-AF65-F5344CB8AC3E}">
        <p14:creationId xmlns:p14="http://schemas.microsoft.com/office/powerpoint/2010/main" val="425209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En esta unidad temática vamos a introducir algunos de los conceptos principales dentro del aprendizaje no supervisado.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Se denomina reducción de la dimensionalidad a la familia de transformaciones que consiste en pasar de un espacio de alta dimensión a otro de baja.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b="1" dirty="0" err="1"/>
              <a:t>Clustering</a:t>
            </a:r>
            <a:r>
              <a:rPr lang="es-ES" dirty="0"/>
              <a:t>: el objetivo es agrupar instancias similares en </a:t>
            </a:r>
            <a:r>
              <a:rPr lang="es-ES" dirty="0" err="1"/>
              <a:t>clusters</a:t>
            </a:r>
            <a:r>
              <a:rPr lang="es-ES" dirty="0"/>
              <a:t>. Se trata de una gran herramienta para el análisis de datos, la segmentación de clientes, los sistemas de recomendación, los motores de búsqueda, la segmentación de imágenes, el aprendizaje </a:t>
            </a:r>
            <a:r>
              <a:rPr lang="es-ES" dirty="0" err="1"/>
              <a:t>semisupervisado</a:t>
            </a:r>
            <a:r>
              <a:rPr lang="es-ES" dirty="0"/>
              <a:t>, la reducción de la dimensionalidad, etc.</a:t>
            </a:r>
          </a:p>
          <a:p>
            <a:endParaRPr lang="es-ES" dirty="0"/>
          </a:p>
          <a:p>
            <a:pPr marL="171450" indent="-171450">
              <a:buFontTx/>
              <a:buChar char="-"/>
            </a:pPr>
            <a:r>
              <a:rPr lang="es-ES" dirty="0"/>
              <a:t>Importancia de analizar bien los datos antes de introducirlos en un modelo de aprendizaje no supervisado</a:t>
            </a:r>
          </a:p>
          <a:p>
            <a:pPr marL="171450" indent="-171450">
              <a:buFontTx/>
              <a:buChar char="-"/>
            </a:pPr>
            <a:endParaRPr lang="es-ES" dirty="0"/>
          </a:p>
          <a:p>
            <a:pPr marL="171450" indent="-171450">
              <a:buFontTx/>
              <a:buChar char="-"/>
            </a:pPr>
            <a:r>
              <a:rPr lang="es-ES" dirty="0"/>
              <a:t>El equilibrio entre sesgo y varianza no es exclusivo del aprendizaje supervisado</a:t>
            </a:r>
          </a:p>
          <a:p>
            <a:pPr marL="171450" indent="-171450">
              <a:buFontTx/>
              <a:buChar char="-"/>
            </a:pPr>
            <a:endParaRPr lang="es-ES" dirty="0"/>
          </a:p>
          <a:p>
            <a:pPr marL="171450" indent="-171450">
              <a:buFontTx/>
              <a:buChar char="-"/>
            </a:pPr>
            <a:r>
              <a:rPr lang="es-ES" dirty="0"/>
              <a:t>A pesar de no conocer los valores reales, hay formas de medir lo bien que lo hace un algoritmo de este tipo</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3</a:t>
            </a:fld>
            <a:endParaRPr lang="es-ES"/>
          </a:p>
        </p:txBody>
      </p:sp>
    </p:spTree>
    <p:extLst>
      <p:ext uri="{BB962C8B-B14F-4D97-AF65-F5344CB8AC3E}">
        <p14:creationId xmlns:p14="http://schemas.microsoft.com/office/powerpoint/2010/main" val="1824965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¿Ha trabajado alguna vez en un conjunto de datos con más de mil variables? ¿Qué tal más de 50.000 variables? Puede ser una tarea muy difícil, especialmente si no sabe por dónde empezar. Tener un alto número de variables es tanto una bendición como una maldición. Es genial que tengamos un montón de datos para analizar, pero es un reto debido al tamaño.</a:t>
            </a:r>
          </a:p>
          <a:p>
            <a:pPr marL="171450" indent="-171450">
              <a:buFontTx/>
              <a:buChar char="-"/>
            </a:pPr>
            <a:endParaRPr lang="es-ES" dirty="0"/>
          </a:p>
          <a:p>
            <a:pPr marL="171450" indent="-171450">
              <a:buFontTx/>
              <a:buChar char="-"/>
            </a:pPr>
            <a:r>
              <a:rPr lang="es-ES" dirty="0"/>
              <a:t>Muchos problemas de aprendizaje automático implican miles o incluso millones de características para cada instancia de entrenamiento. Esto no sólo hace que el entrenamiento sea extremadamente lento, sino que también puede hacer que sea mucho más difícil encontrar una buena solución, como veremos. Este problema se conoce a menudo como la maldición de la dimensionalidad.</a:t>
            </a:r>
          </a:p>
          <a:p>
            <a:pPr marL="171450" indent="-171450">
              <a:buFontTx/>
              <a:buChar char="-"/>
            </a:pPr>
            <a:endParaRPr lang="es-ES" dirty="0"/>
          </a:p>
          <a:p>
            <a:pPr marL="171450" indent="-171450">
              <a:buFontTx/>
              <a:buChar char="-"/>
            </a:pPr>
            <a:r>
              <a:rPr lang="es-ES" dirty="0"/>
              <a:t>Afortunadamente, en los problemas del mundo real, a menudo es posible reducir el número de características considerablemente, convirtiendo un problema intratable en uno manejable. Por ejemplo, consideremos las imágenes MNIST, que representan imágenes de dígitos escritos manualmente, los píxeles de los bordes de la imagen son casi siempre blancos, por lo que se podrían eliminar completamente del conjunto de entrenamiento sin perder mucha información. Además, dos píxeles vecinos suelen estar muy correlacionados: si los fusiona en un solo píxel (por ejemplo, tomando la media de las intensidades de los dos píxeles), no se perderá mucha información.</a:t>
            </a:r>
          </a:p>
          <a:p>
            <a:pPr marL="0" indent="0">
              <a:buFontTx/>
              <a:buNone/>
            </a:pPr>
            <a:endParaRPr lang="es-ES" dirty="0"/>
          </a:p>
          <a:p>
            <a:pPr marL="171450" indent="-171450">
              <a:buFontTx/>
              <a:buChar char="-"/>
            </a:pPr>
            <a:r>
              <a:rPr lang="es-ES" dirty="0"/>
              <a:t>Al reducir la dimensionalidad se pierde algo de información (al igual que comprimir una imagen en JPEG puede degradar su calidad), así que aunque </a:t>
            </a:r>
            <a:r>
              <a:rPr lang="es-ES" dirty="0" err="1"/>
              <a:t>aunque</a:t>
            </a:r>
            <a:r>
              <a:rPr lang="es-ES" dirty="0"/>
              <a:t> acelere el entrenamiento, también puede hacer que su sistema funcione ligeramente peor. También hace que sus tuberías sean un poco más complejas y, por tanto, más difíciles de mantener. Por lo tanto, primero hay que intentar entrenar sistema con los datos originales antes de considerar el uso de la reducción dimensional si el entrenamiento es demasiado lento. Sin embargo, en algunos casos reducir la dimensionalidad de los datos de entrenamiento puede filtrar ruido y detalles innecesarios y, por lo tanto, dar lugar a un mayor rendimiento (pero en general no lo hará; sólo acelerará el entrenamiento).</a:t>
            </a:r>
          </a:p>
          <a:p>
            <a:pPr marL="171450" indent="-171450">
              <a:buFontTx/>
              <a:buChar char="-"/>
            </a:pPr>
            <a:endParaRPr lang="es-ES" dirty="0"/>
          </a:p>
          <a:p>
            <a:pPr marL="171450" indent="-171450">
              <a:buFontTx/>
              <a:buChar char="-"/>
            </a:pPr>
            <a:r>
              <a:rPr lang="es-ES" dirty="0"/>
              <a:t>Se denomina reducción de la dimensionalidad a la familia de transformaciones que consiste en pasar de un espacio de alta dimensión a otro de baja.</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4</a:t>
            </a:fld>
            <a:endParaRPr lang="es-ES"/>
          </a:p>
        </p:txBody>
      </p:sp>
    </p:spTree>
    <p:extLst>
      <p:ext uri="{BB962C8B-B14F-4D97-AF65-F5344CB8AC3E}">
        <p14:creationId xmlns:p14="http://schemas.microsoft.com/office/powerpoint/2010/main" val="178902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sz="1050" dirty="0"/>
          </a:p>
          <a:p>
            <a:pPr marL="171450" indent="-171450">
              <a:buFontTx/>
              <a:buChar char="-"/>
            </a:pPr>
            <a:r>
              <a:rPr lang="es-ES" sz="1050" dirty="0"/>
              <a:t>¿Cuál es la motivación para llevar a cabo este tipo de transformaciones? </a:t>
            </a:r>
          </a:p>
          <a:p>
            <a:pPr marL="628650" lvl="1" indent="-171450">
              <a:buFontTx/>
              <a:buChar char="-"/>
            </a:pPr>
            <a:r>
              <a:rPr lang="es-ES" sz="1050" dirty="0"/>
              <a:t>Los algoritmos de Machine </a:t>
            </a:r>
            <a:r>
              <a:rPr lang="es-ES" sz="1050" dirty="0" err="1"/>
              <a:t>Learning</a:t>
            </a:r>
            <a:r>
              <a:rPr lang="es-ES" sz="1050" dirty="0"/>
              <a:t>, optimización, </a:t>
            </a:r>
            <a:r>
              <a:rPr lang="es-ES" sz="1050" dirty="0" err="1"/>
              <a:t>etc</a:t>
            </a:r>
            <a:r>
              <a:rPr lang="es-ES" sz="1050" dirty="0"/>
              <a:t> incrementan su complejidad computacional a medida que la dimensión del problema (número de columnas en caso tabular) lo hace. De esta manera, una disminución en el tamaño del problema puede permitirnos ahorrar tiempo, incrementar el número de pruebas e incluso disminuir la probabilidad de quedarnos con soluciones subóptimas al reducir el espacio de búsqueda.</a:t>
            </a:r>
          </a:p>
          <a:p>
            <a:pPr marL="628650" lvl="1" indent="-171450">
              <a:buFontTx/>
              <a:buChar char="-"/>
            </a:pPr>
            <a:r>
              <a:rPr lang="es-ES" sz="1050" dirty="0"/>
              <a:t>En ocasiones, en los datos de partida se dispone de información redundante que, además de incrementar innecesariamente el coste computacional, introduce ruido y afecta al correcto funcionamiento del mismo. Además de esto, es habitual encontrarse el problema de multicolinealidad entre predictores, esto es, que unos predictores puedan escribirse, en cierto modo, como sumas, restas o productos por constante de otros de ellos. En muchas ocasiones, que esto no ocurra es una hipótesis de los algoritmos.</a:t>
            </a:r>
          </a:p>
          <a:p>
            <a:pPr marL="628650" lvl="1" indent="-171450">
              <a:buFontTx/>
              <a:buChar char="-"/>
            </a:pPr>
            <a:r>
              <a:rPr lang="es-ES" sz="1050" dirty="0"/>
              <a:t>Aunque, por lo general, las técnicas de reducción de la dimensionalidad no facilitan la interpretabilidad y </a:t>
            </a:r>
            <a:r>
              <a:rPr lang="es-ES" sz="1050" dirty="0" err="1"/>
              <a:t>explicabilidad</a:t>
            </a:r>
            <a:r>
              <a:rPr lang="es-ES" sz="1050" dirty="0"/>
              <a:t> de los modelos, si que pueden permitir agrupar aquellas que se refieren a aspectos concretos del problema. Por ejemplo, en caso de clasificar clientes, podrían agruparse las variables de poder adquisitivo en una sola.</a:t>
            </a:r>
          </a:p>
          <a:p>
            <a:r>
              <a:rPr lang="es-ES" sz="1050" dirty="0"/>
              <a:t>	</a:t>
            </a:r>
          </a:p>
          <a:p>
            <a:r>
              <a:rPr lang="es-ES" sz="1050" dirty="0"/>
              <a:t>	- Además de acelerar el entrenamiento, la reducción de la dimensionalidad también es extremadamente útil para la visualización de datos (o </a:t>
            </a:r>
            <a:r>
              <a:rPr lang="es-ES" sz="1050" dirty="0" err="1"/>
              <a:t>DataViz</a:t>
            </a:r>
            <a:r>
              <a:rPr lang="es-ES" sz="1050" dirty="0"/>
              <a:t>). La reducción del número de dimensiones a dos (o tres) permite trazar una vista condensada de un conjunto de entrenamiento de alta dimensión en un gráfico y, a menudo, obtener algunas ideas importantes mediante la detección visual de patrones, como los </a:t>
            </a:r>
            <a:r>
              <a:rPr lang="es-ES" sz="1050" dirty="0" err="1"/>
              <a:t>clusters</a:t>
            </a:r>
            <a:r>
              <a:rPr lang="es-ES" sz="1050" dirty="0"/>
              <a:t>. Además, </a:t>
            </a:r>
            <a:r>
              <a:rPr lang="es-ES" sz="1050" dirty="0" err="1"/>
              <a:t>DataViz</a:t>
            </a:r>
            <a:r>
              <a:rPr lang="es-ES" sz="1050" dirty="0"/>
              <a:t> es esencial para comunicar sus </a:t>
            </a:r>
          </a:p>
          <a:p>
            <a:r>
              <a:rPr lang="es-ES" sz="1050" dirty="0"/>
              <a:t> conclusiones a personas que no son científicos de datos, en particular a los responsables de la toma de decisiones que utilizarán sus resultados.</a:t>
            </a:r>
          </a:p>
          <a:p>
            <a:endParaRPr lang="es-ES"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5</a:t>
            </a:fld>
            <a:endParaRPr lang="es-ES"/>
          </a:p>
        </p:txBody>
      </p:sp>
    </p:spTree>
    <p:extLst>
      <p:ext uri="{BB962C8B-B14F-4D97-AF65-F5344CB8AC3E}">
        <p14:creationId xmlns:p14="http://schemas.microsoft.com/office/powerpoint/2010/main" val="361494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Además de los mencionados anteriormente, uno de los principales problemas del exceso de variables en Machine </a:t>
            </a:r>
            <a:r>
              <a:rPr lang="es-ES" dirty="0" err="1"/>
              <a:t>Learning</a:t>
            </a:r>
            <a:r>
              <a:rPr lang="es-ES" dirty="0"/>
              <a:t> y en métodos estadísticos en general es la Maldición de la Dimensión o, en inglés, </a:t>
            </a:r>
            <a:r>
              <a:rPr lang="es-ES" dirty="0" err="1"/>
              <a:t>Dimensionality</a:t>
            </a:r>
            <a:r>
              <a:rPr lang="es-ES" dirty="0"/>
              <a:t> Curse. </a:t>
            </a:r>
          </a:p>
          <a:p>
            <a:endParaRPr lang="es-ES" dirty="0"/>
          </a:p>
          <a:p>
            <a:r>
              <a:rPr lang="es-ES" dirty="0"/>
              <a:t>En matemáticas y estadística, la maldición de la dimensión (también conocida como efecto Hughes​) se refiere a los diversos fenómenos que surgen al analizar y organizar datos de espacios de múltiples dimensiones (cientos y miles de dimensiones) que no suceden en el espacio físico descrito generalmente con solo tres dimensiones.</a:t>
            </a:r>
          </a:p>
          <a:p>
            <a:endParaRPr lang="es-ES" dirty="0"/>
          </a:p>
          <a:p>
            <a:r>
              <a:rPr lang="es-ES" dirty="0"/>
              <a:t>Hay múltiples fenómenos referidos con este nombre en campos tales como el análisis numérico, el muestreo, la combinatoria, el aprendizaje automático, la minería de datos y bases de datos. La causa común de estos problemas es que cuando aumenta la dimensionalidad, el volumen del espacio aumenta exponencialmente haciendo que los datos disponibles se vuelven dispersos. Esta dispersión es problemática para cualquier método que requiera significación estadística. Con el fin de obtener un resultado estadísticamente sólido y fiable, la cantidad de datos necesarios para mantener el resultado a menudo debe crecer también exponencialmente con la dimensionalidad. Además la organización y búsqueda de datos a menudo se basa en la detección de las áreas donde los objetos forman grupos con propiedades similares, y en datos de alta dimensión, sin embargo todos los objetos parecen ser escasos y diferentes en muchos aspectos, lo que impide que las estrategias de organización de datos comunes sean eficientes.</a:t>
            </a:r>
          </a:p>
          <a:p>
            <a:endParaRPr lang="es-ES" dirty="0"/>
          </a:p>
          <a:p>
            <a:endParaRPr lang="es-ES" dirty="0"/>
          </a:p>
          <a:p>
            <a:r>
              <a:rPr lang="es-ES" dirty="0"/>
              <a:t>Por ejemplo, en métodos que emplean la distancia como criterio, el exceso de dimensiones da lugar a que las distancias entre los puntos aumente, tendiendo a la equidistancia.</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6</a:t>
            </a:fld>
            <a:endParaRPr lang="es-ES"/>
          </a:p>
        </p:txBody>
      </p:sp>
    </p:spTree>
    <p:extLst>
      <p:ext uri="{BB962C8B-B14F-4D97-AF65-F5344CB8AC3E}">
        <p14:creationId xmlns:p14="http://schemas.microsoft.com/office/powerpoint/2010/main" val="359741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dos categorías en la reducción de la dimensionalidad:</a:t>
            </a:r>
          </a:p>
          <a:p>
            <a:r>
              <a:rPr lang="es-ES" dirty="0"/>
              <a:t>	- Eliminación de las variables que menos contribuyen a la solución</a:t>
            </a:r>
          </a:p>
          <a:p>
            <a:r>
              <a:rPr lang="es-ES" dirty="0"/>
              <a:t>	- Combinándolas para obtener agrupaciones de las mismas</a:t>
            </a:r>
          </a:p>
          <a:p>
            <a:endParaRPr lang="es-ES" dirty="0"/>
          </a:p>
          <a:p>
            <a:r>
              <a:rPr lang="es-ES" dirty="0"/>
              <a:t>Dentro de las de Selección, encontramos algunas basadas en el sentido común:</a:t>
            </a:r>
          </a:p>
          <a:p>
            <a:r>
              <a:rPr lang="es-ES" dirty="0"/>
              <a:t>	- % Valores Ausentes: Los valores ausentes pueden estar motivados por muchas razones. Sin embargo, en general, no aportan información y no son aceptados por la mayoría de algoritmos. Ante esta situación, se pueden completar con algún método, lo cual sería “falsear” los datos de alguna manera, o eliminarlos. El método del ratio de valores ausentes consiste en fijar un umbral de valores ausentes permitidos y eliminar las variables que superan el mismo</a:t>
            </a:r>
          </a:p>
          <a:p>
            <a:r>
              <a:rPr lang="es-ES" dirty="0"/>
              <a:t>	- Varianza: Si una variable toma un valor prácticamente constante, dicha variable aporta poca información y, por lo tanto, puede ser eliminada en caso de exceso de dimensionalidad. Este método es útil 	 	  principalmente para variables continuas.</a:t>
            </a:r>
          </a:p>
          <a:p>
            <a:r>
              <a:rPr lang="es-ES" dirty="0"/>
              <a:t>	- </a:t>
            </a:r>
            <a:r>
              <a:rPr lang="es-ES" dirty="0" err="1"/>
              <a:t>Intercorrelación</a:t>
            </a:r>
            <a:r>
              <a:rPr lang="es-ES" dirty="0"/>
              <a:t>: Como hemos mencionado antes, muchos algoritmos tienen como hipótesis que las variables de entrada no tengan relación entre sí. Esto, además, aporta información redundante por lo que 	  si calculamos el coeficiente de correlación, podemos quedarnos con aquellas variables que estén poco correlacionadas con las demás.</a:t>
            </a:r>
          </a:p>
          <a:p>
            <a:r>
              <a:rPr lang="es-ES" dirty="0"/>
              <a:t>	- Relación con el target: Cuando queremos predecir una magnitud, habitualmente, buscamos que ésta sea sensible al comportamiento de los predictores. Es por ello que aquellos predictores que no cumplen 	 	  esto aportan menos información y pueden ser eliminados. En este caso, no basta únicamente con estudiar su correlación lineal, puesto que es posible que ésta sea nula pero existan relaciones más complejas (no lineales)</a:t>
            </a:r>
          </a:p>
          <a:p>
            <a:r>
              <a:rPr lang="es-ES" dirty="0"/>
              <a:t>	- Algoritmos de Selección de Variables: Se basan en evaluar de manera iterativa el rendimiento de un modelo en función de las puntuaciones que se obtienen en el mismo.</a:t>
            </a:r>
          </a:p>
          <a:p>
            <a:endParaRPr lang="es-ES" dirty="0"/>
          </a:p>
          <a:p>
            <a:r>
              <a:rPr lang="es-ES" dirty="0"/>
              <a:t>Las de Transformación son algo más complejas y se basan en cambiar las coordinadas de las variables de manera que minimicen la varianza (Componentes Principales) o la </a:t>
            </a:r>
            <a:r>
              <a:rPr lang="es-ES" dirty="0" err="1"/>
              <a:t>intercorrelación</a:t>
            </a:r>
            <a:r>
              <a:rPr lang="es-ES" dirty="0"/>
              <a:t> entre predictores (Análisis Factorial)</a:t>
            </a:r>
          </a:p>
          <a:p>
            <a:endParaRPr lang="es-ES" dirty="0"/>
          </a:p>
          <a:p>
            <a:r>
              <a:rPr lang="es-ES" dirty="0"/>
              <a:t>En la siguiente unidad temática entraremos en más detalle sobre el PCA</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7</a:t>
            </a:fld>
            <a:endParaRPr lang="es-ES"/>
          </a:p>
        </p:txBody>
      </p:sp>
    </p:spTree>
    <p:extLst>
      <p:ext uri="{BB962C8B-B14F-4D97-AF65-F5344CB8AC3E}">
        <p14:creationId xmlns:p14="http://schemas.microsoft.com/office/powerpoint/2010/main" val="230253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Mientras disfrutas de una excursión por la montaña, te tropiezas con una planta que nunca habías visto. Miras a tu alrededor y te fijas en unas cuantas más. No son perfectamente idénticas, pero son lo suficientemente parecidas como para que sepas que lo más probable es que pertenezcan a la misma especie (o al menos al mismo género). Puede que necesites a un botánico para que te diga de qué especie se trata, pero desde luego no necesitas a un experto para identificar grupos de objetos de aspecto similar. Esto se llama </a:t>
            </a:r>
            <a:r>
              <a:rPr lang="es-ES" dirty="0" err="1"/>
              <a:t>clustering</a:t>
            </a:r>
            <a:r>
              <a:rPr lang="es-ES" dirty="0"/>
              <a:t>: es la tarea de identificar instancias similares y asignarlas a </a:t>
            </a:r>
            <a:r>
              <a:rPr lang="es-ES" dirty="0" err="1"/>
              <a:t>clusters</a:t>
            </a:r>
            <a:r>
              <a:rPr lang="es-ES" dirty="0"/>
              <a:t>, es decir, a grupos de instancias similares.</a:t>
            </a:r>
          </a:p>
          <a:p>
            <a:pPr marL="171450" indent="-171450">
              <a:buFontTx/>
              <a:buChar char="-"/>
            </a:pPr>
            <a:endParaRPr lang="es-ES" dirty="0"/>
          </a:p>
          <a:p>
            <a:pPr marL="0" indent="0">
              <a:buFontTx/>
              <a:buNone/>
            </a:pPr>
            <a:endParaRPr lang="es-ES" dirty="0"/>
          </a:p>
          <a:p>
            <a:pPr marL="0" indent="0">
              <a:buFontTx/>
              <a:buNone/>
            </a:pPr>
            <a:r>
              <a:rPr lang="es-ES" dirty="0"/>
              <a:t>No existe una definición universal de lo que es un </a:t>
            </a:r>
            <a:r>
              <a:rPr lang="es-ES" dirty="0" err="1"/>
              <a:t>cluster</a:t>
            </a:r>
            <a:r>
              <a:rPr lang="es-ES" dirty="0"/>
              <a:t>: realmente depende del contexto, y diferentes algoritmos capturarán diferentes tipos de </a:t>
            </a:r>
            <a:r>
              <a:rPr lang="es-ES" dirty="0" err="1"/>
              <a:t>clusters</a:t>
            </a:r>
            <a:r>
              <a:rPr lang="es-ES" dirty="0"/>
              <a:t>. Por ejemplo, algunos algoritmos buscan instancias centradas en un punto concreto, llamado centroide. Otros buscan regiones continuas de instancias densamente empaquetadas: estos </a:t>
            </a:r>
            <a:r>
              <a:rPr lang="es-ES" dirty="0" err="1"/>
              <a:t>clusters</a:t>
            </a:r>
            <a:r>
              <a:rPr lang="es-ES" dirty="0"/>
              <a:t> pueden adoptar cualquier forma. Algunos algoritmos son jerárquicos y buscan </a:t>
            </a:r>
            <a:r>
              <a:rPr lang="es-ES" dirty="0" err="1"/>
              <a:t>clusters</a:t>
            </a:r>
            <a:r>
              <a:rPr lang="es-ES" dirty="0"/>
              <a:t> de </a:t>
            </a:r>
            <a:r>
              <a:rPr lang="es-ES" dirty="0" err="1"/>
              <a:t>clusters</a:t>
            </a:r>
            <a:r>
              <a:rPr lang="es-ES" dirty="0"/>
              <a:t>. Y la lista continúa.</a:t>
            </a:r>
          </a:p>
          <a:p>
            <a:pPr marL="0" indent="0">
              <a:buFontTx/>
              <a:buNone/>
            </a:pPr>
            <a:r>
              <a:rPr lang="es-ES" dirty="0"/>
              <a:t>En esta sección, veremos dos algoritmos de </a:t>
            </a:r>
            <a:r>
              <a:rPr lang="es-ES" dirty="0" err="1"/>
              <a:t>clustering</a:t>
            </a:r>
            <a:r>
              <a:rPr lang="es-ES" dirty="0"/>
              <a:t> muy populares: K-Means y Divisivos, y mostraremos algunas de sus aplicaciones, como la reducción de la dimensionalidad no lineal, el aprendizaje </a:t>
            </a:r>
            <a:r>
              <a:rPr lang="es-ES" dirty="0" err="1"/>
              <a:t>semisupervisado</a:t>
            </a:r>
            <a:r>
              <a:rPr lang="es-ES" dirty="0"/>
              <a:t> y la detección de anomalías.</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8</a:t>
            </a:fld>
            <a:endParaRPr lang="es-ES"/>
          </a:p>
        </p:txBody>
      </p:sp>
    </p:spTree>
    <p:extLst>
      <p:ext uri="{BB962C8B-B14F-4D97-AF65-F5344CB8AC3E}">
        <p14:creationId xmlns:p14="http://schemas.microsoft.com/office/powerpoint/2010/main" val="263413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t>
            </a:r>
            <a:r>
              <a:rPr lang="es-ES" dirty="0" err="1"/>
              <a:t>clustering</a:t>
            </a:r>
            <a:r>
              <a:rPr lang="es-ES" dirty="0"/>
              <a:t> es muy importante ya que determina la agrupación intrínseca entre los datos no etiquetados presentes. No hay criterios para un buen agrupamiento. Depende del usuario, cuáles son los criterios que puede utilizar y que satisfacen su necesidad. Por ejemplo, podríamos estar interesados en encontrar representantes de grupos homogéneos (reducción de datos), en encontrar "agrupaciones naturales" y describir sus propiedades desconocidas (tipos de datos "naturales"), en encontrar agrupaciones útiles y adecuadas (clases de datos "útiles") o en encontrar objetos de datos inusuales (detección de valores atípicos). Este algoritmo debe hacer algunas suposiciones que constituyen la similitud de los puntos y cada suposición hace diferentes e igualmente válidas las agrupaciones.</a:t>
            </a:r>
          </a:p>
          <a:p>
            <a:endParaRPr lang="es-ES" dirty="0"/>
          </a:p>
          <a:p>
            <a:endParaRPr lang="es-ES" dirty="0"/>
          </a:p>
          <a:p>
            <a:pPr marL="0" indent="0">
              <a:buFontTx/>
              <a:buNone/>
            </a:pPr>
            <a:r>
              <a:rPr lang="es-ES" dirty="0"/>
              <a:t>El </a:t>
            </a:r>
            <a:r>
              <a:rPr lang="es-ES" dirty="0" err="1"/>
              <a:t>clustering</a:t>
            </a:r>
            <a:r>
              <a:rPr lang="es-ES" dirty="0"/>
              <a:t> se utiliza en una gran variedad de aplicaciones, entre ellas:</a:t>
            </a:r>
          </a:p>
          <a:p>
            <a:pPr marL="0" indent="0">
              <a:buFontTx/>
              <a:buNone/>
            </a:pPr>
            <a:endParaRPr lang="es-ES" dirty="0"/>
          </a:p>
          <a:p>
            <a:pPr marL="0" indent="0">
              <a:buFontTx/>
              <a:buNone/>
            </a:pPr>
            <a:r>
              <a:rPr lang="es-ES" dirty="0"/>
              <a:t>- </a:t>
            </a:r>
            <a:r>
              <a:rPr lang="es-ES" b="1" dirty="0"/>
              <a:t>Para la segmentación de clientes</a:t>
            </a:r>
            <a:r>
              <a:rPr lang="es-ES" dirty="0"/>
              <a:t>: puede agrupar a sus clientes en función de sus compras su actividad en su sitio web, etc. Esto es útil para entender quiénes son sus clientes y lo que necesitan, de modo que pueda adaptar sus productos y productos y campañas de marketing a cada segmento. Por ejemplo, esto puede ser útil en los sistemas de recomendación para sugerir contenidos que otros usuarios del mismo grupo han disfrutado.</a:t>
            </a:r>
          </a:p>
          <a:p>
            <a:pPr marL="0" indent="0">
              <a:buFontTx/>
              <a:buNone/>
            </a:pPr>
            <a:endParaRPr lang="es-ES" dirty="0"/>
          </a:p>
          <a:p>
            <a:pPr marL="0" indent="0">
              <a:buFontTx/>
              <a:buNone/>
            </a:pPr>
            <a:r>
              <a:rPr lang="es-ES" dirty="0"/>
              <a:t>- </a:t>
            </a:r>
            <a:r>
              <a:rPr lang="es-ES" b="1" dirty="0"/>
              <a:t>Para el análisis de datos</a:t>
            </a:r>
            <a:r>
              <a:rPr lang="es-ES" dirty="0"/>
              <a:t>: cuando se analiza un nuevo conjunto de datos, suele ser útil descubrir primero </a:t>
            </a:r>
            <a:r>
              <a:rPr lang="es-ES" dirty="0" err="1"/>
              <a:t>clusters</a:t>
            </a:r>
            <a:r>
              <a:rPr lang="es-ES" dirty="0"/>
              <a:t> de instancias similares, ya que a menudo es más fácil analizar los </a:t>
            </a:r>
            <a:r>
              <a:rPr lang="es-ES" dirty="0" err="1"/>
              <a:t>clusters</a:t>
            </a:r>
            <a:r>
              <a:rPr lang="es-ES" dirty="0"/>
              <a:t> por separado.</a:t>
            </a:r>
          </a:p>
          <a:p>
            <a:pPr marL="0" indent="0">
              <a:buFontTx/>
              <a:buNone/>
            </a:pPr>
            <a:endParaRPr lang="es-ES" dirty="0"/>
          </a:p>
          <a:p>
            <a:pPr marL="0" indent="0">
              <a:buFontTx/>
              <a:buNone/>
            </a:pPr>
            <a:r>
              <a:rPr lang="es-ES" dirty="0"/>
              <a:t>- </a:t>
            </a:r>
            <a:r>
              <a:rPr lang="es-ES" b="1" dirty="0"/>
              <a:t>Como técnica de reducción de la dimensionalidad</a:t>
            </a:r>
            <a:r>
              <a:rPr lang="es-ES" dirty="0"/>
              <a:t>: una vez que se ha agrupado un conjunto de datos, suele ser posible de datos, suele ser posible medir la afinidad de cada instancia con cada clúster (la afinidad es cualquier medida de cómo encaja una instancia en un clúster). El vector de características x de cada instancia de cada instancia puede sustituirse por el vector de afinidades de sus clústeres. Si hay k </a:t>
            </a:r>
            <a:r>
              <a:rPr lang="es-ES" dirty="0" err="1"/>
              <a:t>clusters</a:t>
            </a:r>
            <a:r>
              <a:rPr lang="es-ES" dirty="0"/>
              <a:t>, entonces este vector es k dimensional. Este vector es típicamente mucho menos dimensional que el vector de características original, pero puede conservar suficiente información para para el procesamiento posterior.</a:t>
            </a:r>
          </a:p>
          <a:p>
            <a:pPr marL="0" indent="0">
              <a:buFontTx/>
              <a:buNone/>
            </a:pPr>
            <a:endParaRPr lang="es-ES" dirty="0"/>
          </a:p>
          <a:p>
            <a:pPr marL="0" indent="0">
              <a:buFontTx/>
              <a:buNone/>
            </a:pPr>
            <a:r>
              <a:rPr lang="es-ES" dirty="0"/>
              <a:t>- </a:t>
            </a:r>
            <a:r>
              <a:rPr lang="es-ES" b="1" dirty="0"/>
              <a:t>Para la detección de anomalías </a:t>
            </a:r>
            <a:r>
              <a:rPr lang="es-ES" dirty="0"/>
              <a:t>(también llamada detección de valores atípicos): cualquier instancia que tenga una baja afinidad con todos los </a:t>
            </a:r>
            <a:r>
              <a:rPr lang="es-ES" dirty="0" err="1"/>
              <a:t>clusters</a:t>
            </a:r>
            <a:r>
              <a:rPr lang="es-ES" dirty="0"/>
              <a:t> es probable que sea una anomalía. Por ejemplo, si ha agrupado los usuarios de su sitio web en función de su comportamiento, puede detectar usuarios con comportamiento inusual, como un número inusual de solicitudes por segundo, etc. La detección de anomalías es especialmente útil para detectar defectos en la fabricación, o para la detección de fraudes.</a:t>
            </a:r>
          </a:p>
          <a:p>
            <a:pPr marL="0" indent="0">
              <a:buFontTx/>
              <a:buNone/>
            </a:pPr>
            <a:endParaRPr lang="es-ES" dirty="0"/>
          </a:p>
          <a:p>
            <a:pPr marL="0" indent="0">
              <a:buFontTx/>
              <a:buNone/>
            </a:pPr>
            <a:r>
              <a:rPr lang="es-ES" dirty="0"/>
              <a:t>- </a:t>
            </a:r>
            <a:r>
              <a:rPr lang="es-ES" b="1" dirty="0"/>
              <a:t>Para el aprendizaje </a:t>
            </a:r>
            <a:r>
              <a:rPr lang="es-ES" b="1" dirty="0" err="1"/>
              <a:t>semisupervisado</a:t>
            </a:r>
            <a:r>
              <a:rPr lang="es-ES" dirty="0"/>
              <a:t>: si sólo tiene unas pocas etiquetas, podría realizar </a:t>
            </a:r>
            <a:r>
              <a:rPr lang="es-ES" dirty="0" err="1"/>
              <a:t>clustering</a:t>
            </a:r>
            <a:r>
              <a:rPr lang="es-ES" dirty="0"/>
              <a:t> y propagar las etiquetas a todas las instancias del mismo </a:t>
            </a:r>
            <a:r>
              <a:rPr lang="es-ES" dirty="0" err="1"/>
              <a:t>cluster</a:t>
            </a:r>
            <a:r>
              <a:rPr lang="es-ES" dirty="0"/>
              <a:t>. Este Esto puede aumentar en gran medida la cantidad de etiquetas disponibles para un algoritmo de supervisado posterior y, por tanto, mejorar su rendimiento.</a:t>
            </a:r>
          </a:p>
          <a:p>
            <a:pPr marL="0" indent="0">
              <a:buFontTx/>
              <a:buNone/>
            </a:pPr>
            <a:endParaRPr lang="es-ES" dirty="0"/>
          </a:p>
          <a:p>
            <a:pPr marL="0" indent="0">
              <a:buFontTx/>
              <a:buNone/>
            </a:pPr>
            <a:r>
              <a:rPr lang="es-ES" dirty="0"/>
              <a:t>- </a:t>
            </a:r>
            <a:r>
              <a:rPr lang="es-ES" b="1" dirty="0"/>
              <a:t>Para los motores de búsqueda</a:t>
            </a:r>
            <a:r>
              <a:rPr lang="es-ES" dirty="0"/>
              <a:t>: por ejemplo, algunos motores de búsqueda permiten buscar imágenes que son similares a una imagen de referencia. Para construir un sistema de este tipo, primero habría que aplicar un algoritmo de agrupación a todas las imágenes de su base de datos: las imágenes similares imágenes similares se agruparían en el mismo grupo. Entonces, cuando un usuario proporciona una imagen de referencia todo lo que hay que hacer es encontrar el </a:t>
            </a:r>
            <a:r>
              <a:rPr lang="es-ES" dirty="0" err="1"/>
              <a:t>cluster</a:t>
            </a:r>
            <a:r>
              <a:rPr lang="es-ES" dirty="0"/>
              <a:t> de esta imagen utilizando el modelo de </a:t>
            </a:r>
            <a:r>
              <a:rPr lang="es-ES" dirty="0" err="1"/>
              <a:t>clustering</a:t>
            </a:r>
            <a:r>
              <a:rPr lang="es-ES" dirty="0"/>
              <a:t> entrenado, y entonces puede simplemente devolver todas las imágenes de este clúster.</a:t>
            </a:r>
          </a:p>
          <a:p>
            <a:pPr marL="0" indent="0">
              <a:buFontTx/>
              <a:buNone/>
            </a:pPr>
            <a:endParaRPr lang="es-ES" dirty="0"/>
          </a:p>
          <a:p>
            <a:pPr marL="0" indent="0">
              <a:buFontTx/>
              <a:buNone/>
            </a:pPr>
            <a:r>
              <a:rPr lang="es-ES" dirty="0"/>
              <a:t>- </a:t>
            </a:r>
            <a:r>
              <a:rPr lang="es-ES" b="1" dirty="0"/>
              <a:t>Para segmentar una imagen</a:t>
            </a:r>
            <a:r>
              <a:rPr lang="es-ES" dirty="0"/>
              <a:t>: agrupando los píxeles según su color y sustituyendo el color de cada píxel por el color medio de su clúster, es posible reducir el número de colores diferentes en la imagen. Esta técnica se utiliza en muchos sistemas de detección y seguimiento de objetos, ya que facilita la detección del contorno de cada objeto.</a:t>
            </a:r>
          </a:p>
          <a:p>
            <a:endParaRPr lang="es-ES" dirty="0"/>
          </a:p>
          <a:p>
            <a:endParaRPr lang="es-ES" dirty="0"/>
          </a:p>
          <a:p>
            <a:r>
              <a:rPr lang="es-ES" dirty="0"/>
              <a:t>Métodos de agrupación :</a:t>
            </a:r>
          </a:p>
          <a:p>
            <a:endParaRPr lang="es-ES" dirty="0"/>
          </a:p>
          <a:p>
            <a:r>
              <a:rPr lang="es-ES" dirty="0"/>
              <a:t>Métodos basados en la densidad : Estos métodos consideran los cúmulos como la región densa que tiene cierta similitud y es diferente de la región más baja y densa del espacio. Estos métodos tienen una buena precisión y capacidad para 	fusionar dos conglomerados. Por ejemplo, DBSCAN (Agrupación espacial basada en la densidad de aplicaciones con ruido), OPTICS (Ordenación de puntos para identificar la estructura de los conglomerados), etc.</a:t>
            </a:r>
          </a:p>
          <a:p>
            <a:endParaRPr lang="es-ES" dirty="0"/>
          </a:p>
          <a:p>
            <a:r>
              <a:rPr lang="es-ES" dirty="0"/>
              <a:t>Métodos basados en la jerarquía: Los conglomerados formados en este método forman una estructura de tipo árbol basada en la jerarquía. Los nuevos </a:t>
            </a:r>
            <a:r>
              <a:rPr lang="es-ES" dirty="0" err="1"/>
              <a:t>clusters</a:t>
            </a:r>
            <a:r>
              <a:rPr lang="es-ES" dirty="0"/>
              <a:t> se forman utilizando el previamente formado. Se divide en dos categorías</a:t>
            </a:r>
          </a:p>
          <a:p>
            <a:endParaRPr lang="es-ES" dirty="0"/>
          </a:p>
          <a:p>
            <a:r>
              <a:rPr lang="es-ES" dirty="0"/>
              <a:t>Aglomerado (enfoque de abajo hacia arriba)</a:t>
            </a:r>
          </a:p>
          <a:p>
            <a:r>
              <a:rPr lang="es-ES" dirty="0"/>
              <a:t>Divisivo (enfoque de arriba hacia abajo)</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9</a:t>
            </a:fld>
            <a:endParaRPr lang="es-ES"/>
          </a:p>
        </p:txBody>
      </p:sp>
    </p:spTree>
    <p:extLst>
      <p:ext uri="{BB962C8B-B14F-4D97-AF65-F5344CB8AC3E}">
        <p14:creationId xmlns:p14="http://schemas.microsoft.com/office/powerpoint/2010/main" val="17116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09/12/2022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08253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09/12/2022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96949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09/12/2022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962073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ágina 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076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resentación">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023992" y="1144201"/>
            <a:ext cx="5558408" cy="4933323"/>
          </a:xfrm>
          <a:prstGeom prst="rect">
            <a:avLst/>
          </a:prstGeom>
        </p:spPr>
        <p:txBody>
          <a:bodyPr>
            <a:normAutofit/>
          </a:bodyPr>
          <a:lstStyle>
            <a:lvl1pPr marL="0" indent="0">
              <a:buNone/>
              <a:defRPr sz="1800">
                <a:solidFill>
                  <a:schemeClr val="tx1"/>
                </a:solidFill>
                <a:latin typeface="+mn-lt"/>
                <a:cs typeface="Arial" pitchFamily="34" charset="0"/>
              </a:defRPr>
            </a:lvl1pPr>
            <a:lvl2pPr marL="742950" indent="-285750">
              <a:buFont typeface="Wingdings" pitchFamily="2" charset="2"/>
              <a:buChar char="§"/>
              <a:defRPr sz="1600">
                <a:solidFill>
                  <a:schemeClr val="tx1"/>
                </a:solidFill>
                <a:latin typeface="+mn-lt"/>
                <a:cs typeface="Arial" pitchFamily="34" charset="0"/>
              </a:defRPr>
            </a:lvl2pPr>
            <a:lvl3pPr marL="1143000" indent="-228600">
              <a:buFont typeface="Wingdings" pitchFamily="2" charset="2"/>
              <a:buChar cha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marL="2057400" indent="-228600">
              <a:buFont typeface="Courier New" pitchFamily="49" charset="0"/>
              <a:buChar char="o"/>
              <a:defRPr sz="1200">
                <a:solidFill>
                  <a:schemeClr val="tx1"/>
                </a:solidFill>
                <a:latin typeface="+mn-lt"/>
                <a:cs typeface="Arial"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6" name="1 Título">
            <a:extLst>
              <a:ext uri="{FF2B5EF4-FFF2-40B4-BE49-F238E27FC236}">
                <a16:creationId xmlns:a16="http://schemas.microsoft.com/office/drawing/2014/main" id="{5029A200-6A51-4254-A641-B6D7AE337EF6}"/>
              </a:ext>
            </a:extLst>
          </p:cNvPr>
          <p:cNvSpPr>
            <a:spLocks noGrp="1"/>
          </p:cNvSpPr>
          <p:nvPr>
            <p:ph type="title"/>
          </p:nvPr>
        </p:nvSpPr>
        <p:spPr>
          <a:xfrm>
            <a:off x="6023992" y="433558"/>
            <a:ext cx="6166800" cy="475200"/>
          </a:xfrm>
          <a:prstGeom prst="rect">
            <a:avLst/>
          </a:prstGeom>
        </p:spPr>
        <p:txBody>
          <a:bodyPr vert="horz" lIns="91440" tIns="45720" rIns="91440" bIns="45720" rtlCol="0" anchor="ctr">
            <a:noAutofit/>
          </a:bodyPr>
          <a:lstStyle>
            <a:lvl1pPr algn="l">
              <a:defRPr lang="es-ES" sz="2400" b="1">
                <a:solidFill>
                  <a:schemeClr val="tx1"/>
                </a:solidFill>
                <a:latin typeface="+mn-lt"/>
                <a:cs typeface="Arial" pitchFamily="34" charset="0"/>
              </a:defRPr>
            </a:lvl1pPr>
          </a:lstStyle>
          <a:p>
            <a:pPr lvl="0" algn="l"/>
            <a:r>
              <a:rPr lang="es-ES" dirty="0"/>
              <a:t>Haga clic para modificar el estilo de título</a:t>
            </a:r>
          </a:p>
        </p:txBody>
      </p:sp>
    </p:spTree>
    <p:extLst>
      <p:ext uri="{BB962C8B-B14F-4D97-AF65-F5344CB8AC3E}">
        <p14:creationId xmlns:p14="http://schemas.microsoft.com/office/powerpoint/2010/main" val="1483750213"/>
      </p:ext>
    </p:extLst>
  </p:cSld>
  <p:clrMapOvr>
    <a:masterClrMapping/>
  </p:clrMapOvr>
  <p:hf hdr="0" ftr="0"/>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09/12/2022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60330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B49D3C-22B3-429F-A471-44006096635C}" type="datetimeFigureOut">
              <a:rPr lang="es-ES" smtClean="0"/>
              <a:t>09/12/2022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377925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B49D3C-22B3-429F-A471-44006096635C}" type="datetimeFigureOut">
              <a:rPr lang="es-ES" smtClean="0"/>
              <a:t>09/12/2022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0278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B49D3C-22B3-429F-A471-44006096635C}" type="datetimeFigureOut">
              <a:rPr lang="es-ES" smtClean="0"/>
              <a:t>09/12/2022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91546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B49D3C-22B3-429F-A471-44006096635C}" type="datetimeFigureOut">
              <a:rPr lang="es-ES" smtClean="0"/>
              <a:t>09/12/2022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081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9D3C-22B3-429F-A471-44006096635C}" type="datetimeFigureOut">
              <a:rPr lang="es-ES" smtClean="0"/>
              <a:t>09/12/2022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6055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49D3C-22B3-429F-A471-44006096635C}" type="datetimeFigureOut">
              <a:rPr lang="es-ES" smtClean="0"/>
              <a:t>09/12/2022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31011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49D3C-22B3-429F-A471-44006096635C}" type="datetimeFigureOut">
              <a:rPr lang="es-ES" smtClean="0"/>
              <a:t>09/12/2022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4276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49D3C-22B3-429F-A471-44006096635C}" type="datetimeFigureOut">
              <a:rPr lang="es-ES" smtClean="0"/>
              <a:t>09/12/2022</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64AEE-DECF-4C9C-AC67-8275409453E1}" type="slidenum">
              <a:rPr lang="es-ES" smtClean="0"/>
              <a:t>‹Nº›</a:t>
            </a:fld>
            <a:endParaRPr lang="es-ES"/>
          </a:p>
        </p:txBody>
      </p:sp>
    </p:spTree>
    <p:extLst>
      <p:ext uri="{BB962C8B-B14F-4D97-AF65-F5344CB8AC3E}">
        <p14:creationId xmlns:p14="http://schemas.microsoft.com/office/powerpoint/2010/main" val="345417516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customXml" Target="../ink/ink6.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customXml" Target="../ink/ink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3.png"/><Relationship Id="rId7" Type="http://schemas.openxmlformats.org/officeDocument/2006/relationships/customXml" Target="../ink/ink8.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customXml" Target="../ink/ink9.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customXml" Target="../ink/ink11.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customXml" Target="../ink/ink1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customXml" Target="../ink/ink1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customXml" Target="../ink/ink14.xml"/><Relationship Id="rId5" Type="http://schemas.openxmlformats.org/officeDocument/2006/relationships/image" Target="../media/image20.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customXml" Target="../ink/ink15.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Machine </a:t>
            </a:r>
            <a:r>
              <a:rPr lang="es-ES" dirty="0" err="1"/>
              <a:t>Learning</a:t>
            </a:r>
            <a:br>
              <a:rPr lang="es-ES" dirty="0"/>
            </a:br>
            <a:r>
              <a:rPr lang="es-ES" sz="4000" dirty="0">
                <a:solidFill>
                  <a:srgbClr val="FF0000"/>
                </a:solidFill>
              </a:rPr>
              <a:t>Aprendizaje no supervisado</a:t>
            </a: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5B3D3337-BB82-4E06-BAEE-5A48A17AD693}"/>
              </a:ext>
            </a:extLst>
          </p:cNvPr>
          <p:cNvSpPr/>
          <p:nvPr/>
        </p:nvSpPr>
        <p:spPr>
          <a:xfrm>
            <a:off x="551384" y="270647"/>
            <a:ext cx="11017224"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r>
              <a:rPr lang="es-ES" sz="2800" dirty="0" err="1"/>
              <a:t>Clustering</a:t>
            </a:r>
            <a:endParaRPr lang="es-ES" sz="2800" dirty="0"/>
          </a:p>
        </p:txBody>
      </p:sp>
      <p:pic>
        <p:nvPicPr>
          <p:cNvPr id="3" name="Picture 2" descr="PDF] Comparison of Hierarchical and Non-Hierarchical Clustering Algorithms  | Semantic Scholar">
            <a:extLst>
              <a:ext uri="{FF2B5EF4-FFF2-40B4-BE49-F238E27FC236}">
                <a16:creationId xmlns:a16="http://schemas.microsoft.com/office/drawing/2014/main" id="{76718BAA-34FB-4165-BDBB-FE78B457FB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35"/>
          <a:stretch/>
        </p:blipFill>
        <p:spPr bwMode="auto">
          <a:xfrm>
            <a:off x="3333065" y="1730139"/>
            <a:ext cx="5931286" cy="17155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What is Hierarchical Clustering?">
            <a:extLst>
              <a:ext uri="{FF2B5EF4-FFF2-40B4-BE49-F238E27FC236}">
                <a16:creationId xmlns:a16="http://schemas.microsoft.com/office/drawing/2014/main" id="{3EE6A316-EBB7-4D9E-8A8A-5853FF19B0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1" t="3059" r="6147" b="2266"/>
          <a:stretch/>
        </p:blipFill>
        <p:spPr bwMode="auto">
          <a:xfrm>
            <a:off x="3333065" y="4190637"/>
            <a:ext cx="2495000" cy="181129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3CAF978-CA73-4204-80F4-68262615125C}"/>
              </a:ext>
            </a:extLst>
          </p:cNvPr>
          <p:cNvPicPr>
            <a:picLocks noChangeAspect="1"/>
          </p:cNvPicPr>
          <p:nvPr/>
        </p:nvPicPr>
        <p:blipFill>
          <a:blip r:embed="rId5"/>
          <a:stretch>
            <a:fillRect/>
          </a:stretch>
        </p:blipFill>
        <p:spPr>
          <a:xfrm>
            <a:off x="6650241" y="3800582"/>
            <a:ext cx="2163306" cy="2591401"/>
          </a:xfrm>
          <a:prstGeom prst="rect">
            <a:avLst/>
          </a:prstGeom>
        </p:spPr>
      </p:pic>
      <mc:AlternateContent xmlns:mc="http://schemas.openxmlformats.org/markup-compatibility/2006">
        <mc:Choice xmlns:p14="http://schemas.microsoft.com/office/powerpoint/2010/main" Requires="p14">
          <p:contentPart p14:bwMode="auto" r:id="rId6">
            <p14:nvContentPartPr>
              <p14:cNvPr id="6" name="Entrada de lápiz 5">
                <a:extLst>
                  <a:ext uri="{FF2B5EF4-FFF2-40B4-BE49-F238E27FC236}">
                    <a16:creationId xmlns:a16="http://schemas.microsoft.com/office/drawing/2014/main" id="{252CB22E-AF5D-A786-6E2B-FA59B82F9641}"/>
                  </a:ext>
                </a:extLst>
              </p14:cNvPr>
              <p14:cNvContentPartPr/>
              <p14:nvPr/>
            </p14:nvContentPartPr>
            <p14:xfrm>
              <a:off x="3476160" y="4489920"/>
              <a:ext cx="2345040" cy="665280"/>
            </p14:xfrm>
          </p:contentPart>
        </mc:Choice>
        <mc:Fallback>
          <p:pic>
            <p:nvPicPr>
              <p:cNvPr id="6" name="Entrada de lápiz 5">
                <a:extLst>
                  <a:ext uri="{FF2B5EF4-FFF2-40B4-BE49-F238E27FC236}">
                    <a16:creationId xmlns:a16="http://schemas.microsoft.com/office/drawing/2014/main" id="{252CB22E-AF5D-A786-6E2B-FA59B82F9641}"/>
                  </a:ext>
                </a:extLst>
              </p:cNvPr>
              <p:cNvPicPr/>
              <p:nvPr/>
            </p:nvPicPr>
            <p:blipFill>
              <a:blip r:embed="rId7"/>
              <a:stretch>
                <a:fillRect/>
              </a:stretch>
            </p:blipFill>
            <p:spPr>
              <a:xfrm>
                <a:off x="3466800" y="4480560"/>
                <a:ext cx="2363760" cy="684000"/>
              </a:xfrm>
              <a:prstGeom prst="rect">
                <a:avLst/>
              </a:prstGeom>
            </p:spPr>
          </p:pic>
        </mc:Fallback>
      </mc:AlternateContent>
    </p:spTree>
    <p:extLst>
      <p:ext uri="{BB962C8B-B14F-4D97-AF65-F5344CB8AC3E}">
        <p14:creationId xmlns:p14="http://schemas.microsoft.com/office/powerpoint/2010/main" val="12848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364E0C44-C6D5-4553-958A-665ACB360EE6}"/>
              </a:ext>
            </a:extLst>
          </p:cNvPr>
          <p:cNvSpPr/>
          <p:nvPr/>
        </p:nvSpPr>
        <p:spPr>
          <a:xfrm>
            <a:off x="335360" y="270647"/>
            <a:ext cx="11449271"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1.2</a:t>
            </a:r>
          </a:p>
          <a:p>
            <a:pPr algn="ctr"/>
            <a:r>
              <a:rPr lang="es-ES" sz="2400" dirty="0" err="1"/>
              <a:t>Clustering</a:t>
            </a:r>
            <a:endParaRPr lang="es-ES" sz="2400" dirty="0"/>
          </a:p>
        </p:txBody>
      </p:sp>
      <p:pic>
        <p:nvPicPr>
          <p:cNvPr id="3" name="Picture 2" descr="Hierarchical clustering, using it to invest | Quantdare">
            <a:extLst>
              <a:ext uri="{FF2B5EF4-FFF2-40B4-BE49-F238E27FC236}">
                <a16:creationId xmlns:a16="http://schemas.microsoft.com/office/drawing/2014/main" id="{CE70FD56-6CE2-44C1-B9B4-0E7E06409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4144363"/>
            <a:ext cx="4411479" cy="2145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4" descr="What is Hierarchical Clustering?">
            <a:extLst>
              <a:ext uri="{FF2B5EF4-FFF2-40B4-BE49-F238E27FC236}">
                <a16:creationId xmlns:a16="http://schemas.microsoft.com/office/drawing/2014/main" id="{FC19FBC4-9994-46F4-AD1E-A106596484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5" t="3059" r="6147" b="2266"/>
          <a:stretch/>
        </p:blipFill>
        <p:spPr bwMode="auto">
          <a:xfrm>
            <a:off x="6600056" y="4164338"/>
            <a:ext cx="3171242" cy="220543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42AB275-2095-4C3E-A8E3-89D86B385422}"/>
              </a:ext>
            </a:extLst>
          </p:cNvPr>
          <p:cNvSpPr txBox="1"/>
          <p:nvPr/>
        </p:nvSpPr>
        <p:spPr>
          <a:xfrm>
            <a:off x="1271464" y="1758188"/>
            <a:ext cx="4320480" cy="2246769"/>
          </a:xfrm>
          <a:prstGeom prst="rect">
            <a:avLst/>
          </a:prstGeom>
          <a:noFill/>
        </p:spPr>
        <p:txBody>
          <a:bodyPr wrap="square" lIns="0" rtlCol="0">
            <a:spAutoFit/>
          </a:bodyPr>
          <a:lstStyle/>
          <a:p>
            <a:pPr marL="285750" indent="-285750">
              <a:buClr>
                <a:srgbClr val="FF0000"/>
              </a:buClr>
              <a:buFont typeface="Wingdings" panose="05000000000000000000" pitchFamily="2" charset="2"/>
              <a:buChar char="Ø"/>
            </a:pPr>
            <a:r>
              <a:rPr lang="es-ES" sz="2000" dirty="0"/>
              <a:t>Single Link (min)</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a:t>Complete Link (</a:t>
            </a:r>
            <a:r>
              <a:rPr lang="es-ES" sz="2000" dirty="0" err="1"/>
              <a:t>max</a:t>
            </a:r>
            <a:r>
              <a:rPr lang="es-ES" sz="2000" dirty="0"/>
              <a:t>)</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err="1"/>
              <a:t>Average</a:t>
            </a:r>
            <a:r>
              <a:rPr lang="es-ES" sz="2000" dirty="0"/>
              <a:t> Link (promedio)</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a:t>Ward (Varianza)</a:t>
            </a:r>
            <a:endParaRPr lang="en-GB" sz="2000" dirty="0"/>
          </a:p>
        </p:txBody>
      </p:sp>
      <p:sp>
        <p:nvSpPr>
          <p:cNvPr id="6" name="CuadroTexto 5">
            <a:extLst>
              <a:ext uri="{FF2B5EF4-FFF2-40B4-BE49-F238E27FC236}">
                <a16:creationId xmlns:a16="http://schemas.microsoft.com/office/drawing/2014/main" id="{1D477795-7162-4048-A70E-4A6D780EAA89}"/>
              </a:ext>
            </a:extLst>
          </p:cNvPr>
          <p:cNvSpPr txBox="1"/>
          <p:nvPr/>
        </p:nvSpPr>
        <p:spPr>
          <a:xfrm>
            <a:off x="1051513" y="1257417"/>
            <a:ext cx="3074633" cy="400110"/>
          </a:xfrm>
          <a:prstGeom prst="rect">
            <a:avLst/>
          </a:prstGeom>
          <a:noFill/>
        </p:spPr>
        <p:txBody>
          <a:bodyPr wrap="square" lIns="0" rtlCol="0">
            <a:spAutoFit/>
          </a:bodyPr>
          <a:lstStyle/>
          <a:p>
            <a:pPr>
              <a:buClr>
                <a:schemeClr val="accent1"/>
              </a:buClr>
            </a:pPr>
            <a:r>
              <a:rPr lang="es-ES" sz="2000" b="1" dirty="0"/>
              <a:t>Algoritmos</a:t>
            </a:r>
            <a:r>
              <a:rPr lang="es-ES" b="1" dirty="0"/>
              <a:t> Jerárquicos</a:t>
            </a:r>
            <a:endParaRPr lang="en-GB" b="1" dirty="0"/>
          </a:p>
        </p:txBody>
      </p:sp>
      <mc:AlternateContent xmlns:mc="http://schemas.openxmlformats.org/markup-compatibility/2006">
        <mc:Choice xmlns:p14="http://schemas.microsoft.com/office/powerpoint/2010/main" Requires="p14">
          <p:contentPart p14:bwMode="auto" r:id="rId5">
            <p14:nvContentPartPr>
              <p14:cNvPr id="7" name="Entrada de lápiz 6">
                <a:extLst>
                  <a:ext uri="{FF2B5EF4-FFF2-40B4-BE49-F238E27FC236}">
                    <a16:creationId xmlns:a16="http://schemas.microsoft.com/office/drawing/2014/main" id="{98EBC1FD-77A5-24B0-8A3A-9474601677B1}"/>
                  </a:ext>
                </a:extLst>
              </p14:cNvPr>
              <p14:cNvContentPartPr/>
              <p14:nvPr/>
            </p14:nvContentPartPr>
            <p14:xfrm>
              <a:off x="1305000" y="1545120"/>
              <a:ext cx="5942160" cy="4605480"/>
            </p14:xfrm>
          </p:contentPart>
        </mc:Choice>
        <mc:Fallback>
          <p:pic>
            <p:nvPicPr>
              <p:cNvPr id="7" name="Entrada de lápiz 6">
                <a:extLst>
                  <a:ext uri="{FF2B5EF4-FFF2-40B4-BE49-F238E27FC236}">
                    <a16:creationId xmlns:a16="http://schemas.microsoft.com/office/drawing/2014/main" id="{98EBC1FD-77A5-24B0-8A3A-9474601677B1}"/>
                  </a:ext>
                </a:extLst>
              </p:cNvPr>
              <p:cNvPicPr/>
              <p:nvPr/>
            </p:nvPicPr>
            <p:blipFill>
              <a:blip r:embed="rId6"/>
              <a:stretch>
                <a:fillRect/>
              </a:stretch>
            </p:blipFill>
            <p:spPr>
              <a:xfrm>
                <a:off x="1295640" y="1535760"/>
                <a:ext cx="5960880" cy="4624200"/>
              </a:xfrm>
              <a:prstGeom prst="rect">
                <a:avLst/>
              </a:prstGeom>
            </p:spPr>
          </p:pic>
        </mc:Fallback>
      </mc:AlternateContent>
    </p:spTree>
    <p:extLst>
      <p:ext uri="{BB962C8B-B14F-4D97-AF65-F5344CB8AC3E}">
        <p14:creationId xmlns:p14="http://schemas.microsoft.com/office/powerpoint/2010/main" val="195467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Rectángulo">
            <a:extLst>
              <a:ext uri="{FF2B5EF4-FFF2-40B4-BE49-F238E27FC236}">
                <a16:creationId xmlns:a16="http://schemas.microsoft.com/office/drawing/2014/main" id="{EB2BCD3E-0701-4221-BD39-CEC62F089855}"/>
              </a:ext>
            </a:extLst>
          </p:cNvPr>
          <p:cNvSpPr/>
          <p:nvPr/>
        </p:nvSpPr>
        <p:spPr>
          <a:xfrm>
            <a:off x="596761" y="270647"/>
            <a:ext cx="11043855"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r>
              <a:rPr lang="es-ES" sz="2800" dirty="0" err="1"/>
              <a:t>Clustering</a:t>
            </a:r>
            <a:endParaRPr lang="es-ES" sz="2800" dirty="0"/>
          </a:p>
        </p:txBody>
      </p:sp>
      <p:sp>
        <p:nvSpPr>
          <p:cNvPr id="4" name="CuadroTexto 3">
            <a:extLst>
              <a:ext uri="{FF2B5EF4-FFF2-40B4-BE49-F238E27FC236}">
                <a16:creationId xmlns:a16="http://schemas.microsoft.com/office/drawing/2014/main" id="{ADDDB84F-5645-4128-B39A-B620D7D52BCD}"/>
              </a:ext>
            </a:extLst>
          </p:cNvPr>
          <p:cNvSpPr txBox="1"/>
          <p:nvPr/>
        </p:nvSpPr>
        <p:spPr>
          <a:xfrm>
            <a:off x="862104" y="1397674"/>
            <a:ext cx="10513168" cy="4062651"/>
          </a:xfrm>
          <a:prstGeom prst="rect">
            <a:avLst/>
          </a:prstGeom>
          <a:noFill/>
        </p:spPr>
        <p:txBody>
          <a:bodyPr wrap="square" lIns="0" rtlCol="0">
            <a:spAutoFit/>
          </a:bodyPr>
          <a:lstStyle/>
          <a:p>
            <a:pPr>
              <a:buClr>
                <a:schemeClr val="accent1"/>
              </a:buClr>
            </a:pPr>
            <a:r>
              <a:rPr lang="es-ES" sz="2000" b="1" dirty="0"/>
              <a:t>Algoritmos no jerárquicos</a:t>
            </a:r>
          </a:p>
          <a:p>
            <a:pPr marL="285750" indent="-285750">
              <a:buClr>
                <a:schemeClr val="accent1"/>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Centroides</a:t>
            </a:r>
            <a:r>
              <a:rPr lang="en-GB" sz="2000" dirty="0"/>
              <a:t> (</a:t>
            </a:r>
            <a:r>
              <a:rPr lang="en-GB" sz="2000" dirty="0" err="1"/>
              <a:t>representantes</a:t>
            </a:r>
            <a:r>
              <a:rPr lang="en-GB" sz="2000" dirty="0"/>
              <a:t> de cluster)</a:t>
            </a:r>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Minimización</a:t>
            </a:r>
            <a:r>
              <a:rPr lang="en-GB" sz="2000" dirty="0"/>
              <a:t> de </a:t>
            </a:r>
            <a:r>
              <a:rPr lang="en-GB" sz="2000" dirty="0" err="1"/>
              <a:t>distancias</a:t>
            </a:r>
            <a:r>
              <a:rPr lang="en-GB" sz="2000" dirty="0"/>
              <a:t> dentro de un </a:t>
            </a:r>
            <a:r>
              <a:rPr lang="en-GB" sz="2000" dirty="0" err="1"/>
              <a:t>mismo</a:t>
            </a:r>
            <a:r>
              <a:rPr lang="en-GB" sz="2000" dirty="0"/>
              <a:t> </a:t>
            </a:r>
            <a:r>
              <a:rPr lang="en-GB" sz="2000" dirty="0" err="1"/>
              <a:t>grupo</a:t>
            </a:r>
            <a:endParaRPr lang="en-GB" sz="2000" dirty="0"/>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Maximización</a:t>
            </a:r>
            <a:r>
              <a:rPr lang="en-GB" sz="2000" dirty="0"/>
              <a:t> de </a:t>
            </a:r>
            <a:r>
              <a:rPr lang="en-GB" sz="2000" dirty="0" err="1"/>
              <a:t>distancias</a:t>
            </a:r>
            <a:r>
              <a:rPr lang="en-GB" sz="2000" dirty="0"/>
              <a:t> </a:t>
            </a:r>
            <a:r>
              <a:rPr lang="en-GB" sz="2000" dirty="0" err="1"/>
              <a:t>respecto</a:t>
            </a:r>
            <a:r>
              <a:rPr lang="en-GB" sz="2000" dirty="0"/>
              <a:t> a </a:t>
            </a:r>
            <a:r>
              <a:rPr lang="en-GB" sz="2000" dirty="0" err="1"/>
              <a:t>otros</a:t>
            </a:r>
            <a:r>
              <a:rPr lang="en-GB" sz="2000" dirty="0"/>
              <a:t> clusters</a:t>
            </a:r>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Ejemplos</a:t>
            </a:r>
            <a:r>
              <a:rPr lang="en-GB" sz="2000" dirty="0"/>
              <a:t>:</a:t>
            </a:r>
          </a:p>
          <a:p>
            <a:pPr marL="742950" lvl="1" indent="-285750">
              <a:buClr>
                <a:srgbClr val="FF0000"/>
              </a:buClr>
              <a:buFont typeface="Wingdings" panose="05000000000000000000" pitchFamily="2" charset="2"/>
              <a:buChar char="Ø"/>
            </a:pPr>
            <a:r>
              <a:rPr lang="en-GB" sz="2000" dirty="0"/>
              <a:t>K-Means</a:t>
            </a:r>
          </a:p>
          <a:p>
            <a:pPr marL="742950" lvl="1" indent="-285750">
              <a:buClr>
                <a:srgbClr val="FF0000"/>
              </a:buClr>
              <a:buFont typeface="Wingdings" panose="05000000000000000000" pitchFamily="2" charset="2"/>
              <a:buChar char="Ø"/>
            </a:pPr>
            <a:r>
              <a:rPr lang="en-GB" sz="2000" dirty="0"/>
              <a:t>Affinity Propagation</a:t>
            </a:r>
          </a:p>
          <a:p>
            <a:pPr marL="742950" lvl="1" indent="-285750">
              <a:buClr>
                <a:srgbClr val="FF0000"/>
              </a:buClr>
              <a:buFont typeface="Wingdings" panose="05000000000000000000" pitchFamily="2" charset="2"/>
              <a:buChar char="Ø"/>
            </a:pPr>
            <a:r>
              <a:rPr lang="en-GB" sz="2000" dirty="0"/>
              <a:t>Mean Shift</a:t>
            </a:r>
          </a:p>
          <a:p>
            <a:pPr marL="285750" indent="-285750">
              <a:buClr>
                <a:schemeClr val="accent1"/>
              </a:buClr>
              <a:buFont typeface="Wingdings" panose="05000000000000000000" pitchFamily="2" charset="2"/>
              <a:buChar char="Ø"/>
            </a:pPr>
            <a:endParaRPr lang="en-GB" dirty="0"/>
          </a:p>
        </p:txBody>
      </p:sp>
      <p:pic>
        <p:nvPicPr>
          <p:cNvPr id="5" name="Picture 2">
            <a:extLst>
              <a:ext uri="{FF2B5EF4-FFF2-40B4-BE49-F238E27FC236}">
                <a16:creationId xmlns:a16="http://schemas.microsoft.com/office/drawing/2014/main" id="{32BE2EFD-F642-45EE-83F5-3526968C7A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79" t="7437" r="8878" b="8669"/>
          <a:stretch/>
        </p:blipFill>
        <p:spPr bwMode="auto">
          <a:xfrm>
            <a:off x="6598430" y="3986043"/>
            <a:ext cx="2741889" cy="1961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D3CB0CB-5A35-4D4B-A6AD-445A2C356E4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605" t="6758" r="8358" b="4249"/>
          <a:stretch/>
        </p:blipFill>
        <p:spPr bwMode="auto">
          <a:xfrm>
            <a:off x="9303030" y="3971744"/>
            <a:ext cx="2481602" cy="198505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21388586-5ABE-4D42-8335-999F62CC4BF1}"/>
              </a:ext>
            </a:extLst>
          </p:cNvPr>
          <p:cNvPicPr>
            <a:picLocks noChangeAspect="1"/>
          </p:cNvPicPr>
          <p:nvPr/>
        </p:nvPicPr>
        <p:blipFill rotWithShape="1">
          <a:blip r:embed="rId5"/>
          <a:srcRect t="250" b="1"/>
          <a:stretch/>
        </p:blipFill>
        <p:spPr>
          <a:xfrm>
            <a:off x="4419134" y="3981410"/>
            <a:ext cx="2180922" cy="1985057"/>
          </a:xfrm>
          <a:prstGeom prst="rect">
            <a:avLst/>
          </a:prstGeom>
        </p:spPr>
      </p:pic>
    </p:spTree>
    <p:extLst>
      <p:ext uri="{BB962C8B-B14F-4D97-AF65-F5344CB8AC3E}">
        <p14:creationId xmlns:p14="http://schemas.microsoft.com/office/powerpoint/2010/main" val="338726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FBF15190-589F-4DF7-AFBC-961DCF071A28}"/>
              </a:ext>
            </a:extLst>
          </p:cNvPr>
          <p:cNvSpPr/>
          <p:nvPr/>
        </p:nvSpPr>
        <p:spPr>
          <a:xfrm>
            <a:off x="3359696" y="2605473"/>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1.3</a:t>
            </a:r>
          </a:p>
          <a:p>
            <a:pPr algn="ctr"/>
            <a:endParaRPr lang="es-ES" sz="2800" dirty="0"/>
          </a:p>
          <a:p>
            <a:pPr algn="ctr"/>
            <a:r>
              <a:rPr lang="es-ES" sz="2800" dirty="0"/>
              <a:t>Exploración y depuración de datos</a:t>
            </a:r>
          </a:p>
        </p:txBody>
      </p:sp>
    </p:spTree>
    <p:extLst>
      <p:ext uri="{BB962C8B-B14F-4D97-AF65-F5344CB8AC3E}">
        <p14:creationId xmlns:p14="http://schemas.microsoft.com/office/powerpoint/2010/main" val="414104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623392" y="270647"/>
            <a:ext cx="10945216"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1.3</a:t>
            </a:r>
          </a:p>
          <a:p>
            <a:pPr algn="ctr"/>
            <a:r>
              <a:rPr lang="es-ES" sz="2800" dirty="0"/>
              <a:t>Exploración y depuración de datos</a:t>
            </a:r>
          </a:p>
        </p:txBody>
      </p:sp>
      <p:sp>
        <p:nvSpPr>
          <p:cNvPr id="3" name="Rectangle 16">
            <a:extLst>
              <a:ext uri="{FF2B5EF4-FFF2-40B4-BE49-F238E27FC236}">
                <a16:creationId xmlns:a16="http://schemas.microsoft.com/office/drawing/2014/main" id="{AB626F48-C5A6-41D4-9D32-3E19DD59CF92}"/>
              </a:ext>
            </a:extLst>
          </p:cNvPr>
          <p:cNvSpPr/>
          <p:nvPr/>
        </p:nvSpPr>
        <p:spPr>
          <a:xfrm>
            <a:off x="3583611" y="1496999"/>
            <a:ext cx="2476871"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Limpieza</a:t>
            </a:r>
            <a:endParaRPr lang="en-US" sz="1200" b="1" dirty="0"/>
          </a:p>
        </p:txBody>
      </p:sp>
      <p:sp>
        <p:nvSpPr>
          <p:cNvPr id="4" name="Rectangle 17">
            <a:extLst>
              <a:ext uri="{FF2B5EF4-FFF2-40B4-BE49-F238E27FC236}">
                <a16:creationId xmlns:a16="http://schemas.microsoft.com/office/drawing/2014/main" id="{C4C87E45-7D5D-4B86-A901-BEE0490927CA}"/>
              </a:ext>
            </a:extLst>
          </p:cNvPr>
          <p:cNvSpPr/>
          <p:nvPr/>
        </p:nvSpPr>
        <p:spPr>
          <a:xfrm>
            <a:off x="3583611" y="1844824"/>
            <a:ext cx="2618915" cy="4025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panose="05000000000000000000" pitchFamily="2" charset="2"/>
              <a:buChar char="Ø"/>
            </a:pPr>
            <a:r>
              <a:rPr lang="en-US" sz="1600" b="1" dirty="0" err="1">
                <a:solidFill>
                  <a:schemeClr val="tx1"/>
                </a:solidFill>
              </a:rPr>
              <a:t>Valores</a:t>
            </a:r>
            <a:r>
              <a:rPr lang="en-US" sz="1600" b="1" dirty="0">
                <a:solidFill>
                  <a:schemeClr val="tx1"/>
                </a:solidFill>
              </a:rPr>
              <a:t> </a:t>
            </a:r>
            <a:r>
              <a:rPr lang="en-US" sz="1600" b="1" dirty="0" err="1">
                <a:solidFill>
                  <a:schemeClr val="tx1"/>
                </a:solidFill>
              </a:rPr>
              <a:t>Ausentes</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Descripción</a:t>
            </a:r>
            <a:r>
              <a:rPr lang="en-US" sz="1600" b="1" dirty="0">
                <a:solidFill>
                  <a:schemeClr val="tx1"/>
                </a:solidFill>
              </a:rPr>
              <a:t> de </a:t>
            </a:r>
            <a:r>
              <a:rPr lang="en-US" sz="1600" b="1" dirty="0" err="1">
                <a:solidFill>
                  <a:schemeClr val="tx1"/>
                </a:solidFill>
              </a:rPr>
              <a:t>valores</a:t>
            </a:r>
            <a:r>
              <a:rPr lang="en-US" sz="1600" b="1" dirty="0">
                <a:solidFill>
                  <a:schemeClr val="tx1"/>
                </a:solidFill>
              </a:rPr>
              <a:t> </a:t>
            </a:r>
            <a:r>
              <a:rPr lang="en-US" sz="1600" b="1" dirty="0" err="1">
                <a:solidFill>
                  <a:schemeClr val="tx1"/>
                </a:solidFill>
              </a:rPr>
              <a:t>estadísticos</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Intercorrelación</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Exploración</a:t>
            </a:r>
            <a:r>
              <a:rPr lang="en-US" sz="1600" b="1" dirty="0">
                <a:solidFill>
                  <a:schemeClr val="tx1"/>
                </a:solidFill>
              </a:rPr>
              <a:t> de </a:t>
            </a:r>
            <a:r>
              <a:rPr lang="en-US" sz="1600" b="1" dirty="0" err="1">
                <a:solidFill>
                  <a:schemeClr val="tx1"/>
                </a:solidFill>
              </a:rPr>
              <a:t>Distribuciones</a:t>
            </a:r>
            <a:r>
              <a:rPr lang="en-US" sz="1600" b="1" dirty="0">
                <a:solidFill>
                  <a:schemeClr val="tx1"/>
                </a:solidFill>
              </a:rPr>
              <a:t> y Outliers</a:t>
            </a:r>
          </a:p>
          <a:p>
            <a:pPr>
              <a:buClr>
                <a:schemeClr val="accent1"/>
              </a:buClr>
            </a:pPr>
            <a:endParaRPr lang="en-US" sz="1400" b="1" dirty="0">
              <a:solidFill>
                <a:schemeClr val="tx1"/>
              </a:solidFill>
            </a:endParaRPr>
          </a:p>
        </p:txBody>
      </p:sp>
      <p:sp>
        <p:nvSpPr>
          <p:cNvPr id="5" name="Rectangle 18">
            <a:extLst>
              <a:ext uri="{FF2B5EF4-FFF2-40B4-BE49-F238E27FC236}">
                <a16:creationId xmlns:a16="http://schemas.microsoft.com/office/drawing/2014/main" id="{8D28A7F9-D6A2-4D1A-87F7-286DC88E105D}"/>
              </a:ext>
            </a:extLst>
          </p:cNvPr>
          <p:cNvSpPr/>
          <p:nvPr/>
        </p:nvSpPr>
        <p:spPr>
          <a:xfrm>
            <a:off x="6060483" y="1496999"/>
            <a:ext cx="2698812"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Escalado</a:t>
            </a:r>
            <a:endParaRPr lang="en-US" sz="1200" b="1" dirty="0"/>
          </a:p>
        </p:txBody>
      </p:sp>
      <p:sp>
        <p:nvSpPr>
          <p:cNvPr id="6" name="Rectangle 19">
            <a:extLst>
              <a:ext uri="{FF2B5EF4-FFF2-40B4-BE49-F238E27FC236}">
                <a16:creationId xmlns:a16="http://schemas.microsoft.com/office/drawing/2014/main" id="{CC27680A-0A26-4C68-AF87-1B75D0049D85}"/>
              </a:ext>
            </a:extLst>
          </p:cNvPr>
          <p:cNvSpPr/>
          <p:nvPr/>
        </p:nvSpPr>
        <p:spPr>
          <a:xfrm>
            <a:off x="6202529" y="1958961"/>
            <a:ext cx="2556766" cy="4007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b="1" dirty="0" err="1">
                <a:solidFill>
                  <a:schemeClr val="tx1"/>
                </a:solidFill>
              </a:rPr>
              <a:t>Estandarización</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Escalado</a:t>
            </a:r>
            <a:r>
              <a:rPr lang="en-US" b="1" dirty="0">
                <a:solidFill>
                  <a:schemeClr val="tx1"/>
                </a:solidFill>
              </a:rPr>
              <a:t> Min-Max</a:t>
            </a: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Transformaciones</a:t>
            </a:r>
            <a:r>
              <a:rPr lang="en-US" b="1" dirty="0">
                <a:solidFill>
                  <a:schemeClr val="tx1"/>
                </a:solidFill>
              </a:rPr>
              <a:t> </a:t>
            </a:r>
            <a:r>
              <a:rPr lang="en-US" b="1" dirty="0" err="1">
                <a:solidFill>
                  <a:schemeClr val="tx1"/>
                </a:solidFill>
              </a:rPr>
              <a:t>basadas</a:t>
            </a:r>
            <a:r>
              <a:rPr lang="en-US" b="1" dirty="0">
                <a:solidFill>
                  <a:schemeClr val="tx1"/>
                </a:solidFill>
              </a:rPr>
              <a:t> </a:t>
            </a:r>
            <a:r>
              <a:rPr lang="en-US" b="1" dirty="0" err="1">
                <a:solidFill>
                  <a:schemeClr val="tx1"/>
                </a:solidFill>
              </a:rPr>
              <a:t>en</a:t>
            </a:r>
            <a:r>
              <a:rPr lang="en-US" b="1" dirty="0">
                <a:solidFill>
                  <a:schemeClr val="tx1"/>
                </a:solidFill>
              </a:rPr>
              <a:t> </a:t>
            </a:r>
            <a:r>
              <a:rPr lang="en-US" b="1" dirty="0" err="1">
                <a:solidFill>
                  <a:schemeClr val="tx1"/>
                </a:solidFill>
              </a:rPr>
              <a:t>potencias</a:t>
            </a:r>
            <a:endParaRPr lang="en-US"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rgbClr val="2FA8E0"/>
              </a:buClr>
              <a:buFont typeface="Wingdings" charset="2"/>
              <a:buChar char="Ø"/>
            </a:pPr>
            <a:endParaRPr lang="en-US" sz="1400" b="1" dirty="0">
              <a:solidFill>
                <a:schemeClr val="tx1"/>
              </a:solidFill>
            </a:endParaRPr>
          </a:p>
        </p:txBody>
      </p:sp>
      <p:sp>
        <p:nvSpPr>
          <p:cNvPr id="7" name="Rectangle 23">
            <a:extLst>
              <a:ext uri="{FF2B5EF4-FFF2-40B4-BE49-F238E27FC236}">
                <a16:creationId xmlns:a16="http://schemas.microsoft.com/office/drawing/2014/main" id="{9CB72462-F54A-4232-B391-3872B17D5E50}"/>
              </a:ext>
            </a:extLst>
          </p:cNvPr>
          <p:cNvSpPr/>
          <p:nvPr/>
        </p:nvSpPr>
        <p:spPr>
          <a:xfrm>
            <a:off x="3583612" y="4844880"/>
            <a:ext cx="247687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24">
            <a:extLst>
              <a:ext uri="{FF2B5EF4-FFF2-40B4-BE49-F238E27FC236}">
                <a16:creationId xmlns:a16="http://schemas.microsoft.com/office/drawing/2014/main" id="{059DC187-ADFB-4450-A0C7-86727AE90BB7}"/>
              </a:ext>
            </a:extLst>
          </p:cNvPr>
          <p:cNvSpPr/>
          <p:nvPr/>
        </p:nvSpPr>
        <p:spPr>
          <a:xfrm>
            <a:off x="6060483" y="4844880"/>
            <a:ext cx="269881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pic>
        <p:nvPicPr>
          <p:cNvPr id="9" name="Gráfico 8" descr="Cerrar con relleno sólido">
            <a:extLst>
              <a:ext uri="{FF2B5EF4-FFF2-40B4-BE49-F238E27FC236}">
                <a16:creationId xmlns:a16="http://schemas.microsoft.com/office/drawing/2014/main" id="{96993F4B-9473-4FFB-95F6-C6F74F873F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868" y="4943698"/>
            <a:ext cx="914400" cy="914400"/>
          </a:xfrm>
          <a:prstGeom prst="rect">
            <a:avLst/>
          </a:prstGeom>
        </p:spPr>
      </p:pic>
      <p:pic>
        <p:nvPicPr>
          <p:cNvPr id="10" name="Gráfico 9" descr="Gráfico de barras con tendencia bajista con relleno sólido">
            <a:extLst>
              <a:ext uri="{FF2B5EF4-FFF2-40B4-BE49-F238E27FC236}">
                <a16:creationId xmlns:a16="http://schemas.microsoft.com/office/drawing/2014/main" id="{BD14F241-7B49-4A76-B147-D4CC607396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2689" y="4943698"/>
            <a:ext cx="914400" cy="914400"/>
          </a:xfrm>
          <a:prstGeom prst="rect">
            <a:avLst/>
          </a:prstGeom>
        </p:spPr>
      </p:pic>
      <mc:AlternateContent xmlns:mc="http://schemas.openxmlformats.org/markup-compatibility/2006">
        <mc:Choice xmlns:p14="http://schemas.microsoft.com/office/powerpoint/2010/main" Requires="p14">
          <p:contentPart p14:bwMode="auto" r:id="rId7">
            <p14:nvContentPartPr>
              <p14:cNvPr id="11" name="Entrada de lápiz 10">
                <a:extLst>
                  <a:ext uri="{FF2B5EF4-FFF2-40B4-BE49-F238E27FC236}">
                    <a16:creationId xmlns:a16="http://schemas.microsoft.com/office/drawing/2014/main" id="{2ACE0B68-8E4D-152D-D31B-8898F827660E}"/>
                  </a:ext>
                </a:extLst>
              </p14:cNvPr>
              <p14:cNvContentPartPr/>
              <p14:nvPr/>
            </p14:nvContentPartPr>
            <p14:xfrm>
              <a:off x="6704640" y="1352520"/>
              <a:ext cx="1152360" cy="911520"/>
            </p14:xfrm>
          </p:contentPart>
        </mc:Choice>
        <mc:Fallback>
          <p:pic>
            <p:nvPicPr>
              <p:cNvPr id="11" name="Entrada de lápiz 10">
                <a:extLst>
                  <a:ext uri="{FF2B5EF4-FFF2-40B4-BE49-F238E27FC236}">
                    <a16:creationId xmlns:a16="http://schemas.microsoft.com/office/drawing/2014/main" id="{2ACE0B68-8E4D-152D-D31B-8898F827660E}"/>
                  </a:ext>
                </a:extLst>
              </p:cNvPr>
              <p:cNvPicPr/>
              <p:nvPr/>
            </p:nvPicPr>
            <p:blipFill>
              <a:blip r:embed="rId8"/>
              <a:stretch>
                <a:fillRect/>
              </a:stretch>
            </p:blipFill>
            <p:spPr>
              <a:xfrm>
                <a:off x="6695280" y="1343160"/>
                <a:ext cx="1171080" cy="930240"/>
              </a:xfrm>
              <a:prstGeom prst="rect">
                <a:avLst/>
              </a:prstGeom>
            </p:spPr>
          </p:pic>
        </mc:Fallback>
      </mc:AlternateContent>
    </p:spTree>
    <p:extLst>
      <p:ext uri="{BB962C8B-B14F-4D97-AF65-F5344CB8AC3E}">
        <p14:creationId xmlns:p14="http://schemas.microsoft.com/office/powerpoint/2010/main" val="25284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801200"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1.3</a:t>
            </a:r>
          </a:p>
          <a:p>
            <a:pPr algn="ctr"/>
            <a:r>
              <a:rPr lang="es-ES" sz="2400" dirty="0"/>
              <a:t>Exploración y depuración de datos</a:t>
            </a:r>
          </a:p>
        </p:txBody>
      </p:sp>
      <p:pic>
        <p:nvPicPr>
          <p:cNvPr id="1026" name="Picture 2" descr="Image for post">
            <a:extLst>
              <a:ext uri="{FF2B5EF4-FFF2-40B4-BE49-F238E27FC236}">
                <a16:creationId xmlns:a16="http://schemas.microsoft.com/office/drawing/2014/main" id="{A7449593-9300-4C03-B5C2-29C900FB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904" y="1844824"/>
            <a:ext cx="2886288" cy="202121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AAC1C413-0AB7-438A-A323-BA3E07192467}"/>
              </a:ext>
            </a:extLst>
          </p:cNvPr>
          <p:cNvSpPr txBox="1"/>
          <p:nvPr/>
        </p:nvSpPr>
        <p:spPr>
          <a:xfrm>
            <a:off x="767408" y="1268760"/>
            <a:ext cx="10801200" cy="400110"/>
          </a:xfrm>
          <a:prstGeom prst="rect">
            <a:avLst/>
          </a:prstGeom>
          <a:noFill/>
        </p:spPr>
        <p:txBody>
          <a:bodyPr wrap="square" rtlCol="0">
            <a:spAutoFit/>
          </a:bodyPr>
          <a:lstStyle/>
          <a:p>
            <a:r>
              <a:rPr lang="es-ES" sz="2000" b="1" dirty="0"/>
              <a:t>¿Cuándo es fundamental escalar en métodos basados en distancia?</a:t>
            </a:r>
            <a:endParaRPr lang="en-GB" sz="1600" b="1" dirty="0"/>
          </a:p>
        </p:txBody>
      </p:sp>
      <p:pic>
        <p:nvPicPr>
          <p:cNvPr id="1028" name="Picture 4" descr="Image for post">
            <a:extLst>
              <a:ext uri="{FF2B5EF4-FFF2-40B4-BE49-F238E27FC236}">
                <a16:creationId xmlns:a16="http://schemas.microsoft.com/office/drawing/2014/main" id="{BE18BAF9-25AC-4D19-BF0C-38AAD2664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720" y="3933056"/>
            <a:ext cx="5616624" cy="583991"/>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21FAABFA-95F4-4019-87D5-DEC1CA2F9393}"/>
              </a:ext>
            </a:extLst>
          </p:cNvPr>
          <p:cNvSpPr txBox="1"/>
          <p:nvPr/>
        </p:nvSpPr>
        <p:spPr>
          <a:xfrm>
            <a:off x="983432" y="4710043"/>
            <a:ext cx="10585176" cy="2031325"/>
          </a:xfrm>
          <a:prstGeom prst="rect">
            <a:avLst/>
          </a:prstGeom>
          <a:noFill/>
        </p:spPr>
        <p:txBody>
          <a:bodyPr wrap="square" rtlCol="0">
            <a:spAutoFit/>
          </a:bodyPr>
          <a:lstStyle/>
          <a:p>
            <a:r>
              <a:rPr lang="es-ES" b="1" dirty="0"/>
              <a:t>Obligatorio:</a:t>
            </a:r>
            <a:r>
              <a:rPr lang="es-ES" dirty="0"/>
              <a:t> Rangos muy diferentes y unidades distintas</a:t>
            </a:r>
          </a:p>
          <a:p>
            <a:endParaRPr lang="es-ES" dirty="0"/>
          </a:p>
          <a:p>
            <a:r>
              <a:rPr lang="es-ES" b="1" dirty="0"/>
              <a:t>Opcional: </a:t>
            </a:r>
            <a:r>
              <a:rPr lang="es-ES" dirty="0"/>
              <a:t>Rangos similares pero unidades distintas</a:t>
            </a:r>
          </a:p>
          <a:p>
            <a:endParaRPr lang="es-ES" b="1" dirty="0"/>
          </a:p>
          <a:p>
            <a:r>
              <a:rPr lang="es-ES" b="1" dirty="0"/>
              <a:t>No Recomendado: </a:t>
            </a:r>
            <a:r>
              <a:rPr lang="es-ES" dirty="0"/>
              <a:t>Rangos similares en variables cuyas distancias no queremos que se distorsionen. Por ejemplo, latitud y longitud.</a:t>
            </a:r>
            <a:endParaRPr lang="es-ES" b="1" dirty="0"/>
          </a:p>
          <a:p>
            <a:endParaRPr lang="es-ES" dirty="0"/>
          </a:p>
        </p:txBody>
      </p:sp>
      <mc:AlternateContent xmlns:mc="http://schemas.openxmlformats.org/markup-compatibility/2006">
        <mc:Choice xmlns:p14="http://schemas.microsoft.com/office/powerpoint/2010/main" Requires="p14">
          <p:contentPart p14:bwMode="auto" r:id="rId5">
            <p14:nvContentPartPr>
              <p14:cNvPr id="3" name="Entrada de lápiz 2">
                <a:extLst>
                  <a:ext uri="{FF2B5EF4-FFF2-40B4-BE49-F238E27FC236}">
                    <a16:creationId xmlns:a16="http://schemas.microsoft.com/office/drawing/2014/main" id="{9A096AE9-76E6-7DC3-0D3A-C68F40ADD8A1}"/>
                  </a:ext>
                </a:extLst>
              </p14:cNvPr>
              <p14:cNvContentPartPr/>
              <p14:nvPr/>
            </p14:nvContentPartPr>
            <p14:xfrm>
              <a:off x="143280" y="1886040"/>
              <a:ext cx="10234440" cy="3126960"/>
            </p14:xfrm>
          </p:contentPart>
        </mc:Choice>
        <mc:Fallback>
          <p:pic>
            <p:nvPicPr>
              <p:cNvPr id="3" name="Entrada de lápiz 2">
                <a:extLst>
                  <a:ext uri="{FF2B5EF4-FFF2-40B4-BE49-F238E27FC236}">
                    <a16:creationId xmlns:a16="http://schemas.microsoft.com/office/drawing/2014/main" id="{9A096AE9-76E6-7DC3-0D3A-C68F40ADD8A1}"/>
                  </a:ext>
                </a:extLst>
              </p:cNvPr>
              <p:cNvPicPr/>
              <p:nvPr/>
            </p:nvPicPr>
            <p:blipFill>
              <a:blip r:embed="rId6"/>
              <a:stretch>
                <a:fillRect/>
              </a:stretch>
            </p:blipFill>
            <p:spPr>
              <a:xfrm>
                <a:off x="133920" y="1876680"/>
                <a:ext cx="10253160" cy="3145680"/>
              </a:xfrm>
              <a:prstGeom prst="rect">
                <a:avLst/>
              </a:prstGeom>
            </p:spPr>
          </p:pic>
        </mc:Fallback>
      </mc:AlternateContent>
    </p:spTree>
    <p:extLst>
      <p:ext uri="{BB962C8B-B14F-4D97-AF65-F5344CB8AC3E}">
        <p14:creationId xmlns:p14="http://schemas.microsoft.com/office/powerpoint/2010/main" val="3364285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192500" y="2492897"/>
            <a:ext cx="5999844" cy="175963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endParaRPr lang="es-ES" sz="2800" dirty="0"/>
          </a:p>
          <a:p>
            <a:pPr algn="ctr"/>
            <a:r>
              <a:rPr lang="es-ES" sz="2800" dirty="0"/>
              <a:t>Validación del modelo: Representación gráfica y estadística de los resultados</a:t>
            </a:r>
          </a:p>
        </p:txBody>
      </p:sp>
    </p:spTree>
    <p:extLst>
      <p:ext uri="{BB962C8B-B14F-4D97-AF65-F5344CB8AC3E}">
        <p14:creationId xmlns:p14="http://schemas.microsoft.com/office/powerpoint/2010/main" val="364634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623392" y="244141"/>
            <a:ext cx="11017224"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r>
              <a:rPr lang="es-ES" sz="28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767408" y="1484784"/>
            <a:ext cx="10873208" cy="4370427"/>
          </a:xfrm>
          <a:prstGeom prst="rect">
            <a:avLst/>
          </a:prstGeom>
          <a:noFill/>
        </p:spPr>
        <p:txBody>
          <a:bodyPr wrap="square" rtlCol="0">
            <a:spAutoFit/>
          </a:bodyPr>
          <a:lstStyle/>
          <a:p>
            <a:r>
              <a:rPr lang="es-ES" sz="2000" dirty="0"/>
              <a:t>No Supervisado = No Etiquetas</a:t>
            </a:r>
          </a:p>
          <a:p>
            <a:endParaRPr lang="en-GB" sz="2000" dirty="0"/>
          </a:p>
          <a:p>
            <a:r>
              <a:rPr lang="en-GB" sz="2000" dirty="0"/>
              <a:t>No </a:t>
            </a:r>
            <a:r>
              <a:rPr lang="en-GB" sz="2000" dirty="0" err="1"/>
              <a:t>Etiquetas</a:t>
            </a:r>
            <a:r>
              <a:rPr lang="en-GB" sz="2000" dirty="0"/>
              <a:t>  = No </a:t>
            </a:r>
            <a:r>
              <a:rPr lang="en-GB" sz="2000" dirty="0" err="1"/>
              <a:t>Métricas</a:t>
            </a:r>
            <a:r>
              <a:rPr lang="en-GB" sz="2000" dirty="0"/>
              <a:t> </a:t>
            </a:r>
            <a:r>
              <a:rPr lang="en-GB" sz="2000" dirty="0" err="1"/>
              <a:t>Externas</a:t>
            </a:r>
            <a:endParaRPr lang="en-GB" sz="2000" dirty="0"/>
          </a:p>
          <a:p>
            <a:endParaRPr lang="en-GB" sz="2000" dirty="0"/>
          </a:p>
          <a:p>
            <a:r>
              <a:rPr lang="en-GB" sz="2000" dirty="0" err="1"/>
              <a:t>Selección</a:t>
            </a:r>
            <a:r>
              <a:rPr lang="en-GB" sz="2000" dirty="0"/>
              <a:t> de </a:t>
            </a:r>
            <a:r>
              <a:rPr lang="en-GB" sz="2000" dirty="0" err="1"/>
              <a:t>hiperparámetros</a:t>
            </a:r>
            <a:r>
              <a:rPr lang="en-GB" sz="2000" dirty="0"/>
              <a:t> </a:t>
            </a:r>
            <a:r>
              <a:rPr lang="en-GB" sz="2000" dirty="0" err="1"/>
              <a:t>en</a:t>
            </a:r>
            <a:r>
              <a:rPr lang="en-GB" sz="2000" dirty="0"/>
              <a:t> </a:t>
            </a:r>
            <a:r>
              <a:rPr lang="en-GB" sz="2000" dirty="0" err="1"/>
              <a:t>modelos</a:t>
            </a:r>
            <a:r>
              <a:rPr lang="en-GB" sz="2000" dirty="0"/>
              <a:t> no </a:t>
            </a:r>
            <a:r>
              <a:rPr lang="en-GB" sz="2000" dirty="0" err="1"/>
              <a:t>supervisados</a:t>
            </a:r>
            <a:r>
              <a:rPr lang="en-GB" sz="2000" dirty="0"/>
              <a:t>:</a:t>
            </a:r>
          </a:p>
          <a:p>
            <a:endParaRPr lang="en-GB" sz="2000" dirty="0"/>
          </a:p>
          <a:p>
            <a:pPr marL="800100" lvl="1" indent="-342900">
              <a:buClr>
                <a:srgbClr val="FF0000"/>
              </a:buClr>
              <a:buFont typeface="Wingdings" panose="05000000000000000000" pitchFamily="2" charset="2"/>
              <a:buChar char="Ø"/>
            </a:pPr>
            <a:r>
              <a:rPr lang="en-GB" sz="2000" b="1" dirty="0" err="1"/>
              <a:t>Método</a:t>
            </a:r>
            <a:r>
              <a:rPr lang="en-GB" sz="2000" b="1" dirty="0"/>
              <a:t> del </a:t>
            </a:r>
            <a:r>
              <a:rPr lang="en-GB" sz="2000" b="1" dirty="0" err="1"/>
              <a:t>Codo</a:t>
            </a:r>
            <a:r>
              <a:rPr lang="en-GB" sz="2000" b="1" dirty="0"/>
              <a:t>: </a:t>
            </a:r>
            <a:r>
              <a:rPr lang="en-GB" sz="2000" dirty="0" err="1"/>
              <a:t>Definir</a:t>
            </a:r>
            <a:r>
              <a:rPr lang="en-GB" sz="2000" dirty="0"/>
              <a:t> una </a:t>
            </a:r>
            <a:r>
              <a:rPr lang="en-GB" sz="2000" dirty="0" err="1"/>
              <a:t>métrica</a:t>
            </a:r>
            <a:r>
              <a:rPr lang="en-GB" sz="2000" dirty="0"/>
              <a:t> interna del </a:t>
            </a:r>
            <a:r>
              <a:rPr lang="en-GB" sz="2000" dirty="0" err="1"/>
              <a:t>modelo</a:t>
            </a:r>
            <a:r>
              <a:rPr lang="en-GB" sz="2000" dirty="0"/>
              <a:t> y </a:t>
            </a:r>
            <a:r>
              <a:rPr lang="en-GB" sz="2000" dirty="0" err="1"/>
              <a:t>estudiar</a:t>
            </a:r>
            <a:r>
              <a:rPr lang="en-GB" sz="2000" dirty="0"/>
              <a:t> </a:t>
            </a:r>
            <a:r>
              <a:rPr lang="en-GB" sz="2000" dirty="0" err="1"/>
              <a:t>su</a:t>
            </a:r>
            <a:r>
              <a:rPr lang="en-GB" sz="2000" dirty="0"/>
              <a:t> </a:t>
            </a:r>
            <a:r>
              <a:rPr lang="en-GB" sz="2000" dirty="0" err="1"/>
              <a:t>variación</a:t>
            </a:r>
            <a:r>
              <a:rPr lang="en-GB" sz="2000" dirty="0"/>
              <a:t> a </a:t>
            </a:r>
            <a:r>
              <a:rPr lang="en-GB" sz="2000" dirty="0" err="1"/>
              <a:t>medida</a:t>
            </a:r>
            <a:r>
              <a:rPr lang="en-GB" sz="2000" dirty="0"/>
              <a:t> que </a:t>
            </a:r>
            <a:r>
              <a:rPr lang="en-GB" sz="2000" dirty="0" err="1"/>
              <a:t>diferentes</a:t>
            </a:r>
            <a:r>
              <a:rPr lang="en-GB" sz="2000" dirty="0"/>
              <a:t> </a:t>
            </a:r>
            <a:r>
              <a:rPr lang="en-GB" sz="2000" dirty="0" err="1"/>
              <a:t>hiperparámetros</a:t>
            </a:r>
            <a:r>
              <a:rPr lang="en-GB" sz="2000" dirty="0"/>
              <a:t> son </a:t>
            </a:r>
            <a:r>
              <a:rPr lang="en-GB" sz="2000" dirty="0" err="1"/>
              <a:t>modificados</a:t>
            </a:r>
            <a:r>
              <a:rPr lang="en-GB" sz="2000" dirty="0"/>
              <a:t>.</a:t>
            </a:r>
          </a:p>
          <a:p>
            <a:pPr marL="800100" lvl="1" indent="-342900">
              <a:buClr>
                <a:srgbClr val="FF0000"/>
              </a:buClr>
              <a:buFont typeface="Wingdings" panose="05000000000000000000" pitchFamily="2" charset="2"/>
              <a:buChar char="Ø"/>
            </a:pPr>
            <a:endParaRPr lang="en-GB" sz="2000" dirty="0"/>
          </a:p>
          <a:p>
            <a:pPr marL="800100" lvl="1" indent="-342900">
              <a:buClr>
                <a:srgbClr val="FF0000"/>
              </a:buClr>
              <a:buFont typeface="Wingdings" panose="05000000000000000000" pitchFamily="2" charset="2"/>
              <a:buChar char="Ø"/>
            </a:pPr>
            <a:endParaRPr lang="en-GB" sz="2000" dirty="0"/>
          </a:p>
          <a:p>
            <a:pPr marL="800100" lvl="1" indent="-342900">
              <a:buClr>
                <a:srgbClr val="FF0000"/>
              </a:buClr>
              <a:buFont typeface="Wingdings" panose="05000000000000000000" pitchFamily="2" charset="2"/>
              <a:buChar char="Ø"/>
            </a:pPr>
            <a:r>
              <a:rPr lang="en-GB" sz="2000" b="1" dirty="0" err="1"/>
              <a:t>Interpretación</a:t>
            </a:r>
            <a:r>
              <a:rPr lang="en-GB" sz="2000" b="1" dirty="0"/>
              <a:t> de </a:t>
            </a:r>
            <a:r>
              <a:rPr lang="en-GB" sz="2000" b="1" dirty="0" err="1"/>
              <a:t>parámetros</a:t>
            </a:r>
            <a:r>
              <a:rPr lang="en-GB" sz="2000" b="1" dirty="0"/>
              <a:t> de </a:t>
            </a:r>
            <a:r>
              <a:rPr lang="en-GB" sz="2000" b="1" dirty="0" err="1"/>
              <a:t>modelo</a:t>
            </a:r>
            <a:r>
              <a:rPr lang="en-GB" sz="2000" b="1" dirty="0"/>
              <a:t>: </a:t>
            </a:r>
            <a:r>
              <a:rPr lang="en-GB" sz="2000" dirty="0" err="1"/>
              <a:t>En</a:t>
            </a:r>
            <a:r>
              <a:rPr lang="en-GB" sz="2000" dirty="0"/>
              <a:t> K-Means, usar la </a:t>
            </a:r>
            <a:r>
              <a:rPr lang="en-GB" sz="2000" dirty="0" err="1"/>
              <a:t>ubicación</a:t>
            </a:r>
            <a:r>
              <a:rPr lang="en-GB" sz="2000" dirty="0"/>
              <a:t> de los </a:t>
            </a:r>
            <a:r>
              <a:rPr lang="en-GB" sz="2000" dirty="0" err="1"/>
              <a:t>centroides</a:t>
            </a:r>
            <a:r>
              <a:rPr lang="en-GB" sz="2000" dirty="0"/>
              <a:t> y las </a:t>
            </a:r>
            <a:r>
              <a:rPr lang="en-GB" sz="2000" dirty="0" err="1"/>
              <a:t>distancias</a:t>
            </a:r>
            <a:r>
              <a:rPr lang="en-GB" sz="2000" dirty="0"/>
              <a:t> y </a:t>
            </a:r>
            <a:r>
              <a:rPr lang="en-GB" sz="2000" dirty="0" err="1"/>
              <a:t>en</a:t>
            </a:r>
            <a:r>
              <a:rPr lang="en-GB" sz="2000" dirty="0"/>
              <a:t> PCA los pesos de las variables para </a:t>
            </a:r>
            <a:r>
              <a:rPr lang="en-GB" sz="2000" dirty="0" err="1"/>
              <a:t>saber</a:t>
            </a:r>
            <a:r>
              <a:rPr lang="en-GB" sz="2000" dirty="0"/>
              <a:t> </a:t>
            </a:r>
            <a:r>
              <a:rPr lang="en-GB" sz="2000" dirty="0" err="1"/>
              <a:t>si</a:t>
            </a:r>
            <a:r>
              <a:rPr lang="en-GB" sz="2000" dirty="0"/>
              <a:t> </a:t>
            </a:r>
            <a:r>
              <a:rPr lang="en-GB" sz="2000" dirty="0" err="1"/>
              <a:t>todo</a:t>
            </a:r>
            <a:r>
              <a:rPr lang="en-GB" sz="2000" dirty="0"/>
              <a:t> </a:t>
            </a:r>
            <a:r>
              <a:rPr lang="en-GB" sz="2000" dirty="0" err="1"/>
              <a:t>está</a:t>
            </a:r>
            <a:r>
              <a:rPr lang="en-GB" sz="2000" dirty="0"/>
              <a:t> </a:t>
            </a:r>
            <a:r>
              <a:rPr lang="en-GB" sz="2000" dirty="0" err="1"/>
              <a:t>funcionando</a:t>
            </a:r>
            <a:r>
              <a:rPr lang="en-GB" sz="2000" dirty="0"/>
              <a:t> </a:t>
            </a:r>
            <a:r>
              <a:rPr lang="en-GB" sz="2000" dirty="0" err="1"/>
              <a:t>adecuadamente</a:t>
            </a:r>
            <a:r>
              <a:rPr lang="en-GB" sz="2000" dirty="0"/>
              <a:t>.</a:t>
            </a:r>
            <a:endParaRPr lang="en-GB" sz="2000" b="1" dirty="0"/>
          </a:p>
          <a:p>
            <a:pPr marL="742950" lvl="1" indent="-285750">
              <a:buFont typeface="Arial" panose="020B0604020202020204" pitchFamily="34" charset="0"/>
              <a:buChar char="•"/>
            </a:pPr>
            <a:endParaRPr lang="es-ES" dirty="0"/>
          </a:p>
        </p:txBody>
      </p:sp>
      <mc:AlternateContent xmlns:mc="http://schemas.openxmlformats.org/markup-compatibility/2006">
        <mc:Choice xmlns:p14="http://schemas.microsoft.com/office/powerpoint/2010/main" Requires="p14">
          <p:contentPart p14:bwMode="auto" r:id="rId3">
            <p14:nvContentPartPr>
              <p14:cNvPr id="4" name="Entrada de lápiz 3">
                <a:extLst>
                  <a:ext uri="{FF2B5EF4-FFF2-40B4-BE49-F238E27FC236}">
                    <a16:creationId xmlns:a16="http://schemas.microsoft.com/office/drawing/2014/main" id="{99991FB4-6481-01B4-9F62-E0D36C84332A}"/>
                  </a:ext>
                </a:extLst>
              </p14:cNvPr>
              <p14:cNvContentPartPr/>
              <p14:nvPr/>
            </p14:nvContentPartPr>
            <p14:xfrm>
              <a:off x="1649880" y="3597840"/>
              <a:ext cx="8924400" cy="1594440"/>
            </p14:xfrm>
          </p:contentPart>
        </mc:Choice>
        <mc:Fallback>
          <p:pic>
            <p:nvPicPr>
              <p:cNvPr id="4" name="Entrada de lápiz 3">
                <a:extLst>
                  <a:ext uri="{FF2B5EF4-FFF2-40B4-BE49-F238E27FC236}">
                    <a16:creationId xmlns:a16="http://schemas.microsoft.com/office/drawing/2014/main" id="{99991FB4-6481-01B4-9F62-E0D36C84332A}"/>
                  </a:ext>
                </a:extLst>
              </p:cNvPr>
              <p:cNvPicPr/>
              <p:nvPr/>
            </p:nvPicPr>
            <p:blipFill>
              <a:blip r:embed="rId4"/>
              <a:stretch>
                <a:fillRect/>
              </a:stretch>
            </p:blipFill>
            <p:spPr>
              <a:xfrm>
                <a:off x="1640520" y="3588480"/>
                <a:ext cx="8943120" cy="1613160"/>
              </a:xfrm>
              <a:prstGeom prst="rect">
                <a:avLst/>
              </a:prstGeom>
            </p:spPr>
          </p:pic>
        </mc:Fallback>
      </mc:AlternateContent>
    </p:spTree>
    <p:extLst>
      <p:ext uri="{BB962C8B-B14F-4D97-AF65-F5344CB8AC3E}">
        <p14:creationId xmlns:p14="http://schemas.microsoft.com/office/powerpoint/2010/main" val="335680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695400" y="270646"/>
            <a:ext cx="10990593"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r>
              <a:rPr lang="es-ES" sz="28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695399" y="1774399"/>
            <a:ext cx="10990593" cy="1569660"/>
          </a:xfrm>
          <a:prstGeom prst="rect">
            <a:avLst/>
          </a:prstGeom>
          <a:noFill/>
        </p:spPr>
        <p:txBody>
          <a:bodyPr wrap="square" rtlCol="0">
            <a:spAutoFit/>
          </a:bodyPr>
          <a:lstStyle/>
          <a:p>
            <a:r>
              <a:rPr lang="en-GB" sz="2000" b="1" dirty="0" err="1"/>
              <a:t>Método</a:t>
            </a:r>
            <a:r>
              <a:rPr lang="en-GB" sz="2000" b="1" dirty="0"/>
              <a:t> del </a:t>
            </a:r>
            <a:r>
              <a:rPr lang="en-GB" sz="2000" b="1" dirty="0" err="1"/>
              <a:t>Codo</a:t>
            </a:r>
            <a:r>
              <a:rPr lang="en-GB" sz="2000" b="1" dirty="0"/>
              <a:t>: </a:t>
            </a:r>
            <a:r>
              <a:rPr lang="en-GB" sz="2000" dirty="0" err="1"/>
              <a:t>Definir</a:t>
            </a:r>
            <a:r>
              <a:rPr lang="en-GB" sz="2000" dirty="0"/>
              <a:t> una </a:t>
            </a:r>
            <a:r>
              <a:rPr lang="en-GB" sz="2000" dirty="0" err="1"/>
              <a:t>métrica</a:t>
            </a:r>
            <a:r>
              <a:rPr lang="en-GB" sz="2000" dirty="0"/>
              <a:t> interna del </a:t>
            </a:r>
            <a:r>
              <a:rPr lang="en-GB" sz="2000" dirty="0" err="1"/>
              <a:t>modelo</a:t>
            </a:r>
            <a:r>
              <a:rPr lang="en-GB" sz="2000" dirty="0"/>
              <a:t> y </a:t>
            </a:r>
            <a:r>
              <a:rPr lang="en-GB" sz="2000" dirty="0" err="1"/>
              <a:t>estudiar</a:t>
            </a:r>
            <a:r>
              <a:rPr lang="en-GB" sz="2000" dirty="0"/>
              <a:t> </a:t>
            </a:r>
            <a:r>
              <a:rPr lang="en-GB" sz="2000" dirty="0" err="1"/>
              <a:t>su</a:t>
            </a:r>
            <a:r>
              <a:rPr lang="en-GB" sz="2000" dirty="0"/>
              <a:t> </a:t>
            </a:r>
            <a:r>
              <a:rPr lang="en-GB" sz="2000" dirty="0" err="1"/>
              <a:t>variación</a:t>
            </a:r>
            <a:r>
              <a:rPr lang="en-GB" sz="2000" dirty="0"/>
              <a:t> a </a:t>
            </a:r>
            <a:r>
              <a:rPr lang="en-GB" sz="2000" dirty="0" err="1"/>
              <a:t>medida</a:t>
            </a:r>
            <a:r>
              <a:rPr lang="en-GB" sz="2000" dirty="0"/>
              <a:t> que </a:t>
            </a:r>
            <a:r>
              <a:rPr lang="en-GB" sz="2000" dirty="0" err="1"/>
              <a:t>diferentes</a:t>
            </a:r>
            <a:r>
              <a:rPr lang="en-GB" sz="2000" dirty="0"/>
              <a:t> </a:t>
            </a:r>
            <a:r>
              <a:rPr lang="en-GB" sz="2000" dirty="0" err="1"/>
              <a:t>hiperparámetros</a:t>
            </a:r>
            <a:r>
              <a:rPr lang="en-GB" sz="2000" dirty="0"/>
              <a:t> son </a:t>
            </a:r>
            <a:r>
              <a:rPr lang="en-GB" sz="2000" dirty="0" err="1"/>
              <a:t>modificados</a:t>
            </a:r>
            <a:r>
              <a:rPr lang="en-GB" sz="2000" dirty="0"/>
              <a:t>. Se </a:t>
            </a:r>
            <a:r>
              <a:rPr lang="en-GB" sz="2000" dirty="0" err="1"/>
              <a:t>busca</a:t>
            </a:r>
            <a:r>
              <a:rPr lang="en-GB" sz="2000" dirty="0"/>
              <a:t> el primer punto de major </a:t>
            </a:r>
            <a:r>
              <a:rPr lang="en-GB" sz="2000" dirty="0" err="1"/>
              <a:t>previo</a:t>
            </a:r>
            <a:r>
              <a:rPr lang="en-GB" sz="2000" dirty="0"/>
              <a:t> a la </a:t>
            </a:r>
            <a:r>
              <a:rPr lang="en-GB" sz="2000" dirty="0" err="1"/>
              <a:t>estabilización</a:t>
            </a:r>
            <a:r>
              <a:rPr lang="en-GB" sz="2000" dirty="0"/>
              <a:t>.</a:t>
            </a:r>
          </a:p>
          <a:p>
            <a:pPr marL="742950" lvl="1" indent="-285750">
              <a:buFont typeface="Arial" panose="020B0604020202020204" pitchFamily="34" charset="0"/>
              <a:buChar char="•"/>
            </a:pPr>
            <a:endParaRPr lang="en-GB" dirty="0"/>
          </a:p>
          <a:p>
            <a:pPr lvl="1"/>
            <a:endParaRPr lang="en-GB" dirty="0"/>
          </a:p>
        </p:txBody>
      </p:sp>
      <p:pic>
        <p:nvPicPr>
          <p:cNvPr id="4" name="Picture 2" descr="Elbow Method">
            <a:extLst>
              <a:ext uri="{FF2B5EF4-FFF2-40B4-BE49-F238E27FC236}">
                <a16:creationId xmlns:a16="http://schemas.microsoft.com/office/drawing/2014/main" id="{7B2AECFC-945A-4B97-8415-B5127330CA6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45" t="5490" r="5798" b="8166"/>
          <a:stretch/>
        </p:blipFill>
        <p:spPr bwMode="auto">
          <a:xfrm>
            <a:off x="1389395" y="3645025"/>
            <a:ext cx="3785980" cy="248045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48E1B1F-62CB-447B-AF6F-FFEC16072BD5}"/>
              </a:ext>
            </a:extLst>
          </p:cNvPr>
          <p:cNvPicPr>
            <a:picLocks noChangeAspect="1"/>
          </p:cNvPicPr>
          <p:nvPr/>
        </p:nvPicPr>
        <p:blipFill>
          <a:blip r:embed="rId4"/>
          <a:stretch>
            <a:fillRect/>
          </a:stretch>
        </p:blipFill>
        <p:spPr>
          <a:xfrm>
            <a:off x="6828164" y="3645025"/>
            <a:ext cx="3848357" cy="2480458"/>
          </a:xfrm>
          <a:prstGeom prst="rect">
            <a:avLst/>
          </a:prstGeom>
        </p:spPr>
      </p:pic>
      <p:sp>
        <p:nvSpPr>
          <p:cNvPr id="8" name="CuadroTexto 7">
            <a:extLst>
              <a:ext uri="{FF2B5EF4-FFF2-40B4-BE49-F238E27FC236}">
                <a16:creationId xmlns:a16="http://schemas.microsoft.com/office/drawing/2014/main" id="{0C32286C-0320-4E58-986C-3A7B235B8865}"/>
              </a:ext>
            </a:extLst>
          </p:cNvPr>
          <p:cNvSpPr txBox="1"/>
          <p:nvPr/>
        </p:nvSpPr>
        <p:spPr>
          <a:xfrm>
            <a:off x="2639616" y="3068960"/>
            <a:ext cx="1282829" cy="400110"/>
          </a:xfrm>
          <a:prstGeom prst="rect">
            <a:avLst/>
          </a:prstGeom>
          <a:noFill/>
        </p:spPr>
        <p:txBody>
          <a:bodyPr wrap="square" rtlCol="0">
            <a:spAutoFit/>
          </a:bodyPr>
          <a:lstStyle/>
          <a:p>
            <a:r>
              <a:rPr lang="es-ES" sz="2000" b="1" dirty="0" err="1"/>
              <a:t>Clustering</a:t>
            </a:r>
            <a:endParaRPr lang="en-GB" sz="2000" b="1" dirty="0"/>
          </a:p>
        </p:txBody>
      </p:sp>
      <p:sp>
        <p:nvSpPr>
          <p:cNvPr id="9" name="CuadroTexto 8">
            <a:extLst>
              <a:ext uri="{FF2B5EF4-FFF2-40B4-BE49-F238E27FC236}">
                <a16:creationId xmlns:a16="http://schemas.microsoft.com/office/drawing/2014/main" id="{ADF19430-2E26-408C-8305-89BB1D4318FE}"/>
              </a:ext>
            </a:extLst>
          </p:cNvPr>
          <p:cNvSpPr txBox="1"/>
          <p:nvPr/>
        </p:nvSpPr>
        <p:spPr>
          <a:xfrm>
            <a:off x="7290173" y="3068960"/>
            <a:ext cx="2924337" cy="400110"/>
          </a:xfrm>
          <a:prstGeom prst="rect">
            <a:avLst/>
          </a:prstGeom>
          <a:noFill/>
        </p:spPr>
        <p:txBody>
          <a:bodyPr wrap="square" rtlCol="0">
            <a:spAutoFit/>
          </a:bodyPr>
          <a:lstStyle/>
          <a:p>
            <a:r>
              <a:rPr lang="es-ES" sz="2000" b="1" dirty="0" err="1"/>
              <a:t>Dimensionality</a:t>
            </a:r>
            <a:r>
              <a:rPr lang="es-ES" sz="2000" b="1" dirty="0"/>
              <a:t> </a:t>
            </a:r>
            <a:r>
              <a:rPr lang="es-ES" sz="2000" b="1" dirty="0" err="1"/>
              <a:t>Reduction</a:t>
            </a:r>
            <a:endParaRPr lang="en-GB" sz="2000" b="1" dirty="0"/>
          </a:p>
        </p:txBody>
      </p:sp>
      <mc:AlternateContent xmlns:mc="http://schemas.openxmlformats.org/markup-compatibility/2006">
        <mc:Choice xmlns:p14="http://schemas.microsoft.com/office/powerpoint/2010/main" Requires="p14">
          <p:contentPart p14:bwMode="auto" r:id="rId5">
            <p14:nvContentPartPr>
              <p14:cNvPr id="5" name="Entrada de lápiz 4">
                <a:extLst>
                  <a:ext uri="{FF2B5EF4-FFF2-40B4-BE49-F238E27FC236}">
                    <a16:creationId xmlns:a16="http://schemas.microsoft.com/office/drawing/2014/main" id="{40450886-93AE-1136-8952-E955E2583469}"/>
                  </a:ext>
                </a:extLst>
              </p14:cNvPr>
              <p14:cNvContentPartPr/>
              <p14:nvPr/>
            </p14:nvContentPartPr>
            <p14:xfrm>
              <a:off x="700920" y="2451600"/>
              <a:ext cx="5083200" cy="3971880"/>
            </p14:xfrm>
          </p:contentPart>
        </mc:Choice>
        <mc:Fallback>
          <p:pic>
            <p:nvPicPr>
              <p:cNvPr id="5" name="Entrada de lápiz 4">
                <a:extLst>
                  <a:ext uri="{FF2B5EF4-FFF2-40B4-BE49-F238E27FC236}">
                    <a16:creationId xmlns:a16="http://schemas.microsoft.com/office/drawing/2014/main" id="{40450886-93AE-1136-8952-E955E2583469}"/>
                  </a:ext>
                </a:extLst>
              </p:cNvPr>
              <p:cNvPicPr/>
              <p:nvPr/>
            </p:nvPicPr>
            <p:blipFill>
              <a:blip r:embed="rId6"/>
              <a:stretch>
                <a:fillRect/>
              </a:stretch>
            </p:blipFill>
            <p:spPr>
              <a:xfrm>
                <a:off x="691560" y="2442240"/>
                <a:ext cx="5101920" cy="3990600"/>
              </a:xfrm>
              <a:prstGeom prst="rect">
                <a:avLst/>
              </a:prstGeom>
            </p:spPr>
          </p:pic>
        </mc:Fallback>
      </mc:AlternateContent>
    </p:spTree>
    <p:extLst>
      <p:ext uri="{BB962C8B-B14F-4D97-AF65-F5344CB8AC3E}">
        <p14:creationId xmlns:p14="http://schemas.microsoft.com/office/powerpoint/2010/main" val="398924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858163" y="198638"/>
            <a:ext cx="10494421"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1.4</a:t>
            </a:r>
          </a:p>
          <a:p>
            <a:pPr algn="ctr"/>
            <a:r>
              <a:rPr lang="es-ES" sz="24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858163" y="1364575"/>
            <a:ext cx="10494421" cy="1261884"/>
          </a:xfrm>
          <a:prstGeom prst="rect">
            <a:avLst/>
          </a:prstGeom>
          <a:noFill/>
        </p:spPr>
        <p:txBody>
          <a:bodyPr wrap="square" rtlCol="0">
            <a:spAutoFit/>
          </a:bodyPr>
          <a:lstStyle/>
          <a:p>
            <a:r>
              <a:rPr lang="en-GB" sz="2000" b="1" dirty="0" err="1"/>
              <a:t>Interpretación</a:t>
            </a:r>
            <a:r>
              <a:rPr lang="en-GB" sz="2000" b="1" dirty="0"/>
              <a:t> de </a:t>
            </a:r>
            <a:r>
              <a:rPr lang="en-GB" sz="2000" b="1" dirty="0" err="1"/>
              <a:t>parámetros</a:t>
            </a:r>
            <a:r>
              <a:rPr lang="en-GB" sz="2000" b="1" dirty="0"/>
              <a:t> de </a:t>
            </a:r>
            <a:r>
              <a:rPr lang="en-GB" sz="2000" b="1" dirty="0" err="1"/>
              <a:t>modelo</a:t>
            </a:r>
            <a:r>
              <a:rPr lang="en-GB" sz="2000" b="1" dirty="0"/>
              <a:t>: </a:t>
            </a:r>
            <a:r>
              <a:rPr lang="en-GB" sz="2000" dirty="0" err="1"/>
              <a:t>En</a:t>
            </a:r>
            <a:r>
              <a:rPr lang="en-GB" sz="2000" dirty="0"/>
              <a:t> K-Means, usar la </a:t>
            </a:r>
            <a:r>
              <a:rPr lang="en-GB" sz="2000" dirty="0" err="1"/>
              <a:t>ubicación</a:t>
            </a:r>
            <a:r>
              <a:rPr lang="en-GB" sz="2000" dirty="0"/>
              <a:t> de los </a:t>
            </a:r>
            <a:r>
              <a:rPr lang="en-GB" sz="2000" dirty="0" err="1"/>
              <a:t>centroides</a:t>
            </a:r>
            <a:r>
              <a:rPr lang="en-GB" sz="2000" dirty="0"/>
              <a:t> y las </a:t>
            </a:r>
            <a:r>
              <a:rPr lang="en-GB" sz="2000" dirty="0" err="1"/>
              <a:t>distancias</a:t>
            </a:r>
            <a:r>
              <a:rPr lang="en-GB" sz="2000" dirty="0"/>
              <a:t> y </a:t>
            </a:r>
            <a:r>
              <a:rPr lang="en-GB" sz="2000" dirty="0" err="1"/>
              <a:t>en</a:t>
            </a:r>
            <a:r>
              <a:rPr lang="en-GB" sz="2000" dirty="0"/>
              <a:t> PCA los pesos de las variables para </a:t>
            </a:r>
            <a:r>
              <a:rPr lang="en-GB" sz="2000" dirty="0" err="1"/>
              <a:t>saber</a:t>
            </a:r>
            <a:r>
              <a:rPr lang="en-GB" sz="2000" dirty="0"/>
              <a:t> </a:t>
            </a:r>
            <a:r>
              <a:rPr lang="en-GB" sz="2000" dirty="0" err="1"/>
              <a:t>si</a:t>
            </a:r>
            <a:r>
              <a:rPr lang="en-GB" sz="2000" dirty="0"/>
              <a:t> </a:t>
            </a:r>
            <a:r>
              <a:rPr lang="en-GB" sz="2000" dirty="0" err="1"/>
              <a:t>todo</a:t>
            </a:r>
            <a:r>
              <a:rPr lang="en-GB" sz="2000" dirty="0"/>
              <a:t> </a:t>
            </a:r>
            <a:r>
              <a:rPr lang="en-GB" sz="2000" dirty="0" err="1"/>
              <a:t>está</a:t>
            </a:r>
            <a:r>
              <a:rPr lang="en-GB" sz="2000" dirty="0"/>
              <a:t> </a:t>
            </a:r>
            <a:r>
              <a:rPr lang="en-GB" sz="2000" dirty="0" err="1"/>
              <a:t>funcionando</a:t>
            </a:r>
            <a:r>
              <a:rPr lang="en-GB" sz="2000" dirty="0"/>
              <a:t> </a:t>
            </a:r>
            <a:r>
              <a:rPr lang="en-GB" sz="2000" dirty="0" err="1"/>
              <a:t>adecuadamente</a:t>
            </a:r>
            <a:r>
              <a:rPr lang="en-GB" sz="2000" dirty="0"/>
              <a:t>.</a:t>
            </a:r>
            <a:endParaRPr lang="en-GB" sz="2000" b="1" dirty="0"/>
          </a:p>
          <a:p>
            <a:pPr marL="742950" lvl="1" indent="-285750">
              <a:buFont typeface="Arial" panose="020B0604020202020204" pitchFamily="34" charset="0"/>
              <a:buChar char="•"/>
            </a:pPr>
            <a:endParaRPr lang="en-GB" dirty="0"/>
          </a:p>
          <a:p>
            <a:pPr lvl="1"/>
            <a:endParaRPr lang="en-GB" dirty="0"/>
          </a:p>
        </p:txBody>
      </p:sp>
      <p:sp>
        <p:nvSpPr>
          <p:cNvPr id="8" name="CuadroTexto 7">
            <a:extLst>
              <a:ext uri="{FF2B5EF4-FFF2-40B4-BE49-F238E27FC236}">
                <a16:creationId xmlns:a16="http://schemas.microsoft.com/office/drawing/2014/main" id="{0C32286C-0320-4E58-986C-3A7B235B8865}"/>
              </a:ext>
            </a:extLst>
          </p:cNvPr>
          <p:cNvSpPr txBox="1"/>
          <p:nvPr/>
        </p:nvSpPr>
        <p:spPr>
          <a:xfrm>
            <a:off x="2454813" y="3028890"/>
            <a:ext cx="1282829" cy="400110"/>
          </a:xfrm>
          <a:prstGeom prst="rect">
            <a:avLst/>
          </a:prstGeom>
          <a:noFill/>
        </p:spPr>
        <p:txBody>
          <a:bodyPr wrap="square" rtlCol="0">
            <a:spAutoFit/>
          </a:bodyPr>
          <a:lstStyle/>
          <a:p>
            <a:r>
              <a:rPr lang="es-ES" sz="2000" b="1" dirty="0" err="1"/>
              <a:t>Clustering</a:t>
            </a:r>
            <a:endParaRPr lang="en-GB" b="1" dirty="0"/>
          </a:p>
        </p:txBody>
      </p:sp>
      <p:sp>
        <p:nvSpPr>
          <p:cNvPr id="9" name="CuadroTexto 8">
            <a:extLst>
              <a:ext uri="{FF2B5EF4-FFF2-40B4-BE49-F238E27FC236}">
                <a16:creationId xmlns:a16="http://schemas.microsoft.com/office/drawing/2014/main" id="{ADF19430-2E26-408C-8305-89BB1D4318FE}"/>
              </a:ext>
            </a:extLst>
          </p:cNvPr>
          <p:cNvSpPr txBox="1"/>
          <p:nvPr/>
        </p:nvSpPr>
        <p:spPr>
          <a:xfrm>
            <a:off x="7706806" y="3083920"/>
            <a:ext cx="3456384" cy="400110"/>
          </a:xfrm>
          <a:prstGeom prst="rect">
            <a:avLst/>
          </a:prstGeom>
          <a:noFill/>
        </p:spPr>
        <p:txBody>
          <a:bodyPr wrap="square" rtlCol="0">
            <a:spAutoFit/>
          </a:bodyPr>
          <a:lstStyle/>
          <a:p>
            <a:r>
              <a:rPr lang="es-ES" sz="2000" b="1" dirty="0"/>
              <a:t>Reducción Dimensionalidad</a:t>
            </a:r>
            <a:endParaRPr lang="en-GB" sz="2000" b="1" dirty="0"/>
          </a:p>
        </p:txBody>
      </p:sp>
      <p:pic>
        <p:nvPicPr>
          <p:cNvPr id="10" name="Imagen 9">
            <a:extLst>
              <a:ext uri="{FF2B5EF4-FFF2-40B4-BE49-F238E27FC236}">
                <a16:creationId xmlns:a16="http://schemas.microsoft.com/office/drawing/2014/main" id="{7C2026F7-71E9-4E21-8EF5-E517F6451F57}"/>
              </a:ext>
            </a:extLst>
          </p:cNvPr>
          <p:cNvPicPr>
            <a:picLocks noChangeAspect="1"/>
          </p:cNvPicPr>
          <p:nvPr/>
        </p:nvPicPr>
        <p:blipFill rotWithShape="1">
          <a:blip r:embed="rId3"/>
          <a:srcRect b="49820"/>
          <a:stretch/>
        </p:blipFill>
        <p:spPr>
          <a:xfrm>
            <a:off x="335360" y="3655745"/>
            <a:ext cx="5521737" cy="2692243"/>
          </a:xfrm>
          <a:prstGeom prst="rect">
            <a:avLst/>
          </a:prstGeom>
        </p:spPr>
      </p:pic>
      <p:pic>
        <p:nvPicPr>
          <p:cNvPr id="2050" name="Picture 2">
            <a:extLst>
              <a:ext uri="{FF2B5EF4-FFF2-40B4-BE49-F238E27FC236}">
                <a16:creationId xmlns:a16="http://schemas.microsoft.com/office/drawing/2014/main" id="{E3739A48-6D86-4F18-A58F-C5A0C6A2C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670" y="3655745"/>
            <a:ext cx="5401500" cy="26699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4" name="Entrada de lápiz 3">
                <a:extLst>
                  <a:ext uri="{FF2B5EF4-FFF2-40B4-BE49-F238E27FC236}">
                    <a16:creationId xmlns:a16="http://schemas.microsoft.com/office/drawing/2014/main" id="{542E8AC8-B2CC-3E67-50AB-C0DEE3CFC6CD}"/>
                  </a:ext>
                </a:extLst>
              </p14:cNvPr>
              <p14:cNvContentPartPr/>
              <p14:nvPr/>
            </p14:nvContentPartPr>
            <p14:xfrm>
              <a:off x="1746000" y="2140200"/>
              <a:ext cx="7309080" cy="4181040"/>
            </p14:xfrm>
          </p:contentPart>
        </mc:Choice>
        <mc:Fallback>
          <p:pic>
            <p:nvPicPr>
              <p:cNvPr id="4" name="Entrada de lápiz 3">
                <a:extLst>
                  <a:ext uri="{FF2B5EF4-FFF2-40B4-BE49-F238E27FC236}">
                    <a16:creationId xmlns:a16="http://schemas.microsoft.com/office/drawing/2014/main" id="{542E8AC8-B2CC-3E67-50AB-C0DEE3CFC6CD}"/>
                  </a:ext>
                </a:extLst>
              </p:cNvPr>
              <p:cNvPicPr/>
              <p:nvPr/>
            </p:nvPicPr>
            <p:blipFill>
              <a:blip r:embed="rId6"/>
              <a:stretch>
                <a:fillRect/>
              </a:stretch>
            </p:blipFill>
            <p:spPr>
              <a:xfrm>
                <a:off x="1736640" y="2130840"/>
                <a:ext cx="7327800" cy="4199760"/>
              </a:xfrm>
              <a:prstGeom prst="rect">
                <a:avLst/>
              </a:prstGeom>
            </p:spPr>
          </p:pic>
        </mc:Fallback>
      </mc:AlternateContent>
    </p:spTree>
    <p:extLst>
      <p:ext uri="{BB962C8B-B14F-4D97-AF65-F5344CB8AC3E}">
        <p14:creationId xmlns:p14="http://schemas.microsoft.com/office/powerpoint/2010/main" val="4198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Introducción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359696" y="2564904"/>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1.5</a:t>
            </a:r>
          </a:p>
          <a:p>
            <a:pPr algn="ctr"/>
            <a:endParaRPr lang="es-ES" sz="2800" dirty="0"/>
          </a:p>
          <a:p>
            <a:pPr algn="ctr"/>
            <a:r>
              <a:rPr lang="es-ES" sz="2800" dirty="0"/>
              <a:t>Equilibrio sesgo-varianza</a:t>
            </a:r>
          </a:p>
        </p:txBody>
      </p:sp>
    </p:spTree>
    <p:extLst>
      <p:ext uri="{BB962C8B-B14F-4D97-AF65-F5344CB8AC3E}">
        <p14:creationId xmlns:p14="http://schemas.microsoft.com/office/powerpoint/2010/main" val="381252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695401" y="270647"/>
            <a:ext cx="10513168"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1.5</a:t>
            </a:r>
          </a:p>
          <a:p>
            <a:pPr algn="ctr"/>
            <a:r>
              <a:rPr lang="es-ES" sz="2800" dirty="0"/>
              <a:t>Equilibrio sesgo-varianza</a:t>
            </a:r>
          </a:p>
        </p:txBody>
      </p:sp>
      <p:sp>
        <p:nvSpPr>
          <p:cNvPr id="11" name="CuadroTexto 10">
            <a:extLst>
              <a:ext uri="{FF2B5EF4-FFF2-40B4-BE49-F238E27FC236}">
                <a16:creationId xmlns:a16="http://schemas.microsoft.com/office/drawing/2014/main" id="{AAC1C413-0AB7-438A-A323-BA3E07192467}"/>
              </a:ext>
            </a:extLst>
          </p:cNvPr>
          <p:cNvSpPr txBox="1"/>
          <p:nvPr/>
        </p:nvSpPr>
        <p:spPr>
          <a:xfrm>
            <a:off x="551384" y="1268760"/>
            <a:ext cx="11475902" cy="400110"/>
          </a:xfrm>
          <a:prstGeom prst="rect">
            <a:avLst/>
          </a:prstGeom>
          <a:noFill/>
        </p:spPr>
        <p:txBody>
          <a:bodyPr wrap="square" rtlCol="0">
            <a:spAutoFit/>
          </a:bodyPr>
          <a:lstStyle/>
          <a:p>
            <a:r>
              <a:rPr lang="es-ES" sz="2000" dirty="0"/>
              <a:t>Al igual que sucede con el aprendizaje supervisado, existen los conceptos de </a:t>
            </a:r>
            <a:r>
              <a:rPr lang="es-ES" sz="2000" dirty="0" err="1"/>
              <a:t>overfitting</a:t>
            </a:r>
            <a:r>
              <a:rPr lang="es-ES" sz="2000" dirty="0"/>
              <a:t> y </a:t>
            </a:r>
            <a:r>
              <a:rPr lang="es-ES" sz="2000" dirty="0" err="1"/>
              <a:t>underfitting</a:t>
            </a:r>
            <a:r>
              <a:rPr lang="es-ES" sz="2000" dirty="0"/>
              <a:t> </a:t>
            </a:r>
            <a:endParaRPr lang="en-GB" sz="2000" dirty="0"/>
          </a:p>
        </p:txBody>
      </p:sp>
      <p:pic>
        <p:nvPicPr>
          <p:cNvPr id="4098" name="Picture 2" descr="16 Clustering by finding centers: k-means - Machine Learning with R, the  tidyverse, and mlr">
            <a:extLst>
              <a:ext uri="{FF2B5EF4-FFF2-40B4-BE49-F238E27FC236}">
                <a16:creationId xmlns:a16="http://schemas.microsoft.com/office/drawing/2014/main" id="{81D9FC69-F6EE-4DF7-AFB2-7F6EF609C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3776265"/>
            <a:ext cx="6573777" cy="240350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9214571-B08D-4C0F-B554-2F1A81DCAE36}"/>
              </a:ext>
            </a:extLst>
          </p:cNvPr>
          <p:cNvSpPr txBox="1"/>
          <p:nvPr/>
        </p:nvSpPr>
        <p:spPr>
          <a:xfrm>
            <a:off x="551384" y="2060848"/>
            <a:ext cx="10971846" cy="1323439"/>
          </a:xfrm>
          <a:prstGeom prst="rect">
            <a:avLst/>
          </a:prstGeom>
          <a:noFill/>
        </p:spPr>
        <p:txBody>
          <a:bodyPr wrap="square" rtlCol="0">
            <a:spAutoFit/>
          </a:bodyPr>
          <a:lstStyle/>
          <a:p>
            <a:r>
              <a:rPr lang="es-ES" sz="2000" dirty="0"/>
              <a:t>En el caso del </a:t>
            </a:r>
            <a:r>
              <a:rPr lang="es-ES" sz="2000" dirty="0" err="1"/>
              <a:t>clustering</a:t>
            </a:r>
            <a:r>
              <a:rPr lang="es-ES" sz="2000" dirty="0"/>
              <a:t>, el </a:t>
            </a:r>
            <a:r>
              <a:rPr lang="es-ES" sz="2000" dirty="0" err="1"/>
              <a:t>overfitting</a:t>
            </a:r>
            <a:r>
              <a:rPr lang="es-ES" sz="2000" dirty="0"/>
              <a:t> corresponde a la formación de </a:t>
            </a:r>
            <a:r>
              <a:rPr lang="es-ES" sz="2000" dirty="0" err="1"/>
              <a:t>clusters</a:t>
            </a:r>
            <a:r>
              <a:rPr lang="es-ES" sz="2000" dirty="0"/>
              <a:t> excesivamente particulares, perdiéndose así la generalidad esperada en un nuevo conjunto de test.</a:t>
            </a:r>
          </a:p>
          <a:p>
            <a:endParaRPr lang="es-ES" sz="2000" dirty="0"/>
          </a:p>
          <a:p>
            <a:r>
              <a:rPr lang="es-ES" sz="2000" dirty="0"/>
              <a:t>El caso más claro y trivial sería aquel en el cual cada punto representa un </a:t>
            </a:r>
            <a:r>
              <a:rPr lang="es-ES" sz="2000" dirty="0" err="1"/>
              <a:t>cluster</a:t>
            </a:r>
            <a:r>
              <a:rPr lang="es-ES" sz="2000" dirty="0"/>
              <a:t>.</a:t>
            </a:r>
          </a:p>
        </p:txBody>
      </p:sp>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EAFC2942-2A82-C0F7-6692-5A05A3B097FB}"/>
                  </a:ext>
                </a:extLst>
              </p14:cNvPr>
              <p14:cNvContentPartPr/>
              <p14:nvPr/>
            </p14:nvContentPartPr>
            <p14:xfrm>
              <a:off x="5069160" y="3576960"/>
              <a:ext cx="1247040" cy="578880"/>
            </p14:xfrm>
          </p:contentPart>
        </mc:Choice>
        <mc:Fallback>
          <p:pic>
            <p:nvPicPr>
              <p:cNvPr id="3" name="Entrada de lápiz 2">
                <a:extLst>
                  <a:ext uri="{FF2B5EF4-FFF2-40B4-BE49-F238E27FC236}">
                    <a16:creationId xmlns:a16="http://schemas.microsoft.com/office/drawing/2014/main" id="{EAFC2942-2A82-C0F7-6692-5A05A3B097FB}"/>
                  </a:ext>
                </a:extLst>
              </p:cNvPr>
              <p:cNvPicPr/>
              <p:nvPr/>
            </p:nvPicPr>
            <p:blipFill>
              <a:blip r:embed="rId5"/>
              <a:stretch>
                <a:fillRect/>
              </a:stretch>
            </p:blipFill>
            <p:spPr>
              <a:xfrm>
                <a:off x="5059800" y="3567600"/>
                <a:ext cx="1265760" cy="597600"/>
              </a:xfrm>
              <a:prstGeom prst="rect">
                <a:avLst/>
              </a:prstGeom>
            </p:spPr>
          </p:pic>
        </mc:Fallback>
      </mc:AlternateContent>
    </p:spTree>
    <p:extLst>
      <p:ext uri="{BB962C8B-B14F-4D97-AF65-F5344CB8AC3E}">
        <p14:creationId xmlns:p14="http://schemas.microsoft.com/office/powerpoint/2010/main" val="4062519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827831"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a:t>
            </a:r>
            <a:r>
              <a:rPr lang="es-ES" sz="2400" dirty="0"/>
              <a:t> 1.5</a:t>
            </a:r>
          </a:p>
          <a:p>
            <a:pPr algn="ctr"/>
            <a:r>
              <a:rPr lang="es-ES" sz="2400" dirty="0"/>
              <a:t>Equilibrio </a:t>
            </a:r>
            <a:r>
              <a:rPr lang="es-ES" sz="2800" dirty="0"/>
              <a:t>sesgo-varianza</a:t>
            </a:r>
            <a:endParaRPr lang="es-ES" sz="2400" dirty="0"/>
          </a:p>
        </p:txBody>
      </p:sp>
      <p:sp>
        <p:nvSpPr>
          <p:cNvPr id="3" name="CuadroTexto 2">
            <a:extLst>
              <a:ext uri="{FF2B5EF4-FFF2-40B4-BE49-F238E27FC236}">
                <a16:creationId xmlns:a16="http://schemas.microsoft.com/office/drawing/2014/main" id="{CC3C1175-FD90-404B-B023-ECDE0F20F9DA}"/>
              </a:ext>
            </a:extLst>
          </p:cNvPr>
          <p:cNvSpPr txBox="1"/>
          <p:nvPr/>
        </p:nvSpPr>
        <p:spPr>
          <a:xfrm>
            <a:off x="767408" y="1340768"/>
            <a:ext cx="10729192" cy="707886"/>
          </a:xfrm>
          <a:prstGeom prst="rect">
            <a:avLst/>
          </a:prstGeom>
          <a:noFill/>
        </p:spPr>
        <p:txBody>
          <a:bodyPr wrap="square" rtlCol="0">
            <a:spAutoFit/>
          </a:bodyPr>
          <a:lstStyle/>
          <a:p>
            <a:r>
              <a:rPr lang="es-ES" sz="2000" dirty="0"/>
              <a:t>En </a:t>
            </a:r>
            <a:r>
              <a:rPr lang="es-ES" sz="2000" dirty="0" err="1"/>
              <a:t>clustering</a:t>
            </a:r>
            <a:r>
              <a:rPr lang="es-ES" sz="2000" dirty="0"/>
              <a:t> no jerárquico (K-Means) corresponde al establecimiento de un número de </a:t>
            </a:r>
            <a:r>
              <a:rPr lang="es-ES" sz="2000" dirty="0" err="1"/>
              <a:t>clusters</a:t>
            </a:r>
            <a:r>
              <a:rPr lang="es-ES" sz="2000" dirty="0"/>
              <a:t> similar a la cantidad de puntos.</a:t>
            </a:r>
            <a:endParaRPr lang="en-GB" sz="2000" dirty="0"/>
          </a:p>
        </p:txBody>
      </p:sp>
      <p:pic>
        <p:nvPicPr>
          <p:cNvPr id="7" name="Picture 2" descr="Elbow Method">
            <a:extLst>
              <a:ext uri="{FF2B5EF4-FFF2-40B4-BE49-F238E27FC236}">
                <a16:creationId xmlns:a16="http://schemas.microsoft.com/office/drawing/2014/main" id="{18E86FF1-5207-429D-A3D5-C0822FDB135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45" t="5490" r="5798" b="8166"/>
          <a:stretch/>
        </p:blipFill>
        <p:spPr bwMode="auto">
          <a:xfrm>
            <a:off x="3935760" y="2204864"/>
            <a:ext cx="3191720" cy="20911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6C21408-80FE-4083-90C4-F59E4B2DBE6D}"/>
              </a:ext>
            </a:extLst>
          </p:cNvPr>
          <p:cNvSpPr/>
          <p:nvPr/>
        </p:nvSpPr>
        <p:spPr>
          <a:xfrm>
            <a:off x="5879976" y="3939910"/>
            <a:ext cx="1368152" cy="325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uadroTexto 8">
            <a:extLst>
              <a:ext uri="{FF2B5EF4-FFF2-40B4-BE49-F238E27FC236}">
                <a16:creationId xmlns:a16="http://schemas.microsoft.com/office/drawing/2014/main" id="{FCEC33B6-692A-498D-8FB9-095E2598104A}"/>
              </a:ext>
            </a:extLst>
          </p:cNvPr>
          <p:cNvSpPr txBox="1"/>
          <p:nvPr/>
        </p:nvSpPr>
        <p:spPr>
          <a:xfrm>
            <a:off x="765169" y="4325778"/>
            <a:ext cx="10729192" cy="707886"/>
          </a:xfrm>
          <a:prstGeom prst="rect">
            <a:avLst/>
          </a:prstGeom>
          <a:noFill/>
        </p:spPr>
        <p:txBody>
          <a:bodyPr wrap="square" rtlCol="0">
            <a:spAutoFit/>
          </a:bodyPr>
          <a:lstStyle/>
          <a:p>
            <a:r>
              <a:rPr lang="es-ES" sz="2000" dirty="0"/>
              <a:t>En </a:t>
            </a:r>
            <a:r>
              <a:rPr lang="es-ES" sz="2000" dirty="0" err="1"/>
              <a:t>clustering</a:t>
            </a:r>
            <a:r>
              <a:rPr lang="es-ES" sz="2000" dirty="0"/>
              <a:t> jerárquico corresponde a una elección inadecuada del corte realizado sobre el </a:t>
            </a:r>
            <a:r>
              <a:rPr lang="es-ES" sz="2000" dirty="0" err="1"/>
              <a:t>dendrograma</a:t>
            </a:r>
            <a:r>
              <a:rPr lang="es-ES" sz="2000" dirty="0"/>
              <a:t>.</a:t>
            </a:r>
            <a:endParaRPr lang="en-GB" sz="2000" dirty="0"/>
          </a:p>
        </p:txBody>
      </p:sp>
      <p:sp>
        <p:nvSpPr>
          <p:cNvPr id="5" name="Rectángulo 4">
            <a:extLst>
              <a:ext uri="{FF2B5EF4-FFF2-40B4-BE49-F238E27FC236}">
                <a16:creationId xmlns:a16="http://schemas.microsoft.com/office/drawing/2014/main" id="{6A0B0658-0C4C-4B62-B7C0-71DDFE21FAE6}"/>
              </a:ext>
            </a:extLst>
          </p:cNvPr>
          <p:cNvSpPr/>
          <p:nvPr/>
        </p:nvSpPr>
        <p:spPr>
          <a:xfrm>
            <a:off x="5231904" y="3087432"/>
            <a:ext cx="1368152" cy="7920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2" descr="Hierarchical clustering, using it to invest | Quantdare">
            <a:extLst>
              <a:ext uri="{FF2B5EF4-FFF2-40B4-BE49-F238E27FC236}">
                <a16:creationId xmlns:a16="http://schemas.microsoft.com/office/drawing/2014/main" id="{F0DD6C19-FE53-44BA-A542-E66ECB586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04" y="4990221"/>
            <a:ext cx="3367920" cy="1637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ectángulo 12">
            <a:extLst>
              <a:ext uri="{FF2B5EF4-FFF2-40B4-BE49-F238E27FC236}">
                <a16:creationId xmlns:a16="http://schemas.microsoft.com/office/drawing/2014/main" id="{46AA7A4E-5977-4768-B631-2A24E6CCB55E}"/>
              </a:ext>
            </a:extLst>
          </p:cNvPr>
          <p:cNvSpPr/>
          <p:nvPr/>
        </p:nvSpPr>
        <p:spPr>
          <a:xfrm>
            <a:off x="3440939" y="5213032"/>
            <a:ext cx="752263" cy="59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ángulo 13">
            <a:extLst>
              <a:ext uri="{FF2B5EF4-FFF2-40B4-BE49-F238E27FC236}">
                <a16:creationId xmlns:a16="http://schemas.microsoft.com/office/drawing/2014/main" id="{7D55C78B-6DF1-4577-8479-A1EE5938A5A8}"/>
              </a:ext>
            </a:extLst>
          </p:cNvPr>
          <p:cNvSpPr/>
          <p:nvPr/>
        </p:nvSpPr>
        <p:spPr>
          <a:xfrm>
            <a:off x="6047359" y="5949280"/>
            <a:ext cx="872911" cy="687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4" descr="What is Hierarchical Clustering?">
            <a:extLst>
              <a:ext uri="{FF2B5EF4-FFF2-40B4-BE49-F238E27FC236}">
                <a16:creationId xmlns:a16="http://schemas.microsoft.com/office/drawing/2014/main" id="{2F39B924-F9A6-4FDB-902B-2D8F8EDFBF8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634" t="3059" r="6147" b="2266"/>
          <a:stretch/>
        </p:blipFill>
        <p:spPr bwMode="auto">
          <a:xfrm>
            <a:off x="6994146" y="5052237"/>
            <a:ext cx="2224829" cy="16936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6">
            <p14:nvContentPartPr>
              <p14:cNvPr id="6" name="Entrada de lápiz 5">
                <a:extLst>
                  <a:ext uri="{FF2B5EF4-FFF2-40B4-BE49-F238E27FC236}">
                    <a16:creationId xmlns:a16="http://schemas.microsoft.com/office/drawing/2014/main" id="{0DEE2DE7-5F61-C76D-B6AE-F41718E2F531}"/>
                  </a:ext>
                </a:extLst>
              </p14:cNvPr>
              <p14:cNvContentPartPr/>
              <p14:nvPr/>
            </p14:nvContentPartPr>
            <p14:xfrm>
              <a:off x="5022720" y="3768480"/>
              <a:ext cx="339840" cy="384120"/>
            </p14:xfrm>
          </p:contentPart>
        </mc:Choice>
        <mc:Fallback>
          <p:pic>
            <p:nvPicPr>
              <p:cNvPr id="6" name="Entrada de lápiz 5">
                <a:extLst>
                  <a:ext uri="{FF2B5EF4-FFF2-40B4-BE49-F238E27FC236}">
                    <a16:creationId xmlns:a16="http://schemas.microsoft.com/office/drawing/2014/main" id="{0DEE2DE7-5F61-C76D-B6AE-F41718E2F531}"/>
                  </a:ext>
                </a:extLst>
              </p:cNvPr>
              <p:cNvPicPr/>
              <p:nvPr/>
            </p:nvPicPr>
            <p:blipFill>
              <a:blip r:embed="rId7"/>
              <a:stretch>
                <a:fillRect/>
              </a:stretch>
            </p:blipFill>
            <p:spPr>
              <a:xfrm>
                <a:off x="5013360" y="3759120"/>
                <a:ext cx="358560" cy="402840"/>
              </a:xfrm>
              <a:prstGeom prst="rect">
                <a:avLst/>
              </a:prstGeom>
            </p:spPr>
          </p:pic>
        </mc:Fallback>
      </mc:AlternateContent>
    </p:spTree>
    <p:extLst>
      <p:ext uri="{BB962C8B-B14F-4D97-AF65-F5344CB8AC3E}">
        <p14:creationId xmlns:p14="http://schemas.microsoft.com/office/powerpoint/2010/main" val="270338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31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287688" y="2605473"/>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1.6</a:t>
            </a:r>
          </a:p>
          <a:p>
            <a:pPr algn="ctr"/>
            <a:endParaRPr lang="es-ES" sz="2800" dirty="0"/>
          </a:p>
          <a:p>
            <a:pPr algn="ctr"/>
            <a:r>
              <a:rPr lang="es-ES" sz="2800" dirty="0"/>
              <a:t>Métricas</a:t>
            </a:r>
          </a:p>
        </p:txBody>
      </p:sp>
    </p:spTree>
    <p:extLst>
      <p:ext uri="{BB962C8B-B14F-4D97-AF65-F5344CB8AC3E}">
        <p14:creationId xmlns:p14="http://schemas.microsoft.com/office/powerpoint/2010/main" val="368240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683815"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1.6</a:t>
            </a:r>
          </a:p>
          <a:p>
            <a:pPr algn="ctr"/>
            <a:r>
              <a:rPr lang="es-ES" sz="2400" dirty="0"/>
              <a:t>Métricas</a:t>
            </a:r>
          </a:p>
        </p:txBody>
      </p:sp>
      <p:sp>
        <p:nvSpPr>
          <p:cNvPr id="4" name="CuadroTexto 3">
            <a:extLst>
              <a:ext uri="{FF2B5EF4-FFF2-40B4-BE49-F238E27FC236}">
                <a16:creationId xmlns:a16="http://schemas.microsoft.com/office/drawing/2014/main" id="{F6E885E1-89E5-41BF-8BD6-8B42B669303C}"/>
              </a:ext>
            </a:extLst>
          </p:cNvPr>
          <p:cNvSpPr txBox="1"/>
          <p:nvPr/>
        </p:nvSpPr>
        <p:spPr>
          <a:xfrm>
            <a:off x="956802" y="1196752"/>
            <a:ext cx="10539798" cy="1631216"/>
          </a:xfrm>
          <a:prstGeom prst="rect">
            <a:avLst/>
          </a:prstGeom>
          <a:noFill/>
        </p:spPr>
        <p:txBody>
          <a:bodyPr wrap="square" lIns="0" rtlCol="0">
            <a:spAutoFit/>
          </a:bodyPr>
          <a:lstStyle/>
          <a:p>
            <a:r>
              <a:rPr lang="es-ES" sz="2000" dirty="0"/>
              <a:t>En general, en el </a:t>
            </a:r>
            <a:r>
              <a:rPr lang="es-ES" sz="2000" dirty="0" err="1"/>
              <a:t>clustering</a:t>
            </a:r>
            <a:r>
              <a:rPr lang="es-ES" sz="2000" dirty="0"/>
              <a:t> existen 3 tipos de métricas basadas, principalmente, en la compacidad y la separabilidad:</a:t>
            </a:r>
          </a:p>
          <a:p>
            <a:pPr marL="342900" indent="-342900">
              <a:buClr>
                <a:srgbClr val="FF0000"/>
              </a:buClr>
              <a:buFont typeface="Wingdings" panose="05000000000000000000" pitchFamily="2" charset="2"/>
              <a:buChar char="Ø"/>
            </a:pPr>
            <a:r>
              <a:rPr lang="es-ES" sz="2000" dirty="0"/>
              <a:t>Índices externos (supervisados): Índice de Rand ajustado</a:t>
            </a:r>
          </a:p>
          <a:p>
            <a:pPr marL="342900" indent="-342900">
              <a:buClr>
                <a:srgbClr val="FF0000"/>
              </a:buClr>
              <a:buFont typeface="Wingdings" panose="05000000000000000000" pitchFamily="2" charset="2"/>
              <a:buChar char="Ø"/>
            </a:pPr>
            <a:r>
              <a:rPr lang="es-ES" sz="2000" dirty="0"/>
              <a:t>Índices internos (no supervisados): Índice </a:t>
            </a:r>
            <a:r>
              <a:rPr lang="es-ES" sz="2000" dirty="0" err="1"/>
              <a:t>Silhouette</a:t>
            </a:r>
            <a:endParaRPr lang="es-ES" sz="2000" dirty="0"/>
          </a:p>
          <a:p>
            <a:pPr marL="342900" indent="-342900">
              <a:buClr>
                <a:srgbClr val="FF0000"/>
              </a:buClr>
              <a:buFont typeface="Wingdings" panose="05000000000000000000" pitchFamily="2" charset="2"/>
              <a:buChar char="Ø"/>
            </a:pPr>
            <a:r>
              <a:rPr lang="es-ES" sz="2000" dirty="0"/>
              <a:t>Índices relativos (Comparación entre 2 estructuras de </a:t>
            </a:r>
            <a:r>
              <a:rPr lang="es-ES" sz="2000" dirty="0" err="1"/>
              <a:t>cluster</a:t>
            </a:r>
            <a:r>
              <a:rPr lang="es-ES" sz="2000" dirty="0"/>
              <a:t>)</a:t>
            </a:r>
          </a:p>
        </p:txBody>
      </p:sp>
      <p:pic>
        <p:nvPicPr>
          <p:cNvPr id="5" name="Imagen 4">
            <a:extLst>
              <a:ext uri="{FF2B5EF4-FFF2-40B4-BE49-F238E27FC236}">
                <a16:creationId xmlns:a16="http://schemas.microsoft.com/office/drawing/2014/main" id="{7BFF231E-2A32-4D71-BAE6-72B010AD420C}"/>
              </a:ext>
            </a:extLst>
          </p:cNvPr>
          <p:cNvPicPr>
            <a:picLocks noChangeAspect="1"/>
          </p:cNvPicPr>
          <p:nvPr/>
        </p:nvPicPr>
        <p:blipFill>
          <a:blip r:embed="rId3"/>
          <a:stretch>
            <a:fillRect/>
          </a:stretch>
        </p:blipFill>
        <p:spPr>
          <a:xfrm>
            <a:off x="3071664" y="3933056"/>
            <a:ext cx="5616624" cy="1309575"/>
          </a:xfrm>
          <a:prstGeom prst="rect">
            <a:avLst/>
          </a:prstGeom>
        </p:spPr>
      </p:pic>
      <p:sp>
        <p:nvSpPr>
          <p:cNvPr id="6" name="CuadroTexto 5">
            <a:extLst>
              <a:ext uri="{FF2B5EF4-FFF2-40B4-BE49-F238E27FC236}">
                <a16:creationId xmlns:a16="http://schemas.microsoft.com/office/drawing/2014/main" id="{50B5FAD6-816C-4AD4-8B2E-01255EEE4646}"/>
              </a:ext>
            </a:extLst>
          </p:cNvPr>
          <p:cNvSpPr txBox="1"/>
          <p:nvPr/>
        </p:nvSpPr>
        <p:spPr>
          <a:xfrm>
            <a:off x="956802" y="2924944"/>
            <a:ext cx="11070484" cy="707886"/>
          </a:xfrm>
          <a:prstGeom prst="rect">
            <a:avLst/>
          </a:prstGeom>
          <a:noFill/>
        </p:spPr>
        <p:txBody>
          <a:bodyPr wrap="square" lIns="0" rtlCol="0">
            <a:spAutoFit/>
          </a:bodyPr>
          <a:lstStyle/>
          <a:p>
            <a:r>
              <a:rPr lang="es-ES" sz="2000" dirty="0"/>
              <a:t>Existen múltiples métricas implementadas en </a:t>
            </a:r>
            <a:r>
              <a:rPr lang="es-ES" sz="2000" dirty="0" err="1"/>
              <a:t>Scikit</a:t>
            </a:r>
            <a:r>
              <a:rPr lang="es-ES" sz="2000" dirty="0"/>
              <a:t> </a:t>
            </a:r>
            <a:r>
              <a:rPr lang="es-ES" sz="2000" dirty="0" err="1"/>
              <a:t>Learn</a:t>
            </a:r>
            <a:r>
              <a:rPr lang="es-ES" sz="2000" dirty="0"/>
              <a:t> que permiten de manera sencilla realizar una comparación entre ellas para un mismo modelo de </a:t>
            </a:r>
            <a:r>
              <a:rPr lang="es-ES" sz="2000" dirty="0" err="1"/>
              <a:t>clustering</a:t>
            </a:r>
            <a:r>
              <a:rPr lang="es-ES" sz="2000" dirty="0"/>
              <a:t>. </a:t>
            </a:r>
          </a:p>
        </p:txBody>
      </p:sp>
      <p:pic>
        <p:nvPicPr>
          <p:cNvPr id="7" name="Imagen 6">
            <a:extLst>
              <a:ext uri="{FF2B5EF4-FFF2-40B4-BE49-F238E27FC236}">
                <a16:creationId xmlns:a16="http://schemas.microsoft.com/office/drawing/2014/main" id="{BEACEF8B-D97D-426C-83BC-AB14AEBB883C}"/>
              </a:ext>
            </a:extLst>
          </p:cNvPr>
          <p:cNvPicPr>
            <a:picLocks noChangeAspect="1"/>
          </p:cNvPicPr>
          <p:nvPr/>
        </p:nvPicPr>
        <p:blipFill>
          <a:blip r:embed="rId4"/>
          <a:stretch>
            <a:fillRect/>
          </a:stretch>
        </p:blipFill>
        <p:spPr>
          <a:xfrm>
            <a:off x="3071664" y="5261103"/>
            <a:ext cx="5260749" cy="1309575"/>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Entrada de lápiz 2">
                <a:extLst>
                  <a:ext uri="{FF2B5EF4-FFF2-40B4-BE49-F238E27FC236}">
                    <a16:creationId xmlns:a16="http://schemas.microsoft.com/office/drawing/2014/main" id="{F66DCD68-AA58-5EFD-EAB1-102A274697E3}"/>
                  </a:ext>
                </a:extLst>
              </p14:cNvPr>
              <p14:cNvContentPartPr/>
              <p14:nvPr/>
            </p14:nvContentPartPr>
            <p14:xfrm>
              <a:off x="1098000" y="1827000"/>
              <a:ext cx="7900200" cy="1064880"/>
            </p14:xfrm>
          </p:contentPart>
        </mc:Choice>
        <mc:Fallback>
          <p:pic>
            <p:nvPicPr>
              <p:cNvPr id="3" name="Entrada de lápiz 2">
                <a:extLst>
                  <a:ext uri="{FF2B5EF4-FFF2-40B4-BE49-F238E27FC236}">
                    <a16:creationId xmlns:a16="http://schemas.microsoft.com/office/drawing/2014/main" id="{F66DCD68-AA58-5EFD-EAB1-102A274697E3}"/>
                  </a:ext>
                </a:extLst>
              </p:cNvPr>
              <p:cNvPicPr/>
              <p:nvPr/>
            </p:nvPicPr>
            <p:blipFill>
              <a:blip r:embed="rId6"/>
              <a:stretch>
                <a:fillRect/>
              </a:stretch>
            </p:blipFill>
            <p:spPr>
              <a:xfrm>
                <a:off x="1088640" y="1817640"/>
                <a:ext cx="7918920" cy="1083600"/>
              </a:xfrm>
              <a:prstGeom prst="rect">
                <a:avLst/>
              </a:prstGeom>
            </p:spPr>
          </p:pic>
        </mc:Fallback>
      </mc:AlternateContent>
    </p:spTree>
    <p:extLst>
      <p:ext uri="{BB962C8B-B14F-4D97-AF65-F5344CB8AC3E}">
        <p14:creationId xmlns:p14="http://schemas.microsoft.com/office/powerpoint/2010/main" val="79005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78F8A7-5A93-4DCD-9FA9-E675A3ECD586}"/>
              </a:ext>
            </a:extLst>
          </p:cNvPr>
          <p:cNvSpPr txBox="1"/>
          <p:nvPr/>
        </p:nvSpPr>
        <p:spPr>
          <a:xfrm>
            <a:off x="623392" y="1196752"/>
            <a:ext cx="10081120" cy="3539430"/>
          </a:xfrm>
          <a:prstGeom prst="rect">
            <a:avLst/>
          </a:prstGeom>
          <a:noFill/>
        </p:spPr>
        <p:txBody>
          <a:bodyPr wrap="square" rtlCol="0">
            <a:spAutoFit/>
          </a:bodyPr>
          <a:lstStyle/>
          <a:p>
            <a:pPr marL="450215"/>
            <a:r>
              <a:rPr lang="es-ES" sz="2400" b="1" dirty="0">
                <a:solidFill>
                  <a:srgbClr val="FF0000"/>
                </a:solidFill>
                <a:effectLst/>
                <a:ea typeface="Times New Roman" panose="02020603050405020304" pitchFamily="18" charset="0"/>
                <a:cs typeface="Times New Roman" panose="02020603050405020304" pitchFamily="18" charset="0"/>
              </a:rPr>
              <a:t>	</a:t>
            </a:r>
            <a:r>
              <a:rPr lang="es-ES" sz="3200" b="1" dirty="0">
                <a:solidFill>
                  <a:srgbClr val="FF0000"/>
                </a:solidFill>
                <a:latin typeface="+mj-lt"/>
                <a:ea typeface="+mj-ea"/>
                <a:cs typeface="+mj-cs"/>
              </a:rPr>
              <a:t>Introducción al aprendizaje no supervisado</a:t>
            </a:r>
          </a:p>
          <a:p>
            <a:r>
              <a:rPr lang="es-ES" sz="2400" dirty="0">
                <a:latin typeface="+mj-lt"/>
                <a:ea typeface="+mj-ea"/>
                <a:cs typeface="+mj-cs"/>
              </a:rPr>
              <a:t> </a:t>
            </a:r>
          </a:p>
          <a:p>
            <a:pPr lvl="0"/>
            <a:r>
              <a:rPr lang="es-ES" sz="2400" dirty="0">
                <a:latin typeface="+mj-lt"/>
                <a:ea typeface="+mj-ea"/>
                <a:cs typeface="+mj-cs"/>
              </a:rPr>
              <a:t>	1.0 Introducción</a:t>
            </a:r>
          </a:p>
          <a:p>
            <a:pPr marL="447675"/>
            <a:r>
              <a:rPr lang="es-ES" sz="2400" dirty="0">
                <a:latin typeface="+mj-lt"/>
                <a:ea typeface="+mj-ea"/>
                <a:cs typeface="+mj-cs"/>
              </a:rPr>
              <a:t>	1.1 Reducción de la dimensionalidad</a:t>
            </a:r>
          </a:p>
          <a:p>
            <a:pPr marL="447675"/>
            <a:r>
              <a:rPr lang="es-ES" sz="2400" dirty="0">
                <a:latin typeface="+mj-lt"/>
                <a:ea typeface="+mj-ea"/>
                <a:cs typeface="+mj-cs"/>
              </a:rPr>
              <a:t>	1.2 </a:t>
            </a:r>
            <a:r>
              <a:rPr lang="es-ES" sz="2400" dirty="0" err="1">
                <a:latin typeface="+mj-lt"/>
                <a:ea typeface="+mj-ea"/>
                <a:cs typeface="+mj-cs"/>
              </a:rPr>
              <a:t>Clustering</a:t>
            </a:r>
            <a:endParaRPr lang="es-ES" sz="2400" dirty="0">
              <a:latin typeface="+mj-lt"/>
              <a:ea typeface="+mj-ea"/>
              <a:cs typeface="+mj-cs"/>
            </a:endParaRPr>
          </a:p>
          <a:p>
            <a:pPr marL="447675"/>
            <a:r>
              <a:rPr lang="es-ES" sz="2400" dirty="0">
                <a:latin typeface="+mj-lt"/>
                <a:ea typeface="+mj-ea"/>
                <a:cs typeface="+mj-cs"/>
              </a:rPr>
              <a:t>	1.3 Exploración y depuración de datos</a:t>
            </a:r>
          </a:p>
          <a:p>
            <a:pPr marL="447675"/>
            <a:r>
              <a:rPr lang="es-ES" sz="2400" dirty="0">
                <a:latin typeface="+mj-lt"/>
                <a:ea typeface="+mj-ea"/>
                <a:cs typeface="+mj-cs"/>
              </a:rPr>
              <a:t>	1.4 Validación del modelo: representación gráfica y estadística de resultados</a:t>
            </a:r>
          </a:p>
          <a:p>
            <a:pPr marL="447675"/>
            <a:r>
              <a:rPr lang="es-ES" sz="2400" dirty="0">
                <a:latin typeface="+mj-lt"/>
                <a:ea typeface="+mj-ea"/>
                <a:cs typeface="+mj-cs"/>
              </a:rPr>
              <a:t>	1.5 Equilibrio sesgo-varianza</a:t>
            </a:r>
          </a:p>
          <a:p>
            <a:pPr marL="447675"/>
            <a:r>
              <a:rPr lang="es-ES" sz="2400" dirty="0">
                <a:latin typeface="+mj-lt"/>
                <a:ea typeface="+mj-ea"/>
                <a:cs typeface="+mj-cs"/>
              </a:rPr>
              <a:t>	1.6 Métricas</a:t>
            </a:r>
          </a:p>
        </p:txBody>
      </p:sp>
    </p:spTree>
    <p:extLst>
      <p:ext uri="{BB962C8B-B14F-4D97-AF65-F5344CB8AC3E}">
        <p14:creationId xmlns:p14="http://schemas.microsoft.com/office/powerpoint/2010/main" val="38302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E3B0CD06-592C-45FD-AE38-9204CA83E657}"/>
              </a:ext>
            </a:extLst>
          </p:cNvPr>
          <p:cNvSpPr/>
          <p:nvPr/>
        </p:nvSpPr>
        <p:spPr>
          <a:xfrm>
            <a:off x="3192500" y="2420888"/>
            <a:ext cx="5806999" cy="16470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1.1</a:t>
            </a:r>
          </a:p>
          <a:p>
            <a:pPr algn="ctr"/>
            <a:endParaRPr lang="es-ES" sz="2800" dirty="0"/>
          </a:p>
          <a:p>
            <a:pPr algn="ctr"/>
            <a:r>
              <a:rPr lang="es-ES" sz="2800" dirty="0"/>
              <a:t>Reducción de la Dimensionalidad</a:t>
            </a:r>
          </a:p>
        </p:txBody>
      </p:sp>
    </p:spTree>
    <p:extLst>
      <p:ext uri="{BB962C8B-B14F-4D97-AF65-F5344CB8AC3E}">
        <p14:creationId xmlns:p14="http://schemas.microsoft.com/office/powerpoint/2010/main" val="250803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1200B23B-E4AD-4D17-B689-B69C9A7E73E2}"/>
              </a:ext>
            </a:extLst>
          </p:cNvPr>
          <p:cNvSpPr txBox="1">
            <a:spLocks/>
          </p:cNvSpPr>
          <p:nvPr/>
        </p:nvSpPr>
        <p:spPr>
          <a:xfrm>
            <a:off x="911424" y="1357179"/>
            <a:ext cx="10801200" cy="1067703"/>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t>Transformación de los datos de un espacio de </a:t>
            </a:r>
            <a:r>
              <a:rPr lang="es-ES" sz="2000" b="1" dirty="0"/>
              <a:t>alta dimensión</a:t>
            </a:r>
            <a:r>
              <a:rPr lang="es-ES" sz="2000" dirty="0"/>
              <a:t> en un espacio de </a:t>
            </a:r>
            <a:r>
              <a:rPr lang="es-ES" sz="2000" b="1" dirty="0"/>
              <a:t>baja dimensión </a:t>
            </a:r>
            <a:r>
              <a:rPr lang="es-ES" sz="2000" dirty="0"/>
              <a:t>conservando sus propiedades</a:t>
            </a:r>
          </a:p>
        </p:txBody>
      </p:sp>
      <p:sp>
        <p:nvSpPr>
          <p:cNvPr id="3" name="7 Rectángulo">
            <a:extLst>
              <a:ext uri="{FF2B5EF4-FFF2-40B4-BE49-F238E27FC236}">
                <a16:creationId xmlns:a16="http://schemas.microsoft.com/office/drawing/2014/main" id="{12AF6C9F-6E26-4085-9F02-53DD46C50999}"/>
              </a:ext>
            </a:extLst>
          </p:cNvPr>
          <p:cNvSpPr/>
          <p:nvPr/>
        </p:nvSpPr>
        <p:spPr>
          <a:xfrm>
            <a:off x="911424" y="270647"/>
            <a:ext cx="10801200"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4" name="Rectangle 8">
            <a:extLst>
              <a:ext uri="{FF2B5EF4-FFF2-40B4-BE49-F238E27FC236}">
                <a16:creationId xmlns:a16="http://schemas.microsoft.com/office/drawing/2014/main" id="{989733E0-44E9-4185-8CD8-6C50999DBECE}"/>
              </a:ext>
            </a:extLst>
          </p:cNvPr>
          <p:cNvSpPr/>
          <p:nvPr/>
        </p:nvSpPr>
        <p:spPr>
          <a:xfrm>
            <a:off x="3609260"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Algoritmos</a:t>
            </a:r>
            <a:endParaRPr lang="en-US" sz="1600" b="1" dirty="0"/>
          </a:p>
        </p:txBody>
      </p:sp>
      <p:sp>
        <p:nvSpPr>
          <p:cNvPr id="5" name="Rectangle 9">
            <a:extLst>
              <a:ext uri="{FF2B5EF4-FFF2-40B4-BE49-F238E27FC236}">
                <a16:creationId xmlns:a16="http://schemas.microsoft.com/office/drawing/2014/main" id="{D97586A6-A291-4BB7-9CE4-69F4D0CC2A2D}"/>
              </a:ext>
            </a:extLst>
          </p:cNvPr>
          <p:cNvSpPr/>
          <p:nvPr/>
        </p:nvSpPr>
        <p:spPr>
          <a:xfrm>
            <a:off x="3609260"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lvl="0" indent="-285750">
              <a:buClr>
                <a:srgbClr val="FF0000"/>
              </a:buClr>
              <a:buFont typeface="Wingdings" panose="05000000000000000000" pitchFamily="2" charset="2"/>
              <a:buChar char="Ø"/>
            </a:pPr>
            <a:r>
              <a:rPr lang="es-ES" sz="1600" b="1" dirty="0">
                <a:solidFill>
                  <a:schemeClr val="tx1"/>
                </a:solidFill>
              </a:rPr>
              <a:t>Menor complejidad</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Menos subóptimos</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Mayor precisión</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Menor ruido</a:t>
            </a:r>
          </a:p>
          <a:p>
            <a:pPr marL="285750" lvl="0" indent="-285750">
              <a:buClr>
                <a:schemeClr val="accent1"/>
              </a:buClr>
              <a:buFont typeface="Wingdings" panose="05000000000000000000" pitchFamily="2" charset="2"/>
              <a:buChar char="Ø"/>
            </a:pPr>
            <a:endParaRPr lang="es-ES" sz="1600" b="1" dirty="0">
              <a:solidFill>
                <a:schemeClr val="tx1"/>
              </a:solidFill>
            </a:endParaRPr>
          </a:p>
        </p:txBody>
      </p:sp>
      <p:sp>
        <p:nvSpPr>
          <p:cNvPr id="6" name="Rectangle 10">
            <a:extLst>
              <a:ext uri="{FF2B5EF4-FFF2-40B4-BE49-F238E27FC236}">
                <a16:creationId xmlns:a16="http://schemas.microsoft.com/office/drawing/2014/main" id="{CF261DF7-4D0B-4CAF-ACC9-DB3AA794B073}"/>
              </a:ext>
            </a:extLst>
          </p:cNvPr>
          <p:cNvSpPr/>
          <p:nvPr/>
        </p:nvSpPr>
        <p:spPr>
          <a:xfrm>
            <a:off x="5463862"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Selección</a:t>
            </a:r>
            <a:r>
              <a:rPr lang="en-US" sz="1600" b="1" dirty="0"/>
              <a:t> Variables</a:t>
            </a:r>
          </a:p>
        </p:txBody>
      </p:sp>
      <p:sp>
        <p:nvSpPr>
          <p:cNvPr id="7" name="Rectangle 11">
            <a:extLst>
              <a:ext uri="{FF2B5EF4-FFF2-40B4-BE49-F238E27FC236}">
                <a16:creationId xmlns:a16="http://schemas.microsoft.com/office/drawing/2014/main" id="{580AD741-9A2C-41B6-B48A-F55723ECA13D}"/>
              </a:ext>
            </a:extLst>
          </p:cNvPr>
          <p:cNvSpPr/>
          <p:nvPr/>
        </p:nvSpPr>
        <p:spPr>
          <a:xfrm>
            <a:off x="5459525"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sz="1600" b="1" dirty="0" err="1">
                <a:solidFill>
                  <a:schemeClr val="tx1"/>
                </a:solidFill>
              </a:rPr>
              <a:t>Eliminación</a:t>
            </a:r>
            <a:r>
              <a:rPr lang="en-US" sz="1600" b="1" dirty="0">
                <a:solidFill>
                  <a:schemeClr val="tx1"/>
                </a:solidFill>
              </a:rPr>
              <a:t> de </a:t>
            </a:r>
            <a:r>
              <a:rPr lang="en-US" sz="1600" b="1" dirty="0" err="1">
                <a:solidFill>
                  <a:schemeClr val="tx1"/>
                </a:solidFill>
              </a:rPr>
              <a:t>redundancia</a:t>
            </a:r>
            <a:endParaRPr lang="en-US" sz="1600" b="1" dirty="0">
              <a:solidFill>
                <a:schemeClr val="tx1"/>
              </a:solidFill>
            </a:endParaRP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Agrupación</a:t>
            </a:r>
            <a:r>
              <a:rPr lang="en-US" sz="1600" b="1" dirty="0">
                <a:solidFill>
                  <a:schemeClr val="tx1"/>
                </a:solidFill>
              </a:rPr>
              <a:t> por </a:t>
            </a:r>
            <a:r>
              <a:rPr lang="en-US" sz="1600" b="1" dirty="0" err="1">
                <a:solidFill>
                  <a:schemeClr val="tx1"/>
                </a:solidFill>
              </a:rPr>
              <a:t>categorías</a:t>
            </a:r>
            <a:endParaRPr lang="en-US" sz="1600" b="1" dirty="0">
              <a:solidFill>
                <a:schemeClr val="tx1"/>
              </a:solidFill>
            </a:endParaRP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Disminución</a:t>
            </a:r>
            <a:r>
              <a:rPr lang="en-US" sz="1600" b="1" dirty="0">
                <a:solidFill>
                  <a:schemeClr val="tx1"/>
                </a:solidFill>
              </a:rPr>
              <a:t> </a:t>
            </a:r>
            <a:r>
              <a:rPr lang="en-US" sz="1600" b="1" dirty="0" err="1">
                <a:solidFill>
                  <a:schemeClr val="tx1"/>
                </a:solidFill>
              </a:rPr>
              <a:t>multicolinealidad</a:t>
            </a:r>
            <a:endParaRPr lang="en-US" sz="1600" b="1" dirty="0">
              <a:solidFill>
                <a:schemeClr val="tx1"/>
              </a:solidFill>
            </a:endParaRPr>
          </a:p>
        </p:txBody>
      </p:sp>
      <p:sp>
        <p:nvSpPr>
          <p:cNvPr id="8" name="Rectangle 14">
            <a:extLst>
              <a:ext uri="{FF2B5EF4-FFF2-40B4-BE49-F238E27FC236}">
                <a16:creationId xmlns:a16="http://schemas.microsoft.com/office/drawing/2014/main" id="{1EEEE5E4-D226-4AE0-A039-2D14C2C464EC}"/>
              </a:ext>
            </a:extLst>
          </p:cNvPr>
          <p:cNvSpPr/>
          <p:nvPr/>
        </p:nvSpPr>
        <p:spPr>
          <a:xfrm>
            <a:off x="7318464"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Gráficas</a:t>
            </a:r>
            <a:endParaRPr lang="en-US" sz="1600" b="1" dirty="0"/>
          </a:p>
        </p:txBody>
      </p:sp>
      <p:sp>
        <p:nvSpPr>
          <p:cNvPr id="9" name="Rectangle 15">
            <a:extLst>
              <a:ext uri="{FF2B5EF4-FFF2-40B4-BE49-F238E27FC236}">
                <a16:creationId xmlns:a16="http://schemas.microsoft.com/office/drawing/2014/main" id="{961D9EE0-6310-43D8-AA4E-831A00886B87}"/>
              </a:ext>
            </a:extLst>
          </p:cNvPr>
          <p:cNvSpPr/>
          <p:nvPr/>
        </p:nvSpPr>
        <p:spPr>
          <a:xfrm>
            <a:off x="7313878"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sz="1600" b="1" dirty="0" err="1">
                <a:solidFill>
                  <a:schemeClr val="tx1"/>
                </a:solidFill>
              </a:rPr>
              <a:t>Representaciones</a:t>
            </a:r>
            <a:r>
              <a:rPr lang="en-US" sz="1600" b="1" dirty="0">
                <a:solidFill>
                  <a:schemeClr val="tx1"/>
                </a:solidFill>
              </a:rPr>
              <a:t> </a:t>
            </a:r>
            <a:r>
              <a:rPr lang="en-US" sz="1600" b="1" dirty="0" err="1">
                <a:solidFill>
                  <a:schemeClr val="tx1"/>
                </a:solidFill>
              </a:rPr>
              <a:t>en</a:t>
            </a:r>
            <a:r>
              <a:rPr lang="en-US" sz="1600" b="1" dirty="0">
                <a:solidFill>
                  <a:schemeClr val="tx1"/>
                </a:solidFill>
              </a:rPr>
              <a:t> 2 ó 3D</a:t>
            </a: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Cambios</a:t>
            </a:r>
            <a:r>
              <a:rPr lang="en-US" sz="1600" b="1" dirty="0">
                <a:solidFill>
                  <a:schemeClr val="tx1"/>
                </a:solidFill>
              </a:rPr>
              <a:t> </a:t>
            </a:r>
            <a:r>
              <a:rPr lang="en-US" sz="1600" b="1" dirty="0" err="1">
                <a:solidFill>
                  <a:schemeClr val="tx1"/>
                </a:solidFill>
              </a:rPr>
              <a:t>en</a:t>
            </a:r>
            <a:r>
              <a:rPr lang="en-US" sz="1600" b="1" dirty="0">
                <a:solidFill>
                  <a:schemeClr val="tx1"/>
                </a:solidFill>
              </a:rPr>
              <a:t> Sistema de </a:t>
            </a:r>
            <a:r>
              <a:rPr lang="en-US" sz="1600" b="1" dirty="0" err="1">
                <a:solidFill>
                  <a:schemeClr val="tx1"/>
                </a:solidFill>
              </a:rPr>
              <a:t>Referencia</a:t>
            </a:r>
            <a:endParaRPr lang="en-US" sz="1600" b="1" dirty="0">
              <a:solidFill>
                <a:schemeClr val="tx1"/>
              </a:solidFill>
            </a:endParaRPr>
          </a:p>
          <a:p>
            <a:pPr>
              <a:buClr>
                <a:schemeClr val="accent1"/>
              </a:buClr>
            </a:pPr>
            <a:endParaRPr lang="en-US" sz="1600" b="1" dirty="0">
              <a:solidFill>
                <a:schemeClr val="tx1"/>
              </a:solidFill>
            </a:endParaRPr>
          </a:p>
        </p:txBody>
      </p:sp>
      <p:sp>
        <p:nvSpPr>
          <p:cNvPr id="10" name="Rectangle 20">
            <a:extLst>
              <a:ext uri="{FF2B5EF4-FFF2-40B4-BE49-F238E27FC236}">
                <a16:creationId xmlns:a16="http://schemas.microsoft.com/office/drawing/2014/main" id="{7EA9CCB8-7CB3-41FF-BA56-2A394EA4C21A}"/>
              </a:ext>
            </a:extLst>
          </p:cNvPr>
          <p:cNvSpPr/>
          <p:nvPr/>
        </p:nvSpPr>
        <p:spPr>
          <a:xfrm>
            <a:off x="3609261" y="5386673"/>
            <a:ext cx="1730428"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21">
            <a:extLst>
              <a:ext uri="{FF2B5EF4-FFF2-40B4-BE49-F238E27FC236}">
                <a16:creationId xmlns:a16="http://schemas.microsoft.com/office/drawing/2014/main" id="{2A66CFD5-1741-496B-83EC-BFA11E645B73}"/>
              </a:ext>
            </a:extLst>
          </p:cNvPr>
          <p:cNvSpPr/>
          <p:nvPr/>
        </p:nvSpPr>
        <p:spPr>
          <a:xfrm>
            <a:off x="5463862" y="5386673"/>
            <a:ext cx="1734765"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22">
            <a:extLst>
              <a:ext uri="{FF2B5EF4-FFF2-40B4-BE49-F238E27FC236}">
                <a16:creationId xmlns:a16="http://schemas.microsoft.com/office/drawing/2014/main" id="{32AD5F09-2F66-4D46-958B-414DB7729772}"/>
              </a:ext>
            </a:extLst>
          </p:cNvPr>
          <p:cNvSpPr/>
          <p:nvPr/>
        </p:nvSpPr>
        <p:spPr>
          <a:xfrm>
            <a:off x="7318464" y="5386673"/>
            <a:ext cx="1734765"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3" name="Imagen 12" descr="Icono&#10;&#10;Descripción generada automáticamente">
            <a:extLst>
              <a:ext uri="{FF2B5EF4-FFF2-40B4-BE49-F238E27FC236}">
                <a16:creationId xmlns:a16="http://schemas.microsoft.com/office/drawing/2014/main" id="{45E9AB11-A24D-4988-B21C-CD93774379B5}"/>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4064791" y="5442317"/>
            <a:ext cx="772545" cy="872707"/>
          </a:xfrm>
          <a:prstGeom prst="rect">
            <a:avLst/>
          </a:prstGeom>
        </p:spPr>
      </p:pic>
      <p:pic>
        <p:nvPicPr>
          <p:cNvPr id="14" name="Gráfico 13" descr="Jerarquía con relleno sólido">
            <a:extLst>
              <a:ext uri="{FF2B5EF4-FFF2-40B4-BE49-F238E27FC236}">
                <a16:creationId xmlns:a16="http://schemas.microsoft.com/office/drawing/2014/main" id="{093610A6-E5ED-4BA2-8953-013256FE1BC6}"/>
              </a:ext>
            </a:extLst>
          </p:cNvPr>
          <p:cNvPicPr>
            <a:picLocks noChangeAspect="1"/>
          </p:cNvPicPr>
          <p:nvPr/>
        </p:nvPicPr>
        <p:blipFill>
          <a:blip r:embed="rId4">
            <a:biLevel thresh="50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0316" y="5328370"/>
            <a:ext cx="914400" cy="1032953"/>
          </a:xfrm>
          <a:prstGeom prst="rect">
            <a:avLst/>
          </a:prstGeom>
        </p:spPr>
      </p:pic>
      <p:pic>
        <p:nvPicPr>
          <p:cNvPr id="15" name="Gráfico 14" descr="Diagrama de dispersión con relleno sólido">
            <a:extLst>
              <a:ext uri="{FF2B5EF4-FFF2-40B4-BE49-F238E27FC236}">
                <a16:creationId xmlns:a16="http://schemas.microsoft.com/office/drawing/2014/main" id="{644BA149-5008-425D-873C-01DC455DD98A}"/>
              </a:ext>
            </a:extLst>
          </p:cNvPr>
          <p:cNvPicPr>
            <a:picLocks noChangeAspect="1"/>
          </p:cNvPicPr>
          <p:nvPr/>
        </p:nvPicPr>
        <p:blipFill>
          <a:blip r:embed="rId6">
            <a:biLevel thresh="50000"/>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30581" y="5328369"/>
            <a:ext cx="914400" cy="1032953"/>
          </a:xfrm>
          <a:prstGeom prst="rect">
            <a:avLst/>
          </a:prstGeom>
        </p:spPr>
      </p:pic>
      <mc:AlternateContent xmlns:mc="http://schemas.openxmlformats.org/markup-compatibility/2006">
        <mc:Choice xmlns:p14="http://schemas.microsoft.com/office/powerpoint/2010/main" Requires="p14">
          <p:contentPart p14:bwMode="auto" r:id="rId8">
            <p14:nvContentPartPr>
              <p14:cNvPr id="16" name="Entrada de lápiz 15">
                <a:extLst>
                  <a:ext uri="{FF2B5EF4-FFF2-40B4-BE49-F238E27FC236}">
                    <a16:creationId xmlns:a16="http://schemas.microsoft.com/office/drawing/2014/main" id="{29CFB03D-2FE3-24DC-C024-B448923F4A50}"/>
                  </a:ext>
                </a:extLst>
              </p14:cNvPr>
              <p14:cNvContentPartPr/>
              <p14:nvPr/>
            </p14:nvContentPartPr>
            <p14:xfrm>
              <a:off x="826920" y="1734480"/>
              <a:ext cx="11365560" cy="3911760"/>
            </p14:xfrm>
          </p:contentPart>
        </mc:Choice>
        <mc:Fallback>
          <p:pic>
            <p:nvPicPr>
              <p:cNvPr id="16" name="Entrada de lápiz 15">
                <a:extLst>
                  <a:ext uri="{FF2B5EF4-FFF2-40B4-BE49-F238E27FC236}">
                    <a16:creationId xmlns:a16="http://schemas.microsoft.com/office/drawing/2014/main" id="{29CFB03D-2FE3-24DC-C024-B448923F4A50}"/>
                  </a:ext>
                </a:extLst>
              </p:cNvPr>
              <p:cNvPicPr/>
              <p:nvPr/>
            </p:nvPicPr>
            <p:blipFill>
              <a:blip r:embed="rId9"/>
              <a:stretch>
                <a:fillRect/>
              </a:stretch>
            </p:blipFill>
            <p:spPr>
              <a:xfrm>
                <a:off x="817560" y="1725120"/>
                <a:ext cx="11384280" cy="3930480"/>
              </a:xfrm>
              <a:prstGeom prst="rect">
                <a:avLst/>
              </a:prstGeom>
            </p:spPr>
          </p:pic>
        </mc:Fallback>
      </mc:AlternateContent>
    </p:spTree>
    <p:extLst>
      <p:ext uri="{BB962C8B-B14F-4D97-AF65-F5344CB8AC3E}">
        <p14:creationId xmlns:p14="http://schemas.microsoft.com/office/powerpoint/2010/main" val="200412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EC044C6B-694A-4060-BDAB-4CA0C4F9B222}"/>
              </a:ext>
            </a:extLst>
          </p:cNvPr>
          <p:cNvSpPr txBox="1">
            <a:spLocks/>
          </p:cNvSpPr>
          <p:nvPr/>
        </p:nvSpPr>
        <p:spPr>
          <a:xfrm>
            <a:off x="3183090" y="1785151"/>
            <a:ext cx="5015881" cy="396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400" b="1" dirty="0"/>
          </a:p>
        </p:txBody>
      </p:sp>
      <p:sp>
        <p:nvSpPr>
          <p:cNvPr id="3" name="7 Rectángulo">
            <a:extLst>
              <a:ext uri="{FF2B5EF4-FFF2-40B4-BE49-F238E27FC236}">
                <a16:creationId xmlns:a16="http://schemas.microsoft.com/office/drawing/2014/main" id="{9A1D5A26-693E-4705-9262-8414756B7440}"/>
              </a:ext>
            </a:extLst>
          </p:cNvPr>
          <p:cNvSpPr/>
          <p:nvPr/>
        </p:nvSpPr>
        <p:spPr>
          <a:xfrm>
            <a:off x="695401" y="270647"/>
            <a:ext cx="10945215"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4" name="Marcador de texto 5">
            <a:extLst>
              <a:ext uri="{FF2B5EF4-FFF2-40B4-BE49-F238E27FC236}">
                <a16:creationId xmlns:a16="http://schemas.microsoft.com/office/drawing/2014/main" id="{C3006FB5-7880-4E88-A86D-39813B0C2B42}"/>
              </a:ext>
            </a:extLst>
          </p:cNvPr>
          <p:cNvSpPr txBox="1">
            <a:spLocks/>
          </p:cNvSpPr>
          <p:nvPr/>
        </p:nvSpPr>
        <p:spPr>
          <a:xfrm>
            <a:off x="695400" y="1366311"/>
            <a:ext cx="8724805" cy="4510961"/>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s-ES" sz="2400" dirty="0"/>
              <a:t> </a:t>
            </a:r>
            <a:r>
              <a:rPr lang="es-ES" sz="2000" dirty="0"/>
              <a:t>Más dimensiones -&gt; Más dispersión</a:t>
            </a:r>
          </a:p>
          <a:p>
            <a:pPr>
              <a:buClr>
                <a:srgbClr val="FF0000"/>
              </a:buClr>
              <a:buFont typeface="Wingdings" panose="05000000000000000000" pitchFamily="2" charset="2"/>
              <a:buChar char="Ø"/>
            </a:pPr>
            <a:r>
              <a:rPr lang="es-ES" sz="2000" dirty="0"/>
              <a:t> Más dispersión -&gt; Menos </a:t>
            </a:r>
            <a:r>
              <a:rPr lang="es-ES" sz="2000" dirty="0" err="1"/>
              <a:t>similaridad</a:t>
            </a:r>
            <a:endParaRPr lang="es-ES" sz="2000" dirty="0"/>
          </a:p>
          <a:p>
            <a:pPr>
              <a:buClr>
                <a:srgbClr val="FF0000"/>
              </a:buClr>
              <a:buFont typeface="Wingdings" panose="05000000000000000000" pitchFamily="2" charset="2"/>
              <a:buChar char="Ø"/>
            </a:pPr>
            <a:r>
              <a:rPr lang="es-ES" sz="2000" dirty="0"/>
              <a:t> Menos </a:t>
            </a:r>
            <a:r>
              <a:rPr lang="es-ES" sz="2000" dirty="0" err="1"/>
              <a:t>similaridad</a:t>
            </a:r>
            <a:r>
              <a:rPr lang="es-ES" sz="2000" dirty="0"/>
              <a:t> -&gt; </a:t>
            </a:r>
            <a:r>
              <a:rPr lang="es-ES" sz="2000" dirty="0" err="1"/>
              <a:t>Overfitting</a:t>
            </a:r>
            <a:endParaRPr lang="es-ES" sz="2000" dirty="0"/>
          </a:p>
        </p:txBody>
      </p:sp>
      <p:pic>
        <p:nvPicPr>
          <p:cNvPr id="5" name="Imagen 4">
            <a:extLst>
              <a:ext uri="{FF2B5EF4-FFF2-40B4-BE49-F238E27FC236}">
                <a16:creationId xmlns:a16="http://schemas.microsoft.com/office/drawing/2014/main" id="{D69F3870-A08B-4B63-BE92-066C170089CE}"/>
              </a:ext>
            </a:extLst>
          </p:cNvPr>
          <p:cNvPicPr>
            <a:picLocks noChangeAspect="1"/>
          </p:cNvPicPr>
          <p:nvPr/>
        </p:nvPicPr>
        <p:blipFill>
          <a:blip r:embed="rId3"/>
          <a:stretch>
            <a:fillRect/>
          </a:stretch>
        </p:blipFill>
        <p:spPr>
          <a:xfrm>
            <a:off x="5925354" y="3360940"/>
            <a:ext cx="5931286" cy="2289626"/>
          </a:xfrm>
          <a:prstGeom prst="rect">
            <a:avLst/>
          </a:prstGeom>
        </p:spPr>
      </p:pic>
      <p:pic>
        <p:nvPicPr>
          <p:cNvPr id="7" name="Imagen 6">
            <a:extLst>
              <a:ext uri="{FF2B5EF4-FFF2-40B4-BE49-F238E27FC236}">
                <a16:creationId xmlns:a16="http://schemas.microsoft.com/office/drawing/2014/main" id="{BF2A88E4-A28E-4C96-A11F-4A4806B3C46C}"/>
              </a:ext>
            </a:extLst>
          </p:cNvPr>
          <p:cNvPicPr>
            <a:picLocks noChangeAspect="1"/>
          </p:cNvPicPr>
          <p:nvPr/>
        </p:nvPicPr>
        <p:blipFill rotWithShape="1">
          <a:blip r:embed="rId4"/>
          <a:srcRect l="1410" r="1078"/>
          <a:stretch/>
        </p:blipFill>
        <p:spPr>
          <a:xfrm>
            <a:off x="249279" y="3586500"/>
            <a:ext cx="5439384" cy="1838505"/>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Entrada de lápiz 5">
                <a:extLst>
                  <a:ext uri="{FF2B5EF4-FFF2-40B4-BE49-F238E27FC236}">
                    <a16:creationId xmlns:a16="http://schemas.microsoft.com/office/drawing/2014/main" id="{BDE0BB1A-4976-DDAD-A58B-244689765DB0}"/>
                  </a:ext>
                </a:extLst>
              </p14:cNvPr>
              <p14:cNvContentPartPr/>
              <p14:nvPr/>
            </p14:nvContentPartPr>
            <p14:xfrm>
              <a:off x="6893280" y="5069880"/>
              <a:ext cx="1308600" cy="312120"/>
            </p14:xfrm>
          </p:contentPart>
        </mc:Choice>
        <mc:Fallback>
          <p:pic>
            <p:nvPicPr>
              <p:cNvPr id="6" name="Entrada de lápiz 5">
                <a:extLst>
                  <a:ext uri="{FF2B5EF4-FFF2-40B4-BE49-F238E27FC236}">
                    <a16:creationId xmlns:a16="http://schemas.microsoft.com/office/drawing/2014/main" id="{BDE0BB1A-4976-DDAD-A58B-244689765DB0}"/>
                  </a:ext>
                </a:extLst>
              </p:cNvPr>
              <p:cNvPicPr/>
              <p:nvPr/>
            </p:nvPicPr>
            <p:blipFill>
              <a:blip r:embed="rId6"/>
              <a:stretch>
                <a:fillRect/>
              </a:stretch>
            </p:blipFill>
            <p:spPr>
              <a:xfrm>
                <a:off x="6883920" y="5060520"/>
                <a:ext cx="1327320" cy="330840"/>
              </a:xfrm>
              <a:prstGeom prst="rect">
                <a:avLst/>
              </a:prstGeom>
            </p:spPr>
          </p:pic>
        </mc:Fallback>
      </mc:AlternateContent>
    </p:spTree>
    <p:extLst>
      <p:ext uri="{BB962C8B-B14F-4D97-AF65-F5344CB8AC3E}">
        <p14:creationId xmlns:p14="http://schemas.microsoft.com/office/powerpoint/2010/main" val="22902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B6BDF34-2B84-413E-8452-C627E083D73C}"/>
              </a:ext>
            </a:extLst>
          </p:cNvPr>
          <p:cNvSpPr/>
          <p:nvPr/>
        </p:nvSpPr>
        <p:spPr>
          <a:xfrm>
            <a:off x="479376" y="270647"/>
            <a:ext cx="11305256"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3" name="Rectangle 16">
            <a:extLst>
              <a:ext uri="{FF2B5EF4-FFF2-40B4-BE49-F238E27FC236}">
                <a16:creationId xmlns:a16="http://schemas.microsoft.com/office/drawing/2014/main" id="{C61C6D4F-CB1C-4403-B9E4-C2DBF4A497F2}"/>
              </a:ext>
            </a:extLst>
          </p:cNvPr>
          <p:cNvSpPr/>
          <p:nvPr/>
        </p:nvSpPr>
        <p:spPr>
          <a:xfrm>
            <a:off x="3511603" y="1628800"/>
            <a:ext cx="2476871"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t>Selección</a:t>
            </a:r>
            <a:endParaRPr lang="en-US" sz="1200" b="1" dirty="0"/>
          </a:p>
        </p:txBody>
      </p:sp>
      <p:sp>
        <p:nvSpPr>
          <p:cNvPr id="4" name="Rectangle 17">
            <a:extLst>
              <a:ext uri="{FF2B5EF4-FFF2-40B4-BE49-F238E27FC236}">
                <a16:creationId xmlns:a16="http://schemas.microsoft.com/office/drawing/2014/main" id="{16BD6C66-D1E6-44B7-9E12-F22C20A39B6B}"/>
              </a:ext>
            </a:extLst>
          </p:cNvPr>
          <p:cNvSpPr/>
          <p:nvPr/>
        </p:nvSpPr>
        <p:spPr>
          <a:xfrm>
            <a:off x="3511603" y="1708702"/>
            <a:ext cx="2618915" cy="4584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b="1" dirty="0">
                <a:solidFill>
                  <a:schemeClr val="tx1"/>
                </a:solidFill>
              </a:rPr>
              <a:t>% </a:t>
            </a:r>
            <a:r>
              <a:rPr lang="en-US" b="1" dirty="0" err="1">
                <a:solidFill>
                  <a:schemeClr val="tx1"/>
                </a:solidFill>
              </a:rPr>
              <a:t>Valores</a:t>
            </a:r>
            <a:r>
              <a:rPr lang="en-US" b="1" dirty="0">
                <a:solidFill>
                  <a:schemeClr val="tx1"/>
                </a:solidFill>
              </a:rPr>
              <a:t> </a:t>
            </a:r>
            <a:r>
              <a:rPr lang="en-US" b="1" dirty="0" err="1">
                <a:solidFill>
                  <a:schemeClr val="tx1"/>
                </a:solidFill>
              </a:rPr>
              <a:t>Ausentes</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Varianza</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Intercorrelación</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Relación</a:t>
            </a:r>
            <a:r>
              <a:rPr lang="en-US" b="1" dirty="0">
                <a:solidFill>
                  <a:schemeClr val="tx1"/>
                </a:solidFill>
              </a:rPr>
              <a:t> con Target</a:t>
            </a: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Algoritmos</a:t>
            </a:r>
            <a:r>
              <a:rPr lang="en-US" b="1" dirty="0">
                <a:solidFill>
                  <a:schemeClr val="tx1"/>
                </a:solidFill>
              </a:rPr>
              <a:t> de </a:t>
            </a:r>
            <a:r>
              <a:rPr lang="en-US" b="1" dirty="0" err="1">
                <a:solidFill>
                  <a:schemeClr val="tx1"/>
                </a:solidFill>
              </a:rPr>
              <a:t>Selección</a:t>
            </a:r>
            <a:r>
              <a:rPr lang="en-US" b="1" dirty="0">
                <a:solidFill>
                  <a:schemeClr val="tx1"/>
                </a:solidFill>
              </a:rPr>
              <a:t> de Variables</a:t>
            </a:r>
          </a:p>
          <a:p>
            <a:pPr marL="285750" indent="-285750">
              <a:buClr>
                <a:srgbClr val="2FA8E0"/>
              </a:buClr>
              <a:buFont typeface="Wingdings" charset="2"/>
              <a:buChar char="Ø"/>
            </a:pPr>
            <a:endParaRPr lang="en-US" sz="1400" b="1" dirty="0">
              <a:solidFill>
                <a:schemeClr val="tx1"/>
              </a:solidFill>
            </a:endParaRPr>
          </a:p>
        </p:txBody>
      </p:sp>
      <p:sp>
        <p:nvSpPr>
          <p:cNvPr id="5" name="Rectangle 18">
            <a:extLst>
              <a:ext uri="{FF2B5EF4-FFF2-40B4-BE49-F238E27FC236}">
                <a16:creationId xmlns:a16="http://schemas.microsoft.com/office/drawing/2014/main" id="{E59E46CE-B3C8-4840-B04E-22F91BF4AFBC}"/>
              </a:ext>
            </a:extLst>
          </p:cNvPr>
          <p:cNvSpPr/>
          <p:nvPr/>
        </p:nvSpPr>
        <p:spPr>
          <a:xfrm>
            <a:off x="5988475" y="1628800"/>
            <a:ext cx="2698812"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Transformación</a:t>
            </a:r>
            <a:endParaRPr lang="en-US" sz="1200" b="1" dirty="0"/>
          </a:p>
        </p:txBody>
      </p:sp>
      <p:sp>
        <p:nvSpPr>
          <p:cNvPr id="6" name="Rectangle 19">
            <a:extLst>
              <a:ext uri="{FF2B5EF4-FFF2-40B4-BE49-F238E27FC236}">
                <a16:creationId xmlns:a16="http://schemas.microsoft.com/office/drawing/2014/main" id="{A99E9E15-2CF2-4FE3-A928-4E3B67FB08B5}"/>
              </a:ext>
            </a:extLst>
          </p:cNvPr>
          <p:cNvSpPr/>
          <p:nvPr/>
        </p:nvSpPr>
        <p:spPr>
          <a:xfrm>
            <a:off x="6130521" y="1726452"/>
            <a:ext cx="2556766" cy="4007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de </a:t>
            </a:r>
            <a:r>
              <a:rPr lang="en-US" b="1" dirty="0" err="1">
                <a:solidFill>
                  <a:schemeClr val="tx1"/>
                </a:solidFill>
              </a:rPr>
              <a:t>Componentes</a:t>
            </a:r>
            <a:r>
              <a:rPr lang="en-US" b="1" dirty="0">
                <a:solidFill>
                  <a:schemeClr val="tx1"/>
                </a:solidFill>
              </a:rPr>
              <a:t> </a:t>
            </a:r>
            <a:r>
              <a:rPr lang="en-US" b="1" dirty="0" err="1">
                <a:solidFill>
                  <a:schemeClr val="tx1"/>
                </a:solidFill>
              </a:rPr>
              <a:t>Principales</a:t>
            </a:r>
            <a:endParaRPr lang="en-US" b="1" dirty="0">
              <a:solidFill>
                <a:schemeClr val="tx1"/>
              </a:solidFill>
            </a:endParaRPr>
          </a:p>
          <a:p>
            <a:pPr marL="285750" indent="-285750">
              <a:buClr>
                <a:srgbClr val="FF0000"/>
              </a:buClr>
              <a:buFont typeface="Wingdings" panose="05000000000000000000" pitchFamily="2" charset="2"/>
              <a:buChar char="Ø"/>
            </a:pPr>
            <a:endParaRPr lang="en-US" b="1" dirty="0">
              <a:solidFill>
                <a:schemeClr val="tx1"/>
              </a:solidFill>
            </a:endParaRPr>
          </a:p>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Factorial</a:t>
            </a:r>
          </a:p>
          <a:p>
            <a:pPr marL="285750" indent="-285750">
              <a:buClr>
                <a:srgbClr val="FF0000"/>
              </a:buClr>
              <a:buFont typeface="Wingdings" panose="05000000000000000000" pitchFamily="2" charset="2"/>
              <a:buChar char="Ø"/>
            </a:pPr>
            <a:endParaRPr lang="en-US" b="1" dirty="0">
              <a:solidFill>
                <a:schemeClr val="tx1"/>
              </a:solidFill>
            </a:endParaRPr>
          </a:p>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de </a:t>
            </a:r>
            <a:r>
              <a:rPr lang="en-US" b="1" dirty="0" err="1">
                <a:solidFill>
                  <a:schemeClr val="tx1"/>
                </a:solidFill>
              </a:rPr>
              <a:t>Componentes</a:t>
            </a:r>
            <a:r>
              <a:rPr lang="en-US" b="1" dirty="0">
                <a:solidFill>
                  <a:schemeClr val="tx1"/>
                </a:solidFill>
              </a:rPr>
              <a:t> </a:t>
            </a:r>
            <a:r>
              <a:rPr lang="en-US" b="1" dirty="0" err="1">
                <a:solidFill>
                  <a:schemeClr val="tx1"/>
                </a:solidFill>
              </a:rPr>
              <a:t>Independientes</a:t>
            </a:r>
            <a:endParaRPr lang="en-US"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rgbClr val="2FA8E0"/>
              </a:buClr>
              <a:buFont typeface="Wingdings" charset="2"/>
              <a:buChar char="Ø"/>
            </a:pPr>
            <a:endParaRPr lang="en-US" sz="1400" b="1" dirty="0">
              <a:solidFill>
                <a:schemeClr val="tx1"/>
              </a:solidFill>
            </a:endParaRPr>
          </a:p>
        </p:txBody>
      </p:sp>
      <p:sp>
        <p:nvSpPr>
          <p:cNvPr id="7" name="Rectangle 23">
            <a:extLst>
              <a:ext uri="{FF2B5EF4-FFF2-40B4-BE49-F238E27FC236}">
                <a16:creationId xmlns:a16="http://schemas.microsoft.com/office/drawing/2014/main" id="{472946C5-4D23-41E0-BCC8-902F05C7255D}"/>
              </a:ext>
            </a:extLst>
          </p:cNvPr>
          <p:cNvSpPr/>
          <p:nvPr/>
        </p:nvSpPr>
        <p:spPr>
          <a:xfrm>
            <a:off x="3511602" y="5180798"/>
            <a:ext cx="247687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24">
            <a:extLst>
              <a:ext uri="{FF2B5EF4-FFF2-40B4-BE49-F238E27FC236}">
                <a16:creationId xmlns:a16="http://schemas.microsoft.com/office/drawing/2014/main" id="{B16B21BE-51F5-4A96-8BC0-8FCBF98CE539}"/>
              </a:ext>
            </a:extLst>
          </p:cNvPr>
          <p:cNvSpPr/>
          <p:nvPr/>
        </p:nvSpPr>
        <p:spPr>
          <a:xfrm>
            <a:off x="5988475" y="5180798"/>
            <a:ext cx="269881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pic>
        <p:nvPicPr>
          <p:cNvPr id="9" name="Gráfico 8" descr="Vínculo con relleno sólido">
            <a:extLst>
              <a:ext uri="{FF2B5EF4-FFF2-40B4-BE49-F238E27FC236}">
                <a16:creationId xmlns:a16="http://schemas.microsoft.com/office/drawing/2014/main" id="{D23BF0F5-C2B5-41E8-8692-ED61B62075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1799" y="5308468"/>
            <a:ext cx="914400" cy="914400"/>
          </a:xfrm>
          <a:prstGeom prst="rect">
            <a:avLst/>
          </a:prstGeom>
        </p:spPr>
      </p:pic>
      <p:pic>
        <p:nvPicPr>
          <p:cNvPr id="10" name="Gráfico 9" descr="Cerrar con relleno sólido">
            <a:extLst>
              <a:ext uri="{FF2B5EF4-FFF2-40B4-BE49-F238E27FC236}">
                <a16:creationId xmlns:a16="http://schemas.microsoft.com/office/drawing/2014/main" id="{D333D8FD-0171-4FA6-B6DA-B1C5FBF0C8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11823" y="5234419"/>
            <a:ext cx="914400" cy="914400"/>
          </a:xfrm>
          <a:prstGeom prst="rect">
            <a:avLst/>
          </a:prstGeom>
        </p:spPr>
      </p:pic>
      <mc:AlternateContent xmlns:mc="http://schemas.openxmlformats.org/markup-compatibility/2006">
        <mc:Choice xmlns:p14="http://schemas.microsoft.com/office/powerpoint/2010/main" Requires="p14">
          <p:contentPart p14:bwMode="auto" r:id="rId7">
            <p14:nvContentPartPr>
              <p14:cNvPr id="11" name="Entrada de lápiz 10">
                <a:extLst>
                  <a:ext uri="{FF2B5EF4-FFF2-40B4-BE49-F238E27FC236}">
                    <a16:creationId xmlns:a16="http://schemas.microsoft.com/office/drawing/2014/main" id="{C0CB7E05-5597-B569-F3A0-656A956989D5}"/>
                  </a:ext>
                </a:extLst>
              </p14:cNvPr>
              <p14:cNvContentPartPr/>
              <p14:nvPr/>
            </p14:nvContentPartPr>
            <p14:xfrm>
              <a:off x="294480" y="1206360"/>
              <a:ext cx="11898000" cy="5624280"/>
            </p14:xfrm>
          </p:contentPart>
        </mc:Choice>
        <mc:Fallback>
          <p:pic>
            <p:nvPicPr>
              <p:cNvPr id="11" name="Entrada de lápiz 10">
                <a:extLst>
                  <a:ext uri="{FF2B5EF4-FFF2-40B4-BE49-F238E27FC236}">
                    <a16:creationId xmlns:a16="http://schemas.microsoft.com/office/drawing/2014/main" id="{C0CB7E05-5597-B569-F3A0-656A956989D5}"/>
                  </a:ext>
                </a:extLst>
              </p:cNvPr>
              <p:cNvPicPr/>
              <p:nvPr/>
            </p:nvPicPr>
            <p:blipFill>
              <a:blip r:embed="rId8"/>
              <a:stretch>
                <a:fillRect/>
              </a:stretch>
            </p:blipFill>
            <p:spPr>
              <a:xfrm>
                <a:off x="285120" y="1197000"/>
                <a:ext cx="11916720" cy="5643000"/>
              </a:xfrm>
              <a:prstGeom prst="rect">
                <a:avLst/>
              </a:prstGeom>
            </p:spPr>
          </p:pic>
        </mc:Fallback>
      </mc:AlternateContent>
    </p:spTree>
    <p:extLst>
      <p:ext uri="{BB962C8B-B14F-4D97-AF65-F5344CB8AC3E}">
        <p14:creationId xmlns:p14="http://schemas.microsoft.com/office/powerpoint/2010/main" val="362254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4A486095-190E-4A27-BC12-678BB657CEDB}"/>
              </a:ext>
            </a:extLst>
          </p:cNvPr>
          <p:cNvSpPr/>
          <p:nvPr/>
        </p:nvSpPr>
        <p:spPr>
          <a:xfrm>
            <a:off x="3192500" y="2605473"/>
            <a:ext cx="5806999" cy="16470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endParaRPr lang="es-ES" sz="2800" dirty="0"/>
          </a:p>
          <a:p>
            <a:pPr algn="ctr"/>
            <a:r>
              <a:rPr lang="es-ES" sz="2800" dirty="0" err="1"/>
              <a:t>Clustering</a:t>
            </a:r>
            <a:endParaRPr lang="es-ES" sz="2800" dirty="0"/>
          </a:p>
        </p:txBody>
      </p:sp>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3723584A-9830-3386-A1C2-FF07918253FD}"/>
                  </a:ext>
                </a:extLst>
              </p14:cNvPr>
              <p14:cNvContentPartPr/>
              <p14:nvPr/>
            </p14:nvContentPartPr>
            <p14:xfrm>
              <a:off x="2976120" y="154440"/>
              <a:ext cx="8742960" cy="1964520"/>
            </p14:xfrm>
          </p:contentPart>
        </mc:Choice>
        <mc:Fallback>
          <p:pic>
            <p:nvPicPr>
              <p:cNvPr id="3" name="Entrada de lápiz 2">
                <a:extLst>
                  <a:ext uri="{FF2B5EF4-FFF2-40B4-BE49-F238E27FC236}">
                    <a16:creationId xmlns:a16="http://schemas.microsoft.com/office/drawing/2014/main" id="{3723584A-9830-3386-A1C2-FF07918253FD}"/>
                  </a:ext>
                </a:extLst>
              </p:cNvPr>
              <p:cNvPicPr/>
              <p:nvPr/>
            </p:nvPicPr>
            <p:blipFill>
              <a:blip r:embed="rId4"/>
              <a:stretch>
                <a:fillRect/>
              </a:stretch>
            </p:blipFill>
            <p:spPr>
              <a:xfrm>
                <a:off x="2966760" y="145080"/>
                <a:ext cx="8761680" cy="1983240"/>
              </a:xfrm>
              <a:prstGeom prst="rect">
                <a:avLst/>
              </a:prstGeom>
            </p:spPr>
          </p:pic>
        </mc:Fallback>
      </mc:AlternateContent>
    </p:spTree>
    <p:extLst>
      <p:ext uri="{BB962C8B-B14F-4D97-AF65-F5344CB8AC3E}">
        <p14:creationId xmlns:p14="http://schemas.microsoft.com/office/powerpoint/2010/main" val="420407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6EA7C772-4D64-47BB-878A-CC5416B1EAB0}"/>
              </a:ext>
            </a:extLst>
          </p:cNvPr>
          <p:cNvSpPr txBox="1">
            <a:spLocks/>
          </p:cNvSpPr>
          <p:nvPr/>
        </p:nvSpPr>
        <p:spPr>
          <a:xfrm>
            <a:off x="3255098" y="1785151"/>
            <a:ext cx="5002166" cy="396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400" b="1" dirty="0"/>
          </a:p>
        </p:txBody>
      </p:sp>
      <p:sp>
        <p:nvSpPr>
          <p:cNvPr id="3" name="7 Rectángulo">
            <a:extLst>
              <a:ext uri="{FF2B5EF4-FFF2-40B4-BE49-F238E27FC236}">
                <a16:creationId xmlns:a16="http://schemas.microsoft.com/office/drawing/2014/main" id="{F47991F1-83F2-400B-91F5-FBD87759DB58}"/>
              </a:ext>
            </a:extLst>
          </p:cNvPr>
          <p:cNvSpPr/>
          <p:nvPr/>
        </p:nvSpPr>
        <p:spPr>
          <a:xfrm>
            <a:off x="695400" y="280208"/>
            <a:ext cx="11089232"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1.2</a:t>
            </a:r>
          </a:p>
          <a:p>
            <a:pPr algn="ctr"/>
            <a:r>
              <a:rPr lang="es-ES" sz="2400" dirty="0" err="1"/>
              <a:t>Clustering</a:t>
            </a:r>
            <a:endParaRPr lang="es-ES" sz="2400" dirty="0"/>
          </a:p>
        </p:txBody>
      </p:sp>
      <p:sp>
        <p:nvSpPr>
          <p:cNvPr id="4" name="Marcador de texto 5">
            <a:extLst>
              <a:ext uri="{FF2B5EF4-FFF2-40B4-BE49-F238E27FC236}">
                <a16:creationId xmlns:a16="http://schemas.microsoft.com/office/drawing/2014/main" id="{2002DC86-A1C6-4DA0-9DF0-649076A251CA}"/>
              </a:ext>
            </a:extLst>
          </p:cNvPr>
          <p:cNvSpPr txBox="1">
            <a:spLocks/>
          </p:cNvSpPr>
          <p:nvPr/>
        </p:nvSpPr>
        <p:spPr>
          <a:xfrm>
            <a:off x="959522" y="1357179"/>
            <a:ext cx="10825110" cy="4510961"/>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s-ES" sz="2000" dirty="0"/>
              <a:t>Agrupación de datos según un criterio de </a:t>
            </a:r>
            <a:r>
              <a:rPr lang="es-ES" sz="2000" dirty="0" err="1"/>
              <a:t>similaridad</a:t>
            </a:r>
            <a:r>
              <a:rPr lang="es-ES" sz="2000" dirty="0"/>
              <a:t>, habitualmente basado en distancias</a:t>
            </a:r>
          </a:p>
          <a:p>
            <a:pPr>
              <a:buClr>
                <a:srgbClr val="FF0000"/>
              </a:buClr>
              <a:buFont typeface="Wingdings" panose="05000000000000000000" pitchFamily="2" charset="2"/>
              <a:buChar char="Ø"/>
            </a:pPr>
            <a:r>
              <a:rPr lang="es-ES" sz="2000" dirty="0"/>
              <a:t>Determina grupos sin necesidad de ser etiquetados previamente</a:t>
            </a:r>
          </a:p>
          <a:p>
            <a:pPr>
              <a:buClr>
                <a:srgbClr val="FF0000"/>
              </a:buClr>
              <a:buFont typeface="Wingdings" panose="05000000000000000000" pitchFamily="2" charset="2"/>
              <a:buChar char="Ø"/>
            </a:pPr>
            <a:r>
              <a:rPr lang="es-ES" sz="2000" dirty="0"/>
              <a:t>Utilidades muy diversas:</a:t>
            </a:r>
          </a:p>
          <a:p>
            <a:pPr lvl="1">
              <a:buClr>
                <a:srgbClr val="FF0000"/>
              </a:buClr>
              <a:buFont typeface="Wingdings" panose="05000000000000000000" pitchFamily="2" charset="2"/>
              <a:buChar char="Ø"/>
            </a:pPr>
            <a:r>
              <a:rPr lang="es-ES" sz="2000" dirty="0"/>
              <a:t>Análisis de Datos</a:t>
            </a:r>
          </a:p>
          <a:p>
            <a:pPr lvl="1">
              <a:buClr>
                <a:srgbClr val="FF0000"/>
              </a:buClr>
              <a:buFont typeface="Wingdings" panose="05000000000000000000" pitchFamily="2" charset="2"/>
              <a:buChar char="Ø"/>
            </a:pPr>
            <a:r>
              <a:rPr lang="es-ES" sz="2000" dirty="0"/>
              <a:t>Detección de anomalías</a:t>
            </a:r>
          </a:p>
          <a:p>
            <a:pPr lvl="1">
              <a:buClr>
                <a:srgbClr val="FF0000"/>
              </a:buClr>
              <a:buFont typeface="Wingdings" panose="05000000000000000000" pitchFamily="2" charset="2"/>
              <a:buChar char="Ø"/>
            </a:pPr>
            <a:r>
              <a:rPr lang="es-ES" sz="2000" dirty="0"/>
              <a:t>Segmentación de clientes</a:t>
            </a:r>
          </a:p>
          <a:p>
            <a:pPr lvl="1">
              <a:buClr>
                <a:srgbClr val="FF0000"/>
              </a:buClr>
              <a:buFont typeface="Wingdings" panose="05000000000000000000" pitchFamily="2" charset="2"/>
              <a:buChar char="Ø"/>
            </a:pPr>
            <a:r>
              <a:rPr lang="es-ES" sz="2000" dirty="0"/>
              <a:t>Motores de búsqueda</a:t>
            </a:r>
          </a:p>
          <a:p>
            <a:pPr marL="0" indent="0">
              <a:buNone/>
            </a:pPr>
            <a:endParaRPr lang="es-ES" sz="2400" dirty="0"/>
          </a:p>
          <a:p>
            <a:pPr marL="0" indent="0">
              <a:buNone/>
            </a:pPr>
            <a:endParaRPr lang="es-ES" sz="2400" dirty="0"/>
          </a:p>
          <a:p>
            <a:pPr marL="0" indent="0">
              <a:buNone/>
            </a:pPr>
            <a:endParaRPr lang="es-ES" sz="2400" dirty="0"/>
          </a:p>
        </p:txBody>
      </p:sp>
      <p:pic>
        <p:nvPicPr>
          <p:cNvPr id="5" name="Imagen 4">
            <a:extLst>
              <a:ext uri="{FF2B5EF4-FFF2-40B4-BE49-F238E27FC236}">
                <a16:creationId xmlns:a16="http://schemas.microsoft.com/office/drawing/2014/main" id="{C63DB3EB-B762-430F-B9B3-CCACCBEACC67}"/>
              </a:ext>
            </a:extLst>
          </p:cNvPr>
          <p:cNvPicPr>
            <a:picLocks noChangeAspect="1"/>
          </p:cNvPicPr>
          <p:nvPr/>
        </p:nvPicPr>
        <p:blipFill>
          <a:blip r:embed="rId3"/>
          <a:stretch>
            <a:fillRect/>
          </a:stretch>
        </p:blipFill>
        <p:spPr>
          <a:xfrm>
            <a:off x="5221693" y="2924944"/>
            <a:ext cx="5995437" cy="3070235"/>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Entrada de lápiz 5">
                <a:extLst>
                  <a:ext uri="{FF2B5EF4-FFF2-40B4-BE49-F238E27FC236}">
                    <a16:creationId xmlns:a16="http://schemas.microsoft.com/office/drawing/2014/main" id="{EEFB0CE1-6CD9-367E-03A8-7B150CB4014C}"/>
                  </a:ext>
                </a:extLst>
              </p14:cNvPr>
              <p14:cNvContentPartPr/>
              <p14:nvPr/>
            </p14:nvContentPartPr>
            <p14:xfrm>
              <a:off x="9025920" y="1351080"/>
              <a:ext cx="3028320" cy="1305360"/>
            </p14:xfrm>
          </p:contentPart>
        </mc:Choice>
        <mc:Fallback>
          <p:pic>
            <p:nvPicPr>
              <p:cNvPr id="6" name="Entrada de lápiz 5">
                <a:extLst>
                  <a:ext uri="{FF2B5EF4-FFF2-40B4-BE49-F238E27FC236}">
                    <a16:creationId xmlns:a16="http://schemas.microsoft.com/office/drawing/2014/main" id="{EEFB0CE1-6CD9-367E-03A8-7B150CB4014C}"/>
                  </a:ext>
                </a:extLst>
              </p:cNvPr>
              <p:cNvPicPr/>
              <p:nvPr/>
            </p:nvPicPr>
            <p:blipFill>
              <a:blip r:embed="rId5"/>
              <a:stretch>
                <a:fillRect/>
              </a:stretch>
            </p:blipFill>
            <p:spPr>
              <a:xfrm>
                <a:off x="9016560" y="1341720"/>
                <a:ext cx="3047040" cy="1324080"/>
              </a:xfrm>
              <a:prstGeom prst="rect">
                <a:avLst/>
              </a:prstGeom>
            </p:spPr>
          </p:pic>
        </mc:Fallback>
      </mc:AlternateContent>
    </p:spTree>
    <p:extLst>
      <p:ext uri="{BB962C8B-B14F-4D97-AF65-F5344CB8AC3E}">
        <p14:creationId xmlns:p14="http://schemas.microsoft.com/office/powerpoint/2010/main" val="2693821693"/>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15AF01442289B43A17DD00C3D9AB248" ma:contentTypeVersion="9" ma:contentTypeDescription="Crear nuevo documento." ma:contentTypeScope="" ma:versionID="c7cdd66adc378c7338e890a92fb458fe">
  <xsd:schema xmlns:xsd="http://www.w3.org/2001/XMLSchema" xmlns:xs="http://www.w3.org/2001/XMLSchema" xmlns:p="http://schemas.microsoft.com/office/2006/metadata/properties" xmlns:ns2="0179a2fd-b91e-4569-859e-3aec6d940a8a" xmlns:ns3="5b48cb5d-d504-4c08-a3e0-e1c5d55e2309" targetNamespace="http://schemas.microsoft.com/office/2006/metadata/properties" ma:root="true" ma:fieldsID="18ded60144204325f2cf272220efea3a" ns2:_="" ns3:_="">
    <xsd:import namespace="0179a2fd-b91e-4569-859e-3aec6d940a8a"/>
    <xsd:import namespace="5b48cb5d-d504-4c08-a3e0-e1c5d55e230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79a2fd-b91e-4569-859e-3aec6d940a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48cb5d-d504-4c08-a3e0-e1c5d55e2309"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6B5A07-7683-43F7-A8C6-5294207F9F5C}">
  <ds:schemaRefs>
    <ds:schemaRef ds:uri="http://purl.org/dc/terms/"/>
    <ds:schemaRef ds:uri="http://purl.org/dc/elements/1.1/"/>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infopath/2007/PartnerControls"/>
    <ds:schemaRef ds:uri="36029ca3-ce84-4f70-a19d-e0d1a5e3ade0"/>
    <ds:schemaRef ds:uri="62bbc1b2-71a9-4b8e-aff9-6d317224fb2a"/>
    <ds:schemaRef ds:uri="http://schemas.microsoft.com/office/2006/metadata/properties"/>
  </ds:schemaRefs>
</ds:datastoreItem>
</file>

<file path=customXml/itemProps2.xml><?xml version="1.0" encoding="utf-8"?>
<ds:datastoreItem xmlns:ds="http://schemas.openxmlformats.org/officeDocument/2006/customXml" ds:itemID="{FC3487AC-BFC0-49B9-AAFD-45D05B5ABFAD}">
  <ds:schemaRefs>
    <ds:schemaRef ds:uri="http://schemas.microsoft.com/sharepoint/v3/contenttype/forms"/>
  </ds:schemaRefs>
</ds:datastoreItem>
</file>

<file path=customXml/itemProps3.xml><?xml version="1.0" encoding="utf-8"?>
<ds:datastoreItem xmlns:ds="http://schemas.openxmlformats.org/officeDocument/2006/customXml" ds:itemID="{6E99E5FE-804A-4DE1-8515-3B1F7E67B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79a2fd-b91e-4569-859e-3aec6d940a8a"/>
    <ds:schemaRef ds:uri="5b48cb5d-d504-4c08-a3e0-e1c5d55e23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4840</TotalTime>
  <Words>8497</Words>
  <Application>Microsoft Office PowerPoint</Application>
  <PresentationFormat>Panorámica</PresentationFormat>
  <Paragraphs>424</Paragraphs>
  <Slides>25</Slides>
  <Notes>22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Courier New</vt:lpstr>
      <vt:lpstr>Wingdings</vt:lpstr>
      <vt:lpstr>Office Theme</vt:lpstr>
      <vt:lpstr>Machine Learning Aprendizaje no supervisado</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dc:creator>
  <cp:lastModifiedBy>Alberto Becerra Tomé</cp:lastModifiedBy>
  <cp:revision>127</cp:revision>
  <dcterms:created xsi:type="dcterms:W3CDTF">2016-06-23T11:30:25Z</dcterms:created>
  <dcterms:modified xsi:type="dcterms:W3CDTF">2022-12-09T09:58:28Z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0x010100815AF01442289B43A17DD00C3D9AB248</vt:lpwstr>
  </property>
</Properties>
</file>