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2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90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04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53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35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829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4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16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8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7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216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A089-B4B1-4A87-BBEE-B86E848E64EE}" type="datetimeFigureOut">
              <a:rPr lang="es-AR" smtClean="0"/>
              <a:t>30/10/2023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D6D2-72C5-4F69-B1E5-A2EF8A4958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275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656E82-C0B9-2D99-82A7-53212CE5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8071" y="468264"/>
            <a:ext cx="10243930" cy="5921472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578988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Root</cp:lastModifiedBy>
  <cp:revision>3</cp:revision>
  <dcterms:created xsi:type="dcterms:W3CDTF">2023-10-30T11:44:16Z</dcterms:created>
  <dcterms:modified xsi:type="dcterms:W3CDTF">2023-10-30T11:56:24Z</dcterms:modified>
</cp:coreProperties>
</file>