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9F94-5B16-4E53-8580-A841FEFE275A}" type="datetimeFigureOut">
              <a:rPr lang="ko-KR" altLang="en-US" smtClean="0"/>
              <a:t>2024-11-27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336E-BAB8-4885-99FE-83247F495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표지_v20">
            <a:extLst>
              <a:ext uri="{FF2B5EF4-FFF2-40B4-BE49-F238E27FC236}">
                <a16:creationId xmlns:a16="http://schemas.microsoft.com/office/drawing/2014/main" id="{FFB977A9-080A-01D6-F045-81D5C01EA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500"/>
            <a:ext cx="1219200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">
            <a:extLst>
              <a:ext uri="{FF2B5EF4-FFF2-40B4-BE49-F238E27FC236}">
                <a16:creationId xmlns:a16="http://schemas.microsoft.com/office/drawing/2014/main" id="{D54514B1-A73B-9C9D-9C8B-29430FD70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338" y="5661248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94D2B2-BBAF-4DAA-C027-BF3B63870AB5}"/>
              </a:ext>
            </a:extLst>
          </p:cNvPr>
          <p:cNvSpPr txBox="1"/>
          <p:nvPr userDrawn="1"/>
        </p:nvSpPr>
        <p:spPr>
          <a:xfrm>
            <a:off x="3640507" y="6438027"/>
            <a:ext cx="4914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솔리데오시스템즈의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사전 승인 없이 본 내용의 전부 또는 일부에 대한 복사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1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_이어서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26;p29">
            <a:extLst>
              <a:ext uri="{FF2B5EF4-FFF2-40B4-BE49-F238E27FC236}">
                <a16:creationId xmlns:a16="http://schemas.microsoft.com/office/drawing/2014/main" id="{25103058-008C-2DA6-28E7-003D17885757}"/>
              </a:ext>
            </a:extLst>
          </p:cNvPr>
          <p:cNvSpPr/>
          <p:nvPr userDrawn="1"/>
        </p:nvSpPr>
        <p:spPr>
          <a:xfrm>
            <a:off x="265112" y="436107"/>
            <a:ext cx="9134475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↑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F38EE84-1456-45D2-CEDE-484B2272E00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437D5F5-7B93-231B-4FDC-F867751A43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4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60B6957A-B06C-BED7-5B6E-44D003EFCA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DC809C52-FD94-1637-44C8-2CF2C9FCFC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AB06522F-91FA-5FFB-AA51-55D23AE78B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Font typeface="Arial" panose="020B0604020202020204" pitchFamily="34" charset="0"/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9916800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_이어서↓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2726;p29">
            <a:extLst>
              <a:ext uri="{FF2B5EF4-FFF2-40B4-BE49-F238E27FC236}">
                <a16:creationId xmlns:a16="http://schemas.microsoft.com/office/drawing/2014/main" id="{11E7EF4C-A828-75DA-A9D2-166123952D93}"/>
              </a:ext>
            </a:extLst>
          </p:cNvPr>
          <p:cNvSpPr/>
          <p:nvPr userDrawn="1"/>
        </p:nvSpPr>
        <p:spPr>
          <a:xfrm>
            <a:off x="265112" y="6530799"/>
            <a:ext cx="9134475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↓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Google Shape;2726;p29">
            <a:extLst>
              <a:ext uri="{FF2B5EF4-FFF2-40B4-BE49-F238E27FC236}">
                <a16:creationId xmlns:a16="http://schemas.microsoft.com/office/drawing/2014/main" id="{25103058-008C-2DA6-28E7-003D17885757}"/>
              </a:ext>
            </a:extLst>
          </p:cNvPr>
          <p:cNvSpPr/>
          <p:nvPr userDrawn="1"/>
        </p:nvSpPr>
        <p:spPr>
          <a:xfrm>
            <a:off x="265112" y="419100"/>
            <a:ext cx="9134475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↑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705FF-1598-26D2-3723-9FA9FB353A3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D0FDB9-6C72-F1F4-613B-8C7D11C7C4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93E85B05-D2F7-BBFC-F8BB-97FF0217B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C663C348-1494-8056-A3AC-EFE0972AB2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8D4ABA9-8C00-5AE1-89E6-12B2EEBBE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139604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9A7B64-DCF3-4345-F35C-01A6B148AAE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1F2BA98C-3B31-E12D-07C5-48BAA608B7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7E4CDBED-BBB5-5E09-5E1E-BF2B79B37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4CB1F457-8CF8-6424-525C-A1DEC74C9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01E835F-DE35-D5DF-10E3-B9DB9463A3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876580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375492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D9C862-37D1-AF55-BDEA-62500B341EDA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8C2899B-7E3B-C07D-35E0-B6EFE5F6D6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95F6256-CF17-8146-3448-BC009C755B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03A6D1B7-D317-DAF2-18B6-0E125FB6FC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4665C5D-BA79-CDDD-135F-F935F318F0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446286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2단_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375492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26;p29">
            <a:extLst>
              <a:ext uri="{FF2B5EF4-FFF2-40B4-BE49-F238E27FC236}">
                <a16:creationId xmlns:a16="http://schemas.microsoft.com/office/drawing/2014/main" id="{4F3A6A11-5BDD-AC7E-89FA-B8A72F8A4EF3}"/>
              </a:ext>
            </a:extLst>
          </p:cNvPr>
          <p:cNvSpPr/>
          <p:nvPr userDrawn="1"/>
        </p:nvSpPr>
        <p:spPr>
          <a:xfrm>
            <a:off x="265113" y="6200775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↓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Google Shape;2726;p29">
            <a:extLst>
              <a:ext uri="{FF2B5EF4-FFF2-40B4-BE49-F238E27FC236}">
                <a16:creationId xmlns:a16="http://schemas.microsoft.com/office/drawing/2014/main" id="{9B9D749D-E023-7C2F-BF4B-B6985AE2D414}"/>
              </a:ext>
            </a:extLst>
          </p:cNvPr>
          <p:cNvSpPr/>
          <p:nvPr userDrawn="1"/>
        </p:nvSpPr>
        <p:spPr>
          <a:xfrm>
            <a:off x="3375492" y="728487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↑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F38763-5527-8B77-C500-18C9A679CB09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64E0525B-E210-F06A-4EB2-F2F81AE829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8D1D86FA-6971-789D-DDEE-94AD33480A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5" name="텍스트 개체 틀 17">
            <a:extLst>
              <a:ext uri="{FF2B5EF4-FFF2-40B4-BE49-F238E27FC236}">
                <a16:creationId xmlns:a16="http://schemas.microsoft.com/office/drawing/2014/main" id="{477AA349-8EF4-93AD-333F-507FFAC25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DCA2E533-372F-E0B2-B2DD-E2FE26688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1194180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2단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F8F19-D7A0-15EB-6E87-BBEEDD27A3DD}"/>
              </a:ext>
            </a:extLst>
          </p:cNvPr>
          <p:cNvSpPr/>
          <p:nvPr userDrawn="1"/>
        </p:nvSpPr>
        <p:spPr>
          <a:xfrm>
            <a:off x="6487459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A1C79B2-BB41-074F-B143-F31D134081C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06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000282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982766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4178894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965675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147842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356513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형태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F559A2-30B4-72F4-300D-7EC9DDB3C802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F101DE38-35D4-83B9-9E99-E6FE19142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52F821C2-E635-22BD-7091-B57C9789E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AC6FB160-A6ED-E725-A909-DF58EAF1CD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ED007C2B-91B4-974F-C515-FD866369E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260441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375492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F8F19-D7A0-15EB-6E87-BBEEDD27A3DD}"/>
              </a:ext>
            </a:extLst>
          </p:cNvPr>
          <p:cNvSpPr/>
          <p:nvPr userDrawn="1"/>
        </p:nvSpPr>
        <p:spPr>
          <a:xfrm>
            <a:off x="6487459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A79F08-D020-0A77-EB56-B42296C12782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06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000282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982766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4178894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965675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147842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356513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형태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485DE5-7C5A-6636-95CC-41B09C3A447F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27D8662D-7AFB-B2C4-AD9E-36ABC840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77ABA671-F140-D342-6D5B-C1F58BF7E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DD00A509-EA21-0684-0856-BAC5A7FDA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02E16B0-CCA4-7AFA-B7BD-0F5680E22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6554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3단_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3525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375492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F8F19-D7A0-15EB-6E87-BBEEDD27A3DD}"/>
              </a:ext>
            </a:extLst>
          </p:cNvPr>
          <p:cNvSpPr/>
          <p:nvPr userDrawn="1"/>
        </p:nvSpPr>
        <p:spPr>
          <a:xfrm>
            <a:off x="6487459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26;p29">
            <a:extLst>
              <a:ext uri="{FF2B5EF4-FFF2-40B4-BE49-F238E27FC236}">
                <a16:creationId xmlns:a16="http://schemas.microsoft.com/office/drawing/2014/main" id="{A5E35723-C0F3-CE60-FD38-D2F57EFEC3C7}"/>
              </a:ext>
            </a:extLst>
          </p:cNvPr>
          <p:cNvSpPr/>
          <p:nvPr userDrawn="1"/>
        </p:nvSpPr>
        <p:spPr>
          <a:xfrm>
            <a:off x="265113" y="6200775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↓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Google Shape;2726;p29">
            <a:extLst>
              <a:ext uri="{FF2B5EF4-FFF2-40B4-BE49-F238E27FC236}">
                <a16:creationId xmlns:a16="http://schemas.microsoft.com/office/drawing/2014/main" id="{824765AF-38B5-AF21-EA50-9CE611C82B95}"/>
              </a:ext>
            </a:extLst>
          </p:cNvPr>
          <p:cNvSpPr/>
          <p:nvPr userDrawn="1"/>
        </p:nvSpPr>
        <p:spPr>
          <a:xfrm>
            <a:off x="3375492" y="728487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↑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Google Shape;2726;p29">
            <a:extLst>
              <a:ext uri="{FF2B5EF4-FFF2-40B4-BE49-F238E27FC236}">
                <a16:creationId xmlns:a16="http://schemas.microsoft.com/office/drawing/2014/main" id="{62508F55-0F03-2107-5B15-3C2B81D024D1}"/>
              </a:ext>
            </a:extLst>
          </p:cNvPr>
          <p:cNvSpPr/>
          <p:nvPr userDrawn="1"/>
        </p:nvSpPr>
        <p:spPr>
          <a:xfrm>
            <a:off x="3375492" y="6200775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↓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Google Shape;2726;p29">
            <a:extLst>
              <a:ext uri="{FF2B5EF4-FFF2-40B4-BE49-F238E27FC236}">
                <a16:creationId xmlns:a16="http://schemas.microsoft.com/office/drawing/2014/main" id="{7185F1DE-BB05-6C55-A978-79DB7D9C03E3}"/>
              </a:ext>
            </a:extLst>
          </p:cNvPr>
          <p:cNvSpPr/>
          <p:nvPr userDrawn="1"/>
        </p:nvSpPr>
        <p:spPr>
          <a:xfrm>
            <a:off x="6487459" y="728487"/>
            <a:ext cx="2914650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↑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E03F0C8-6E16-E944-AF93-BEDBBEEFC629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06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000282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982766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4178894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965675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147842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356513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형태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6E24E3-F6AA-6582-CF0B-824302359A9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630434D-9339-B0DA-D400-0ABDE2D3F5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2428CFB4-E414-E295-4733-1D4CB9460C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B763322-1837-822E-41A6-E1AE0B6681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4D0A2391-04F5-FE5D-EC61-7989588C4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7841287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_외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09506" y="944387"/>
            <a:ext cx="2911611" cy="5256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63524" y="542108"/>
            <a:ext cx="3203575" cy="6061165"/>
          </a:xfrm>
          <a:prstGeom prst="roundRect">
            <a:avLst>
              <a:gd name="adj" fmla="val 621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1429915" y="670231"/>
            <a:ext cx="851656" cy="11911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 userDrawn="1"/>
        </p:nvSpPr>
        <p:spPr>
          <a:xfrm>
            <a:off x="1254031" y="670546"/>
            <a:ext cx="118800" cy="11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535812" y="6307443"/>
            <a:ext cx="639862" cy="17439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816575" y="6329436"/>
            <a:ext cx="244160" cy="157692"/>
            <a:chOff x="973330" y="6322905"/>
            <a:chExt cx="244160" cy="15769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73330" y="6322905"/>
              <a:ext cx="154379" cy="10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endParaRPr lang="ko-KR" altLang="en-US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63111" y="6375154"/>
              <a:ext cx="154379" cy="10544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endParaRPr lang="ko-KR" altLang="en-US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U자형 화살표 19"/>
          <p:cNvSpPr/>
          <p:nvPr userDrawn="1"/>
        </p:nvSpPr>
        <p:spPr>
          <a:xfrm rot="16200000" flipV="1">
            <a:off x="2764360" y="6228365"/>
            <a:ext cx="174398" cy="332551"/>
          </a:xfrm>
          <a:prstGeom prst="utur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6DEE20-D3B1-3307-4355-E1D456363749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4112CED-89F2-04E4-ECA7-F683A6CABC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01E6EAF-336D-85ED-1D8F-0851CD2795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7B936A84-B032-D786-8FED-80803076DF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99866003-5BEA-19A9-1F49-DA0213D7FF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32900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5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3269" y="417513"/>
            <a:ext cx="9435069" cy="6324599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83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7A4A0A9-8A8B-9588-8EE7-87144FED4CB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C85DB4A6-9F82-DA85-B2BA-3CEC971A9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3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FB4DE3F1-A132-E61A-E779-67F30CE68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9ABC5FC9-5C35-7DB0-FF7C-B89119354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7E54516-89C4-4AF3-4FF1-9EC2499CCF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23718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4.별지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88DB63-5254-4132-A356-4A86673E47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950" y="376557"/>
            <a:ext cx="11520000" cy="245901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>
            <a:lvl1pPr algn="l">
              <a:lnSpc>
                <a:spcPct val="100000"/>
              </a:lnSpc>
              <a:defRPr sz="1598" b="1" spc="0" baseline="0">
                <a:solidFill>
                  <a:srgbClr val="404040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494848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별지</a:t>
            </a:r>
            <a:r>
              <a:rPr lang="en-US" altLang="ko-KR" dirty="0"/>
              <a:t> </a:t>
            </a:r>
            <a:r>
              <a:rPr lang="ko-KR" altLang="en-US" dirty="0"/>
              <a:t>타이틀은 맑은 고딕 </a:t>
            </a:r>
            <a:r>
              <a:rPr lang="en-US" altLang="ko-KR" dirty="0"/>
              <a:t>16pt/Bold</a:t>
            </a:r>
            <a:r>
              <a:rPr lang="ko-KR" altLang="en-US" dirty="0"/>
              <a:t> 사용을 권장합니다</a:t>
            </a:r>
            <a:r>
              <a:rPr lang="en-US" altLang="ko-KR" dirty="0"/>
              <a:t>.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8B4B16-1812-4C82-B7F2-AC0FCAE169B2}"/>
              </a:ext>
            </a:extLst>
          </p:cNvPr>
          <p:cNvCxnSpPr>
            <a:cxnSpLocks/>
          </p:cNvCxnSpPr>
          <p:nvPr userDrawn="1"/>
        </p:nvCxnSpPr>
        <p:spPr>
          <a:xfrm>
            <a:off x="1061340" y="704515"/>
            <a:ext cx="10800000" cy="0"/>
          </a:xfrm>
          <a:prstGeom prst="line">
            <a:avLst/>
          </a:prstGeom>
          <a:ln w="3810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1168A5-7102-4D2E-B567-9AFE1892B9DB}"/>
              </a:ext>
            </a:extLst>
          </p:cNvPr>
          <p:cNvCxnSpPr>
            <a:cxnSpLocks/>
          </p:cNvCxnSpPr>
          <p:nvPr userDrawn="1"/>
        </p:nvCxnSpPr>
        <p:spPr>
          <a:xfrm>
            <a:off x="334950" y="704515"/>
            <a:ext cx="432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8">
            <a:extLst>
              <a:ext uri="{FF2B5EF4-FFF2-40B4-BE49-F238E27FC236}">
                <a16:creationId xmlns:a16="http://schemas.microsoft.com/office/drawing/2014/main" id="{0FCF7438-D328-9844-A34B-BC1E6E2A00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9400" y="6448123"/>
            <a:ext cx="2132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-</a:t>
            </a:r>
            <a:fld id="{E2D0E1CF-DD72-46D0-BDEA-0A9218CD3A64}" type="slidenum">
              <a:rPr lang="en-US" altLang="ko-KR" sz="800" b="0" smtClean="0"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lang="en-US" altLang="ko-KR" sz="800" b="0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C7F88C-DE95-8288-3B55-5345EBD348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36000" y="6380034"/>
            <a:ext cx="11520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1">
            <a:extLst>
              <a:ext uri="{FF2B5EF4-FFF2-40B4-BE49-F238E27FC236}">
                <a16:creationId xmlns:a16="http://schemas.microsoft.com/office/drawing/2014/main" id="{79DE7A87-2AE8-BD98-A314-4C151920C1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1" y="6538913"/>
            <a:ext cx="16462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817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91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pos="11430">
          <p15:clr>
            <a:srgbClr val="FBAE40"/>
          </p15:clr>
        </p15:guide>
        <p15:guide id="6" orient="horz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16A5A90-F0FE-3106-B049-3A7C01E6F971}"/>
              </a:ext>
            </a:extLst>
          </p:cNvPr>
          <p:cNvSpPr txBox="1">
            <a:spLocks/>
          </p:cNvSpPr>
          <p:nvPr userDrawn="1"/>
        </p:nvSpPr>
        <p:spPr>
          <a:xfrm>
            <a:off x="104775" y="2460092"/>
            <a:ext cx="11972925" cy="1078557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400" b="1" dirty="0" smtClean="0">
                <a:latin typeface="+mn-ea"/>
                <a:ea typeface="+mn-ea"/>
              </a:rPr>
              <a:t>End of Documents</a:t>
            </a:r>
            <a:endParaRPr lang="ko-KR" altLang="en-US" sz="4400" b="1" dirty="0">
              <a:latin typeface="+mn-ea"/>
              <a:ea typeface="+mn-ea"/>
            </a:endParaRPr>
          </a:p>
        </p:txBody>
      </p:sp>
      <p:pic>
        <p:nvPicPr>
          <p:cNvPr id="16" name="그림 1">
            <a:extLst>
              <a:ext uri="{FF2B5EF4-FFF2-40B4-BE49-F238E27FC236}">
                <a16:creationId xmlns:a16="http://schemas.microsoft.com/office/drawing/2014/main" id="{79DE7A87-2AE8-BD98-A314-4C151920C1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1" y="6538913"/>
            <a:ext cx="16462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58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63525" y="179943"/>
            <a:ext cx="28934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b="1" dirty="0" smtClean="0">
                <a:latin typeface="+mn-ea"/>
                <a:ea typeface="+mn-ea"/>
              </a:rPr>
              <a:t>컴포넌트</a:t>
            </a:r>
            <a:r>
              <a:rPr lang="ko-KR" altLang="en-US" sz="2400" b="1" baseline="0" dirty="0" smtClean="0">
                <a:latin typeface="+mn-ea"/>
                <a:ea typeface="+mn-ea"/>
              </a:rPr>
              <a:t> </a:t>
            </a:r>
            <a:r>
              <a:rPr lang="en-US" altLang="ko-KR" sz="2400" b="1" baseline="0" dirty="0" smtClean="0">
                <a:latin typeface="+mn-ea"/>
                <a:ea typeface="+mn-ea"/>
              </a:rPr>
              <a:t>– </a:t>
            </a:r>
            <a:r>
              <a:rPr lang="ko-KR" altLang="en-US" sz="1200" b="1" baseline="0" dirty="0" err="1" smtClean="0">
                <a:latin typeface="+mn-ea"/>
                <a:ea typeface="+mn-ea"/>
              </a:rPr>
              <a:t>화면설계서</a:t>
            </a:r>
            <a:r>
              <a:rPr lang="ko-KR" altLang="en-US" sz="1200" b="1" baseline="0" dirty="0" smtClean="0">
                <a:latin typeface="+mn-ea"/>
                <a:ea typeface="+mn-ea"/>
              </a:rPr>
              <a:t> </a:t>
            </a:r>
            <a:r>
              <a:rPr lang="ko-KR" altLang="en-US" sz="1200" b="1" baseline="0" dirty="0" err="1" smtClean="0">
                <a:latin typeface="+mn-ea"/>
                <a:ea typeface="+mn-ea"/>
              </a:rPr>
              <a:t>작성용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8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68068" y="3557620"/>
            <a:ext cx="24558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종합포털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596000" y="3419475"/>
            <a:ext cx="9000000" cy="19050"/>
          </a:xfrm>
          <a:prstGeom prst="rect">
            <a:avLst/>
          </a:prstGeom>
          <a:gradFill>
            <a:gsLst>
              <a:gs pos="0">
                <a:schemeClr val="bg1"/>
              </a:gs>
              <a:gs pos="76000">
                <a:srgbClr val="E6E6E6"/>
              </a:gs>
              <a:gs pos="27500">
                <a:srgbClr val="DCDCDC"/>
              </a:gs>
              <a:gs pos="53000">
                <a:srgbClr val="CBCBC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5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>
            <a:extLst>
              <a:ext uri="{FF2B5EF4-FFF2-40B4-BE49-F238E27FC236}">
                <a16:creationId xmlns:a16="http://schemas.microsoft.com/office/drawing/2014/main" id="{4EED2094-3F69-354F-8642-BB8D743DA7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4389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57">
            <a:extLst>
              <a:ext uri="{FF2B5EF4-FFF2-40B4-BE49-F238E27FC236}">
                <a16:creationId xmlns:a16="http://schemas.microsoft.com/office/drawing/2014/main" id="{A8141139-0B21-9BDF-B7E1-CED9ABEEFE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3890"/>
            <a:ext cx="12192000" cy="0"/>
          </a:xfrm>
          <a:prstGeom prst="line">
            <a:avLst/>
          </a:prstGeom>
          <a:noFill/>
          <a:ln w="1651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19D2EC6F-325C-AA53-F863-9CDA09F00B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85183" y="76200"/>
            <a:ext cx="0" cy="567690"/>
          </a:xfrm>
          <a:prstGeom prst="line">
            <a:avLst/>
          </a:prstGeom>
          <a:noFill/>
          <a:ln w="1651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350732F7-3BF7-4DAC-FB57-5B6F8D692F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186" y="-1401"/>
            <a:ext cx="11344814" cy="68874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72">
            <a:extLst>
              <a:ext uri="{FF2B5EF4-FFF2-40B4-BE49-F238E27FC236}">
                <a16:creationId xmlns:a16="http://schemas.microsoft.com/office/drawing/2014/main" id="{91B30C5D-77DE-8882-A42A-538DABAD2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596" y="8545"/>
            <a:ext cx="11333404" cy="45719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Rectangle 73">
            <a:extLst>
              <a:ext uri="{FF2B5EF4-FFF2-40B4-BE49-F238E27FC236}">
                <a16:creationId xmlns:a16="http://schemas.microsoft.com/office/drawing/2014/main" id="{9C261FD3-AC7C-923D-6276-F1A92D719C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800708" cy="76199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Rectangle 74">
            <a:extLst>
              <a:ext uri="{FF2B5EF4-FFF2-40B4-BE49-F238E27FC236}">
                <a16:creationId xmlns:a16="http://schemas.microsoft.com/office/drawing/2014/main" id="{A3FBB3A8-988D-D80D-6972-B201C6526C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992" y="0"/>
            <a:ext cx="113506" cy="76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8092A8-A5E3-65A5-566E-2FDC42578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" y="79179"/>
            <a:ext cx="775626" cy="552647"/>
          </a:xfrm>
          <a:prstGeom prst="rect">
            <a:avLst/>
          </a:prstGeom>
        </p:spPr>
      </p:pic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B8748158-ECF9-BB4A-52B1-A66283E62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8230" y="262411"/>
            <a:ext cx="804708" cy="180740"/>
          </a:xfrm>
          <a:prstGeom prst="rect">
            <a:avLst/>
          </a:prstGeom>
        </p:spPr>
        <p:txBody>
          <a:bodyPr wrap="none" lIns="0" tIns="14400" rIns="0" bIns="0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문서명</a:t>
            </a:r>
            <a:r>
              <a:rPr lang="ko-KR" altLang="en-US" dirty="0"/>
              <a:t> 입력</a:t>
            </a:r>
          </a:p>
        </p:txBody>
      </p:sp>
      <p:sp>
        <p:nvSpPr>
          <p:cNvPr id="13" name="텍스트 개체 틀 19">
            <a:extLst>
              <a:ext uri="{FF2B5EF4-FFF2-40B4-BE49-F238E27FC236}">
                <a16:creationId xmlns:a16="http://schemas.microsoft.com/office/drawing/2014/main" id="{8155F6DE-2C0A-9DB6-8643-7C23ACD174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669" y="251282"/>
            <a:ext cx="937757" cy="208440"/>
          </a:xfrm>
          <a:prstGeom prst="rect">
            <a:avLst/>
          </a:prstGeom>
        </p:spPr>
        <p:txBody>
          <a:bodyPr wrap="none" lIns="0" tIns="14400" rIns="0" bIns="0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2B31F-3987-AE94-2A93-DD1E7237E9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4492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Line 79">
            <a:extLst>
              <a:ext uri="{FF2B5EF4-FFF2-40B4-BE49-F238E27FC236}">
                <a16:creationId xmlns:a16="http://schemas.microsoft.com/office/drawing/2014/main" id="{EBD61118-433B-0EAB-1D00-6DE852D1DC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0650" y="6489700"/>
            <a:ext cx="11952288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">
            <a:extLst>
              <a:ext uri="{FF2B5EF4-FFF2-40B4-BE49-F238E27FC236}">
                <a16:creationId xmlns:a16="http://schemas.microsoft.com/office/drawing/2014/main" id="{79DE7A87-2AE8-BD98-A314-4C151920C1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1" y="6538913"/>
            <a:ext cx="16462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EBE817-F0D8-F354-B9C3-18A7E95D18F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527F6C0-813A-2B8C-6E9D-DDEC7C476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5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83ECF229-C582-8467-B4FC-9B7F49B10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B49C555F-951F-7ACD-F3CD-F9E80C10D6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ECDA8A8D-DD3E-2199-1BBA-5557E975A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Font typeface="Arial" panose="020B0604020202020204" pitchFamily="34" charset="0"/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14721895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69" y="417513"/>
            <a:ext cx="11947129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EBE817-F0D8-F354-B9C3-18A7E95D18F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527F6C0-813A-2B8C-6E9D-DDEC7C476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5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83ECF229-C582-8467-B4FC-9B7F49B10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B49C555F-951F-7ACD-F3CD-F9E80C10D6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ECDA8A8D-DD3E-2199-1BBA-5557E975A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Font typeface="Arial" panose="020B0604020202020204" pitchFamily="34" charset="0"/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476200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기본_이어서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835694" y="6592735"/>
            <a:ext cx="2372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661408" y="6574063"/>
            <a:ext cx="166194" cy="159462"/>
          </a:xfrm>
          <a:prstGeom prst="rect">
            <a:avLst/>
          </a:prstGeom>
        </p:spPr>
        <p:txBody>
          <a:bodyPr vert="horz" wrap="none" lIns="18000" tIns="18000" rIns="18000" bIns="1800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fld id="{BEA890AC-473F-4907-BE20-38381112AD6E}" type="slidenum"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‹#›</a:t>
            </a:fld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3270" y="417513"/>
            <a:ext cx="9435068" cy="632459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2726;p29">
            <a:extLst>
              <a:ext uri="{FF2B5EF4-FFF2-40B4-BE49-F238E27FC236}">
                <a16:creationId xmlns:a16="http://schemas.microsoft.com/office/drawing/2014/main" id="{11E7EF4C-A828-75DA-A9D2-166123952D93}"/>
              </a:ext>
            </a:extLst>
          </p:cNvPr>
          <p:cNvSpPr/>
          <p:nvPr userDrawn="1"/>
        </p:nvSpPr>
        <p:spPr>
          <a:xfrm>
            <a:off x="265112" y="6378399"/>
            <a:ext cx="9134475" cy="216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↓ 이어서</a:t>
            </a:r>
            <a:endParaRPr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EBE817-F0D8-F354-B9C3-18A7E95D18F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23269" y="110962"/>
          <a:ext cx="11949670" cy="22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68">
                  <a:extLst>
                    <a:ext uri="{9D8B030D-6E8A-4147-A177-3AD203B41FA5}">
                      <a16:colId xmlns:a16="http://schemas.microsoft.com/office/drawing/2014/main" val="1868432865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2910924063"/>
                    </a:ext>
                  </a:extLst>
                </a:gridCol>
                <a:gridCol w="828631">
                  <a:extLst>
                    <a:ext uri="{9D8B030D-6E8A-4147-A177-3AD203B41FA5}">
                      <a16:colId xmlns:a16="http://schemas.microsoft.com/office/drawing/2014/main" val="30016639"/>
                    </a:ext>
                  </a:extLst>
                </a:gridCol>
                <a:gridCol w="1709470">
                  <a:extLst>
                    <a:ext uri="{9D8B030D-6E8A-4147-A177-3AD203B41FA5}">
                      <a16:colId xmlns:a16="http://schemas.microsoft.com/office/drawing/2014/main" val="2197334794"/>
                    </a:ext>
                  </a:extLst>
                </a:gridCol>
                <a:gridCol w="824180">
                  <a:extLst>
                    <a:ext uri="{9D8B030D-6E8A-4147-A177-3AD203B41FA5}">
                      <a16:colId xmlns:a16="http://schemas.microsoft.com/office/drawing/2014/main" val="2757248110"/>
                    </a:ext>
                  </a:extLst>
                </a:gridCol>
                <a:gridCol w="4157662">
                  <a:extLst>
                    <a:ext uri="{9D8B030D-6E8A-4147-A177-3AD203B41FA5}">
                      <a16:colId xmlns:a16="http://schemas.microsoft.com/office/drawing/2014/main" val="294580585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80851073"/>
                    </a:ext>
                  </a:extLst>
                </a:gridCol>
                <a:gridCol w="1611314">
                  <a:extLst>
                    <a:ext uri="{9D8B030D-6E8A-4147-A177-3AD203B41FA5}">
                      <a16:colId xmlns:a16="http://schemas.microsoft.com/office/drawing/2014/main" val="942287876"/>
                    </a:ext>
                  </a:extLst>
                </a:gridCol>
              </a:tblGrid>
              <a:tr h="22778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6" marR="35996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92293"/>
                  </a:ext>
                </a:extLst>
              </a:tr>
            </a:tbl>
          </a:graphicData>
        </a:graphic>
      </p:graphicFrame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3527F6C0-813A-2B8C-6E9D-DDEC7C476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2975" y="115547"/>
            <a:ext cx="11664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83ECF229-C582-8467-B4FC-9B7F49B10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397" y="115547"/>
            <a:ext cx="41472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홈 </a:t>
            </a:r>
            <a:r>
              <a:rPr lang="en-US" altLang="ko-KR" dirty="0"/>
              <a:t>&gt; 1depth &gt; 2depth &gt; 3depth &gt; 4depth</a:t>
            </a:r>
            <a:endParaRPr lang="ko-KR" altLang="en-US" dirty="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B49C555F-951F-7ACD-F3CD-F9E80C10D6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64799" y="115547"/>
            <a:ext cx="160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Page/Popup/Layer/Tab/Link</a:t>
            </a:r>
            <a:endParaRPr lang="ko-KR" altLang="en-US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ECDA8A8D-DD3E-2199-1BBA-5557E975A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3873" y="115547"/>
            <a:ext cx="1695600" cy="216000"/>
          </a:xfrm>
          <a:prstGeom prst="rect">
            <a:avLst/>
          </a:prstGeom>
        </p:spPr>
        <p:txBody>
          <a:bodyPr wrap="none" lIns="46800" tIns="0" rIns="46800" bIns="0" anchor="ctr"/>
          <a:lstStyle>
            <a:lvl1pPr marL="0" indent="0">
              <a:buFont typeface="Arial" panose="020B0604020202020204" pitchFamily="34" charset="0"/>
              <a:buNone/>
              <a:def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2878481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5" orient="horz" pos="4107">
          <p15:clr>
            <a:srgbClr val="F26B43"/>
          </p15:clr>
        </p15:guide>
        <p15:guide id="16" orient="horz" pos="264">
          <p15:clr>
            <a:srgbClr val="F26B43"/>
          </p15:clr>
        </p15:guide>
        <p15:guide id="21" pos="5927">
          <p15:clr>
            <a:srgbClr val="F26B43"/>
          </p15:clr>
        </p15:guide>
        <p15:guide id="22" pos="166">
          <p15:clr>
            <a:srgbClr val="F26B43"/>
          </p15:clr>
        </p15:guide>
        <p15:guide id="24" orient="horz" pos="391">
          <p15:clr>
            <a:srgbClr val="F26B43"/>
          </p15:clr>
        </p15:guide>
        <p15:guide id="26" orient="horz" pos="495">
          <p15:clr>
            <a:srgbClr val="F26B43"/>
          </p15:clr>
        </p15:guide>
        <p15:guide id="27" orient="horz" pos="7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hromewebstore.google.com/detail/openwax/bfahpbmaknaeohgdklfbobogpdngngo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33">
            <a:extLst>
              <a:ext uri="{FF2B5EF4-FFF2-40B4-BE49-F238E27FC236}">
                <a16:creationId xmlns:a16="http://schemas.microsoft.com/office/drawing/2014/main" id="{B5C5A8B7-6F2E-832A-E7B9-481174D9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91660"/>
              </p:ext>
            </p:extLst>
          </p:nvPr>
        </p:nvGraphicFramePr>
        <p:xfrm>
          <a:off x="3572749" y="1430338"/>
          <a:ext cx="7280409" cy="1129926"/>
        </p:xfrm>
        <a:graphic>
          <a:graphicData uri="http://schemas.openxmlformats.org/drawingml/2006/table">
            <a:tbl>
              <a:tblPr/>
              <a:tblGrid>
                <a:gridCol w="728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spc="-100" normalizeH="0" baseline="0" dirty="0" err="1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마이데이터</a:t>
                      </a:r>
                      <a:r>
                        <a:rPr kumimoji="1" lang="ko-KR" altLang="en-US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지원 플랫폼 구축</a:t>
                      </a:r>
                      <a:r>
                        <a:rPr kumimoji="1" lang="en-US" altLang="ko-KR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(1</a:t>
                      </a:r>
                      <a:r>
                        <a:rPr kumimoji="1" lang="ko-KR" altLang="en-US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차</a:t>
                      </a:r>
                      <a:r>
                        <a:rPr kumimoji="1" lang="en-US" altLang="ko-KR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spc="-100" normalizeH="0" baseline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웹 접근성 점검 매뉴얼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개발자용</a:t>
                      </a:r>
                      <a:r>
                        <a:rPr kumimoji="1" lang="en-US" altLang="ko-K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90000" marT="46803" marB="46803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en-US" altLang="ko-KR" dirty="0" smtClean="0"/>
              <a:t>(Table)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1152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Table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의 구성 요소가 빠졌을 경우</a:t>
            </a:r>
            <a:endParaRPr lang="en-US" altLang="ko-KR" sz="1400" b="1" dirty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762287"/>
            <a:ext cx="11520000" cy="44261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Table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구성 요소 전체 포함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&lt;table class="table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mb-0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&lt;caption class="visually-hidden"&gt;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게시판 목록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&lt;/caption&gt;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colgroup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&lt;col style="width: 10%"&gt;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&lt;col style="width: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auto"&gt;</a:t>
            </a:r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&lt;col style="width: 10%"&gt;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&lt;col style="width: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15%"&gt;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colgroup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		&lt;!--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scope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는 테이블이 세로 </a:t>
            </a:r>
            <a:r>
              <a:rPr lang="ko-KR" alt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방향일때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col, 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가로 </a:t>
            </a:r>
            <a:r>
              <a:rPr lang="ko-KR" altLang="en-US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방향일때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row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	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scope="col"&gt;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	&lt;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scope="col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	&lt;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scope="col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		&lt;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scope="col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등록일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	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...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생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략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...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&lt;/table&gt;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370404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Table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구성 요소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: 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caption,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colgroup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thead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tbody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, scope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속성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28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OpenWax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 브라우저 확장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1"/>
            <a:ext cx="115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OpenWax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설치 페이지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1D1D1D"/>
                </a:solidFill>
                <a:latin typeface="+mn-ea"/>
                <a:hlinkClick r:id="rId2"/>
              </a:rPr>
              <a:t>https://chromewebstore.google.com/detail/openwax/bfahpbmaknaeohgdklfbobogpdngngoe</a:t>
            </a:r>
            <a:endParaRPr lang="ko-KR" altLang="en-US" sz="1400" dirty="0">
              <a:solidFill>
                <a:srgbClr val="1D1D1D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0" y="1554623"/>
            <a:ext cx="11410934" cy="46869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844742" y="1903613"/>
            <a:ext cx="1138843" cy="847899"/>
            <a:chOff x="8844742" y="1903613"/>
            <a:chExt cx="1138843" cy="847899"/>
          </a:xfrm>
        </p:grpSpPr>
        <p:sp>
          <p:nvSpPr>
            <p:cNvPr id="6" name="직사각형 5"/>
            <p:cNvSpPr/>
            <p:nvPr/>
          </p:nvSpPr>
          <p:spPr>
            <a:xfrm>
              <a:off x="8844742" y="2252749"/>
              <a:ext cx="1138843" cy="49876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endParaRPr lang="ko-KR" altLang="en-US" sz="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44742" y="1903613"/>
              <a:ext cx="11388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Click!</a:t>
              </a:r>
              <a:endPara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1409418"/>
            <a:ext cx="318179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OpenWax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크롬 브라우저 확장 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1"/>
            <a:ext cx="1152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OpenWax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설치 후 크롬 우측 상단의 확장 프로그램 관리 아이콘 클릭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&gt;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OpenWax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핀 버튼 클릭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0" y="1608923"/>
            <a:ext cx="3181794" cy="40391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411153" y="4322617"/>
            <a:ext cx="1737360" cy="428105"/>
            <a:chOff x="8844742" y="2323407"/>
            <a:chExt cx="1737360" cy="428105"/>
          </a:xfrm>
        </p:grpSpPr>
        <p:sp>
          <p:nvSpPr>
            <p:cNvPr id="6" name="직사각형 5"/>
            <p:cNvSpPr/>
            <p:nvPr/>
          </p:nvSpPr>
          <p:spPr>
            <a:xfrm>
              <a:off x="8844742" y="2323407"/>
              <a:ext cx="456739" cy="42810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endParaRPr lang="ko-KR" altLang="en-US" sz="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43259" y="2383570"/>
              <a:ext cx="11388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Click!</a:t>
              </a:r>
              <a:endPara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3263" y="1612669"/>
            <a:ext cx="3181334" cy="2601884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263" y="4840122"/>
            <a:ext cx="3181334" cy="897367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69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OpenWax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1"/>
            <a:ext cx="1152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점검 할 페이지에서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OpenWax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실행하면 아래와 같은 화면이 표시됨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7587"/>
          <a:stretch/>
        </p:blipFill>
        <p:spPr>
          <a:xfrm>
            <a:off x="334950" y="1325277"/>
            <a:ext cx="11286247" cy="503820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592402" y="1539688"/>
            <a:ext cx="1534284" cy="307777"/>
            <a:chOff x="8889198" y="2384967"/>
            <a:chExt cx="1534284" cy="307777"/>
          </a:xfrm>
        </p:grpSpPr>
        <p:sp>
          <p:nvSpPr>
            <p:cNvPr id="6" name="직사각형 5"/>
            <p:cNvSpPr/>
            <p:nvPr/>
          </p:nvSpPr>
          <p:spPr>
            <a:xfrm>
              <a:off x="8889198" y="2388725"/>
              <a:ext cx="314398" cy="29468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endParaRPr lang="ko-KR" altLang="en-US" sz="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4639" y="2384967"/>
              <a:ext cx="11388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Click!</a:t>
              </a:r>
              <a:endParaRPr lang="ko-KR" altLang="en-US" sz="2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3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90" y="942570"/>
            <a:ext cx="3667637" cy="46488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OpenWax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점검 결과에서 아래 항목들 확인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342411"/>
            <a:ext cx="634576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적절한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링크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(a, button)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텍스트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레이블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(label)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 제공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표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(Table)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의 구성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95090" y="3675746"/>
            <a:ext cx="3667637" cy="2946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95090" y="4577362"/>
            <a:ext cx="3667637" cy="2946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95089" y="4872050"/>
            <a:ext cx="3667637" cy="2946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 err="1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오류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1.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적절한 링크 텍스트 오류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- 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a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또는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Button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의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텍스트가 빠진 경우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471340"/>
            <a:ext cx="11520000" cy="405683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태그에 텍스트가 없거나 아이콘만 있는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경우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&lt;a 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="/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lgn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-member-login" class="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-login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"&gt;&lt;/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&lt;button type="button" class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-tertiary"&gt;</a:t>
            </a:r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class="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icon-notice-mark"&gt;&lt;/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&lt;/button&gt;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텍스트 및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속성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추가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&lt;a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lgn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-member-login" class="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-login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로그인 페이지로 </a:t>
            </a:r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이동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&lt;I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class="icon-login"&gt;&lt;/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로그인</a:t>
            </a:r>
            <a:endParaRPr lang="en-US" altLang="ko-KR" sz="12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&lt;/a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텍스트가 화면에 표시 되지 않아야 하는 경우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visually-hidden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클래스 사용해서 추가 예제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--&gt;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&lt;button type="button" class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-primary"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데이터를 조회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&lt;I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class="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icon-search"&gt;&lt;/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&lt;span class="visually-hidden"&gt;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조회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  <a:endParaRPr lang="en-US" altLang="ko-KR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&lt;/button&gt;</a:t>
            </a:r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</a:t>
            </a:r>
            <a:r>
              <a:rPr lang="ko-KR" altLang="en-US" dirty="0" smtClean="0"/>
              <a:t>오류 수정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2.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링크 주소 오류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- </a:t>
            </a:r>
            <a:r>
              <a:rPr lang="en-US" altLang="ko-KR" sz="1400" b="1" dirty="0" err="1" smtClean="0">
                <a:solidFill>
                  <a:srgbClr val="1D1D1D"/>
                </a:solidFill>
                <a:latin typeface="+mn-ea"/>
              </a:rPr>
              <a:t>href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속성에 주소가 빠진 경우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471342"/>
            <a:ext cx="11520000" cy="387216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A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주소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없는 경우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-login" title="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 페이지로 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이동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 class="icon-login"&gt;&lt;/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&lt;/a&gt;</a:t>
            </a:r>
          </a:p>
          <a:p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A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태그 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주소 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추가 예제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&lt;a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lgn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-member-login"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-login" title="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 페이지로 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이동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class="icon-login"&gt;&lt;/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&lt;/a&gt;</a:t>
            </a:r>
          </a:p>
          <a:p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주소 없을 경우 대체 문구 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:;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추가 예제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en-US" altLang="ko-KR" sz="12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&lt;a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:;"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-login" title="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 페이지로 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이동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class="icon-login"&gt;&lt;/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로그인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650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레이블 오류 수정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1152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Form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요소의 레이블이 없는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경우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(label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을 사용하지 않을 경우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title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로 대체 가능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)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762287"/>
            <a:ext cx="11520000" cy="368750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 label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없는 경우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기능에 대한 자세한 설명 입력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--&gt;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input type="text"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="form-control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이름 입력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placeholder="</a:t>
            </a:r>
            <a:r>
              <a:rPr lang="ko-KR" altLang="en-US" sz="1200" dirty="0">
                <a:solidFill>
                  <a:srgbClr val="FFC000"/>
                </a:solidFill>
                <a:latin typeface="Consolas" panose="020B0609020204030204" pitchFamily="49" charset="0"/>
              </a:rPr>
              <a:t>이름을 입력해주세요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&lt;input type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="password"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비밀번호 입력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최소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자리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최대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자리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minlength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="10" 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maxlength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="20" placeholder="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비밀번호를 입력해주세요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label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 label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있는 경우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생략 가능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--&gt;</a:t>
            </a:r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&lt;label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for="sampleInput01"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id="sampleInput01"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="form-control" placeholder="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이름을 입력해주세요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 /&gt;</a:t>
            </a: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select - label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없이 사용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&lt;select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id="sampleSelect01"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class="form-select"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통신사 선택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&lt;option value=""&gt;</a:t>
            </a:r>
            <a:r>
              <a:rPr lang="ko-KR" altLang="en-US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통신사 선택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&lt;option value="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skt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"&gt;SKT&lt;/option&gt;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&lt;option value="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kt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"&gt;KT&lt;/option&gt;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&lt;option value="</a:t>
            </a:r>
            <a:r>
              <a:rPr lang="en-US" altLang="ko-KR" sz="1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lg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"&gt;LG U+&lt;/option&gt;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&lt;/select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370404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Form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요소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: input, select , checkbox, radio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등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1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레이블 오류 수정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942570"/>
            <a:ext cx="11520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Form </a:t>
            </a:r>
            <a:r>
              <a:rPr lang="ko-KR" altLang="en-US" sz="1400" b="1" dirty="0">
                <a:solidFill>
                  <a:srgbClr val="1D1D1D"/>
                </a:solidFill>
                <a:latin typeface="+mn-ea"/>
              </a:rPr>
              <a:t>요소의 레이블이 없는 경우 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(label</a:t>
            </a:r>
            <a:r>
              <a:rPr lang="ko-KR" altLang="en-US" sz="1400" b="1" dirty="0">
                <a:solidFill>
                  <a:srgbClr val="1D1D1D"/>
                </a:solidFill>
                <a:latin typeface="+mn-ea"/>
              </a:rPr>
              <a:t>을 사용하지 않을 경우 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title</a:t>
            </a:r>
            <a:r>
              <a:rPr lang="ko-KR" altLang="en-US" sz="1400" b="1" dirty="0">
                <a:solidFill>
                  <a:srgbClr val="1D1D1D"/>
                </a:solidFill>
                <a:latin typeface="+mn-ea"/>
              </a:rPr>
              <a:t>로 대체 가능</a:t>
            </a:r>
            <a:r>
              <a:rPr lang="en-US" altLang="ko-KR" sz="1400" b="1" dirty="0">
                <a:solidFill>
                  <a:srgbClr val="1D1D1D"/>
                </a:solidFill>
                <a:latin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762287"/>
            <a:ext cx="11520000" cy="202550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checkbox(radio) - label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없이 사용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&lt;input type="checkbox" class="form-check-input"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항목 선택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checkbox(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adio) + label 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 예제 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&lt;div class="form-check"&gt;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	&lt;input type="checkbox"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id="sampleCheckbox01"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class="form-check-input" /&gt;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&lt;label </a:t>
            </a:r>
            <a:r>
              <a:rPr lang="en-US" altLang="ko-KR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for="sampleCheckbox01" 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class="form-check-label"&gt;</a:t>
            </a:r>
            <a:r>
              <a:rPr lang="ko-KR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항목 선택</a:t>
            </a:r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&lt;/div&gt;</a:t>
            </a:r>
            <a:endParaRPr lang="en-US" altLang="ko-KR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8116-2372-FCDC-7E50-0AB64DED081E}"/>
              </a:ext>
            </a:extLst>
          </p:cNvPr>
          <p:cNvSpPr txBox="1"/>
          <p:nvPr/>
        </p:nvSpPr>
        <p:spPr>
          <a:xfrm>
            <a:off x="334950" y="1370404"/>
            <a:ext cx="6345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Form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요소 </a:t>
            </a:r>
            <a:r>
              <a:rPr lang="en-US" altLang="ko-KR" sz="1400" b="1" dirty="0" smtClean="0">
                <a:solidFill>
                  <a:srgbClr val="1D1D1D"/>
                </a:solidFill>
                <a:latin typeface="+mn-ea"/>
              </a:rPr>
              <a:t>: input, select , checkbox, radio </a:t>
            </a:r>
            <a:r>
              <a:rPr lang="ko-KR" altLang="en-US" sz="1400" b="1" dirty="0" smtClean="0">
                <a:solidFill>
                  <a:srgbClr val="1D1D1D"/>
                </a:solidFill>
                <a:latin typeface="+mn-ea"/>
              </a:rPr>
              <a:t>등</a:t>
            </a:r>
            <a:endParaRPr lang="en-US" altLang="ko-KR" sz="1400" b="1" dirty="0" smtClean="0">
              <a:solidFill>
                <a:srgbClr val="1D1D1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540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wrap="square" lIns="18000" tIns="18000" rIns="18000" bIns="18000" rtlCol="0" anchor="ctr"/>
      <a:lstStyle>
        <a:defPPr algn="ctr">
          <a:defRPr sz="800" dirty="0" err="1" smtClean="0">
            <a:solidFill>
              <a:schemeClr val="bg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468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Malgun Gothic</vt:lpstr>
      <vt:lpstr>Malgun Gothic</vt:lpstr>
      <vt:lpstr>Arial</vt:lpstr>
      <vt:lpstr>Calibri</vt:lpstr>
      <vt:lpstr>Consolas</vt:lpstr>
      <vt:lpstr>Times New Roman</vt:lpstr>
      <vt:lpstr>Wingdings</vt:lpstr>
      <vt:lpstr>1_Office 테마</vt:lpstr>
      <vt:lpstr>PowerPoint 프레젠테이션</vt:lpstr>
      <vt:lpstr>OpenWax 설치(크롬 브라우저 확장 프로그램)</vt:lpstr>
      <vt:lpstr>OpenWax 설치(크롬 브라우저 확장 프로그램)</vt:lpstr>
      <vt:lpstr>OpenWax 사용법</vt:lpstr>
      <vt:lpstr>OpenWax 사용법</vt:lpstr>
      <vt:lpstr>링크, 버튼 오류 수정</vt:lpstr>
      <vt:lpstr>링크, 버튼 오류 수정</vt:lpstr>
      <vt:lpstr>레이블 오류 수정</vt:lpstr>
      <vt:lpstr>레이블 오류 수정</vt:lpstr>
      <vt:lpstr>표(Table)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ableu</dc:creator>
  <cp:lastModifiedBy>ableu</cp:lastModifiedBy>
  <cp:revision>23</cp:revision>
  <dcterms:created xsi:type="dcterms:W3CDTF">2024-11-26T07:45:45Z</dcterms:created>
  <dcterms:modified xsi:type="dcterms:W3CDTF">2024-11-27T04:17:28Z</dcterms:modified>
</cp:coreProperties>
</file>