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5" r:id="rId2"/>
    <p:sldId id="456" r:id="rId3"/>
    <p:sldId id="491" r:id="rId4"/>
    <p:sldId id="477" r:id="rId5"/>
    <p:sldId id="492" r:id="rId6"/>
    <p:sldId id="480" r:id="rId7"/>
    <p:sldId id="482" r:id="rId8"/>
    <p:sldId id="483" r:id="rId9"/>
    <p:sldId id="484" r:id="rId10"/>
    <p:sldId id="485" r:id="rId11"/>
    <p:sldId id="459" r:id="rId12"/>
    <p:sldId id="489" r:id="rId13"/>
    <p:sldId id="490" r:id="rId14"/>
    <p:sldId id="476" r:id="rId15"/>
    <p:sldId id="494" r:id="rId16"/>
    <p:sldId id="495" r:id="rId17"/>
    <p:sldId id="496" r:id="rId18"/>
    <p:sldId id="497" r:id="rId19"/>
    <p:sldId id="498" r:id="rId20"/>
  </p:sldIdLst>
  <p:sldSz cx="9144000" cy="6858000" type="screen4x3"/>
  <p:notesSz cx="7315200" cy="96012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B4F37C9-A054-405D-9694-644909D1E07A}">
          <p14:sldIdLst>
            <p14:sldId id="305"/>
            <p14:sldId id="456"/>
            <p14:sldId id="491"/>
            <p14:sldId id="477"/>
            <p14:sldId id="492"/>
            <p14:sldId id="480"/>
            <p14:sldId id="482"/>
            <p14:sldId id="483"/>
            <p14:sldId id="484"/>
            <p14:sldId id="485"/>
            <p14:sldId id="459"/>
            <p14:sldId id="489"/>
            <p14:sldId id="490"/>
            <p14:sldId id="476"/>
            <p14:sldId id="494"/>
            <p14:sldId id="495"/>
            <p14:sldId id="496"/>
            <p14:sldId id="497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">
          <p15:clr>
            <a:srgbClr val="A4A3A4"/>
          </p15:clr>
        </p15:guide>
        <p15:guide id="2" orient="horz" pos="690">
          <p15:clr>
            <a:srgbClr val="A4A3A4"/>
          </p15:clr>
        </p15:guide>
        <p15:guide id="3" orient="horz" pos="2060">
          <p15:clr>
            <a:srgbClr val="A4A3A4"/>
          </p15:clr>
        </p15:guide>
        <p15:guide id="4" orient="horz" pos="2643">
          <p15:clr>
            <a:srgbClr val="A4A3A4"/>
          </p15:clr>
        </p15:guide>
        <p15:guide id="5" orient="horz" pos="1222">
          <p15:clr>
            <a:srgbClr val="A4A3A4"/>
          </p15:clr>
        </p15:guide>
        <p15:guide id="6" orient="horz" pos="2178">
          <p15:clr>
            <a:srgbClr val="A4A3A4"/>
          </p15:clr>
        </p15:guide>
        <p15:guide id="7" pos="2826">
          <p15:clr>
            <a:srgbClr val="A4A3A4"/>
          </p15:clr>
        </p15:guide>
        <p15:guide id="8" pos="2873">
          <p15:clr>
            <a:srgbClr val="A4A3A4"/>
          </p15:clr>
        </p15:guide>
        <p15:guide id="9" pos="5267">
          <p15:clr>
            <a:srgbClr val="A4A3A4"/>
          </p15:clr>
        </p15:guide>
        <p15:guide id="10" pos="3576">
          <p15:clr>
            <a:srgbClr val="A4A3A4"/>
          </p15:clr>
        </p15:guide>
        <p15:guide id="11" pos="4013">
          <p15:clr>
            <a:srgbClr val="A4A3A4"/>
          </p15:clr>
        </p15:guide>
        <p15:guide id="12" pos="1168">
          <p15:clr>
            <a:srgbClr val="A4A3A4"/>
          </p15:clr>
        </p15:guide>
        <p15:guide id="13" pos="1582">
          <p15:clr>
            <a:srgbClr val="A4A3A4"/>
          </p15:clr>
        </p15:guide>
        <p15:guide id="14" pos="299">
          <p15:clr>
            <a:srgbClr val="A4A3A4"/>
          </p15:clr>
        </p15:guide>
        <p15:guide id="15" pos="2998">
          <p15:clr>
            <a:srgbClr val="A4A3A4"/>
          </p15:clr>
        </p15:guide>
        <p15:guide id="16" pos="2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00"/>
    <a:srgbClr val="F4740A"/>
    <a:srgbClr val="323141"/>
    <a:srgbClr val="C6AE48"/>
    <a:srgbClr val="CCAF0A"/>
    <a:srgbClr val="FFFF00"/>
    <a:srgbClr val="FFFFFF"/>
    <a:srgbClr val="FDFDFD"/>
    <a:srgbClr val="F5F4EB"/>
    <a:srgbClr val="F7F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5" autoAdjust="0"/>
    <p:restoredTop sz="91479" autoAdjust="0"/>
  </p:normalViewPr>
  <p:slideViewPr>
    <p:cSldViewPr snapToGrid="0">
      <p:cViewPr varScale="1">
        <p:scale>
          <a:sx n="67" d="100"/>
          <a:sy n="67" d="100"/>
        </p:scale>
        <p:origin x="768" y="72"/>
      </p:cViewPr>
      <p:guideLst>
        <p:guide orient="horz" pos="384"/>
        <p:guide orient="horz" pos="690"/>
        <p:guide orient="horz" pos="2060"/>
        <p:guide orient="horz" pos="2643"/>
        <p:guide orient="horz" pos="1222"/>
        <p:guide orient="horz" pos="2178"/>
        <p:guide pos="2826"/>
        <p:guide pos="2873"/>
        <p:guide pos="5267"/>
        <p:guide pos="3576"/>
        <p:guide pos="4013"/>
        <p:guide pos="1168"/>
        <p:guide pos="1582"/>
        <p:guide pos="299"/>
        <p:guide pos="2998"/>
        <p:guide pos="2443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37" d="100"/>
          <a:sy n="37" d="100"/>
        </p:scale>
        <p:origin x="-2486" y="-101"/>
      </p:cViewPr>
      <p:guideLst>
        <p:guide orient="horz" pos="3024"/>
        <p:guide pos="2303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2616C-89BC-4229-9712-DCB03A85C48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76CCC82-3D1D-4260-A408-E74F2DA0480C}">
      <dgm:prSet phldrT="[Texto]"/>
      <dgm:spPr/>
      <dgm:t>
        <a:bodyPr/>
        <a:lstStyle/>
        <a:p>
          <a:r>
            <a:rPr lang="es-CL" dirty="0" smtClean="0"/>
            <a:t>TDR</a:t>
          </a:r>
          <a:endParaRPr lang="es-CL" dirty="0"/>
        </a:p>
      </dgm:t>
    </dgm:pt>
    <dgm:pt modelId="{E0F6C37F-0CFE-43B5-9A3F-81CBCB018E19}" type="parTrans" cxnId="{8B04729A-C68D-4185-9EFE-B2AA2A88BD92}">
      <dgm:prSet/>
      <dgm:spPr/>
      <dgm:t>
        <a:bodyPr/>
        <a:lstStyle/>
        <a:p>
          <a:endParaRPr lang="es-CL"/>
        </a:p>
      </dgm:t>
    </dgm:pt>
    <dgm:pt modelId="{925A897B-F069-431D-B059-843211F662A0}" type="sibTrans" cxnId="{8B04729A-C68D-4185-9EFE-B2AA2A88BD92}">
      <dgm:prSet/>
      <dgm:spPr/>
      <dgm:t>
        <a:bodyPr/>
        <a:lstStyle/>
        <a:p>
          <a:endParaRPr lang="es-CL"/>
        </a:p>
      </dgm:t>
    </dgm:pt>
    <dgm:pt modelId="{2CB4F6FB-2D92-4460-B5EA-01B9167A9039}">
      <dgm:prSet phldrT="[Texto]"/>
      <dgm:spPr/>
      <dgm:t>
        <a:bodyPr/>
        <a:lstStyle/>
        <a:p>
          <a:r>
            <a:rPr lang="es-CL" dirty="0" smtClean="0"/>
            <a:t>Pulso eléctrico a través de cable coaxial</a:t>
          </a:r>
          <a:endParaRPr lang="es-CL" dirty="0"/>
        </a:p>
      </dgm:t>
    </dgm:pt>
    <dgm:pt modelId="{ADC2FF33-E6D8-4072-8D56-725EFFA92537}" type="parTrans" cxnId="{67482A98-C3DA-4083-AF27-21F64EE44FC8}">
      <dgm:prSet/>
      <dgm:spPr/>
      <dgm:t>
        <a:bodyPr/>
        <a:lstStyle/>
        <a:p>
          <a:endParaRPr lang="es-CL"/>
        </a:p>
      </dgm:t>
    </dgm:pt>
    <dgm:pt modelId="{C87E55E8-1B49-4A66-9B87-A572AC65A2B5}" type="sibTrans" cxnId="{67482A98-C3DA-4083-AF27-21F64EE44FC8}">
      <dgm:prSet/>
      <dgm:spPr/>
      <dgm:t>
        <a:bodyPr/>
        <a:lstStyle/>
        <a:p>
          <a:endParaRPr lang="es-CL"/>
        </a:p>
      </dgm:t>
    </dgm:pt>
    <dgm:pt modelId="{FAE6A851-8861-4DFA-B075-3EAF977A169E}">
      <dgm:prSet phldrT="[Texto]"/>
      <dgm:spPr/>
      <dgm:t>
        <a:bodyPr/>
        <a:lstStyle/>
        <a:p>
          <a:r>
            <a:rPr lang="es-CL" dirty="0" smtClean="0"/>
            <a:t>Mide tiempo de reflexión del pulso al final del cable</a:t>
          </a:r>
          <a:endParaRPr lang="es-CL" dirty="0"/>
        </a:p>
      </dgm:t>
    </dgm:pt>
    <dgm:pt modelId="{9207F2B0-8C90-4FDF-AF00-638DB6F38A5C}" type="parTrans" cxnId="{F2568601-A5A4-4F69-BEAC-C4CD52C5A6D6}">
      <dgm:prSet/>
      <dgm:spPr/>
      <dgm:t>
        <a:bodyPr/>
        <a:lstStyle/>
        <a:p>
          <a:endParaRPr lang="es-CL"/>
        </a:p>
      </dgm:t>
    </dgm:pt>
    <dgm:pt modelId="{60546422-5187-4226-9132-9B586EA6767A}" type="sibTrans" cxnId="{F2568601-A5A4-4F69-BEAC-C4CD52C5A6D6}">
      <dgm:prSet/>
      <dgm:spPr/>
      <dgm:t>
        <a:bodyPr/>
        <a:lstStyle/>
        <a:p>
          <a:endParaRPr lang="es-CL"/>
        </a:p>
      </dgm:t>
    </dgm:pt>
    <dgm:pt modelId="{7BC0EC93-635C-4B00-AE0E-93EAC7B3777C}">
      <dgm:prSet phldrT="[Texto]"/>
      <dgm:spPr/>
      <dgm:t>
        <a:bodyPr/>
        <a:lstStyle/>
        <a:p>
          <a:r>
            <a:rPr lang="es-CL" dirty="0" smtClean="0"/>
            <a:t>Consumibles</a:t>
          </a:r>
          <a:endParaRPr lang="es-CL" dirty="0"/>
        </a:p>
      </dgm:t>
    </dgm:pt>
    <dgm:pt modelId="{5777774F-C473-4AB5-8423-0B4F609C8BF7}" type="parTrans" cxnId="{D9D32591-FA32-4F2A-A54B-E0CEB11E4F5F}">
      <dgm:prSet/>
      <dgm:spPr/>
      <dgm:t>
        <a:bodyPr/>
        <a:lstStyle/>
        <a:p>
          <a:endParaRPr lang="es-CL"/>
        </a:p>
      </dgm:t>
    </dgm:pt>
    <dgm:pt modelId="{31B033E5-AF34-42E5-B859-BB43E9EF2497}" type="sibTrans" cxnId="{D9D32591-FA32-4F2A-A54B-E0CEB11E4F5F}">
      <dgm:prSet/>
      <dgm:spPr/>
      <dgm:t>
        <a:bodyPr/>
        <a:lstStyle/>
        <a:p>
          <a:endParaRPr lang="es-CL"/>
        </a:p>
      </dgm:t>
    </dgm:pt>
    <dgm:pt modelId="{ED6BAB5E-006B-49FD-AAD9-00868B6132A4}">
      <dgm:prSet phldrT="[Texto]"/>
      <dgm:spPr/>
      <dgm:t>
        <a:bodyPr/>
        <a:lstStyle/>
        <a:p>
          <a:r>
            <a:rPr lang="es-CL" dirty="0" smtClean="0"/>
            <a:t>Cable coaxial estándar</a:t>
          </a:r>
          <a:endParaRPr lang="es-CL" dirty="0"/>
        </a:p>
      </dgm:t>
    </dgm:pt>
    <dgm:pt modelId="{5ABCF0A8-38E3-4570-8A8C-5D60130A70D9}" type="parTrans" cxnId="{7674010B-4D98-41E6-8DC4-1C4956F71832}">
      <dgm:prSet/>
      <dgm:spPr/>
      <dgm:t>
        <a:bodyPr/>
        <a:lstStyle/>
        <a:p>
          <a:endParaRPr lang="es-CL"/>
        </a:p>
      </dgm:t>
    </dgm:pt>
    <dgm:pt modelId="{31721CFA-E28D-4B89-A295-0DE5F2113B04}" type="sibTrans" cxnId="{7674010B-4D98-41E6-8DC4-1C4956F71832}">
      <dgm:prSet/>
      <dgm:spPr/>
      <dgm:t>
        <a:bodyPr/>
        <a:lstStyle/>
        <a:p>
          <a:endParaRPr lang="es-CL"/>
        </a:p>
      </dgm:t>
    </dgm:pt>
    <dgm:pt modelId="{01358572-90E7-4D08-9AE4-49B465606E7A}">
      <dgm:prSet phldrT="[Texto]"/>
      <dgm:spPr/>
      <dgm:t>
        <a:bodyPr/>
        <a:lstStyle/>
        <a:p>
          <a:r>
            <a:rPr lang="es-CL" dirty="0" smtClean="0"/>
            <a:t>Usos</a:t>
          </a:r>
          <a:endParaRPr lang="es-CL" dirty="0"/>
        </a:p>
      </dgm:t>
    </dgm:pt>
    <dgm:pt modelId="{927454FB-C614-4431-BB0B-D75A4B766BEA}" type="parTrans" cxnId="{1AE0FDD9-229A-4381-81B7-E1EACC2D4B34}">
      <dgm:prSet/>
      <dgm:spPr/>
      <dgm:t>
        <a:bodyPr/>
        <a:lstStyle/>
        <a:p>
          <a:endParaRPr lang="es-CL"/>
        </a:p>
      </dgm:t>
    </dgm:pt>
    <dgm:pt modelId="{CEE372ED-6DB3-4554-A16B-0296C084AC02}" type="sibTrans" cxnId="{1AE0FDD9-229A-4381-81B7-E1EACC2D4B34}">
      <dgm:prSet/>
      <dgm:spPr/>
      <dgm:t>
        <a:bodyPr/>
        <a:lstStyle/>
        <a:p>
          <a:endParaRPr lang="es-CL"/>
        </a:p>
      </dgm:t>
    </dgm:pt>
    <dgm:pt modelId="{D08AFB29-2646-4D10-B335-6703924D6BB3}">
      <dgm:prSet phldrT="[Texto]"/>
      <dgm:spPr/>
      <dgm:t>
        <a:bodyPr/>
        <a:lstStyle/>
        <a:p>
          <a:r>
            <a:rPr lang="es-CL" dirty="0" smtClean="0"/>
            <a:t>Pozo simple</a:t>
          </a:r>
          <a:endParaRPr lang="es-CL" dirty="0"/>
        </a:p>
      </dgm:t>
    </dgm:pt>
    <dgm:pt modelId="{45627E6B-D882-49FE-84AA-B9CDC1F84990}" type="parTrans" cxnId="{D08ED27D-7D0D-4672-9396-955DC6DCCF98}">
      <dgm:prSet/>
      <dgm:spPr/>
      <dgm:t>
        <a:bodyPr/>
        <a:lstStyle/>
        <a:p>
          <a:endParaRPr lang="es-CL"/>
        </a:p>
      </dgm:t>
    </dgm:pt>
    <dgm:pt modelId="{81ED80CE-0CA8-45E6-98B3-2450D6E14A59}" type="sibTrans" cxnId="{D08ED27D-7D0D-4672-9396-955DC6DCCF98}">
      <dgm:prSet/>
      <dgm:spPr/>
      <dgm:t>
        <a:bodyPr/>
        <a:lstStyle/>
        <a:p>
          <a:endParaRPr lang="es-CL"/>
        </a:p>
      </dgm:t>
    </dgm:pt>
    <dgm:pt modelId="{1409F724-1422-48BD-8EE2-49398CED8409}">
      <dgm:prSet phldrT="[Texto]"/>
      <dgm:spPr/>
      <dgm:t>
        <a:bodyPr/>
        <a:lstStyle/>
        <a:p>
          <a:r>
            <a:rPr lang="es-CL" dirty="0" smtClean="0"/>
            <a:t>Relación distancia/tiempo</a:t>
          </a:r>
          <a:endParaRPr lang="es-CL" dirty="0"/>
        </a:p>
      </dgm:t>
    </dgm:pt>
    <dgm:pt modelId="{5E2E53AE-278A-4C1B-844A-E474386F7E5D}" type="parTrans" cxnId="{16BE4633-FB69-43D5-90FA-FEE7FD3286CA}">
      <dgm:prSet/>
      <dgm:spPr/>
      <dgm:t>
        <a:bodyPr/>
        <a:lstStyle/>
        <a:p>
          <a:endParaRPr lang="es-CL"/>
        </a:p>
      </dgm:t>
    </dgm:pt>
    <dgm:pt modelId="{9E85D0CF-B75D-4506-BE19-A51EFC758F4F}" type="sibTrans" cxnId="{16BE4633-FB69-43D5-90FA-FEE7FD3286CA}">
      <dgm:prSet/>
      <dgm:spPr/>
      <dgm:t>
        <a:bodyPr/>
        <a:lstStyle/>
        <a:p>
          <a:endParaRPr lang="es-CL"/>
        </a:p>
      </dgm:t>
    </dgm:pt>
    <dgm:pt modelId="{54948EDA-6EBB-4F2F-BEB5-1F88C148F343}">
      <dgm:prSet/>
      <dgm:spPr/>
      <dgm:t>
        <a:bodyPr/>
        <a:lstStyle/>
        <a:p>
          <a:r>
            <a:rPr lang="es-CL" dirty="0" smtClean="0"/>
            <a:t>Múltiples pozos en secuencia</a:t>
          </a:r>
          <a:endParaRPr lang="es-CL" dirty="0"/>
        </a:p>
      </dgm:t>
    </dgm:pt>
    <dgm:pt modelId="{3696BB56-5F56-4B47-92CB-881E604A4CAC}" type="parTrans" cxnId="{0BA8AB4D-BA14-4997-89CE-5AA085F961D2}">
      <dgm:prSet/>
      <dgm:spPr/>
      <dgm:t>
        <a:bodyPr/>
        <a:lstStyle/>
        <a:p>
          <a:endParaRPr lang="es-CL"/>
        </a:p>
      </dgm:t>
    </dgm:pt>
    <dgm:pt modelId="{14CD7B4D-7F89-431C-BAFD-CB52B89C7754}" type="sibTrans" cxnId="{0BA8AB4D-BA14-4997-89CE-5AA085F961D2}">
      <dgm:prSet/>
      <dgm:spPr/>
      <dgm:t>
        <a:bodyPr/>
        <a:lstStyle/>
        <a:p>
          <a:endParaRPr lang="es-CL"/>
        </a:p>
      </dgm:t>
    </dgm:pt>
    <dgm:pt modelId="{D9BB0853-D565-43C0-86CB-F61046475F79}">
      <dgm:prSet phldrT="[Texto]"/>
      <dgm:spPr/>
      <dgm:t>
        <a:bodyPr/>
        <a:lstStyle/>
        <a:p>
          <a:r>
            <a:rPr lang="es-CL" dirty="0" smtClean="0"/>
            <a:t>Bajo costo</a:t>
          </a:r>
          <a:endParaRPr lang="es-CL" dirty="0"/>
        </a:p>
      </dgm:t>
    </dgm:pt>
    <dgm:pt modelId="{22DF0763-24A0-401C-8C3A-47B07B060743}" type="parTrans" cxnId="{A52897CE-5698-40A0-A013-C77C84D37434}">
      <dgm:prSet/>
      <dgm:spPr/>
      <dgm:t>
        <a:bodyPr/>
        <a:lstStyle/>
        <a:p>
          <a:endParaRPr lang="es-CL"/>
        </a:p>
      </dgm:t>
    </dgm:pt>
    <dgm:pt modelId="{A5D15115-4479-46BC-A91B-6877B56C1BD8}" type="sibTrans" cxnId="{A52897CE-5698-40A0-A013-C77C84D37434}">
      <dgm:prSet/>
      <dgm:spPr/>
      <dgm:t>
        <a:bodyPr/>
        <a:lstStyle/>
        <a:p>
          <a:endParaRPr lang="es-CL"/>
        </a:p>
      </dgm:t>
    </dgm:pt>
    <dgm:pt modelId="{A3DE6004-513C-42FC-A33A-E05B31EEAA3C}">
      <dgm:prSet phldrT="[Texto]"/>
      <dgm:spPr/>
      <dgm:t>
        <a:bodyPr/>
        <a:lstStyle/>
        <a:p>
          <a:r>
            <a:rPr lang="es-CL" dirty="0" smtClean="0"/>
            <a:t>Más mediciones</a:t>
          </a:r>
          <a:endParaRPr lang="es-CL" dirty="0"/>
        </a:p>
      </dgm:t>
    </dgm:pt>
    <dgm:pt modelId="{B16D0A93-BED4-44C4-A277-A3217349B5F9}" type="parTrans" cxnId="{D366F696-FE3D-493A-BFB1-9A6E35E2792D}">
      <dgm:prSet/>
      <dgm:spPr/>
      <dgm:t>
        <a:bodyPr/>
        <a:lstStyle/>
        <a:p>
          <a:endParaRPr lang="es-CL"/>
        </a:p>
      </dgm:t>
    </dgm:pt>
    <dgm:pt modelId="{10A3F165-6735-4B98-98D3-93347B16A3AD}" type="sibTrans" cxnId="{D366F696-FE3D-493A-BFB1-9A6E35E2792D}">
      <dgm:prSet/>
      <dgm:spPr/>
      <dgm:t>
        <a:bodyPr/>
        <a:lstStyle/>
        <a:p>
          <a:endParaRPr lang="es-CL"/>
        </a:p>
      </dgm:t>
    </dgm:pt>
    <dgm:pt modelId="{5067192B-4B33-4CD1-9723-55A0A851C26F}" type="pres">
      <dgm:prSet presAssocID="{8FB2616C-89BC-4229-9712-DCB03A85C48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F6BA1AD9-191E-4E06-9828-1EBE0A5650F6}" type="pres">
      <dgm:prSet presAssocID="{276CCC82-3D1D-4260-A408-E74F2DA0480C}" presName="composite" presStyleCnt="0"/>
      <dgm:spPr/>
    </dgm:pt>
    <dgm:pt modelId="{DBF060E8-E6ED-47E2-BB3F-E2EBB89A8B24}" type="pres">
      <dgm:prSet presAssocID="{276CCC82-3D1D-4260-A408-E74F2DA0480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BE14DC0-DA97-41D3-832A-F9DFA1169537}" type="pres">
      <dgm:prSet presAssocID="{276CCC82-3D1D-4260-A408-E74F2DA0480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20DD50E-E918-4243-874A-B3C32E672D55}" type="pres">
      <dgm:prSet presAssocID="{925A897B-F069-431D-B059-843211F662A0}" presName="sp" presStyleCnt="0"/>
      <dgm:spPr/>
    </dgm:pt>
    <dgm:pt modelId="{E213EC67-1EE0-4223-AD69-CD08D6CA15A2}" type="pres">
      <dgm:prSet presAssocID="{7BC0EC93-635C-4B00-AE0E-93EAC7B3777C}" presName="composite" presStyleCnt="0"/>
      <dgm:spPr/>
    </dgm:pt>
    <dgm:pt modelId="{3D0E68BE-B620-4ECA-8056-279B001ABCD5}" type="pres">
      <dgm:prSet presAssocID="{7BC0EC93-635C-4B00-AE0E-93EAC7B3777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6C34BE8-664D-4D95-8DD6-D7C4A0991E0A}" type="pres">
      <dgm:prSet presAssocID="{7BC0EC93-635C-4B00-AE0E-93EAC7B3777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C06E2B5-31A6-47C7-962F-99F73AC5FF31}" type="pres">
      <dgm:prSet presAssocID="{31B033E5-AF34-42E5-B859-BB43E9EF2497}" presName="sp" presStyleCnt="0"/>
      <dgm:spPr/>
    </dgm:pt>
    <dgm:pt modelId="{E35003A5-CB36-4E5F-B18D-71B04C14DAD6}" type="pres">
      <dgm:prSet presAssocID="{01358572-90E7-4D08-9AE4-49B465606E7A}" presName="composite" presStyleCnt="0"/>
      <dgm:spPr/>
    </dgm:pt>
    <dgm:pt modelId="{A1838B2B-822F-4D22-87B8-2446490DFA3D}" type="pres">
      <dgm:prSet presAssocID="{01358572-90E7-4D08-9AE4-49B465606E7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765C992-E8E3-4D54-A8C7-3D39C2D427C2}" type="pres">
      <dgm:prSet presAssocID="{01358572-90E7-4D08-9AE4-49B465606E7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92A36DA-F645-4D5A-9B47-75F7B26609CB}" type="presOf" srcId="{D08AFB29-2646-4D10-B335-6703924D6BB3}" destId="{A765C992-E8E3-4D54-A8C7-3D39C2D427C2}" srcOrd="0" destOrd="0" presId="urn:microsoft.com/office/officeart/2005/8/layout/chevron2"/>
    <dgm:cxn modelId="{7674010B-4D98-41E6-8DC4-1C4956F71832}" srcId="{7BC0EC93-635C-4B00-AE0E-93EAC7B3777C}" destId="{ED6BAB5E-006B-49FD-AAD9-00868B6132A4}" srcOrd="0" destOrd="0" parTransId="{5ABCF0A8-38E3-4570-8A8C-5D60130A70D9}" sibTransId="{31721CFA-E28D-4B89-A295-0DE5F2113B04}"/>
    <dgm:cxn modelId="{67482A98-C3DA-4083-AF27-21F64EE44FC8}" srcId="{276CCC82-3D1D-4260-A408-E74F2DA0480C}" destId="{2CB4F6FB-2D92-4460-B5EA-01B9167A9039}" srcOrd="0" destOrd="0" parTransId="{ADC2FF33-E6D8-4072-8D56-725EFFA92537}" sibTransId="{C87E55E8-1B49-4A66-9B87-A572AC65A2B5}"/>
    <dgm:cxn modelId="{735A4715-B55A-45ED-8B7E-C6BD24365E3A}" type="presOf" srcId="{1409F724-1422-48BD-8EE2-49398CED8409}" destId="{5BE14DC0-DA97-41D3-832A-F9DFA1169537}" srcOrd="0" destOrd="2" presId="urn:microsoft.com/office/officeart/2005/8/layout/chevron2"/>
    <dgm:cxn modelId="{DFEE55EF-91F1-44A8-BAA8-CAB17D979F6C}" type="presOf" srcId="{2CB4F6FB-2D92-4460-B5EA-01B9167A9039}" destId="{5BE14DC0-DA97-41D3-832A-F9DFA1169537}" srcOrd="0" destOrd="0" presId="urn:microsoft.com/office/officeart/2005/8/layout/chevron2"/>
    <dgm:cxn modelId="{D366F696-FE3D-493A-BFB1-9A6E35E2792D}" srcId="{7BC0EC93-635C-4B00-AE0E-93EAC7B3777C}" destId="{A3DE6004-513C-42FC-A33A-E05B31EEAA3C}" srcOrd="2" destOrd="0" parTransId="{B16D0A93-BED4-44C4-A277-A3217349B5F9}" sibTransId="{10A3F165-6735-4B98-98D3-93347B16A3AD}"/>
    <dgm:cxn modelId="{1AE0FDD9-229A-4381-81B7-E1EACC2D4B34}" srcId="{8FB2616C-89BC-4229-9712-DCB03A85C483}" destId="{01358572-90E7-4D08-9AE4-49B465606E7A}" srcOrd="2" destOrd="0" parTransId="{927454FB-C614-4431-BB0B-D75A4B766BEA}" sibTransId="{CEE372ED-6DB3-4554-A16B-0296C084AC02}"/>
    <dgm:cxn modelId="{8B0BC894-9D88-439D-A74F-1429A8A84621}" type="presOf" srcId="{FAE6A851-8861-4DFA-B075-3EAF977A169E}" destId="{5BE14DC0-DA97-41D3-832A-F9DFA1169537}" srcOrd="0" destOrd="1" presId="urn:microsoft.com/office/officeart/2005/8/layout/chevron2"/>
    <dgm:cxn modelId="{1A595E0C-B1AC-40D7-AC3C-07B75E6576A5}" type="presOf" srcId="{7BC0EC93-635C-4B00-AE0E-93EAC7B3777C}" destId="{3D0E68BE-B620-4ECA-8056-279B001ABCD5}" srcOrd="0" destOrd="0" presId="urn:microsoft.com/office/officeart/2005/8/layout/chevron2"/>
    <dgm:cxn modelId="{41FD261F-DD32-4B4F-A6B5-2316B700E0BF}" type="presOf" srcId="{276CCC82-3D1D-4260-A408-E74F2DA0480C}" destId="{DBF060E8-E6ED-47E2-BB3F-E2EBB89A8B24}" srcOrd="0" destOrd="0" presId="urn:microsoft.com/office/officeart/2005/8/layout/chevron2"/>
    <dgm:cxn modelId="{0BA8AB4D-BA14-4997-89CE-5AA085F961D2}" srcId="{01358572-90E7-4D08-9AE4-49B465606E7A}" destId="{54948EDA-6EBB-4F2F-BEB5-1F88C148F343}" srcOrd="1" destOrd="0" parTransId="{3696BB56-5F56-4B47-92CB-881E604A4CAC}" sibTransId="{14CD7B4D-7F89-431C-BAFD-CB52B89C7754}"/>
    <dgm:cxn modelId="{16BE4633-FB69-43D5-90FA-FEE7FD3286CA}" srcId="{276CCC82-3D1D-4260-A408-E74F2DA0480C}" destId="{1409F724-1422-48BD-8EE2-49398CED8409}" srcOrd="2" destOrd="0" parTransId="{5E2E53AE-278A-4C1B-844A-E474386F7E5D}" sibTransId="{9E85D0CF-B75D-4506-BE19-A51EFC758F4F}"/>
    <dgm:cxn modelId="{D08ED27D-7D0D-4672-9396-955DC6DCCF98}" srcId="{01358572-90E7-4D08-9AE4-49B465606E7A}" destId="{D08AFB29-2646-4D10-B335-6703924D6BB3}" srcOrd="0" destOrd="0" parTransId="{45627E6B-D882-49FE-84AA-B9CDC1F84990}" sibTransId="{81ED80CE-0CA8-45E6-98B3-2450D6E14A59}"/>
    <dgm:cxn modelId="{70AB021E-66C6-4424-AC90-A1507A4BC94A}" type="presOf" srcId="{A3DE6004-513C-42FC-A33A-E05B31EEAA3C}" destId="{F6C34BE8-664D-4D95-8DD6-D7C4A0991E0A}" srcOrd="0" destOrd="2" presId="urn:microsoft.com/office/officeart/2005/8/layout/chevron2"/>
    <dgm:cxn modelId="{A37A4379-C984-4CC6-B752-DEABDEDF4796}" type="presOf" srcId="{8FB2616C-89BC-4229-9712-DCB03A85C483}" destId="{5067192B-4B33-4CD1-9723-55A0A851C26F}" srcOrd="0" destOrd="0" presId="urn:microsoft.com/office/officeart/2005/8/layout/chevron2"/>
    <dgm:cxn modelId="{F2568601-A5A4-4F69-BEAC-C4CD52C5A6D6}" srcId="{276CCC82-3D1D-4260-A408-E74F2DA0480C}" destId="{FAE6A851-8861-4DFA-B075-3EAF977A169E}" srcOrd="1" destOrd="0" parTransId="{9207F2B0-8C90-4FDF-AF00-638DB6F38A5C}" sibTransId="{60546422-5187-4226-9132-9B586EA6767A}"/>
    <dgm:cxn modelId="{019B1AF8-1C65-449D-BB1A-9FF4C9FD8FE1}" type="presOf" srcId="{D9BB0853-D565-43C0-86CB-F61046475F79}" destId="{F6C34BE8-664D-4D95-8DD6-D7C4A0991E0A}" srcOrd="0" destOrd="1" presId="urn:microsoft.com/office/officeart/2005/8/layout/chevron2"/>
    <dgm:cxn modelId="{8519466A-FF78-4953-8171-31194FBC1E9C}" type="presOf" srcId="{01358572-90E7-4D08-9AE4-49B465606E7A}" destId="{A1838B2B-822F-4D22-87B8-2446490DFA3D}" srcOrd="0" destOrd="0" presId="urn:microsoft.com/office/officeart/2005/8/layout/chevron2"/>
    <dgm:cxn modelId="{A52897CE-5698-40A0-A013-C77C84D37434}" srcId="{7BC0EC93-635C-4B00-AE0E-93EAC7B3777C}" destId="{D9BB0853-D565-43C0-86CB-F61046475F79}" srcOrd="1" destOrd="0" parTransId="{22DF0763-24A0-401C-8C3A-47B07B060743}" sibTransId="{A5D15115-4479-46BC-A91B-6877B56C1BD8}"/>
    <dgm:cxn modelId="{8B04729A-C68D-4185-9EFE-B2AA2A88BD92}" srcId="{8FB2616C-89BC-4229-9712-DCB03A85C483}" destId="{276CCC82-3D1D-4260-A408-E74F2DA0480C}" srcOrd="0" destOrd="0" parTransId="{E0F6C37F-0CFE-43B5-9A3F-81CBCB018E19}" sibTransId="{925A897B-F069-431D-B059-843211F662A0}"/>
    <dgm:cxn modelId="{E37DFF8F-E8E7-4F21-8D8F-1D48E7A74061}" type="presOf" srcId="{ED6BAB5E-006B-49FD-AAD9-00868B6132A4}" destId="{F6C34BE8-664D-4D95-8DD6-D7C4A0991E0A}" srcOrd="0" destOrd="0" presId="urn:microsoft.com/office/officeart/2005/8/layout/chevron2"/>
    <dgm:cxn modelId="{D9D32591-FA32-4F2A-A54B-E0CEB11E4F5F}" srcId="{8FB2616C-89BC-4229-9712-DCB03A85C483}" destId="{7BC0EC93-635C-4B00-AE0E-93EAC7B3777C}" srcOrd="1" destOrd="0" parTransId="{5777774F-C473-4AB5-8423-0B4F609C8BF7}" sibTransId="{31B033E5-AF34-42E5-B859-BB43E9EF2497}"/>
    <dgm:cxn modelId="{183600BC-8A63-4F58-9F74-B02A23754FFB}" type="presOf" srcId="{54948EDA-6EBB-4F2F-BEB5-1F88C148F343}" destId="{A765C992-E8E3-4D54-A8C7-3D39C2D427C2}" srcOrd="0" destOrd="1" presId="urn:microsoft.com/office/officeart/2005/8/layout/chevron2"/>
    <dgm:cxn modelId="{420B5C50-FACE-44C4-B078-52C3FEDA392D}" type="presParOf" srcId="{5067192B-4B33-4CD1-9723-55A0A851C26F}" destId="{F6BA1AD9-191E-4E06-9828-1EBE0A5650F6}" srcOrd="0" destOrd="0" presId="urn:microsoft.com/office/officeart/2005/8/layout/chevron2"/>
    <dgm:cxn modelId="{787B7554-3D78-4ED7-82C9-1AE9EE1BFCF6}" type="presParOf" srcId="{F6BA1AD9-191E-4E06-9828-1EBE0A5650F6}" destId="{DBF060E8-E6ED-47E2-BB3F-E2EBB89A8B24}" srcOrd="0" destOrd="0" presId="urn:microsoft.com/office/officeart/2005/8/layout/chevron2"/>
    <dgm:cxn modelId="{0EB642EC-6D46-4A5D-9B25-844EA7EF677D}" type="presParOf" srcId="{F6BA1AD9-191E-4E06-9828-1EBE0A5650F6}" destId="{5BE14DC0-DA97-41D3-832A-F9DFA1169537}" srcOrd="1" destOrd="0" presId="urn:microsoft.com/office/officeart/2005/8/layout/chevron2"/>
    <dgm:cxn modelId="{DA62D965-9C38-430E-8E0C-8A8C925B8A01}" type="presParOf" srcId="{5067192B-4B33-4CD1-9723-55A0A851C26F}" destId="{420DD50E-E918-4243-874A-B3C32E672D55}" srcOrd="1" destOrd="0" presId="urn:microsoft.com/office/officeart/2005/8/layout/chevron2"/>
    <dgm:cxn modelId="{F47FFEDC-E36F-4CF0-9EF1-A4F7EE00A393}" type="presParOf" srcId="{5067192B-4B33-4CD1-9723-55A0A851C26F}" destId="{E213EC67-1EE0-4223-AD69-CD08D6CA15A2}" srcOrd="2" destOrd="0" presId="urn:microsoft.com/office/officeart/2005/8/layout/chevron2"/>
    <dgm:cxn modelId="{B08FFC92-D8D4-4DFB-8F92-5DBC19BEE5D8}" type="presParOf" srcId="{E213EC67-1EE0-4223-AD69-CD08D6CA15A2}" destId="{3D0E68BE-B620-4ECA-8056-279B001ABCD5}" srcOrd="0" destOrd="0" presId="urn:microsoft.com/office/officeart/2005/8/layout/chevron2"/>
    <dgm:cxn modelId="{A7A7E217-969F-42BE-9D0E-680E5D087E28}" type="presParOf" srcId="{E213EC67-1EE0-4223-AD69-CD08D6CA15A2}" destId="{F6C34BE8-664D-4D95-8DD6-D7C4A0991E0A}" srcOrd="1" destOrd="0" presId="urn:microsoft.com/office/officeart/2005/8/layout/chevron2"/>
    <dgm:cxn modelId="{06B41621-17C6-49AE-B169-CBCF14EE600B}" type="presParOf" srcId="{5067192B-4B33-4CD1-9723-55A0A851C26F}" destId="{1C06E2B5-31A6-47C7-962F-99F73AC5FF31}" srcOrd="3" destOrd="0" presId="urn:microsoft.com/office/officeart/2005/8/layout/chevron2"/>
    <dgm:cxn modelId="{6B6A0745-2893-4022-8A39-EB1529A3B56A}" type="presParOf" srcId="{5067192B-4B33-4CD1-9723-55A0A851C26F}" destId="{E35003A5-CB36-4E5F-B18D-71B04C14DAD6}" srcOrd="4" destOrd="0" presId="urn:microsoft.com/office/officeart/2005/8/layout/chevron2"/>
    <dgm:cxn modelId="{68E1DC38-0E62-4E8C-9C52-DC2E2D0F6472}" type="presParOf" srcId="{E35003A5-CB36-4E5F-B18D-71B04C14DAD6}" destId="{A1838B2B-822F-4D22-87B8-2446490DFA3D}" srcOrd="0" destOrd="0" presId="urn:microsoft.com/office/officeart/2005/8/layout/chevron2"/>
    <dgm:cxn modelId="{FA36CA94-1F15-41B9-AB04-F5A10D5E2ADC}" type="presParOf" srcId="{E35003A5-CB36-4E5F-B18D-71B04C14DAD6}" destId="{A765C992-E8E3-4D54-A8C7-3D39C2D427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047F7-6D9B-4404-8631-8788C391D71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76CE8B4D-B3E6-4CE1-807E-87AA7315E573}">
      <dgm:prSet phldrT="[Texto]"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s-CL" sz="1200" dirty="0" smtClean="0">
              <a:solidFill>
                <a:srgbClr val="323141"/>
              </a:solidFill>
            </a:rPr>
            <a:t>Robusto</a:t>
          </a:r>
          <a:endParaRPr lang="es-CL" sz="1200" dirty="0">
            <a:solidFill>
              <a:srgbClr val="323141"/>
            </a:solidFill>
          </a:endParaRPr>
        </a:p>
      </dgm:t>
    </dgm:pt>
    <dgm:pt modelId="{CAF97276-96E6-4100-A5D7-4D116044F7C3}" type="parTrans" cxnId="{A6A5AFAE-91BC-45A4-B08B-879271D14628}">
      <dgm:prSet/>
      <dgm:spPr/>
      <dgm:t>
        <a:bodyPr/>
        <a:lstStyle/>
        <a:p>
          <a:endParaRPr lang="es-CL"/>
        </a:p>
      </dgm:t>
    </dgm:pt>
    <dgm:pt modelId="{121E1798-754A-43B3-B040-5CC44BCF025C}" type="sibTrans" cxnId="{A6A5AFAE-91BC-45A4-B08B-879271D14628}">
      <dgm:prSet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s-CL" sz="1400" dirty="0" smtClean="0">
              <a:solidFill>
                <a:srgbClr val="323141"/>
              </a:solidFill>
            </a:rPr>
            <a:t>Fácil</a:t>
          </a:r>
          <a:endParaRPr lang="es-CL" sz="1400" dirty="0">
            <a:solidFill>
              <a:srgbClr val="323141"/>
            </a:solidFill>
          </a:endParaRPr>
        </a:p>
      </dgm:t>
    </dgm:pt>
    <dgm:pt modelId="{AD0B1F46-5A79-4E50-AE10-8CB37D4307B5}">
      <dgm:prSet phldrT="[Texto]"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s-CL" sz="1200" dirty="0" smtClean="0">
              <a:solidFill>
                <a:srgbClr val="323141"/>
              </a:solidFill>
            </a:rPr>
            <a:t>Memoria interna </a:t>
          </a:r>
        </a:p>
      </dgm:t>
    </dgm:pt>
    <dgm:pt modelId="{ACC59CD6-CCB9-4B6B-9386-E4E9490B76A8}" type="parTrans" cxnId="{0F1CABDB-5588-4EF0-9666-82CF3A5C0778}">
      <dgm:prSet/>
      <dgm:spPr/>
      <dgm:t>
        <a:bodyPr/>
        <a:lstStyle/>
        <a:p>
          <a:endParaRPr lang="es-CL"/>
        </a:p>
      </dgm:t>
    </dgm:pt>
    <dgm:pt modelId="{DCB64594-6602-4DCF-9211-1ACD785985A1}" type="sibTrans" cxnId="{0F1CABDB-5588-4EF0-9666-82CF3A5C0778}">
      <dgm:prSet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s-CL" sz="1200" dirty="0" smtClean="0">
              <a:solidFill>
                <a:srgbClr val="323141"/>
              </a:solidFill>
            </a:rPr>
            <a:t>Almacena Factores de Calibración</a:t>
          </a:r>
          <a:endParaRPr lang="es-CL" sz="1200" dirty="0">
            <a:solidFill>
              <a:srgbClr val="323141"/>
            </a:solidFill>
          </a:endParaRPr>
        </a:p>
      </dgm:t>
    </dgm:pt>
    <dgm:pt modelId="{05D2C77A-1352-4D28-9F39-C8B448B3FB6A}">
      <dgm:prSet phldrT="[Texto]"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s-CL" sz="1200" dirty="0" smtClean="0">
              <a:solidFill>
                <a:schemeClr val="tx1"/>
              </a:solidFill>
            </a:rPr>
            <a:t>Reloj de Tiempo Real</a:t>
          </a:r>
          <a:endParaRPr lang="es-CL" sz="1200" dirty="0">
            <a:solidFill>
              <a:schemeClr val="tx1"/>
            </a:solidFill>
          </a:endParaRPr>
        </a:p>
      </dgm:t>
    </dgm:pt>
    <dgm:pt modelId="{FBC26687-A468-4411-85B5-AF29482EA281}" type="parTrans" cxnId="{617CAC2E-6896-404F-AF74-1CBD5F7BF63D}">
      <dgm:prSet/>
      <dgm:spPr/>
      <dgm:t>
        <a:bodyPr/>
        <a:lstStyle/>
        <a:p>
          <a:endParaRPr lang="es-CL"/>
        </a:p>
      </dgm:t>
    </dgm:pt>
    <dgm:pt modelId="{82EFC10B-1FBA-4B9D-9149-246D494BF0A3}" type="sibTrans" cxnId="{617CAC2E-6896-404F-AF74-1CBD5F7BF63D}">
      <dgm:prSet custT="1"/>
      <dgm:sp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s-CL" sz="1200" dirty="0" smtClean="0">
              <a:solidFill>
                <a:srgbClr val="323141"/>
              </a:solidFill>
            </a:rPr>
            <a:t>Consumibles económicos</a:t>
          </a:r>
          <a:endParaRPr lang="es-CL" sz="1200" dirty="0">
            <a:solidFill>
              <a:srgbClr val="323141"/>
            </a:solidFill>
          </a:endParaRPr>
        </a:p>
      </dgm:t>
    </dgm:pt>
    <dgm:pt modelId="{1DF39FC2-B0D2-4530-8A96-91D7DB119CDF}">
      <dgm:prSet phldrT="[Texto]" custT="1"/>
      <dgm:spPr/>
      <dgm:t>
        <a:bodyPr/>
        <a:lstStyle/>
        <a:p>
          <a:r>
            <a:rPr lang="es-CL" sz="1600" b="1" kern="1200" dirty="0" smtClean="0">
              <a:solidFill>
                <a:srgbClr val="0070C0"/>
              </a:solidFill>
              <a:latin typeface="+mj-lt"/>
              <a:ea typeface="+mj-ea"/>
              <a:cs typeface="+mj-cs"/>
            </a:rPr>
            <a:t>VENTAJAS</a:t>
          </a:r>
          <a:endParaRPr lang="es-CL" sz="1600" b="1" kern="1200" dirty="0">
            <a:solidFill>
              <a:srgbClr val="0070C0"/>
            </a:solidFill>
            <a:latin typeface="+mj-lt"/>
            <a:ea typeface="+mj-ea"/>
            <a:cs typeface="+mj-cs"/>
          </a:endParaRPr>
        </a:p>
      </dgm:t>
    </dgm:pt>
    <dgm:pt modelId="{B7A7FD3C-2966-49CE-B1C8-EB75E93635DE}" type="sibTrans" cxnId="{522C603A-3339-4D04-B1AA-06455AF09EDC}">
      <dgm:prSet/>
      <dgm:spPr/>
      <dgm:t>
        <a:bodyPr/>
        <a:lstStyle/>
        <a:p>
          <a:endParaRPr lang="es-CL"/>
        </a:p>
      </dgm:t>
    </dgm:pt>
    <dgm:pt modelId="{BEF027FA-203A-451F-B7F5-296B2913041D}" type="parTrans" cxnId="{522C603A-3339-4D04-B1AA-06455AF09EDC}">
      <dgm:prSet/>
      <dgm:spPr/>
      <dgm:t>
        <a:bodyPr/>
        <a:lstStyle/>
        <a:p>
          <a:endParaRPr lang="es-CL"/>
        </a:p>
      </dgm:t>
    </dgm:pt>
    <dgm:pt modelId="{8D8B32C7-8F9E-4622-A72D-278835D27883}" type="pres">
      <dgm:prSet presAssocID="{7A6047F7-6D9B-4404-8631-8788C391D71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E10DD675-26DB-4E5D-B531-97337E28FEA2}" type="pres">
      <dgm:prSet presAssocID="{76CE8B4D-B3E6-4CE1-807E-87AA7315E573}" presName="composite" presStyleCnt="0"/>
      <dgm:spPr/>
    </dgm:pt>
    <dgm:pt modelId="{141A6812-06E7-4C3F-9511-EEAA677DD4B0}" type="pres">
      <dgm:prSet presAssocID="{76CE8B4D-B3E6-4CE1-807E-87AA7315E57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25A1690-7FEB-462A-A97D-F122376B21D8}" type="pres">
      <dgm:prSet presAssocID="{76CE8B4D-B3E6-4CE1-807E-87AA7315E57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5C2A524-BCF0-44A2-AE6E-C3345338C311}" type="pres">
      <dgm:prSet presAssocID="{76CE8B4D-B3E6-4CE1-807E-87AA7315E573}" presName="BalanceSpacing" presStyleCnt="0"/>
      <dgm:spPr/>
    </dgm:pt>
    <dgm:pt modelId="{FD199607-6646-4348-A432-13364D547153}" type="pres">
      <dgm:prSet presAssocID="{76CE8B4D-B3E6-4CE1-807E-87AA7315E573}" presName="BalanceSpacing1" presStyleCnt="0"/>
      <dgm:spPr/>
    </dgm:pt>
    <dgm:pt modelId="{BBEA37CC-2A6C-4C8C-A4E5-5A89AA68667A}" type="pres">
      <dgm:prSet presAssocID="{121E1798-754A-43B3-B040-5CC44BCF025C}" presName="Accent1Text" presStyleLbl="node1" presStyleIdx="1" presStyleCnt="6" custLinFactNeighborX="-1805" custLinFactNeighborY="0"/>
      <dgm:spPr/>
      <dgm:t>
        <a:bodyPr/>
        <a:lstStyle/>
        <a:p>
          <a:endParaRPr lang="es-CL"/>
        </a:p>
      </dgm:t>
    </dgm:pt>
    <dgm:pt modelId="{E97F3241-8479-4CE1-A65C-D7D45E6E8F29}" type="pres">
      <dgm:prSet presAssocID="{121E1798-754A-43B3-B040-5CC44BCF025C}" presName="spaceBetweenRectangles" presStyleCnt="0"/>
      <dgm:spPr/>
    </dgm:pt>
    <dgm:pt modelId="{08DBAD2E-5D91-4CC8-B668-55AADA2008DE}" type="pres">
      <dgm:prSet presAssocID="{AD0B1F46-5A79-4E50-AE10-8CB37D4307B5}" presName="composite" presStyleCnt="0"/>
      <dgm:spPr/>
    </dgm:pt>
    <dgm:pt modelId="{DE726267-CCCC-4B80-AC0F-0C16140F9910}" type="pres">
      <dgm:prSet presAssocID="{AD0B1F46-5A79-4E50-AE10-8CB37D4307B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2C95F62-9A4D-4FCD-BCAE-835C44546C78}" type="pres">
      <dgm:prSet presAssocID="{AD0B1F46-5A79-4E50-AE10-8CB37D4307B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A647EBB-5AEE-4562-B9AA-E7DBA19B8FE7}" type="pres">
      <dgm:prSet presAssocID="{AD0B1F46-5A79-4E50-AE10-8CB37D4307B5}" presName="BalanceSpacing" presStyleCnt="0"/>
      <dgm:spPr/>
    </dgm:pt>
    <dgm:pt modelId="{9BCEB474-7F34-47CE-9C65-1B7130D11B44}" type="pres">
      <dgm:prSet presAssocID="{AD0B1F46-5A79-4E50-AE10-8CB37D4307B5}" presName="BalanceSpacing1" presStyleCnt="0"/>
      <dgm:spPr/>
    </dgm:pt>
    <dgm:pt modelId="{0B1D6E23-786C-4B5A-95BE-D3706F39F38A}" type="pres">
      <dgm:prSet presAssocID="{DCB64594-6602-4DCF-9211-1ACD785985A1}" presName="Accent1Text" presStyleLbl="node1" presStyleIdx="3" presStyleCnt="6"/>
      <dgm:spPr/>
      <dgm:t>
        <a:bodyPr/>
        <a:lstStyle/>
        <a:p>
          <a:endParaRPr lang="es-CL"/>
        </a:p>
      </dgm:t>
    </dgm:pt>
    <dgm:pt modelId="{57B40645-EEE3-4DB5-AC24-0692AA45479A}" type="pres">
      <dgm:prSet presAssocID="{DCB64594-6602-4DCF-9211-1ACD785985A1}" presName="spaceBetweenRectangles" presStyleCnt="0"/>
      <dgm:spPr/>
    </dgm:pt>
    <dgm:pt modelId="{20B3B093-B80F-4EF4-96A9-0F5758ACDE4E}" type="pres">
      <dgm:prSet presAssocID="{05D2C77A-1352-4D28-9F39-C8B448B3FB6A}" presName="composite" presStyleCnt="0"/>
      <dgm:spPr/>
    </dgm:pt>
    <dgm:pt modelId="{C4AB2503-47E0-4D96-8458-03FC939AFCCF}" type="pres">
      <dgm:prSet presAssocID="{05D2C77A-1352-4D28-9F39-C8B448B3FB6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06683D9-AFBB-4857-8750-368092781784}" type="pres">
      <dgm:prSet presAssocID="{05D2C77A-1352-4D28-9F39-C8B448B3FB6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25ED081-90C4-4A81-9D2A-9BC6E4C6347D}" type="pres">
      <dgm:prSet presAssocID="{05D2C77A-1352-4D28-9F39-C8B448B3FB6A}" presName="BalanceSpacing" presStyleCnt="0"/>
      <dgm:spPr/>
    </dgm:pt>
    <dgm:pt modelId="{884DC44A-19DC-4DE2-B776-190A5CF3E157}" type="pres">
      <dgm:prSet presAssocID="{05D2C77A-1352-4D28-9F39-C8B448B3FB6A}" presName="BalanceSpacing1" presStyleCnt="0"/>
      <dgm:spPr/>
    </dgm:pt>
    <dgm:pt modelId="{DA8A124A-15E1-4A1F-A467-495FA7B4C401}" type="pres">
      <dgm:prSet presAssocID="{82EFC10B-1FBA-4B9D-9149-246D494BF0A3}" presName="Accent1Text" presStyleLbl="node1" presStyleIdx="5" presStyleCnt="6" custScaleX="96484" custScaleY="100153"/>
      <dgm:spPr/>
      <dgm:t>
        <a:bodyPr/>
        <a:lstStyle/>
        <a:p>
          <a:endParaRPr lang="es-CL"/>
        </a:p>
      </dgm:t>
    </dgm:pt>
  </dgm:ptLst>
  <dgm:cxnLst>
    <dgm:cxn modelId="{A6A5AFAE-91BC-45A4-B08B-879271D14628}" srcId="{7A6047F7-6D9B-4404-8631-8788C391D713}" destId="{76CE8B4D-B3E6-4CE1-807E-87AA7315E573}" srcOrd="0" destOrd="0" parTransId="{CAF97276-96E6-4100-A5D7-4D116044F7C3}" sibTransId="{121E1798-754A-43B3-B040-5CC44BCF025C}"/>
    <dgm:cxn modelId="{DE3EA9A4-90F8-4270-A678-7D6D03BFDB36}" type="presOf" srcId="{05D2C77A-1352-4D28-9F39-C8B448B3FB6A}" destId="{C4AB2503-47E0-4D96-8458-03FC939AFCCF}" srcOrd="0" destOrd="0" presId="urn:microsoft.com/office/officeart/2008/layout/AlternatingHexagons"/>
    <dgm:cxn modelId="{617CAC2E-6896-404F-AF74-1CBD5F7BF63D}" srcId="{7A6047F7-6D9B-4404-8631-8788C391D713}" destId="{05D2C77A-1352-4D28-9F39-C8B448B3FB6A}" srcOrd="2" destOrd="0" parTransId="{FBC26687-A468-4411-85B5-AF29482EA281}" sibTransId="{82EFC10B-1FBA-4B9D-9149-246D494BF0A3}"/>
    <dgm:cxn modelId="{5A2FB6C1-BFD2-4D2F-A194-5DAFAB70FFA7}" type="presOf" srcId="{AD0B1F46-5A79-4E50-AE10-8CB37D4307B5}" destId="{DE726267-CCCC-4B80-AC0F-0C16140F9910}" srcOrd="0" destOrd="0" presId="urn:microsoft.com/office/officeart/2008/layout/AlternatingHexagons"/>
    <dgm:cxn modelId="{33E7F52E-7EE6-4DFE-BA03-242F4F13E573}" type="presOf" srcId="{7A6047F7-6D9B-4404-8631-8788C391D713}" destId="{8D8B32C7-8F9E-4622-A72D-278835D27883}" srcOrd="0" destOrd="0" presId="urn:microsoft.com/office/officeart/2008/layout/AlternatingHexagons"/>
    <dgm:cxn modelId="{49992170-5D68-41F5-95A3-519E86C7D70A}" type="presOf" srcId="{76CE8B4D-B3E6-4CE1-807E-87AA7315E573}" destId="{141A6812-06E7-4C3F-9511-EEAA677DD4B0}" srcOrd="0" destOrd="0" presId="urn:microsoft.com/office/officeart/2008/layout/AlternatingHexagons"/>
    <dgm:cxn modelId="{522C603A-3339-4D04-B1AA-06455AF09EDC}" srcId="{AD0B1F46-5A79-4E50-AE10-8CB37D4307B5}" destId="{1DF39FC2-B0D2-4530-8A96-91D7DB119CDF}" srcOrd="0" destOrd="0" parTransId="{BEF027FA-203A-451F-B7F5-296B2913041D}" sibTransId="{B7A7FD3C-2966-49CE-B1C8-EB75E93635DE}"/>
    <dgm:cxn modelId="{95FBBFAE-7385-4724-98BF-AC83449EDD67}" type="presOf" srcId="{1DF39FC2-B0D2-4530-8A96-91D7DB119CDF}" destId="{C2C95F62-9A4D-4FCD-BCAE-835C44546C78}" srcOrd="0" destOrd="0" presId="urn:microsoft.com/office/officeart/2008/layout/AlternatingHexagons"/>
    <dgm:cxn modelId="{40E72803-18C4-463C-9074-640CD8BACAA6}" type="presOf" srcId="{DCB64594-6602-4DCF-9211-1ACD785985A1}" destId="{0B1D6E23-786C-4B5A-95BE-D3706F39F38A}" srcOrd="0" destOrd="0" presId="urn:microsoft.com/office/officeart/2008/layout/AlternatingHexagons"/>
    <dgm:cxn modelId="{3FCBAF7D-0E48-4C6B-99E3-6D6F616BDA2E}" type="presOf" srcId="{121E1798-754A-43B3-B040-5CC44BCF025C}" destId="{BBEA37CC-2A6C-4C8C-A4E5-5A89AA68667A}" srcOrd="0" destOrd="0" presId="urn:microsoft.com/office/officeart/2008/layout/AlternatingHexagons"/>
    <dgm:cxn modelId="{0F1CABDB-5588-4EF0-9666-82CF3A5C0778}" srcId="{7A6047F7-6D9B-4404-8631-8788C391D713}" destId="{AD0B1F46-5A79-4E50-AE10-8CB37D4307B5}" srcOrd="1" destOrd="0" parTransId="{ACC59CD6-CCB9-4B6B-9386-E4E9490B76A8}" sibTransId="{DCB64594-6602-4DCF-9211-1ACD785985A1}"/>
    <dgm:cxn modelId="{A1A20F43-2BBD-4DF8-8AFB-B517E1AC6928}" type="presOf" srcId="{82EFC10B-1FBA-4B9D-9149-246D494BF0A3}" destId="{DA8A124A-15E1-4A1F-A467-495FA7B4C401}" srcOrd="0" destOrd="0" presId="urn:microsoft.com/office/officeart/2008/layout/AlternatingHexagons"/>
    <dgm:cxn modelId="{79FF3338-706A-4B63-BC67-184EA8B406CA}" type="presParOf" srcId="{8D8B32C7-8F9E-4622-A72D-278835D27883}" destId="{E10DD675-26DB-4E5D-B531-97337E28FEA2}" srcOrd="0" destOrd="0" presId="urn:microsoft.com/office/officeart/2008/layout/AlternatingHexagons"/>
    <dgm:cxn modelId="{FCD63940-D51C-485D-A289-16649FC43962}" type="presParOf" srcId="{E10DD675-26DB-4E5D-B531-97337E28FEA2}" destId="{141A6812-06E7-4C3F-9511-EEAA677DD4B0}" srcOrd="0" destOrd="0" presId="urn:microsoft.com/office/officeart/2008/layout/AlternatingHexagons"/>
    <dgm:cxn modelId="{69E4D985-B5B8-481E-915E-8576DB128453}" type="presParOf" srcId="{E10DD675-26DB-4E5D-B531-97337E28FEA2}" destId="{925A1690-7FEB-462A-A97D-F122376B21D8}" srcOrd="1" destOrd="0" presId="urn:microsoft.com/office/officeart/2008/layout/AlternatingHexagons"/>
    <dgm:cxn modelId="{73890E46-6659-45E7-B56B-40252FA610AC}" type="presParOf" srcId="{E10DD675-26DB-4E5D-B531-97337E28FEA2}" destId="{F5C2A524-BCF0-44A2-AE6E-C3345338C311}" srcOrd="2" destOrd="0" presId="urn:microsoft.com/office/officeart/2008/layout/AlternatingHexagons"/>
    <dgm:cxn modelId="{2E7750A8-0E12-4BB4-8F21-F6E54045EEF8}" type="presParOf" srcId="{E10DD675-26DB-4E5D-B531-97337E28FEA2}" destId="{FD199607-6646-4348-A432-13364D547153}" srcOrd="3" destOrd="0" presId="urn:microsoft.com/office/officeart/2008/layout/AlternatingHexagons"/>
    <dgm:cxn modelId="{FFA53247-87B1-4D9F-8CE9-579DB3EC8C22}" type="presParOf" srcId="{E10DD675-26DB-4E5D-B531-97337E28FEA2}" destId="{BBEA37CC-2A6C-4C8C-A4E5-5A89AA68667A}" srcOrd="4" destOrd="0" presId="urn:microsoft.com/office/officeart/2008/layout/AlternatingHexagons"/>
    <dgm:cxn modelId="{2867669A-F993-4458-B52B-09CF9F620611}" type="presParOf" srcId="{8D8B32C7-8F9E-4622-A72D-278835D27883}" destId="{E97F3241-8479-4CE1-A65C-D7D45E6E8F29}" srcOrd="1" destOrd="0" presId="urn:microsoft.com/office/officeart/2008/layout/AlternatingHexagons"/>
    <dgm:cxn modelId="{70E924DA-92DF-4605-A411-7BD7A89ABE13}" type="presParOf" srcId="{8D8B32C7-8F9E-4622-A72D-278835D27883}" destId="{08DBAD2E-5D91-4CC8-B668-55AADA2008DE}" srcOrd="2" destOrd="0" presId="urn:microsoft.com/office/officeart/2008/layout/AlternatingHexagons"/>
    <dgm:cxn modelId="{566FC3F7-F0D1-49AC-A17B-73E2F6774FBE}" type="presParOf" srcId="{08DBAD2E-5D91-4CC8-B668-55AADA2008DE}" destId="{DE726267-CCCC-4B80-AC0F-0C16140F9910}" srcOrd="0" destOrd="0" presId="urn:microsoft.com/office/officeart/2008/layout/AlternatingHexagons"/>
    <dgm:cxn modelId="{D968A91F-956E-4628-B07C-CBB06B092B49}" type="presParOf" srcId="{08DBAD2E-5D91-4CC8-B668-55AADA2008DE}" destId="{C2C95F62-9A4D-4FCD-BCAE-835C44546C78}" srcOrd="1" destOrd="0" presId="urn:microsoft.com/office/officeart/2008/layout/AlternatingHexagons"/>
    <dgm:cxn modelId="{01299476-9FFB-48CA-84F4-112CF5EC30D3}" type="presParOf" srcId="{08DBAD2E-5D91-4CC8-B668-55AADA2008DE}" destId="{2A647EBB-5AEE-4562-B9AA-E7DBA19B8FE7}" srcOrd="2" destOrd="0" presId="urn:microsoft.com/office/officeart/2008/layout/AlternatingHexagons"/>
    <dgm:cxn modelId="{4CE3D4C3-780B-4D43-86C6-4AD367EE161D}" type="presParOf" srcId="{08DBAD2E-5D91-4CC8-B668-55AADA2008DE}" destId="{9BCEB474-7F34-47CE-9C65-1B7130D11B44}" srcOrd="3" destOrd="0" presId="urn:microsoft.com/office/officeart/2008/layout/AlternatingHexagons"/>
    <dgm:cxn modelId="{B100F433-2E0C-4D3F-95D4-874E9F8A1838}" type="presParOf" srcId="{08DBAD2E-5D91-4CC8-B668-55AADA2008DE}" destId="{0B1D6E23-786C-4B5A-95BE-D3706F39F38A}" srcOrd="4" destOrd="0" presId="urn:microsoft.com/office/officeart/2008/layout/AlternatingHexagons"/>
    <dgm:cxn modelId="{AD295F0C-BF7C-436B-BABB-D5B4F4AD4723}" type="presParOf" srcId="{8D8B32C7-8F9E-4622-A72D-278835D27883}" destId="{57B40645-EEE3-4DB5-AC24-0692AA45479A}" srcOrd="3" destOrd="0" presId="urn:microsoft.com/office/officeart/2008/layout/AlternatingHexagons"/>
    <dgm:cxn modelId="{58A57996-283D-45E6-8FB2-E4EDA036A167}" type="presParOf" srcId="{8D8B32C7-8F9E-4622-A72D-278835D27883}" destId="{20B3B093-B80F-4EF4-96A9-0F5758ACDE4E}" srcOrd="4" destOrd="0" presId="urn:microsoft.com/office/officeart/2008/layout/AlternatingHexagons"/>
    <dgm:cxn modelId="{EDF3B5E5-EFCA-4CAB-A5A3-EE501850EA00}" type="presParOf" srcId="{20B3B093-B80F-4EF4-96A9-0F5758ACDE4E}" destId="{C4AB2503-47E0-4D96-8458-03FC939AFCCF}" srcOrd="0" destOrd="0" presId="urn:microsoft.com/office/officeart/2008/layout/AlternatingHexagons"/>
    <dgm:cxn modelId="{88410B06-DDCC-4CF5-9116-0FC684ECFD60}" type="presParOf" srcId="{20B3B093-B80F-4EF4-96A9-0F5758ACDE4E}" destId="{906683D9-AFBB-4857-8750-368092781784}" srcOrd="1" destOrd="0" presId="urn:microsoft.com/office/officeart/2008/layout/AlternatingHexagons"/>
    <dgm:cxn modelId="{94997918-1FB0-4356-B33C-ED351D993FE8}" type="presParOf" srcId="{20B3B093-B80F-4EF4-96A9-0F5758ACDE4E}" destId="{225ED081-90C4-4A81-9D2A-9BC6E4C6347D}" srcOrd="2" destOrd="0" presId="urn:microsoft.com/office/officeart/2008/layout/AlternatingHexagons"/>
    <dgm:cxn modelId="{FA26C02C-D02C-4582-8D9A-4A32A446AE1A}" type="presParOf" srcId="{20B3B093-B80F-4EF4-96A9-0F5758ACDE4E}" destId="{884DC44A-19DC-4DE2-B776-190A5CF3E157}" srcOrd="3" destOrd="0" presId="urn:microsoft.com/office/officeart/2008/layout/AlternatingHexagons"/>
    <dgm:cxn modelId="{7A4348FF-1182-403B-8E81-7ADE51292EC5}" type="presParOf" srcId="{20B3B093-B80F-4EF4-96A9-0F5758ACDE4E}" destId="{DA8A124A-15E1-4A1F-A467-495FA7B4C40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5E1540-4029-4D26-B2F2-47DD1B9A9C1E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77DE28C9-AF54-49F4-A2C3-C5B736183C1D}">
      <dgm:prSet phldrT="[Texto]" custT="1"/>
      <dgm:spPr/>
      <dgm:t>
        <a:bodyPr/>
        <a:lstStyle/>
        <a:p>
          <a:endParaRPr lang="es-CL" sz="1000" b="1" dirty="0" smtClean="0"/>
        </a:p>
        <a:p>
          <a:r>
            <a:rPr lang="es-CL" sz="1000" b="0" dirty="0" smtClean="0"/>
            <a:t>Mantenga presionado el botón de encendido</a:t>
          </a:r>
        </a:p>
        <a:p>
          <a:endParaRPr lang="es-CL" sz="800" dirty="0"/>
        </a:p>
      </dgm:t>
    </dgm:pt>
    <dgm:pt modelId="{86A22B74-75EC-47C0-8DF1-C611C588055B}" type="parTrans" cxnId="{BB4BE054-91E9-472D-BB47-619E65A3E659}">
      <dgm:prSet/>
      <dgm:spPr/>
      <dgm:t>
        <a:bodyPr/>
        <a:lstStyle/>
        <a:p>
          <a:endParaRPr lang="es-CL"/>
        </a:p>
      </dgm:t>
    </dgm:pt>
    <dgm:pt modelId="{29BDC7F2-FDD2-4FF4-B013-ED75527AEFD7}" type="sibTrans" cxnId="{BB4BE054-91E9-472D-BB47-619E65A3E659}">
      <dgm:prSet/>
      <dgm:spPr/>
      <dgm:t>
        <a:bodyPr/>
        <a:lstStyle/>
        <a:p>
          <a:endParaRPr lang="es-CL"/>
        </a:p>
      </dgm:t>
    </dgm:pt>
    <dgm:pt modelId="{3E9CBB97-BCA3-45F7-BA04-7A8BA85F1EA9}">
      <dgm:prSet phldrT="[Texto]" custT="1"/>
      <dgm:spPr/>
      <dgm:t>
        <a:bodyPr/>
        <a:lstStyle/>
        <a:p>
          <a:endParaRPr lang="es-CL" sz="1000" b="1" smtClean="0"/>
        </a:p>
        <a:p>
          <a:r>
            <a:rPr lang="es-CL" sz="1000" b="0" smtClean="0"/>
            <a:t>Cuando el LED se torne azul suelte el botón</a:t>
          </a:r>
        </a:p>
        <a:p>
          <a:endParaRPr lang="es-CL" sz="800" dirty="0"/>
        </a:p>
      </dgm:t>
    </dgm:pt>
    <dgm:pt modelId="{27439B66-166B-4F84-AC99-309F1B24FF7E}" type="parTrans" cxnId="{8E9F59E5-332B-4849-9D7F-24335F5C23AD}">
      <dgm:prSet/>
      <dgm:spPr/>
      <dgm:t>
        <a:bodyPr/>
        <a:lstStyle/>
        <a:p>
          <a:endParaRPr lang="es-CL"/>
        </a:p>
      </dgm:t>
    </dgm:pt>
    <dgm:pt modelId="{147D0C92-A5E4-43D5-A54F-79B886003CE3}" type="sibTrans" cxnId="{8E9F59E5-332B-4849-9D7F-24335F5C23AD}">
      <dgm:prSet/>
      <dgm:spPr/>
      <dgm:t>
        <a:bodyPr/>
        <a:lstStyle/>
        <a:p>
          <a:endParaRPr lang="es-CL"/>
        </a:p>
      </dgm:t>
    </dgm:pt>
    <dgm:pt modelId="{51863279-3502-4AB9-80FA-F5E0416BFCD7}">
      <dgm:prSet phldrT="[Texto]" custT="1"/>
      <dgm:spPr/>
      <dgm:t>
        <a:bodyPr/>
        <a:lstStyle/>
        <a:p>
          <a:endParaRPr lang="es-CL" sz="1000" b="1" dirty="0" smtClean="0"/>
        </a:p>
        <a:p>
          <a:r>
            <a:rPr lang="es-CL" sz="1000" b="0" dirty="0" smtClean="0"/>
            <a:t>La pantalla desplegará el % de batería restante</a:t>
          </a:r>
        </a:p>
        <a:p>
          <a:endParaRPr lang="es-CL" sz="800" dirty="0"/>
        </a:p>
      </dgm:t>
    </dgm:pt>
    <dgm:pt modelId="{4E7813E4-435F-4588-BEB8-E06E33A67C2A}" type="parTrans" cxnId="{37CFEFA9-5BA6-4E72-90F1-D71EE2AE5508}">
      <dgm:prSet/>
      <dgm:spPr/>
      <dgm:t>
        <a:bodyPr/>
        <a:lstStyle/>
        <a:p>
          <a:endParaRPr lang="es-CL"/>
        </a:p>
      </dgm:t>
    </dgm:pt>
    <dgm:pt modelId="{BC71FB84-F24B-43E2-A9F6-472BD7E8BA6C}" type="sibTrans" cxnId="{37CFEFA9-5BA6-4E72-90F1-D71EE2AE5508}">
      <dgm:prSet/>
      <dgm:spPr/>
      <dgm:t>
        <a:bodyPr/>
        <a:lstStyle/>
        <a:p>
          <a:endParaRPr lang="es-CL"/>
        </a:p>
      </dgm:t>
    </dgm:pt>
    <dgm:pt modelId="{91A7F2B6-4609-4174-9AC0-39C39BD33063}">
      <dgm:prSet phldrT="[Texto]" custT="1"/>
      <dgm:spPr/>
      <dgm:t>
        <a:bodyPr/>
        <a:lstStyle/>
        <a:p>
          <a:endParaRPr lang="es-CL" sz="1000" b="1" dirty="0" smtClean="0"/>
        </a:p>
        <a:p>
          <a:r>
            <a:rPr lang="es-CL" sz="1000" b="0" dirty="0" smtClean="0"/>
            <a:t>La unidad mostrará el largo del cable</a:t>
          </a:r>
        </a:p>
        <a:p>
          <a:endParaRPr lang="es-CL" sz="800" dirty="0"/>
        </a:p>
      </dgm:t>
    </dgm:pt>
    <dgm:pt modelId="{F3D66294-6A69-449B-AB63-9B10A2B89C03}" type="parTrans" cxnId="{8FEB4DAD-7666-42AB-B1AC-8DDB60914268}">
      <dgm:prSet/>
      <dgm:spPr/>
      <dgm:t>
        <a:bodyPr/>
        <a:lstStyle/>
        <a:p>
          <a:endParaRPr lang="es-CL"/>
        </a:p>
      </dgm:t>
    </dgm:pt>
    <dgm:pt modelId="{B7EC7F4C-4484-4310-B90E-732FA10AB3DD}" type="sibTrans" cxnId="{8FEB4DAD-7666-42AB-B1AC-8DDB60914268}">
      <dgm:prSet/>
      <dgm:spPr/>
      <dgm:t>
        <a:bodyPr/>
        <a:lstStyle/>
        <a:p>
          <a:endParaRPr lang="es-CL"/>
        </a:p>
      </dgm:t>
    </dgm:pt>
    <dgm:pt modelId="{AD56D362-735F-4AB8-94FE-865021E3A8EC}">
      <dgm:prSet phldrT="[Texto]" custT="1"/>
      <dgm:spPr/>
      <dgm:t>
        <a:bodyPr/>
        <a:lstStyle/>
        <a:p>
          <a:endParaRPr lang="es-CL" sz="1000" b="1" dirty="0" smtClean="0"/>
        </a:p>
        <a:p>
          <a:r>
            <a:rPr lang="es-CL" sz="1000" b="0" dirty="0" smtClean="0"/>
            <a:t>Una vez que el LED se torne Rojo la unidad está lista para medir</a:t>
          </a:r>
        </a:p>
        <a:p>
          <a:endParaRPr lang="es-CL" sz="800" dirty="0"/>
        </a:p>
      </dgm:t>
    </dgm:pt>
    <dgm:pt modelId="{4A10E439-8F29-43F0-BB14-6CF84ACF7654}" type="parTrans" cxnId="{3943937A-7275-4CF0-81DF-79C5778E33A2}">
      <dgm:prSet/>
      <dgm:spPr/>
      <dgm:t>
        <a:bodyPr/>
        <a:lstStyle/>
        <a:p>
          <a:endParaRPr lang="es-CL"/>
        </a:p>
      </dgm:t>
    </dgm:pt>
    <dgm:pt modelId="{0F5AB51F-23E5-4074-AFEF-479128C89B95}" type="sibTrans" cxnId="{3943937A-7275-4CF0-81DF-79C5778E33A2}">
      <dgm:prSet/>
      <dgm:spPr/>
      <dgm:t>
        <a:bodyPr/>
        <a:lstStyle/>
        <a:p>
          <a:endParaRPr lang="es-CL"/>
        </a:p>
      </dgm:t>
    </dgm:pt>
    <dgm:pt modelId="{942548D6-4797-45B8-9702-3E338E1C71B9}" type="pres">
      <dgm:prSet presAssocID="{F35E1540-4029-4D26-B2F2-47DD1B9A9C1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2F6E474D-203F-461A-BD99-19BA2C88EF35}" type="pres">
      <dgm:prSet presAssocID="{F35E1540-4029-4D26-B2F2-47DD1B9A9C1E}" presName="Name1" presStyleCnt="0"/>
      <dgm:spPr/>
      <dgm:t>
        <a:bodyPr/>
        <a:lstStyle/>
        <a:p>
          <a:endParaRPr lang="es-CL"/>
        </a:p>
      </dgm:t>
    </dgm:pt>
    <dgm:pt modelId="{EEB09570-E810-4A3E-8152-10C8C03EBF14}" type="pres">
      <dgm:prSet presAssocID="{F35E1540-4029-4D26-B2F2-47DD1B9A9C1E}" presName="cycle" presStyleCnt="0"/>
      <dgm:spPr/>
      <dgm:t>
        <a:bodyPr/>
        <a:lstStyle/>
        <a:p>
          <a:endParaRPr lang="es-CL"/>
        </a:p>
      </dgm:t>
    </dgm:pt>
    <dgm:pt modelId="{98044BCD-FF08-4262-973C-D65DD649E1C6}" type="pres">
      <dgm:prSet presAssocID="{F35E1540-4029-4D26-B2F2-47DD1B9A9C1E}" presName="srcNode" presStyleLbl="node1" presStyleIdx="0" presStyleCnt="5"/>
      <dgm:spPr/>
      <dgm:t>
        <a:bodyPr/>
        <a:lstStyle/>
        <a:p>
          <a:endParaRPr lang="es-CL"/>
        </a:p>
      </dgm:t>
    </dgm:pt>
    <dgm:pt modelId="{6BD6BBDE-0B71-4E28-A342-DC484C27CCBA}" type="pres">
      <dgm:prSet presAssocID="{F35E1540-4029-4D26-B2F2-47DD1B9A9C1E}" presName="conn" presStyleLbl="parChTrans1D2" presStyleIdx="0" presStyleCnt="1"/>
      <dgm:spPr/>
      <dgm:t>
        <a:bodyPr/>
        <a:lstStyle/>
        <a:p>
          <a:endParaRPr lang="es-CL"/>
        </a:p>
      </dgm:t>
    </dgm:pt>
    <dgm:pt modelId="{4B118CFB-BAE5-4AD3-BDE2-4F4EB68304A9}" type="pres">
      <dgm:prSet presAssocID="{F35E1540-4029-4D26-B2F2-47DD1B9A9C1E}" presName="extraNode" presStyleLbl="node1" presStyleIdx="0" presStyleCnt="5"/>
      <dgm:spPr/>
      <dgm:t>
        <a:bodyPr/>
        <a:lstStyle/>
        <a:p>
          <a:endParaRPr lang="es-CL"/>
        </a:p>
      </dgm:t>
    </dgm:pt>
    <dgm:pt modelId="{B6AC9487-CDC2-4391-A194-88BB3826DC6C}" type="pres">
      <dgm:prSet presAssocID="{F35E1540-4029-4D26-B2F2-47DD1B9A9C1E}" presName="dstNode" presStyleLbl="node1" presStyleIdx="0" presStyleCnt="5"/>
      <dgm:spPr/>
      <dgm:t>
        <a:bodyPr/>
        <a:lstStyle/>
        <a:p>
          <a:endParaRPr lang="es-CL"/>
        </a:p>
      </dgm:t>
    </dgm:pt>
    <dgm:pt modelId="{44EE4DFD-015A-4520-8A36-40B649371455}" type="pres">
      <dgm:prSet presAssocID="{77DE28C9-AF54-49F4-A2C3-C5B736183C1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9CEFFB9-46BD-470A-888F-E1B8B2FBEC2D}" type="pres">
      <dgm:prSet presAssocID="{77DE28C9-AF54-49F4-A2C3-C5B736183C1D}" presName="accent_1" presStyleCnt="0"/>
      <dgm:spPr/>
      <dgm:t>
        <a:bodyPr/>
        <a:lstStyle/>
        <a:p>
          <a:endParaRPr lang="es-CL"/>
        </a:p>
      </dgm:t>
    </dgm:pt>
    <dgm:pt modelId="{5D032907-4362-4EC2-9616-E9ECF9017E51}" type="pres">
      <dgm:prSet presAssocID="{77DE28C9-AF54-49F4-A2C3-C5B736183C1D}" presName="accentRepeatNode" presStyleLbl="solidFgAcc1" presStyleIdx="0" presStyleCnt="5"/>
      <dgm:spPr/>
      <dgm:t>
        <a:bodyPr/>
        <a:lstStyle/>
        <a:p>
          <a:endParaRPr lang="es-CL"/>
        </a:p>
      </dgm:t>
    </dgm:pt>
    <dgm:pt modelId="{108D2401-2238-406D-9FBC-6B3FC1F99588}" type="pres">
      <dgm:prSet presAssocID="{3E9CBB97-BCA3-45F7-BA04-7A8BA85F1EA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D4669FC-256B-4EC6-A618-E701D9E9A76F}" type="pres">
      <dgm:prSet presAssocID="{3E9CBB97-BCA3-45F7-BA04-7A8BA85F1EA9}" presName="accent_2" presStyleCnt="0"/>
      <dgm:spPr/>
      <dgm:t>
        <a:bodyPr/>
        <a:lstStyle/>
        <a:p>
          <a:endParaRPr lang="es-CL"/>
        </a:p>
      </dgm:t>
    </dgm:pt>
    <dgm:pt modelId="{AB507BC3-61A7-4675-8CC4-1518D21FEA95}" type="pres">
      <dgm:prSet presAssocID="{3E9CBB97-BCA3-45F7-BA04-7A8BA85F1EA9}" presName="accentRepeatNode" presStyleLbl="solidFgAcc1" presStyleIdx="1" presStyleCnt="5"/>
      <dgm:spPr/>
      <dgm:t>
        <a:bodyPr/>
        <a:lstStyle/>
        <a:p>
          <a:endParaRPr lang="es-CL"/>
        </a:p>
      </dgm:t>
    </dgm:pt>
    <dgm:pt modelId="{E8FEACE4-2DD5-4682-8EA1-092D04066D2B}" type="pres">
      <dgm:prSet presAssocID="{51863279-3502-4AB9-80FA-F5E0416BFCD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C767D0D-FE84-47B0-9B2A-4641BFEBB212}" type="pres">
      <dgm:prSet presAssocID="{51863279-3502-4AB9-80FA-F5E0416BFCD7}" presName="accent_3" presStyleCnt="0"/>
      <dgm:spPr/>
      <dgm:t>
        <a:bodyPr/>
        <a:lstStyle/>
        <a:p>
          <a:endParaRPr lang="es-CL"/>
        </a:p>
      </dgm:t>
    </dgm:pt>
    <dgm:pt modelId="{FF7D5E63-8478-46A6-8283-009EBC665E9A}" type="pres">
      <dgm:prSet presAssocID="{51863279-3502-4AB9-80FA-F5E0416BFCD7}" presName="accentRepeatNode" presStyleLbl="solidFgAcc1" presStyleIdx="2" presStyleCnt="5"/>
      <dgm:spPr/>
      <dgm:t>
        <a:bodyPr/>
        <a:lstStyle/>
        <a:p>
          <a:endParaRPr lang="es-CL"/>
        </a:p>
      </dgm:t>
    </dgm:pt>
    <dgm:pt modelId="{7EE6A1C8-D6CE-40F6-9998-5BA710772CAB}" type="pres">
      <dgm:prSet presAssocID="{91A7F2B6-4609-4174-9AC0-39C39BD3306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81D2D30-3A0E-424F-8A47-03DBC7EFB98C}" type="pres">
      <dgm:prSet presAssocID="{91A7F2B6-4609-4174-9AC0-39C39BD33063}" presName="accent_4" presStyleCnt="0"/>
      <dgm:spPr/>
      <dgm:t>
        <a:bodyPr/>
        <a:lstStyle/>
        <a:p>
          <a:endParaRPr lang="es-CL"/>
        </a:p>
      </dgm:t>
    </dgm:pt>
    <dgm:pt modelId="{CA01A427-8F45-4297-B344-471A115A6816}" type="pres">
      <dgm:prSet presAssocID="{91A7F2B6-4609-4174-9AC0-39C39BD33063}" presName="accentRepeatNode" presStyleLbl="solidFgAcc1" presStyleIdx="3" presStyleCnt="5"/>
      <dgm:spPr/>
      <dgm:t>
        <a:bodyPr/>
        <a:lstStyle/>
        <a:p>
          <a:endParaRPr lang="es-CL"/>
        </a:p>
      </dgm:t>
    </dgm:pt>
    <dgm:pt modelId="{9A818C48-AB4E-4D55-80B8-996226380761}" type="pres">
      <dgm:prSet presAssocID="{AD56D362-735F-4AB8-94FE-865021E3A8E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4D00046-8A7D-4C89-B751-6C028230F49C}" type="pres">
      <dgm:prSet presAssocID="{AD56D362-735F-4AB8-94FE-865021E3A8EC}" presName="accent_5" presStyleCnt="0"/>
      <dgm:spPr/>
      <dgm:t>
        <a:bodyPr/>
        <a:lstStyle/>
        <a:p>
          <a:endParaRPr lang="es-CL"/>
        </a:p>
      </dgm:t>
    </dgm:pt>
    <dgm:pt modelId="{FC106997-102F-425C-B7D4-45DFDF0C82FE}" type="pres">
      <dgm:prSet presAssocID="{AD56D362-735F-4AB8-94FE-865021E3A8EC}" presName="accentRepeatNode" presStyleLbl="solidFgAcc1" presStyleIdx="4" presStyleCnt="5"/>
      <dgm:spPr/>
      <dgm:t>
        <a:bodyPr/>
        <a:lstStyle/>
        <a:p>
          <a:endParaRPr lang="es-CL"/>
        </a:p>
      </dgm:t>
    </dgm:pt>
  </dgm:ptLst>
  <dgm:cxnLst>
    <dgm:cxn modelId="{2FCC80F8-E0DA-4350-ACB8-A449265B33FA}" type="presOf" srcId="{77DE28C9-AF54-49F4-A2C3-C5B736183C1D}" destId="{44EE4DFD-015A-4520-8A36-40B649371455}" srcOrd="0" destOrd="0" presId="urn:microsoft.com/office/officeart/2008/layout/VerticalCurvedList"/>
    <dgm:cxn modelId="{7F256480-E2EB-4ED8-89B6-892CFDFD7E60}" type="presOf" srcId="{3E9CBB97-BCA3-45F7-BA04-7A8BA85F1EA9}" destId="{108D2401-2238-406D-9FBC-6B3FC1F99588}" srcOrd="0" destOrd="0" presId="urn:microsoft.com/office/officeart/2008/layout/VerticalCurvedList"/>
    <dgm:cxn modelId="{1C135AFB-9707-4C52-9C2E-5585FD7AF0A6}" type="presOf" srcId="{29BDC7F2-FDD2-4FF4-B013-ED75527AEFD7}" destId="{6BD6BBDE-0B71-4E28-A342-DC484C27CCBA}" srcOrd="0" destOrd="0" presId="urn:microsoft.com/office/officeart/2008/layout/VerticalCurvedList"/>
    <dgm:cxn modelId="{E7678F90-1A7F-4BE0-93E4-1E78B21453D3}" type="presOf" srcId="{91A7F2B6-4609-4174-9AC0-39C39BD33063}" destId="{7EE6A1C8-D6CE-40F6-9998-5BA710772CAB}" srcOrd="0" destOrd="0" presId="urn:microsoft.com/office/officeart/2008/layout/VerticalCurvedList"/>
    <dgm:cxn modelId="{BA77C558-4F0C-4AE0-BF6F-B99097CF658A}" type="presOf" srcId="{AD56D362-735F-4AB8-94FE-865021E3A8EC}" destId="{9A818C48-AB4E-4D55-80B8-996226380761}" srcOrd="0" destOrd="0" presId="urn:microsoft.com/office/officeart/2008/layout/VerticalCurvedList"/>
    <dgm:cxn modelId="{5AF143D6-2E17-40D4-B252-AB88241C1962}" type="presOf" srcId="{51863279-3502-4AB9-80FA-F5E0416BFCD7}" destId="{E8FEACE4-2DD5-4682-8EA1-092D04066D2B}" srcOrd="0" destOrd="0" presId="urn:microsoft.com/office/officeart/2008/layout/VerticalCurvedList"/>
    <dgm:cxn modelId="{8E9F59E5-332B-4849-9D7F-24335F5C23AD}" srcId="{F35E1540-4029-4D26-B2F2-47DD1B9A9C1E}" destId="{3E9CBB97-BCA3-45F7-BA04-7A8BA85F1EA9}" srcOrd="1" destOrd="0" parTransId="{27439B66-166B-4F84-AC99-309F1B24FF7E}" sibTransId="{147D0C92-A5E4-43D5-A54F-79B886003CE3}"/>
    <dgm:cxn modelId="{3943937A-7275-4CF0-81DF-79C5778E33A2}" srcId="{F35E1540-4029-4D26-B2F2-47DD1B9A9C1E}" destId="{AD56D362-735F-4AB8-94FE-865021E3A8EC}" srcOrd="4" destOrd="0" parTransId="{4A10E439-8F29-43F0-BB14-6CF84ACF7654}" sibTransId="{0F5AB51F-23E5-4074-AFEF-479128C89B95}"/>
    <dgm:cxn modelId="{B8B757D4-C414-4912-BD11-EF04D6D24E6D}" type="presOf" srcId="{F35E1540-4029-4D26-B2F2-47DD1B9A9C1E}" destId="{942548D6-4797-45B8-9702-3E338E1C71B9}" srcOrd="0" destOrd="0" presId="urn:microsoft.com/office/officeart/2008/layout/VerticalCurvedList"/>
    <dgm:cxn modelId="{8FEB4DAD-7666-42AB-B1AC-8DDB60914268}" srcId="{F35E1540-4029-4D26-B2F2-47DD1B9A9C1E}" destId="{91A7F2B6-4609-4174-9AC0-39C39BD33063}" srcOrd="3" destOrd="0" parTransId="{F3D66294-6A69-449B-AB63-9B10A2B89C03}" sibTransId="{B7EC7F4C-4484-4310-B90E-732FA10AB3DD}"/>
    <dgm:cxn modelId="{BB4BE054-91E9-472D-BB47-619E65A3E659}" srcId="{F35E1540-4029-4D26-B2F2-47DD1B9A9C1E}" destId="{77DE28C9-AF54-49F4-A2C3-C5B736183C1D}" srcOrd="0" destOrd="0" parTransId="{86A22B74-75EC-47C0-8DF1-C611C588055B}" sibTransId="{29BDC7F2-FDD2-4FF4-B013-ED75527AEFD7}"/>
    <dgm:cxn modelId="{37CFEFA9-5BA6-4E72-90F1-D71EE2AE5508}" srcId="{F35E1540-4029-4D26-B2F2-47DD1B9A9C1E}" destId="{51863279-3502-4AB9-80FA-F5E0416BFCD7}" srcOrd="2" destOrd="0" parTransId="{4E7813E4-435F-4588-BEB8-E06E33A67C2A}" sibTransId="{BC71FB84-F24B-43E2-A9F6-472BD7E8BA6C}"/>
    <dgm:cxn modelId="{22C1C982-57F7-4B5E-A9C4-4BF6B6952627}" type="presParOf" srcId="{942548D6-4797-45B8-9702-3E338E1C71B9}" destId="{2F6E474D-203F-461A-BD99-19BA2C88EF35}" srcOrd="0" destOrd="0" presId="urn:microsoft.com/office/officeart/2008/layout/VerticalCurvedList"/>
    <dgm:cxn modelId="{B743CC23-8EBF-4C5B-B4BB-542270A97560}" type="presParOf" srcId="{2F6E474D-203F-461A-BD99-19BA2C88EF35}" destId="{EEB09570-E810-4A3E-8152-10C8C03EBF14}" srcOrd="0" destOrd="0" presId="urn:microsoft.com/office/officeart/2008/layout/VerticalCurvedList"/>
    <dgm:cxn modelId="{CE8DC274-5697-422D-9039-D1D04EB063A9}" type="presParOf" srcId="{EEB09570-E810-4A3E-8152-10C8C03EBF14}" destId="{98044BCD-FF08-4262-973C-D65DD649E1C6}" srcOrd="0" destOrd="0" presId="urn:microsoft.com/office/officeart/2008/layout/VerticalCurvedList"/>
    <dgm:cxn modelId="{9BA6518C-AB15-4B89-BDE9-683D8A49FE06}" type="presParOf" srcId="{EEB09570-E810-4A3E-8152-10C8C03EBF14}" destId="{6BD6BBDE-0B71-4E28-A342-DC484C27CCBA}" srcOrd="1" destOrd="0" presId="urn:microsoft.com/office/officeart/2008/layout/VerticalCurvedList"/>
    <dgm:cxn modelId="{A6FA4041-D6C2-4A9F-A8B7-DAA0997A4963}" type="presParOf" srcId="{EEB09570-E810-4A3E-8152-10C8C03EBF14}" destId="{4B118CFB-BAE5-4AD3-BDE2-4F4EB68304A9}" srcOrd="2" destOrd="0" presId="urn:microsoft.com/office/officeart/2008/layout/VerticalCurvedList"/>
    <dgm:cxn modelId="{ED5D4F31-5F24-4ACA-B351-AFB8A5BFF195}" type="presParOf" srcId="{EEB09570-E810-4A3E-8152-10C8C03EBF14}" destId="{B6AC9487-CDC2-4391-A194-88BB3826DC6C}" srcOrd="3" destOrd="0" presId="urn:microsoft.com/office/officeart/2008/layout/VerticalCurvedList"/>
    <dgm:cxn modelId="{F0FE3804-0070-4DFE-92ED-B686DF005341}" type="presParOf" srcId="{2F6E474D-203F-461A-BD99-19BA2C88EF35}" destId="{44EE4DFD-015A-4520-8A36-40B649371455}" srcOrd="1" destOrd="0" presId="urn:microsoft.com/office/officeart/2008/layout/VerticalCurvedList"/>
    <dgm:cxn modelId="{2B829EB1-D04F-4D12-AD81-0FD55F29CFE5}" type="presParOf" srcId="{2F6E474D-203F-461A-BD99-19BA2C88EF35}" destId="{59CEFFB9-46BD-470A-888F-E1B8B2FBEC2D}" srcOrd="2" destOrd="0" presId="urn:microsoft.com/office/officeart/2008/layout/VerticalCurvedList"/>
    <dgm:cxn modelId="{5556729A-02F2-4E5F-8D42-31E8117E29A5}" type="presParOf" srcId="{59CEFFB9-46BD-470A-888F-E1B8B2FBEC2D}" destId="{5D032907-4362-4EC2-9616-E9ECF9017E51}" srcOrd="0" destOrd="0" presId="urn:microsoft.com/office/officeart/2008/layout/VerticalCurvedList"/>
    <dgm:cxn modelId="{4545461D-6C20-41EF-9FE4-7313E3942AD6}" type="presParOf" srcId="{2F6E474D-203F-461A-BD99-19BA2C88EF35}" destId="{108D2401-2238-406D-9FBC-6B3FC1F99588}" srcOrd="3" destOrd="0" presId="urn:microsoft.com/office/officeart/2008/layout/VerticalCurvedList"/>
    <dgm:cxn modelId="{12930CF2-56A6-4D2F-8DBC-A23A5273F9E6}" type="presParOf" srcId="{2F6E474D-203F-461A-BD99-19BA2C88EF35}" destId="{2D4669FC-256B-4EC6-A618-E701D9E9A76F}" srcOrd="4" destOrd="0" presId="urn:microsoft.com/office/officeart/2008/layout/VerticalCurvedList"/>
    <dgm:cxn modelId="{463EC93A-9AB1-4387-93CE-CFCC9108916A}" type="presParOf" srcId="{2D4669FC-256B-4EC6-A618-E701D9E9A76F}" destId="{AB507BC3-61A7-4675-8CC4-1518D21FEA95}" srcOrd="0" destOrd="0" presId="urn:microsoft.com/office/officeart/2008/layout/VerticalCurvedList"/>
    <dgm:cxn modelId="{7E8D47B6-7124-4947-B628-5590BE29ECBB}" type="presParOf" srcId="{2F6E474D-203F-461A-BD99-19BA2C88EF35}" destId="{E8FEACE4-2DD5-4682-8EA1-092D04066D2B}" srcOrd="5" destOrd="0" presId="urn:microsoft.com/office/officeart/2008/layout/VerticalCurvedList"/>
    <dgm:cxn modelId="{5E858FBF-FF5C-4433-803D-B373D1A17241}" type="presParOf" srcId="{2F6E474D-203F-461A-BD99-19BA2C88EF35}" destId="{0C767D0D-FE84-47B0-9B2A-4641BFEBB212}" srcOrd="6" destOrd="0" presId="urn:microsoft.com/office/officeart/2008/layout/VerticalCurvedList"/>
    <dgm:cxn modelId="{7E3904C7-9451-480F-81CA-125B7558F96F}" type="presParOf" srcId="{0C767D0D-FE84-47B0-9B2A-4641BFEBB212}" destId="{FF7D5E63-8478-46A6-8283-009EBC665E9A}" srcOrd="0" destOrd="0" presId="urn:microsoft.com/office/officeart/2008/layout/VerticalCurvedList"/>
    <dgm:cxn modelId="{A10617AA-8D1B-42D5-8B27-52D01C106F53}" type="presParOf" srcId="{2F6E474D-203F-461A-BD99-19BA2C88EF35}" destId="{7EE6A1C8-D6CE-40F6-9998-5BA710772CAB}" srcOrd="7" destOrd="0" presId="urn:microsoft.com/office/officeart/2008/layout/VerticalCurvedList"/>
    <dgm:cxn modelId="{83DB06A5-B8B5-4E5D-A774-3A9C29BE948C}" type="presParOf" srcId="{2F6E474D-203F-461A-BD99-19BA2C88EF35}" destId="{781D2D30-3A0E-424F-8A47-03DBC7EFB98C}" srcOrd="8" destOrd="0" presId="urn:microsoft.com/office/officeart/2008/layout/VerticalCurvedList"/>
    <dgm:cxn modelId="{31010D4A-9363-4ADB-9FD8-6AC8CAE4B1C5}" type="presParOf" srcId="{781D2D30-3A0E-424F-8A47-03DBC7EFB98C}" destId="{CA01A427-8F45-4297-B344-471A115A6816}" srcOrd="0" destOrd="0" presId="urn:microsoft.com/office/officeart/2008/layout/VerticalCurvedList"/>
    <dgm:cxn modelId="{A774428C-7291-4D3C-A7D9-05E4DE22E7C0}" type="presParOf" srcId="{2F6E474D-203F-461A-BD99-19BA2C88EF35}" destId="{9A818C48-AB4E-4D55-80B8-996226380761}" srcOrd="9" destOrd="0" presId="urn:microsoft.com/office/officeart/2008/layout/VerticalCurvedList"/>
    <dgm:cxn modelId="{AC05E785-FD22-4A9A-A934-02893734BFF3}" type="presParOf" srcId="{2F6E474D-203F-461A-BD99-19BA2C88EF35}" destId="{04D00046-8A7D-4C89-B751-6C028230F49C}" srcOrd="10" destOrd="0" presId="urn:microsoft.com/office/officeart/2008/layout/VerticalCurvedList"/>
    <dgm:cxn modelId="{EE9E7791-AD4A-4365-8A60-10D932E4185E}" type="presParOf" srcId="{04D00046-8A7D-4C89-B751-6C028230F49C}" destId="{FC106997-102F-425C-B7D4-45DFDF0C82FE}" srcOrd="0" destOrd="0" presId="urn:microsoft.com/office/officeart/2008/layout/VerticalCurv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060E8-E6ED-47E2-BB3F-E2EBB89A8B24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TDR</a:t>
          </a:r>
          <a:endParaRPr lang="es-CL" sz="1300" kern="1200" dirty="0"/>
        </a:p>
      </dsp:txBody>
      <dsp:txXfrm rot="-5400000">
        <a:off x="1" y="520688"/>
        <a:ext cx="1039018" cy="445294"/>
      </dsp:txXfrm>
    </dsp:sp>
    <dsp:sp modelId="{5BE14DC0-DA97-41D3-832A-F9DFA116953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Pulso eléctrico a través de cable coaxial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Mide tiempo de reflexión del pulso al final del cable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Relación distancia/tiempo</a:t>
          </a:r>
          <a:endParaRPr lang="es-CL" sz="1600" kern="1200" dirty="0"/>
        </a:p>
      </dsp:txBody>
      <dsp:txXfrm rot="-5400000">
        <a:off x="1039018" y="48278"/>
        <a:ext cx="5009883" cy="870607"/>
      </dsp:txXfrm>
    </dsp:sp>
    <dsp:sp modelId="{3D0E68BE-B620-4ECA-8056-279B001ABCD5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Consumibles</a:t>
          </a:r>
          <a:endParaRPr lang="es-CL" sz="1300" kern="1200" dirty="0"/>
        </a:p>
      </dsp:txBody>
      <dsp:txXfrm rot="-5400000">
        <a:off x="1" y="1809352"/>
        <a:ext cx="1039018" cy="445294"/>
      </dsp:txXfrm>
    </dsp:sp>
    <dsp:sp modelId="{F6C34BE8-664D-4D95-8DD6-D7C4A0991E0A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Cable coaxial estándar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Bajo costo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Más mediciones</a:t>
          </a:r>
          <a:endParaRPr lang="es-CL" sz="1600" kern="1200" dirty="0"/>
        </a:p>
      </dsp:txBody>
      <dsp:txXfrm rot="-5400000">
        <a:off x="1039018" y="1336942"/>
        <a:ext cx="5009883" cy="870607"/>
      </dsp:txXfrm>
    </dsp:sp>
    <dsp:sp modelId="{A1838B2B-822F-4D22-87B8-2446490DFA3D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300" kern="1200" dirty="0" smtClean="0"/>
            <a:t>Usos</a:t>
          </a:r>
          <a:endParaRPr lang="es-CL" sz="1300" kern="1200" dirty="0"/>
        </a:p>
      </dsp:txBody>
      <dsp:txXfrm rot="-5400000">
        <a:off x="1" y="3098016"/>
        <a:ext cx="1039018" cy="445294"/>
      </dsp:txXfrm>
    </dsp:sp>
    <dsp:sp modelId="{A765C992-E8E3-4D54-A8C7-3D39C2D427C2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Pozo simple</a:t>
          </a:r>
          <a:endParaRPr lang="es-C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1600" kern="1200" dirty="0" smtClean="0"/>
            <a:t>Múltiples pozos en secuencia</a:t>
          </a:r>
          <a:endParaRPr lang="es-CL" sz="1600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A6812-06E7-4C3F-9511-EEAA677DD4B0}">
      <dsp:nvSpPr>
        <dsp:cNvPr id="0" name=""/>
        <dsp:cNvSpPr/>
      </dsp:nvSpPr>
      <dsp:spPr>
        <a:xfrm rot="5400000">
          <a:off x="3449200" y="101358"/>
          <a:ext cx="1515793" cy="131874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kern="1200" dirty="0" smtClean="0">
              <a:solidFill>
                <a:srgbClr val="323141"/>
              </a:solidFill>
            </a:rPr>
            <a:t>Robusto</a:t>
          </a:r>
          <a:endParaRPr lang="es-CL" sz="1200" kern="1200" dirty="0">
            <a:solidFill>
              <a:srgbClr val="323141"/>
            </a:solidFill>
          </a:endParaRPr>
        </a:p>
      </dsp:txBody>
      <dsp:txXfrm rot="-5400000">
        <a:off x="3753230" y="239043"/>
        <a:ext cx="907732" cy="1043371"/>
      </dsp:txXfrm>
    </dsp:sp>
    <dsp:sp modelId="{925A1690-7FEB-462A-A97D-F122376B21D8}">
      <dsp:nvSpPr>
        <dsp:cNvPr id="0" name=""/>
        <dsp:cNvSpPr/>
      </dsp:nvSpPr>
      <dsp:spPr>
        <a:xfrm>
          <a:off x="4906484" y="305990"/>
          <a:ext cx="1691625" cy="90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A37CC-2A6C-4C8C-A4E5-5A89AA68667A}">
      <dsp:nvSpPr>
        <dsp:cNvPr id="0" name=""/>
        <dsp:cNvSpPr/>
      </dsp:nvSpPr>
      <dsp:spPr>
        <a:xfrm rot="5400000">
          <a:off x="2001157" y="101358"/>
          <a:ext cx="1515793" cy="131874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>
              <a:solidFill>
                <a:srgbClr val="323141"/>
              </a:solidFill>
            </a:rPr>
            <a:t>Fácil</a:t>
          </a:r>
          <a:endParaRPr lang="es-CL" sz="1400" kern="1200" dirty="0">
            <a:solidFill>
              <a:srgbClr val="323141"/>
            </a:solidFill>
          </a:endParaRPr>
        </a:p>
      </dsp:txBody>
      <dsp:txXfrm rot="-5400000">
        <a:off x="2305187" y="239043"/>
        <a:ext cx="907732" cy="1043371"/>
      </dsp:txXfrm>
    </dsp:sp>
    <dsp:sp modelId="{DE726267-CCCC-4B80-AC0F-0C16140F9910}">
      <dsp:nvSpPr>
        <dsp:cNvPr id="0" name=""/>
        <dsp:cNvSpPr/>
      </dsp:nvSpPr>
      <dsp:spPr>
        <a:xfrm rot="5400000">
          <a:off x="2734352" y="1387963"/>
          <a:ext cx="1515793" cy="131874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kern="1200" dirty="0" smtClean="0">
              <a:solidFill>
                <a:srgbClr val="323141"/>
              </a:solidFill>
            </a:rPr>
            <a:t>Memoria interna </a:t>
          </a:r>
        </a:p>
      </dsp:txBody>
      <dsp:txXfrm rot="-5400000">
        <a:off x="3038382" y="1525648"/>
        <a:ext cx="907732" cy="1043371"/>
      </dsp:txXfrm>
    </dsp:sp>
    <dsp:sp modelId="{C2C95F62-9A4D-4FCD-BCAE-835C44546C78}">
      <dsp:nvSpPr>
        <dsp:cNvPr id="0" name=""/>
        <dsp:cNvSpPr/>
      </dsp:nvSpPr>
      <dsp:spPr>
        <a:xfrm>
          <a:off x="1141253" y="1592595"/>
          <a:ext cx="1637056" cy="90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600" b="1" kern="1200" dirty="0" smtClean="0">
              <a:solidFill>
                <a:srgbClr val="0070C0"/>
              </a:solidFill>
              <a:latin typeface="+mj-lt"/>
              <a:ea typeface="+mj-ea"/>
              <a:cs typeface="+mj-cs"/>
            </a:rPr>
            <a:t>VENTAJAS</a:t>
          </a:r>
          <a:endParaRPr lang="es-CL" sz="1600" b="1" kern="1200" dirty="0">
            <a:solidFill>
              <a:srgbClr val="0070C0"/>
            </a:solidFill>
            <a:latin typeface="+mj-lt"/>
            <a:ea typeface="+mj-ea"/>
            <a:cs typeface="+mj-cs"/>
          </a:endParaRPr>
        </a:p>
      </dsp:txBody>
      <dsp:txXfrm>
        <a:off x="1141253" y="1592595"/>
        <a:ext cx="1637056" cy="909475"/>
      </dsp:txXfrm>
    </dsp:sp>
    <dsp:sp modelId="{0B1D6E23-786C-4B5A-95BE-D3706F39F38A}">
      <dsp:nvSpPr>
        <dsp:cNvPr id="0" name=""/>
        <dsp:cNvSpPr/>
      </dsp:nvSpPr>
      <dsp:spPr>
        <a:xfrm rot="5400000">
          <a:off x="4158591" y="1387963"/>
          <a:ext cx="1515793" cy="131874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kern="1200" dirty="0" smtClean="0">
              <a:solidFill>
                <a:srgbClr val="323141"/>
              </a:solidFill>
            </a:rPr>
            <a:t>Almacena Factores de Calibración</a:t>
          </a:r>
          <a:endParaRPr lang="es-CL" sz="1200" kern="1200" dirty="0">
            <a:solidFill>
              <a:srgbClr val="323141"/>
            </a:solidFill>
          </a:endParaRPr>
        </a:p>
      </dsp:txBody>
      <dsp:txXfrm rot="-5400000">
        <a:off x="4462621" y="1525648"/>
        <a:ext cx="907732" cy="1043371"/>
      </dsp:txXfrm>
    </dsp:sp>
    <dsp:sp modelId="{C4AB2503-47E0-4D96-8458-03FC939AFCCF}">
      <dsp:nvSpPr>
        <dsp:cNvPr id="0" name=""/>
        <dsp:cNvSpPr/>
      </dsp:nvSpPr>
      <dsp:spPr>
        <a:xfrm rot="5400000">
          <a:off x="3449200" y="2675728"/>
          <a:ext cx="1515793" cy="1318740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kern="1200" dirty="0" smtClean="0">
              <a:solidFill>
                <a:schemeClr val="tx1"/>
              </a:solidFill>
            </a:rPr>
            <a:t>Reloj de Tiempo Real</a:t>
          </a:r>
          <a:endParaRPr lang="es-CL" sz="1200" kern="1200" dirty="0">
            <a:solidFill>
              <a:schemeClr val="tx1"/>
            </a:solidFill>
          </a:endParaRPr>
        </a:p>
      </dsp:txBody>
      <dsp:txXfrm rot="-5400000">
        <a:off x="3753230" y="2813413"/>
        <a:ext cx="907732" cy="1043371"/>
      </dsp:txXfrm>
    </dsp:sp>
    <dsp:sp modelId="{906683D9-AFBB-4857-8750-368092781784}">
      <dsp:nvSpPr>
        <dsp:cNvPr id="0" name=""/>
        <dsp:cNvSpPr/>
      </dsp:nvSpPr>
      <dsp:spPr>
        <a:xfrm>
          <a:off x="4906484" y="2880360"/>
          <a:ext cx="1691625" cy="90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A124A-15E1-4A1F-A467-495FA7B4C401}">
      <dsp:nvSpPr>
        <dsp:cNvPr id="0" name=""/>
        <dsp:cNvSpPr/>
      </dsp:nvSpPr>
      <dsp:spPr>
        <a:xfrm rot="5400000">
          <a:off x="2023801" y="2698912"/>
          <a:ext cx="1518112" cy="1272373"/>
        </a:xfrm>
        <a:prstGeom prst="hexagon">
          <a:avLst>
            <a:gd name="adj" fmla="val 25000"/>
            <a:gd name="vf" fmla="val 11547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kern="1200" dirty="0" smtClean="0">
              <a:solidFill>
                <a:srgbClr val="323141"/>
              </a:solidFill>
            </a:rPr>
            <a:t>Consumibles económicos</a:t>
          </a:r>
          <a:endParaRPr lang="es-CL" sz="1200" kern="1200" dirty="0">
            <a:solidFill>
              <a:srgbClr val="323141"/>
            </a:solidFill>
          </a:endParaRPr>
        </a:p>
      </dsp:txBody>
      <dsp:txXfrm rot="-5400000">
        <a:off x="2341569" y="2808583"/>
        <a:ext cx="882575" cy="1053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BBDE-0B71-4E28-A342-DC484C27CCBA}">
      <dsp:nvSpPr>
        <dsp:cNvPr id="0" name=""/>
        <dsp:cNvSpPr/>
      </dsp:nvSpPr>
      <dsp:spPr>
        <a:xfrm>
          <a:off x="-3416841" y="-525397"/>
          <a:ext cx="4074037" cy="4074037"/>
        </a:xfrm>
        <a:prstGeom prst="blockArc">
          <a:avLst>
            <a:gd name="adj1" fmla="val 18900000"/>
            <a:gd name="adj2" fmla="val 2700000"/>
            <a:gd name="adj3" fmla="val 53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E4DFD-015A-4520-8A36-40B649371455}">
      <dsp:nvSpPr>
        <dsp:cNvPr id="0" name=""/>
        <dsp:cNvSpPr/>
      </dsp:nvSpPr>
      <dsp:spPr>
        <a:xfrm>
          <a:off x="288365" y="188892"/>
          <a:ext cx="4117040" cy="37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58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0" kern="1200" dirty="0" smtClean="0"/>
            <a:t>Mantenga presionado el botón de encendido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800" kern="1200" dirty="0"/>
        </a:p>
      </dsp:txBody>
      <dsp:txXfrm>
        <a:off x="288365" y="188892"/>
        <a:ext cx="4117040" cy="378026"/>
      </dsp:txXfrm>
    </dsp:sp>
    <dsp:sp modelId="{5D032907-4362-4EC2-9616-E9ECF9017E51}">
      <dsp:nvSpPr>
        <dsp:cNvPr id="0" name=""/>
        <dsp:cNvSpPr/>
      </dsp:nvSpPr>
      <dsp:spPr>
        <a:xfrm>
          <a:off x="52099" y="141638"/>
          <a:ext cx="472532" cy="47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D2401-2238-406D-9FBC-6B3FC1F99588}">
      <dsp:nvSpPr>
        <dsp:cNvPr id="0" name=""/>
        <dsp:cNvSpPr/>
      </dsp:nvSpPr>
      <dsp:spPr>
        <a:xfrm>
          <a:off x="559248" y="755750"/>
          <a:ext cx="3846157" cy="37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58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b="1" kern="120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0" kern="1200" smtClean="0"/>
            <a:t>Cuando el LED se torne azul suelte el botón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800" kern="1200" dirty="0"/>
        </a:p>
      </dsp:txBody>
      <dsp:txXfrm>
        <a:off x="559248" y="755750"/>
        <a:ext cx="3846157" cy="378026"/>
      </dsp:txXfrm>
    </dsp:sp>
    <dsp:sp modelId="{AB507BC3-61A7-4675-8CC4-1518D21FEA95}">
      <dsp:nvSpPr>
        <dsp:cNvPr id="0" name=""/>
        <dsp:cNvSpPr/>
      </dsp:nvSpPr>
      <dsp:spPr>
        <a:xfrm>
          <a:off x="322982" y="708496"/>
          <a:ext cx="472532" cy="47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EACE4-2DD5-4682-8EA1-092D04066D2B}">
      <dsp:nvSpPr>
        <dsp:cNvPr id="0" name=""/>
        <dsp:cNvSpPr/>
      </dsp:nvSpPr>
      <dsp:spPr>
        <a:xfrm>
          <a:off x="642387" y="1322607"/>
          <a:ext cx="3763018" cy="37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58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0" kern="1200" dirty="0" smtClean="0"/>
            <a:t>La pantalla desplegará el % de batería restante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800" kern="1200" dirty="0"/>
        </a:p>
      </dsp:txBody>
      <dsp:txXfrm>
        <a:off x="642387" y="1322607"/>
        <a:ext cx="3763018" cy="378026"/>
      </dsp:txXfrm>
    </dsp:sp>
    <dsp:sp modelId="{FF7D5E63-8478-46A6-8283-009EBC665E9A}">
      <dsp:nvSpPr>
        <dsp:cNvPr id="0" name=""/>
        <dsp:cNvSpPr/>
      </dsp:nvSpPr>
      <dsp:spPr>
        <a:xfrm>
          <a:off x="406121" y="1275354"/>
          <a:ext cx="472532" cy="47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A1C8-D6CE-40F6-9998-5BA710772CAB}">
      <dsp:nvSpPr>
        <dsp:cNvPr id="0" name=""/>
        <dsp:cNvSpPr/>
      </dsp:nvSpPr>
      <dsp:spPr>
        <a:xfrm>
          <a:off x="559248" y="1889465"/>
          <a:ext cx="3846157" cy="37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58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0" kern="1200" dirty="0" smtClean="0"/>
            <a:t>La unidad mostrará el largo del cable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800" kern="1200" dirty="0"/>
        </a:p>
      </dsp:txBody>
      <dsp:txXfrm>
        <a:off x="559248" y="1889465"/>
        <a:ext cx="3846157" cy="378026"/>
      </dsp:txXfrm>
    </dsp:sp>
    <dsp:sp modelId="{CA01A427-8F45-4297-B344-471A115A6816}">
      <dsp:nvSpPr>
        <dsp:cNvPr id="0" name=""/>
        <dsp:cNvSpPr/>
      </dsp:nvSpPr>
      <dsp:spPr>
        <a:xfrm>
          <a:off x="322982" y="1842212"/>
          <a:ext cx="472532" cy="47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18C48-AB4E-4D55-80B8-996226380761}">
      <dsp:nvSpPr>
        <dsp:cNvPr id="0" name=""/>
        <dsp:cNvSpPr/>
      </dsp:nvSpPr>
      <dsp:spPr>
        <a:xfrm>
          <a:off x="288365" y="2456323"/>
          <a:ext cx="4117040" cy="378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0058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b="1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0" kern="1200" dirty="0" smtClean="0"/>
            <a:t>Una vez que el LED se torne Rojo la unidad está lista para medir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800" kern="1200" dirty="0"/>
        </a:p>
      </dsp:txBody>
      <dsp:txXfrm>
        <a:off x="288365" y="2456323"/>
        <a:ext cx="4117040" cy="378026"/>
      </dsp:txXfrm>
    </dsp:sp>
    <dsp:sp modelId="{FC106997-102F-425C-B7D4-45DFDF0C82FE}">
      <dsp:nvSpPr>
        <dsp:cNvPr id="0" name=""/>
        <dsp:cNvSpPr/>
      </dsp:nvSpPr>
      <dsp:spPr>
        <a:xfrm>
          <a:off x="52099" y="2409070"/>
          <a:ext cx="472532" cy="4725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526" cy="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AU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987" y="0"/>
            <a:ext cx="3169526" cy="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AU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011"/>
            <a:ext cx="3169526" cy="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AU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987" y="9119011"/>
            <a:ext cx="3169526" cy="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01117BD-A071-47A4-A28C-32991CCE864A}" type="slidenum">
              <a:rPr lang="en-AU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457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526" cy="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987" y="0"/>
            <a:ext cx="3169526" cy="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A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689" y="4560266"/>
            <a:ext cx="5851823" cy="432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011"/>
            <a:ext cx="3169526" cy="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A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987" y="9119011"/>
            <a:ext cx="3169526" cy="48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197EC5A1-FEAF-4580-B672-EBC004D66860}" type="slidenum">
              <a:rPr lang="en-AU"/>
              <a:pPr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861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708BB-851A-4072-9EA6-EA3624E0D111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732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68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950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613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92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107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33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2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22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57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52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2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EC5A1-FEAF-4580-B672-EBC004D66860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86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30"/>
          <p:cNvSpPr>
            <a:spLocks noChangeArrowheads="1"/>
          </p:cNvSpPr>
          <p:nvPr/>
        </p:nvSpPr>
        <p:spPr bwMode="hidden">
          <a:xfrm>
            <a:off x="109538" y="109538"/>
            <a:ext cx="8924925" cy="3619500"/>
          </a:xfrm>
          <a:prstGeom prst="rect">
            <a:avLst/>
          </a:prstGeom>
          <a:gradFill rotWithShape="1">
            <a:gsLst>
              <a:gs pos="0">
                <a:srgbClr val="C8C8C1"/>
              </a:gs>
              <a:gs pos="100000">
                <a:srgbClr val="F5F5F5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AU"/>
          </a:p>
        </p:txBody>
      </p:sp>
      <p:grpSp>
        <p:nvGrpSpPr>
          <p:cNvPr id="4129" name="Group 33"/>
          <p:cNvGrpSpPr>
            <a:grpSpLocks/>
          </p:cNvGrpSpPr>
          <p:nvPr/>
        </p:nvGrpSpPr>
        <p:grpSpPr bwMode="auto">
          <a:xfrm>
            <a:off x="0" y="6430963"/>
            <a:ext cx="9144000" cy="427037"/>
            <a:chOff x="0" y="4051"/>
            <a:chExt cx="5760" cy="269"/>
          </a:xfrm>
          <a:solidFill>
            <a:srgbClr val="0070C0"/>
          </a:solidFill>
        </p:grpSpPr>
        <p:sp>
          <p:nvSpPr>
            <p:cNvPr id="4128" name="Rectangle 32"/>
            <p:cNvSpPr>
              <a:spLocks noChangeArrowheads="1"/>
            </p:cNvSpPr>
            <p:nvPr userDrawn="1"/>
          </p:nvSpPr>
          <p:spPr bwMode="auto">
            <a:xfrm>
              <a:off x="0" y="4051"/>
              <a:ext cx="5760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>
                <a:solidFill>
                  <a:srgbClr val="0070C0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>
              <a:off x="0" y="4051"/>
              <a:ext cx="5760" cy="26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>
                <a:solidFill>
                  <a:srgbClr val="0070C0"/>
                </a:solidFill>
              </a:endParaRPr>
            </a:p>
          </p:txBody>
        </p:sp>
      </p:grpSp>
      <p:sp>
        <p:nvSpPr>
          <p:cNvPr id="4125" name="Rectangle 29"/>
          <p:cNvSpPr>
            <a:spLocks noChangeArrowheads="1"/>
          </p:cNvSpPr>
          <p:nvPr/>
        </p:nvSpPr>
        <p:spPr bwMode="gray">
          <a:xfrm>
            <a:off x="109538" y="3767138"/>
            <a:ext cx="8924925" cy="4286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12763" y="328613"/>
            <a:ext cx="7772400" cy="1085850"/>
          </a:xfrm>
        </p:spPr>
        <p:txBody>
          <a:bodyPr anchor="t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AU" dirty="0" smtClean="0"/>
              <a:t>Presentation Title</a:t>
            </a:r>
            <a:endParaRPr lang="en-AU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8000" y="1570038"/>
            <a:ext cx="7781925" cy="1752600"/>
          </a:xfrm>
        </p:spPr>
        <p:txBody>
          <a:bodyPr/>
          <a:lstStyle>
            <a:lvl1pPr marL="0" indent="0">
              <a:lnSpc>
                <a:spcPct val="85000"/>
              </a:lnSpc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Name</a:t>
            </a:r>
            <a:br>
              <a:rPr lang="en-AU" dirty="0" smtClean="0"/>
            </a:br>
            <a:r>
              <a:rPr lang="en-AU" dirty="0" smtClean="0"/>
              <a:t>Position, Department</a:t>
            </a:r>
            <a:br>
              <a:rPr lang="en-AU" dirty="0" smtClean="0"/>
            </a:br>
            <a:r>
              <a:rPr lang="en-AU" dirty="0" smtClean="0"/>
              <a:t>Month Date, Year</a:t>
            </a:r>
            <a:endParaRPr lang="en-AU" dirty="0"/>
          </a:p>
        </p:txBody>
      </p:sp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07" y="5184888"/>
            <a:ext cx="2108551" cy="5842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Flow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17"/>
          <p:cNvSpPr>
            <a:spLocks noGrp="1"/>
          </p:cNvSpPr>
          <p:nvPr>
            <p:ph type="body" sz="quarter" idx="58" hasCustomPrompt="1"/>
          </p:nvPr>
        </p:nvSpPr>
        <p:spPr>
          <a:xfrm>
            <a:off x="2393585" y="4692284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Department/Company</a:t>
            </a:r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59"/>
          </p:nvPr>
        </p:nvSpPr>
        <p:spPr>
          <a:xfrm>
            <a:off x="2474547" y="4993909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57" name="Text Placeholder 19"/>
          <p:cNvSpPr>
            <a:spLocks noGrp="1"/>
          </p:cNvSpPr>
          <p:nvPr>
            <p:ph type="body" sz="quarter" idx="60" hasCustomPrompt="1"/>
          </p:nvPr>
        </p:nvSpPr>
        <p:spPr>
          <a:xfrm>
            <a:off x="3208806" y="4984679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58" name="Text Placeholder 19"/>
          <p:cNvSpPr>
            <a:spLocks noGrp="1"/>
          </p:cNvSpPr>
          <p:nvPr>
            <p:ph type="body" sz="quarter" idx="61" hasCustomPrompt="1"/>
          </p:nvPr>
        </p:nvSpPr>
        <p:spPr>
          <a:xfrm>
            <a:off x="3208806" y="5137272"/>
            <a:ext cx="1277937" cy="825012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62" hasCustomPrompt="1"/>
          </p:nvPr>
        </p:nvSpPr>
        <p:spPr>
          <a:xfrm>
            <a:off x="4651010" y="4692284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Department/Company</a:t>
            </a:r>
          </a:p>
        </p:txBody>
      </p:sp>
      <p:sp>
        <p:nvSpPr>
          <p:cNvPr id="60" name="Picture Placeholder 10"/>
          <p:cNvSpPr>
            <a:spLocks noGrp="1"/>
          </p:cNvSpPr>
          <p:nvPr>
            <p:ph type="pic" sz="quarter" idx="63"/>
          </p:nvPr>
        </p:nvSpPr>
        <p:spPr>
          <a:xfrm>
            <a:off x="4731972" y="4993909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61" name="Text Placeholder 19"/>
          <p:cNvSpPr>
            <a:spLocks noGrp="1"/>
          </p:cNvSpPr>
          <p:nvPr>
            <p:ph type="body" sz="quarter" idx="64" hasCustomPrompt="1"/>
          </p:nvPr>
        </p:nvSpPr>
        <p:spPr>
          <a:xfrm>
            <a:off x="5466231" y="4984679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62" name="Text Placeholder 19"/>
          <p:cNvSpPr>
            <a:spLocks noGrp="1"/>
          </p:cNvSpPr>
          <p:nvPr>
            <p:ph type="body" sz="quarter" idx="65" hasCustomPrompt="1"/>
          </p:nvPr>
        </p:nvSpPr>
        <p:spPr>
          <a:xfrm>
            <a:off x="5466231" y="5137272"/>
            <a:ext cx="1277937" cy="825012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66" hasCustomPrompt="1"/>
          </p:nvPr>
        </p:nvSpPr>
        <p:spPr>
          <a:xfrm>
            <a:off x="6903672" y="4692284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Department/Company</a:t>
            </a:r>
          </a:p>
        </p:txBody>
      </p:sp>
      <p:sp>
        <p:nvSpPr>
          <p:cNvPr id="64" name="Picture Placeholder 10"/>
          <p:cNvSpPr>
            <a:spLocks noGrp="1"/>
          </p:cNvSpPr>
          <p:nvPr>
            <p:ph type="pic" sz="quarter" idx="67"/>
          </p:nvPr>
        </p:nvSpPr>
        <p:spPr>
          <a:xfrm>
            <a:off x="6984634" y="4993909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65" name="Text Placeholder 19"/>
          <p:cNvSpPr>
            <a:spLocks noGrp="1"/>
          </p:cNvSpPr>
          <p:nvPr>
            <p:ph type="body" sz="quarter" idx="68" hasCustomPrompt="1"/>
          </p:nvPr>
        </p:nvSpPr>
        <p:spPr>
          <a:xfrm>
            <a:off x="7718893" y="4984679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66" name="Text Placeholder 19"/>
          <p:cNvSpPr>
            <a:spLocks noGrp="1"/>
          </p:cNvSpPr>
          <p:nvPr>
            <p:ph type="body" sz="quarter" idx="69" hasCustomPrompt="1"/>
          </p:nvPr>
        </p:nvSpPr>
        <p:spPr>
          <a:xfrm>
            <a:off x="7718893" y="5137272"/>
            <a:ext cx="1277937" cy="825012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70" hasCustomPrompt="1"/>
          </p:nvPr>
        </p:nvSpPr>
        <p:spPr>
          <a:xfrm>
            <a:off x="146051" y="4692284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Department/Company</a:t>
            </a:r>
          </a:p>
        </p:txBody>
      </p:sp>
      <p:sp>
        <p:nvSpPr>
          <p:cNvPr id="92" name="Picture Placeholder 10"/>
          <p:cNvSpPr>
            <a:spLocks noGrp="1"/>
          </p:cNvSpPr>
          <p:nvPr>
            <p:ph type="pic" sz="quarter" idx="71"/>
          </p:nvPr>
        </p:nvSpPr>
        <p:spPr>
          <a:xfrm>
            <a:off x="227013" y="4993909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93" name="Text Placeholder 19"/>
          <p:cNvSpPr>
            <a:spLocks noGrp="1"/>
          </p:cNvSpPr>
          <p:nvPr>
            <p:ph type="body" sz="quarter" idx="72" hasCustomPrompt="1"/>
          </p:nvPr>
        </p:nvSpPr>
        <p:spPr>
          <a:xfrm>
            <a:off x="961272" y="4984679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94" name="Text Placeholder 19"/>
          <p:cNvSpPr>
            <a:spLocks noGrp="1"/>
          </p:cNvSpPr>
          <p:nvPr>
            <p:ph type="body" sz="quarter" idx="73" hasCustomPrompt="1"/>
          </p:nvPr>
        </p:nvSpPr>
        <p:spPr>
          <a:xfrm>
            <a:off x="961272" y="5137272"/>
            <a:ext cx="1277937" cy="825012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2393585" y="3030538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Department/Company</a:t>
            </a:r>
          </a:p>
        </p:txBody>
      </p:sp>
      <p:sp>
        <p:nvSpPr>
          <p:cNvPr id="44" name="Picture Placeholder 10"/>
          <p:cNvSpPr>
            <a:spLocks noGrp="1"/>
          </p:cNvSpPr>
          <p:nvPr>
            <p:ph type="pic" sz="quarter" idx="47"/>
          </p:nvPr>
        </p:nvSpPr>
        <p:spPr>
          <a:xfrm>
            <a:off x="2474547" y="3332163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45" name="Text Placeholder 19"/>
          <p:cNvSpPr>
            <a:spLocks noGrp="1"/>
          </p:cNvSpPr>
          <p:nvPr>
            <p:ph type="body" sz="quarter" idx="48" hasCustomPrompt="1"/>
          </p:nvPr>
        </p:nvSpPr>
        <p:spPr>
          <a:xfrm>
            <a:off x="3208806" y="3322933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46" name="Text Placeholder 19"/>
          <p:cNvSpPr>
            <a:spLocks noGrp="1"/>
          </p:cNvSpPr>
          <p:nvPr>
            <p:ph type="body" sz="quarter" idx="49" hasCustomPrompt="1"/>
          </p:nvPr>
        </p:nvSpPr>
        <p:spPr>
          <a:xfrm>
            <a:off x="3208806" y="3475526"/>
            <a:ext cx="1277937" cy="825012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50" hasCustomPrompt="1"/>
          </p:nvPr>
        </p:nvSpPr>
        <p:spPr>
          <a:xfrm>
            <a:off x="4651010" y="3030538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Department/Company</a:t>
            </a:r>
          </a:p>
        </p:txBody>
      </p:sp>
      <p:sp>
        <p:nvSpPr>
          <p:cNvPr id="48" name="Picture Placeholder 10"/>
          <p:cNvSpPr>
            <a:spLocks noGrp="1"/>
          </p:cNvSpPr>
          <p:nvPr>
            <p:ph type="pic" sz="quarter" idx="51"/>
          </p:nvPr>
        </p:nvSpPr>
        <p:spPr>
          <a:xfrm>
            <a:off x="4731972" y="3332163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49" name="Text Placeholder 19"/>
          <p:cNvSpPr>
            <a:spLocks noGrp="1"/>
          </p:cNvSpPr>
          <p:nvPr>
            <p:ph type="body" sz="quarter" idx="52" hasCustomPrompt="1"/>
          </p:nvPr>
        </p:nvSpPr>
        <p:spPr>
          <a:xfrm>
            <a:off x="5466231" y="3322933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50" name="Text Placeholder 19"/>
          <p:cNvSpPr>
            <a:spLocks noGrp="1"/>
          </p:cNvSpPr>
          <p:nvPr>
            <p:ph type="body" sz="quarter" idx="53" hasCustomPrompt="1"/>
          </p:nvPr>
        </p:nvSpPr>
        <p:spPr>
          <a:xfrm>
            <a:off x="5466231" y="3475526"/>
            <a:ext cx="1277937" cy="825012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54" hasCustomPrompt="1"/>
          </p:nvPr>
        </p:nvSpPr>
        <p:spPr>
          <a:xfrm>
            <a:off x="6903672" y="3030538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Department/Company</a:t>
            </a:r>
          </a:p>
        </p:txBody>
      </p:sp>
      <p:sp>
        <p:nvSpPr>
          <p:cNvPr id="52" name="Picture Placeholder 10"/>
          <p:cNvSpPr>
            <a:spLocks noGrp="1"/>
          </p:cNvSpPr>
          <p:nvPr>
            <p:ph type="pic" sz="quarter" idx="55"/>
          </p:nvPr>
        </p:nvSpPr>
        <p:spPr>
          <a:xfrm>
            <a:off x="6984634" y="3332163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53" name="Text Placeholder 19"/>
          <p:cNvSpPr>
            <a:spLocks noGrp="1"/>
          </p:cNvSpPr>
          <p:nvPr>
            <p:ph type="body" sz="quarter" idx="56" hasCustomPrompt="1"/>
          </p:nvPr>
        </p:nvSpPr>
        <p:spPr>
          <a:xfrm>
            <a:off x="7718893" y="3322933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54" name="Text Placeholder 19"/>
          <p:cNvSpPr>
            <a:spLocks noGrp="1"/>
          </p:cNvSpPr>
          <p:nvPr>
            <p:ph type="body" sz="quarter" idx="57" hasCustomPrompt="1"/>
          </p:nvPr>
        </p:nvSpPr>
        <p:spPr>
          <a:xfrm>
            <a:off x="7718893" y="3475526"/>
            <a:ext cx="1277937" cy="825012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146051" y="3030538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Department/Company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418682" y="1246188"/>
            <a:ext cx="2093912" cy="1270000"/>
          </a:xfrm>
          <a:gradFill rotWithShape="1">
            <a:gsLst>
              <a:gs pos="0">
                <a:srgbClr val="CBCBC4"/>
              </a:gs>
              <a:gs pos="100000">
                <a:srgbClr val="F2F2F2"/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lIns="0" tIns="36000" rIns="0" bIns="0" anchor="t" anchorCtr="0"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US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0" indent="0" algn="ctr" rtl="0" fontAlgn="base">
              <a:spcBef>
                <a:spcPct val="0"/>
              </a:spcBef>
              <a:spcAft>
                <a:spcPct val="0"/>
              </a:spcAft>
              <a:buFontTx/>
              <a:buNone/>
              <a:defRPr lang="en-AU" sz="1200" b="1" kern="1200" dirty="0" smtClean="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Add Title/Department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234657" y="1536700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499644" y="1547813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Slide </a:t>
            </a:r>
            <a:fld id="{48886605-6755-4EAC-91AA-AC84B4372871}" type="slidenum">
              <a:rPr lang="en-AU"/>
              <a:pPr/>
              <a:t>‹Nº›</a:t>
            </a:fld>
            <a:endParaRPr lang="en-AU"/>
          </a:p>
        </p:txBody>
      </p:sp>
      <p:sp>
        <p:nvSpPr>
          <p:cNvPr id="70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227013" y="3332163"/>
            <a:ext cx="654050" cy="787400"/>
          </a:xfrm>
        </p:spPr>
        <p:txBody>
          <a:bodyPr/>
          <a:lstStyle>
            <a:lvl1pPr>
              <a:buFontTx/>
              <a:buNone/>
              <a:defRPr sz="700"/>
            </a:lvl1pPr>
          </a:lstStyle>
          <a:p>
            <a:endParaRPr lang="en-AU" dirty="0"/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43" hasCustomPrompt="1"/>
          </p:nvPr>
        </p:nvSpPr>
        <p:spPr>
          <a:xfrm>
            <a:off x="4234657" y="1689293"/>
            <a:ext cx="1277937" cy="715668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sp>
        <p:nvSpPr>
          <p:cNvPr id="37" name="Text Placeholder 19"/>
          <p:cNvSpPr>
            <a:spLocks noGrp="1"/>
          </p:cNvSpPr>
          <p:nvPr>
            <p:ph type="body" sz="quarter" idx="44" hasCustomPrompt="1"/>
          </p:nvPr>
        </p:nvSpPr>
        <p:spPr>
          <a:xfrm>
            <a:off x="961272" y="3322933"/>
            <a:ext cx="1277937" cy="153988"/>
          </a:xfrm>
        </p:spPr>
        <p:txBody>
          <a:bodyPr rIns="36000"/>
          <a:lstStyle>
            <a:lvl1pPr marL="0" indent="0" algn="l">
              <a:buFontTx/>
              <a:buNone/>
              <a:defRPr sz="1000" b="1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Name</a:t>
            </a:r>
            <a:endParaRPr lang="en-AU" dirty="0"/>
          </a:p>
        </p:txBody>
      </p:sp>
      <p:sp>
        <p:nvSpPr>
          <p:cNvPr id="38" name="Text Placeholder 19"/>
          <p:cNvSpPr>
            <a:spLocks noGrp="1"/>
          </p:cNvSpPr>
          <p:nvPr>
            <p:ph type="body" sz="quarter" idx="45" hasCustomPrompt="1"/>
          </p:nvPr>
        </p:nvSpPr>
        <p:spPr>
          <a:xfrm>
            <a:off x="961272" y="3475526"/>
            <a:ext cx="1277937" cy="825012"/>
          </a:xfrm>
        </p:spPr>
        <p:txBody>
          <a:bodyPr rIns="36000"/>
          <a:lstStyle>
            <a:lvl1pPr marL="0" indent="0" algn="l">
              <a:buFontTx/>
              <a:buNone/>
              <a:defRPr sz="1000" b="0" baseline="0"/>
            </a:lvl1pPr>
            <a:lvl2pPr marL="0" indent="0" algn="l">
              <a:buFontTx/>
              <a:buNone/>
              <a:defRPr sz="1000"/>
            </a:lvl2pPr>
            <a:lvl3pPr marL="0" indent="0" algn="l">
              <a:buFontTx/>
              <a:buNone/>
              <a:defRPr sz="1000"/>
            </a:lvl3pPr>
            <a:lvl4pPr marL="0" indent="0" algn="l">
              <a:buFontTx/>
              <a:buNone/>
              <a:defRPr sz="1000"/>
            </a:lvl4pPr>
            <a:lvl5pPr marL="0" indent="0" algn="l">
              <a:buFontTx/>
              <a:buNone/>
              <a:defRPr sz="1000"/>
            </a:lvl5pPr>
          </a:lstStyle>
          <a:p>
            <a:pPr lvl="0"/>
            <a:r>
              <a:rPr lang="en-US" dirty="0" smtClean="0"/>
              <a:t>Add other information.</a:t>
            </a:r>
            <a:endParaRPr lang="en-AU" dirty="0"/>
          </a:p>
        </p:txBody>
      </p:sp>
      <p:pic>
        <p:nvPicPr>
          <p:cNvPr id="41" name="40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Slide </a:t>
            </a:r>
            <a:fld id="{48886605-6755-4EAC-91AA-AC84B4372871}" type="slidenum">
              <a:rPr lang="en-AU"/>
              <a:pPr/>
              <a:t>‹Nº›</a:t>
            </a:fld>
            <a:endParaRPr lang="en-AU"/>
          </a:p>
        </p:txBody>
      </p:sp>
      <p:sp>
        <p:nvSpPr>
          <p:cNvPr id="5" name="Freeform 4"/>
          <p:cNvSpPr>
            <a:spLocks noEditPoints="1"/>
          </p:cNvSpPr>
          <p:nvPr userDrawn="1"/>
        </p:nvSpPr>
        <p:spPr bwMode="gray">
          <a:xfrm>
            <a:off x="503238" y="1441450"/>
            <a:ext cx="8147050" cy="4676775"/>
          </a:xfrm>
          <a:custGeom>
            <a:avLst/>
            <a:gdLst/>
            <a:ahLst/>
            <a:cxnLst>
              <a:cxn ang="0">
                <a:pos x="409" y="112"/>
              </a:cxn>
              <a:cxn ang="0">
                <a:pos x="504" y="168"/>
              </a:cxn>
              <a:cxn ang="0">
                <a:pos x="569" y="120"/>
              </a:cxn>
              <a:cxn ang="0">
                <a:pos x="608" y="125"/>
              </a:cxn>
              <a:cxn ang="0">
                <a:pos x="549" y="47"/>
              </a:cxn>
              <a:cxn ang="0">
                <a:pos x="817" y="302"/>
              </a:cxn>
              <a:cxn ang="0">
                <a:pos x="1017" y="191"/>
              </a:cxn>
              <a:cxn ang="0">
                <a:pos x="1040" y="40"/>
              </a:cxn>
              <a:cxn ang="0">
                <a:pos x="828" y="49"/>
              </a:cxn>
              <a:cxn ang="0">
                <a:pos x="1026" y="307"/>
              </a:cxn>
              <a:cxn ang="0">
                <a:pos x="629" y="765"/>
              </a:cxn>
              <a:cxn ang="0">
                <a:pos x="703" y="1114"/>
              </a:cxn>
              <a:cxn ang="0">
                <a:pos x="745" y="1316"/>
              </a:cxn>
              <a:cxn ang="0">
                <a:pos x="840" y="947"/>
              </a:cxn>
              <a:cxn ang="0">
                <a:pos x="587" y="701"/>
              </a:cxn>
              <a:cxn ang="0">
                <a:pos x="781" y="510"/>
              </a:cxn>
              <a:cxn ang="0">
                <a:pos x="629" y="457"/>
              </a:cxn>
              <a:cxn ang="0">
                <a:pos x="664" y="253"/>
              </a:cxn>
              <a:cxn ang="0">
                <a:pos x="633" y="193"/>
              </a:cxn>
              <a:cxn ang="0">
                <a:pos x="483" y="262"/>
              </a:cxn>
              <a:cxn ang="0">
                <a:pos x="368" y="226"/>
              </a:cxn>
              <a:cxn ang="0">
                <a:pos x="50" y="250"/>
              </a:cxn>
              <a:cxn ang="0">
                <a:pos x="136" y="381"/>
              </a:cxn>
              <a:cxn ang="0">
                <a:pos x="411" y="731"/>
              </a:cxn>
              <a:cxn ang="0">
                <a:pos x="1856" y="62"/>
              </a:cxn>
              <a:cxn ang="0">
                <a:pos x="1643" y="153"/>
              </a:cxn>
              <a:cxn ang="0">
                <a:pos x="1358" y="93"/>
              </a:cxn>
              <a:cxn ang="0">
                <a:pos x="1155" y="402"/>
              </a:cxn>
              <a:cxn ang="0">
                <a:pos x="2177" y="618"/>
              </a:cxn>
              <a:cxn ang="0">
                <a:pos x="2077" y="879"/>
              </a:cxn>
              <a:cxn ang="0">
                <a:pos x="1563" y="1073"/>
              </a:cxn>
              <a:cxn ang="0">
                <a:pos x="1409" y="248"/>
              </a:cxn>
              <a:cxn ang="0">
                <a:pos x="1315" y="351"/>
              </a:cxn>
              <a:cxn ang="0">
                <a:pos x="1232" y="482"/>
              </a:cxn>
              <a:cxn ang="0">
                <a:pos x="1218" y="573"/>
              </a:cxn>
              <a:cxn ang="0">
                <a:pos x="1393" y="594"/>
              </a:cxn>
              <a:cxn ang="0">
                <a:pos x="1403" y="631"/>
              </a:cxn>
              <a:cxn ang="0">
                <a:pos x="1164" y="645"/>
              </a:cxn>
              <a:cxn ang="0">
                <a:pos x="1259" y="928"/>
              </a:cxn>
              <a:cxn ang="0">
                <a:pos x="1454" y="1124"/>
              </a:cxn>
              <a:cxn ang="0">
                <a:pos x="1474" y="799"/>
              </a:cxn>
              <a:cxn ang="0">
                <a:pos x="1627" y="754"/>
              </a:cxn>
              <a:cxn ang="0">
                <a:pos x="1741" y="849"/>
              </a:cxn>
              <a:cxn ang="0">
                <a:pos x="1903" y="850"/>
              </a:cxn>
              <a:cxn ang="0">
                <a:pos x="1978" y="848"/>
              </a:cxn>
              <a:cxn ang="0">
                <a:pos x="2071" y="689"/>
              </a:cxn>
              <a:cxn ang="0">
                <a:pos x="2098" y="601"/>
              </a:cxn>
              <a:cxn ang="0">
                <a:pos x="2203" y="478"/>
              </a:cxn>
              <a:cxn ang="0">
                <a:pos x="2190" y="409"/>
              </a:cxn>
              <a:cxn ang="0">
                <a:pos x="2319" y="394"/>
              </a:cxn>
              <a:cxn ang="0">
                <a:pos x="2434" y="346"/>
              </a:cxn>
              <a:cxn ang="0">
                <a:pos x="2468" y="240"/>
              </a:cxn>
              <a:cxn ang="0">
                <a:pos x="2227" y="189"/>
              </a:cxn>
              <a:cxn ang="0">
                <a:pos x="1988" y="167"/>
              </a:cxn>
              <a:cxn ang="0">
                <a:pos x="1774" y="182"/>
              </a:cxn>
              <a:cxn ang="0">
                <a:pos x="1629" y="260"/>
              </a:cxn>
              <a:cxn ang="0">
                <a:pos x="2055" y="892"/>
              </a:cxn>
              <a:cxn ang="0">
                <a:pos x="1959" y="975"/>
              </a:cxn>
              <a:cxn ang="0">
                <a:pos x="2114" y="1008"/>
              </a:cxn>
              <a:cxn ang="0">
                <a:pos x="2485" y="1087"/>
              </a:cxn>
              <a:cxn ang="0">
                <a:pos x="2272" y="1312"/>
              </a:cxn>
              <a:cxn ang="0">
                <a:pos x="2247" y="1074"/>
              </a:cxn>
              <a:cxn ang="0">
                <a:pos x="2150" y="1211"/>
              </a:cxn>
            </a:cxnLst>
            <a:rect l="0" t="0" r="r" b="b"/>
            <a:pathLst>
              <a:path w="2554" h="1470">
                <a:moveTo>
                  <a:pt x="497" y="109"/>
                </a:moveTo>
                <a:cubicBezTo>
                  <a:pt x="495" y="107"/>
                  <a:pt x="493" y="106"/>
                  <a:pt x="491" y="106"/>
                </a:cubicBezTo>
                <a:cubicBezTo>
                  <a:pt x="490" y="118"/>
                  <a:pt x="491" y="119"/>
                  <a:pt x="503" y="119"/>
                </a:cubicBezTo>
                <a:cubicBezTo>
                  <a:pt x="503" y="122"/>
                  <a:pt x="504" y="124"/>
                  <a:pt x="504" y="126"/>
                </a:cubicBezTo>
                <a:cubicBezTo>
                  <a:pt x="509" y="126"/>
                  <a:pt x="514" y="131"/>
                  <a:pt x="518" y="129"/>
                </a:cubicBezTo>
                <a:cubicBezTo>
                  <a:pt x="526" y="125"/>
                  <a:pt x="515" y="123"/>
                  <a:pt x="513" y="123"/>
                </a:cubicBezTo>
                <a:cubicBezTo>
                  <a:pt x="507" y="118"/>
                  <a:pt x="514" y="120"/>
                  <a:pt x="512" y="114"/>
                </a:cubicBezTo>
                <a:cubicBezTo>
                  <a:pt x="509" y="110"/>
                  <a:pt x="502" y="110"/>
                  <a:pt x="499" y="109"/>
                </a:cubicBezTo>
                <a:moveTo>
                  <a:pt x="474" y="123"/>
                </a:moveTo>
                <a:cubicBezTo>
                  <a:pt x="475" y="125"/>
                  <a:pt x="479" y="128"/>
                  <a:pt x="481" y="126"/>
                </a:cubicBezTo>
                <a:cubicBezTo>
                  <a:pt x="485" y="124"/>
                  <a:pt x="480" y="122"/>
                  <a:pt x="480" y="121"/>
                </a:cubicBezTo>
                <a:cubicBezTo>
                  <a:pt x="480" y="120"/>
                  <a:pt x="478" y="113"/>
                  <a:pt x="478" y="113"/>
                </a:cubicBezTo>
                <a:cubicBezTo>
                  <a:pt x="477" y="110"/>
                  <a:pt x="477" y="110"/>
                  <a:pt x="476" y="108"/>
                </a:cubicBezTo>
                <a:cubicBezTo>
                  <a:pt x="474" y="106"/>
                  <a:pt x="467" y="99"/>
                  <a:pt x="463" y="100"/>
                </a:cubicBezTo>
                <a:cubicBezTo>
                  <a:pt x="459" y="100"/>
                  <a:pt x="457" y="107"/>
                  <a:pt x="451" y="105"/>
                </a:cubicBezTo>
                <a:cubicBezTo>
                  <a:pt x="447" y="103"/>
                  <a:pt x="444" y="93"/>
                  <a:pt x="438" y="98"/>
                </a:cubicBezTo>
                <a:cubicBezTo>
                  <a:pt x="434" y="102"/>
                  <a:pt x="440" y="107"/>
                  <a:pt x="443" y="108"/>
                </a:cubicBezTo>
                <a:cubicBezTo>
                  <a:pt x="448" y="111"/>
                  <a:pt x="453" y="111"/>
                  <a:pt x="458" y="114"/>
                </a:cubicBezTo>
                <a:cubicBezTo>
                  <a:pt x="461" y="116"/>
                  <a:pt x="459" y="117"/>
                  <a:pt x="464" y="117"/>
                </a:cubicBezTo>
                <a:cubicBezTo>
                  <a:pt x="466" y="118"/>
                  <a:pt x="469" y="116"/>
                  <a:pt x="470" y="116"/>
                </a:cubicBezTo>
                <a:moveTo>
                  <a:pt x="478" y="139"/>
                </a:moveTo>
                <a:cubicBezTo>
                  <a:pt x="479" y="145"/>
                  <a:pt x="472" y="149"/>
                  <a:pt x="467" y="146"/>
                </a:cubicBezTo>
                <a:cubicBezTo>
                  <a:pt x="466" y="149"/>
                  <a:pt x="465" y="152"/>
                  <a:pt x="464" y="155"/>
                </a:cubicBezTo>
                <a:cubicBezTo>
                  <a:pt x="462" y="155"/>
                  <a:pt x="441" y="137"/>
                  <a:pt x="444" y="151"/>
                </a:cubicBezTo>
                <a:cubicBezTo>
                  <a:pt x="450" y="151"/>
                  <a:pt x="450" y="155"/>
                  <a:pt x="453" y="158"/>
                </a:cubicBezTo>
                <a:cubicBezTo>
                  <a:pt x="459" y="162"/>
                  <a:pt x="461" y="159"/>
                  <a:pt x="467" y="160"/>
                </a:cubicBezTo>
                <a:cubicBezTo>
                  <a:pt x="473" y="161"/>
                  <a:pt x="471" y="163"/>
                  <a:pt x="475" y="166"/>
                </a:cubicBezTo>
                <a:cubicBezTo>
                  <a:pt x="480" y="168"/>
                  <a:pt x="488" y="168"/>
                  <a:pt x="493" y="168"/>
                </a:cubicBezTo>
                <a:cubicBezTo>
                  <a:pt x="494" y="164"/>
                  <a:pt x="494" y="148"/>
                  <a:pt x="491" y="145"/>
                </a:cubicBezTo>
                <a:cubicBezTo>
                  <a:pt x="489" y="141"/>
                  <a:pt x="477" y="139"/>
                  <a:pt x="475" y="145"/>
                </a:cubicBezTo>
                <a:moveTo>
                  <a:pt x="404" y="111"/>
                </a:moveTo>
                <a:cubicBezTo>
                  <a:pt x="401" y="111"/>
                  <a:pt x="391" y="108"/>
                  <a:pt x="393" y="115"/>
                </a:cubicBezTo>
                <a:cubicBezTo>
                  <a:pt x="394" y="119"/>
                  <a:pt x="402" y="116"/>
                  <a:pt x="402" y="124"/>
                </a:cubicBezTo>
                <a:cubicBezTo>
                  <a:pt x="396" y="124"/>
                  <a:pt x="391" y="125"/>
                  <a:pt x="391" y="131"/>
                </a:cubicBezTo>
                <a:cubicBezTo>
                  <a:pt x="397" y="132"/>
                  <a:pt x="407" y="134"/>
                  <a:pt x="411" y="128"/>
                </a:cubicBezTo>
                <a:cubicBezTo>
                  <a:pt x="412" y="126"/>
                  <a:pt x="411" y="122"/>
                  <a:pt x="412" y="120"/>
                </a:cubicBezTo>
                <a:cubicBezTo>
                  <a:pt x="413" y="117"/>
                  <a:pt x="416" y="116"/>
                  <a:pt x="415" y="112"/>
                </a:cubicBezTo>
                <a:cubicBezTo>
                  <a:pt x="414" y="112"/>
                  <a:pt x="411" y="111"/>
                  <a:pt x="409" y="112"/>
                </a:cubicBezTo>
                <a:moveTo>
                  <a:pt x="313" y="151"/>
                </a:moveTo>
                <a:cubicBezTo>
                  <a:pt x="312" y="151"/>
                  <a:pt x="312" y="150"/>
                  <a:pt x="311" y="150"/>
                </a:cubicBezTo>
                <a:cubicBezTo>
                  <a:pt x="310" y="152"/>
                  <a:pt x="316" y="160"/>
                  <a:pt x="318" y="161"/>
                </a:cubicBezTo>
                <a:cubicBezTo>
                  <a:pt x="321" y="161"/>
                  <a:pt x="321" y="157"/>
                  <a:pt x="324" y="157"/>
                </a:cubicBezTo>
                <a:cubicBezTo>
                  <a:pt x="328" y="157"/>
                  <a:pt x="329" y="160"/>
                  <a:pt x="331" y="160"/>
                </a:cubicBezTo>
                <a:cubicBezTo>
                  <a:pt x="342" y="161"/>
                  <a:pt x="338" y="156"/>
                  <a:pt x="343" y="149"/>
                </a:cubicBezTo>
                <a:cubicBezTo>
                  <a:pt x="348" y="141"/>
                  <a:pt x="352" y="145"/>
                  <a:pt x="353" y="153"/>
                </a:cubicBezTo>
                <a:cubicBezTo>
                  <a:pt x="358" y="154"/>
                  <a:pt x="357" y="147"/>
                  <a:pt x="363" y="148"/>
                </a:cubicBezTo>
                <a:cubicBezTo>
                  <a:pt x="367" y="149"/>
                  <a:pt x="366" y="154"/>
                  <a:pt x="365" y="158"/>
                </a:cubicBezTo>
                <a:cubicBezTo>
                  <a:pt x="364" y="162"/>
                  <a:pt x="358" y="166"/>
                  <a:pt x="357" y="168"/>
                </a:cubicBezTo>
                <a:cubicBezTo>
                  <a:pt x="356" y="174"/>
                  <a:pt x="363" y="173"/>
                  <a:pt x="366" y="169"/>
                </a:cubicBezTo>
                <a:cubicBezTo>
                  <a:pt x="367" y="171"/>
                  <a:pt x="369" y="170"/>
                  <a:pt x="369" y="173"/>
                </a:cubicBezTo>
                <a:cubicBezTo>
                  <a:pt x="376" y="173"/>
                  <a:pt x="384" y="156"/>
                  <a:pt x="384" y="172"/>
                </a:cubicBezTo>
                <a:cubicBezTo>
                  <a:pt x="384" y="175"/>
                  <a:pt x="382" y="180"/>
                  <a:pt x="383" y="182"/>
                </a:cubicBezTo>
                <a:cubicBezTo>
                  <a:pt x="386" y="186"/>
                  <a:pt x="395" y="183"/>
                  <a:pt x="397" y="181"/>
                </a:cubicBezTo>
                <a:cubicBezTo>
                  <a:pt x="401" y="177"/>
                  <a:pt x="399" y="176"/>
                  <a:pt x="404" y="174"/>
                </a:cubicBezTo>
                <a:cubicBezTo>
                  <a:pt x="405" y="174"/>
                  <a:pt x="409" y="171"/>
                  <a:pt x="410" y="171"/>
                </a:cubicBezTo>
                <a:cubicBezTo>
                  <a:pt x="413" y="171"/>
                  <a:pt x="414" y="174"/>
                  <a:pt x="416" y="175"/>
                </a:cubicBezTo>
                <a:cubicBezTo>
                  <a:pt x="427" y="176"/>
                  <a:pt x="438" y="171"/>
                  <a:pt x="435" y="158"/>
                </a:cubicBezTo>
                <a:cubicBezTo>
                  <a:pt x="428" y="160"/>
                  <a:pt x="429" y="155"/>
                  <a:pt x="424" y="152"/>
                </a:cubicBezTo>
                <a:cubicBezTo>
                  <a:pt x="421" y="150"/>
                  <a:pt x="419" y="150"/>
                  <a:pt x="415" y="149"/>
                </a:cubicBezTo>
                <a:cubicBezTo>
                  <a:pt x="412" y="147"/>
                  <a:pt x="413" y="144"/>
                  <a:pt x="408" y="145"/>
                </a:cubicBezTo>
                <a:cubicBezTo>
                  <a:pt x="404" y="146"/>
                  <a:pt x="403" y="152"/>
                  <a:pt x="403" y="155"/>
                </a:cubicBezTo>
                <a:cubicBezTo>
                  <a:pt x="405" y="155"/>
                  <a:pt x="407" y="156"/>
                  <a:pt x="409" y="156"/>
                </a:cubicBezTo>
                <a:cubicBezTo>
                  <a:pt x="409" y="165"/>
                  <a:pt x="399" y="163"/>
                  <a:pt x="395" y="160"/>
                </a:cubicBezTo>
                <a:cubicBezTo>
                  <a:pt x="394" y="160"/>
                  <a:pt x="389" y="156"/>
                  <a:pt x="389" y="156"/>
                </a:cubicBezTo>
                <a:cubicBezTo>
                  <a:pt x="385" y="153"/>
                  <a:pt x="382" y="151"/>
                  <a:pt x="379" y="145"/>
                </a:cubicBezTo>
                <a:cubicBezTo>
                  <a:pt x="374" y="146"/>
                  <a:pt x="367" y="153"/>
                  <a:pt x="364" y="148"/>
                </a:cubicBezTo>
                <a:cubicBezTo>
                  <a:pt x="362" y="144"/>
                  <a:pt x="367" y="139"/>
                  <a:pt x="366" y="136"/>
                </a:cubicBezTo>
                <a:cubicBezTo>
                  <a:pt x="364" y="121"/>
                  <a:pt x="350" y="137"/>
                  <a:pt x="345" y="140"/>
                </a:cubicBezTo>
                <a:cubicBezTo>
                  <a:pt x="341" y="138"/>
                  <a:pt x="337" y="136"/>
                  <a:pt x="334" y="133"/>
                </a:cubicBezTo>
                <a:cubicBezTo>
                  <a:pt x="326" y="139"/>
                  <a:pt x="324" y="147"/>
                  <a:pt x="314" y="149"/>
                </a:cubicBezTo>
                <a:moveTo>
                  <a:pt x="503" y="171"/>
                </a:moveTo>
                <a:cubicBezTo>
                  <a:pt x="502" y="171"/>
                  <a:pt x="501" y="171"/>
                  <a:pt x="502" y="172"/>
                </a:cubicBezTo>
                <a:cubicBezTo>
                  <a:pt x="506" y="174"/>
                  <a:pt x="530" y="181"/>
                  <a:pt x="524" y="167"/>
                </a:cubicBezTo>
                <a:cubicBezTo>
                  <a:pt x="522" y="161"/>
                  <a:pt x="497" y="156"/>
                  <a:pt x="496" y="164"/>
                </a:cubicBezTo>
                <a:cubicBezTo>
                  <a:pt x="499" y="165"/>
                  <a:pt x="502" y="165"/>
                  <a:pt x="504" y="166"/>
                </a:cubicBezTo>
                <a:cubicBezTo>
                  <a:pt x="504" y="167"/>
                  <a:pt x="504" y="167"/>
                  <a:pt x="504" y="168"/>
                </a:cubicBezTo>
                <a:moveTo>
                  <a:pt x="474" y="189"/>
                </a:moveTo>
                <a:cubicBezTo>
                  <a:pt x="471" y="191"/>
                  <a:pt x="468" y="193"/>
                  <a:pt x="468" y="198"/>
                </a:cubicBezTo>
                <a:cubicBezTo>
                  <a:pt x="468" y="202"/>
                  <a:pt x="471" y="201"/>
                  <a:pt x="472" y="206"/>
                </a:cubicBezTo>
                <a:cubicBezTo>
                  <a:pt x="467" y="208"/>
                  <a:pt x="462" y="204"/>
                  <a:pt x="456" y="205"/>
                </a:cubicBezTo>
                <a:cubicBezTo>
                  <a:pt x="454" y="214"/>
                  <a:pt x="469" y="213"/>
                  <a:pt x="474" y="213"/>
                </a:cubicBezTo>
                <a:cubicBezTo>
                  <a:pt x="474" y="221"/>
                  <a:pt x="484" y="241"/>
                  <a:pt x="495" y="232"/>
                </a:cubicBezTo>
                <a:cubicBezTo>
                  <a:pt x="496" y="231"/>
                  <a:pt x="495" y="227"/>
                  <a:pt x="496" y="225"/>
                </a:cubicBezTo>
                <a:cubicBezTo>
                  <a:pt x="498" y="223"/>
                  <a:pt x="501" y="223"/>
                  <a:pt x="502" y="221"/>
                </a:cubicBezTo>
                <a:cubicBezTo>
                  <a:pt x="506" y="214"/>
                  <a:pt x="504" y="203"/>
                  <a:pt x="503" y="196"/>
                </a:cubicBezTo>
                <a:cubicBezTo>
                  <a:pt x="498" y="196"/>
                  <a:pt x="496" y="203"/>
                  <a:pt x="492" y="205"/>
                </a:cubicBezTo>
                <a:cubicBezTo>
                  <a:pt x="490" y="197"/>
                  <a:pt x="502" y="186"/>
                  <a:pt x="486" y="188"/>
                </a:cubicBezTo>
                <a:cubicBezTo>
                  <a:pt x="486" y="187"/>
                  <a:pt x="486" y="186"/>
                  <a:pt x="486" y="185"/>
                </a:cubicBezTo>
                <a:cubicBezTo>
                  <a:pt x="481" y="184"/>
                  <a:pt x="479" y="188"/>
                  <a:pt x="479" y="192"/>
                </a:cubicBezTo>
                <a:moveTo>
                  <a:pt x="530" y="57"/>
                </a:moveTo>
                <a:cubicBezTo>
                  <a:pt x="529" y="56"/>
                  <a:pt x="521" y="50"/>
                  <a:pt x="521" y="56"/>
                </a:cubicBezTo>
                <a:cubicBezTo>
                  <a:pt x="522" y="60"/>
                  <a:pt x="531" y="61"/>
                  <a:pt x="534" y="63"/>
                </a:cubicBezTo>
                <a:cubicBezTo>
                  <a:pt x="528" y="71"/>
                  <a:pt x="522" y="69"/>
                  <a:pt x="514" y="71"/>
                </a:cubicBezTo>
                <a:cubicBezTo>
                  <a:pt x="513" y="76"/>
                  <a:pt x="517" y="81"/>
                  <a:pt x="519" y="84"/>
                </a:cubicBezTo>
                <a:cubicBezTo>
                  <a:pt x="521" y="87"/>
                  <a:pt x="531" y="93"/>
                  <a:pt x="531" y="95"/>
                </a:cubicBezTo>
                <a:cubicBezTo>
                  <a:pt x="534" y="103"/>
                  <a:pt x="524" y="101"/>
                  <a:pt x="529" y="109"/>
                </a:cubicBezTo>
                <a:cubicBezTo>
                  <a:pt x="532" y="112"/>
                  <a:pt x="542" y="118"/>
                  <a:pt x="545" y="116"/>
                </a:cubicBezTo>
                <a:cubicBezTo>
                  <a:pt x="550" y="114"/>
                  <a:pt x="547" y="108"/>
                  <a:pt x="555" y="106"/>
                </a:cubicBezTo>
                <a:cubicBezTo>
                  <a:pt x="559" y="105"/>
                  <a:pt x="561" y="106"/>
                  <a:pt x="565" y="104"/>
                </a:cubicBezTo>
                <a:cubicBezTo>
                  <a:pt x="568" y="103"/>
                  <a:pt x="578" y="97"/>
                  <a:pt x="577" y="94"/>
                </a:cubicBezTo>
                <a:cubicBezTo>
                  <a:pt x="576" y="89"/>
                  <a:pt x="567" y="91"/>
                  <a:pt x="563" y="91"/>
                </a:cubicBezTo>
                <a:cubicBezTo>
                  <a:pt x="567" y="84"/>
                  <a:pt x="567" y="79"/>
                  <a:pt x="558" y="80"/>
                </a:cubicBezTo>
                <a:cubicBezTo>
                  <a:pt x="558" y="71"/>
                  <a:pt x="569" y="75"/>
                  <a:pt x="573" y="73"/>
                </a:cubicBezTo>
                <a:cubicBezTo>
                  <a:pt x="577" y="71"/>
                  <a:pt x="576" y="69"/>
                  <a:pt x="580" y="67"/>
                </a:cubicBezTo>
                <a:cubicBezTo>
                  <a:pt x="583" y="65"/>
                  <a:pt x="587" y="65"/>
                  <a:pt x="590" y="63"/>
                </a:cubicBezTo>
                <a:cubicBezTo>
                  <a:pt x="597" y="69"/>
                  <a:pt x="596" y="77"/>
                  <a:pt x="605" y="74"/>
                </a:cubicBezTo>
                <a:cubicBezTo>
                  <a:pt x="612" y="72"/>
                  <a:pt x="617" y="64"/>
                  <a:pt x="624" y="61"/>
                </a:cubicBezTo>
                <a:cubicBezTo>
                  <a:pt x="630" y="59"/>
                  <a:pt x="643" y="59"/>
                  <a:pt x="646" y="65"/>
                </a:cubicBezTo>
                <a:cubicBezTo>
                  <a:pt x="639" y="69"/>
                  <a:pt x="627" y="70"/>
                  <a:pt x="619" y="74"/>
                </a:cubicBezTo>
                <a:cubicBezTo>
                  <a:pt x="619" y="80"/>
                  <a:pt x="606" y="76"/>
                  <a:pt x="610" y="84"/>
                </a:cubicBezTo>
                <a:cubicBezTo>
                  <a:pt x="607" y="86"/>
                  <a:pt x="585" y="82"/>
                  <a:pt x="580" y="82"/>
                </a:cubicBezTo>
                <a:cubicBezTo>
                  <a:pt x="578" y="91"/>
                  <a:pt x="588" y="93"/>
                  <a:pt x="593" y="98"/>
                </a:cubicBezTo>
                <a:cubicBezTo>
                  <a:pt x="599" y="103"/>
                  <a:pt x="597" y="103"/>
                  <a:pt x="608" y="104"/>
                </a:cubicBezTo>
                <a:cubicBezTo>
                  <a:pt x="599" y="109"/>
                  <a:pt x="567" y="107"/>
                  <a:pt x="569" y="120"/>
                </a:cubicBezTo>
                <a:cubicBezTo>
                  <a:pt x="574" y="121"/>
                  <a:pt x="578" y="119"/>
                  <a:pt x="582" y="119"/>
                </a:cubicBezTo>
                <a:cubicBezTo>
                  <a:pt x="585" y="137"/>
                  <a:pt x="591" y="119"/>
                  <a:pt x="598" y="115"/>
                </a:cubicBezTo>
                <a:cubicBezTo>
                  <a:pt x="598" y="126"/>
                  <a:pt x="601" y="131"/>
                  <a:pt x="588" y="132"/>
                </a:cubicBezTo>
                <a:cubicBezTo>
                  <a:pt x="580" y="132"/>
                  <a:pt x="572" y="125"/>
                  <a:pt x="565" y="126"/>
                </a:cubicBezTo>
                <a:cubicBezTo>
                  <a:pt x="566" y="132"/>
                  <a:pt x="562" y="130"/>
                  <a:pt x="558" y="133"/>
                </a:cubicBezTo>
                <a:cubicBezTo>
                  <a:pt x="552" y="138"/>
                  <a:pt x="554" y="140"/>
                  <a:pt x="553" y="148"/>
                </a:cubicBezTo>
                <a:cubicBezTo>
                  <a:pt x="544" y="148"/>
                  <a:pt x="533" y="145"/>
                  <a:pt x="525" y="141"/>
                </a:cubicBezTo>
                <a:cubicBezTo>
                  <a:pt x="521" y="139"/>
                  <a:pt x="520" y="137"/>
                  <a:pt x="514" y="137"/>
                </a:cubicBezTo>
                <a:cubicBezTo>
                  <a:pt x="511" y="137"/>
                  <a:pt x="508" y="138"/>
                  <a:pt x="504" y="137"/>
                </a:cubicBezTo>
                <a:cubicBezTo>
                  <a:pt x="501" y="150"/>
                  <a:pt x="523" y="149"/>
                  <a:pt x="529" y="150"/>
                </a:cubicBezTo>
                <a:cubicBezTo>
                  <a:pt x="532" y="153"/>
                  <a:pt x="532" y="156"/>
                  <a:pt x="533" y="160"/>
                </a:cubicBezTo>
                <a:cubicBezTo>
                  <a:pt x="533" y="162"/>
                  <a:pt x="532" y="165"/>
                  <a:pt x="533" y="167"/>
                </a:cubicBezTo>
                <a:cubicBezTo>
                  <a:pt x="534" y="170"/>
                  <a:pt x="538" y="168"/>
                  <a:pt x="539" y="171"/>
                </a:cubicBezTo>
                <a:cubicBezTo>
                  <a:pt x="542" y="174"/>
                  <a:pt x="538" y="179"/>
                  <a:pt x="546" y="179"/>
                </a:cubicBezTo>
                <a:cubicBezTo>
                  <a:pt x="551" y="179"/>
                  <a:pt x="551" y="174"/>
                  <a:pt x="557" y="174"/>
                </a:cubicBezTo>
                <a:cubicBezTo>
                  <a:pt x="560" y="174"/>
                  <a:pt x="563" y="177"/>
                  <a:pt x="566" y="178"/>
                </a:cubicBezTo>
                <a:cubicBezTo>
                  <a:pt x="571" y="180"/>
                  <a:pt x="577" y="180"/>
                  <a:pt x="582" y="180"/>
                </a:cubicBezTo>
                <a:cubicBezTo>
                  <a:pt x="583" y="180"/>
                  <a:pt x="584" y="183"/>
                  <a:pt x="587" y="183"/>
                </a:cubicBezTo>
                <a:cubicBezTo>
                  <a:pt x="590" y="182"/>
                  <a:pt x="589" y="178"/>
                  <a:pt x="594" y="178"/>
                </a:cubicBezTo>
                <a:cubicBezTo>
                  <a:pt x="603" y="178"/>
                  <a:pt x="605" y="186"/>
                  <a:pt x="614" y="179"/>
                </a:cubicBezTo>
                <a:cubicBezTo>
                  <a:pt x="617" y="176"/>
                  <a:pt x="619" y="171"/>
                  <a:pt x="624" y="172"/>
                </a:cubicBezTo>
                <a:cubicBezTo>
                  <a:pt x="626" y="163"/>
                  <a:pt x="614" y="159"/>
                  <a:pt x="608" y="159"/>
                </a:cubicBezTo>
                <a:cubicBezTo>
                  <a:pt x="601" y="160"/>
                  <a:pt x="595" y="161"/>
                  <a:pt x="588" y="160"/>
                </a:cubicBezTo>
                <a:cubicBezTo>
                  <a:pt x="586" y="160"/>
                  <a:pt x="582" y="159"/>
                  <a:pt x="580" y="159"/>
                </a:cubicBezTo>
                <a:cubicBezTo>
                  <a:pt x="575" y="159"/>
                  <a:pt x="571" y="162"/>
                  <a:pt x="566" y="163"/>
                </a:cubicBezTo>
                <a:cubicBezTo>
                  <a:pt x="563" y="164"/>
                  <a:pt x="545" y="158"/>
                  <a:pt x="543" y="155"/>
                </a:cubicBezTo>
                <a:cubicBezTo>
                  <a:pt x="540" y="145"/>
                  <a:pt x="561" y="149"/>
                  <a:pt x="566" y="148"/>
                </a:cubicBezTo>
                <a:cubicBezTo>
                  <a:pt x="566" y="148"/>
                  <a:pt x="566" y="148"/>
                  <a:pt x="566" y="147"/>
                </a:cubicBezTo>
                <a:cubicBezTo>
                  <a:pt x="571" y="148"/>
                  <a:pt x="575" y="156"/>
                  <a:pt x="580" y="155"/>
                </a:cubicBezTo>
                <a:cubicBezTo>
                  <a:pt x="583" y="155"/>
                  <a:pt x="582" y="152"/>
                  <a:pt x="584" y="151"/>
                </a:cubicBezTo>
                <a:cubicBezTo>
                  <a:pt x="588" y="150"/>
                  <a:pt x="593" y="149"/>
                  <a:pt x="597" y="147"/>
                </a:cubicBezTo>
                <a:cubicBezTo>
                  <a:pt x="602" y="145"/>
                  <a:pt x="600" y="143"/>
                  <a:pt x="607" y="144"/>
                </a:cubicBezTo>
                <a:cubicBezTo>
                  <a:pt x="609" y="144"/>
                  <a:pt x="611" y="143"/>
                  <a:pt x="613" y="144"/>
                </a:cubicBezTo>
                <a:cubicBezTo>
                  <a:pt x="615" y="144"/>
                  <a:pt x="614" y="148"/>
                  <a:pt x="617" y="148"/>
                </a:cubicBezTo>
                <a:cubicBezTo>
                  <a:pt x="619" y="148"/>
                  <a:pt x="621" y="146"/>
                  <a:pt x="622" y="145"/>
                </a:cubicBezTo>
                <a:cubicBezTo>
                  <a:pt x="623" y="145"/>
                  <a:pt x="629" y="143"/>
                  <a:pt x="629" y="142"/>
                </a:cubicBezTo>
                <a:cubicBezTo>
                  <a:pt x="635" y="138"/>
                  <a:pt x="635" y="139"/>
                  <a:pt x="630" y="135"/>
                </a:cubicBezTo>
                <a:cubicBezTo>
                  <a:pt x="625" y="131"/>
                  <a:pt x="608" y="131"/>
                  <a:pt x="608" y="125"/>
                </a:cubicBezTo>
                <a:cubicBezTo>
                  <a:pt x="619" y="123"/>
                  <a:pt x="627" y="133"/>
                  <a:pt x="636" y="130"/>
                </a:cubicBezTo>
                <a:cubicBezTo>
                  <a:pt x="632" y="116"/>
                  <a:pt x="641" y="122"/>
                  <a:pt x="650" y="118"/>
                </a:cubicBezTo>
                <a:cubicBezTo>
                  <a:pt x="649" y="117"/>
                  <a:pt x="650" y="116"/>
                  <a:pt x="648" y="114"/>
                </a:cubicBezTo>
                <a:cubicBezTo>
                  <a:pt x="653" y="112"/>
                  <a:pt x="663" y="107"/>
                  <a:pt x="654" y="102"/>
                </a:cubicBezTo>
                <a:cubicBezTo>
                  <a:pt x="650" y="100"/>
                  <a:pt x="639" y="105"/>
                  <a:pt x="635" y="106"/>
                </a:cubicBezTo>
                <a:cubicBezTo>
                  <a:pt x="635" y="103"/>
                  <a:pt x="634" y="100"/>
                  <a:pt x="632" y="98"/>
                </a:cubicBezTo>
                <a:cubicBezTo>
                  <a:pt x="642" y="97"/>
                  <a:pt x="652" y="99"/>
                  <a:pt x="661" y="100"/>
                </a:cubicBezTo>
                <a:cubicBezTo>
                  <a:pt x="662" y="100"/>
                  <a:pt x="662" y="99"/>
                  <a:pt x="662" y="98"/>
                </a:cubicBezTo>
                <a:cubicBezTo>
                  <a:pt x="654" y="95"/>
                  <a:pt x="645" y="90"/>
                  <a:pt x="636" y="91"/>
                </a:cubicBezTo>
                <a:cubicBezTo>
                  <a:pt x="636" y="81"/>
                  <a:pt x="659" y="92"/>
                  <a:pt x="663" y="91"/>
                </a:cubicBezTo>
                <a:cubicBezTo>
                  <a:pt x="668" y="89"/>
                  <a:pt x="669" y="87"/>
                  <a:pt x="673" y="86"/>
                </a:cubicBezTo>
                <a:cubicBezTo>
                  <a:pt x="677" y="85"/>
                  <a:pt x="680" y="88"/>
                  <a:pt x="683" y="86"/>
                </a:cubicBezTo>
                <a:cubicBezTo>
                  <a:pt x="685" y="84"/>
                  <a:pt x="685" y="78"/>
                  <a:pt x="687" y="76"/>
                </a:cubicBezTo>
                <a:cubicBezTo>
                  <a:pt x="693" y="69"/>
                  <a:pt x="703" y="73"/>
                  <a:pt x="711" y="69"/>
                </a:cubicBezTo>
                <a:cubicBezTo>
                  <a:pt x="715" y="66"/>
                  <a:pt x="718" y="61"/>
                  <a:pt x="722" y="58"/>
                </a:cubicBezTo>
                <a:cubicBezTo>
                  <a:pt x="724" y="56"/>
                  <a:pt x="736" y="50"/>
                  <a:pt x="727" y="47"/>
                </a:cubicBezTo>
                <a:cubicBezTo>
                  <a:pt x="723" y="46"/>
                  <a:pt x="709" y="56"/>
                  <a:pt x="706" y="58"/>
                </a:cubicBezTo>
                <a:cubicBezTo>
                  <a:pt x="702" y="59"/>
                  <a:pt x="697" y="62"/>
                  <a:pt x="693" y="61"/>
                </a:cubicBezTo>
                <a:cubicBezTo>
                  <a:pt x="692" y="54"/>
                  <a:pt x="705" y="55"/>
                  <a:pt x="710" y="52"/>
                </a:cubicBezTo>
                <a:cubicBezTo>
                  <a:pt x="715" y="49"/>
                  <a:pt x="719" y="44"/>
                  <a:pt x="725" y="42"/>
                </a:cubicBezTo>
                <a:cubicBezTo>
                  <a:pt x="731" y="40"/>
                  <a:pt x="736" y="43"/>
                  <a:pt x="742" y="43"/>
                </a:cubicBezTo>
                <a:cubicBezTo>
                  <a:pt x="747" y="42"/>
                  <a:pt x="758" y="39"/>
                  <a:pt x="758" y="33"/>
                </a:cubicBezTo>
                <a:cubicBezTo>
                  <a:pt x="748" y="31"/>
                  <a:pt x="739" y="33"/>
                  <a:pt x="729" y="32"/>
                </a:cubicBezTo>
                <a:cubicBezTo>
                  <a:pt x="729" y="30"/>
                  <a:pt x="728" y="28"/>
                  <a:pt x="728" y="27"/>
                </a:cubicBezTo>
                <a:cubicBezTo>
                  <a:pt x="721" y="25"/>
                  <a:pt x="717" y="29"/>
                  <a:pt x="711" y="29"/>
                </a:cubicBezTo>
                <a:cubicBezTo>
                  <a:pt x="711" y="27"/>
                  <a:pt x="710" y="25"/>
                  <a:pt x="711" y="22"/>
                </a:cubicBezTo>
                <a:cubicBezTo>
                  <a:pt x="705" y="22"/>
                  <a:pt x="700" y="22"/>
                  <a:pt x="695" y="21"/>
                </a:cubicBezTo>
                <a:cubicBezTo>
                  <a:pt x="689" y="20"/>
                  <a:pt x="688" y="20"/>
                  <a:pt x="682" y="20"/>
                </a:cubicBezTo>
                <a:cubicBezTo>
                  <a:pt x="680" y="20"/>
                  <a:pt x="678" y="17"/>
                  <a:pt x="676" y="17"/>
                </a:cubicBezTo>
                <a:cubicBezTo>
                  <a:pt x="674" y="18"/>
                  <a:pt x="672" y="21"/>
                  <a:pt x="669" y="22"/>
                </a:cubicBezTo>
                <a:cubicBezTo>
                  <a:pt x="660" y="27"/>
                  <a:pt x="651" y="23"/>
                  <a:pt x="642" y="22"/>
                </a:cubicBezTo>
                <a:cubicBezTo>
                  <a:pt x="637" y="22"/>
                  <a:pt x="624" y="21"/>
                  <a:pt x="620" y="24"/>
                </a:cubicBezTo>
                <a:cubicBezTo>
                  <a:pt x="614" y="28"/>
                  <a:pt x="618" y="30"/>
                  <a:pt x="610" y="32"/>
                </a:cubicBezTo>
                <a:cubicBezTo>
                  <a:pt x="602" y="34"/>
                  <a:pt x="579" y="27"/>
                  <a:pt x="577" y="37"/>
                </a:cubicBezTo>
                <a:cubicBezTo>
                  <a:pt x="585" y="43"/>
                  <a:pt x="577" y="45"/>
                  <a:pt x="572" y="49"/>
                </a:cubicBezTo>
                <a:cubicBezTo>
                  <a:pt x="569" y="51"/>
                  <a:pt x="573" y="54"/>
                  <a:pt x="569" y="54"/>
                </a:cubicBezTo>
                <a:cubicBezTo>
                  <a:pt x="566" y="54"/>
                  <a:pt x="566" y="50"/>
                  <a:pt x="564" y="49"/>
                </a:cubicBezTo>
                <a:cubicBezTo>
                  <a:pt x="559" y="47"/>
                  <a:pt x="554" y="48"/>
                  <a:pt x="549" y="47"/>
                </a:cubicBezTo>
                <a:cubicBezTo>
                  <a:pt x="542" y="46"/>
                  <a:pt x="539" y="42"/>
                  <a:pt x="535" y="51"/>
                </a:cubicBezTo>
                <a:cubicBezTo>
                  <a:pt x="541" y="57"/>
                  <a:pt x="554" y="57"/>
                  <a:pt x="551" y="68"/>
                </a:cubicBezTo>
                <a:cubicBezTo>
                  <a:pt x="554" y="69"/>
                  <a:pt x="557" y="70"/>
                  <a:pt x="560" y="70"/>
                </a:cubicBezTo>
                <a:cubicBezTo>
                  <a:pt x="562" y="79"/>
                  <a:pt x="545" y="73"/>
                  <a:pt x="545" y="70"/>
                </a:cubicBezTo>
                <a:cubicBezTo>
                  <a:pt x="545" y="63"/>
                  <a:pt x="530" y="57"/>
                  <a:pt x="530" y="57"/>
                </a:cubicBezTo>
                <a:moveTo>
                  <a:pt x="707" y="152"/>
                </a:moveTo>
                <a:cubicBezTo>
                  <a:pt x="709" y="153"/>
                  <a:pt x="712" y="155"/>
                  <a:pt x="714" y="155"/>
                </a:cubicBezTo>
                <a:cubicBezTo>
                  <a:pt x="717" y="147"/>
                  <a:pt x="725" y="158"/>
                  <a:pt x="727" y="150"/>
                </a:cubicBezTo>
                <a:cubicBezTo>
                  <a:pt x="729" y="150"/>
                  <a:pt x="733" y="151"/>
                  <a:pt x="735" y="150"/>
                </a:cubicBezTo>
                <a:cubicBezTo>
                  <a:pt x="736" y="150"/>
                  <a:pt x="738" y="147"/>
                  <a:pt x="740" y="147"/>
                </a:cubicBezTo>
                <a:cubicBezTo>
                  <a:pt x="745" y="146"/>
                  <a:pt x="750" y="147"/>
                  <a:pt x="755" y="146"/>
                </a:cubicBezTo>
                <a:cubicBezTo>
                  <a:pt x="757" y="146"/>
                  <a:pt x="759" y="145"/>
                  <a:pt x="762" y="145"/>
                </a:cubicBezTo>
                <a:cubicBezTo>
                  <a:pt x="765" y="146"/>
                  <a:pt x="765" y="148"/>
                  <a:pt x="767" y="149"/>
                </a:cubicBezTo>
                <a:cubicBezTo>
                  <a:pt x="771" y="151"/>
                  <a:pt x="779" y="151"/>
                  <a:pt x="778" y="157"/>
                </a:cubicBezTo>
                <a:cubicBezTo>
                  <a:pt x="782" y="157"/>
                  <a:pt x="784" y="158"/>
                  <a:pt x="785" y="161"/>
                </a:cubicBezTo>
                <a:cubicBezTo>
                  <a:pt x="786" y="162"/>
                  <a:pt x="785" y="165"/>
                  <a:pt x="785" y="166"/>
                </a:cubicBezTo>
                <a:cubicBezTo>
                  <a:pt x="787" y="169"/>
                  <a:pt x="787" y="169"/>
                  <a:pt x="789" y="171"/>
                </a:cubicBezTo>
                <a:cubicBezTo>
                  <a:pt x="794" y="176"/>
                  <a:pt x="796" y="174"/>
                  <a:pt x="795" y="181"/>
                </a:cubicBezTo>
                <a:cubicBezTo>
                  <a:pt x="793" y="187"/>
                  <a:pt x="788" y="181"/>
                  <a:pt x="792" y="189"/>
                </a:cubicBezTo>
                <a:cubicBezTo>
                  <a:pt x="796" y="196"/>
                  <a:pt x="804" y="201"/>
                  <a:pt x="803" y="210"/>
                </a:cubicBezTo>
                <a:cubicBezTo>
                  <a:pt x="802" y="214"/>
                  <a:pt x="797" y="214"/>
                  <a:pt x="798" y="219"/>
                </a:cubicBezTo>
                <a:cubicBezTo>
                  <a:pt x="798" y="222"/>
                  <a:pt x="801" y="227"/>
                  <a:pt x="805" y="227"/>
                </a:cubicBezTo>
                <a:cubicBezTo>
                  <a:pt x="814" y="226"/>
                  <a:pt x="806" y="208"/>
                  <a:pt x="819" y="214"/>
                </a:cubicBezTo>
                <a:cubicBezTo>
                  <a:pt x="824" y="217"/>
                  <a:pt x="820" y="219"/>
                  <a:pt x="822" y="224"/>
                </a:cubicBezTo>
                <a:cubicBezTo>
                  <a:pt x="825" y="230"/>
                  <a:pt x="826" y="227"/>
                  <a:pt x="831" y="230"/>
                </a:cubicBezTo>
                <a:cubicBezTo>
                  <a:pt x="835" y="232"/>
                  <a:pt x="843" y="241"/>
                  <a:pt x="841" y="243"/>
                </a:cubicBezTo>
                <a:cubicBezTo>
                  <a:pt x="833" y="251"/>
                  <a:pt x="824" y="239"/>
                  <a:pt x="818" y="238"/>
                </a:cubicBezTo>
                <a:cubicBezTo>
                  <a:pt x="813" y="237"/>
                  <a:pt x="815" y="238"/>
                  <a:pt x="812" y="241"/>
                </a:cubicBezTo>
                <a:cubicBezTo>
                  <a:pt x="811" y="241"/>
                  <a:pt x="808" y="246"/>
                  <a:pt x="808" y="247"/>
                </a:cubicBezTo>
                <a:cubicBezTo>
                  <a:pt x="808" y="252"/>
                  <a:pt x="817" y="258"/>
                  <a:pt x="822" y="258"/>
                </a:cubicBezTo>
                <a:cubicBezTo>
                  <a:pt x="822" y="255"/>
                  <a:pt x="822" y="252"/>
                  <a:pt x="821" y="250"/>
                </a:cubicBezTo>
                <a:cubicBezTo>
                  <a:pt x="826" y="250"/>
                  <a:pt x="830" y="249"/>
                  <a:pt x="834" y="249"/>
                </a:cubicBezTo>
                <a:cubicBezTo>
                  <a:pt x="834" y="254"/>
                  <a:pt x="838" y="263"/>
                  <a:pt x="837" y="267"/>
                </a:cubicBezTo>
                <a:cubicBezTo>
                  <a:pt x="834" y="275"/>
                  <a:pt x="820" y="267"/>
                  <a:pt x="820" y="276"/>
                </a:cubicBezTo>
                <a:cubicBezTo>
                  <a:pt x="824" y="276"/>
                  <a:pt x="829" y="275"/>
                  <a:pt x="833" y="277"/>
                </a:cubicBezTo>
                <a:cubicBezTo>
                  <a:pt x="829" y="281"/>
                  <a:pt x="825" y="276"/>
                  <a:pt x="821" y="279"/>
                </a:cubicBezTo>
                <a:cubicBezTo>
                  <a:pt x="821" y="279"/>
                  <a:pt x="816" y="289"/>
                  <a:pt x="816" y="288"/>
                </a:cubicBezTo>
                <a:cubicBezTo>
                  <a:pt x="816" y="291"/>
                  <a:pt x="815" y="301"/>
                  <a:pt x="817" y="302"/>
                </a:cubicBezTo>
                <a:cubicBezTo>
                  <a:pt x="821" y="305"/>
                  <a:pt x="827" y="299"/>
                  <a:pt x="830" y="299"/>
                </a:cubicBezTo>
                <a:cubicBezTo>
                  <a:pt x="829" y="308"/>
                  <a:pt x="818" y="313"/>
                  <a:pt x="814" y="321"/>
                </a:cubicBezTo>
                <a:cubicBezTo>
                  <a:pt x="816" y="323"/>
                  <a:pt x="820" y="322"/>
                  <a:pt x="824" y="322"/>
                </a:cubicBezTo>
                <a:cubicBezTo>
                  <a:pt x="823" y="329"/>
                  <a:pt x="836" y="353"/>
                  <a:pt x="842" y="353"/>
                </a:cubicBezTo>
                <a:cubicBezTo>
                  <a:pt x="844" y="364"/>
                  <a:pt x="845" y="362"/>
                  <a:pt x="851" y="370"/>
                </a:cubicBezTo>
                <a:cubicBezTo>
                  <a:pt x="853" y="372"/>
                  <a:pt x="850" y="374"/>
                  <a:pt x="853" y="376"/>
                </a:cubicBezTo>
                <a:cubicBezTo>
                  <a:pt x="856" y="377"/>
                  <a:pt x="858" y="374"/>
                  <a:pt x="860" y="374"/>
                </a:cubicBezTo>
                <a:cubicBezTo>
                  <a:pt x="865" y="374"/>
                  <a:pt x="871" y="374"/>
                  <a:pt x="875" y="373"/>
                </a:cubicBezTo>
                <a:cubicBezTo>
                  <a:pt x="875" y="375"/>
                  <a:pt x="875" y="378"/>
                  <a:pt x="875" y="381"/>
                </a:cubicBezTo>
                <a:cubicBezTo>
                  <a:pt x="895" y="379"/>
                  <a:pt x="889" y="348"/>
                  <a:pt x="906" y="341"/>
                </a:cubicBezTo>
                <a:cubicBezTo>
                  <a:pt x="906" y="336"/>
                  <a:pt x="909" y="332"/>
                  <a:pt x="909" y="327"/>
                </a:cubicBezTo>
                <a:cubicBezTo>
                  <a:pt x="911" y="316"/>
                  <a:pt x="904" y="314"/>
                  <a:pt x="915" y="310"/>
                </a:cubicBezTo>
                <a:cubicBezTo>
                  <a:pt x="927" y="305"/>
                  <a:pt x="938" y="306"/>
                  <a:pt x="946" y="294"/>
                </a:cubicBezTo>
                <a:cubicBezTo>
                  <a:pt x="951" y="288"/>
                  <a:pt x="951" y="278"/>
                  <a:pt x="962" y="277"/>
                </a:cubicBezTo>
                <a:cubicBezTo>
                  <a:pt x="968" y="277"/>
                  <a:pt x="973" y="288"/>
                  <a:pt x="979" y="283"/>
                </a:cubicBezTo>
                <a:cubicBezTo>
                  <a:pt x="981" y="281"/>
                  <a:pt x="979" y="275"/>
                  <a:pt x="980" y="272"/>
                </a:cubicBezTo>
                <a:cubicBezTo>
                  <a:pt x="984" y="263"/>
                  <a:pt x="993" y="265"/>
                  <a:pt x="1001" y="264"/>
                </a:cubicBezTo>
                <a:cubicBezTo>
                  <a:pt x="1002" y="261"/>
                  <a:pt x="1004" y="262"/>
                  <a:pt x="1006" y="261"/>
                </a:cubicBezTo>
                <a:cubicBezTo>
                  <a:pt x="1012" y="259"/>
                  <a:pt x="1010" y="261"/>
                  <a:pt x="1014" y="257"/>
                </a:cubicBezTo>
                <a:cubicBezTo>
                  <a:pt x="1016" y="255"/>
                  <a:pt x="1017" y="252"/>
                  <a:pt x="1019" y="251"/>
                </a:cubicBezTo>
                <a:cubicBezTo>
                  <a:pt x="1022" y="249"/>
                  <a:pt x="1026" y="251"/>
                  <a:pt x="1028" y="249"/>
                </a:cubicBezTo>
                <a:cubicBezTo>
                  <a:pt x="1036" y="240"/>
                  <a:pt x="1008" y="231"/>
                  <a:pt x="1010" y="246"/>
                </a:cubicBezTo>
                <a:cubicBezTo>
                  <a:pt x="1006" y="247"/>
                  <a:pt x="1005" y="244"/>
                  <a:pt x="1006" y="240"/>
                </a:cubicBezTo>
                <a:cubicBezTo>
                  <a:pt x="1000" y="240"/>
                  <a:pt x="992" y="240"/>
                  <a:pt x="992" y="232"/>
                </a:cubicBezTo>
                <a:cubicBezTo>
                  <a:pt x="995" y="231"/>
                  <a:pt x="998" y="230"/>
                  <a:pt x="1000" y="230"/>
                </a:cubicBezTo>
                <a:cubicBezTo>
                  <a:pt x="1001" y="223"/>
                  <a:pt x="998" y="218"/>
                  <a:pt x="996" y="211"/>
                </a:cubicBezTo>
                <a:cubicBezTo>
                  <a:pt x="1000" y="211"/>
                  <a:pt x="1000" y="215"/>
                  <a:pt x="1004" y="217"/>
                </a:cubicBezTo>
                <a:cubicBezTo>
                  <a:pt x="1008" y="219"/>
                  <a:pt x="1012" y="217"/>
                  <a:pt x="1015" y="218"/>
                </a:cubicBezTo>
                <a:cubicBezTo>
                  <a:pt x="1021" y="221"/>
                  <a:pt x="1018" y="224"/>
                  <a:pt x="1021" y="229"/>
                </a:cubicBezTo>
                <a:cubicBezTo>
                  <a:pt x="1023" y="232"/>
                  <a:pt x="1032" y="239"/>
                  <a:pt x="1032" y="231"/>
                </a:cubicBezTo>
                <a:cubicBezTo>
                  <a:pt x="1033" y="231"/>
                  <a:pt x="1035" y="231"/>
                  <a:pt x="1035" y="231"/>
                </a:cubicBezTo>
                <a:cubicBezTo>
                  <a:pt x="1040" y="235"/>
                  <a:pt x="1044" y="217"/>
                  <a:pt x="1041" y="214"/>
                </a:cubicBezTo>
                <a:cubicBezTo>
                  <a:pt x="1038" y="209"/>
                  <a:pt x="1025" y="211"/>
                  <a:pt x="1019" y="207"/>
                </a:cubicBezTo>
                <a:cubicBezTo>
                  <a:pt x="1022" y="201"/>
                  <a:pt x="1030" y="207"/>
                  <a:pt x="1035" y="206"/>
                </a:cubicBezTo>
                <a:cubicBezTo>
                  <a:pt x="1038" y="197"/>
                  <a:pt x="1022" y="200"/>
                  <a:pt x="1016" y="200"/>
                </a:cubicBezTo>
                <a:cubicBezTo>
                  <a:pt x="1017" y="199"/>
                  <a:pt x="1017" y="197"/>
                  <a:pt x="1018" y="195"/>
                </a:cubicBezTo>
                <a:cubicBezTo>
                  <a:pt x="1012" y="194"/>
                  <a:pt x="1007" y="199"/>
                  <a:pt x="1001" y="198"/>
                </a:cubicBezTo>
                <a:cubicBezTo>
                  <a:pt x="1001" y="190"/>
                  <a:pt x="1012" y="194"/>
                  <a:pt x="1017" y="191"/>
                </a:cubicBezTo>
                <a:cubicBezTo>
                  <a:pt x="1021" y="189"/>
                  <a:pt x="1027" y="179"/>
                  <a:pt x="1032" y="190"/>
                </a:cubicBezTo>
                <a:cubicBezTo>
                  <a:pt x="1029" y="191"/>
                  <a:pt x="1028" y="192"/>
                  <a:pt x="1026" y="194"/>
                </a:cubicBezTo>
                <a:cubicBezTo>
                  <a:pt x="1033" y="195"/>
                  <a:pt x="1042" y="198"/>
                  <a:pt x="1047" y="194"/>
                </a:cubicBezTo>
                <a:cubicBezTo>
                  <a:pt x="1055" y="188"/>
                  <a:pt x="1047" y="182"/>
                  <a:pt x="1039" y="183"/>
                </a:cubicBezTo>
                <a:cubicBezTo>
                  <a:pt x="1039" y="179"/>
                  <a:pt x="1037" y="176"/>
                  <a:pt x="1037" y="172"/>
                </a:cubicBezTo>
                <a:cubicBezTo>
                  <a:pt x="1041" y="172"/>
                  <a:pt x="1044" y="175"/>
                  <a:pt x="1048" y="177"/>
                </a:cubicBezTo>
                <a:cubicBezTo>
                  <a:pt x="1051" y="167"/>
                  <a:pt x="1042" y="163"/>
                  <a:pt x="1040" y="155"/>
                </a:cubicBezTo>
                <a:cubicBezTo>
                  <a:pt x="1049" y="153"/>
                  <a:pt x="1047" y="166"/>
                  <a:pt x="1056" y="163"/>
                </a:cubicBezTo>
                <a:cubicBezTo>
                  <a:pt x="1056" y="158"/>
                  <a:pt x="1060" y="152"/>
                  <a:pt x="1054" y="149"/>
                </a:cubicBezTo>
                <a:cubicBezTo>
                  <a:pt x="1050" y="146"/>
                  <a:pt x="1044" y="153"/>
                  <a:pt x="1041" y="147"/>
                </a:cubicBezTo>
                <a:cubicBezTo>
                  <a:pt x="1044" y="147"/>
                  <a:pt x="1047" y="147"/>
                  <a:pt x="1049" y="146"/>
                </a:cubicBezTo>
                <a:cubicBezTo>
                  <a:pt x="1049" y="145"/>
                  <a:pt x="1050" y="145"/>
                  <a:pt x="1050" y="145"/>
                </a:cubicBezTo>
                <a:cubicBezTo>
                  <a:pt x="1045" y="143"/>
                  <a:pt x="1036" y="142"/>
                  <a:pt x="1037" y="136"/>
                </a:cubicBezTo>
                <a:cubicBezTo>
                  <a:pt x="1039" y="136"/>
                  <a:pt x="1042" y="137"/>
                  <a:pt x="1045" y="137"/>
                </a:cubicBezTo>
                <a:cubicBezTo>
                  <a:pt x="1045" y="126"/>
                  <a:pt x="1058" y="140"/>
                  <a:pt x="1065" y="136"/>
                </a:cubicBezTo>
                <a:cubicBezTo>
                  <a:pt x="1077" y="127"/>
                  <a:pt x="1050" y="129"/>
                  <a:pt x="1050" y="122"/>
                </a:cubicBezTo>
                <a:cubicBezTo>
                  <a:pt x="1055" y="122"/>
                  <a:pt x="1059" y="123"/>
                  <a:pt x="1063" y="123"/>
                </a:cubicBezTo>
                <a:cubicBezTo>
                  <a:pt x="1063" y="114"/>
                  <a:pt x="1051" y="121"/>
                  <a:pt x="1050" y="112"/>
                </a:cubicBezTo>
                <a:cubicBezTo>
                  <a:pt x="1050" y="112"/>
                  <a:pt x="1053" y="102"/>
                  <a:pt x="1053" y="101"/>
                </a:cubicBezTo>
                <a:cubicBezTo>
                  <a:pt x="1055" y="96"/>
                  <a:pt x="1059" y="93"/>
                  <a:pt x="1062" y="88"/>
                </a:cubicBezTo>
                <a:cubicBezTo>
                  <a:pt x="1058" y="87"/>
                  <a:pt x="1054" y="88"/>
                  <a:pt x="1051" y="90"/>
                </a:cubicBezTo>
                <a:cubicBezTo>
                  <a:pt x="1047" y="80"/>
                  <a:pt x="1063" y="83"/>
                  <a:pt x="1067" y="76"/>
                </a:cubicBezTo>
                <a:cubicBezTo>
                  <a:pt x="1064" y="76"/>
                  <a:pt x="1059" y="77"/>
                  <a:pt x="1057" y="74"/>
                </a:cubicBezTo>
                <a:cubicBezTo>
                  <a:pt x="1064" y="70"/>
                  <a:pt x="1074" y="77"/>
                  <a:pt x="1078" y="72"/>
                </a:cubicBezTo>
                <a:cubicBezTo>
                  <a:pt x="1077" y="71"/>
                  <a:pt x="1075" y="70"/>
                  <a:pt x="1074" y="69"/>
                </a:cubicBezTo>
                <a:cubicBezTo>
                  <a:pt x="1074" y="70"/>
                  <a:pt x="1074" y="67"/>
                  <a:pt x="1074" y="67"/>
                </a:cubicBezTo>
                <a:cubicBezTo>
                  <a:pt x="1080" y="67"/>
                  <a:pt x="1086" y="63"/>
                  <a:pt x="1091" y="64"/>
                </a:cubicBezTo>
                <a:cubicBezTo>
                  <a:pt x="1094" y="55"/>
                  <a:pt x="1102" y="57"/>
                  <a:pt x="1106" y="53"/>
                </a:cubicBezTo>
                <a:cubicBezTo>
                  <a:pt x="1114" y="45"/>
                  <a:pt x="1098" y="45"/>
                  <a:pt x="1093" y="44"/>
                </a:cubicBezTo>
                <a:cubicBezTo>
                  <a:pt x="1089" y="44"/>
                  <a:pt x="1083" y="42"/>
                  <a:pt x="1080" y="44"/>
                </a:cubicBezTo>
                <a:cubicBezTo>
                  <a:pt x="1077" y="45"/>
                  <a:pt x="1076" y="51"/>
                  <a:pt x="1072" y="52"/>
                </a:cubicBezTo>
                <a:cubicBezTo>
                  <a:pt x="1069" y="53"/>
                  <a:pt x="1066" y="49"/>
                  <a:pt x="1061" y="51"/>
                </a:cubicBezTo>
                <a:cubicBezTo>
                  <a:pt x="1058" y="52"/>
                  <a:pt x="1059" y="56"/>
                  <a:pt x="1055" y="57"/>
                </a:cubicBezTo>
                <a:cubicBezTo>
                  <a:pt x="1052" y="53"/>
                  <a:pt x="1052" y="49"/>
                  <a:pt x="1050" y="46"/>
                </a:cubicBezTo>
                <a:cubicBezTo>
                  <a:pt x="1045" y="48"/>
                  <a:pt x="1041" y="53"/>
                  <a:pt x="1036" y="56"/>
                </a:cubicBezTo>
                <a:cubicBezTo>
                  <a:pt x="1031" y="58"/>
                  <a:pt x="1027" y="59"/>
                  <a:pt x="1022" y="60"/>
                </a:cubicBezTo>
                <a:cubicBezTo>
                  <a:pt x="1018" y="53"/>
                  <a:pt x="1029" y="52"/>
                  <a:pt x="1032" y="49"/>
                </a:cubicBezTo>
                <a:cubicBezTo>
                  <a:pt x="1035" y="47"/>
                  <a:pt x="1037" y="43"/>
                  <a:pt x="1040" y="40"/>
                </a:cubicBezTo>
                <a:cubicBezTo>
                  <a:pt x="1030" y="36"/>
                  <a:pt x="1024" y="46"/>
                  <a:pt x="1018" y="49"/>
                </a:cubicBezTo>
                <a:cubicBezTo>
                  <a:pt x="1010" y="54"/>
                  <a:pt x="1000" y="47"/>
                  <a:pt x="992" y="52"/>
                </a:cubicBezTo>
                <a:cubicBezTo>
                  <a:pt x="994" y="46"/>
                  <a:pt x="1006" y="45"/>
                  <a:pt x="1010" y="41"/>
                </a:cubicBezTo>
                <a:cubicBezTo>
                  <a:pt x="999" y="30"/>
                  <a:pt x="990" y="44"/>
                  <a:pt x="979" y="42"/>
                </a:cubicBezTo>
                <a:cubicBezTo>
                  <a:pt x="975" y="41"/>
                  <a:pt x="971" y="41"/>
                  <a:pt x="972" y="36"/>
                </a:cubicBezTo>
                <a:cubicBezTo>
                  <a:pt x="973" y="29"/>
                  <a:pt x="990" y="31"/>
                  <a:pt x="995" y="31"/>
                </a:cubicBezTo>
                <a:cubicBezTo>
                  <a:pt x="1007" y="31"/>
                  <a:pt x="1017" y="31"/>
                  <a:pt x="1029" y="33"/>
                </a:cubicBezTo>
                <a:cubicBezTo>
                  <a:pt x="1036" y="34"/>
                  <a:pt x="1048" y="36"/>
                  <a:pt x="1050" y="26"/>
                </a:cubicBezTo>
                <a:cubicBezTo>
                  <a:pt x="1046" y="23"/>
                  <a:pt x="1039" y="24"/>
                  <a:pt x="1035" y="23"/>
                </a:cubicBezTo>
                <a:cubicBezTo>
                  <a:pt x="1032" y="21"/>
                  <a:pt x="1031" y="18"/>
                  <a:pt x="1027" y="18"/>
                </a:cubicBezTo>
                <a:cubicBezTo>
                  <a:pt x="1025" y="18"/>
                  <a:pt x="1022" y="21"/>
                  <a:pt x="1019" y="21"/>
                </a:cubicBezTo>
                <a:cubicBezTo>
                  <a:pt x="1016" y="18"/>
                  <a:pt x="1016" y="15"/>
                  <a:pt x="1019" y="13"/>
                </a:cubicBezTo>
                <a:cubicBezTo>
                  <a:pt x="1018" y="12"/>
                  <a:pt x="1018" y="11"/>
                  <a:pt x="1018" y="10"/>
                </a:cubicBezTo>
                <a:cubicBezTo>
                  <a:pt x="1011" y="8"/>
                  <a:pt x="1006" y="21"/>
                  <a:pt x="999" y="22"/>
                </a:cubicBezTo>
                <a:cubicBezTo>
                  <a:pt x="993" y="22"/>
                  <a:pt x="986" y="18"/>
                  <a:pt x="984" y="13"/>
                </a:cubicBezTo>
                <a:cubicBezTo>
                  <a:pt x="990" y="11"/>
                  <a:pt x="993" y="17"/>
                  <a:pt x="999" y="16"/>
                </a:cubicBezTo>
                <a:cubicBezTo>
                  <a:pt x="1000" y="16"/>
                  <a:pt x="1011" y="8"/>
                  <a:pt x="1011" y="8"/>
                </a:cubicBezTo>
                <a:cubicBezTo>
                  <a:pt x="1012" y="3"/>
                  <a:pt x="979" y="3"/>
                  <a:pt x="974" y="2"/>
                </a:cubicBezTo>
                <a:cubicBezTo>
                  <a:pt x="967" y="1"/>
                  <a:pt x="963" y="2"/>
                  <a:pt x="957" y="2"/>
                </a:cubicBezTo>
                <a:cubicBezTo>
                  <a:pt x="949" y="2"/>
                  <a:pt x="941" y="0"/>
                  <a:pt x="933" y="1"/>
                </a:cubicBezTo>
                <a:cubicBezTo>
                  <a:pt x="931" y="1"/>
                  <a:pt x="916" y="4"/>
                  <a:pt x="915" y="5"/>
                </a:cubicBezTo>
                <a:cubicBezTo>
                  <a:pt x="908" y="10"/>
                  <a:pt x="920" y="15"/>
                  <a:pt x="921" y="19"/>
                </a:cubicBezTo>
                <a:cubicBezTo>
                  <a:pt x="917" y="19"/>
                  <a:pt x="914" y="17"/>
                  <a:pt x="910" y="16"/>
                </a:cubicBezTo>
                <a:cubicBezTo>
                  <a:pt x="905" y="13"/>
                  <a:pt x="901" y="12"/>
                  <a:pt x="895" y="11"/>
                </a:cubicBezTo>
                <a:cubicBezTo>
                  <a:pt x="890" y="10"/>
                  <a:pt x="889" y="7"/>
                  <a:pt x="883" y="9"/>
                </a:cubicBezTo>
                <a:cubicBezTo>
                  <a:pt x="881" y="9"/>
                  <a:pt x="879" y="13"/>
                  <a:pt x="877" y="13"/>
                </a:cubicBezTo>
                <a:cubicBezTo>
                  <a:pt x="875" y="14"/>
                  <a:pt x="871" y="13"/>
                  <a:pt x="869" y="13"/>
                </a:cubicBezTo>
                <a:cubicBezTo>
                  <a:pt x="869" y="19"/>
                  <a:pt x="874" y="22"/>
                  <a:pt x="873" y="29"/>
                </a:cubicBezTo>
                <a:cubicBezTo>
                  <a:pt x="870" y="28"/>
                  <a:pt x="860" y="25"/>
                  <a:pt x="861" y="31"/>
                </a:cubicBezTo>
                <a:cubicBezTo>
                  <a:pt x="860" y="31"/>
                  <a:pt x="870" y="42"/>
                  <a:pt x="869" y="42"/>
                </a:cubicBezTo>
                <a:cubicBezTo>
                  <a:pt x="872" y="44"/>
                  <a:pt x="880" y="42"/>
                  <a:pt x="881" y="48"/>
                </a:cubicBezTo>
                <a:cubicBezTo>
                  <a:pt x="881" y="55"/>
                  <a:pt x="868" y="53"/>
                  <a:pt x="865" y="51"/>
                </a:cubicBezTo>
                <a:cubicBezTo>
                  <a:pt x="865" y="50"/>
                  <a:pt x="862" y="44"/>
                  <a:pt x="861" y="42"/>
                </a:cubicBezTo>
                <a:cubicBezTo>
                  <a:pt x="858" y="40"/>
                  <a:pt x="856" y="38"/>
                  <a:pt x="853" y="36"/>
                </a:cubicBezTo>
                <a:cubicBezTo>
                  <a:pt x="849" y="35"/>
                  <a:pt x="842" y="31"/>
                  <a:pt x="837" y="30"/>
                </a:cubicBezTo>
                <a:cubicBezTo>
                  <a:pt x="830" y="29"/>
                  <a:pt x="830" y="31"/>
                  <a:pt x="831" y="37"/>
                </a:cubicBezTo>
                <a:cubicBezTo>
                  <a:pt x="832" y="40"/>
                  <a:pt x="834" y="39"/>
                  <a:pt x="834" y="43"/>
                </a:cubicBezTo>
                <a:cubicBezTo>
                  <a:pt x="833" y="45"/>
                  <a:pt x="829" y="46"/>
                  <a:pt x="828" y="49"/>
                </a:cubicBezTo>
                <a:cubicBezTo>
                  <a:pt x="822" y="48"/>
                  <a:pt x="823" y="40"/>
                  <a:pt x="820" y="36"/>
                </a:cubicBezTo>
                <a:cubicBezTo>
                  <a:pt x="817" y="32"/>
                  <a:pt x="809" y="28"/>
                  <a:pt x="804" y="28"/>
                </a:cubicBezTo>
                <a:cubicBezTo>
                  <a:pt x="798" y="29"/>
                  <a:pt x="796" y="35"/>
                  <a:pt x="791" y="37"/>
                </a:cubicBezTo>
                <a:cubicBezTo>
                  <a:pt x="784" y="40"/>
                  <a:pt x="779" y="35"/>
                  <a:pt x="770" y="36"/>
                </a:cubicBezTo>
                <a:cubicBezTo>
                  <a:pt x="762" y="43"/>
                  <a:pt x="774" y="46"/>
                  <a:pt x="776" y="53"/>
                </a:cubicBezTo>
                <a:cubicBezTo>
                  <a:pt x="770" y="53"/>
                  <a:pt x="766" y="47"/>
                  <a:pt x="760" y="48"/>
                </a:cubicBezTo>
                <a:cubicBezTo>
                  <a:pt x="752" y="49"/>
                  <a:pt x="759" y="50"/>
                  <a:pt x="759" y="54"/>
                </a:cubicBezTo>
                <a:cubicBezTo>
                  <a:pt x="756" y="64"/>
                  <a:pt x="749" y="59"/>
                  <a:pt x="742" y="57"/>
                </a:cubicBezTo>
                <a:cubicBezTo>
                  <a:pt x="741" y="61"/>
                  <a:pt x="742" y="64"/>
                  <a:pt x="741" y="68"/>
                </a:cubicBezTo>
                <a:cubicBezTo>
                  <a:pt x="737" y="70"/>
                  <a:pt x="737" y="66"/>
                  <a:pt x="734" y="66"/>
                </a:cubicBezTo>
                <a:cubicBezTo>
                  <a:pt x="730" y="65"/>
                  <a:pt x="729" y="66"/>
                  <a:pt x="726" y="67"/>
                </a:cubicBezTo>
                <a:cubicBezTo>
                  <a:pt x="720" y="69"/>
                  <a:pt x="710" y="70"/>
                  <a:pt x="711" y="78"/>
                </a:cubicBezTo>
                <a:cubicBezTo>
                  <a:pt x="714" y="79"/>
                  <a:pt x="719" y="79"/>
                  <a:pt x="723" y="79"/>
                </a:cubicBezTo>
                <a:cubicBezTo>
                  <a:pt x="723" y="77"/>
                  <a:pt x="727" y="74"/>
                  <a:pt x="730" y="75"/>
                </a:cubicBezTo>
                <a:cubicBezTo>
                  <a:pt x="735" y="78"/>
                  <a:pt x="729" y="80"/>
                  <a:pt x="729" y="83"/>
                </a:cubicBezTo>
                <a:cubicBezTo>
                  <a:pt x="730" y="88"/>
                  <a:pt x="735" y="85"/>
                  <a:pt x="731" y="91"/>
                </a:cubicBezTo>
                <a:cubicBezTo>
                  <a:pt x="728" y="96"/>
                  <a:pt x="719" y="93"/>
                  <a:pt x="718" y="99"/>
                </a:cubicBezTo>
                <a:cubicBezTo>
                  <a:pt x="707" y="101"/>
                  <a:pt x="698" y="106"/>
                  <a:pt x="687" y="105"/>
                </a:cubicBezTo>
                <a:cubicBezTo>
                  <a:pt x="680" y="104"/>
                  <a:pt x="682" y="103"/>
                  <a:pt x="677" y="108"/>
                </a:cubicBezTo>
                <a:cubicBezTo>
                  <a:pt x="674" y="110"/>
                  <a:pt x="671" y="114"/>
                  <a:pt x="671" y="118"/>
                </a:cubicBezTo>
                <a:cubicBezTo>
                  <a:pt x="673" y="119"/>
                  <a:pt x="676" y="120"/>
                  <a:pt x="679" y="120"/>
                </a:cubicBezTo>
                <a:cubicBezTo>
                  <a:pt x="680" y="133"/>
                  <a:pt x="709" y="124"/>
                  <a:pt x="714" y="124"/>
                </a:cubicBezTo>
                <a:cubicBezTo>
                  <a:pt x="715" y="125"/>
                  <a:pt x="715" y="127"/>
                  <a:pt x="715" y="127"/>
                </a:cubicBezTo>
                <a:cubicBezTo>
                  <a:pt x="716" y="127"/>
                  <a:pt x="718" y="128"/>
                  <a:pt x="719" y="128"/>
                </a:cubicBezTo>
                <a:cubicBezTo>
                  <a:pt x="720" y="129"/>
                  <a:pt x="720" y="132"/>
                  <a:pt x="719" y="133"/>
                </a:cubicBezTo>
                <a:cubicBezTo>
                  <a:pt x="712" y="133"/>
                  <a:pt x="700" y="134"/>
                  <a:pt x="695" y="133"/>
                </a:cubicBezTo>
                <a:cubicBezTo>
                  <a:pt x="695" y="133"/>
                  <a:pt x="691" y="131"/>
                  <a:pt x="690" y="134"/>
                </a:cubicBezTo>
                <a:cubicBezTo>
                  <a:pt x="688" y="139"/>
                  <a:pt x="691" y="137"/>
                  <a:pt x="693" y="140"/>
                </a:cubicBezTo>
                <a:cubicBezTo>
                  <a:pt x="698" y="144"/>
                  <a:pt x="704" y="143"/>
                  <a:pt x="710" y="142"/>
                </a:cubicBezTo>
                <a:cubicBezTo>
                  <a:pt x="709" y="145"/>
                  <a:pt x="706" y="147"/>
                  <a:pt x="703" y="147"/>
                </a:cubicBezTo>
                <a:cubicBezTo>
                  <a:pt x="703" y="149"/>
                  <a:pt x="703" y="151"/>
                  <a:pt x="703" y="152"/>
                </a:cubicBezTo>
                <a:cubicBezTo>
                  <a:pt x="713" y="152"/>
                  <a:pt x="713" y="158"/>
                  <a:pt x="723" y="154"/>
                </a:cubicBezTo>
                <a:cubicBezTo>
                  <a:pt x="732" y="151"/>
                  <a:pt x="739" y="148"/>
                  <a:pt x="749" y="148"/>
                </a:cubicBezTo>
                <a:moveTo>
                  <a:pt x="1046" y="311"/>
                </a:moveTo>
                <a:cubicBezTo>
                  <a:pt x="1044" y="308"/>
                  <a:pt x="1038" y="300"/>
                  <a:pt x="1038" y="295"/>
                </a:cubicBezTo>
                <a:cubicBezTo>
                  <a:pt x="1037" y="295"/>
                  <a:pt x="1035" y="295"/>
                  <a:pt x="1033" y="295"/>
                </a:cubicBezTo>
                <a:cubicBezTo>
                  <a:pt x="1033" y="302"/>
                  <a:pt x="1040" y="304"/>
                  <a:pt x="1032" y="305"/>
                </a:cubicBezTo>
                <a:cubicBezTo>
                  <a:pt x="1031" y="305"/>
                  <a:pt x="1024" y="297"/>
                  <a:pt x="1026" y="307"/>
                </a:cubicBezTo>
                <a:cubicBezTo>
                  <a:pt x="1024" y="309"/>
                  <a:pt x="1025" y="309"/>
                  <a:pt x="1023" y="311"/>
                </a:cubicBezTo>
                <a:cubicBezTo>
                  <a:pt x="1027" y="311"/>
                  <a:pt x="1044" y="307"/>
                  <a:pt x="1040" y="314"/>
                </a:cubicBezTo>
                <a:cubicBezTo>
                  <a:pt x="1038" y="318"/>
                  <a:pt x="1019" y="312"/>
                  <a:pt x="1026" y="322"/>
                </a:cubicBezTo>
                <a:cubicBezTo>
                  <a:pt x="1030" y="321"/>
                  <a:pt x="1033" y="321"/>
                  <a:pt x="1037" y="322"/>
                </a:cubicBezTo>
                <a:cubicBezTo>
                  <a:pt x="1041" y="329"/>
                  <a:pt x="1028" y="334"/>
                  <a:pt x="1042" y="334"/>
                </a:cubicBezTo>
                <a:cubicBezTo>
                  <a:pt x="1047" y="335"/>
                  <a:pt x="1050" y="332"/>
                  <a:pt x="1056" y="336"/>
                </a:cubicBezTo>
                <a:cubicBezTo>
                  <a:pt x="1059" y="339"/>
                  <a:pt x="1058" y="346"/>
                  <a:pt x="1066" y="343"/>
                </a:cubicBezTo>
                <a:cubicBezTo>
                  <a:pt x="1069" y="341"/>
                  <a:pt x="1068" y="338"/>
                  <a:pt x="1071" y="336"/>
                </a:cubicBezTo>
                <a:cubicBezTo>
                  <a:pt x="1072" y="334"/>
                  <a:pt x="1077" y="333"/>
                  <a:pt x="1079" y="332"/>
                </a:cubicBezTo>
                <a:cubicBezTo>
                  <a:pt x="1083" y="329"/>
                  <a:pt x="1090" y="326"/>
                  <a:pt x="1091" y="321"/>
                </a:cubicBezTo>
                <a:cubicBezTo>
                  <a:pt x="1097" y="324"/>
                  <a:pt x="1103" y="314"/>
                  <a:pt x="1100" y="309"/>
                </a:cubicBezTo>
                <a:cubicBezTo>
                  <a:pt x="1098" y="307"/>
                  <a:pt x="1091" y="309"/>
                  <a:pt x="1090" y="306"/>
                </a:cubicBezTo>
                <a:cubicBezTo>
                  <a:pt x="1088" y="304"/>
                  <a:pt x="1091" y="299"/>
                  <a:pt x="1091" y="296"/>
                </a:cubicBezTo>
                <a:cubicBezTo>
                  <a:pt x="1085" y="298"/>
                  <a:pt x="1079" y="290"/>
                  <a:pt x="1078" y="299"/>
                </a:cubicBezTo>
                <a:cubicBezTo>
                  <a:pt x="1074" y="299"/>
                  <a:pt x="1071" y="301"/>
                  <a:pt x="1067" y="300"/>
                </a:cubicBezTo>
                <a:cubicBezTo>
                  <a:pt x="1068" y="302"/>
                  <a:pt x="1066" y="305"/>
                  <a:pt x="1066" y="306"/>
                </a:cubicBezTo>
                <a:cubicBezTo>
                  <a:pt x="1064" y="299"/>
                  <a:pt x="1053" y="304"/>
                  <a:pt x="1050" y="308"/>
                </a:cubicBezTo>
                <a:moveTo>
                  <a:pt x="1139" y="447"/>
                </a:moveTo>
                <a:cubicBezTo>
                  <a:pt x="1135" y="448"/>
                  <a:pt x="1128" y="449"/>
                  <a:pt x="1127" y="454"/>
                </a:cubicBezTo>
                <a:cubicBezTo>
                  <a:pt x="1126" y="454"/>
                  <a:pt x="1125" y="454"/>
                  <a:pt x="1125" y="454"/>
                </a:cubicBezTo>
                <a:cubicBezTo>
                  <a:pt x="1126" y="456"/>
                  <a:pt x="1129" y="458"/>
                  <a:pt x="1129" y="461"/>
                </a:cubicBezTo>
                <a:cubicBezTo>
                  <a:pt x="1131" y="461"/>
                  <a:pt x="1133" y="462"/>
                  <a:pt x="1135" y="462"/>
                </a:cubicBezTo>
                <a:cubicBezTo>
                  <a:pt x="1135" y="465"/>
                  <a:pt x="1129" y="473"/>
                  <a:pt x="1125" y="472"/>
                </a:cubicBezTo>
                <a:cubicBezTo>
                  <a:pt x="1125" y="473"/>
                  <a:pt x="1125" y="475"/>
                  <a:pt x="1125" y="475"/>
                </a:cubicBezTo>
                <a:cubicBezTo>
                  <a:pt x="1127" y="476"/>
                  <a:pt x="1128" y="477"/>
                  <a:pt x="1129" y="477"/>
                </a:cubicBezTo>
                <a:cubicBezTo>
                  <a:pt x="1128" y="478"/>
                  <a:pt x="1127" y="481"/>
                  <a:pt x="1126" y="482"/>
                </a:cubicBezTo>
                <a:cubicBezTo>
                  <a:pt x="1133" y="487"/>
                  <a:pt x="1133" y="479"/>
                  <a:pt x="1137" y="477"/>
                </a:cubicBezTo>
                <a:cubicBezTo>
                  <a:pt x="1141" y="475"/>
                  <a:pt x="1147" y="477"/>
                  <a:pt x="1147" y="471"/>
                </a:cubicBezTo>
                <a:cubicBezTo>
                  <a:pt x="1156" y="473"/>
                  <a:pt x="1154" y="467"/>
                  <a:pt x="1153" y="463"/>
                </a:cubicBezTo>
                <a:cubicBezTo>
                  <a:pt x="1153" y="460"/>
                  <a:pt x="1152" y="458"/>
                  <a:pt x="1152" y="455"/>
                </a:cubicBezTo>
                <a:cubicBezTo>
                  <a:pt x="1152" y="453"/>
                  <a:pt x="1154" y="450"/>
                  <a:pt x="1154" y="450"/>
                </a:cubicBezTo>
                <a:cubicBezTo>
                  <a:pt x="1154" y="443"/>
                  <a:pt x="1153" y="439"/>
                  <a:pt x="1145" y="436"/>
                </a:cubicBezTo>
                <a:cubicBezTo>
                  <a:pt x="1138" y="434"/>
                  <a:pt x="1133" y="438"/>
                  <a:pt x="1137" y="445"/>
                </a:cubicBezTo>
                <a:cubicBezTo>
                  <a:pt x="1136" y="446"/>
                  <a:pt x="1136" y="446"/>
                  <a:pt x="1135" y="447"/>
                </a:cubicBezTo>
                <a:moveTo>
                  <a:pt x="650" y="773"/>
                </a:moveTo>
                <a:cubicBezTo>
                  <a:pt x="646" y="771"/>
                  <a:pt x="644" y="772"/>
                  <a:pt x="641" y="772"/>
                </a:cubicBezTo>
                <a:cubicBezTo>
                  <a:pt x="641" y="769"/>
                  <a:pt x="638" y="769"/>
                  <a:pt x="636" y="769"/>
                </a:cubicBezTo>
                <a:cubicBezTo>
                  <a:pt x="630" y="769"/>
                  <a:pt x="632" y="769"/>
                  <a:pt x="629" y="765"/>
                </a:cubicBezTo>
                <a:cubicBezTo>
                  <a:pt x="627" y="762"/>
                  <a:pt x="625" y="762"/>
                  <a:pt x="622" y="762"/>
                </a:cubicBezTo>
                <a:cubicBezTo>
                  <a:pt x="619" y="762"/>
                  <a:pt x="618" y="761"/>
                  <a:pt x="615" y="760"/>
                </a:cubicBezTo>
                <a:cubicBezTo>
                  <a:pt x="613" y="759"/>
                  <a:pt x="611" y="761"/>
                  <a:pt x="609" y="761"/>
                </a:cubicBezTo>
                <a:cubicBezTo>
                  <a:pt x="605" y="762"/>
                  <a:pt x="602" y="760"/>
                  <a:pt x="599" y="760"/>
                </a:cubicBezTo>
                <a:cubicBezTo>
                  <a:pt x="593" y="761"/>
                  <a:pt x="594" y="769"/>
                  <a:pt x="595" y="774"/>
                </a:cubicBezTo>
                <a:cubicBezTo>
                  <a:pt x="598" y="774"/>
                  <a:pt x="599" y="772"/>
                  <a:pt x="601" y="771"/>
                </a:cubicBezTo>
                <a:cubicBezTo>
                  <a:pt x="604" y="770"/>
                  <a:pt x="611" y="766"/>
                  <a:pt x="613" y="767"/>
                </a:cubicBezTo>
                <a:cubicBezTo>
                  <a:pt x="616" y="768"/>
                  <a:pt x="616" y="773"/>
                  <a:pt x="620" y="774"/>
                </a:cubicBezTo>
                <a:cubicBezTo>
                  <a:pt x="626" y="777"/>
                  <a:pt x="631" y="774"/>
                  <a:pt x="636" y="778"/>
                </a:cubicBezTo>
                <a:cubicBezTo>
                  <a:pt x="638" y="781"/>
                  <a:pt x="638" y="781"/>
                  <a:pt x="641" y="782"/>
                </a:cubicBezTo>
                <a:cubicBezTo>
                  <a:pt x="644" y="782"/>
                  <a:pt x="647" y="782"/>
                  <a:pt x="650" y="782"/>
                </a:cubicBezTo>
                <a:cubicBezTo>
                  <a:pt x="651" y="787"/>
                  <a:pt x="643" y="787"/>
                  <a:pt x="642" y="790"/>
                </a:cubicBezTo>
                <a:cubicBezTo>
                  <a:pt x="641" y="794"/>
                  <a:pt x="653" y="793"/>
                  <a:pt x="656" y="792"/>
                </a:cubicBezTo>
                <a:cubicBezTo>
                  <a:pt x="656" y="792"/>
                  <a:pt x="657" y="791"/>
                  <a:pt x="657" y="791"/>
                </a:cubicBezTo>
                <a:cubicBezTo>
                  <a:pt x="661" y="789"/>
                  <a:pt x="666" y="789"/>
                  <a:pt x="669" y="790"/>
                </a:cubicBezTo>
                <a:cubicBezTo>
                  <a:pt x="673" y="790"/>
                  <a:pt x="680" y="790"/>
                  <a:pt x="681" y="794"/>
                </a:cubicBezTo>
                <a:cubicBezTo>
                  <a:pt x="684" y="801"/>
                  <a:pt x="675" y="800"/>
                  <a:pt x="672" y="800"/>
                </a:cubicBezTo>
                <a:cubicBezTo>
                  <a:pt x="667" y="800"/>
                  <a:pt x="663" y="803"/>
                  <a:pt x="670" y="804"/>
                </a:cubicBezTo>
                <a:cubicBezTo>
                  <a:pt x="675" y="804"/>
                  <a:pt x="679" y="804"/>
                  <a:pt x="684" y="806"/>
                </a:cubicBezTo>
                <a:cubicBezTo>
                  <a:pt x="685" y="807"/>
                  <a:pt x="686" y="808"/>
                  <a:pt x="688" y="808"/>
                </a:cubicBezTo>
                <a:cubicBezTo>
                  <a:pt x="692" y="808"/>
                  <a:pt x="691" y="803"/>
                  <a:pt x="694" y="801"/>
                </a:cubicBezTo>
                <a:cubicBezTo>
                  <a:pt x="698" y="800"/>
                  <a:pt x="703" y="802"/>
                  <a:pt x="706" y="802"/>
                </a:cubicBezTo>
                <a:cubicBezTo>
                  <a:pt x="708" y="802"/>
                  <a:pt x="709" y="802"/>
                  <a:pt x="711" y="802"/>
                </a:cubicBezTo>
                <a:cubicBezTo>
                  <a:pt x="712" y="803"/>
                  <a:pt x="713" y="804"/>
                  <a:pt x="714" y="805"/>
                </a:cubicBezTo>
                <a:cubicBezTo>
                  <a:pt x="717" y="806"/>
                  <a:pt x="719" y="805"/>
                  <a:pt x="722" y="805"/>
                </a:cubicBezTo>
                <a:cubicBezTo>
                  <a:pt x="726" y="806"/>
                  <a:pt x="728" y="807"/>
                  <a:pt x="732" y="807"/>
                </a:cubicBezTo>
                <a:cubicBezTo>
                  <a:pt x="732" y="805"/>
                  <a:pt x="733" y="803"/>
                  <a:pt x="733" y="801"/>
                </a:cubicBezTo>
                <a:cubicBezTo>
                  <a:pt x="729" y="800"/>
                  <a:pt x="726" y="802"/>
                  <a:pt x="722" y="803"/>
                </a:cubicBezTo>
                <a:cubicBezTo>
                  <a:pt x="719" y="804"/>
                  <a:pt x="717" y="803"/>
                  <a:pt x="715" y="801"/>
                </a:cubicBezTo>
                <a:cubicBezTo>
                  <a:pt x="711" y="799"/>
                  <a:pt x="707" y="798"/>
                  <a:pt x="704" y="795"/>
                </a:cubicBezTo>
                <a:cubicBezTo>
                  <a:pt x="703" y="794"/>
                  <a:pt x="702" y="792"/>
                  <a:pt x="701" y="791"/>
                </a:cubicBezTo>
                <a:cubicBezTo>
                  <a:pt x="698" y="789"/>
                  <a:pt x="693" y="788"/>
                  <a:pt x="689" y="788"/>
                </a:cubicBezTo>
                <a:cubicBezTo>
                  <a:pt x="685" y="789"/>
                  <a:pt x="683" y="788"/>
                  <a:pt x="679" y="787"/>
                </a:cubicBezTo>
                <a:cubicBezTo>
                  <a:pt x="675" y="786"/>
                  <a:pt x="672" y="787"/>
                  <a:pt x="668" y="785"/>
                </a:cubicBezTo>
                <a:cubicBezTo>
                  <a:pt x="665" y="783"/>
                  <a:pt x="663" y="781"/>
                  <a:pt x="660" y="779"/>
                </a:cubicBezTo>
                <a:cubicBezTo>
                  <a:pt x="660" y="779"/>
                  <a:pt x="658" y="777"/>
                  <a:pt x="657" y="776"/>
                </a:cubicBezTo>
                <a:cubicBezTo>
                  <a:pt x="655" y="776"/>
                  <a:pt x="654" y="778"/>
                  <a:pt x="651" y="776"/>
                </a:cubicBezTo>
                <a:moveTo>
                  <a:pt x="703" y="1114"/>
                </a:moveTo>
                <a:cubicBezTo>
                  <a:pt x="699" y="1121"/>
                  <a:pt x="702" y="1139"/>
                  <a:pt x="701" y="1148"/>
                </a:cubicBezTo>
                <a:cubicBezTo>
                  <a:pt x="699" y="1159"/>
                  <a:pt x="703" y="1173"/>
                  <a:pt x="701" y="1183"/>
                </a:cubicBezTo>
                <a:cubicBezTo>
                  <a:pt x="698" y="1194"/>
                  <a:pt x="688" y="1204"/>
                  <a:pt x="688" y="1216"/>
                </a:cubicBezTo>
                <a:cubicBezTo>
                  <a:pt x="688" y="1221"/>
                  <a:pt x="691" y="1224"/>
                  <a:pt x="692" y="1227"/>
                </a:cubicBezTo>
                <a:cubicBezTo>
                  <a:pt x="693" y="1234"/>
                  <a:pt x="691" y="1238"/>
                  <a:pt x="689" y="1244"/>
                </a:cubicBezTo>
                <a:cubicBezTo>
                  <a:pt x="686" y="1251"/>
                  <a:pt x="687" y="1262"/>
                  <a:pt x="683" y="1269"/>
                </a:cubicBezTo>
                <a:cubicBezTo>
                  <a:pt x="680" y="1275"/>
                  <a:pt x="674" y="1276"/>
                  <a:pt x="674" y="1283"/>
                </a:cubicBezTo>
                <a:cubicBezTo>
                  <a:pt x="675" y="1289"/>
                  <a:pt x="679" y="1294"/>
                  <a:pt x="680" y="1300"/>
                </a:cubicBezTo>
                <a:cubicBezTo>
                  <a:pt x="680" y="1306"/>
                  <a:pt x="677" y="1311"/>
                  <a:pt x="678" y="1317"/>
                </a:cubicBezTo>
                <a:cubicBezTo>
                  <a:pt x="679" y="1325"/>
                  <a:pt x="680" y="1321"/>
                  <a:pt x="683" y="1325"/>
                </a:cubicBezTo>
                <a:cubicBezTo>
                  <a:pt x="693" y="1337"/>
                  <a:pt x="682" y="1340"/>
                  <a:pt x="681" y="1351"/>
                </a:cubicBezTo>
                <a:cubicBezTo>
                  <a:pt x="681" y="1354"/>
                  <a:pt x="683" y="1356"/>
                  <a:pt x="685" y="1357"/>
                </a:cubicBezTo>
                <a:cubicBezTo>
                  <a:pt x="682" y="1363"/>
                  <a:pt x="679" y="1367"/>
                  <a:pt x="677" y="1372"/>
                </a:cubicBezTo>
                <a:cubicBezTo>
                  <a:pt x="674" y="1372"/>
                  <a:pt x="673" y="1372"/>
                  <a:pt x="671" y="1370"/>
                </a:cubicBezTo>
                <a:cubicBezTo>
                  <a:pt x="665" y="1373"/>
                  <a:pt x="663" y="1387"/>
                  <a:pt x="674" y="1385"/>
                </a:cubicBezTo>
                <a:cubicBezTo>
                  <a:pt x="673" y="1392"/>
                  <a:pt x="668" y="1396"/>
                  <a:pt x="670" y="1403"/>
                </a:cubicBezTo>
                <a:cubicBezTo>
                  <a:pt x="671" y="1407"/>
                  <a:pt x="675" y="1409"/>
                  <a:pt x="676" y="1414"/>
                </a:cubicBezTo>
                <a:cubicBezTo>
                  <a:pt x="677" y="1420"/>
                  <a:pt x="673" y="1443"/>
                  <a:pt x="684" y="1438"/>
                </a:cubicBezTo>
                <a:cubicBezTo>
                  <a:pt x="684" y="1441"/>
                  <a:pt x="676" y="1452"/>
                  <a:pt x="685" y="1450"/>
                </a:cubicBezTo>
                <a:cubicBezTo>
                  <a:pt x="685" y="1448"/>
                  <a:pt x="685" y="1447"/>
                  <a:pt x="685" y="1445"/>
                </a:cubicBezTo>
                <a:cubicBezTo>
                  <a:pt x="688" y="1446"/>
                  <a:pt x="696" y="1452"/>
                  <a:pt x="696" y="1455"/>
                </a:cubicBezTo>
                <a:cubicBezTo>
                  <a:pt x="696" y="1459"/>
                  <a:pt x="689" y="1461"/>
                  <a:pt x="688" y="1466"/>
                </a:cubicBezTo>
                <a:cubicBezTo>
                  <a:pt x="695" y="1468"/>
                  <a:pt x="698" y="1465"/>
                  <a:pt x="704" y="1464"/>
                </a:cubicBezTo>
                <a:cubicBezTo>
                  <a:pt x="710" y="1463"/>
                  <a:pt x="715" y="1466"/>
                  <a:pt x="723" y="1468"/>
                </a:cubicBezTo>
                <a:cubicBezTo>
                  <a:pt x="730" y="1470"/>
                  <a:pt x="749" y="1467"/>
                  <a:pt x="735" y="1459"/>
                </a:cubicBezTo>
                <a:cubicBezTo>
                  <a:pt x="730" y="1456"/>
                  <a:pt x="727" y="1459"/>
                  <a:pt x="723" y="1455"/>
                </a:cubicBezTo>
                <a:cubicBezTo>
                  <a:pt x="720" y="1452"/>
                  <a:pt x="722" y="1445"/>
                  <a:pt x="717" y="1444"/>
                </a:cubicBezTo>
                <a:cubicBezTo>
                  <a:pt x="712" y="1442"/>
                  <a:pt x="711" y="1448"/>
                  <a:pt x="708" y="1447"/>
                </a:cubicBezTo>
                <a:cubicBezTo>
                  <a:pt x="704" y="1447"/>
                  <a:pt x="702" y="1443"/>
                  <a:pt x="699" y="1440"/>
                </a:cubicBezTo>
                <a:cubicBezTo>
                  <a:pt x="703" y="1433"/>
                  <a:pt x="719" y="1440"/>
                  <a:pt x="719" y="1430"/>
                </a:cubicBezTo>
                <a:cubicBezTo>
                  <a:pt x="718" y="1429"/>
                  <a:pt x="713" y="1425"/>
                  <a:pt x="712" y="1422"/>
                </a:cubicBezTo>
                <a:cubicBezTo>
                  <a:pt x="711" y="1414"/>
                  <a:pt x="716" y="1416"/>
                  <a:pt x="718" y="1412"/>
                </a:cubicBezTo>
                <a:cubicBezTo>
                  <a:pt x="720" y="1409"/>
                  <a:pt x="720" y="1406"/>
                  <a:pt x="722" y="1402"/>
                </a:cubicBezTo>
                <a:cubicBezTo>
                  <a:pt x="724" y="1398"/>
                  <a:pt x="729" y="1398"/>
                  <a:pt x="731" y="1395"/>
                </a:cubicBezTo>
                <a:cubicBezTo>
                  <a:pt x="741" y="1380"/>
                  <a:pt x="726" y="1380"/>
                  <a:pt x="715" y="1377"/>
                </a:cubicBezTo>
                <a:cubicBezTo>
                  <a:pt x="712" y="1364"/>
                  <a:pt x="729" y="1364"/>
                  <a:pt x="735" y="1360"/>
                </a:cubicBezTo>
                <a:cubicBezTo>
                  <a:pt x="742" y="1356"/>
                  <a:pt x="743" y="1344"/>
                  <a:pt x="743" y="1336"/>
                </a:cubicBezTo>
                <a:cubicBezTo>
                  <a:pt x="753" y="1334"/>
                  <a:pt x="729" y="1317"/>
                  <a:pt x="745" y="1316"/>
                </a:cubicBezTo>
                <a:cubicBezTo>
                  <a:pt x="752" y="1315"/>
                  <a:pt x="751" y="1324"/>
                  <a:pt x="757" y="1318"/>
                </a:cubicBezTo>
                <a:cubicBezTo>
                  <a:pt x="762" y="1313"/>
                  <a:pt x="757" y="1303"/>
                  <a:pt x="761" y="1298"/>
                </a:cubicBezTo>
                <a:cubicBezTo>
                  <a:pt x="767" y="1291"/>
                  <a:pt x="778" y="1298"/>
                  <a:pt x="784" y="1295"/>
                </a:cubicBezTo>
                <a:cubicBezTo>
                  <a:pt x="788" y="1294"/>
                  <a:pt x="792" y="1286"/>
                  <a:pt x="795" y="1281"/>
                </a:cubicBezTo>
                <a:cubicBezTo>
                  <a:pt x="799" y="1274"/>
                  <a:pt x="800" y="1278"/>
                  <a:pt x="795" y="1271"/>
                </a:cubicBezTo>
                <a:cubicBezTo>
                  <a:pt x="792" y="1266"/>
                  <a:pt x="787" y="1262"/>
                  <a:pt x="785" y="1257"/>
                </a:cubicBezTo>
                <a:cubicBezTo>
                  <a:pt x="784" y="1254"/>
                  <a:pt x="784" y="1252"/>
                  <a:pt x="783" y="1250"/>
                </a:cubicBezTo>
                <a:cubicBezTo>
                  <a:pt x="788" y="1247"/>
                  <a:pt x="787" y="1252"/>
                  <a:pt x="790" y="1254"/>
                </a:cubicBezTo>
                <a:cubicBezTo>
                  <a:pt x="796" y="1257"/>
                  <a:pt x="795" y="1255"/>
                  <a:pt x="800" y="1256"/>
                </a:cubicBezTo>
                <a:cubicBezTo>
                  <a:pt x="812" y="1258"/>
                  <a:pt x="814" y="1261"/>
                  <a:pt x="822" y="1251"/>
                </a:cubicBezTo>
                <a:cubicBezTo>
                  <a:pt x="824" y="1248"/>
                  <a:pt x="830" y="1243"/>
                  <a:pt x="831" y="1239"/>
                </a:cubicBezTo>
                <a:cubicBezTo>
                  <a:pt x="834" y="1232"/>
                  <a:pt x="831" y="1232"/>
                  <a:pt x="836" y="1227"/>
                </a:cubicBezTo>
                <a:cubicBezTo>
                  <a:pt x="841" y="1222"/>
                  <a:pt x="844" y="1223"/>
                  <a:pt x="846" y="1216"/>
                </a:cubicBezTo>
                <a:cubicBezTo>
                  <a:pt x="847" y="1212"/>
                  <a:pt x="846" y="1207"/>
                  <a:pt x="847" y="1203"/>
                </a:cubicBezTo>
                <a:cubicBezTo>
                  <a:pt x="849" y="1200"/>
                  <a:pt x="853" y="1198"/>
                  <a:pt x="855" y="1194"/>
                </a:cubicBezTo>
                <a:cubicBezTo>
                  <a:pt x="857" y="1188"/>
                  <a:pt x="852" y="1180"/>
                  <a:pt x="853" y="1175"/>
                </a:cubicBezTo>
                <a:cubicBezTo>
                  <a:pt x="855" y="1170"/>
                  <a:pt x="862" y="1165"/>
                  <a:pt x="866" y="1161"/>
                </a:cubicBezTo>
                <a:cubicBezTo>
                  <a:pt x="872" y="1157"/>
                  <a:pt x="872" y="1157"/>
                  <a:pt x="879" y="1155"/>
                </a:cubicBezTo>
                <a:cubicBezTo>
                  <a:pt x="883" y="1154"/>
                  <a:pt x="886" y="1153"/>
                  <a:pt x="890" y="1151"/>
                </a:cubicBezTo>
                <a:cubicBezTo>
                  <a:pt x="894" y="1150"/>
                  <a:pt x="901" y="1151"/>
                  <a:pt x="904" y="1150"/>
                </a:cubicBezTo>
                <a:cubicBezTo>
                  <a:pt x="914" y="1145"/>
                  <a:pt x="912" y="1128"/>
                  <a:pt x="914" y="1119"/>
                </a:cubicBezTo>
                <a:cubicBezTo>
                  <a:pt x="915" y="1116"/>
                  <a:pt x="919" y="1111"/>
                  <a:pt x="920" y="1107"/>
                </a:cubicBezTo>
                <a:cubicBezTo>
                  <a:pt x="922" y="1101"/>
                  <a:pt x="920" y="1095"/>
                  <a:pt x="921" y="1089"/>
                </a:cubicBezTo>
                <a:cubicBezTo>
                  <a:pt x="922" y="1085"/>
                  <a:pt x="925" y="1081"/>
                  <a:pt x="926" y="1077"/>
                </a:cubicBezTo>
                <a:cubicBezTo>
                  <a:pt x="928" y="1068"/>
                  <a:pt x="924" y="1066"/>
                  <a:pt x="929" y="1058"/>
                </a:cubicBezTo>
                <a:cubicBezTo>
                  <a:pt x="939" y="1043"/>
                  <a:pt x="960" y="1032"/>
                  <a:pt x="954" y="1009"/>
                </a:cubicBezTo>
                <a:cubicBezTo>
                  <a:pt x="952" y="1002"/>
                  <a:pt x="944" y="996"/>
                  <a:pt x="939" y="991"/>
                </a:cubicBezTo>
                <a:cubicBezTo>
                  <a:pt x="936" y="989"/>
                  <a:pt x="932" y="987"/>
                  <a:pt x="929" y="984"/>
                </a:cubicBezTo>
                <a:cubicBezTo>
                  <a:pt x="928" y="983"/>
                  <a:pt x="925" y="984"/>
                  <a:pt x="924" y="983"/>
                </a:cubicBezTo>
                <a:cubicBezTo>
                  <a:pt x="923" y="982"/>
                  <a:pt x="921" y="978"/>
                  <a:pt x="921" y="977"/>
                </a:cubicBezTo>
                <a:cubicBezTo>
                  <a:pt x="915" y="976"/>
                  <a:pt x="913" y="981"/>
                  <a:pt x="908" y="981"/>
                </a:cubicBezTo>
                <a:cubicBezTo>
                  <a:pt x="904" y="982"/>
                  <a:pt x="900" y="979"/>
                  <a:pt x="896" y="978"/>
                </a:cubicBezTo>
                <a:cubicBezTo>
                  <a:pt x="889" y="977"/>
                  <a:pt x="890" y="980"/>
                  <a:pt x="884" y="976"/>
                </a:cubicBezTo>
                <a:cubicBezTo>
                  <a:pt x="881" y="974"/>
                  <a:pt x="879" y="968"/>
                  <a:pt x="873" y="967"/>
                </a:cubicBezTo>
                <a:cubicBezTo>
                  <a:pt x="862" y="965"/>
                  <a:pt x="858" y="971"/>
                  <a:pt x="850" y="974"/>
                </a:cubicBezTo>
                <a:cubicBezTo>
                  <a:pt x="847" y="968"/>
                  <a:pt x="856" y="965"/>
                  <a:pt x="854" y="958"/>
                </a:cubicBezTo>
                <a:cubicBezTo>
                  <a:pt x="846" y="954"/>
                  <a:pt x="843" y="966"/>
                  <a:pt x="837" y="964"/>
                </a:cubicBezTo>
                <a:cubicBezTo>
                  <a:pt x="829" y="962"/>
                  <a:pt x="838" y="951"/>
                  <a:pt x="840" y="947"/>
                </a:cubicBezTo>
                <a:cubicBezTo>
                  <a:pt x="843" y="938"/>
                  <a:pt x="838" y="935"/>
                  <a:pt x="835" y="924"/>
                </a:cubicBezTo>
                <a:cubicBezTo>
                  <a:pt x="833" y="915"/>
                  <a:pt x="832" y="912"/>
                  <a:pt x="823" y="909"/>
                </a:cubicBezTo>
                <a:cubicBezTo>
                  <a:pt x="816" y="907"/>
                  <a:pt x="808" y="910"/>
                  <a:pt x="802" y="909"/>
                </a:cubicBezTo>
                <a:cubicBezTo>
                  <a:pt x="796" y="907"/>
                  <a:pt x="793" y="904"/>
                  <a:pt x="788" y="900"/>
                </a:cubicBezTo>
                <a:cubicBezTo>
                  <a:pt x="785" y="898"/>
                  <a:pt x="784" y="900"/>
                  <a:pt x="780" y="896"/>
                </a:cubicBezTo>
                <a:cubicBezTo>
                  <a:pt x="777" y="893"/>
                  <a:pt x="776" y="886"/>
                  <a:pt x="772" y="884"/>
                </a:cubicBezTo>
                <a:cubicBezTo>
                  <a:pt x="768" y="881"/>
                  <a:pt x="760" y="879"/>
                  <a:pt x="755" y="877"/>
                </a:cubicBezTo>
                <a:cubicBezTo>
                  <a:pt x="756" y="876"/>
                  <a:pt x="757" y="873"/>
                  <a:pt x="758" y="871"/>
                </a:cubicBezTo>
                <a:cubicBezTo>
                  <a:pt x="749" y="871"/>
                  <a:pt x="741" y="863"/>
                  <a:pt x="735" y="864"/>
                </a:cubicBezTo>
                <a:cubicBezTo>
                  <a:pt x="729" y="865"/>
                  <a:pt x="723" y="878"/>
                  <a:pt x="716" y="875"/>
                </a:cubicBezTo>
                <a:cubicBezTo>
                  <a:pt x="714" y="874"/>
                  <a:pt x="714" y="867"/>
                  <a:pt x="712" y="865"/>
                </a:cubicBezTo>
                <a:cubicBezTo>
                  <a:pt x="707" y="860"/>
                  <a:pt x="707" y="862"/>
                  <a:pt x="700" y="863"/>
                </a:cubicBezTo>
                <a:cubicBezTo>
                  <a:pt x="689" y="866"/>
                  <a:pt x="693" y="868"/>
                  <a:pt x="692" y="878"/>
                </a:cubicBezTo>
                <a:cubicBezTo>
                  <a:pt x="684" y="879"/>
                  <a:pt x="682" y="865"/>
                  <a:pt x="689" y="864"/>
                </a:cubicBezTo>
                <a:cubicBezTo>
                  <a:pt x="701" y="851"/>
                  <a:pt x="671" y="864"/>
                  <a:pt x="666" y="867"/>
                </a:cubicBezTo>
                <a:cubicBezTo>
                  <a:pt x="660" y="871"/>
                  <a:pt x="659" y="874"/>
                  <a:pt x="656" y="878"/>
                </a:cubicBezTo>
                <a:cubicBezTo>
                  <a:pt x="654" y="881"/>
                  <a:pt x="653" y="885"/>
                  <a:pt x="648" y="884"/>
                </a:cubicBezTo>
                <a:cubicBezTo>
                  <a:pt x="647" y="868"/>
                  <a:pt x="622" y="882"/>
                  <a:pt x="613" y="878"/>
                </a:cubicBezTo>
                <a:cubicBezTo>
                  <a:pt x="609" y="876"/>
                  <a:pt x="600" y="857"/>
                  <a:pt x="599" y="852"/>
                </a:cubicBezTo>
                <a:cubicBezTo>
                  <a:pt x="596" y="841"/>
                  <a:pt x="605" y="829"/>
                  <a:pt x="603" y="819"/>
                </a:cubicBezTo>
                <a:cubicBezTo>
                  <a:pt x="591" y="813"/>
                  <a:pt x="587" y="818"/>
                  <a:pt x="577" y="819"/>
                </a:cubicBezTo>
                <a:cubicBezTo>
                  <a:pt x="567" y="820"/>
                  <a:pt x="573" y="813"/>
                  <a:pt x="574" y="804"/>
                </a:cubicBezTo>
                <a:cubicBezTo>
                  <a:pt x="576" y="791"/>
                  <a:pt x="574" y="765"/>
                  <a:pt x="555" y="781"/>
                </a:cubicBezTo>
                <a:cubicBezTo>
                  <a:pt x="548" y="787"/>
                  <a:pt x="549" y="794"/>
                  <a:pt x="543" y="799"/>
                </a:cubicBezTo>
                <a:cubicBezTo>
                  <a:pt x="537" y="804"/>
                  <a:pt x="528" y="803"/>
                  <a:pt x="521" y="800"/>
                </a:cubicBezTo>
                <a:cubicBezTo>
                  <a:pt x="511" y="794"/>
                  <a:pt x="511" y="787"/>
                  <a:pt x="506" y="778"/>
                </a:cubicBezTo>
                <a:cubicBezTo>
                  <a:pt x="501" y="766"/>
                  <a:pt x="498" y="761"/>
                  <a:pt x="497" y="748"/>
                </a:cubicBezTo>
                <a:cubicBezTo>
                  <a:pt x="497" y="741"/>
                  <a:pt x="501" y="737"/>
                  <a:pt x="502" y="731"/>
                </a:cubicBezTo>
                <a:cubicBezTo>
                  <a:pt x="502" y="729"/>
                  <a:pt x="501" y="725"/>
                  <a:pt x="502" y="723"/>
                </a:cubicBezTo>
                <a:cubicBezTo>
                  <a:pt x="504" y="718"/>
                  <a:pt x="506" y="722"/>
                  <a:pt x="509" y="719"/>
                </a:cubicBezTo>
                <a:cubicBezTo>
                  <a:pt x="516" y="715"/>
                  <a:pt x="514" y="713"/>
                  <a:pt x="517" y="706"/>
                </a:cubicBezTo>
                <a:cubicBezTo>
                  <a:pt x="525" y="704"/>
                  <a:pt x="530" y="705"/>
                  <a:pt x="538" y="706"/>
                </a:cubicBezTo>
                <a:cubicBezTo>
                  <a:pt x="543" y="706"/>
                  <a:pt x="546" y="707"/>
                  <a:pt x="549" y="708"/>
                </a:cubicBezTo>
                <a:cubicBezTo>
                  <a:pt x="552" y="708"/>
                  <a:pt x="555" y="709"/>
                  <a:pt x="559" y="709"/>
                </a:cubicBezTo>
                <a:cubicBezTo>
                  <a:pt x="562" y="701"/>
                  <a:pt x="562" y="694"/>
                  <a:pt x="555" y="688"/>
                </a:cubicBezTo>
                <a:cubicBezTo>
                  <a:pt x="559" y="689"/>
                  <a:pt x="563" y="692"/>
                  <a:pt x="567" y="693"/>
                </a:cubicBezTo>
                <a:cubicBezTo>
                  <a:pt x="571" y="694"/>
                  <a:pt x="577" y="692"/>
                  <a:pt x="580" y="693"/>
                </a:cubicBezTo>
                <a:cubicBezTo>
                  <a:pt x="583" y="695"/>
                  <a:pt x="583" y="700"/>
                  <a:pt x="587" y="701"/>
                </a:cubicBezTo>
                <a:cubicBezTo>
                  <a:pt x="590" y="702"/>
                  <a:pt x="592" y="697"/>
                  <a:pt x="596" y="698"/>
                </a:cubicBezTo>
                <a:cubicBezTo>
                  <a:pt x="598" y="699"/>
                  <a:pt x="609" y="715"/>
                  <a:pt x="610" y="717"/>
                </a:cubicBezTo>
                <a:cubicBezTo>
                  <a:pt x="613" y="725"/>
                  <a:pt x="612" y="738"/>
                  <a:pt x="622" y="741"/>
                </a:cubicBezTo>
                <a:cubicBezTo>
                  <a:pt x="624" y="730"/>
                  <a:pt x="623" y="722"/>
                  <a:pt x="620" y="711"/>
                </a:cubicBezTo>
                <a:cubicBezTo>
                  <a:pt x="619" y="704"/>
                  <a:pt x="614" y="696"/>
                  <a:pt x="615" y="689"/>
                </a:cubicBezTo>
                <a:cubicBezTo>
                  <a:pt x="619" y="687"/>
                  <a:pt x="632" y="682"/>
                  <a:pt x="634" y="678"/>
                </a:cubicBezTo>
                <a:cubicBezTo>
                  <a:pt x="638" y="673"/>
                  <a:pt x="634" y="668"/>
                  <a:pt x="641" y="662"/>
                </a:cubicBezTo>
                <a:cubicBezTo>
                  <a:pt x="646" y="658"/>
                  <a:pt x="654" y="659"/>
                  <a:pt x="655" y="651"/>
                </a:cubicBezTo>
                <a:cubicBezTo>
                  <a:pt x="656" y="645"/>
                  <a:pt x="652" y="642"/>
                  <a:pt x="654" y="636"/>
                </a:cubicBezTo>
                <a:cubicBezTo>
                  <a:pt x="652" y="636"/>
                  <a:pt x="651" y="635"/>
                  <a:pt x="649" y="635"/>
                </a:cubicBezTo>
                <a:cubicBezTo>
                  <a:pt x="649" y="631"/>
                  <a:pt x="651" y="628"/>
                  <a:pt x="652" y="624"/>
                </a:cubicBezTo>
                <a:cubicBezTo>
                  <a:pt x="652" y="620"/>
                  <a:pt x="650" y="615"/>
                  <a:pt x="651" y="611"/>
                </a:cubicBezTo>
                <a:cubicBezTo>
                  <a:pt x="652" y="611"/>
                  <a:pt x="655" y="611"/>
                  <a:pt x="656" y="611"/>
                </a:cubicBezTo>
                <a:cubicBezTo>
                  <a:pt x="656" y="615"/>
                  <a:pt x="654" y="629"/>
                  <a:pt x="661" y="625"/>
                </a:cubicBezTo>
                <a:cubicBezTo>
                  <a:pt x="666" y="621"/>
                  <a:pt x="661" y="611"/>
                  <a:pt x="660" y="606"/>
                </a:cubicBezTo>
                <a:cubicBezTo>
                  <a:pt x="663" y="607"/>
                  <a:pt x="666" y="607"/>
                  <a:pt x="669" y="608"/>
                </a:cubicBezTo>
                <a:cubicBezTo>
                  <a:pt x="669" y="604"/>
                  <a:pt x="668" y="600"/>
                  <a:pt x="668" y="596"/>
                </a:cubicBezTo>
                <a:cubicBezTo>
                  <a:pt x="673" y="595"/>
                  <a:pt x="677" y="599"/>
                  <a:pt x="682" y="597"/>
                </a:cubicBezTo>
                <a:cubicBezTo>
                  <a:pt x="684" y="590"/>
                  <a:pt x="689" y="592"/>
                  <a:pt x="693" y="589"/>
                </a:cubicBezTo>
                <a:cubicBezTo>
                  <a:pt x="700" y="584"/>
                  <a:pt x="695" y="589"/>
                  <a:pt x="695" y="580"/>
                </a:cubicBezTo>
                <a:cubicBezTo>
                  <a:pt x="695" y="575"/>
                  <a:pt x="697" y="564"/>
                  <a:pt x="701" y="560"/>
                </a:cubicBezTo>
                <a:cubicBezTo>
                  <a:pt x="706" y="555"/>
                  <a:pt x="708" y="558"/>
                  <a:pt x="714" y="556"/>
                </a:cubicBezTo>
                <a:cubicBezTo>
                  <a:pt x="718" y="554"/>
                  <a:pt x="735" y="538"/>
                  <a:pt x="738" y="549"/>
                </a:cubicBezTo>
                <a:cubicBezTo>
                  <a:pt x="739" y="555"/>
                  <a:pt x="730" y="555"/>
                  <a:pt x="728" y="558"/>
                </a:cubicBezTo>
                <a:cubicBezTo>
                  <a:pt x="725" y="561"/>
                  <a:pt x="722" y="572"/>
                  <a:pt x="728" y="573"/>
                </a:cubicBezTo>
                <a:cubicBezTo>
                  <a:pt x="733" y="574"/>
                  <a:pt x="735" y="564"/>
                  <a:pt x="738" y="562"/>
                </a:cubicBezTo>
                <a:cubicBezTo>
                  <a:pt x="744" y="556"/>
                  <a:pt x="761" y="557"/>
                  <a:pt x="761" y="545"/>
                </a:cubicBezTo>
                <a:cubicBezTo>
                  <a:pt x="749" y="546"/>
                  <a:pt x="750" y="541"/>
                  <a:pt x="742" y="534"/>
                </a:cubicBezTo>
                <a:cubicBezTo>
                  <a:pt x="739" y="532"/>
                  <a:pt x="728" y="529"/>
                  <a:pt x="729" y="522"/>
                </a:cubicBezTo>
                <a:cubicBezTo>
                  <a:pt x="729" y="519"/>
                  <a:pt x="735" y="519"/>
                  <a:pt x="736" y="514"/>
                </a:cubicBezTo>
                <a:cubicBezTo>
                  <a:pt x="736" y="510"/>
                  <a:pt x="732" y="506"/>
                  <a:pt x="728" y="506"/>
                </a:cubicBezTo>
                <a:cubicBezTo>
                  <a:pt x="724" y="506"/>
                  <a:pt x="721" y="511"/>
                  <a:pt x="718" y="513"/>
                </a:cubicBezTo>
                <a:cubicBezTo>
                  <a:pt x="715" y="515"/>
                  <a:pt x="710" y="516"/>
                  <a:pt x="706" y="517"/>
                </a:cubicBezTo>
                <a:cubicBezTo>
                  <a:pt x="701" y="499"/>
                  <a:pt x="761" y="498"/>
                  <a:pt x="772" y="497"/>
                </a:cubicBezTo>
                <a:cubicBezTo>
                  <a:pt x="770" y="485"/>
                  <a:pt x="788" y="483"/>
                  <a:pt x="795" y="482"/>
                </a:cubicBezTo>
                <a:cubicBezTo>
                  <a:pt x="797" y="490"/>
                  <a:pt x="790" y="489"/>
                  <a:pt x="787" y="494"/>
                </a:cubicBezTo>
                <a:cubicBezTo>
                  <a:pt x="785" y="497"/>
                  <a:pt x="786" y="499"/>
                  <a:pt x="785" y="502"/>
                </a:cubicBezTo>
                <a:cubicBezTo>
                  <a:pt x="783" y="506"/>
                  <a:pt x="783" y="506"/>
                  <a:pt x="781" y="510"/>
                </a:cubicBezTo>
                <a:cubicBezTo>
                  <a:pt x="779" y="514"/>
                  <a:pt x="772" y="521"/>
                  <a:pt x="778" y="527"/>
                </a:cubicBezTo>
                <a:cubicBezTo>
                  <a:pt x="782" y="532"/>
                  <a:pt x="794" y="527"/>
                  <a:pt x="799" y="526"/>
                </a:cubicBezTo>
                <a:cubicBezTo>
                  <a:pt x="799" y="527"/>
                  <a:pt x="800" y="529"/>
                  <a:pt x="799" y="531"/>
                </a:cubicBezTo>
                <a:cubicBezTo>
                  <a:pt x="806" y="530"/>
                  <a:pt x="812" y="526"/>
                  <a:pt x="813" y="536"/>
                </a:cubicBezTo>
                <a:cubicBezTo>
                  <a:pt x="824" y="537"/>
                  <a:pt x="815" y="526"/>
                  <a:pt x="815" y="522"/>
                </a:cubicBezTo>
                <a:cubicBezTo>
                  <a:pt x="814" y="515"/>
                  <a:pt x="820" y="510"/>
                  <a:pt x="810" y="506"/>
                </a:cubicBezTo>
                <a:cubicBezTo>
                  <a:pt x="806" y="513"/>
                  <a:pt x="803" y="509"/>
                  <a:pt x="800" y="505"/>
                </a:cubicBezTo>
                <a:cubicBezTo>
                  <a:pt x="796" y="498"/>
                  <a:pt x="800" y="497"/>
                  <a:pt x="799" y="490"/>
                </a:cubicBezTo>
                <a:cubicBezTo>
                  <a:pt x="799" y="485"/>
                  <a:pt x="797" y="484"/>
                  <a:pt x="797" y="479"/>
                </a:cubicBezTo>
                <a:cubicBezTo>
                  <a:pt x="796" y="471"/>
                  <a:pt x="800" y="466"/>
                  <a:pt x="799" y="458"/>
                </a:cubicBezTo>
                <a:cubicBezTo>
                  <a:pt x="792" y="457"/>
                  <a:pt x="787" y="457"/>
                  <a:pt x="781" y="458"/>
                </a:cubicBezTo>
                <a:cubicBezTo>
                  <a:pt x="778" y="458"/>
                  <a:pt x="770" y="464"/>
                  <a:pt x="773" y="455"/>
                </a:cubicBezTo>
                <a:cubicBezTo>
                  <a:pt x="777" y="453"/>
                  <a:pt x="784" y="455"/>
                  <a:pt x="786" y="450"/>
                </a:cubicBezTo>
                <a:cubicBezTo>
                  <a:pt x="780" y="443"/>
                  <a:pt x="773" y="447"/>
                  <a:pt x="766" y="442"/>
                </a:cubicBezTo>
                <a:cubicBezTo>
                  <a:pt x="757" y="435"/>
                  <a:pt x="757" y="417"/>
                  <a:pt x="750" y="408"/>
                </a:cubicBezTo>
                <a:cubicBezTo>
                  <a:pt x="748" y="406"/>
                  <a:pt x="743" y="405"/>
                  <a:pt x="742" y="403"/>
                </a:cubicBezTo>
                <a:cubicBezTo>
                  <a:pt x="739" y="398"/>
                  <a:pt x="744" y="391"/>
                  <a:pt x="738" y="388"/>
                </a:cubicBezTo>
                <a:cubicBezTo>
                  <a:pt x="728" y="382"/>
                  <a:pt x="721" y="399"/>
                  <a:pt x="727" y="405"/>
                </a:cubicBezTo>
                <a:cubicBezTo>
                  <a:pt x="721" y="402"/>
                  <a:pt x="713" y="402"/>
                  <a:pt x="707" y="400"/>
                </a:cubicBezTo>
                <a:cubicBezTo>
                  <a:pt x="697" y="397"/>
                  <a:pt x="697" y="395"/>
                  <a:pt x="697" y="384"/>
                </a:cubicBezTo>
                <a:cubicBezTo>
                  <a:pt x="697" y="382"/>
                  <a:pt x="698" y="377"/>
                  <a:pt x="697" y="375"/>
                </a:cubicBezTo>
                <a:cubicBezTo>
                  <a:pt x="695" y="371"/>
                  <a:pt x="693" y="374"/>
                  <a:pt x="690" y="371"/>
                </a:cubicBezTo>
                <a:cubicBezTo>
                  <a:pt x="686" y="368"/>
                  <a:pt x="687" y="371"/>
                  <a:pt x="684" y="366"/>
                </a:cubicBezTo>
                <a:cubicBezTo>
                  <a:pt x="682" y="363"/>
                  <a:pt x="682" y="359"/>
                  <a:pt x="681" y="356"/>
                </a:cubicBezTo>
                <a:cubicBezTo>
                  <a:pt x="677" y="356"/>
                  <a:pt x="672" y="354"/>
                  <a:pt x="669" y="354"/>
                </a:cubicBezTo>
                <a:cubicBezTo>
                  <a:pt x="667" y="354"/>
                  <a:pt x="666" y="351"/>
                  <a:pt x="663" y="352"/>
                </a:cubicBezTo>
                <a:cubicBezTo>
                  <a:pt x="660" y="353"/>
                  <a:pt x="660" y="357"/>
                  <a:pt x="660" y="357"/>
                </a:cubicBezTo>
                <a:cubicBezTo>
                  <a:pt x="654" y="358"/>
                  <a:pt x="657" y="355"/>
                  <a:pt x="652" y="354"/>
                </a:cubicBezTo>
                <a:cubicBezTo>
                  <a:pt x="645" y="352"/>
                  <a:pt x="639" y="354"/>
                  <a:pt x="632" y="357"/>
                </a:cubicBezTo>
                <a:cubicBezTo>
                  <a:pt x="632" y="363"/>
                  <a:pt x="636" y="369"/>
                  <a:pt x="637" y="374"/>
                </a:cubicBezTo>
                <a:cubicBezTo>
                  <a:pt x="638" y="379"/>
                  <a:pt x="639" y="385"/>
                  <a:pt x="638" y="388"/>
                </a:cubicBezTo>
                <a:cubicBezTo>
                  <a:pt x="637" y="391"/>
                  <a:pt x="632" y="393"/>
                  <a:pt x="632" y="396"/>
                </a:cubicBezTo>
                <a:cubicBezTo>
                  <a:pt x="632" y="402"/>
                  <a:pt x="636" y="402"/>
                  <a:pt x="638" y="406"/>
                </a:cubicBezTo>
                <a:cubicBezTo>
                  <a:pt x="640" y="410"/>
                  <a:pt x="639" y="413"/>
                  <a:pt x="640" y="416"/>
                </a:cubicBezTo>
                <a:cubicBezTo>
                  <a:pt x="641" y="421"/>
                  <a:pt x="643" y="423"/>
                  <a:pt x="645" y="427"/>
                </a:cubicBezTo>
                <a:cubicBezTo>
                  <a:pt x="650" y="438"/>
                  <a:pt x="644" y="434"/>
                  <a:pt x="637" y="441"/>
                </a:cubicBezTo>
                <a:cubicBezTo>
                  <a:pt x="633" y="445"/>
                  <a:pt x="635" y="446"/>
                  <a:pt x="633" y="451"/>
                </a:cubicBezTo>
                <a:cubicBezTo>
                  <a:pt x="633" y="452"/>
                  <a:pt x="629" y="456"/>
                  <a:pt x="629" y="457"/>
                </a:cubicBezTo>
                <a:cubicBezTo>
                  <a:pt x="627" y="466"/>
                  <a:pt x="646" y="482"/>
                  <a:pt x="631" y="487"/>
                </a:cubicBezTo>
                <a:cubicBezTo>
                  <a:pt x="630" y="485"/>
                  <a:pt x="628" y="485"/>
                  <a:pt x="626" y="483"/>
                </a:cubicBezTo>
                <a:cubicBezTo>
                  <a:pt x="623" y="491"/>
                  <a:pt x="617" y="485"/>
                  <a:pt x="614" y="481"/>
                </a:cubicBezTo>
                <a:cubicBezTo>
                  <a:pt x="609" y="475"/>
                  <a:pt x="607" y="473"/>
                  <a:pt x="608" y="464"/>
                </a:cubicBezTo>
                <a:cubicBezTo>
                  <a:pt x="609" y="456"/>
                  <a:pt x="612" y="453"/>
                  <a:pt x="604" y="449"/>
                </a:cubicBezTo>
                <a:cubicBezTo>
                  <a:pt x="600" y="446"/>
                  <a:pt x="594" y="449"/>
                  <a:pt x="591" y="446"/>
                </a:cubicBezTo>
                <a:cubicBezTo>
                  <a:pt x="581" y="450"/>
                  <a:pt x="564" y="440"/>
                  <a:pt x="559" y="433"/>
                </a:cubicBezTo>
                <a:cubicBezTo>
                  <a:pt x="555" y="429"/>
                  <a:pt x="556" y="423"/>
                  <a:pt x="549" y="422"/>
                </a:cubicBezTo>
                <a:cubicBezTo>
                  <a:pt x="544" y="420"/>
                  <a:pt x="540" y="425"/>
                  <a:pt x="534" y="423"/>
                </a:cubicBezTo>
                <a:cubicBezTo>
                  <a:pt x="533" y="419"/>
                  <a:pt x="536" y="416"/>
                  <a:pt x="535" y="411"/>
                </a:cubicBezTo>
                <a:cubicBezTo>
                  <a:pt x="535" y="406"/>
                  <a:pt x="532" y="404"/>
                  <a:pt x="533" y="398"/>
                </a:cubicBezTo>
                <a:cubicBezTo>
                  <a:pt x="531" y="398"/>
                  <a:pt x="528" y="397"/>
                  <a:pt x="525" y="398"/>
                </a:cubicBezTo>
                <a:cubicBezTo>
                  <a:pt x="523" y="394"/>
                  <a:pt x="525" y="390"/>
                  <a:pt x="525" y="385"/>
                </a:cubicBezTo>
                <a:cubicBezTo>
                  <a:pt x="525" y="378"/>
                  <a:pt x="523" y="370"/>
                  <a:pt x="521" y="363"/>
                </a:cubicBezTo>
                <a:cubicBezTo>
                  <a:pt x="536" y="364"/>
                  <a:pt x="527" y="354"/>
                  <a:pt x="527" y="347"/>
                </a:cubicBezTo>
                <a:cubicBezTo>
                  <a:pt x="533" y="347"/>
                  <a:pt x="540" y="349"/>
                  <a:pt x="546" y="348"/>
                </a:cubicBezTo>
                <a:cubicBezTo>
                  <a:pt x="546" y="344"/>
                  <a:pt x="541" y="343"/>
                  <a:pt x="538" y="339"/>
                </a:cubicBezTo>
                <a:cubicBezTo>
                  <a:pt x="540" y="339"/>
                  <a:pt x="545" y="339"/>
                  <a:pt x="546" y="338"/>
                </a:cubicBezTo>
                <a:cubicBezTo>
                  <a:pt x="549" y="336"/>
                  <a:pt x="550" y="332"/>
                  <a:pt x="553" y="329"/>
                </a:cubicBezTo>
                <a:cubicBezTo>
                  <a:pt x="558" y="326"/>
                  <a:pt x="565" y="330"/>
                  <a:pt x="568" y="327"/>
                </a:cubicBezTo>
                <a:cubicBezTo>
                  <a:pt x="571" y="324"/>
                  <a:pt x="567" y="319"/>
                  <a:pt x="569" y="316"/>
                </a:cubicBezTo>
                <a:cubicBezTo>
                  <a:pt x="571" y="312"/>
                  <a:pt x="578" y="311"/>
                  <a:pt x="582" y="308"/>
                </a:cubicBezTo>
                <a:cubicBezTo>
                  <a:pt x="582" y="313"/>
                  <a:pt x="583" y="318"/>
                  <a:pt x="583" y="323"/>
                </a:cubicBezTo>
                <a:cubicBezTo>
                  <a:pt x="583" y="328"/>
                  <a:pt x="581" y="330"/>
                  <a:pt x="581" y="333"/>
                </a:cubicBezTo>
                <a:cubicBezTo>
                  <a:pt x="580" y="337"/>
                  <a:pt x="577" y="336"/>
                  <a:pt x="579" y="341"/>
                </a:cubicBezTo>
                <a:cubicBezTo>
                  <a:pt x="580" y="344"/>
                  <a:pt x="585" y="342"/>
                  <a:pt x="587" y="346"/>
                </a:cubicBezTo>
                <a:cubicBezTo>
                  <a:pt x="598" y="347"/>
                  <a:pt x="595" y="335"/>
                  <a:pt x="596" y="328"/>
                </a:cubicBezTo>
                <a:cubicBezTo>
                  <a:pt x="609" y="327"/>
                  <a:pt x="610" y="343"/>
                  <a:pt x="620" y="344"/>
                </a:cubicBezTo>
                <a:cubicBezTo>
                  <a:pt x="629" y="333"/>
                  <a:pt x="600" y="329"/>
                  <a:pt x="608" y="319"/>
                </a:cubicBezTo>
                <a:cubicBezTo>
                  <a:pt x="605" y="316"/>
                  <a:pt x="600" y="318"/>
                  <a:pt x="596" y="316"/>
                </a:cubicBezTo>
                <a:cubicBezTo>
                  <a:pt x="589" y="313"/>
                  <a:pt x="586" y="306"/>
                  <a:pt x="583" y="300"/>
                </a:cubicBezTo>
                <a:cubicBezTo>
                  <a:pt x="590" y="294"/>
                  <a:pt x="617" y="302"/>
                  <a:pt x="610" y="281"/>
                </a:cubicBezTo>
                <a:cubicBezTo>
                  <a:pt x="610" y="279"/>
                  <a:pt x="606" y="279"/>
                  <a:pt x="605" y="276"/>
                </a:cubicBezTo>
                <a:cubicBezTo>
                  <a:pt x="604" y="273"/>
                  <a:pt x="607" y="272"/>
                  <a:pt x="607" y="270"/>
                </a:cubicBezTo>
                <a:cubicBezTo>
                  <a:pt x="607" y="261"/>
                  <a:pt x="605" y="256"/>
                  <a:pt x="599" y="250"/>
                </a:cubicBezTo>
                <a:cubicBezTo>
                  <a:pt x="608" y="248"/>
                  <a:pt x="623" y="252"/>
                  <a:pt x="630" y="249"/>
                </a:cubicBezTo>
                <a:cubicBezTo>
                  <a:pt x="637" y="246"/>
                  <a:pt x="634" y="238"/>
                  <a:pt x="645" y="241"/>
                </a:cubicBezTo>
                <a:cubicBezTo>
                  <a:pt x="646" y="241"/>
                  <a:pt x="663" y="252"/>
                  <a:pt x="664" y="253"/>
                </a:cubicBezTo>
                <a:cubicBezTo>
                  <a:pt x="670" y="260"/>
                  <a:pt x="661" y="265"/>
                  <a:pt x="666" y="275"/>
                </a:cubicBezTo>
                <a:cubicBezTo>
                  <a:pt x="668" y="279"/>
                  <a:pt x="676" y="286"/>
                  <a:pt x="676" y="290"/>
                </a:cubicBezTo>
                <a:cubicBezTo>
                  <a:pt x="675" y="294"/>
                  <a:pt x="669" y="294"/>
                  <a:pt x="668" y="297"/>
                </a:cubicBezTo>
                <a:cubicBezTo>
                  <a:pt x="663" y="303"/>
                  <a:pt x="666" y="306"/>
                  <a:pt x="658" y="310"/>
                </a:cubicBezTo>
                <a:cubicBezTo>
                  <a:pt x="653" y="312"/>
                  <a:pt x="640" y="310"/>
                  <a:pt x="640" y="319"/>
                </a:cubicBezTo>
                <a:cubicBezTo>
                  <a:pt x="640" y="332"/>
                  <a:pt x="675" y="324"/>
                  <a:pt x="682" y="324"/>
                </a:cubicBezTo>
                <a:cubicBezTo>
                  <a:pt x="687" y="332"/>
                  <a:pt x="683" y="344"/>
                  <a:pt x="692" y="350"/>
                </a:cubicBezTo>
                <a:cubicBezTo>
                  <a:pt x="698" y="353"/>
                  <a:pt x="707" y="351"/>
                  <a:pt x="714" y="352"/>
                </a:cubicBezTo>
                <a:cubicBezTo>
                  <a:pt x="717" y="353"/>
                  <a:pt x="717" y="357"/>
                  <a:pt x="723" y="356"/>
                </a:cubicBezTo>
                <a:cubicBezTo>
                  <a:pt x="721" y="348"/>
                  <a:pt x="706" y="349"/>
                  <a:pt x="708" y="338"/>
                </a:cubicBezTo>
                <a:cubicBezTo>
                  <a:pt x="716" y="339"/>
                  <a:pt x="724" y="349"/>
                  <a:pt x="733" y="349"/>
                </a:cubicBezTo>
                <a:cubicBezTo>
                  <a:pt x="733" y="344"/>
                  <a:pt x="732" y="340"/>
                  <a:pt x="735" y="336"/>
                </a:cubicBezTo>
                <a:cubicBezTo>
                  <a:pt x="725" y="330"/>
                  <a:pt x="721" y="330"/>
                  <a:pt x="715" y="319"/>
                </a:cubicBezTo>
                <a:cubicBezTo>
                  <a:pt x="713" y="314"/>
                  <a:pt x="703" y="298"/>
                  <a:pt x="715" y="302"/>
                </a:cubicBezTo>
                <a:cubicBezTo>
                  <a:pt x="715" y="300"/>
                  <a:pt x="716" y="298"/>
                  <a:pt x="715" y="297"/>
                </a:cubicBezTo>
                <a:cubicBezTo>
                  <a:pt x="719" y="297"/>
                  <a:pt x="729" y="301"/>
                  <a:pt x="731" y="303"/>
                </a:cubicBezTo>
                <a:cubicBezTo>
                  <a:pt x="733" y="305"/>
                  <a:pt x="730" y="309"/>
                  <a:pt x="734" y="312"/>
                </a:cubicBezTo>
                <a:cubicBezTo>
                  <a:pt x="734" y="313"/>
                  <a:pt x="739" y="314"/>
                  <a:pt x="740" y="315"/>
                </a:cubicBezTo>
                <a:cubicBezTo>
                  <a:pt x="741" y="309"/>
                  <a:pt x="747" y="309"/>
                  <a:pt x="752" y="309"/>
                </a:cubicBezTo>
                <a:cubicBezTo>
                  <a:pt x="752" y="308"/>
                  <a:pt x="752" y="306"/>
                  <a:pt x="752" y="305"/>
                </a:cubicBezTo>
                <a:cubicBezTo>
                  <a:pt x="754" y="304"/>
                  <a:pt x="754" y="304"/>
                  <a:pt x="755" y="303"/>
                </a:cubicBezTo>
                <a:cubicBezTo>
                  <a:pt x="753" y="301"/>
                  <a:pt x="751" y="298"/>
                  <a:pt x="749" y="296"/>
                </a:cubicBezTo>
                <a:cubicBezTo>
                  <a:pt x="750" y="296"/>
                  <a:pt x="751" y="295"/>
                  <a:pt x="753" y="295"/>
                </a:cubicBezTo>
                <a:cubicBezTo>
                  <a:pt x="753" y="293"/>
                  <a:pt x="753" y="292"/>
                  <a:pt x="753" y="290"/>
                </a:cubicBezTo>
                <a:cubicBezTo>
                  <a:pt x="748" y="290"/>
                  <a:pt x="745" y="291"/>
                  <a:pt x="742" y="287"/>
                </a:cubicBezTo>
                <a:cubicBezTo>
                  <a:pt x="740" y="289"/>
                  <a:pt x="736" y="291"/>
                  <a:pt x="733" y="290"/>
                </a:cubicBezTo>
                <a:cubicBezTo>
                  <a:pt x="733" y="287"/>
                  <a:pt x="733" y="284"/>
                  <a:pt x="734" y="282"/>
                </a:cubicBezTo>
                <a:cubicBezTo>
                  <a:pt x="717" y="287"/>
                  <a:pt x="712" y="271"/>
                  <a:pt x="704" y="259"/>
                </a:cubicBezTo>
                <a:cubicBezTo>
                  <a:pt x="709" y="254"/>
                  <a:pt x="715" y="234"/>
                  <a:pt x="702" y="241"/>
                </a:cubicBezTo>
                <a:cubicBezTo>
                  <a:pt x="702" y="239"/>
                  <a:pt x="701" y="238"/>
                  <a:pt x="700" y="236"/>
                </a:cubicBezTo>
                <a:cubicBezTo>
                  <a:pt x="696" y="237"/>
                  <a:pt x="694" y="233"/>
                  <a:pt x="692" y="233"/>
                </a:cubicBezTo>
                <a:cubicBezTo>
                  <a:pt x="689" y="233"/>
                  <a:pt x="687" y="237"/>
                  <a:pt x="685" y="237"/>
                </a:cubicBezTo>
                <a:cubicBezTo>
                  <a:pt x="673" y="237"/>
                  <a:pt x="687" y="227"/>
                  <a:pt x="681" y="221"/>
                </a:cubicBezTo>
                <a:cubicBezTo>
                  <a:pt x="678" y="218"/>
                  <a:pt x="672" y="220"/>
                  <a:pt x="669" y="219"/>
                </a:cubicBezTo>
                <a:cubicBezTo>
                  <a:pt x="663" y="218"/>
                  <a:pt x="660" y="213"/>
                  <a:pt x="655" y="212"/>
                </a:cubicBezTo>
                <a:cubicBezTo>
                  <a:pt x="649" y="210"/>
                  <a:pt x="644" y="212"/>
                  <a:pt x="638" y="209"/>
                </a:cubicBezTo>
                <a:cubicBezTo>
                  <a:pt x="647" y="207"/>
                  <a:pt x="655" y="208"/>
                  <a:pt x="651" y="199"/>
                </a:cubicBezTo>
                <a:cubicBezTo>
                  <a:pt x="647" y="188"/>
                  <a:pt x="640" y="193"/>
                  <a:pt x="633" y="193"/>
                </a:cubicBezTo>
                <a:cubicBezTo>
                  <a:pt x="627" y="193"/>
                  <a:pt x="624" y="191"/>
                  <a:pt x="619" y="191"/>
                </a:cubicBezTo>
                <a:cubicBezTo>
                  <a:pt x="611" y="192"/>
                  <a:pt x="607" y="199"/>
                  <a:pt x="600" y="188"/>
                </a:cubicBezTo>
                <a:cubicBezTo>
                  <a:pt x="596" y="190"/>
                  <a:pt x="598" y="192"/>
                  <a:pt x="596" y="196"/>
                </a:cubicBezTo>
                <a:cubicBezTo>
                  <a:pt x="595" y="199"/>
                  <a:pt x="595" y="202"/>
                  <a:pt x="594" y="205"/>
                </a:cubicBezTo>
                <a:cubicBezTo>
                  <a:pt x="593" y="207"/>
                  <a:pt x="588" y="211"/>
                  <a:pt x="588" y="213"/>
                </a:cubicBezTo>
                <a:cubicBezTo>
                  <a:pt x="587" y="216"/>
                  <a:pt x="590" y="231"/>
                  <a:pt x="595" y="233"/>
                </a:cubicBezTo>
                <a:cubicBezTo>
                  <a:pt x="589" y="235"/>
                  <a:pt x="581" y="219"/>
                  <a:pt x="581" y="212"/>
                </a:cubicBezTo>
                <a:cubicBezTo>
                  <a:pt x="582" y="206"/>
                  <a:pt x="584" y="196"/>
                  <a:pt x="588" y="191"/>
                </a:cubicBezTo>
                <a:cubicBezTo>
                  <a:pt x="572" y="189"/>
                  <a:pt x="563" y="194"/>
                  <a:pt x="557" y="208"/>
                </a:cubicBezTo>
                <a:cubicBezTo>
                  <a:pt x="551" y="221"/>
                  <a:pt x="561" y="231"/>
                  <a:pt x="573" y="236"/>
                </a:cubicBezTo>
                <a:cubicBezTo>
                  <a:pt x="568" y="248"/>
                  <a:pt x="596" y="244"/>
                  <a:pt x="596" y="257"/>
                </a:cubicBezTo>
                <a:cubicBezTo>
                  <a:pt x="593" y="256"/>
                  <a:pt x="591" y="257"/>
                  <a:pt x="589" y="255"/>
                </a:cubicBezTo>
                <a:cubicBezTo>
                  <a:pt x="587" y="258"/>
                  <a:pt x="588" y="261"/>
                  <a:pt x="588" y="265"/>
                </a:cubicBezTo>
                <a:cubicBezTo>
                  <a:pt x="587" y="270"/>
                  <a:pt x="586" y="271"/>
                  <a:pt x="585" y="274"/>
                </a:cubicBezTo>
                <a:cubicBezTo>
                  <a:pt x="583" y="277"/>
                  <a:pt x="578" y="289"/>
                  <a:pt x="573" y="288"/>
                </a:cubicBezTo>
                <a:cubicBezTo>
                  <a:pt x="568" y="287"/>
                  <a:pt x="567" y="272"/>
                  <a:pt x="565" y="269"/>
                </a:cubicBezTo>
                <a:cubicBezTo>
                  <a:pt x="558" y="258"/>
                  <a:pt x="556" y="266"/>
                  <a:pt x="552" y="272"/>
                </a:cubicBezTo>
                <a:cubicBezTo>
                  <a:pt x="548" y="263"/>
                  <a:pt x="550" y="255"/>
                  <a:pt x="537" y="256"/>
                </a:cubicBezTo>
                <a:cubicBezTo>
                  <a:pt x="536" y="252"/>
                  <a:pt x="539" y="249"/>
                  <a:pt x="538" y="246"/>
                </a:cubicBezTo>
                <a:cubicBezTo>
                  <a:pt x="537" y="239"/>
                  <a:pt x="534" y="239"/>
                  <a:pt x="530" y="235"/>
                </a:cubicBezTo>
                <a:cubicBezTo>
                  <a:pt x="528" y="232"/>
                  <a:pt x="526" y="227"/>
                  <a:pt x="524" y="225"/>
                </a:cubicBezTo>
                <a:cubicBezTo>
                  <a:pt x="521" y="222"/>
                  <a:pt x="516" y="225"/>
                  <a:pt x="514" y="220"/>
                </a:cubicBezTo>
                <a:cubicBezTo>
                  <a:pt x="513" y="221"/>
                  <a:pt x="512" y="220"/>
                  <a:pt x="511" y="222"/>
                </a:cubicBezTo>
                <a:cubicBezTo>
                  <a:pt x="518" y="206"/>
                  <a:pt x="525" y="215"/>
                  <a:pt x="537" y="207"/>
                </a:cubicBezTo>
                <a:cubicBezTo>
                  <a:pt x="541" y="204"/>
                  <a:pt x="552" y="194"/>
                  <a:pt x="548" y="189"/>
                </a:cubicBezTo>
                <a:cubicBezTo>
                  <a:pt x="546" y="187"/>
                  <a:pt x="533" y="187"/>
                  <a:pt x="530" y="187"/>
                </a:cubicBezTo>
                <a:cubicBezTo>
                  <a:pt x="523" y="187"/>
                  <a:pt x="513" y="186"/>
                  <a:pt x="509" y="193"/>
                </a:cubicBezTo>
                <a:cubicBezTo>
                  <a:pt x="505" y="201"/>
                  <a:pt x="515" y="213"/>
                  <a:pt x="515" y="221"/>
                </a:cubicBezTo>
                <a:cubicBezTo>
                  <a:pt x="515" y="231"/>
                  <a:pt x="508" y="227"/>
                  <a:pt x="504" y="234"/>
                </a:cubicBezTo>
                <a:cubicBezTo>
                  <a:pt x="497" y="244"/>
                  <a:pt x="509" y="246"/>
                  <a:pt x="516" y="250"/>
                </a:cubicBezTo>
                <a:cubicBezTo>
                  <a:pt x="524" y="255"/>
                  <a:pt x="524" y="256"/>
                  <a:pt x="519" y="263"/>
                </a:cubicBezTo>
                <a:cubicBezTo>
                  <a:pt x="526" y="261"/>
                  <a:pt x="530" y="269"/>
                  <a:pt x="527" y="275"/>
                </a:cubicBezTo>
                <a:cubicBezTo>
                  <a:pt x="524" y="281"/>
                  <a:pt x="515" y="278"/>
                  <a:pt x="517" y="288"/>
                </a:cubicBezTo>
                <a:cubicBezTo>
                  <a:pt x="510" y="289"/>
                  <a:pt x="511" y="272"/>
                  <a:pt x="509" y="268"/>
                </a:cubicBezTo>
                <a:cubicBezTo>
                  <a:pt x="508" y="263"/>
                  <a:pt x="509" y="261"/>
                  <a:pt x="505" y="256"/>
                </a:cubicBezTo>
                <a:cubicBezTo>
                  <a:pt x="506" y="257"/>
                  <a:pt x="494" y="250"/>
                  <a:pt x="496" y="250"/>
                </a:cubicBezTo>
                <a:cubicBezTo>
                  <a:pt x="488" y="249"/>
                  <a:pt x="493" y="252"/>
                  <a:pt x="490" y="255"/>
                </a:cubicBezTo>
                <a:cubicBezTo>
                  <a:pt x="489" y="257"/>
                  <a:pt x="484" y="259"/>
                  <a:pt x="483" y="262"/>
                </a:cubicBezTo>
                <a:cubicBezTo>
                  <a:pt x="482" y="274"/>
                  <a:pt x="502" y="266"/>
                  <a:pt x="503" y="276"/>
                </a:cubicBezTo>
                <a:cubicBezTo>
                  <a:pt x="497" y="275"/>
                  <a:pt x="496" y="279"/>
                  <a:pt x="497" y="284"/>
                </a:cubicBezTo>
                <a:cubicBezTo>
                  <a:pt x="489" y="283"/>
                  <a:pt x="488" y="283"/>
                  <a:pt x="480" y="284"/>
                </a:cubicBezTo>
                <a:cubicBezTo>
                  <a:pt x="473" y="286"/>
                  <a:pt x="467" y="285"/>
                  <a:pt x="460" y="283"/>
                </a:cubicBezTo>
                <a:cubicBezTo>
                  <a:pt x="455" y="282"/>
                  <a:pt x="454" y="280"/>
                  <a:pt x="451" y="279"/>
                </a:cubicBezTo>
                <a:cubicBezTo>
                  <a:pt x="449" y="277"/>
                  <a:pt x="445" y="276"/>
                  <a:pt x="443" y="275"/>
                </a:cubicBezTo>
                <a:cubicBezTo>
                  <a:pt x="438" y="271"/>
                  <a:pt x="436" y="268"/>
                  <a:pt x="440" y="261"/>
                </a:cubicBezTo>
                <a:cubicBezTo>
                  <a:pt x="440" y="261"/>
                  <a:pt x="442" y="261"/>
                  <a:pt x="443" y="261"/>
                </a:cubicBezTo>
                <a:cubicBezTo>
                  <a:pt x="443" y="274"/>
                  <a:pt x="459" y="262"/>
                  <a:pt x="466" y="262"/>
                </a:cubicBezTo>
                <a:cubicBezTo>
                  <a:pt x="465" y="257"/>
                  <a:pt x="461" y="255"/>
                  <a:pt x="456" y="256"/>
                </a:cubicBezTo>
                <a:cubicBezTo>
                  <a:pt x="455" y="245"/>
                  <a:pt x="475" y="261"/>
                  <a:pt x="474" y="249"/>
                </a:cubicBezTo>
                <a:cubicBezTo>
                  <a:pt x="473" y="243"/>
                  <a:pt x="468" y="246"/>
                  <a:pt x="465" y="245"/>
                </a:cubicBezTo>
                <a:cubicBezTo>
                  <a:pt x="461" y="243"/>
                  <a:pt x="457" y="240"/>
                  <a:pt x="453" y="237"/>
                </a:cubicBezTo>
                <a:cubicBezTo>
                  <a:pt x="453" y="239"/>
                  <a:pt x="451" y="240"/>
                  <a:pt x="450" y="242"/>
                </a:cubicBezTo>
                <a:cubicBezTo>
                  <a:pt x="448" y="237"/>
                  <a:pt x="444" y="234"/>
                  <a:pt x="442" y="230"/>
                </a:cubicBezTo>
                <a:cubicBezTo>
                  <a:pt x="439" y="225"/>
                  <a:pt x="440" y="217"/>
                  <a:pt x="436" y="211"/>
                </a:cubicBezTo>
                <a:cubicBezTo>
                  <a:pt x="435" y="208"/>
                  <a:pt x="429" y="199"/>
                  <a:pt x="426" y="202"/>
                </a:cubicBezTo>
                <a:cubicBezTo>
                  <a:pt x="423" y="204"/>
                  <a:pt x="427" y="214"/>
                  <a:pt x="426" y="218"/>
                </a:cubicBezTo>
                <a:cubicBezTo>
                  <a:pt x="420" y="219"/>
                  <a:pt x="421" y="214"/>
                  <a:pt x="418" y="212"/>
                </a:cubicBezTo>
                <a:cubicBezTo>
                  <a:pt x="414" y="209"/>
                  <a:pt x="414" y="208"/>
                  <a:pt x="409" y="207"/>
                </a:cubicBezTo>
                <a:cubicBezTo>
                  <a:pt x="406" y="206"/>
                  <a:pt x="401" y="205"/>
                  <a:pt x="398" y="205"/>
                </a:cubicBezTo>
                <a:cubicBezTo>
                  <a:pt x="396" y="205"/>
                  <a:pt x="396" y="203"/>
                  <a:pt x="393" y="203"/>
                </a:cubicBezTo>
                <a:cubicBezTo>
                  <a:pt x="392" y="203"/>
                  <a:pt x="389" y="206"/>
                  <a:pt x="388" y="206"/>
                </a:cubicBezTo>
                <a:cubicBezTo>
                  <a:pt x="384" y="206"/>
                  <a:pt x="374" y="205"/>
                  <a:pt x="369" y="202"/>
                </a:cubicBezTo>
                <a:cubicBezTo>
                  <a:pt x="363" y="199"/>
                  <a:pt x="355" y="186"/>
                  <a:pt x="346" y="189"/>
                </a:cubicBezTo>
                <a:cubicBezTo>
                  <a:pt x="336" y="182"/>
                  <a:pt x="326" y="181"/>
                  <a:pt x="314" y="187"/>
                </a:cubicBezTo>
                <a:cubicBezTo>
                  <a:pt x="306" y="191"/>
                  <a:pt x="305" y="200"/>
                  <a:pt x="311" y="207"/>
                </a:cubicBezTo>
                <a:cubicBezTo>
                  <a:pt x="308" y="212"/>
                  <a:pt x="300" y="209"/>
                  <a:pt x="298" y="213"/>
                </a:cubicBezTo>
                <a:cubicBezTo>
                  <a:pt x="296" y="216"/>
                  <a:pt x="300" y="222"/>
                  <a:pt x="299" y="225"/>
                </a:cubicBezTo>
                <a:cubicBezTo>
                  <a:pt x="304" y="227"/>
                  <a:pt x="309" y="227"/>
                  <a:pt x="314" y="228"/>
                </a:cubicBezTo>
                <a:cubicBezTo>
                  <a:pt x="314" y="233"/>
                  <a:pt x="316" y="236"/>
                  <a:pt x="321" y="235"/>
                </a:cubicBezTo>
                <a:cubicBezTo>
                  <a:pt x="321" y="223"/>
                  <a:pt x="329" y="230"/>
                  <a:pt x="335" y="227"/>
                </a:cubicBezTo>
                <a:cubicBezTo>
                  <a:pt x="342" y="224"/>
                  <a:pt x="340" y="219"/>
                  <a:pt x="340" y="212"/>
                </a:cubicBezTo>
                <a:cubicBezTo>
                  <a:pt x="348" y="213"/>
                  <a:pt x="351" y="208"/>
                  <a:pt x="358" y="207"/>
                </a:cubicBezTo>
                <a:cubicBezTo>
                  <a:pt x="361" y="206"/>
                  <a:pt x="370" y="206"/>
                  <a:pt x="364" y="212"/>
                </a:cubicBezTo>
                <a:cubicBezTo>
                  <a:pt x="361" y="216"/>
                  <a:pt x="355" y="212"/>
                  <a:pt x="352" y="214"/>
                </a:cubicBezTo>
                <a:cubicBezTo>
                  <a:pt x="349" y="217"/>
                  <a:pt x="350" y="223"/>
                  <a:pt x="349" y="226"/>
                </a:cubicBezTo>
                <a:cubicBezTo>
                  <a:pt x="356" y="230"/>
                  <a:pt x="360" y="220"/>
                  <a:pt x="368" y="226"/>
                </a:cubicBezTo>
                <a:cubicBezTo>
                  <a:pt x="374" y="230"/>
                  <a:pt x="369" y="236"/>
                  <a:pt x="363" y="238"/>
                </a:cubicBezTo>
                <a:cubicBezTo>
                  <a:pt x="360" y="239"/>
                  <a:pt x="354" y="232"/>
                  <a:pt x="353" y="238"/>
                </a:cubicBezTo>
                <a:cubicBezTo>
                  <a:pt x="351" y="243"/>
                  <a:pt x="358" y="242"/>
                  <a:pt x="361" y="243"/>
                </a:cubicBezTo>
                <a:cubicBezTo>
                  <a:pt x="369" y="244"/>
                  <a:pt x="379" y="235"/>
                  <a:pt x="387" y="239"/>
                </a:cubicBezTo>
                <a:cubicBezTo>
                  <a:pt x="407" y="251"/>
                  <a:pt x="349" y="245"/>
                  <a:pt x="368" y="259"/>
                </a:cubicBezTo>
                <a:cubicBezTo>
                  <a:pt x="371" y="261"/>
                  <a:pt x="376" y="258"/>
                  <a:pt x="379" y="260"/>
                </a:cubicBezTo>
                <a:cubicBezTo>
                  <a:pt x="383" y="263"/>
                  <a:pt x="381" y="268"/>
                  <a:pt x="384" y="271"/>
                </a:cubicBezTo>
                <a:cubicBezTo>
                  <a:pt x="389" y="274"/>
                  <a:pt x="405" y="272"/>
                  <a:pt x="407" y="266"/>
                </a:cubicBezTo>
                <a:cubicBezTo>
                  <a:pt x="414" y="266"/>
                  <a:pt x="415" y="265"/>
                  <a:pt x="421" y="263"/>
                </a:cubicBezTo>
                <a:cubicBezTo>
                  <a:pt x="425" y="261"/>
                  <a:pt x="431" y="258"/>
                  <a:pt x="437" y="262"/>
                </a:cubicBezTo>
                <a:cubicBezTo>
                  <a:pt x="450" y="271"/>
                  <a:pt x="411" y="271"/>
                  <a:pt x="427" y="279"/>
                </a:cubicBezTo>
                <a:cubicBezTo>
                  <a:pt x="414" y="283"/>
                  <a:pt x="425" y="297"/>
                  <a:pt x="416" y="303"/>
                </a:cubicBezTo>
                <a:cubicBezTo>
                  <a:pt x="408" y="287"/>
                  <a:pt x="407" y="287"/>
                  <a:pt x="392" y="288"/>
                </a:cubicBezTo>
                <a:cubicBezTo>
                  <a:pt x="381" y="289"/>
                  <a:pt x="373" y="288"/>
                  <a:pt x="375" y="276"/>
                </a:cubicBezTo>
                <a:cubicBezTo>
                  <a:pt x="383" y="271"/>
                  <a:pt x="370" y="268"/>
                  <a:pt x="365" y="267"/>
                </a:cubicBezTo>
                <a:cubicBezTo>
                  <a:pt x="359" y="266"/>
                  <a:pt x="357" y="266"/>
                  <a:pt x="351" y="264"/>
                </a:cubicBezTo>
                <a:cubicBezTo>
                  <a:pt x="344" y="262"/>
                  <a:pt x="334" y="256"/>
                  <a:pt x="326" y="255"/>
                </a:cubicBezTo>
                <a:cubicBezTo>
                  <a:pt x="316" y="255"/>
                  <a:pt x="311" y="265"/>
                  <a:pt x="311" y="251"/>
                </a:cubicBezTo>
                <a:cubicBezTo>
                  <a:pt x="305" y="251"/>
                  <a:pt x="300" y="260"/>
                  <a:pt x="297" y="264"/>
                </a:cubicBezTo>
                <a:cubicBezTo>
                  <a:pt x="295" y="260"/>
                  <a:pt x="290" y="247"/>
                  <a:pt x="286" y="245"/>
                </a:cubicBezTo>
                <a:cubicBezTo>
                  <a:pt x="280" y="242"/>
                  <a:pt x="284" y="255"/>
                  <a:pt x="280" y="256"/>
                </a:cubicBezTo>
                <a:cubicBezTo>
                  <a:pt x="272" y="259"/>
                  <a:pt x="265" y="254"/>
                  <a:pt x="257" y="260"/>
                </a:cubicBezTo>
                <a:cubicBezTo>
                  <a:pt x="251" y="264"/>
                  <a:pt x="250" y="273"/>
                  <a:pt x="242" y="271"/>
                </a:cubicBezTo>
                <a:cubicBezTo>
                  <a:pt x="242" y="269"/>
                  <a:pt x="241" y="267"/>
                  <a:pt x="242" y="265"/>
                </a:cubicBezTo>
                <a:cubicBezTo>
                  <a:pt x="235" y="265"/>
                  <a:pt x="238" y="271"/>
                  <a:pt x="234" y="273"/>
                </a:cubicBezTo>
                <a:cubicBezTo>
                  <a:pt x="229" y="276"/>
                  <a:pt x="229" y="272"/>
                  <a:pt x="223" y="270"/>
                </a:cubicBezTo>
                <a:cubicBezTo>
                  <a:pt x="218" y="268"/>
                  <a:pt x="211" y="267"/>
                  <a:pt x="206" y="265"/>
                </a:cubicBezTo>
                <a:cubicBezTo>
                  <a:pt x="202" y="263"/>
                  <a:pt x="197" y="258"/>
                  <a:pt x="192" y="257"/>
                </a:cubicBezTo>
                <a:cubicBezTo>
                  <a:pt x="185" y="255"/>
                  <a:pt x="178" y="256"/>
                  <a:pt x="171" y="253"/>
                </a:cubicBezTo>
                <a:cubicBezTo>
                  <a:pt x="169" y="252"/>
                  <a:pt x="168" y="248"/>
                  <a:pt x="166" y="248"/>
                </a:cubicBezTo>
                <a:cubicBezTo>
                  <a:pt x="163" y="247"/>
                  <a:pt x="159" y="248"/>
                  <a:pt x="156" y="248"/>
                </a:cubicBezTo>
                <a:cubicBezTo>
                  <a:pt x="149" y="247"/>
                  <a:pt x="144" y="246"/>
                  <a:pt x="137" y="245"/>
                </a:cubicBezTo>
                <a:cubicBezTo>
                  <a:pt x="127" y="243"/>
                  <a:pt x="116" y="241"/>
                  <a:pt x="106" y="241"/>
                </a:cubicBezTo>
                <a:cubicBezTo>
                  <a:pt x="102" y="241"/>
                  <a:pt x="101" y="243"/>
                  <a:pt x="96" y="242"/>
                </a:cubicBezTo>
                <a:cubicBezTo>
                  <a:pt x="92" y="241"/>
                  <a:pt x="89" y="237"/>
                  <a:pt x="84" y="239"/>
                </a:cubicBezTo>
                <a:cubicBezTo>
                  <a:pt x="83" y="236"/>
                  <a:pt x="81" y="233"/>
                  <a:pt x="77" y="232"/>
                </a:cubicBezTo>
                <a:cubicBezTo>
                  <a:pt x="69" y="242"/>
                  <a:pt x="63" y="239"/>
                  <a:pt x="53" y="245"/>
                </a:cubicBezTo>
                <a:cubicBezTo>
                  <a:pt x="52" y="246"/>
                  <a:pt x="52" y="249"/>
                  <a:pt x="50" y="250"/>
                </a:cubicBezTo>
                <a:cubicBezTo>
                  <a:pt x="48" y="252"/>
                  <a:pt x="44" y="250"/>
                  <a:pt x="42" y="251"/>
                </a:cubicBezTo>
                <a:cubicBezTo>
                  <a:pt x="36" y="254"/>
                  <a:pt x="32" y="259"/>
                  <a:pt x="28" y="263"/>
                </a:cubicBezTo>
                <a:cubicBezTo>
                  <a:pt x="26" y="265"/>
                  <a:pt x="28" y="266"/>
                  <a:pt x="25" y="268"/>
                </a:cubicBezTo>
                <a:cubicBezTo>
                  <a:pt x="21" y="271"/>
                  <a:pt x="15" y="270"/>
                  <a:pt x="11" y="270"/>
                </a:cubicBezTo>
                <a:cubicBezTo>
                  <a:pt x="11" y="273"/>
                  <a:pt x="12" y="277"/>
                  <a:pt x="14" y="279"/>
                </a:cubicBezTo>
                <a:cubicBezTo>
                  <a:pt x="15" y="281"/>
                  <a:pt x="19" y="282"/>
                  <a:pt x="21" y="285"/>
                </a:cubicBezTo>
                <a:cubicBezTo>
                  <a:pt x="22" y="286"/>
                  <a:pt x="23" y="290"/>
                  <a:pt x="23" y="291"/>
                </a:cubicBezTo>
                <a:cubicBezTo>
                  <a:pt x="29" y="297"/>
                  <a:pt x="49" y="295"/>
                  <a:pt x="51" y="303"/>
                </a:cubicBezTo>
                <a:cubicBezTo>
                  <a:pt x="55" y="318"/>
                  <a:pt x="3" y="302"/>
                  <a:pt x="0" y="318"/>
                </a:cubicBezTo>
                <a:cubicBezTo>
                  <a:pt x="6" y="321"/>
                  <a:pt x="11" y="323"/>
                  <a:pt x="10" y="331"/>
                </a:cubicBezTo>
                <a:cubicBezTo>
                  <a:pt x="15" y="331"/>
                  <a:pt x="20" y="328"/>
                  <a:pt x="23" y="328"/>
                </a:cubicBezTo>
                <a:cubicBezTo>
                  <a:pt x="28" y="328"/>
                  <a:pt x="31" y="332"/>
                  <a:pt x="36" y="332"/>
                </a:cubicBezTo>
                <a:cubicBezTo>
                  <a:pt x="40" y="332"/>
                  <a:pt x="44" y="326"/>
                  <a:pt x="49" y="329"/>
                </a:cubicBezTo>
                <a:cubicBezTo>
                  <a:pt x="50" y="330"/>
                  <a:pt x="50" y="338"/>
                  <a:pt x="52" y="340"/>
                </a:cubicBezTo>
                <a:cubicBezTo>
                  <a:pt x="47" y="345"/>
                  <a:pt x="38" y="344"/>
                  <a:pt x="34" y="348"/>
                </a:cubicBezTo>
                <a:cubicBezTo>
                  <a:pt x="31" y="349"/>
                  <a:pt x="32" y="353"/>
                  <a:pt x="31" y="354"/>
                </a:cubicBezTo>
                <a:cubicBezTo>
                  <a:pt x="29" y="356"/>
                  <a:pt x="26" y="357"/>
                  <a:pt x="24" y="359"/>
                </a:cubicBezTo>
                <a:cubicBezTo>
                  <a:pt x="14" y="370"/>
                  <a:pt x="21" y="376"/>
                  <a:pt x="30" y="386"/>
                </a:cubicBezTo>
                <a:cubicBezTo>
                  <a:pt x="23" y="393"/>
                  <a:pt x="27" y="398"/>
                  <a:pt x="37" y="396"/>
                </a:cubicBezTo>
                <a:cubicBezTo>
                  <a:pt x="36" y="392"/>
                  <a:pt x="37" y="389"/>
                  <a:pt x="41" y="389"/>
                </a:cubicBezTo>
                <a:cubicBezTo>
                  <a:pt x="43" y="395"/>
                  <a:pt x="41" y="410"/>
                  <a:pt x="50" y="410"/>
                </a:cubicBezTo>
                <a:cubicBezTo>
                  <a:pt x="52" y="400"/>
                  <a:pt x="58" y="411"/>
                  <a:pt x="62" y="411"/>
                </a:cubicBezTo>
                <a:cubicBezTo>
                  <a:pt x="67" y="411"/>
                  <a:pt x="68" y="406"/>
                  <a:pt x="76" y="408"/>
                </a:cubicBezTo>
                <a:cubicBezTo>
                  <a:pt x="79" y="417"/>
                  <a:pt x="67" y="433"/>
                  <a:pt x="60" y="436"/>
                </a:cubicBezTo>
                <a:cubicBezTo>
                  <a:pt x="54" y="439"/>
                  <a:pt x="50" y="441"/>
                  <a:pt x="45" y="445"/>
                </a:cubicBezTo>
                <a:cubicBezTo>
                  <a:pt x="42" y="448"/>
                  <a:pt x="34" y="451"/>
                  <a:pt x="32" y="454"/>
                </a:cubicBezTo>
                <a:cubicBezTo>
                  <a:pt x="36" y="455"/>
                  <a:pt x="40" y="455"/>
                  <a:pt x="44" y="454"/>
                </a:cubicBezTo>
                <a:cubicBezTo>
                  <a:pt x="45" y="447"/>
                  <a:pt x="50" y="449"/>
                  <a:pt x="55" y="447"/>
                </a:cubicBezTo>
                <a:cubicBezTo>
                  <a:pt x="60" y="444"/>
                  <a:pt x="65" y="438"/>
                  <a:pt x="70" y="435"/>
                </a:cubicBezTo>
                <a:cubicBezTo>
                  <a:pt x="75" y="432"/>
                  <a:pt x="78" y="432"/>
                  <a:pt x="83" y="429"/>
                </a:cubicBezTo>
                <a:cubicBezTo>
                  <a:pt x="89" y="426"/>
                  <a:pt x="89" y="422"/>
                  <a:pt x="93" y="417"/>
                </a:cubicBezTo>
                <a:cubicBezTo>
                  <a:pt x="96" y="411"/>
                  <a:pt x="98" y="411"/>
                  <a:pt x="100" y="403"/>
                </a:cubicBezTo>
                <a:cubicBezTo>
                  <a:pt x="101" y="397"/>
                  <a:pt x="96" y="397"/>
                  <a:pt x="103" y="392"/>
                </a:cubicBezTo>
                <a:cubicBezTo>
                  <a:pt x="106" y="389"/>
                  <a:pt x="111" y="390"/>
                  <a:pt x="113" y="387"/>
                </a:cubicBezTo>
                <a:cubicBezTo>
                  <a:pt x="115" y="385"/>
                  <a:pt x="115" y="381"/>
                  <a:pt x="116" y="379"/>
                </a:cubicBezTo>
                <a:cubicBezTo>
                  <a:pt x="120" y="375"/>
                  <a:pt x="125" y="375"/>
                  <a:pt x="131" y="375"/>
                </a:cubicBezTo>
                <a:cubicBezTo>
                  <a:pt x="131" y="384"/>
                  <a:pt x="111" y="385"/>
                  <a:pt x="119" y="398"/>
                </a:cubicBezTo>
                <a:cubicBezTo>
                  <a:pt x="124" y="406"/>
                  <a:pt x="137" y="391"/>
                  <a:pt x="136" y="381"/>
                </a:cubicBezTo>
                <a:cubicBezTo>
                  <a:pt x="142" y="381"/>
                  <a:pt x="149" y="381"/>
                  <a:pt x="154" y="384"/>
                </a:cubicBezTo>
                <a:cubicBezTo>
                  <a:pt x="157" y="385"/>
                  <a:pt x="159" y="390"/>
                  <a:pt x="161" y="392"/>
                </a:cubicBezTo>
                <a:cubicBezTo>
                  <a:pt x="165" y="393"/>
                  <a:pt x="167" y="391"/>
                  <a:pt x="170" y="392"/>
                </a:cubicBezTo>
                <a:cubicBezTo>
                  <a:pt x="173" y="392"/>
                  <a:pt x="178" y="393"/>
                  <a:pt x="181" y="393"/>
                </a:cubicBezTo>
                <a:cubicBezTo>
                  <a:pt x="189" y="394"/>
                  <a:pt x="194" y="395"/>
                  <a:pt x="200" y="397"/>
                </a:cubicBezTo>
                <a:cubicBezTo>
                  <a:pt x="210" y="401"/>
                  <a:pt x="211" y="410"/>
                  <a:pt x="223" y="409"/>
                </a:cubicBezTo>
                <a:cubicBezTo>
                  <a:pt x="229" y="409"/>
                  <a:pt x="242" y="407"/>
                  <a:pt x="246" y="416"/>
                </a:cubicBezTo>
                <a:cubicBezTo>
                  <a:pt x="249" y="423"/>
                  <a:pt x="244" y="423"/>
                  <a:pt x="246" y="428"/>
                </a:cubicBezTo>
                <a:cubicBezTo>
                  <a:pt x="248" y="439"/>
                  <a:pt x="263" y="442"/>
                  <a:pt x="270" y="448"/>
                </a:cubicBezTo>
                <a:cubicBezTo>
                  <a:pt x="252" y="449"/>
                  <a:pt x="275" y="467"/>
                  <a:pt x="279" y="472"/>
                </a:cubicBezTo>
                <a:cubicBezTo>
                  <a:pt x="262" y="492"/>
                  <a:pt x="293" y="494"/>
                  <a:pt x="302" y="503"/>
                </a:cubicBezTo>
                <a:cubicBezTo>
                  <a:pt x="305" y="506"/>
                  <a:pt x="302" y="509"/>
                  <a:pt x="306" y="512"/>
                </a:cubicBezTo>
                <a:cubicBezTo>
                  <a:pt x="310" y="514"/>
                  <a:pt x="316" y="512"/>
                  <a:pt x="320" y="515"/>
                </a:cubicBezTo>
                <a:cubicBezTo>
                  <a:pt x="325" y="518"/>
                  <a:pt x="328" y="530"/>
                  <a:pt x="326" y="536"/>
                </a:cubicBezTo>
                <a:cubicBezTo>
                  <a:pt x="319" y="537"/>
                  <a:pt x="319" y="525"/>
                  <a:pt x="309" y="527"/>
                </a:cubicBezTo>
                <a:cubicBezTo>
                  <a:pt x="309" y="531"/>
                  <a:pt x="309" y="534"/>
                  <a:pt x="311" y="537"/>
                </a:cubicBezTo>
                <a:cubicBezTo>
                  <a:pt x="312" y="552"/>
                  <a:pt x="314" y="568"/>
                  <a:pt x="315" y="583"/>
                </a:cubicBezTo>
                <a:cubicBezTo>
                  <a:pt x="312" y="586"/>
                  <a:pt x="311" y="605"/>
                  <a:pt x="312" y="609"/>
                </a:cubicBezTo>
                <a:cubicBezTo>
                  <a:pt x="314" y="615"/>
                  <a:pt x="322" y="618"/>
                  <a:pt x="326" y="622"/>
                </a:cubicBezTo>
                <a:cubicBezTo>
                  <a:pt x="334" y="628"/>
                  <a:pt x="331" y="627"/>
                  <a:pt x="331" y="634"/>
                </a:cubicBezTo>
                <a:cubicBezTo>
                  <a:pt x="332" y="641"/>
                  <a:pt x="330" y="640"/>
                  <a:pt x="335" y="646"/>
                </a:cubicBezTo>
                <a:cubicBezTo>
                  <a:pt x="338" y="651"/>
                  <a:pt x="343" y="656"/>
                  <a:pt x="346" y="660"/>
                </a:cubicBezTo>
                <a:cubicBezTo>
                  <a:pt x="351" y="668"/>
                  <a:pt x="359" y="676"/>
                  <a:pt x="363" y="686"/>
                </a:cubicBezTo>
                <a:cubicBezTo>
                  <a:pt x="365" y="690"/>
                  <a:pt x="369" y="695"/>
                  <a:pt x="370" y="699"/>
                </a:cubicBezTo>
                <a:cubicBezTo>
                  <a:pt x="371" y="702"/>
                  <a:pt x="370" y="707"/>
                  <a:pt x="371" y="709"/>
                </a:cubicBezTo>
                <a:cubicBezTo>
                  <a:pt x="374" y="714"/>
                  <a:pt x="383" y="712"/>
                  <a:pt x="385" y="717"/>
                </a:cubicBezTo>
                <a:cubicBezTo>
                  <a:pt x="386" y="719"/>
                  <a:pt x="380" y="725"/>
                  <a:pt x="382" y="729"/>
                </a:cubicBezTo>
                <a:cubicBezTo>
                  <a:pt x="383" y="732"/>
                  <a:pt x="388" y="735"/>
                  <a:pt x="391" y="738"/>
                </a:cubicBezTo>
                <a:cubicBezTo>
                  <a:pt x="394" y="741"/>
                  <a:pt x="400" y="745"/>
                  <a:pt x="402" y="748"/>
                </a:cubicBezTo>
                <a:cubicBezTo>
                  <a:pt x="403" y="749"/>
                  <a:pt x="405" y="755"/>
                  <a:pt x="406" y="757"/>
                </a:cubicBezTo>
                <a:cubicBezTo>
                  <a:pt x="408" y="760"/>
                  <a:pt x="412" y="765"/>
                  <a:pt x="414" y="767"/>
                </a:cubicBezTo>
                <a:cubicBezTo>
                  <a:pt x="416" y="762"/>
                  <a:pt x="406" y="748"/>
                  <a:pt x="404" y="742"/>
                </a:cubicBezTo>
                <a:cubicBezTo>
                  <a:pt x="401" y="733"/>
                  <a:pt x="398" y="732"/>
                  <a:pt x="387" y="727"/>
                </a:cubicBezTo>
                <a:cubicBezTo>
                  <a:pt x="386" y="716"/>
                  <a:pt x="386" y="699"/>
                  <a:pt x="375" y="693"/>
                </a:cubicBezTo>
                <a:cubicBezTo>
                  <a:pt x="377" y="691"/>
                  <a:pt x="382" y="688"/>
                  <a:pt x="386" y="689"/>
                </a:cubicBezTo>
                <a:cubicBezTo>
                  <a:pt x="395" y="692"/>
                  <a:pt x="391" y="700"/>
                  <a:pt x="393" y="707"/>
                </a:cubicBezTo>
                <a:cubicBezTo>
                  <a:pt x="395" y="712"/>
                  <a:pt x="402" y="714"/>
                  <a:pt x="405" y="718"/>
                </a:cubicBezTo>
                <a:cubicBezTo>
                  <a:pt x="407" y="722"/>
                  <a:pt x="408" y="726"/>
                  <a:pt x="411" y="731"/>
                </a:cubicBezTo>
                <a:cubicBezTo>
                  <a:pt x="414" y="735"/>
                  <a:pt x="418" y="735"/>
                  <a:pt x="420" y="741"/>
                </a:cubicBezTo>
                <a:cubicBezTo>
                  <a:pt x="424" y="748"/>
                  <a:pt x="423" y="750"/>
                  <a:pt x="428" y="755"/>
                </a:cubicBezTo>
                <a:cubicBezTo>
                  <a:pt x="438" y="763"/>
                  <a:pt x="443" y="765"/>
                  <a:pt x="446" y="778"/>
                </a:cubicBezTo>
                <a:cubicBezTo>
                  <a:pt x="447" y="781"/>
                  <a:pt x="446" y="789"/>
                  <a:pt x="448" y="792"/>
                </a:cubicBezTo>
                <a:cubicBezTo>
                  <a:pt x="450" y="798"/>
                  <a:pt x="461" y="797"/>
                  <a:pt x="466" y="801"/>
                </a:cubicBezTo>
                <a:cubicBezTo>
                  <a:pt x="469" y="804"/>
                  <a:pt x="470" y="809"/>
                  <a:pt x="474" y="811"/>
                </a:cubicBezTo>
                <a:cubicBezTo>
                  <a:pt x="479" y="814"/>
                  <a:pt x="483" y="815"/>
                  <a:pt x="488" y="818"/>
                </a:cubicBezTo>
                <a:cubicBezTo>
                  <a:pt x="497" y="824"/>
                  <a:pt x="500" y="830"/>
                  <a:pt x="512" y="828"/>
                </a:cubicBezTo>
                <a:cubicBezTo>
                  <a:pt x="516" y="827"/>
                  <a:pt x="521" y="823"/>
                  <a:pt x="526" y="824"/>
                </a:cubicBezTo>
                <a:cubicBezTo>
                  <a:pt x="531" y="825"/>
                  <a:pt x="530" y="829"/>
                  <a:pt x="534" y="832"/>
                </a:cubicBezTo>
                <a:cubicBezTo>
                  <a:pt x="537" y="834"/>
                  <a:pt x="541" y="833"/>
                  <a:pt x="544" y="834"/>
                </a:cubicBezTo>
                <a:cubicBezTo>
                  <a:pt x="547" y="836"/>
                  <a:pt x="549" y="839"/>
                  <a:pt x="552" y="841"/>
                </a:cubicBezTo>
                <a:cubicBezTo>
                  <a:pt x="559" y="844"/>
                  <a:pt x="566" y="842"/>
                  <a:pt x="572" y="847"/>
                </a:cubicBezTo>
                <a:cubicBezTo>
                  <a:pt x="574" y="848"/>
                  <a:pt x="575" y="853"/>
                  <a:pt x="578" y="855"/>
                </a:cubicBezTo>
                <a:cubicBezTo>
                  <a:pt x="580" y="857"/>
                  <a:pt x="585" y="857"/>
                  <a:pt x="588" y="860"/>
                </a:cubicBezTo>
                <a:cubicBezTo>
                  <a:pt x="589" y="861"/>
                  <a:pt x="588" y="870"/>
                  <a:pt x="590" y="873"/>
                </a:cubicBezTo>
                <a:cubicBezTo>
                  <a:pt x="592" y="877"/>
                  <a:pt x="598" y="877"/>
                  <a:pt x="602" y="881"/>
                </a:cubicBezTo>
                <a:cubicBezTo>
                  <a:pt x="605" y="885"/>
                  <a:pt x="603" y="890"/>
                  <a:pt x="609" y="892"/>
                </a:cubicBezTo>
                <a:cubicBezTo>
                  <a:pt x="612" y="893"/>
                  <a:pt x="617" y="890"/>
                  <a:pt x="621" y="890"/>
                </a:cubicBezTo>
                <a:cubicBezTo>
                  <a:pt x="628" y="892"/>
                  <a:pt x="634" y="902"/>
                  <a:pt x="634" y="888"/>
                </a:cubicBezTo>
                <a:cubicBezTo>
                  <a:pt x="656" y="883"/>
                  <a:pt x="645" y="923"/>
                  <a:pt x="644" y="933"/>
                </a:cubicBezTo>
                <a:cubicBezTo>
                  <a:pt x="633" y="939"/>
                  <a:pt x="634" y="948"/>
                  <a:pt x="627" y="958"/>
                </a:cubicBezTo>
                <a:cubicBezTo>
                  <a:pt x="622" y="964"/>
                  <a:pt x="620" y="966"/>
                  <a:pt x="621" y="975"/>
                </a:cubicBezTo>
                <a:cubicBezTo>
                  <a:pt x="621" y="986"/>
                  <a:pt x="629" y="988"/>
                  <a:pt x="632" y="997"/>
                </a:cubicBezTo>
                <a:cubicBezTo>
                  <a:pt x="627" y="1002"/>
                  <a:pt x="624" y="1005"/>
                  <a:pt x="626" y="1013"/>
                </a:cubicBezTo>
                <a:cubicBezTo>
                  <a:pt x="638" y="1014"/>
                  <a:pt x="634" y="1028"/>
                  <a:pt x="637" y="1036"/>
                </a:cubicBezTo>
                <a:cubicBezTo>
                  <a:pt x="638" y="1038"/>
                  <a:pt x="641" y="1039"/>
                  <a:pt x="642" y="1041"/>
                </a:cubicBezTo>
                <a:cubicBezTo>
                  <a:pt x="643" y="1044"/>
                  <a:pt x="641" y="1048"/>
                  <a:pt x="642" y="1051"/>
                </a:cubicBezTo>
                <a:cubicBezTo>
                  <a:pt x="645" y="1059"/>
                  <a:pt x="652" y="1060"/>
                  <a:pt x="656" y="1068"/>
                </a:cubicBezTo>
                <a:cubicBezTo>
                  <a:pt x="659" y="1073"/>
                  <a:pt x="658" y="1078"/>
                  <a:pt x="660" y="1082"/>
                </a:cubicBezTo>
                <a:cubicBezTo>
                  <a:pt x="664" y="1089"/>
                  <a:pt x="671" y="1090"/>
                  <a:pt x="677" y="1093"/>
                </a:cubicBezTo>
                <a:cubicBezTo>
                  <a:pt x="683" y="1097"/>
                  <a:pt x="685" y="1101"/>
                  <a:pt x="690" y="1105"/>
                </a:cubicBezTo>
                <a:cubicBezTo>
                  <a:pt x="693" y="1108"/>
                  <a:pt x="697" y="1107"/>
                  <a:pt x="699" y="1113"/>
                </a:cubicBezTo>
                <a:cubicBezTo>
                  <a:pt x="700" y="1113"/>
                  <a:pt x="701" y="1113"/>
                  <a:pt x="703" y="1113"/>
                </a:cubicBezTo>
                <a:moveTo>
                  <a:pt x="1894" y="57"/>
                </a:moveTo>
                <a:cubicBezTo>
                  <a:pt x="1892" y="53"/>
                  <a:pt x="1880" y="46"/>
                  <a:pt x="1875" y="45"/>
                </a:cubicBezTo>
                <a:cubicBezTo>
                  <a:pt x="1867" y="43"/>
                  <a:pt x="1865" y="52"/>
                  <a:pt x="1857" y="51"/>
                </a:cubicBezTo>
                <a:cubicBezTo>
                  <a:pt x="1856" y="54"/>
                  <a:pt x="1857" y="60"/>
                  <a:pt x="1856" y="62"/>
                </a:cubicBezTo>
                <a:cubicBezTo>
                  <a:pt x="1854" y="65"/>
                  <a:pt x="1847" y="64"/>
                  <a:pt x="1846" y="69"/>
                </a:cubicBezTo>
                <a:cubicBezTo>
                  <a:pt x="1844" y="79"/>
                  <a:pt x="1864" y="69"/>
                  <a:pt x="1868" y="70"/>
                </a:cubicBezTo>
                <a:cubicBezTo>
                  <a:pt x="1869" y="74"/>
                  <a:pt x="1864" y="76"/>
                  <a:pt x="1864" y="79"/>
                </a:cubicBezTo>
                <a:cubicBezTo>
                  <a:pt x="1865" y="81"/>
                  <a:pt x="1871" y="84"/>
                  <a:pt x="1872" y="87"/>
                </a:cubicBezTo>
                <a:cubicBezTo>
                  <a:pt x="1879" y="84"/>
                  <a:pt x="1879" y="91"/>
                  <a:pt x="1885" y="92"/>
                </a:cubicBezTo>
                <a:cubicBezTo>
                  <a:pt x="1887" y="92"/>
                  <a:pt x="1888" y="90"/>
                  <a:pt x="1890" y="90"/>
                </a:cubicBezTo>
                <a:cubicBezTo>
                  <a:pt x="1893" y="89"/>
                  <a:pt x="1897" y="89"/>
                  <a:pt x="1899" y="88"/>
                </a:cubicBezTo>
                <a:cubicBezTo>
                  <a:pt x="1912" y="85"/>
                  <a:pt x="1909" y="95"/>
                  <a:pt x="1909" y="105"/>
                </a:cubicBezTo>
                <a:cubicBezTo>
                  <a:pt x="1912" y="106"/>
                  <a:pt x="1920" y="104"/>
                  <a:pt x="1924" y="104"/>
                </a:cubicBezTo>
                <a:cubicBezTo>
                  <a:pt x="1931" y="103"/>
                  <a:pt x="1937" y="98"/>
                  <a:pt x="1945" y="97"/>
                </a:cubicBezTo>
                <a:cubicBezTo>
                  <a:pt x="1943" y="95"/>
                  <a:pt x="1944" y="91"/>
                  <a:pt x="1942" y="88"/>
                </a:cubicBezTo>
                <a:cubicBezTo>
                  <a:pt x="1940" y="86"/>
                  <a:pt x="1936" y="87"/>
                  <a:pt x="1934" y="83"/>
                </a:cubicBezTo>
                <a:cubicBezTo>
                  <a:pt x="1933" y="83"/>
                  <a:pt x="1932" y="82"/>
                  <a:pt x="1931" y="83"/>
                </a:cubicBezTo>
                <a:cubicBezTo>
                  <a:pt x="1931" y="76"/>
                  <a:pt x="1923" y="78"/>
                  <a:pt x="1919" y="78"/>
                </a:cubicBezTo>
                <a:cubicBezTo>
                  <a:pt x="1917" y="82"/>
                  <a:pt x="1917" y="89"/>
                  <a:pt x="1912" y="89"/>
                </a:cubicBezTo>
                <a:cubicBezTo>
                  <a:pt x="1907" y="89"/>
                  <a:pt x="1906" y="83"/>
                  <a:pt x="1905" y="79"/>
                </a:cubicBezTo>
                <a:cubicBezTo>
                  <a:pt x="1904" y="74"/>
                  <a:pt x="1905" y="71"/>
                  <a:pt x="1902" y="67"/>
                </a:cubicBezTo>
                <a:cubicBezTo>
                  <a:pt x="1897" y="62"/>
                  <a:pt x="1896" y="66"/>
                  <a:pt x="1892" y="66"/>
                </a:cubicBezTo>
                <a:cubicBezTo>
                  <a:pt x="1890" y="66"/>
                  <a:pt x="1890" y="63"/>
                  <a:pt x="1887" y="63"/>
                </a:cubicBezTo>
                <a:cubicBezTo>
                  <a:pt x="1884" y="64"/>
                  <a:pt x="1883" y="65"/>
                  <a:pt x="1881" y="66"/>
                </a:cubicBezTo>
                <a:cubicBezTo>
                  <a:pt x="1880" y="67"/>
                  <a:pt x="1872" y="74"/>
                  <a:pt x="1873" y="67"/>
                </a:cubicBezTo>
                <a:cubicBezTo>
                  <a:pt x="1875" y="60"/>
                  <a:pt x="1891" y="60"/>
                  <a:pt x="1894" y="55"/>
                </a:cubicBezTo>
                <a:cubicBezTo>
                  <a:pt x="1891" y="50"/>
                  <a:pt x="1884" y="51"/>
                  <a:pt x="1881" y="47"/>
                </a:cubicBezTo>
                <a:moveTo>
                  <a:pt x="1604" y="229"/>
                </a:moveTo>
                <a:cubicBezTo>
                  <a:pt x="1605" y="228"/>
                  <a:pt x="1604" y="226"/>
                  <a:pt x="1604" y="224"/>
                </a:cubicBezTo>
                <a:cubicBezTo>
                  <a:pt x="1601" y="224"/>
                  <a:pt x="1598" y="222"/>
                  <a:pt x="1596" y="220"/>
                </a:cubicBezTo>
                <a:cubicBezTo>
                  <a:pt x="1591" y="216"/>
                  <a:pt x="1594" y="217"/>
                  <a:pt x="1593" y="210"/>
                </a:cubicBezTo>
                <a:cubicBezTo>
                  <a:pt x="1593" y="207"/>
                  <a:pt x="1587" y="195"/>
                  <a:pt x="1597" y="196"/>
                </a:cubicBezTo>
                <a:cubicBezTo>
                  <a:pt x="1597" y="194"/>
                  <a:pt x="1596" y="189"/>
                  <a:pt x="1597" y="187"/>
                </a:cubicBezTo>
                <a:cubicBezTo>
                  <a:pt x="1598" y="185"/>
                  <a:pt x="1599" y="187"/>
                  <a:pt x="1600" y="185"/>
                </a:cubicBezTo>
                <a:cubicBezTo>
                  <a:pt x="1601" y="185"/>
                  <a:pt x="1603" y="184"/>
                  <a:pt x="1604" y="184"/>
                </a:cubicBezTo>
                <a:cubicBezTo>
                  <a:pt x="1604" y="183"/>
                  <a:pt x="1604" y="181"/>
                  <a:pt x="1604" y="180"/>
                </a:cubicBezTo>
                <a:cubicBezTo>
                  <a:pt x="1606" y="177"/>
                  <a:pt x="1607" y="174"/>
                  <a:pt x="1609" y="172"/>
                </a:cubicBezTo>
                <a:cubicBezTo>
                  <a:pt x="1611" y="171"/>
                  <a:pt x="1614" y="171"/>
                  <a:pt x="1615" y="169"/>
                </a:cubicBezTo>
                <a:cubicBezTo>
                  <a:pt x="1617" y="167"/>
                  <a:pt x="1617" y="164"/>
                  <a:pt x="1618" y="162"/>
                </a:cubicBezTo>
                <a:cubicBezTo>
                  <a:pt x="1621" y="158"/>
                  <a:pt x="1621" y="161"/>
                  <a:pt x="1624" y="160"/>
                </a:cubicBezTo>
                <a:cubicBezTo>
                  <a:pt x="1628" y="158"/>
                  <a:pt x="1636" y="157"/>
                  <a:pt x="1638" y="153"/>
                </a:cubicBezTo>
                <a:cubicBezTo>
                  <a:pt x="1639" y="154"/>
                  <a:pt x="1641" y="153"/>
                  <a:pt x="1643" y="153"/>
                </a:cubicBezTo>
                <a:cubicBezTo>
                  <a:pt x="1643" y="152"/>
                  <a:pt x="1645" y="150"/>
                  <a:pt x="1645" y="148"/>
                </a:cubicBezTo>
                <a:cubicBezTo>
                  <a:pt x="1647" y="148"/>
                  <a:pt x="1651" y="149"/>
                  <a:pt x="1653" y="148"/>
                </a:cubicBezTo>
                <a:cubicBezTo>
                  <a:pt x="1656" y="148"/>
                  <a:pt x="1657" y="145"/>
                  <a:pt x="1659" y="144"/>
                </a:cubicBezTo>
                <a:cubicBezTo>
                  <a:pt x="1663" y="143"/>
                  <a:pt x="1668" y="143"/>
                  <a:pt x="1671" y="143"/>
                </a:cubicBezTo>
                <a:cubicBezTo>
                  <a:pt x="1674" y="142"/>
                  <a:pt x="1674" y="144"/>
                  <a:pt x="1677" y="142"/>
                </a:cubicBezTo>
                <a:cubicBezTo>
                  <a:pt x="1677" y="142"/>
                  <a:pt x="1681" y="138"/>
                  <a:pt x="1681" y="138"/>
                </a:cubicBezTo>
                <a:cubicBezTo>
                  <a:pt x="1685" y="133"/>
                  <a:pt x="1681" y="134"/>
                  <a:pt x="1682" y="127"/>
                </a:cubicBezTo>
                <a:cubicBezTo>
                  <a:pt x="1682" y="126"/>
                  <a:pt x="1679" y="125"/>
                  <a:pt x="1678" y="125"/>
                </a:cubicBezTo>
                <a:cubicBezTo>
                  <a:pt x="1676" y="131"/>
                  <a:pt x="1670" y="127"/>
                  <a:pt x="1665" y="130"/>
                </a:cubicBezTo>
                <a:cubicBezTo>
                  <a:pt x="1662" y="132"/>
                  <a:pt x="1660" y="136"/>
                  <a:pt x="1655" y="137"/>
                </a:cubicBezTo>
                <a:cubicBezTo>
                  <a:pt x="1646" y="139"/>
                  <a:pt x="1636" y="139"/>
                  <a:pt x="1628" y="138"/>
                </a:cubicBezTo>
                <a:cubicBezTo>
                  <a:pt x="1628" y="139"/>
                  <a:pt x="1627" y="141"/>
                  <a:pt x="1627" y="142"/>
                </a:cubicBezTo>
                <a:cubicBezTo>
                  <a:pt x="1624" y="139"/>
                  <a:pt x="1624" y="142"/>
                  <a:pt x="1622" y="142"/>
                </a:cubicBezTo>
                <a:cubicBezTo>
                  <a:pt x="1622" y="142"/>
                  <a:pt x="1616" y="144"/>
                  <a:pt x="1616" y="144"/>
                </a:cubicBezTo>
                <a:cubicBezTo>
                  <a:pt x="1610" y="147"/>
                  <a:pt x="1611" y="148"/>
                  <a:pt x="1603" y="150"/>
                </a:cubicBezTo>
                <a:cubicBezTo>
                  <a:pt x="1607" y="152"/>
                  <a:pt x="1606" y="157"/>
                  <a:pt x="1602" y="159"/>
                </a:cubicBezTo>
                <a:cubicBezTo>
                  <a:pt x="1597" y="154"/>
                  <a:pt x="1591" y="158"/>
                  <a:pt x="1590" y="163"/>
                </a:cubicBezTo>
                <a:cubicBezTo>
                  <a:pt x="1590" y="165"/>
                  <a:pt x="1593" y="166"/>
                  <a:pt x="1591" y="170"/>
                </a:cubicBezTo>
                <a:cubicBezTo>
                  <a:pt x="1590" y="171"/>
                  <a:pt x="1586" y="171"/>
                  <a:pt x="1585" y="172"/>
                </a:cubicBezTo>
                <a:cubicBezTo>
                  <a:pt x="1586" y="172"/>
                  <a:pt x="1586" y="173"/>
                  <a:pt x="1587" y="173"/>
                </a:cubicBezTo>
                <a:cubicBezTo>
                  <a:pt x="1587" y="175"/>
                  <a:pt x="1586" y="177"/>
                  <a:pt x="1585" y="178"/>
                </a:cubicBezTo>
                <a:cubicBezTo>
                  <a:pt x="1581" y="177"/>
                  <a:pt x="1578" y="179"/>
                  <a:pt x="1575" y="180"/>
                </a:cubicBezTo>
                <a:cubicBezTo>
                  <a:pt x="1577" y="182"/>
                  <a:pt x="1581" y="182"/>
                  <a:pt x="1581" y="185"/>
                </a:cubicBezTo>
                <a:cubicBezTo>
                  <a:pt x="1578" y="186"/>
                  <a:pt x="1574" y="187"/>
                  <a:pt x="1571" y="189"/>
                </a:cubicBezTo>
                <a:cubicBezTo>
                  <a:pt x="1572" y="193"/>
                  <a:pt x="1572" y="194"/>
                  <a:pt x="1571" y="197"/>
                </a:cubicBezTo>
                <a:cubicBezTo>
                  <a:pt x="1571" y="198"/>
                  <a:pt x="1570" y="199"/>
                  <a:pt x="1569" y="200"/>
                </a:cubicBezTo>
                <a:cubicBezTo>
                  <a:pt x="1569" y="202"/>
                  <a:pt x="1569" y="205"/>
                  <a:pt x="1569" y="207"/>
                </a:cubicBezTo>
                <a:cubicBezTo>
                  <a:pt x="1562" y="207"/>
                  <a:pt x="1560" y="210"/>
                  <a:pt x="1564" y="216"/>
                </a:cubicBezTo>
                <a:cubicBezTo>
                  <a:pt x="1569" y="224"/>
                  <a:pt x="1572" y="213"/>
                  <a:pt x="1577" y="218"/>
                </a:cubicBezTo>
                <a:cubicBezTo>
                  <a:pt x="1579" y="220"/>
                  <a:pt x="1576" y="223"/>
                  <a:pt x="1577" y="226"/>
                </a:cubicBezTo>
                <a:cubicBezTo>
                  <a:pt x="1579" y="229"/>
                  <a:pt x="1582" y="228"/>
                  <a:pt x="1585" y="228"/>
                </a:cubicBezTo>
                <a:cubicBezTo>
                  <a:pt x="1591" y="228"/>
                  <a:pt x="1597" y="226"/>
                  <a:pt x="1602" y="230"/>
                </a:cubicBezTo>
                <a:moveTo>
                  <a:pt x="1336" y="112"/>
                </a:moveTo>
                <a:cubicBezTo>
                  <a:pt x="1339" y="112"/>
                  <a:pt x="1364" y="146"/>
                  <a:pt x="1365" y="119"/>
                </a:cubicBezTo>
                <a:cubicBezTo>
                  <a:pt x="1363" y="119"/>
                  <a:pt x="1360" y="119"/>
                  <a:pt x="1358" y="119"/>
                </a:cubicBezTo>
                <a:cubicBezTo>
                  <a:pt x="1359" y="111"/>
                  <a:pt x="1354" y="106"/>
                  <a:pt x="1346" y="107"/>
                </a:cubicBezTo>
                <a:cubicBezTo>
                  <a:pt x="1344" y="99"/>
                  <a:pt x="1338" y="91"/>
                  <a:pt x="1331" y="87"/>
                </a:cubicBezTo>
                <a:cubicBezTo>
                  <a:pt x="1344" y="81"/>
                  <a:pt x="1348" y="92"/>
                  <a:pt x="1358" y="93"/>
                </a:cubicBezTo>
                <a:cubicBezTo>
                  <a:pt x="1366" y="94"/>
                  <a:pt x="1384" y="85"/>
                  <a:pt x="1385" y="77"/>
                </a:cubicBezTo>
                <a:cubicBezTo>
                  <a:pt x="1381" y="78"/>
                  <a:pt x="1376" y="76"/>
                  <a:pt x="1372" y="76"/>
                </a:cubicBezTo>
                <a:cubicBezTo>
                  <a:pt x="1372" y="75"/>
                  <a:pt x="1372" y="73"/>
                  <a:pt x="1371" y="72"/>
                </a:cubicBezTo>
                <a:cubicBezTo>
                  <a:pt x="1366" y="70"/>
                  <a:pt x="1359" y="71"/>
                  <a:pt x="1355" y="75"/>
                </a:cubicBezTo>
                <a:cubicBezTo>
                  <a:pt x="1347" y="65"/>
                  <a:pt x="1326" y="73"/>
                  <a:pt x="1319" y="80"/>
                </a:cubicBezTo>
                <a:cubicBezTo>
                  <a:pt x="1329" y="78"/>
                  <a:pt x="1335" y="85"/>
                  <a:pt x="1337" y="94"/>
                </a:cubicBezTo>
                <a:cubicBezTo>
                  <a:pt x="1330" y="93"/>
                  <a:pt x="1314" y="87"/>
                  <a:pt x="1312" y="80"/>
                </a:cubicBezTo>
                <a:cubicBezTo>
                  <a:pt x="1308" y="80"/>
                  <a:pt x="1307" y="80"/>
                  <a:pt x="1304" y="83"/>
                </a:cubicBezTo>
                <a:cubicBezTo>
                  <a:pt x="1311" y="91"/>
                  <a:pt x="1312" y="104"/>
                  <a:pt x="1297" y="97"/>
                </a:cubicBezTo>
                <a:cubicBezTo>
                  <a:pt x="1298" y="93"/>
                  <a:pt x="1296" y="87"/>
                  <a:pt x="1296" y="84"/>
                </a:cubicBezTo>
                <a:cubicBezTo>
                  <a:pt x="1287" y="88"/>
                  <a:pt x="1277" y="79"/>
                  <a:pt x="1270" y="87"/>
                </a:cubicBezTo>
                <a:cubicBezTo>
                  <a:pt x="1264" y="94"/>
                  <a:pt x="1270" y="115"/>
                  <a:pt x="1278" y="115"/>
                </a:cubicBezTo>
                <a:cubicBezTo>
                  <a:pt x="1278" y="109"/>
                  <a:pt x="1281" y="108"/>
                  <a:pt x="1283" y="103"/>
                </a:cubicBezTo>
                <a:cubicBezTo>
                  <a:pt x="1286" y="109"/>
                  <a:pt x="1289" y="110"/>
                  <a:pt x="1293" y="112"/>
                </a:cubicBezTo>
                <a:cubicBezTo>
                  <a:pt x="1293" y="108"/>
                  <a:pt x="1295" y="105"/>
                  <a:pt x="1295" y="102"/>
                </a:cubicBezTo>
                <a:cubicBezTo>
                  <a:pt x="1298" y="102"/>
                  <a:pt x="1306" y="103"/>
                  <a:pt x="1308" y="104"/>
                </a:cubicBezTo>
                <a:cubicBezTo>
                  <a:pt x="1310" y="114"/>
                  <a:pt x="1300" y="116"/>
                  <a:pt x="1292" y="116"/>
                </a:cubicBezTo>
                <a:cubicBezTo>
                  <a:pt x="1292" y="117"/>
                  <a:pt x="1292" y="119"/>
                  <a:pt x="1292" y="121"/>
                </a:cubicBezTo>
                <a:cubicBezTo>
                  <a:pt x="1298" y="116"/>
                  <a:pt x="1299" y="119"/>
                  <a:pt x="1305" y="119"/>
                </a:cubicBezTo>
                <a:cubicBezTo>
                  <a:pt x="1303" y="123"/>
                  <a:pt x="1302" y="128"/>
                  <a:pt x="1298" y="131"/>
                </a:cubicBezTo>
                <a:cubicBezTo>
                  <a:pt x="1310" y="161"/>
                  <a:pt x="1321" y="102"/>
                  <a:pt x="1336" y="109"/>
                </a:cubicBezTo>
                <a:moveTo>
                  <a:pt x="1171" y="397"/>
                </a:moveTo>
                <a:cubicBezTo>
                  <a:pt x="1148" y="404"/>
                  <a:pt x="1151" y="416"/>
                  <a:pt x="1160" y="431"/>
                </a:cubicBezTo>
                <a:cubicBezTo>
                  <a:pt x="1162" y="434"/>
                  <a:pt x="1175" y="445"/>
                  <a:pt x="1176" y="448"/>
                </a:cubicBezTo>
                <a:cubicBezTo>
                  <a:pt x="1177" y="456"/>
                  <a:pt x="1174" y="467"/>
                  <a:pt x="1164" y="460"/>
                </a:cubicBezTo>
                <a:cubicBezTo>
                  <a:pt x="1166" y="469"/>
                  <a:pt x="1164" y="478"/>
                  <a:pt x="1155" y="480"/>
                </a:cubicBezTo>
                <a:cubicBezTo>
                  <a:pt x="1158" y="480"/>
                  <a:pt x="1164" y="482"/>
                  <a:pt x="1169" y="482"/>
                </a:cubicBezTo>
                <a:cubicBezTo>
                  <a:pt x="1168" y="490"/>
                  <a:pt x="1162" y="494"/>
                  <a:pt x="1159" y="502"/>
                </a:cubicBezTo>
                <a:cubicBezTo>
                  <a:pt x="1165" y="501"/>
                  <a:pt x="1167" y="495"/>
                  <a:pt x="1172" y="493"/>
                </a:cubicBezTo>
                <a:cubicBezTo>
                  <a:pt x="1176" y="492"/>
                  <a:pt x="1183" y="491"/>
                  <a:pt x="1186" y="490"/>
                </a:cubicBezTo>
                <a:cubicBezTo>
                  <a:pt x="1200" y="486"/>
                  <a:pt x="1204" y="483"/>
                  <a:pt x="1206" y="467"/>
                </a:cubicBezTo>
                <a:cubicBezTo>
                  <a:pt x="1203" y="467"/>
                  <a:pt x="1199" y="464"/>
                  <a:pt x="1195" y="464"/>
                </a:cubicBezTo>
                <a:cubicBezTo>
                  <a:pt x="1199" y="454"/>
                  <a:pt x="1193" y="450"/>
                  <a:pt x="1188" y="442"/>
                </a:cubicBezTo>
                <a:cubicBezTo>
                  <a:pt x="1183" y="435"/>
                  <a:pt x="1180" y="428"/>
                  <a:pt x="1176" y="421"/>
                </a:cubicBezTo>
                <a:cubicBezTo>
                  <a:pt x="1180" y="418"/>
                  <a:pt x="1181" y="414"/>
                  <a:pt x="1185" y="412"/>
                </a:cubicBezTo>
                <a:cubicBezTo>
                  <a:pt x="1180" y="408"/>
                  <a:pt x="1174" y="408"/>
                  <a:pt x="1167" y="408"/>
                </a:cubicBezTo>
                <a:cubicBezTo>
                  <a:pt x="1168" y="406"/>
                  <a:pt x="1168" y="404"/>
                  <a:pt x="1169" y="402"/>
                </a:cubicBezTo>
                <a:cubicBezTo>
                  <a:pt x="1164" y="397"/>
                  <a:pt x="1160" y="398"/>
                  <a:pt x="1155" y="402"/>
                </a:cubicBezTo>
                <a:moveTo>
                  <a:pt x="1791" y="884"/>
                </a:moveTo>
                <a:cubicBezTo>
                  <a:pt x="1793" y="871"/>
                  <a:pt x="1778" y="874"/>
                  <a:pt x="1778" y="862"/>
                </a:cubicBezTo>
                <a:cubicBezTo>
                  <a:pt x="1778" y="862"/>
                  <a:pt x="1774" y="862"/>
                  <a:pt x="1774" y="862"/>
                </a:cubicBezTo>
                <a:cubicBezTo>
                  <a:pt x="1774" y="868"/>
                  <a:pt x="1775" y="907"/>
                  <a:pt x="1787" y="884"/>
                </a:cubicBezTo>
                <a:moveTo>
                  <a:pt x="2174" y="651"/>
                </a:moveTo>
                <a:cubicBezTo>
                  <a:pt x="2172" y="645"/>
                  <a:pt x="2175" y="644"/>
                  <a:pt x="2177" y="640"/>
                </a:cubicBezTo>
                <a:cubicBezTo>
                  <a:pt x="2178" y="638"/>
                  <a:pt x="2176" y="636"/>
                  <a:pt x="2179" y="635"/>
                </a:cubicBezTo>
                <a:cubicBezTo>
                  <a:pt x="2183" y="633"/>
                  <a:pt x="2181" y="639"/>
                  <a:pt x="2182" y="640"/>
                </a:cubicBezTo>
                <a:cubicBezTo>
                  <a:pt x="2187" y="644"/>
                  <a:pt x="2184" y="634"/>
                  <a:pt x="2189" y="636"/>
                </a:cubicBezTo>
                <a:cubicBezTo>
                  <a:pt x="2193" y="637"/>
                  <a:pt x="2189" y="640"/>
                  <a:pt x="2194" y="640"/>
                </a:cubicBezTo>
                <a:cubicBezTo>
                  <a:pt x="2199" y="639"/>
                  <a:pt x="2200" y="632"/>
                  <a:pt x="2199" y="629"/>
                </a:cubicBezTo>
                <a:cubicBezTo>
                  <a:pt x="2201" y="629"/>
                  <a:pt x="2202" y="631"/>
                  <a:pt x="2202" y="633"/>
                </a:cubicBezTo>
                <a:cubicBezTo>
                  <a:pt x="2209" y="633"/>
                  <a:pt x="2205" y="617"/>
                  <a:pt x="2205" y="613"/>
                </a:cubicBezTo>
                <a:cubicBezTo>
                  <a:pt x="2205" y="612"/>
                  <a:pt x="2207" y="610"/>
                  <a:pt x="2207" y="608"/>
                </a:cubicBezTo>
                <a:cubicBezTo>
                  <a:pt x="2207" y="607"/>
                  <a:pt x="2206" y="605"/>
                  <a:pt x="2207" y="604"/>
                </a:cubicBezTo>
                <a:cubicBezTo>
                  <a:pt x="2209" y="601"/>
                  <a:pt x="2212" y="601"/>
                  <a:pt x="2213" y="597"/>
                </a:cubicBezTo>
                <a:cubicBezTo>
                  <a:pt x="2215" y="590"/>
                  <a:pt x="2213" y="581"/>
                  <a:pt x="2210" y="575"/>
                </a:cubicBezTo>
                <a:cubicBezTo>
                  <a:pt x="2207" y="571"/>
                  <a:pt x="2203" y="568"/>
                  <a:pt x="2205" y="561"/>
                </a:cubicBezTo>
                <a:cubicBezTo>
                  <a:pt x="2209" y="561"/>
                  <a:pt x="2222" y="558"/>
                  <a:pt x="2222" y="565"/>
                </a:cubicBezTo>
                <a:cubicBezTo>
                  <a:pt x="2226" y="567"/>
                  <a:pt x="2227" y="560"/>
                  <a:pt x="2229" y="559"/>
                </a:cubicBezTo>
                <a:cubicBezTo>
                  <a:pt x="2232" y="557"/>
                  <a:pt x="2235" y="557"/>
                  <a:pt x="2240" y="558"/>
                </a:cubicBezTo>
                <a:cubicBezTo>
                  <a:pt x="2241" y="555"/>
                  <a:pt x="2238" y="553"/>
                  <a:pt x="2236" y="551"/>
                </a:cubicBezTo>
                <a:cubicBezTo>
                  <a:pt x="2234" y="548"/>
                  <a:pt x="2234" y="545"/>
                  <a:pt x="2232" y="543"/>
                </a:cubicBezTo>
                <a:cubicBezTo>
                  <a:pt x="2230" y="540"/>
                  <a:pt x="2226" y="540"/>
                  <a:pt x="2223" y="537"/>
                </a:cubicBezTo>
                <a:cubicBezTo>
                  <a:pt x="2221" y="535"/>
                  <a:pt x="2219" y="530"/>
                  <a:pt x="2216" y="529"/>
                </a:cubicBezTo>
                <a:cubicBezTo>
                  <a:pt x="2209" y="528"/>
                  <a:pt x="2210" y="541"/>
                  <a:pt x="2211" y="545"/>
                </a:cubicBezTo>
                <a:cubicBezTo>
                  <a:pt x="2212" y="553"/>
                  <a:pt x="2214" y="553"/>
                  <a:pt x="2208" y="555"/>
                </a:cubicBezTo>
                <a:cubicBezTo>
                  <a:pt x="2206" y="555"/>
                  <a:pt x="2205" y="555"/>
                  <a:pt x="2203" y="556"/>
                </a:cubicBezTo>
                <a:cubicBezTo>
                  <a:pt x="2202" y="556"/>
                  <a:pt x="2199" y="562"/>
                  <a:pt x="2198" y="563"/>
                </a:cubicBezTo>
                <a:cubicBezTo>
                  <a:pt x="2196" y="568"/>
                  <a:pt x="2198" y="567"/>
                  <a:pt x="2201" y="570"/>
                </a:cubicBezTo>
                <a:cubicBezTo>
                  <a:pt x="2202" y="572"/>
                  <a:pt x="2207" y="578"/>
                  <a:pt x="2200" y="577"/>
                </a:cubicBezTo>
                <a:cubicBezTo>
                  <a:pt x="2200" y="578"/>
                  <a:pt x="2199" y="580"/>
                  <a:pt x="2200" y="582"/>
                </a:cubicBezTo>
                <a:cubicBezTo>
                  <a:pt x="2200" y="583"/>
                  <a:pt x="2202" y="585"/>
                  <a:pt x="2202" y="586"/>
                </a:cubicBezTo>
                <a:cubicBezTo>
                  <a:pt x="2203" y="591"/>
                  <a:pt x="2199" y="594"/>
                  <a:pt x="2197" y="598"/>
                </a:cubicBezTo>
                <a:cubicBezTo>
                  <a:pt x="2194" y="603"/>
                  <a:pt x="2194" y="607"/>
                  <a:pt x="2190" y="611"/>
                </a:cubicBezTo>
                <a:cubicBezTo>
                  <a:pt x="2187" y="614"/>
                  <a:pt x="2185" y="613"/>
                  <a:pt x="2182" y="615"/>
                </a:cubicBezTo>
                <a:cubicBezTo>
                  <a:pt x="2182" y="613"/>
                  <a:pt x="2182" y="610"/>
                  <a:pt x="2179" y="610"/>
                </a:cubicBezTo>
                <a:cubicBezTo>
                  <a:pt x="2177" y="611"/>
                  <a:pt x="2178" y="617"/>
                  <a:pt x="2177" y="618"/>
                </a:cubicBezTo>
                <a:cubicBezTo>
                  <a:pt x="2176" y="621"/>
                  <a:pt x="2175" y="621"/>
                  <a:pt x="2173" y="623"/>
                </a:cubicBezTo>
                <a:cubicBezTo>
                  <a:pt x="2171" y="626"/>
                  <a:pt x="2171" y="628"/>
                  <a:pt x="2167" y="631"/>
                </a:cubicBezTo>
                <a:cubicBezTo>
                  <a:pt x="2163" y="633"/>
                  <a:pt x="2160" y="631"/>
                  <a:pt x="2156" y="630"/>
                </a:cubicBezTo>
                <a:cubicBezTo>
                  <a:pt x="2152" y="628"/>
                  <a:pt x="2154" y="628"/>
                  <a:pt x="2150" y="631"/>
                </a:cubicBezTo>
                <a:cubicBezTo>
                  <a:pt x="2147" y="633"/>
                  <a:pt x="2138" y="637"/>
                  <a:pt x="2139" y="641"/>
                </a:cubicBezTo>
                <a:cubicBezTo>
                  <a:pt x="2145" y="641"/>
                  <a:pt x="2145" y="641"/>
                  <a:pt x="2145" y="641"/>
                </a:cubicBezTo>
                <a:cubicBezTo>
                  <a:pt x="2148" y="639"/>
                  <a:pt x="2148" y="639"/>
                  <a:pt x="2148" y="639"/>
                </a:cubicBezTo>
                <a:cubicBezTo>
                  <a:pt x="2153" y="639"/>
                  <a:pt x="2153" y="639"/>
                  <a:pt x="2153" y="639"/>
                </a:cubicBezTo>
                <a:cubicBezTo>
                  <a:pt x="2158" y="640"/>
                  <a:pt x="2158" y="640"/>
                  <a:pt x="2158" y="640"/>
                </a:cubicBezTo>
                <a:cubicBezTo>
                  <a:pt x="2161" y="636"/>
                  <a:pt x="2161" y="636"/>
                  <a:pt x="2161" y="636"/>
                </a:cubicBezTo>
                <a:cubicBezTo>
                  <a:pt x="2169" y="639"/>
                  <a:pt x="2169" y="639"/>
                  <a:pt x="2169" y="639"/>
                </a:cubicBezTo>
                <a:cubicBezTo>
                  <a:pt x="2166" y="643"/>
                  <a:pt x="2166" y="643"/>
                  <a:pt x="2166" y="643"/>
                </a:cubicBezTo>
                <a:cubicBezTo>
                  <a:pt x="2170" y="649"/>
                  <a:pt x="2170" y="649"/>
                  <a:pt x="2170" y="649"/>
                </a:cubicBezTo>
                <a:lnTo>
                  <a:pt x="2174" y="651"/>
                </a:lnTo>
                <a:close/>
                <a:moveTo>
                  <a:pt x="2129" y="658"/>
                </a:moveTo>
                <a:cubicBezTo>
                  <a:pt x="2131" y="663"/>
                  <a:pt x="2131" y="664"/>
                  <a:pt x="2134" y="667"/>
                </a:cubicBezTo>
                <a:cubicBezTo>
                  <a:pt x="2134" y="666"/>
                  <a:pt x="2139" y="670"/>
                  <a:pt x="2137" y="670"/>
                </a:cubicBezTo>
                <a:cubicBezTo>
                  <a:pt x="2141" y="670"/>
                  <a:pt x="2139" y="670"/>
                  <a:pt x="2141" y="668"/>
                </a:cubicBezTo>
                <a:cubicBezTo>
                  <a:pt x="2144" y="667"/>
                  <a:pt x="2147" y="661"/>
                  <a:pt x="2147" y="658"/>
                </a:cubicBezTo>
                <a:cubicBezTo>
                  <a:pt x="2147" y="654"/>
                  <a:pt x="2146" y="656"/>
                  <a:pt x="2145" y="654"/>
                </a:cubicBezTo>
                <a:cubicBezTo>
                  <a:pt x="2143" y="650"/>
                  <a:pt x="2141" y="646"/>
                  <a:pt x="2148" y="646"/>
                </a:cubicBezTo>
                <a:cubicBezTo>
                  <a:pt x="2148" y="650"/>
                  <a:pt x="2147" y="655"/>
                  <a:pt x="2150" y="657"/>
                </a:cubicBezTo>
                <a:cubicBezTo>
                  <a:pt x="2156" y="661"/>
                  <a:pt x="2153" y="653"/>
                  <a:pt x="2155" y="651"/>
                </a:cubicBezTo>
                <a:cubicBezTo>
                  <a:pt x="2157" y="648"/>
                  <a:pt x="2161" y="651"/>
                  <a:pt x="2159" y="646"/>
                </a:cubicBezTo>
                <a:cubicBezTo>
                  <a:pt x="2158" y="642"/>
                  <a:pt x="2154" y="644"/>
                  <a:pt x="2151" y="644"/>
                </a:cubicBezTo>
                <a:cubicBezTo>
                  <a:pt x="2150" y="644"/>
                  <a:pt x="2150" y="642"/>
                  <a:pt x="2148" y="642"/>
                </a:cubicBezTo>
                <a:cubicBezTo>
                  <a:pt x="2147" y="643"/>
                  <a:pt x="2146" y="645"/>
                  <a:pt x="2145" y="646"/>
                </a:cubicBezTo>
                <a:cubicBezTo>
                  <a:pt x="2140" y="647"/>
                  <a:pt x="2141" y="643"/>
                  <a:pt x="2138" y="644"/>
                </a:cubicBezTo>
                <a:cubicBezTo>
                  <a:pt x="2137" y="644"/>
                  <a:pt x="2132" y="648"/>
                  <a:pt x="2131" y="648"/>
                </a:cubicBezTo>
                <a:cubicBezTo>
                  <a:pt x="2129" y="650"/>
                  <a:pt x="2127" y="649"/>
                  <a:pt x="2128" y="654"/>
                </a:cubicBezTo>
                <a:moveTo>
                  <a:pt x="2090" y="877"/>
                </a:moveTo>
                <a:cubicBezTo>
                  <a:pt x="2090" y="887"/>
                  <a:pt x="2093" y="889"/>
                  <a:pt x="2101" y="892"/>
                </a:cubicBezTo>
                <a:cubicBezTo>
                  <a:pt x="2103" y="888"/>
                  <a:pt x="2098" y="879"/>
                  <a:pt x="2100" y="876"/>
                </a:cubicBezTo>
                <a:cubicBezTo>
                  <a:pt x="2106" y="871"/>
                  <a:pt x="2105" y="885"/>
                  <a:pt x="2105" y="887"/>
                </a:cubicBezTo>
                <a:cubicBezTo>
                  <a:pt x="2113" y="888"/>
                  <a:pt x="2110" y="851"/>
                  <a:pt x="2097" y="862"/>
                </a:cubicBezTo>
                <a:cubicBezTo>
                  <a:pt x="2095" y="864"/>
                  <a:pt x="2096" y="867"/>
                  <a:pt x="2094" y="869"/>
                </a:cubicBezTo>
                <a:cubicBezTo>
                  <a:pt x="2091" y="871"/>
                  <a:pt x="2090" y="869"/>
                  <a:pt x="2087" y="869"/>
                </a:cubicBezTo>
                <a:cubicBezTo>
                  <a:pt x="2084" y="869"/>
                  <a:pt x="2077" y="876"/>
                  <a:pt x="2077" y="879"/>
                </a:cubicBezTo>
                <a:cubicBezTo>
                  <a:pt x="2082" y="879"/>
                  <a:pt x="2089" y="869"/>
                  <a:pt x="2091" y="874"/>
                </a:cubicBezTo>
                <a:moveTo>
                  <a:pt x="2077" y="782"/>
                </a:moveTo>
                <a:cubicBezTo>
                  <a:pt x="2075" y="784"/>
                  <a:pt x="2070" y="784"/>
                  <a:pt x="2068" y="783"/>
                </a:cubicBezTo>
                <a:cubicBezTo>
                  <a:pt x="2066" y="782"/>
                  <a:pt x="2067" y="780"/>
                  <a:pt x="2064" y="780"/>
                </a:cubicBezTo>
                <a:cubicBezTo>
                  <a:pt x="2063" y="785"/>
                  <a:pt x="2061" y="789"/>
                  <a:pt x="2062" y="794"/>
                </a:cubicBezTo>
                <a:cubicBezTo>
                  <a:pt x="2062" y="796"/>
                  <a:pt x="2062" y="797"/>
                  <a:pt x="2062" y="799"/>
                </a:cubicBezTo>
                <a:cubicBezTo>
                  <a:pt x="2062" y="801"/>
                  <a:pt x="2062" y="801"/>
                  <a:pt x="2062" y="803"/>
                </a:cubicBezTo>
                <a:cubicBezTo>
                  <a:pt x="2061" y="807"/>
                  <a:pt x="2060" y="809"/>
                  <a:pt x="2062" y="814"/>
                </a:cubicBezTo>
                <a:cubicBezTo>
                  <a:pt x="2063" y="817"/>
                  <a:pt x="2066" y="821"/>
                  <a:pt x="2068" y="824"/>
                </a:cubicBezTo>
                <a:cubicBezTo>
                  <a:pt x="2074" y="831"/>
                  <a:pt x="2082" y="817"/>
                  <a:pt x="2088" y="827"/>
                </a:cubicBezTo>
                <a:cubicBezTo>
                  <a:pt x="2089" y="830"/>
                  <a:pt x="2089" y="832"/>
                  <a:pt x="2090" y="834"/>
                </a:cubicBezTo>
                <a:cubicBezTo>
                  <a:pt x="2091" y="836"/>
                  <a:pt x="2094" y="834"/>
                  <a:pt x="2094" y="839"/>
                </a:cubicBezTo>
                <a:cubicBezTo>
                  <a:pt x="2094" y="836"/>
                  <a:pt x="2094" y="826"/>
                  <a:pt x="2093" y="823"/>
                </a:cubicBezTo>
                <a:cubicBezTo>
                  <a:pt x="2089" y="817"/>
                  <a:pt x="2075" y="824"/>
                  <a:pt x="2070" y="817"/>
                </a:cubicBezTo>
                <a:cubicBezTo>
                  <a:pt x="2066" y="813"/>
                  <a:pt x="2070" y="803"/>
                  <a:pt x="2073" y="799"/>
                </a:cubicBezTo>
                <a:cubicBezTo>
                  <a:pt x="2076" y="795"/>
                  <a:pt x="2081" y="784"/>
                  <a:pt x="2074" y="782"/>
                </a:cubicBezTo>
                <a:moveTo>
                  <a:pt x="2072" y="724"/>
                </a:moveTo>
                <a:cubicBezTo>
                  <a:pt x="2066" y="724"/>
                  <a:pt x="2064" y="732"/>
                  <a:pt x="2062" y="737"/>
                </a:cubicBezTo>
                <a:cubicBezTo>
                  <a:pt x="2060" y="744"/>
                  <a:pt x="2060" y="747"/>
                  <a:pt x="2068" y="752"/>
                </a:cubicBezTo>
                <a:cubicBezTo>
                  <a:pt x="2068" y="747"/>
                  <a:pt x="2068" y="742"/>
                  <a:pt x="2071" y="737"/>
                </a:cubicBezTo>
                <a:cubicBezTo>
                  <a:pt x="2073" y="732"/>
                  <a:pt x="2075" y="730"/>
                  <a:pt x="2073" y="725"/>
                </a:cubicBezTo>
                <a:moveTo>
                  <a:pt x="1522" y="1112"/>
                </a:moveTo>
                <a:cubicBezTo>
                  <a:pt x="1518" y="1119"/>
                  <a:pt x="1524" y="1124"/>
                  <a:pt x="1517" y="1130"/>
                </a:cubicBezTo>
                <a:cubicBezTo>
                  <a:pt x="1516" y="1131"/>
                  <a:pt x="1514" y="1131"/>
                  <a:pt x="1513" y="1133"/>
                </a:cubicBezTo>
                <a:cubicBezTo>
                  <a:pt x="1512" y="1136"/>
                  <a:pt x="1514" y="1140"/>
                  <a:pt x="1515" y="1142"/>
                </a:cubicBezTo>
                <a:cubicBezTo>
                  <a:pt x="1517" y="1145"/>
                  <a:pt x="1519" y="1147"/>
                  <a:pt x="1520" y="1150"/>
                </a:cubicBezTo>
                <a:cubicBezTo>
                  <a:pt x="1521" y="1153"/>
                  <a:pt x="1521" y="1155"/>
                  <a:pt x="1523" y="1158"/>
                </a:cubicBezTo>
                <a:cubicBezTo>
                  <a:pt x="1524" y="1161"/>
                  <a:pt x="1526" y="1162"/>
                  <a:pt x="1528" y="1165"/>
                </a:cubicBezTo>
                <a:cubicBezTo>
                  <a:pt x="1529" y="1164"/>
                  <a:pt x="1529" y="1162"/>
                  <a:pt x="1529" y="1161"/>
                </a:cubicBezTo>
                <a:cubicBezTo>
                  <a:pt x="1531" y="1160"/>
                  <a:pt x="1535" y="1159"/>
                  <a:pt x="1537" y="1159"/>
                </a:cubicBezTo>
                <a:cubicBezTo>
                  <a:pt x="1542" y="1158"/>
                  <a:pt x="1541" y="1157"/>
                  <a:pt x="1542" y="1152"/>
                </a:cubicBezTo>
                <a:cubicBezTo>
                  <a:pt x="1544" y="1148"/>
                  <a:pt x="1545" y="1144"/>
                  <a:pt x="1545" y="1140"/>
                </a:cubicBezTo>
                <a:cubicBezTo>
                  <a:pt x="1546" y="1134"/>
                  <a:pt x="1546" y="1127"/>
                  <a:pt x="1549" y="1121"/>
                </a:cubicBezTo>
                <a:cubicBezTo>
                  <a:pt x="1552" y="1116"/>
                  <a:pt x="1555" y="1112"/>
                  <a:pt x="1556" y="1106"/>
                </a:cubicBezTo>
                <a:cubicBezTo>
                  <a:pt x="1557" y="1102"/>
                  <a:pt x="1556" y="1098"/>
                  <a:pt x="1556" y="1094"/>
                </a:cubicBezTo>
                <a:cubicBezTo>
                  <a:pt x="1555" y="1089"/>
                  <a:pt x="1558" y="1085"/>
                  <a:pt x="1559" y="1080"/>
                </a:cubicBezTo>
                <a:cubicBezTo>
                  <a:pt x="1559" y="1078"/>
                  <a:pt x="1557" y="1077"/>
                  <a:pt x="1559" y="1074"/>
                </a:cubicBezTo>
                <a:cubicBezTo>
                  <a:pt x="1560" y="1077"/>
                  <a:pt x="1563" y="1077"/>
                  <a:pt x="1563" y="1073"/>
                </a:cubicBezTo>
                <a:cubicBezTo>
                  <a:pt x="1563" y="1071"/>
                  <a:pt x="1560" y="1069"/>
                  <a:pt x="1560" y="1066"/>
                </a:cubicBezTo>
                <a:cubicBezTo>
                  <a:pt x="1559" y="1063"/>
                  <a:pt x="1560" y="1060"/>
                  <a:pt x="1560" y="1057"/>
                </a:cubicBezTo>
                <a:cubicBezTo>
                  <a:pt x="1559" y="1055"/>
                  <a:pt x="1559" y="1052"/>
                  <a:pt x="1558" y="1050"/>
                </a:cubicBezTo>
                <a:cubicBezTo>
                  <a:pt x="1557" y="1048"/>
                  <a:pt x="1555" y="1047"/>
                  <a:pt x="1554" y="1046"/>
                </a:cubicBezTo>
                <a:cubicBezTo>
                  <a:pt x="1551" y="1047"/>
                  <a:pt x="1548" y="1051"/>
                  <a:pt x="1547" y="1054"/>
                </a:cubicBezTo>
                <a:cubicBezTo>
                  <a:pt x="1547" y="1055"/>
                  <a:pt x="1547" y="1057"/>
                  <a:pt x="1547" y="1058"/>
                </a:cubicBezTo>
                <a:cubicBezTo>
                  <a:pt x="1546" y="1059"/>
                  <a:pt x="1544" y="1060"/>
                  <a:pt x="1543" y="1062"/>
                </a:cubicBezTo>
                <a:cubicBezTo>
                  <a:pt x="1543" y="1065"/>
                  <a:pt x="1545" y="1068"/>
                  <a:pt x="1544" y="1071"/>
                </a:cubicBezTo>
                <a:cubicBezTo>
                  <a:pt x="1543" y="1073"/>
                  <a:pt x="1538" y="1074"/>
                  <a:pt x="1536" y="1075"/>
                </a:cubicBezTo>
                <a:cubicBezTo>
                  <a:pt x="1530" y="1078"/>
                  <a:pt x="1517" y="1085"/>
                  <a:pt x="1517" y="1093"/>
                </a:cubicBezTo>
                <a:cubicBezTo>
                  <a:pt x="1517" y="1095"/>
                  <a:pt x="1519" y="1097"/>
                  <a:pt x="1520" y="1100"/>
                </a:cubicBezTo>
                <a:cubicBezTo>
                  <a:pt x="1520" y="1103"/>
                  <a:pt x="1520" y="1106"/>
                  <a:pt x="1520" y="1110"/>
                </a:cubicBezTo>
                <a:lnTo>
                  <a:pt x="1522" y="1112"/>
                </a:lnTo>
                <a:close/>
                <a:moveTo>
                  <a:pt x="1510" y="299"/>
                </a:moveTo>
                <a:cubicBezTo>
                  <a:pt x="1511" y="296"/>
                  <a:pt x="1496" y="289"/>
                  <a:pt x="1493" y="291"/>
                </a:cubicBezTo>
                <a:cubicBezTo>
                  <a:pt x="1490" y="294"/>
                  <a:pt x="1492" y="298"/>
                  <a:pt x="1488" y="300"/>
                </a:cubicBezTo>
                <a:cubicBezTo>
                  <a:pt x="1485" y="302"/>
                  <a:pt x="1479" y="298"/>
                  <a:pt x="1477" y="302"/>
                </a:cubicBezTo>
                <a:cubicBezTo>
                  <a:pt x="1474" y="306"/>
                  <a:pt x="1481" y="308"/>
                  <a:pt x="1480" y="314"/>
                </a:cubicBezTo>
                <a:cubicBezTo>
                  <a:pt x="1472" y="317"/>
                  <a:pt x="1471" y="309"/>
                  <a:pt x="1464" y="308"/>
                </a:cubicBezTo>
                <a:cubicBezTo>
                  <a:pt x="1451" y="307"/>
                  <a:pt x="1456" y="317"/>
                  <a:pt x="1459" y="323"/>
                </a:cubicBezTo>
                <a:cubicBezTo>
                  <a:pt x="1460" y="326"/>
                  <a:pt x="1465" y="327"/>
                  <a:pt x="1460" y="330"/>
                </a:cubicBezTo>
                <a:cubicBezTo>
                  <a:pt x="1458" y="332"/>
                  <a:pt x="1453" y="330"/>
                  <a:pt x="1452" y="328"/>
                </a:cubicBezTo>
                <a:cubicBezTo>
                  <a:pt x="1447" y="324"/>
                  <a:pt x="1451" y="316"/>
                  <a:pt x="1442" y="316"/>
                </a:cubicBezTo>
                <a:cubicBezTo>
                  <a:pt x="1441" y="310"/>
                  <a:pt x="1442" y="305"/>
                  <a:pt x="1438" y="299"/>
                </a:cubicBezTo>
                <a:cubicBezTo>
                  <a:pt x="1436" y="300"/>
                  <a:pt x="1434" y="299"/>
                  <a:pt x="1432" y="299"/>
                </a:cubicBezTo>
                <a:cubicBezTo>
                  <a:pt x="1430" y="295"/>
                  <a:pt x="1423" y="283"/>
                  <a:pt x="1419" y="280"/>
                </a:cubicBezTo>
                <a:cubicBezTo>
                  <a:pt x="1422" y="285"/>
                  <a:pt x="1427" y="289"/>
                  <a:pt x="1432" y="291"/>
                </a:cubicBezTo>
                <a:cubicBezTo>
                  <a:pt x="1435" y="292"/>
                  <a:pt x="1439" y="291"/>
                  <a:pt x="1441" y="292"/>
                </a:cubicBezTo>
                <a:cubicBezTo>
                  <a:pt x="1446" y="294"/>
                  <a:pt x="1447" y="300"/>
                  <a:pt x="1455" y="299"/>
                </a:cubicBezTo>
                <a:cubicBezTo>
                  <a:pt x="1460" y="298"/>
                  <a:pt x="1466" y="294"/>
                  <a:pt x="1470" y="292"/>
                </a:cubicBezTo>
                <a:cubicBezTo>
                  <a:pt x="1476" y="288"/>
                  <a:pt x="1485" y="284"/>
                  <a:pt x="1481" y="275"/>
                </a:cubicBezTo>
                <a:cubicBezTo>
                  <a:pt x="1480" y="276"/>
                  <a:pt x="1480" y="276"/>
                  <a:pt x="1479" y="276"/>
                </a:cubicBezTo>
                <a:cubicBezTo>
                  <a:pt x="1477" y="272"/>
                  <a:pt x="1473" y="268"/>
                  <a:pt x="1469" y="265"/>
                </a:cubicBezTo>
                <a:cubicBezTo>
                  <a:pt x="1469" y="266"/>
                  <a:pt x="1467" y="267"/>
                  <a:pt x="1466" y="270"/>
                </a:cubicBezTo>
                <a:cubicBezTo>
                  <a:pt x="1460" y="270"/>
                  <a:pt x="1451" y="261"/>
                  <a:pt x="1446" y="258"/>
                </a:cubicBezTo>
                <a:cubicBezTo>
                  <a:pt x="1437" y="254"/>
                  <a:pt x="1436" y="252"/>
                  <a:pt x="1425" y="253"/>
                </a:cubicBezTo>
                <a:cubicBezTo>
                  <a:pt x="1425" y="251"/>
                  <a:pt x="1422" y="244"/>
                  <a:pt x="1420" y="243"/>
                </a:cubicBezTo>
                <a:cubicBezTo>
                  <a:pt x="1413" y="241"/>
                  <a:pt x="1414" y="249"/>
                  <a:pt x="1409" y="248"/>
                </a:cubicBezTo>
                <a:cubicBezTo>
                  <a:pt x="1407" y="245"/>
                  <a:pt x="1412" y="238"/>
                  <a:pt x="1410" y="235"/>
                </a:cubicBezTo>
                <a:cubicBezTo>
                  <a:pt x="1407" y="231"/>
                  <a:pt x="1403" y="239"/>
                  <a:pt x="1401" y="232"/>
                </a:cubicBezTo>
                <a:cubicBezTo>
                  <a:pt x="1398" y="232"/>
                  <a:pt x="1395" y="233"/>
                  <a:pt x="1392" y="233"/>
                </a:cubicBezTo>
                <a:cubicBezTo>
                  <a:pt x="1392" y="217"/>
                  <a:pt x="1376" y="244"/>
                  <a:pt x="1377" y="243"/>
                </a:cubicBezTo>
                <a:cubicBezTo>
                  <a:pt x="1377" y="238"/>
                  <a:pt x="1375" y="229"/>
                  <a:pt x="1370" y="226"/>
                </a:cubicBezTo>
                <a:cubicBezTo>
                  <a:pt x="1368" y="232"/>
                  <a:pt x="1360" y="248"/>
                  <a:pt x="1356" y="236"/>
                </a:cubicBezTo>
                <a:cubicBezTo>
                  <a:pt x="1352" y="238"/>
                  <a:pt x="1351" y="244"/>
                  <a:pt x="1345" y="242"/>
                </a:cubicBezTo>
                <a:cubicBezTo>
                  <a:pt x="1344" y="239"/>
                  <a:pt x="1342" y="239"/>
                  <a:pt x="1341" y="237"/>
                </a:cubicBezTo>
                <a:cubicBezTo>
                  <a:pt x="1339" y="240"/>
                  <a:pt x="1336" y="255"/>
                  <a:pt x="1332" y="246"/>
                </a:cubicBezTo>
                <a:cubicBezTo>
                  <a:pt x="1327" y="247"/>
                  <a:pt x="1328" y="252"/>
                  <a:pt x="1323" y="252"/>
                </a:cubicBezTo>
                <a:cubicBezTo>
                  <a:pt x="1322" y="252"/>
                  <a:pt x="1317" y="248"/>
                  <a:pt x="1316" y="247"/>
                </a:cubicBezTo>
                <a:cubicBezTo>
                  <a:pt x="1313" y="252"/>
                  <a:pt x="1315" y="260"/>
                  <a:pt x="1313" y="265"/>
                </a:cubicBezTo>
                <a:cubicBezTo>
                  <a:pt x="1307" y="266"/>
                  <a:pt x="1304" y="267"/>
                  <a:pt x="1298" y="269"/>
                </a:cubicBezTo>
                <a:cubicBezTo>
                  <a:pt x="1301" y="273"/>
                  <a:pt x="1306" y="278"/>
                  <a:pt x="1301" y="282"/>
                </a:cubicBezTo>
                <a:cubicBezTo>
                  <a:pt x="1302" y="284"/>
                  <a:pt x="1302" y="287"/>
                  <a:pt x="1302" y="289"/>
                </a:cubicBezTo>
                <a:cubicBezTo>
                  <a:pt x="1296" y="290"/>
                  <a:pt x="1289" y="291"/>
                  <a:pt x="1284" y="294"/>
                </a:cubicBezTo>
                <a:cubicBezTo>
                  <a:pt x="1286" y="299"/>
                  <a:pt x="1282" y="300"/>
                  <a:pt x="1277" y="302"/>
                </a:cubicBezTo>
                <a:cubicBezTo>
                  <a:pt x="1278" y="307"/>
                  <a:pt x="1283" y="310"/>
                  <a:pt x="1279" y="315"/>
                </a:cubicBezTo>
                <a:cubicBezTo>
                  <a:pt x="1275" y="316"/>
                  <a:pt x="1273" y="319"/>
                  <a:pt x="1269" y="320"/>
                </a:cubicBezTo>
                <a:cubicBezTo>
                  <a:pt x="1264" y="322"/>
                  <a:pt x="1259" y="321"/>
                  <a:pt x="1253" y="324"/>
                </a:cubicBezTo>
                <a:cubicBezTo>
                  <a:pt x="1254" y="337"/>
                  <a:pt x="1261" y="336"/>
                  <a:pt x="1242" y="337"/>
                </a:cubicBezTo>
                <a:cubicBezTo>
                  <a:pt x="1241" y="345"/>
                  <a:pt x="1239" y="350"/>
                  <a:pt x="1230" y="349"/>
                </a:cubicBezTo>
                <a:cubicBezTo>
                  <a:pt x="1232" y="355"/>
                  <a:pt x="1232" y="364"/>
                  <a:pt x="1233" y="371"/>
                </a:cubicBezTo>
                <a:cubicBezTo>
                  <a:pt x="1255" y="363"/>
                  <a:pt x="1219" y="406"/>
                  <a:pt x="1247" y="403"/>
                </a:cubicBezTo>
                <a:cubicBezTo>
                  <a:pt x="1249" y="394"/>
                  <a:pt x="1262" y="384"/>
                  <a:pt x="1271" y="386"/>
                </a:cubicBezTo>
                <a:cubicBezTo>
                  <a:pt x="1274" y="392"/>
                  <a:pt x="1279" y="398"/>
                  <a:pt x="1281" y="404"/>
                </a:cubicBezTo>
                <a:cubicBezTo>
                  <a:pt x="1283" y="407"/>
                  <a:pt x="1282" y="411"/>
                  <a:pt x="1283" y="414"/>
                </a:cubicBezTo>
                <a:cubicBezTo>
                  <a:pt x="1284" y="417"/>
                  <a:pt x="1287" y="419"/>
                  <a:pt x="1288" y="422"/>
                </a:cubicBezTo>
                <a:cubicBezTo>
                  <a:pt x="1289" y="426"/>
                  <a:pt x="1286" y="430"/>
                  <a:pt x="1286" y="433"/>
                </a:cubicBezTo>
                <a:cubicBezTo>
                  <a:pt x="1288" y="437"/>
                  <a:pt x="1292" y="441"/>
                  <a:pt x="1296" y="439"/>
                </a:cubicBezTo>
                <a:cubicBezTo>
                  <a:pt x="1299" y="438"/>
                  <a:pt x="1298" y="435"/>
                  <a:pt x="1300" y="432"/>
                </a:cubicBezTo>
                <a:cubicBezTo>
                  <a:pt x="1300" y="432"/>
                  <a:pt x="1304" y="431"/>
                  <a:pt x="1304" y="431"/>
                </a:cubicBezTo>
                <a:cubicBezTo>
                  <a:pt x="1306" y="429"/>
                  <a:pt x="1305" y="426"/>
                  <a:pt x="1308" y="425"/>
                </a:cubicBezTo>
                <a:cubicBezTo>
                  <a:pt x="1310" y="424"/>
                  <a:pt x="1313" y="427"/>
                  <a:pt x="1316" y="426"/>
                </a:cubicBezTo>
                <a:cubicBezTo>
                  <a:pt x="1315" y="418"/>
                  <a:pt x="1312" y="406"/>
                  <a:pt x="1315" y="398"/>
                </a:cubicBezTo>
                <a:cubicBezTo>
                  <a:pt x="1317" y="392"/>
                  <a:pt x="1320" y="394"/>
                  <a:pt x="1325" y="389"/>
                </a:cubicBezTo>
                <a:cubicBezTo>
                  <a:pt x="1331" y="384"/>
                  <a:pt x="1328" y="377"/>
                  <a:pt x="1324" y="371"/>
                </a:cubicBezTo>
                <a:cubicBezTo>
                  <a:pt x="1316" y="380"/>
                  <a:pt x="1305" y="358"/>
                  <a:pt x="1315" y="351"/>
                </a:cubicBezTo>
                <a:cubicBezTo>
                  <a:pt x="1319" y="348"/>
                  <a:pt x="1325" y="352"/>
                  <a:pt x="1328" y="350"/>
                </a:cubicBezTo>
                <a:cubicBezTo>
                  <a:pt x="1331" y="347"/>
                  <a:pt x="1329" y="345"/>
                  <a:pt x="1331" y="343"/>
                </a:cubicBezTo>
                <a:cubicBezTo>
                  <a:pt x="1334" y="338"/>
                  <a:pt x="1331" y="336"/>
                  <a:pt x="1340" y="337"/>
                </a:cubicBezTo>
                <a:cubicBezTo>
                  <a:pt x="1338" y="328"/>
                  <a:pt x="1344" y="332"/>
                  <a:pt x="1347" y="326"/>
                </a:cubicBezTo>
                <a:cubicBezTo>
                  <a:pt x="1350" y="321"/>
                  <a:pt x="1346" y="321"/>
                  <a:pt x="1346" y="315"/>
                </a:cubicBezTo>
                <a:cubicBezTo>
                  <a:pt x="1347" y="307"/>
                  <a:pt x="1352" y="308"/>
                  <a:pt x="1357" y="305"/>
                </a:cubicBezTo>
                <a:cubicBezTo>
                  <a:pt x="1361" y="304"/>
                  <a:pt x="1365" y="302"/>
                  <a:pt x="1369" y="302"/>
                </a:cubicBezTo>
                <a:cubicBezTo>
                  <a:pt x="1373" y="302"/>
                  <a:pt x="1378" y="307"/>
                  <a:pt x="1378" y="311"/>
                </a:cubicBezTo>
                <a:cubicBezTo>
                  <a:pt x="1379" y="317"/>
                  <a:pt x="1375" y="317"/>
                  <a:pt x="1372" y="320"/>
                </a:cubicBezTo>
                <a:cubicBezTo>
                  <a:pt x="1370" y="322"/>
                  <a:pt x="1369" y="320"/>
                  <a:pt x="1367" y="322"/>
                </a:cubicBezTo>
                <a:cubicBezTo>
                  <a:pt x="1366" y="324"/>
                  <a:pt x="1367" y="327"/>
                  <a:pt x="1366" y="328"/>
                </a:cubicBezTo>
                <a:cubicBezTo>
                  <a:pt x="1362" y="333"/>
                  <a:pt x="1357" y="332"/>
                  <a:pt x="1351" y="334"/>
                </a:cubicBezTo>
                <a:cubicBezTo>
                  <a:pt x="1351" y="339"/>
                  <a:pt x="1347" y="344"/>
                  <a:pt x="1347" y="349"/>
                </a:cubicBezTo>
                <a:cubicBezTo>
                  <a:pt x="1347" y="352"/>
                  <a:pt x="1350" y="354"/>
                  <a:pt x="1350" y="358"/>
                </a:cubicBezTo>
                <a:cubicBezTo>
                  <a:pt x="1351" y="360"/>
                  <a:pt x="1350" y="363"/>
                  <a:pt x="1350" y="366"/>
                </a:cubicBezTo>
                <a:cubicBezTo>
                  <a:pt x="1352" y="375"/>
                  <a:pt x="1354" y="373"/>
                  <a:pt x="1360" y="376"/>
                </a:cubicBezTo>
                <a:cubicBezTo>
                  <a:pt x="1367" y="380"/>
                  <a:pt x="1367" y="383"/>
                  <a:pt x="1373" y="377"/>
                </a:cubicBezTo>
                <a:cubicBezTo>
                  <a:pt x="1378" y="384"/>
                  <a:pt x="1400" y="367"/>
                  <a:pt x="1401" y="378"/>
                </a:cubicBezTo>
                <a:cubicBezTo>
                  <a:pt x="1403" y="389"/>
                  <a:pt x="1373" y="388"/>
                  <a:pt x="1366" y="393"/>
                </a:cubicBezTo>
                <a:cubicBezTo>
                  <a:pt x="1366" y="402"/>
                  <a:pt x="1371" y="406"/>
                  <a:pt x="1371" y="416"/>
                </a:cubicBezTo>
                <a:cubicBezTo>
                  <a:pt x="1365" y="416"/>
                  <a:pt x="1366" y="406"/>
                  <a:pt x="1357" y="406"/>
                </a:cubicBezTo>
                <a:cubicBezTo>
                  <a:pt x="1347" y="405"/>
                  <a:pt x="1352" y="411"/>
                  <a:pt x="1350" y="418"/>
                </a:cubicBezTo>
                <a:cubicBezTo>
                  <a:pt x="1348" y="423"/>
                  <a:pt x="1346" y="425"/>
                  <a:pt x="1345" y="431"/>
                </a:cubicBezTo>
                <a:cubicBezTo>
                  <a:pt x="1345" y="438"/>
                  <a:pt x="1342" y="447"/>
                  <a:pt x="1335" y="447"/>
                </a:cubicBezTo>
                <a:cubicBezTo>
                  <a:pt x="1326" y="446"/>
                  <a:pt x="1313" y="437"/>
                  <a:pt x="1305" y="444"/>
                </a:cubicBezTo>
                <a:cubicBezTo>
                  <a:pt x="1301" y="447"/>
                  <a:pt x="1304" y="454"/>
                  <a:pt x="1298" y="454"/>
                </a:cubicBezTo>
                <a:cubicBezTo>
                  <a:pt x="1294" y="454"/>
                  <a:pt x="1294" y="450"/>
                  <a:pt x="1291" y="449"/>
                </a:cubicBezTo>
                <a:cubicBezTo>
                  <a:pt x="1285" y="446"/>
                  <a:pt x="1281" y="447"/>
                  <a:pt x="1276" y="449"/>
                </a:cubicBezTo>
                <a:cubicBezTo>
                  <a:pt x="1270" y="451"/>
                  <a:pt x="1261" y="458"/>
                  <a:pt x="1255" y="447"/>
                </a:cubicBezTo>
                <a:cubicBezTo>
                  <a:pt x="1251" y="441"/>
                  <a:pt x="1263" y="417"/>
                  <a:pt x="1254" y="416"/>
                </a:cubicBezTo>
                <a:cubicBezTo>
                  <a:pt x="1247" y="415"/>
                  <a:pt x="1247" y="423"/>
                  <a:pt x="1248" y="428"/>
                </a:cubicBezTo>
                <a:cubicBezTo>
                  <a:pt x="1248" y="434"/>
                  <a:pt x="1249" y="438"/>
                  <a:pt x="1251" y="443"/>
                </a:cubicBezTo>
                <a:cubicBezTo>
                  <a:pt x="1253" y="446"/>
                  <a:pt x="1256" y="448"/>
                  <a:pt x="1255" y="452"/>
                </a:cubicBezTo>
                <a:cubicBezTo>
                  <a:pt x="1252" y="451"/>
                  <a:pt x="1249" y="449"/>
                  <a:pt x="1245" y="450"/>
                </a:cubicBezTo>
                <a:cubicBezTo>
                  <a:pt x="1245" y="453"/>
                  <a:pt x="1244" y="456"/>
                  <a:pt x="1243" y="459"/>
                </a:cubicBezTo>
                <a:cubicBezTo>
                  <a:pt x="1242" y="457"/>
                  <a:pt x="1236" y="448"/>
                  <a:pt x="1232" y="455"/>
                </a:cubicBezTo>
                <a:cubicBezTo>
                  <a:pt x="1231" y="457"/>
                  <a:pt x="1235" y="463"/>
                  <a:pt x="1234" y="465"/>
                </a:cubicBezTo>
                <a:cubicBezTo>
                  <a:pt x="1218" y="463"/>
                  <a:pt x="1232" y="479"/>
                  <a:pt x="1232" y="482"/>
                </a:cubicBezTo>
                <a:cubicBezTo>
                  <a:pt x="1227" y="483"/>
                  <a:pt x="1220" y="484"/>
                  <a:pt x="1216" y="486"/>
                </a:cubicBezTo>
                <a:cubicBezTo>
                  <a:pt x="1209" y="489"/>
                  <a:pt x="1212" y="492"/>
                  <a:pt x="1208" y="495"/>
                </a:cubicBezTo>
                <a:cubicBezTo>
                  <a:pt x="1207" y="496"/>
                  <a:pt x="1205" y="496"/>
                  <a:pt x="1204" y="496"/>
                </a:cubicBezTo>
                <a:cubicBezTo>
                  <a:pt x="1202" y="497"/>
                  <a:pt x="1201" y="497"/>
                  <a:pt x="1199" y="497"/>
                </a:cubicBezTo>
                <a:cubicBezTo>
                  <a:pt x="1198" y="498"/>
                  <a:pt x="1197" y="501"/>
                  <a:pt x="1197" y="501"/>
                </a:cubicBezTo>
                <a:cubicBezTo>
                  <a:pt x="1194" y="502"/>
                  <a:pt x="1188" y="499"/>
                  <a:pt x="1183" y="499"/>
                </a:cubicBezTo>
                <a:cubicBezTo>
                  <a:pt x="1183" y="503"/>
                  <a:pt x="1185" y="507"/>
                  <a:pt x="1185" y="512"/>
                </a:cubicBezTo>
                <a:cubicBezTo>
                  <a:pt x="1179" y="512"/>
                  <a:pt x="1173" y="510"/>
                  <a:pt x="1167" y="511"/>
                </a:cubicBezTo>
                <a:cubicBezTo>
                  <a:pt x="1166" y="518"/>
                  <a:pt x="1174" y="518"/>
                  <a:pt x="1178" y="521"/>
                </a:cubicBezTo>
                <a:cubicBezTo>
                  <a:pt x="1182" y="524"/>
                  <a:pt x="1179" y="524"/>
                  <a:pt x="1181" y="528"/>
                </a:cubicBezTo>
                <a:cubicBezTo>
                  <a:pt x="1183" y="532"/>
                  <a:pt x="1184" y="530"/>
                  <a:pt x="1186" y="533"/>
                </a:cubicBezTo>
                <a:cubicBezTo>
                  <a:pt x="1190" y="536"/>
                  <a:pt x="1193" y="538"/>
                  <a:pt x="1191" y="544"/>
                </a:cubicBezTo>
                <a:cubicBezTo>
                  <a:pt x="1190" y="546"/>
                  <a:pt x="1187" y="548"/>
                  <a:pt x="1187" y="550"/>
                </a:cubicBezTo>
                <a:cubicBezTo>
                  <a:pt x="1187" y="554"/>
                  <a:pt x="1191" y="557"/>
                  <a:pt x="1190" y="562"/>
                </a:cubicBezTo>
                <a:cubicBezTo>
                  <a:pt x="1189" y="569"/>
                  <a:pt x="1179" y="567"/>
                  <a:pt x="1172" y="567"/>
                </a:cubicBezTo>
                <a:cubicBezTo>
                  <a:pt x="1167" y="566"/>
                  <a:pt x="1163" y="562"/>
                  <a:pt x="1158" y="562"/>
                </a:cubicBezTo>
                <a:cubicBezTo>
                  <a:pt x="1153" y="562"/>
                  <a:pt x="1154" y="565"/>
                  <a:pt x="1150" y="566"/>
                </a:cubicBezTo>
                <a:cubicBezTo>
                  <a:pt x="1148" y="566"/>
                  <a:pt x="1145" y="565"/>
                  <a:pt x="1142" y="565"/>
                </a:cubicBezTo>
                <a:cubicBezTo>
                  <a:pt x="1139" y="564"/>
                  <a:pt x="1132" y="564"/>
                  <a:pt x="1131" y="569"/>
                </a:cubicBezTo>
                <a:cubicBezTo>
                  <a:pt x="1130" y="572"/>
                  <a:pt x="1134" y="572"/>
                  <a:pt x="1135" y="575"/>
                </a:cubicBezTo>
                <a:cubicBezTo>
                  <a:pt x="1136" y="580"/>
                  <a:pt x="1133" y="590"/>
                  <a:pt x="1133" y="596"/>
                </a:cubicBezTo>
                <a:cubicBezTo>
                  <a:pt x="1132" y="599"/>
                  <a:pt x="1132" y="600"/>
                  <a:pt x="1131" y="601"/>
                </a:cubicBezTo>
                <a:cubicBezTo>
                  <a:pt x="1131" y="603"/>
                  <a:pt x="1129" y="604"/>
                  <a:pt x="1129" y="605"/>
                </a:cubicBezTo>
                <a:cubicBezTo>
                  <a:pt x="1129" y="608"/>
                  <a:pt x="1132" y="610"/>
                  <a:pt x="1134" y="612"/>
                </a:cubicBezTo>
                <a:cubicBezTo>
                  <a:pt x="1136" y="616"/>
                  <a:pt x="1134" y="620"/>
                  <a:pt x="1136" y="624"/>
                </a:cubicBezTo>
                <a:cubicBezTo>
                  <a:pt x="1138" y="628"/>
                  <a:pt x="1141" y="626"/>
                  <a:pt x="1146" y="627"/>
                </a:cubicBezTo>
                <a:cubicBezTo>
                  <a:pt x="1151" y="627"/>
                  <a:pt x="1151" y="627"/>
                  <a:pt x="1154" y="631"/>
                </a:cubicBezTo>
                <a:cubicBezTo>
                  <a:pt x="1157" y="634"/>
                  <a:pt x="1157" y="639"/>
                  <a:pt x="1161" y="640"/>
                </a:cubicBezTo>
                <a:cubicBezTo>
                  <a:pt x="1161" y="639"/>
                  <a:pt x="1161" y="639"/>
                  <a:pt x="1161" y="638"/>
                </a:cubicBezTo>
                <a:cubicBezTo>
                  <a:pt x="1167" y="635"/>
                  <a:pt x="1175" y="631"/>
                  <a:pt x="1181" y="630"/>
                </a:cubicBezTo>
                <a:cubicBezTo>
                  <a:pt x="1187" y="629"/>
                  <a:pt x="1189" y="631"/>
                  <a:pt x="1191" y="625"/>
                </a:cubicBezTo>
                <a:cubicBezTo>
                  <a:pt x="1192" y="622"/>
                  <a:pt x="1191" y="620"/>
                  <a:pt x="1192" y="617"/>
                </a:cubicBezTo>
                <a:cubicBezTo>
                  <a:pt x="1194" y="615"/>
                  <a:pt x="1197" y="614"/>
                  <a:pt x="1198" y="612"/>
                </a:cubicBezTo>
                <a:cubicBezTo>
                  <a:pt x="1200" y="607"/>
                  <a:pt x="1196" y="604"/>
                  <a:pt x="1199" y="599"/>
                </a:cubicBezTo>
                <a:cubicBezTo>
                  <a:pt x="1200" y="597"/>
                  <a:pt x="1203" y="596"/>
                  <a:pt x="1204" y="594"/>
                </a:cubicBezTo>
                <a:cubicBezTo>
                  <a:pt x="1206" y="591"/>
                  <a:pt x="1207" y="588"/>
                  <a:pt x="1209" y="585"/>
                </a:cubicBezTo>
                <a:cubicBezTo>
                  <a:pt x="1212" y="582"/>
                  <a:pt x="1217" y="583"/>
                  <a:pt x="1219" y="580"/>
                </a:cubicBezTo>
                <a:cubicBezTo>
                  <a:pt x="1221" y="577"/>
                  <a:pt x="1217" y="576"/>
                  <a:pt x="1218" y="573"/>
                </a:cubicBezTo>
                <a:cubicBezTo>
                  <a:pt x="1218" y="561"/>
                  <a:pt x="1238" y="566"/>
                  <a:pt x="1244" y="565"/>
                </a:cubicBezTo>
                <a:cubicBezTo>
                  <a:pt x="1245" y="562"/>
                  <a:pt x="1248" y="554"/>
                  <a:pt x="1252" y="554"/>
                </a:cubicBezTo>
                <a:cubicBezTo>
                  <a:pt x="1255" y="555"/>
                  <a:pt x="1260" y="562"/>
                  <a:pt x="1259" y="565"/>
                </a:cubicBezTo>
                <a:cubicBezTo>
                  <a:pt x="1260" y="565"/>
                  <a:pt x="1260" y="564"/>
                  <a:pt x="1261" y="564"/>
                </a:cubicBezTo>
                <a:cubicBezTo>
                  <a:pt x="1265" y="571"/>
                  <a:pt x="1272" y="568"/>
                  <a:pt x="1278" y="574"/>
                </a:cubicBezTo>
                <a:cubicBezTo>
                  <a:pt x="1282" y="577"/>
                  <a:pt x="1284" y="581"/>
                  <a:pt x="1288" y="585"/>
                </a:cubicBezTo>
                <a:cubicBezTo>
                  <a:pt x="1290" y="587"/>
                  <a:pt x="1291" y="591"/>
                  <a:pt x="1293" y="594"/>
                </a:cubicBezTo>
                <a:cubicBezTo>
                  <a:pt x="1298" y="598"/>
                  <a:pt x="1305" y="599"/>
                  <a:pt x="1308" y="606"/>
                </a:cubicBezTo>
                <a:cubicBezTo>
                  <a:pt x="1310" y="611"/>
                  <a:pt x="1308" y="618"/>
                  <a:pt x="1309" y="623"/>
                </a:cubicBezTo>
                <a:cubicBezTo>
                  <a:pt x="1311" y="621"/>
                  <a:pt x="1315" y="620"/>
                  <a:pt x="1316" y="617"/>
                </a:cubicBezTo>
                <a:cubicBezTo>
                  <a:pt x="1317" y="616"/>
                  <a:pt x="1318" y="608"/>
                  <a:pt x="1318" y="607"/>
                </a:cubicBezTo>
                <a:cubicBezTo>
                  <a:pt x="1318" y="603"/>
                  <a:pt x="1311" y="600"/>
                  <a:pt x="1319" y="599"/>
                </a:cubicBezTo>
                <a:cubicBezTo>
                  <a:pt x="1323" y="599"/>
                  <a:pt x="1325" y="604"/>
                  <a:pt x="1329" y="603"/>
                </a:cubicBezTo>
                <a:cubicBezTo>
                  <a:pt x="1330" y="595"/>
                  <a:pt x="1319" y="594"/>
                  <a:pt x="1314" y="594"/>
                </a:cubicBezTo>
                <a:cubicBezTo>
                  <a:pt x="1311" y="588"/>
                  <a:pt x="1310" y="582"/>
                  <a:pt x="1304" y="579"/>
                </a:cubicBezTo>
                <a:cubicBezTo>
                  <a:pt x="1302" y="578"/>
                  <a:pt x="1297" y="578"/>
                  <a:pt x="1295" y="577"/>
                </a:cubicBezTo>
                <a:cubicBezTo>
                  <a:pt x="1289" y="574"/>
                  <a:pt x="1293" y="565"/>
                  <a:pt x="1282" y="565"/>
                </a:cubicBezTo>
                <a:cubicBezTo>
                  <a:pt x="1282" y="562"/>
                  <a:pt x="1283" y="541"/>
                  <a:pt x="1291" y="546"/>
                </a:cubicBezTo>
                <a:cubicBezTo>
                  <a:pt x="1292" y="549"/>
                  <a:pt x="1290" y="557"/>
                  <a:pt x="1295" y="554"/>
                </a:cubicBezTo>
                <a:cubicBezTo>
                  <a:pt x="1299" y="553"/>
                  <a:pt x="1297" y="544"/>
                  <a:pt x="1304" y="546"/>
                </a:cubicBezTo>
                <a:cubicBezTo>
                  <a:pt x="1309" y="547"/>
                  <a:pt x="1308" y="558"/>
                  <a:pt x="1310" y="562"/>
                </a:cubicBezTo>
                <a:cubicBezTo>
                  <a:pt x="1313" y="569"/>
                  <a:pt x="1313" y="564"/>
                  <a:pt x="1318" y="567"/>
                </a:cubicBezTo>
                <a:cubicBezTo>
                  <a:pt x="1320" y="569"/>
                  <a:pt x="1319" y="571"/>
                  <a:pt x="1320" y="572"/>
                </a:cubicBezTo>
                <a:cubicBezTo>
                  <a:pt x="1322" y="574"/>
                  <a:pt x="1323" y="574"/>
                  <a:pt x="1324" y="575"/>
                </a:cubicBezTo>
                <a:cubicBezTo>
                  <a:pt x="1327" y="578"/>
                  <a:pt x="1332" y="579"/>
                  <a:pt x="1335" y="583"/>
                </a:cubicBezTo>
                <a:cubicBezTo>
                  <a:pt x="1342" y="592"/>
                  <a:pt x="1332" y="602"/>
                  <a:pt x="1345" y="607"/>
                </a:cubicBezTo>
                <a:cubicBezTo>
                  <a:pt x="1345" y="610"/>
                  <a:pt x="1344" y="614"/>
                  <a:pt x="1346" y="617"/>
                </a:cubicBezTo>
                <a:cubicBezTo>
                  <a:pt x="1348" y="619"/>
                  <a:pt x="1355" y="617"/>
                  <a:pt x="1356" y="620"/>
                </a:cubicBezTo>
                <a:cubicBezTo>
                  <a:pt x="1358" y="624"/>
                  <a:pt x="1351" y="624"/>
                  <a:pt x="1352" y="629"/>
                </a:cubicBezTo>
                <a:cubicBezTo>
                  <a:pt x="1354" y="635"/>
                  <a:pt x="1359" y="638"/>
                  <a:pt x="1364" y="637"/>
                </a:cubicBezTo>
                <a:cubicBezTo>
                  <a:pt x="1365" y="634"/>
                  <a:pt x="1362" y="631"/>
                  <a:pt x="1364" y="628"/>
                </a:cubicBezTo>
                <a:cubicBezTo>
                  <a:pt x="1365" y="624"/>
                  <a:pt x="1370" y="626"/>
                  <a:pt x="1366" y="621"/>
                </a:cubicBezTo>
                <a:cubicBezTo>
                  <a:pt x="1364" y="618"/>
                  <a:pt x="1361" y="618"/>
                  <a:pt x="1359" y="616"/>
                </a:cubicBezTo>
                <a:cubicBezTo>
                  <a:pt x="1354" y="611"/>
                  <a:pt x="1355" y="605"/>
                  <a:pt x="1361" y="601"/>
                </a:cubicBezTo>
                <a:cubicBezTo>
                  <a:pt x="1362" y="603"/>
                  <a:pt x="1364" y="607"/>
                  <a:pt x="1367" y="605"/>
                </a:cubicBezTo>
                <a:cubicBezTo>
                  <a:pt x="1369" y="604"/>
                  <a:pt x="1367" y="601"/>
                  <a:pt x="1368" y="599"/>
                </a:cubicBezTo>
                <a:cubicBezTo>
                  <a:pt x="1375" y="590"/>
                  <a:pt x="1379" y="598"/>
                  <a:pt x="1386" y="598"/>
                </a:cubicBezTo>
                <a:cubicBezTo>
                  <a:pt x="1389" y="598"/>
                  <a:pt x="1390" y="595"/>
                  <a:pt x="1393" y="594"/>
                </a:cubicBezTo>
                <a:cubicBezTo>
                  <a:pt x="1396" y="593"/>
                  <a:pt x="1398" y="594"/>
                  <a:pt x="1401" y="593"/>
                </a:cubicBezTo>
                <a:cubicBezTo>
                  <a:pt x="1408" y="590"/>
                  <a:pt x="1405" y="588"/>
                  <a:pt x="1401" y="583"/>
                </a:cubicBezTo>
                <a:cubicBezTo>
                  <a:pt x="1398" y="578"/>
                  <a:pt x="1396" y="570"/>
                  <a:pt x="1398" y="564"/>
                </a:cubicBezTo>
                <a:cubicBezTo>
                  <a:pt x="1398" y="560"/>
                  <a:pt x="1400" y="558"/>
                  <a:pt x="1403" y="556"/>
                </a:cubicBezTo>
                <a:cubicBezTo>
                  <a:pt x="1405" y="554"/>
                  <a:pt x="1411" y="555"/>
                  <a:pt x="1413" y="553"/>
                </a:cubicBezTo>
                <a:cubicBezTo>
                  <a:pt x="1417" y="549"/>
                  <a:pt x="1412" y="536"/>
                  <a:pt x="1418" y="530"/>
                </a:cubicBezTo>
                <a:cubicBezTo>
                  <a:pt x="1420" y="528"/>
                  <a:pt x="1424" y="526"/>
                  <a:pt x="1427" y="529"/>
                </a:cubicBezTo>
                <a:cubicBezTo>
                  <a:pt x="1428" y="530"/>
                  <a:pt x="1428" y="535"/>
                  <a:pt x="1428" y="537"/>
                </a:cubicBezTo>
                <a:cubicBezTo>
                  <a:pt x="1438" y="534"/>
                  <a:pt x="1431" y="545"/>
                  <a:pt x="1437" y="546"/>
                </a:cubicBezTo>
                <a:cubicBezTo>
                  <a:pt x="1430" y="559"/>
                  <a:pt x="1453" y="547"/>
                  <a:pt x="1452" y="542"/>
                </a:cubicBezTo>
                <a:cubicBezTo>
                  <a:pt x="1451" y="537"/>
                  <a:pt x="1444" y="540"/>
                  <a:pt x="1443" y="536"/>
                </a:cubicBezTo>
                <a:cubicBezTo>
                  <a:pt x="1443" y="533"/>
                  <a:pt x="1450" y="531"/>
                  <a:pt x="1452" y="531"/>
                </a:cubicBezTo>
                <a:cubicBezTo>
                  <a:pt x="1455" y="530"/>
                  <a:pt x="1456" y="531"/>
                  <a:pt x="1459" y="529"/>
                </a:cubicBezTo>
                <a:cubicBezTo>
                  <a:pt x="1460" y="528"/>
                  <a:pt x="1461" y="526"/>
                  <a:pt x="1463" y="525"/>
                </a:cubicBezTo>
                <a:cubicBezTo>
                  <a:pt x="1465" y="524"/>
                  <a:pt x="1480" y="518"/>
                  <a:pt x="1477" y="526"/>
                </a:cubicBezTo>
                <a:cubicBezTo>
                  <a:pt x="1476" y="530"/>
                  <a:pt x="1467" y="528"/>
                  <a:pt x="1465" y="532"/>
                </a:cubicBezTo>
                <a:cubicBezTo>
                  <a:pt x="1463" y="536"/>
                  <a:pt x="1467" y="539"/>
                  <a:pt x="1460" y="541"/>
                </a:cubicBezTo>
                <a:cubicBezTo>
                  <a:pt x="1461" y="543"/>
                  <a:pt x="1461" y="546"/>
                  <a:pt x="1464" y="548"/>
                </a:cubicBezTo>
                <a:cubicBezTo>
                  <a:pt x="1467" y="550"/>
                  <a:pt x="1469" y="549"/>
                  <a:pt x="1472" y="550"/>
                </a:cubicBezTo>
                <a:cubicBezTo>
                  <a:pt x="1478" y="552"/>
                  <a:pt x="1481" y="559"/>
                  <a:pt x="1488" y="562"/>
                </a:cubicBezTo>
                <a:cubicBezTo>
                  <a:pt x="1491" y="564"/>
                  <a:pt x="1491" y="562"/>
                  <a:pt x="1494" y="565"/>
                </a:cubicBezTo>
                <a:cubicBezTo>
                  <a:pt x="1494" y="565"/>
                  <a:pt x="1497" y="573"/>
                  <a:pt x="1497" y="573"/>
                </a:cubicBezTo>
                <a:cubicBezTo>
                  <a:pt x="1498" y="580"/>
                  <a:pt x="1492" y="585"/>
                  <a:pt x="1485" y="585"/>
                </a:cubicBezTo>
                <a:cubicBezTo>
                  <a:pt x="1480" y="585"/>
                  <a:pt x="1475" y="584"/>
                  <a:pt x="1469" y="585"/>
                </a:cubicBezTo>
                <a:cubicBezTo>
                  <a:pt x="1466" y="585"/>
                  <a:pt x="1463" y="587"/>
                  <a:pt x="1460" y="586"/>
                </a:cubicBezTo>
                <a:cubicBezTo>
                  <a:pt x="1456" y="584"/>
                  <a:pt x="1457" y="581"/>
                  <a:pt x="1454" y="578"/>
                </a:cubicBezTo>
                <a:cubicBezTo>
                  <a:pt x="1452" y="577"/>
                  <a:pt x="1450" y="577"/>
                  <a:pt x="1447" y="577"/>
                </a:cubicBezTo>
                <a:cubicBezTo>
                  <a:pt x="1444" y="577"/>
                  <a:pt x="1439" y="575"/>
                  <a:pt x="1436" y="577"/>
                </a:cubicBezTo>
                <a:cubicBezTo>
                  <a:pt x="1432" y="579"/>
                  <a:pt x="1433" y="582"/>
                  <a:pt x="1431" y="584"/>
                </a:cubicBezTo>
                <a:cubicBezTo>
                  <a:pt x="1425" y="588"/>
                  <a:pt x="1417" y="582"/>
                  <a:pt x="1412" y="590"/>
                </a:cubicBezTo>
                <a:cubicBezTo>
                  <a:pt x="1419" y="595"/>
                  <a:pt x="1405" y="598"/>
                  <a:pt x="1401" y="599"/>
                </a:cubicBezTo>
                <a:cubicBezTo>
                  <a:pt x="1399" y="599"/>
                  <a:pt x="1390" y="598"/>
                  <a:pt x="1388" y="599"/>
                </a:cubicBezTo>
                <a:cubicBezTo>
                  <a:pt x="1384" y="601"/>
                  <a:pt x="1387" y="601"/>
                  <a:pt x="1387" y="605"/>
                </a:cubicBezTo>
                <a:cubicBezTo>
                  <a:pt x="1388" y="611"/>
                  <a:pt x="1388" y="619"/>
                  <a:pt x="1391" y="622"/>
                </a:cubicBezTo>
                <a:cubicBezTo>
                  <a:pt x="1391" y="623"/>
                  <a:pt x="1394" y="623"/>
                  <a:pt x="1395" y="624"/>
                </a:cubicBezTo>
                <a:cubicBezTo>
                  <a:pt x="1395" y="624"/>
                  <a:pt x="1395" y="626"/>
                  <a:pt x="1396" y="627"/>
                </a:cubicBezTo>
                <a:cubicBezTo>
                  <a:pt x="1397" y="629"/>
                  <a:pt x="1398" y="632"/>
                  <a:pt x="1399" y="633"/>
                </a:cubicBezTo>
                <a:cubicBezTo>
                  <a:pt x="1400" y="633"/>
                  <a:pt x="1403" y="631"/>
                  <a:pt x="1403" y="631"/>
                </a:cubicBezTo>
                <a:cubicBezTo>
                  <a:pt x="1408" y="633"/>
                  <a:pt x="1409" y="640"/>
                  <a:pt x="1415" y="636"/>
                </a:cubicBezTo>
                <a:cubicBezTo>
                  <a:pt x="1421" y="632"/>
                  <a:pt x="1420" y="626"/>
                  <a:pt x="1428" y="632"/>
                </a:cubicBezTo>
                <a:cubicBezTo>
                  <a:pt x="1433" y="636"/>
                  <a:pt x="1435" y="639"/>
                  <a:pt x="1442" y="635"/>
                </a:cubicBezTo>
                <a:cubicBezTo>
                  <a:pt x="1447" y="631"/>
                  <a:pt x="1449" y="623"/>
                  <a:pt x="1457" y="626"/>
                </a:cubicBezTo>
                <a:cubicBezTo>
                  <a:pt x="1456" y="633"/>
                  <a:pt x="1450" y="642"/>
                  <a:pt x="1458" y="647"/>
                </a:cubicBezTo>
                <a:cubicBezTo>
                  <a:pt x="1455" y="654"/>
                  <a:pt x="1451" y="661"/>
                  <a:pt x="1448" y="668"/>
                </a:cubicBezTo>
                <a:cubicBezTo>
                  <a:pt x="1447" y="670"/>
                  <a:pt x="1446" y="677"/>
                  <a:pt x="1444" y="678"/>
                </a:cubicBezTo>
                <a:cubicBezTo>
                  <a:pt x="1441" y="680"/>
                  <a:pt x="1434" y="676"/>
                  <a:pt x="1430" y="676"/>
                </a:cubicBezTo>
                <a:cubicBezTo>
                  <a:pt x="1428" y="677"/>
                  <a:pt x="1427" y="680"/>
                  <a:pt x="1424" y="677"/>
                </a:cubicBezTo>
                <a:cubicBezTo>
                  <a:pt x="1423" y="684"/>
                  <a:pt x="1411" y="675"/>
                  <a:pt x="1408" y="684"/>
                </a:cubicBezTo>
                <a:cubicBezTo>
                  <a:pt x="1402" y="684"/>
                  <a:pt x="1396" y="681"/>
                  <a:pt x="1389" y="680"/>
                </a:cubicBezTo>
                <a:cubicBezTo>
                  <a:pt x="1383" y="679"/>
                  <a:pt x="1380" y="681"/>
                  <a:pt x="1374" y="676"/>
                </a:cubicBezTo>
                <a:cubicBezTo>
                  <a:pt x="1371" y="673"/>
                  <a:pt x="1371" y="670"/>
                  <a:pt x="1366" y="669"/>
                </a:cubicBezTo>
                <a:cubicBezTo>
                  <a:pt x="1362" y="668"/>
                  <a:pt x="1356" y="671"/>
                  <a:pt x="1351" y="672"/>
                </a:cubicBezTo>
                <a:cubicBezTo>
                  <a:pt x="1347" y="674"/>
                  <a:pt x="1342" y="674"/>
                  <a:pt x="1342" y="679"/>
                </a:cubicBezTo>
                <a:cubicBezTo>
                  <a:pt x="1342" y="682"/>
                  <a:pt x="1349" y="684"/>
                  <a:pt x="1344" y="688"/>
                </a:cubicBezTo>
                <a:cubicBezTo>
                  <a:pt x="1342" y="690"/>
                  <a:pt x="1340" y="687"/>
                  <a:pt x="1338" y="688"/>
                </a:cubicBezTo>
                <a:cubicBezTo>
                  <a:pt x="1337" y="688"/>
                  <a:pt x="1335" y="691"/>
                  <a:pt x="1335" y="691"/>
                </a:cubicBezTo>
                <a:cubicBezTo>
                  <a:pt x="1332" y="692"/>
                  <a:pt x="1330" y="692"/>
                  <a:pt x="1328" y="688"/>
                </a:cubicBezTo>
                <a:cubicBezTo>
                  <a:pt x="1324" y="692"/>
                  <a:pt x="1323" y="687"/>
                  <a:pt x="1320" y="687"/>
                </a:cubicBezTo>
                <a:cubicBezTo>
                  <a:pt x="1316" y="686"/>
                  <a:pt x="1315" y="688"/>
                  <a:pt x="1311" y="687"/>
                </a:cubicBezTo>
                <a:cubicBezTo>
                  <a:pt x="1306" y="686"/>
                  <a:pt x="1302" y="678"/>
                  <a:pt x="1298" y="675"/>
                </a:cubicBezTo>
                <a:cubicBezTo>
                  <a:pt x="1294" y="672"/>
                  <a:pt x="1292" y="673"/>
                  <a:pt x="1288" y="672"/>
                </a:cubicBezTo>
                <a:cubicBezTo>
                  <a:pt x="1283" y="670"/>
                  <a:pt x="1285" y="671"/>
                  <a:pt x="1282" y="668"/>
                </a:cubicBezTo>
                <a:cubicBezTo>
                  <a:pt x="1279" y="663"/>
                  <a:pt x="1280" y="664"/>
                  <a:pt x="1276" y="662"/>
                </a:cubicBezTo>
                <a:cubicBezTo>
                  <a:pt x="1271" y="660"/>
                  <a:pt x="1261" y="658"/>
                  <a:pt x="1263" y="650"/>
                </a:cubicBezTo>
                <a:cubicBezTo>
                  <a:pt x="1267" y="650"/>
                  <a:pt x="1276" y="650"/>
                  <a:pt x="1277" y="644"/>
                </a:cubicBezTo>
                <a:cubicBezTo>
                  <a:pt x="1278" y="637"/>
                  <a:pt x="1268" y="637"/>
                  <a:pt x="1263" y="635"/>
                </a:cubicBezTo>
                <a:cubicBezTo>
                  <a:pt x="1264" y="632"/>
                  <a:pt x="1265" y="621"/>
                  <a:pt x="1258" y="623"/>
                </a:cubicBezTo>
                <a:cubicBezTo>
                  <a:pt x="1255" y="624"/>
                  <a:pt x="1256" y="633"/>
                  <a:pt x="1252" y="635"/>
                </a:cubicBezTo>
                <a:cubicBezTo>
                  <a:pt x="1250" y="635"/>
                  <a:pt x="1250" y="633"/>
                  <a:pt x="1248" y="632"/>
                </a:cubicBezTo>
                <a:cubicBezTo>
                  <a:pt x="1239" y="629"/>
                  <a:pt x="1239" y="627"/>
                  <a:pt x="1232" y="630"/>
                </a:cubicBezTo>
                <a:cubicBezTo>
                  <a:pt x="1229" y="631"/>
                  <a:pt x="1230" y="632"/>
                  <a:pt x="1226" y="632"/>
                </a:cubicBezTo>
                <a:cubicBezTo>
                  <a:pt x="1222" y="632"/>
                  <a:pt x="1219" y="628"/>
                  <a:pt x="1215" y="629"/>
                </a:cubicBezTo>
                <a:cubicBezTo>
                  <a:pt x="1211" y="630"/>
                  <a:pt x="1213" y="633"/>
                  <a:pt x="1209" y="636"/>
                </a:cubicBezTo>
                <a:cubicBezTo>
                  <a:pt x="1206" y="638"/>
                  <a:pt x="1205" y="637"/>
                  <a:pt x="1201" y="637"/>
                </a:cubicBezTo>
                <a:cubicBezTo>
                  <a:pt x="1194" y="638"/>
                  <a:pt x="1196" y="639"/>
                  <a:pt x="1192" y="644"/>
                </a:cubicBezTo>
                <a:cubicBezTo>
                  <a:pt x="1181" y="659"/>
                  <a:pt x="1178" y="638"/>
                  <a:pt x="1164" y="645"/>
                </a:cubicBezTo>
                <a:cubicBezTo>
                  <a:pt x="1165" y="645"/>
                  <a:pt x="1165" y="645"/>
                  <a:pt x="1166" y="646"/>
                </a:cubicBezTo>
                <a:cubicBezTo>
                  <a:pt x="1159" y="642"/>
                  <a:pt x="1161" y="643"/>
                  <a:pt x="1155" y="647"/>
                </a:cubicBezTo>
                <a:cubicBezTo>
                  <a:pt x="1152" y="649"/>
                  <a:pt x="1150" y="647"/>
                  <a:pt x="1148" y="651"/>
                </a:cubicBezTo>
                <a:cubicBezTo>
                  <a:pt x="1146" y="654"/>
                  <a:pt x="1147" y="657"/>
                  <a:pt x="1146" y="660"/>
                </a:cubicBezTo>
                <a:cubicBezTo>
                  <a:pt x="1144" y="666"/>
                  <a:pt x="1138" y="662"/>
                  <a:pt x="1134" y="666"/>
                </a:cubicBezTo>
                <a:cubicBezTo>
                  <a:pt x="1129" y="670"/>
                  <a:pt x="1131" y="682"/>
                  <a:pt x="1131" y="688"/>
                </a:cubicBezTo>
                <a:cubicBezTo>
                  <a:pt x="1131" y="692"/>
                  <a:pt x="1133" y="699"/>
                  <a:pt x="1130" y="702"/>
                </a:cubicBezTo>
                <a:cubicBezTo>
                  <a:pt x="1127" y="704"/>
                  <a:pt x="1121" y="704"/>
                  <a:pt x="1118" y="706"/>
                </a:cubicBezTo>
                <a:cubicBezTo>
                  <a:pt x="1117" y="707"/>
                  <a:pt x="1116" y="709"/>
                  <a:pt x="1114" y="710"/>
                </a:cubicBezTo>
                <a:cubicBezTo>
                  <a:pt x="1112" y="711"/>
                  <a:pt x="1110" y="711"/>
                  <a:pt x="1108" y="712"/>
                </a:cubicBezTo>
                <a:cubicBezTo>
                  <a:pt x="1101" y="716"/>
                  <a:pt x="1097" y="720"/>
                  <a:pt x="1101" y="727"/>
                </a:cubicBezTo>
                <a:cubicBezTo>
                  <a:pt x="1099" y="730"/>
                  <a:pt x="1096" y="731"/>
                  <a:pt x="1094" y="735"/>
                </a:cubicBezTo>
                <a:cubicBezTo>
                  <a:pt x="1092" y="741"/>
                  <a:pt x="1095" y="745"/>
                  <a:pt x="1090" y="749"/>
                </a:cubicBezTo>
                <a:cubicBezTo>
                  <a:pt x="1087" y="751"/>
                  <a:pt x="1085" y="749"/>
                  <a:pt x="1084" y="752"/>
                </a:cubicBezTo>
                <a:cubicBezTo>
                  <a:pt x="1082" y="755"/>
                  <a:pt x="1084" y="759"/>
                  <a:pt x="1083" y="762"/>
                </a:cubicBezTo>
                <a:cubicBezTo>
                  <a:pt x="1081" y="767"/>
                  <a:pt x="1076" y="767"/>
                  <a:pt x="1077" y="775"/>
                </a:cubicBezTo>
                <a:cubicBezTo>
                  <a:pt x="1083" y="776"/>
                  <a:pt x="1087" y="787"/>
                  <a:pt x="1087" y="793"/>
                </a:cubicBezTo>
                <a:cubicBezTo>
                  <a:pt x="1087" y="800"/>
                  <a:pt x="1083" y="803"/>
                  <a:pt x="1082" y="809"/>
                </a:cubicBezTo>
                <a:cubicBezTo>
                  <a:pt x="1081" y="813"/>
                  <a:pt x="1083" y="816"/>
                  <a:pt x="1081" y="820"/>
                </a:cubicBezTo>
                <a:cubicBezTo>
                  <a:pt x="1080" y="822"/>
                  <a:pt x="1076" y="822"/>
                  <a:pt x="1075" y="824"/>
                </a:cubicBezTo>
                <a:cubicBezTo>
                  <a:pt x="1075" y="826"/>
                  <a:pt x="1079" y="832"/>
                  <a:pt x="1080" y="834"/>
                </a:cubicBezTo>
                <a:cubicBezTo>
                  <a:pt x="1083" y="847"/>
                  <a:pt x="1077" y="850"/>
                  <a:pt x="1091" y="856"/>
                </a:cubicBezTo>
                <a:cubicBezTo>
                  <a:pt x="1090" y="857"/>
                  <a:pt x="1091" y="859"/>
                  <a:pt x="1091" y="861"/>
                </a:cubicBezTo>
                <a:cubicBezTo>
                  <a:pt x="1101" y="866"/>
                  <a:pt x="1106" y="874"/>
                  <a:pt x="1107" y="886"/>
                </a:cubicBezTo>
                <a:cubicBezTo>
                  <a:pt x="1108" y="893"/>
                  <a:pt x="1107" y="892"/>
                  <a:pt x="1113" y="895"/>
                </a:cubicBezTo>
                <a:cubicBezTo>
                  <a:pt x="1120" y="897"/>
                  <a:pt x="1123" y="898"/>
                  <a:pt x="1128" y="902"/>
                </a:cubicBezTo>
                <a:cubicBezTo>
                  <a:pt x="1132" y="906"/>
                  <a:pt x="1134" y="912"/>
                  <a:pt x="1138" y="914"/>
                </a:cubicBezTo>
                <a:cubicBezTo>
                  <a:pt x="1142" y="916"/>
                  <a:pt x="1151" y="915"/>
                  <a:pt x="1155" y="913"/>
                </a:cubicBezTo>
                <a:cubicBezTo>
                  <a:pt x="1160" y="912"/>
                  <a:pt x="1163" y="909"/>
                  <a:pt x="1167" y="908"/>
                </a:cubicBezTo>
                <a:cubicBezTo>
                  <a:pt x="1172" y="907"/>
                  <a:pt x="1177" y="908"/>
                  <a:pt x="1181" y="908"/>
                </a:cubicBezTo>
                <a:cubicBezTo>
                  <a:pt x="1179" y="909"/>
                  <a:pt x="1177" y="909"/>
                  <a:pt x="1174" y="908"/>
                </a:cubicBezTo>
                <a:cubicBezTo>
                  <a:pt x="1181" y="904"/>
                  <a:pt x="1181" y="907"/>
                  <a:pt x="1187" y="908"/>
                </a:cubicBezTo>
                <a:cubicBezTo>
                  <a:pt x="1191" y="910"/>
                  <a:pt x="1197" y="909"/>
                  <a:pt x="1201" y="909"/>
                </a:cubicBezTo>
                <a:cubicBezTo>
                  <a:pt x="1212" y="908"/>
                  <a:pt x="1212" y="899"/>
                  <a:pt x="1224" y="899"/>
                </a:cubicBezTo>
                <a:cubicBezTo>
                  <a:pt x="1228" y="899"/>
                  <a:pt x="1231" y="899"/>
                  <a:pt x="1234" y="902"/>
                </a:cubicBezTo>
                <a:cubicBezTo>
                  <a:pt x="1237" y="905"/>
                  <a:pt x="1235" y="908"/>
                  <a:pt x="1237" y="912"/>
                </a:cubicBezTo>
                <a:cubicBezTo>
                  <a:pt x="1243" y="922"/>
                  <a:pt x="1246" y="911"/>
                  <a:pt x="1252" y="912"/>
                </a:cubicBezTo>
                <a:cubicBezTo>
                  <a:pt x="1256" y="913"/>
                  <a:pt x="1260" y="924"/>
                  <a:pt x="1259" y="928"/>
                </a:cubicBezTo>
                <a:cubicBezTo>
                  <a:pt x="1259" y="932"/>
                  <a:pt x="1256" y="936"/>
                  <a:pt x="1256" y="941"/>
                </a:cubicBezTo>
                <a:cubicBezTo>
                  <a:pt x="1256" y="944"/>
                  <a:pt x="1259" y="947"/>
                  <a:pt x="1259" y="951"/>
                </a:cubicBezTo>
                <a:cubicBezTo>
                  <a:pt x="1258" y="957"/>
                  <a:pt x="1253" y="966"/>
                  <a:pt x="1257" y="972"/>
                </a:cubicBezTo>
                <a:cubicBezTo>
                  <a:pt x="1265" y="983"/>
                  <a:pt x="1278" y="979"/>
                  <a:pt x="1284" y="988"/>
                </a:cubicBezTo>
                <a:cubicBezTo>
                  <a:pt x="1286" y="991"/>
                  <a:pt x="1288" y="995"/>
                  <a:pt x="1290" y="998"/>
                </a:cubicBezTo>
                <a:cubicBezTo>
                  <a:pt x="1292" y="1004"/>
                  <a:pt x="1290" y="1007"/>
                  <a:pt x="1294" y="1013"/>
                </a:cubicBezTo>
                <a:cubicBezTo>
                  <a:pt x="1299" y="1020"/>
                  <a:pt x="1303" y="1023"/>
                  <a:pt x="1303" y="1033"/>
                </a:cubicBezTo>
                <a:cubicBezTo>
                  <a:pt x="1302" y="1040"/>
                  <a:pt x="1303" y="1050"/>
                  <a:pt x="1299" y="1056"/>
                </a:cubicBezTo>
                <a:cubicBezTo>
                  <a:pt x="1297" y="1058"/>
                  <a:pt x="1295" y="1058"/>
                  <a:pt x="1294" y="1063"/>
                </a:cubicBezTo>
                <a:cubicBezTo>
                  <a:pt x="1292" y="1067"/>
                  <a:pt x="1289" y="1072"/>
                  <a:pt x="1288" y="1076"/>
                </a:cubicBezTo>
                <a:cubicBezTo>
                  <a:pt x="1287" y="1081"/>
                  <a:pt x="1291" y="1084"/>
                  <a:pt x="1290" y="1090"/>
                </a:cubicBezTo>
                <a:cubicBezTo>
                  <a:pt x="1290" y="1093"/>
                  <a:pt x="1288" y="1094"/>
                  <a:pt x="1288" y="1097"/>
                </a:cubicBezTo>
                <a:cubicBezTo>
                  <a:pt x="1288" y="1110"/>
                  <a:pt x="1304" y="1115"/>
                  <a:pt x="1304" y="1128"/>
                </a:cubicBezTo>
                <a:cubicBezTo>
                  <a:pt x="1304" y="1139"/>
                  <a:pt x="1303" y="1152"/>
                  <a:pt x="1309" y="1162"/>
                </a:cubicBezTo>
                <a:cubicBezTo>
                  <a:pt x="1312" y="1168"/>
                  <a:pt x="1314" y="1169"/>
                  <a:pt x="1315" y="1175"/>
                </a:cubicBezTo>
                <a:cubicBezTo>
                  <a:pt x="1316" y="1179"/>
                  <a:pt x="1315" y="1184"/>
                  <a:pt x="1317" y="1188"/>
                </a:cubicBezTo>
                <a:cubicBezTo>
                  <a:pt x="1318" y="1190"/>
                  <a:pt x="1322" y="1193"/>
                  <a:pt x="1323" y="1195"/>
                </a:cubicBezTo>
                <a:cubicBezTo>
                  <a:pt x="1328" y="1202"/>
                  <a:pt x="1337" y="1211"/>
                  <a:pt x="1338" y="1220"/>
                </a:cubicBezTo>
                <a:cubicBezTo>
                  <a:pt x="1339" y="1229"/>
                  <a:pt x="1334" y="1238"/>
                  <a:pt x="1335" y="1248"/>
                </a:cubicBezTo>
                <a:cubicBezTo>
                  <a:pt x="1344" y="1251"/>
                  <a:pt x="1348" y="1256"/>
                  <a:pt x="1358" y="1252"/>
                </a:cubicBezTo>
                <a:cubicBezTo>
                  <a:pt x="1363" y="1251"/>
                  <a:pt x="1368" y="1245"/>
                  <a:pt x="1372" y="1245"/>
                </a:cubicBezTo>
                <a:cubicBezTo>
                  <a:pt x="1376" y="1244"/>
                  <a:pt x="1377" y="1247"/>
                  <a:pt x="1380" y="1247"/>
                </a:cubicBezTo>
                <a:cubicBezTo>
                  <a:pt x="1382" y="1248"/>
                  <a:pt x="1385" y="1247"/>
                  <a:pt x="1387" y="1247"/>
                </a:cubicBezTo>
                <a:cubicBezTo>
                  <a:pt x="1393" y="1249"/>
                  <a:pt x="1395" y="1256"/>
                  <a:pt x="1400" y="1251"/>
                </a:cubicBezTo>
                <a:cubicBezTo>
                  <a:pt x="1406" y="1247"/>
                  <a:pt x="1405" y="1236"/>
                  <a:pt x="1409" y="1231"/>
                </a:cubicBezTo>
                <a:cubicBezTo>
                  <a:pt x="1412" y="1228"/>
                  <a:pt x="1414" y="1228"/>
                  <a:pt x="1417" y="1225"/>
                </a:cubicBezTo>
                <a:cubicBezTo>
                  <a:pt x="1419" y="1223"/>
                  <a:pt x="1419" y="1220"/>
                  <a:pt x="1420" y="1218"/>
                </a:cubicBezTo>
                <a:cubicBezTo>
                  <a:pt x="1422" y="1216"/>
                  <a:pt x="1425" y="1215"/>
                  <a:pt x="1426" y="1213"/>
                </a:cubicBezTo>
                <a:cubicBezTo>
                  <a:pt x="1427" y="1211"/>
                  <a:pt x="1426" y="1206"/>
                  <a:pt x="1427" y="1203"/>
                </a:cubicBezTo>
                <a:cubicBezTo>
                  <a:pt x="1428" y="1201"/>
                  <a:pt x="1431" y="1200"/>
                  <a:pt x="1432" y="1198"/>
                </a:cubicBezTo>
                <a:cubicBezTo>
                  <a:pt x="1433" y="1194"/>
                  <a:pt x="1434" y="1187"/>
                  <a:pt x="1431" y="1183"/>
                </a:cubicBezTo>
                <a:cubicBezTo>
                  <a:pt x="1441" y="1188"/>
                  <a:pt x="1441" y="1177"/>
                  <a:pt x="1439" y="1172"/>
                </a:cubicBezTo>
                <a:cubicBezTo>
                  <a:pt x="1436" y="1167"/>
                  <a:pt x="1432" y="1168"/>
                  <a:pt x="1438" y="1165"/>
                </a:cubicBezTo>
                <a:cubicBezTo>
                  <a:pt x="1444" y="1160"/>
                  <a:pt x="1454" y="1162"/>
                  <a:pt x="1459" y="1154"/>
                </a:cubicBezTo>
                <a:cubicBezTo>
                  <a:pt x="1461" y="1150"/>
                  <a:pt x="1459" y="1144"/>
                  <a:pt x="1459" y="1139"/>
                </a:cubicBezTo>
                <a:cubicBezTo>
                  <a:pt x="1458" y="1138"/>
                  <a:pt x="1457" y="1135"/>
                  <a:pt x="1457" y="1134"/>
                </a:cubicBezTo>
                <a:cubicBezTo>
                  <a:pt x="1456" y="1132"/>
                  <a:pt x="1460" y="1131"/>
                  <a:pt x="1460" y="1129"/>
                </a:cubicBezTo>
                <a:cubicBezTo>
                  <a:pt x="1459" y="1127"/>
                  <a:pt x="1455" y="1126"/>
                  <a:pt x="1454" y="1124"/>
                </a:cubicBezTo>
                <a:cubicBezTo>
                  <a:pt x="1450" y="1118"/>
                  <a:pt x="1454" y="1113"/>
                  <a:pt x="1459" y="1109"/>
                </a:cubicBezTo>
                <a:cubicBezTo>
                  <a:pt x="1465" y="1104"/>
                  <a:pt x="1472" y="1095"/>
                  <a:pt x="1479" y="1092"/>
                </a:cubicBezTo>
                <a:cubicBezTo>
                  <a:pt x="1483" y="1090"/>
                  <a:pt x="1484" y="1092"/>
                  <a:pt x="1487" y="1088"/>
                </a:cubicBezTo>
                <a:cubicBezTo>
                  <a:pt x="1490" y="1085"/>
                  <a:pt x="1490" y="1082"/>
                  <a:pt x="1493" y="1078"/>
                </a:cubicBezTo>
                <a:cubicBezTo>
                  <a:pt x="1495" y="1077"/>
                  <a:pt x="1498" y="1075"/>
                  <a:pt x="1499" y="1073"/>
                </a:cubicBezTo>
                <a:cubicBezTo>
                  <a:pt x="1495" y="1068"/>
                  <a:pt x="1490" y="1062"/>
                  <a:pt x="1491" y="1054"/>
                </a:cubicBezTo>
                <a:cubicBezTo>
                  <a:pt x="1491" y="1051"/>
                  <a:pt x="1493" y="1048"/>
                  <a:pt x="1493" y="1044"/>
                </a:cubicBezTo>
                <a:cubicBezTo>
                  <a:pt x="1492" y="1039"/>
                  <a:pt x="1489" y="1036"/>
                  <a:pt x="1487" y="1031"/>
                </a:cubicBezTo>
                <a:cubicBezTo>
                  <a:pt x="1484" y="1023"/>
                  <a:pt x="1485" y="1018"/>
                  <a:pt x="1485" y="1010"/>
                </a:cubicBezTo>
                <a:cubicBezTo>
                  <a:pt x="1485" y="1002"/>
                  <a:pt x="1480" y="1002"/>
                  <a:pt x="1485" y="994"/>
                </a:cubicBezTo>
                <a:cubicBezTo>
                  <a:pt x="1487" y="990"/>
                  <a:pt x="1488" y="990"/>
                  <a:pt x="1488" y="985"/>
                </a:cubicBezTo>
                <a:cubicBezTo>
                  <a:pt x="1488" y="980"/>
                  <a:pt x="1482" y="973"/>
                  <a:pt x="1486" y="969"/>
                </a:cubicBezTo>
                <a:cubicBezTo>
                  <a:pt x="1489" y="966"/>
                  <a:pt x="1494" y="966"/>
                  <a:pt x="1497" y="963"/>
                </a:cubicBezTo>
                <a:cubicBezTo>
                  <a:pt x="1499" y="961"/>
                  <a:pt x="1499" y="958"/>
                  <a:pt x="1501" y="956"/>
                </a:cubicBezTo>
                <a:cubicBezTo>
                  <a:pt x="1503" y="953"/>
                  <a:pt x="1504" y="951"/>
                  <a:pt x="1507" y="949"/>
                </a:cubicBezTo>
                <a:cubicBezTo>
                  <a:pt x="1507" y="948"/>
                  <a:pt x="1509" y="949"/>
                  <a:pt x="1510" y="948"/>
                </a:cubicBezTo>
                <a:cubicBezTo>
                  <a:pt x="1511" y="947"/>
                  <a:pt x="1510" y="944"/>
                  <a:pt x="1511" y="943"/>
                </a:cubicBezTo>
                <a:cubicBezTo>
                  <a:pt x="1514" y="939"/>
                  <a:pt x="1520" y="938"/>
                  <a:pt x="1523" y="934"/>
                </a:cubicBezTo>
                <a:cubicBezTo>
                  <a:pt x="1524" y="933"/>
                  <a:pt x="1524" y="930"/>
                  <a:pt x="1525" y="929"/>
                </a:cubicBezTo>
                <a:cubicBezTo>
                  <a:pt x="1526" y="928"/>
                  <a:pt x="1529" y="926"/>
                  <a:pt x="1531" y="925"/>
                </a:cubicBezTo>
                <a:cubicBezTo>
                  <a:pt x="1533" y="924"/>
                  <a:pt x="1537" y="924"/>
                  <a:pt x="1539" y="922"/>
                </a:cubicBezTo>
                <a:cubicBezTo>
                  <a:pt x="1542" y="918"/>
                  <a:pt x="1542" y="912"/>
                  <a:pt x="1544" y="908"/>
                </a:cubicBezTo>
                <a:cubicBezTo>
                  <a:pt x="1546" y="901"/>
                  <a:pt x="1553" y="899"/>
                  <a:pt x="1555" y="893"/>
                </a:cubicBezTo>
                <a:cubicBezTo>
                  <a:pt x="1556" y="890"/>
                  <a:pt x="1554" y="887"/>
                  <a:pt x="1555" y="884"/>
                </a:cubicBezTo>
                <a:cubicBezTo>
                  <a:pt x="1556" y="881"/>
                  <a:pt x="1559" y="879"/>
                  <a:pt x="1560" y="877"/>
                </a:cubicBezTo>
                <a:cubicBezTo>
                  <a:pt x="1563" y="872"/>
                  <a:pt x="1561" y="862"/>
                  <a:pt x="1566" y="861"/>
                </a:cubicBezTo>
                <a:cubicBezTo>
                  <a:pt x="1563" y="854"/>
                  <a:pt x="1571" y="840"/>
                  <a:pt x="1558" y="847"/>
                </a:cubicBezTo>
                <a:cubicBezTo>
                  <a:pt x="1552" y="850"/>
                  <a:pt x="1550" y="851"/>
                  <a:pt x="1543" y="851"/>
                </a:cubicBezTo>
                <a:cubicBezTo>
                  <a:pt x="1538" y="851"/>
                  <a:pt x="1534" y="851"/>
                  <a:pt x="1533" y="857"/>
                </a:cubicBezTo>
                <a:cubicBezTo>
                  <a:pt x="1525" y="857"/>
                  <a:pt x="1514" y="858"/>
                  <a:pt x="1510" y="852"/>
                </a:cubicBezTo>
                <a:cubicBezTo>
                  <a:pt x="1509" y="851"/>
                  <a:pt x="1509" y="847"/>
                  <a:pt x="1508" y="845"/>
                </a:cubicBezTo>
                <a:cubicBezTo>
                  <a:pt x="1508" y="845"/>
                  <a:pt x="1506" y="842"/>
                  <a:pt x="1506" y="842"/>
                </a:cubicBezTo>
                <a:cubicBezTo>
                  <a:pt x="1505" y="840"/>
                  <a:pt x="1504" y="839"/>
                  <a:pt x="1503" y="837"/>
                </a:cubicBezTo>
                <a:cubicBezTo>
                  <a:pt x="1502" y="836"/>
                  <a:pt x="1500" y="836"/>
                  <a:pt x="1499" y="835"/>
                </a:cubicBezTo>
                <a:cubicBezTo>
                  <a:pt x="1496" y="831"/>
                  <a:pt x="1499" y="824"/>
                  <a:pt x="1495" y="821"/>
                </a:cubicBezTo>
                <a:cubicBezTo>
                  <a:pt x="1490" y="816"/>
                  <a:pt x="1483" y="820"/>
                  <a:pt x="1480" y="814"/>
                </a:cubicBezTo>
                <a:cubicBezTo>
                  <a:pt x="1479" y="810"/>
                  <a:pt x="1479" y="807"/>
                  <a:pt x="1477" y="803"/>
                </a:cubicBezTo>
                <a:cubicBezTo>
                  <a:pt x="1476" y="802"/>
                  <a:pt x="1475" y="802"/>
                  <a:pt x="1474" y="799"/>
                </a:cubicBezTo>
                <a:cubicBezTo>
                  <a:pt x="1473" y="798"/>
                  <a:pt x="1474" y="795"/>
                  <a:pt x="1473" y="793"/>
                </a:cubicBezTo>
                <a:cubicBezTo>
                  <a:pt x="1471" y="793"/>
                  <a:pt x="1469" y="794"/>
                  <a:pt x="1467" y="793"/>
                </a:cubicBezTo>
                <a:cubicBezTo>
                  <a:pt x="1465" y="786"/>
                  <a:pt x="1460" y="775"/>
                  <a:pt x="1465" y="768"/>
                </a:cubicBezTo>
                <a:cubicBezTo>
                  <a:pt x="1461" y="764"/>
                  <a:pt x="1459" y="760"/>
                  <a:pt x="1456" y="756"/>
                </a:cubicBezTo>
                <a:cubicBezTo>
                  <a:pt x="1452" y="751"/>
                  <a:pt x="1453" y="751"/>
                  <a:pt x="1452" y="746"/>
                </a:cubicBezTo>
                <a:cubicBezTo>
                  <a:pt x="1450" y="737"/>
                  <a:pt x="1441" y="730"/>
                  <a:pt x="1439" y="722"/>
                </a:cubicBezTo>
                <a:cubicBezTo>
                  <a:pt x="1438" y="718"/>
                  <a:pt x="1439" y="714"/>
                  <a:pt x="1437" y="710"/>
                </a:cubicBezTo>
                <a:cubicBezTo>
                  <a:pt x="1436" y="706"/>
                  <a:pt x="1431" y="702"/>
                  <a:pt x="1430" y="697"/>
                </a:cubicBezTo>
                <a:cubicBezTo>
                  <a:pt x="1429" y="693"/>
                  <a:pt x="1430" y="691"/>
                  <a:pt x="1434" y="693"/>
                </a:cubicBezTo>
                <a:cubicBezTo>
                  <a:pt x="1438" y="696"/>
                  <a:pt x="1438" y="706"/>
                  <a:pt x="1442" y="709"/>
                </a:cubicBezTo>
                <a:cubicBezTo>
                  <a:pt x="1445" y="704"/>
                  <a:pt x="1442" y="697"/>
                  <a:pt x="1446" y="692"/>
                </a:cubicBezTo>
                <a:cubicBezTo>
                  <a:pt x="1452" y="696"/>
                  <a:pt x="1447" y="702"/>
                  <a:pt x="1448" y="707"/>
                </a:cubicBezTo>
                <a:cubicBezTo>
                  <a:pt x="1450" y="707"/>
                  <a:pt x="1452" y="708"/>
                  <a:pt x="1453" y="707"/>
                </a:cubicBezTo>
                <a:cubicBezTo>
                  <a:pt x="1454" y="713"/>
                  <a:pt x="1453" y="718"/>
                  <a:pt x="1456" y="723"/>
                </a:cubicBezTo>
                <a:cubicBezTo>
                  <a:pt x="1458" y="727"/>
                  <a:pt x="1462" y="730"/>
                  <a:pt x="1463" y="735"/>
                </a:cubicBezTo>
                <a:cubicBezTo>
                  <a:pt x="1464" y="738"/>
                  <a:pt x="1465" y="742"/>
                  <a:pt x="1466" y="744"/>
                </a:cubicBezTo>
                <a:cubicBezTo>
                  <a:pt x="1468" y="745"/>
                  <a:pt x="1471" y="745"/>
                  <a:pt x="1473" y="746"/>
                </a:cubicBezTo>
                <a:cubicBezTo>
                  <a:pt x="1479" y="751"/>
                  <a:pt x="1477" y="761"/>
                  <a:pt x="1479" y="767"/>
                </a:cubicBezTo>
                <a:cubicBezTo>
                  <a:pt x="1480" y="770"/>
                  <a:pt x="1481" y="778"/>
                  <a:pt x="1483" y="779"/>
                </a:cubicBezTo>
                <a:cubicBezTo>
                  <a:pt x="1486" y="781"/>
                  <a:pt x="1490" y="781"/>
                  <a:pt x="1493" y="783"/>
                </a:cubicBezTo>
                <a:cubicBezTo>
                  <a:pt x="1492" y="791"/>
                  <a:pt x="1498" y="793"/>
                  <a:pt x="1500" y="800"/>
                </a:cubicBezTo>
                <a:cubicBezTo>
                  <a:pt x="1502" y="808"/>
                  <a:pt x="1500" y="813"/>
                  <a:pt x="1504" y="820"/>
                </a:cubicBezTo>
                <a:cubicBezTo>
                  <a:pt x="1507" y="826"/>
                  <a:pt x="1509" y="839"/>
                  <a:pt x="1516" y="839"/>
                </a:cubicBezTo>
                <a:cubicBezTo>
                  <a:pt x="1519" y="839"/>
                  <a:pt x="1521" y="836"/>
                  <a:pt x="1524" y="835"/>
                </a:cubicBezTo>
                <a:cubicBezTo>
                  <a:pt x="1525" y="835"/>
                  <a:pt x="1526" y="837"/>
                  <a:pt x="1527" y="837"/>
                </a:cubicBezTo>
                <a:cubicBezTo>
                  <a:pt x="1530" y="837"/>
                  <a:pt x="1532" y="834"/>
                  <a:pt x="1535" y="832"/>
                </a:cubicBezTo>
                <a:cubicBezTo>
                  <a:pt x="1541" y="829"/>
                  <a:pt x="1546" y="831"/>
                  <a:pt x="1551" y="824"/>
                </a:cubicBezTo>
                <a:cubicBezTo>
                  <a:pt x="1552" y="822"/>
                  <a:pt x="1553" y="819"/>
                  <a:pt x="1555" y="817"/>
                </a:cubicBezTo>
                <a:cubicBezTo>
                  <a:pt x="1558" y="815"/>
                  <a:pt x="1562" y="815"/>
                  <a:pt x="1566" y="814"/>
                </a:cubicBezTo>
                <a:cubicBezTo>
                  <a:pt x="1570" y="813"/>
                  <a:pt x="1570" y="812"/>
                  <a:pt x="1572" y="810"/>
                </a:cubicBezTo>
                <a:cubicBezTo>
                  <a:pt x="1575" y="807"/>
                  <a:pt x="1575" y="807"/>
                  <a:pt x="1578" y="805"/>
                </a:cubicBezTo>
                <a:cubicBezTo>
                  <a:pt x="1584" y="802"/>
                  <a:pt x="1587" y="802"/>
                  <a:pt x="1593" y="802"/>
                </a:cubicBezTo>
                <a:cubicBezTo>
                  <a:pt x="1593" y="793"/>
                  <a:pt x="1597" y="795"/>
                  <a:pt x="1603" y="795"/>
                </a:cubicBezTo>
                <a:cubicBezTo>
                  <a:pt x="1603" y="790"/>
                  <a:pt x="1604" y="788"/>
                  <a:pt x="1607" y="785"/>
                </a:cubicBezTo>
                <a:cubicBezTo>
                  <a:pt x="1608" y="784"/>
                  <a:pt x="1610" y="784"/>
                  <a:pt x="1611" y="782"/>
                </a:cubicBezTo>
                <a:cubicBezTo>
                  <a:pt x="1612" y="781"/>
                  <a:pt x="1611" y="777"/>
                  <a:pt x="1612" y="777"/>
                </a:cubicBezTo>
                <a:cubicBezTo>
                  <a:pt x="1615" y="786"/>
                  <a:pt x="1623" y="765"/>
                  <a:pt x="1624" y="762"/>
                </a:cubicBezTo>
                <a:cubicBezTo>
                  <a:pt x="1627" y="758"/>
                  <a:pt x="1628" y="759"/>
                  <a:pt x="1627" y="754"/>
                </a:cubicBezTo>
                <a:cubicBezTo>
                  <a:pt x="1626" y="749"/>
                  <a:pt x="1622" y="748"/>
                  <a:pt x="1618" y="747"/>
                </a:cubicBezTo>
                <a:cubicBezTo>
                  <a:pt x="1612" y="745"/>
                  <a:pt x="1606" y="740"/>
                  <a:pt x="1603" y="735"/>
                </a:cubicBezTo>
                <a:cubicBezTo>
                  <a:pt x="1602" y="732"/>
                  <a:pt x="1602" y="722"/>
                  <a:pt x="1601" y="721"/>
                </a:cubicBezTo>
                <a:cubicBezTo>
                  <a:pt x="1599" y="720"/>
                  <a:pt x="1594" y="729"/>
                  <a:pt x="1590" y="730"/>
                </a:cubicBezTo>
                <a:cubicBezTo>
                  <a:pt x="1589" y="733"/>
                  <a:pt x="1592" y="737"/>
                  <a:pt x="1589" y="739"/>
                </a:cubicBezTo>
                <a:cubicBezTo>
                  <a:pt x="1587" y="741"/>
                  <a:pt x="1580" y="740"/>
                  <a:pt x="1577" y="739"/>
                </a:cubicBezTo>
                <a:cubicBezTo>
                  <a:pt x="1569" y="737"/>
                  <a:pt x="1570" y="733"/>
                  <a:pt x="1567" y="726"/>
                </a:cubicBezTo>
                <a:cubicBezTo>
                  <a:pt x="1562" y="725"/>
                  <a:pt x="1562" y="730"/>
                  <a:pt x="1562" y="734"/>
                </a:cubicBezTo>
                <a:cubicBezTo>
                  <a:pt x="1556" y="727"/>
                  <a:pt x="1557" y="713"/>
                  <a:pt x="1550" y="708"/>
                </a:cubicBezTo>
                <a:cubicBezTo>
                  <a:pt x="1546" y="705"/>
                  <a:pt x="1543" y="708"/>
                  <a:pt x="1541" y="701"/>
                </a:cubicBezTo>
                <a:cubicBezTo>
                  <a:pt x="1540" y="697"/>
                  <a:pt x="1543" y="693"/>
                  <a:pt x="1540" y="690"/>
                </a:cubicBezTo>
                <a:cubicBezTo>
                  <a:pt x="1547" y="688"/>
                  <a:pt x="1550" y="687"/>
                  <a:pt x="1556" y="689"/>
                </a:cubicBezTo>
                <a:cubicBezTo>
                  <a:pt x="1560" y="691"/>
                  <a:pt x="1562" y="696"/>
                  <a:pt x="1565" y="700"/>
                </a:cubicBezTo>
                <a:cubicBezTo>
                  <a:pt x="1566" y="701"/>
                  <a:pt x="1566" y="704"/>
                  <a:pt x="1568" y="705"/>
                </a:cubicBezTo>
                <a:cubicBezTo>
                  <a:pt x="1569" y="706"/>
                  <a:pt x="1572" y="706"/>
                  <a:pt x="1573" y="707"/>
                </a:cubicBezTo>
                <a:cubicBezTo>
                  <a:pt x="1578" y="712"/>
                  <a:pt x="1578" y="716"/>
                  <a:pt x="1585" y="720"/>
                </a:cubicBezTo>
                <a:cubicBezTo>
                  <a:pt x="1589" y="722"/>
                  <a:pt x="1591" y="724"/>
                  <a:pt x="1595" y="722"/>
                </a:cubicBezTo>
                <a:cubicBezTo>
                  <a:pt x="1597" y="721"/>
                  <a:pt x="1597" y="717"/>
                  <a:pt x="1600" y="716"/>
                </a:cubicBezTo>
                <a:cubicBezTo>
                  <a:pt x="1608" y="714"/>
                  <a:pt x="1605" y="723"/>
                  <a:pt x="1607" y="726"/>
                </a:cubicBezTo>
                <a:cubicBezTo>
                  <a:pt x="1610" y="732"/>
                  <a:pt x="1614" y="727"/>
                  <a:pt x="1619" y="728"/>
                </a:cubicBezTo>
                <a:cubicBezTo>
                  <a:pt x="1628" y="730"/>
                  <a:pt x="1637" y="732"/>
                  <a:pt x="1646" y="731"/>
                </a:cubicBezTo>
                <a:cubicBezTo>
                  <a:pt x="1652" y="731"/>
                  <a:pt x="1661" y="726"/>
                  <a:pt x="1666" y="727"/>
                </a:cubicBezTo>
                <a:cubicBezTo>
                  <a:pt x="1669" y="727"/>
                  <a:pt x="1667" y="729"/>
                  <a:pt x="1670" y="731"/>
                </a:cubicBezTo>
                <a:cubicBezTo>
                  <a:pt x="1671" y="732"/>
                  <a:pt x="1674" y="731"/>
                  <a:pt x="1675" y="732"/>
                </a:cubicBezTo>
                <a:cubicBezTo>
                  <a:pt x="1681" y="735"/>
                  <a:pt x="1678" y="737"/>
                  <a:pt x="1681" y="741"/>
                </a:cubicBezTo>
                <a:cubicBezTo>
                  <a:pt x="1685" y="745"/>
                  <a:pt x="1685" y="741"/>
                  <a:pt x="1689" y="741"/>
                </a:cubicBezTo>
                <a:cubicBezTo>
                  <a:pt x="1688" y="747"/>
                  <a:pt x="1693" y="747"/>
                  <a:pt x="1697" y="751"/>
                </a:cubicBezTo>
                <a:cubicBezTo>
                  <a:pt x="1699" y="753"/>
                  <a:pt x="1698" y="755"/>
                  <a:pt x="1699" y="759"/>
                </a:cubicBezTo>
                <a:cubicBezTo>
                  <a:pt x="1701" y="766"/>
                  <a:pt x="1706" y="769"/>
                  <a:pt x="1714" y="768"/>
                </a:cubicBezTo>
                <a:cubicBezTo>
                  <a:pt x="1714" y="764"/>
                  <a:pt x="1711" y="747"/>
                  <a:pt x="1720" y="753"/>
                </a:cubicBezTo>
                <a:cubicBezTo>
                  <a:pt x="1719" y="757"/>
                  <a:pt x="1722" y="761"/>
                  <a:pt x="1721" y="765"/>
                </a:cubicBezTo>
                <a:cubicBezTo>
                  <a:pt x="1720" y="768"/>
                  <a:pt x="1717" y="770"/>
                  <a:pt x="1718" y="775"/>
                </a:cubicBezTo>
                <a:cubicBezTo>
                  <a:pt x="1718" y="778"/>
                  <a:pt x="1721" y="781"/>
                  <a:pt x="1722" y="784"/>
                </a:cubicBezTo>
                <a:cubicBezTo>
                  <a:pt x="1724" y="791"/>
                  <a:pt x="1720" y="798"/>
                  <a:pt x="1722" y="805"/>
                </a:cubicBezTo>
                <a:cubicBezTo>
                  <a:pt x="1723" y="809"/>
                  <a:pt x="1727" y="811"/>
                  <a:pt x="1729" y="816"/>
                </a:cubicBezTo>
                <a:cubicBezTo>
                  <a:pt x="1731" y="819"/>
                  <a:pt x="1730" y="824"/>
                  <a:pt x="1733" y="827"/>
                </a:cubicBezTo>
                <a:cubicBezTo>
                  <a:pt x="1734" y="829"/>
                  <a:pt x="1737" y="830"/>
                  <a:pt x="1739" y="832"/>
                </a:cubicBezTo>
                <a:cubicBezTo>
                  <a:pt x="1741" y="837"/>
                  <a:pt x="1737" y="843"/>
                  <a:pt x="1741" y="849"/>
                </a:cubicBezTo>
                <a:cubicBezTo>
                  <a:pt x="1743" y="851"/>
                  <a:pt x="1746" y="852"/>
                  <a:pt x="1746" y="855"/>
                </a:cubicBezTo>
                <a:cubicBezTo>
                  <a:pt x="1747" y="857"/>
                  <a:pt x="1745" y="861"/>
                  <a:pt x="1747" y="863"/>
                </a:cubicBezTo>
                <a:cubicBezTo>
                  <a:pt x="1748" y="865"/>
                  <a:pt x="1751" y="864"/>
                  <a:pt x="1753" y="866"/>
                </a:cubicBezTo>
                <a:cubicBezTo>
                  <a:pt x="1754" y="868"/>
                  <a:pt x="1753" y="873"/>
                  <a:pt x="1753" y="875"/>
                </a:cubicBezTo>
                <a:cubicBezTo>
                  <a:pt x="1757" y="874"/>
                  <a:pt x="1758" y="870"/>
                  <a:pt x="1762" y="868"/>
                </a:cubicBezTo>
                <a:cubicBezTo>
                  <a:pt x="1764" y="866"/>
                  <a:pt x="1767" y="865"/>
                  <a:pt x="1769" y="863"/>
                </a:cubicBezTo>
                <a:cubicBezTo>
                  <a:pt x="1775" y="859"/>
                  <a:pt x="1771" y="860"/>
                  <a:pt x="1771" y="856"/>
                </a:cubicBezTo>
                <a:cubicBezTo>
                  <a:pt x="1772" y="852"/>
                  <a:pt x="1775" y="850"/>
                  <a:pt x="1776" y="847"/>
                </a:cubicBezTo>
                <a:cubicBezTo>
                  <a:pt x="1776" y="845"/>
                  <a:pt x="1774" y="840"/>
                  <a:pt x="1773" y="838"/>
                </a:cubicBezTo>
                <a:cubicBezTo>
                  <a:pt x="1773" y="837"/>
                  <a:pt x="1771" y="838"/>
                  <a:pt x="1771" y="836"/>
                </a:cubicBezTo>
                <a:cubicBezTo>
                  <a:pt x="1771" y="835"/>
                  <a:pt x="1773" y="834"/>
                  <a:pt x="1773" y="833"/>
                </a:cubicBezTo>
                <a:cubicBezTo>
                  <a:pt x="1774" y="829"/>
                  <a:pt x="1775" y="827"/>
                  <a:pt x="1774" y="822"/>
                </a:cubicBezTo>
                <a:cubicBezTo>
                  <a:pt x="1774" y="819"/>
                  <a:pt x="1773" y="816"/>
                  <a:pt x="1774" y="813"/>
                </a:cubicBezTo>
                <a:cubicBezTo>
                  <a:pt x="1783" y="819"/>
                  <a:pt x="1785" y="805"/>
                  <a:pt x="1787" y="800"/>
                </a:cubicBezTo>
                <a:cubicBezTo>
                  <a:pt x="1790" y="801"/>
                  <a:pt x="1794" y="797"/>
                  <a:pt x="1796" y="795"/>
                </a:cubicBezTo>
                <a:cubicBezTo>
                  <a:pt x="1797" y="795"/>
                  <a:pt x="1797" y="792"/>
                  <a:pt x="1798" y="791"/>
                </a:cubicBezTo>
                <a:cubicBezTo>
                  <a:pt x="1800" y="790"/>
                  <a:pt x="1802" y="791"/>
                  <a:pt x="1803" y="789"/>
                </a:cubicBezTo>
                <a:cubicBezTo>
                  <a:pt x="1804" y="789"/>
                  <a:pt x="1804" y="786"/>
                  <a:pt x="1805" y="785"/>
                </a:cubicBezTo>
                <a:cubicBezTo>
                  <a:pt x="1806" y="783"/>
                  <a:pt x="1808" y="784"/>
                  <a:pt x="1810" y="783"/>
                </a:cubicBezTo>
                <a:cubicBezTo>
                  <a:pt x="1813" y="780"/>
                  <a:pt x="1812" y="778"/>
                  <a:pt x="1812" y="774"/>
                </a:cubicBezTo>
                <a:cubicBezTo>
                  <a:pt x="1816" y="774"/>
                  <a:pt x="1822" y="772"/>
                  <a:pt x="1825" y="769"/>
                </a:cubicBezTo>
                <a:cubicBezTo>
                  <a:pt x="1823" y="766"/>
                  <a:pt x="1827" y="759"/>
                  <a:pt x="1831" y="757"/>
                </a:cubicBezTo>
                <a:cubicBezTo>
                  <a:pt x="1836" y="754"/>
                  <a:pt x="1836" y="762"/>
                  <a:pt x="1842" y="762"/>
                </a:cubicBezTo>
                <a:cubicBezTo>
                  <a:pt x="1843" y="757"/>
                  <a:pt x="1849" y="746"/>
                  <a:pt x="1854" y="748"/>
                </a:cubicBezTo>
                <a:cubicBezTo>
                  <a:pt x="1857" y="750"/>
                  <a:pt x="1858" y="756"/>
                  <a:pt x="1858" y="759"/>
                </a:cubicBezTo>
                <a:cubicBezTo>
                  <a:pt x="1862" y="761"/>
                  <a:pt x="1861" y="767"/>
                  <a:pt x="1864" y="769"/>
                </a:cubicBezTo>
                <a:cubicBezTo>
                  <a:pt x="1866" y="770"/>
                  <a:pt x="1869" y="768"/>
                  <a:pt x="1871" y="770"/>
                </a:cubicBezTo>
                <a:cubicBezTo>
                  <a:pt x="1872" y="771"/>
                  <a:pt x="1870" y="773"/>
                  <a:pt x="1871" y="774"/>
                </a:cubicBezTo>
                <a:cubicBezTo>
                  <a:pt x="1875" y="780"/>
                  <a:pt x="1876" y="783"/>
                  <a:pt x="1877" y="790"/>
                </a:cubicBezTo>
                <a:cubicBezTo>
                  <a:pt x="1877" y="793"/>
                  <a:pt x="1877" y="794"/>
                  <a:pt x="1877" y="797"/>
                </a:cubicBezTo>
                <a:cubicBezTo>
                  <a:pt x="1877" y="800"/>
                  <a:pt x="1873" y="804"/>
                  <a:pt x="1876" y="807"/>
                </a:cubicBezTo>
                <a:cubicBezTo>
                  <a:pt x="1883" y="814"/>
                  <a:pt x="1886" y="802"/>
                  <a:pt x="1889" y="801"/>
                </a:cubicBezTo>
                <a:cubicBezTo>
                  <a:pt x="1897" y="797"/>
                  <a:pt x="1896" y="808"/>
                  <a:pt x="1897" y="812"/>
                </a:cubicBezTo>
                <a:cubicBezTo>
                  <a:pt x="1899" y="814"/>
                  <a:pt x="1901" y="814"/>
                  <a:pt x="1902" y="817"/>
                </a:cubicBezTo>
                <a:cubicBezTo>
                  <a:pt x="1902" y="818"/>
                  <a:pt x="1901" y="821"/>
                  <a:pt x="1901" y="822"/>
                </a:cubicBezTo>
                <a:cubicBezTo>
                  <a:pt x="1902" y="826"/>
                  <a:pt x="1905" y="826"/>
                  <a:pt x="1907" y="829"/>
                </a:cubicBezTo>
                <a:cubicBezTo>
                  <a:pt x="1910" y="835"/>
                  <a:pt x="1906" y="842"/>
                  <a:pt x="1905" y="847"/>
                </a:cubicBezTo>
                <a:cubicBezTo>
                  <a:pt x="1905" y="849"/>
                  <a:pt x="1903" y="848"/>
                  <a:pt x="1903" y="850"/>
                </a:cubicBezTo>
                <a:cubicBezTo>
                  <a:pt x="1903" y="851"/>
                  <a:pt x="1906" y="852"/>
                  <a:pt x="1906" y="853"/>
                </a:cubicBezTo>
                <a:cubicBezTo>
                  <a:pt x="1907" y="856"/>
                  <a:pt x="1906" y="858"/>
                  <a:pt x="1905" y="862"/>
                </a:cubicBezTo>
                <a:cubicBezTo>
                  <a:pt x="1903" y="870"/>
                  <a:pt x="1904" y="870"/>
                  <a:pt x="1912" y="870"/>
                </a:cubicBezTo>
                <a:cubicBezTo>
                  <a:pt x="1909" y="879"/>
                  <a:pt x="1916" y="881"/>
                  <a:pt x="1918" y="888"/>
                </a:cubicBezTo>
                <a:cubicBezTo>
                  <a:pt x="1920" y="895"/>
                  <a:pt x="1919" y="902"/>
                  <a:pt x="1921" y="908"/>
                </a:cubicBezTo>
                <a:cubicBezTo>
                  <a:pt x="1924" y="913"/>
                  <a:pt x="1930" y="919"/>
                  <a:pt x="1934" y="922"/>
                </a:cubicBezTo>
                <a:cubicBezTo>
                  <a:pt x="1939" y="926"/>
                  <a:pt x="1946" y="926"/>
                  <a:pt x="1951" y="930"/>
                </a:cubicBezTo>
                <a:cubicBezTo>
                  <a:pt x="1949" y="923"/>
                  <a:pt x="1949" y="923"/>
                  <a:pt x="1949" y="923"/>
                </a:cubicBezTo>
                <a:cubicBezTo>
                  <a:pt x="1948" y="919"/>
                  <a:pt x="1948" y="919"/>
                  <a:pt x="1948" y="919"/>
                </a:cubicBezTo>
                <a:cubicBezTo>
                  <a:pt x="1945" y="912"/>
                  <a:pt x="1945" y="912"/>
                  <a:pt x="1945" y="912"/>
                </a:cubicBezTo>
                <a:cubicBezTo>
                  <a:pt x="1943" y="906"/>
                  <a:pt x="1943" y="906"/>
                  <a:pt x="1943" y="906"/>
                </a:cubicBezTo>
                <a:cubicBezTo>
                  <a:pt x="1941" y="902"/>
                  <a:pt x="1941" y="902"/>
                  <a:pt x="1941" y="902"/>
                </a:cubicBezTo>
                <a:cubicBezTo>
                  <a:pt x="1940" y="896"/>
                  <a:pt x="1938" y="892"/>
                  <a:pt x="1938" y="892"/>
                </a:cubicBezTo>
                <a:cubicBezTo>
                  <a:pt x="1935" y="888"/>
                  <a:pt x="1935" y="888"/>
                  <a:pt x="1935" y="888"/>
                </a:cubicBezTo>
                <a:cubicBezTo>
                  <a:pt x="1929" y="886"/>
                  <a:pt x="1929" y="886"/>
                  <a:pt x="1929" y="886"/>
                </a:cubicBezTo>
                <a:cubicBezTo>
                  <a:pt x="1923" y="880"/>
                  <a:pt x="1923" y="880"/>
                  <a:pt x="1923" y="880"/>
                </a:cubicBezTo>
                <a:cubicBezTo>
                  <a:pt x="1923" y="880"/>
                  <a:pt x="1923" y="878"/>
                  <a:pt x="1921" y="872"/>
                </a:cubicBezTo>
                <a:cubicBezTo>
                  <a:pt x="1919" y="866"/>
                  <a:pt x="1916" y="859"/>
                  <a:pt x="1916" y="859"/>
                </a:cubicBezTo>
                <a:cubicBezTo>
                  <a:pt x="1915" y="854"/>
                  <a:pt x="1915" y="854"/>
                  <a:pt x="1915" y="854"/>
                </a:cubicBezTo>
                <a:cubicBezTo>
                  <a:pt x="1915" y="848"/>
                  <a:pt x="1915" y="848"/>
                  <a:pt x="1915" y="848"/>
                </a:cubicBezTo>
                <a:cubicBezTo>
                  <a:pt x="1914" y="843"/>
                  <a:pt x="1914" y="843"/>
                  <a:pt x="1914" y="843"/>
                </a:cubicBezTo>
                <a:cubicBezTo>
                  <a:pt x="1914" y="843"/>
                  <a:pt x="1913" y="839"/>
                  <a:pt x="1916" y="837"/>
                </a:cubicBezTo>
                <a:cubicBezTo>
                  <a:pt x="1918" y="834"/>
                  <a:pt x="1916" y="840"/>
                  <a:pt x="1918" y="834"/>
                </a:cubicBezTo>
                <a:cubicBezTo>
                  <a:pt x="1920" y="828"/>
                  <a:pt x="1920" y="828"/>
                  <a:pt x="1920" y="828"/>
                </a:cubicBezTo>
                <a:cubicBezTo>
                  <a:pt x="1920" y="828"/>
                  <a:pt x="1923" y="824"/>
                  <a:pt x="1924" y="828"/>
                </a:cubicBezTo>
                <a:cubicBezTo>
                  <a:pt x="1926" y="832"/>
                  <a:pt x="1918" y="832"/>
                  <a:pt x="1926" y="832"/>
                </a:cubicBezTo>
                <a:cubicBezTo>
                  <a:pt x="1933" y="832"/>
                  <a:pt x="1930" y="824"/>
                  <a:pt x="1933" y="832"/>
                </a:cubicBezTo>
                <a:cubicBezTo>
                  <a:pt x="1936" y="841"/>
                  <a:pt x="1930" y="836"/>
                  <a:pt x="1936" y="841"/>
                </a:cubicBezTo>
                <a:cubicBezTo>
                  <a:pt x="1941" y="846"/>
                  <a:pt x="1938" y="843"/>
                  <a:pt x="1941" y="846"/>
                </a:cubicBezTo>
                <a:cubicBezTo>
                  <a:pt x="1944" y="849"/>
                  <a:pt x="1938" y="849"/>
                  <a:pt x="1944" y="849"/>
                </a:cubicBezTo>
                <a:cubicBezTo>
                  <a:pt x="1949" y="849"/>
                  <a:pt x="1950" y="854"/>
                  <a:pt x="1950" y="854"/>
                </a:cubicBezTo>
                <a:cubicBezTo>
                  <a:pt x="1950" y="854"/>
                  <a:pt x="1950" y="856"/>
                  <a:pt x="1951" y="860"/>
                </a:cubicBezTo>
                <a:cubicBezTo>
                  <a:pt x="1952" y="863"/>
                  <a:pt x="1952" y="863"/>
                  <a:pt x="1952" y="863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61" y="861"/>
                  <a:pt x="1965" y="858"/>
                  <a:pt x="1965" y="858"/>
                </a:cubicBezTo>
                <a:cubicBezTo>
                  <a:pt x="1966" y="852"/>
                  <a:pt x="1966" y="852"/>
                  <a:pt x="1966" y="852"/>
                </a:cubicBezTo>
                <a:cubicBezTo>
                  <a:pt x="1973" y="850"/>
                  <a:pt x="1973" y="850"/>
                  <a:pt x="1973" y="850"/>
                </a:cubicBezTo>
                <a:cubicBezTo>
                  <a:pt x="1978" y="848"/>
                  <a:pt x="1978" y="848"/>
                  <a:pt x="1978" y="848"/>
                </a:cubicBezTo>
                <a:cubicBezTo>
                  <a:pt x="1984" y="845"/>
                  <a:pt x="1984" y="845"/>
                  <a:pt x="1984" y="845"/>
                </a:cubicBezTo>
                <a:cubicBezTo>
                  <a:pt x="1985" y="839"/>
                  <a:pt x="1985" y="839"/>
                  <a:pt x="1985" y="839"/>
                </a:cubicBezTo>
                <a:cubicBezTo>
                  <a:pt x="1985" y="835"/>
                  <a:pt x="1985" y="835"/>
                  <a:pt x="1985" y="835"/>
                </a:cubicBezTo>
                <a:cubicBezTo>
                  <a:pt x="1986" y="828"/>
                  <a:pt x="1986" y="828"/>
                  <a:pt x="1986" y="828"/>
                </a:cubicBezTo>
                <a:cubicBezTo>
                  <a:pt x="1983" y="825"/>
                  <a:pt x="1983" y="825"/>
                  <a:pt x="1983" y="825"/>
                </a:cubicBezTo>
                <a:cubicBezTo>
                  <a:pt x="1983" y="820"/>
                  <a:pt x="1983" y="820"/>
                  <a:pt x="1983" y="820"/>
                </a:cubicBezTo>
                <a:cubicBezTo>
                  <a:pt x="1983" y="820"/>
                  <a:pt x="1988" y="818"/>
                  <a:pt x="1983" y="813"/>
                </a:cubicBezTo>
                <a:cubicBezTo>
                  <a:pt x="1978" y="808"/>
                  <a:pt x="1981" y="808"/>
                  <a:pt x="1977" y="804"/>
                </a:cubicBezTo>
                <a:cubicBezTo>
                  <a:pt x="1973" y="800"/>
                  <a:pt x="1971" y="800"/>
                  <a:pt x="1967" y="796"/>
                </a:cubicBezTo>
                <a:cubicBezTo>
                  <a:pt x="1963" y="792"/>
                  <a:pt x="1958" y="788"/>
                  <a:pt x="1961" y="786"/>
                </a:cubicBezTo>
                <a:cubicBezTo>
                  <a:pt x="1963" y="783"/>
                  <a:pt x="1963" y="793"/>
                  <a:pt x="1963" y="783"/>
                </a:cubicBezTo>
                <a:cubicBezTo>
                  <a:pt x="1963" y="774"/>
                  <a:pt x="1960" y="786"/>
                  <a:pt x="1963" y="774"/>
                </a:cubicBezTo>
                <a:cubicBezTo>
                  <a:pt x="1967" y="762"/>
                  <a:pt x="1962" y="762"/>
                  <a:pt x="1967" y="762"/>
                </a:cubicBezTo>
                <a:cubicBezTo>
                  <a:pt x="1973" y="762"/>
                  <a:pt x="1974" y="758"/>
                  <a:pt x="1974" y="758"/>
                </a:cubicBezTo>
                <a:cubicBezTo>
                  <a:pt x="1982" y="755"/>
                  <a:pt x="1982" y="755"/>
                  <a:pt x="1982" y="755"/>
                </a:cubicBezTo>
                <a:cubicBezTo>
                  <a:pt x="1982" y="755"/>
                  <a:pt x="1986" y="752"/>
                  <a:pt x="1986" y="757"/>
                </a:cubicBezTo>
                <a:cubicBezTo>
                  <a:pt x="1986" y="762"/>
                  <a:pt x="1980" y="762"/>
                  <a:pt x="1985" y="766"/>
                </a:cubicBezTo>
                <a:cubicBezTo>
                  <a:pt x="1989" y="771"/>
                  <a:pt x="1989" y="768"/>
                  <a:pt x="1986" y="772"/>
                </a:cubicBezTo>
                <a:cubicBezTo>
                  <a:pt x="1982" y="776"/>
                  <a:pt x="1977" y="774"/>
                  <a:pt x="1978" y="779"/>
                </a:cubicBezTo>
                <a:cubicBezTo>
                  <a:pt x="1979" y="783"/>
                  <a:pt x="1979" y="783"/>
                  <a:pt x="1979" y="783"/>
                </a:cubicBezTo>
                <a:cubicBezTo>
                  <a:pt x="1979" y="783"/>
                  <a:pt x="1986" y="787"/>
                  <a:pt x="1987" y="784"/>
                </a:cubicBezTo>
                <a:cubicBezTo>
                  <a:pt x="1988" y="781"/>
                  <a:pt x="1987" y="786"/>
                  <a:pt x="1988" y="781"/>
                </a:cubicBezTo>
                <a:cubicBezTo>
                  <a:pt x="1990" y="775"/>
                  <a:pt x="1996" y="779"/>
                  <a:pt x="1993" y="770"/>
                </a:cubicBezTo>
                <a:cubicBezTo>
                  <a:pt x="1990" y="760"/>
                  <a:pt x="1981" y="760"/>
                  <a:pt x="1990" y="760"/>
                </a:cubicBezTo>
                <a:cubicBezTo>
                  <a:pt x="1999" y="760"/>
                  <a:pt x="2003" y="766"/>
                  <a:pt x="2006" y="757"/>
                </a:cubicBezTo>
                <a:cubicBezTo>
                  <a:pt x="2009" y="748"/>
                  <a:pt x="2004" y="752"/>
                  <a:pt x="2009" y="748"/>
                </a:cubicBezTo>
                <a:cubicBezTo>
                  <a:pt x="2014" y="744"/>
                  <a:pt x="2012" y="746"/>
                  <a:pt x="2018" y="746"/>
                </a:cubicBezTo>
                <a:cubicBezTo>
                  <a:pt x="2024" y="746"/>
                  <a:pt x="2024" y="746"/>
                  <a:pt x="2024" y="746"/>
                </a:cubicBezTo>
                <a:cubicBezTo>
                  <a:pt x="2029" y="746"/>
                  <a:pt x="2036" y="744"/>
                  <a:pt x="2038" y="741"/>
                </a:cubicBezTo>
                <a:cubicBezTo>
                  <a:pt x="2039" y="737"/>
                  <a:pt x="2034" y="740"/>
                  <a:pt x="2039" y="737"/>
                </a:cubicBezTo>
                <a:cubicBezTo>
                  <a:pt x="2043" y="734"/>
                  <a:pt x="2043" y="734"/>
                  <a:pt x="2043" y="734"/>
                </a:cubicBezTo>
                <a:cubicBezTo>
                  <a:pt x="2043" y="734"/>
                  <a:pt x="2048" y="731"/>
                  <a:pt x="2051" y="729"/>
                </a:cubicBezTo>
                <a:cubicBezTo>
                  <a:pt x="2055" y="726"/>
                  <a:pt x="2053" y="730"/>
                  <a:pt x="2055" y="726"/>
                </a:cubicBezTo>
                <a:cubicBezTo>
                  <a:pt x="2056" y="722"/>
                  <a:pt x="2055" y="720"/>
                  <a:pt x="2058" y="718"/>
                </a:cubicBezTo>
                <a:cubicBezTo>
                  <a:pt x="2061" y="715"/>
                  <a:pt x="2068" y="710"/>
                  <a:pt x="2068" y="710"/>
                </a:cubicBezTo>
                <a:cubicBezTo>
                  <a:pt x="2068" y="710"/>
                  <a:pt x="2069" y="701"/>
                  <a:pt x="2069" y="698"/>
                </a:cubicBezTo>
                <a:cubicBezTo>
                  <a:pt x="2069" y="695"/>
                  <a:pt x="2067" y="700"/>
                  <a:pt x="2069" y="695"/>
                </a:cubicBezTo>
                <a:cubicBezTo>
                  <a:pt x="2071" y="689"/>
                  <a:pt x="2071" y="689"/>
                  <a:pt x="2071" y="689"/>
                </a:cubicBezTo>
                <a:cubicBezTo>
                  <a:pt x="2066" y="682"/>
                  <a:pt x="2066" y="682"/>
                  <a:pt x="2066" y="682"/>
                </a:cubicBezTo>
                <a:cubicBezTo>
                  <a:pt x="2066" y="682"/>
                  <a:pt x="2057" y="685"/>
                  <a:pt x="2058" y="681"/>
                </a:cubicBezTo>
                <a:cubicBezTo>
                  <a:pt x="2059" y="677"/>
                  <a:pt x="2059" y="677"/>
                  <a:pt x="2059" y="677"/>
                </a:cubicBezTo>
                <a:cubicBezTo>
                  <a:pt x="2068" y="677"/>
                  <a:pt x="2068" y="677"/>
                  <a:pt x="2068" y="677"/>
                </a:cubicBezTo>
                <a:cubicBezTo>
                  <a:pt x="2072" y="674"/>
                  <a:pt x="2072" y="674"/>
                  <a:pt x="2072" y="674"/>
                </a:cubicBezTo>
                <a:cubicBezTo>
                  <a:pt x="2065" y="669"/>
                  <a:pt x="2065" y="669"/>
                  <a:pt x="2065" y="669"/>
                </a:cubicBezTo>
                <a:cubicBezTo>
                  <a:pt x="2059" y="665"/>
                  <a:pt x="2059" y="665"/>
                  <a:pt x="2059" y="665"/>
                </a:cubicBezTo>
                <a:cubicBezTo>
                  <a:pt x="2063" y="665"/>
                  <a:pt x="2066" y="663"/>
                  <a:pt x="2066" y="663"/>
                </a:cubicBezTo>
                <a:cubicBezTo>
                  <a:pt x="2066" y="663"/>
                  <a:pt x="2067" y="653"/>
                  <a:pt x="2063" y="653"/>
                </a:cubicBezTo>
                <a:cubicBezTo>
                  <a:pt x="2060" y="653"/>
                  <a:pt x="2059" y="648"/>
                  <a:pt x="2059" y="648"/>
                </a:cubicBezTo>
                <a:cubicBezTo>
                  <a:pt x="2055" y="643"/>
                  <a:pt x="2055" y="643"/>
                  <a:pt x="2055" y="643"/>
                </a:cubicBezTo>
                <a:cubicBezTo>
                  <a:pt x="2054" y="638"/>
                  <a:pt x="2054" y="638"/>
                  <a:pt x="2054" y="638"/>
                </a:cubicBezTo>
                <a:cubicBezTo>
                  <a:pt x="2058" y="634"/>
                  <a:pt x="2058" y="634"/>
                  <a:pt x="2058" y="634"/>
                </a:cubicBezTo>
                <a:cubicBezTo>
                  <a:pt x="2061" y="631"/>
                  <a:pt x="2061" y="631"/>
                  <a:pt x="2061" y="631"/>
                </a:cubicBezTo>
                <a:cubicBezTo>
                  <a:pt x="2063" y="623"/>
                  <a:pt x="2063" y="623"/>
                  <a:pt x="2063" y="623"/>
                </a:cubicBezTo>
                <a:cubicBezTo>
                  <a:pt x="2068" y="621"/>
                  <a:pt x="2068" y="621"/>
                  <a:pt x="2068" y="621"/>
                </a:cubicBezTo>
                <a:cubicBezTo>
                  <a:pt x="2077" y="617"/>
                  <a:pt x="2077" y="617"/>
                  <a:pt x="2077" y="617"/>
                </a:cubicBezTo>
                <a:cubicBezTo>
                  <a:pt x="2077" y="617"/>
                  <a:pt x="2081" y="612"/>
                  <a:pt x="2078" y="612"/>
                </a:cubicBezTo>
                <a:cubicBezTo>
                  <a:pt x="2075" y="612"/>
                  <a:pt x="2067" y="610"/>
                  <a:pt x="2067" y="610"/>
                </a:cubicBezTo>
                <a:cubicBezTo>
                  <a:pt x="2058" y="612"/>
                  <a:pt x="2058" y="612"/>
                  <a:pt x="2058" y="612"/>
                </a:cubicBezTo>
                <a:cubicBezTo>
                  <a:pt x="2052" y="616"/>
                  <a:pt x="2052" y="616"/>
                  <a:pt x="2052" y="616"/>
                </a:cubicBezTo>
                <a:cubicBezTo>
                  <a:pt x="2046" y="618"/>
                  <a:pt x="2046" y="618"/>
                  <a:pt x="2046" y="618"/>
                </a:cubicBezTo>
                <a:cubicBezTo>
                  <a:pt x="2044" y="611"/>
                  <a:pt x="2044" y="611"/>
                  <a:pt x="2044" y="611"/>
                </a:cubicBezTo>
                <a:cubicBezTo>
                  <a:pt x="2042" y="605"/>
                  <a:pt x="2042" y="605"/>
                  <a:pt x="2042" y="605"/>
                </a:cubicBezTo>
                <a:cubicBezTo>
                  <a:pt x="2041" y="593"/>
                  <a:pt x="2041" y="593"/>
                  <a:pt x="2041" y="593"/>
                </a:cubicBezTo>
                <a:cubicBezTo>
                  <a:pt x="2046" y="592"/>
                  <a:pt x="2046" y="592"/>
                  <a:pt x="2046" y="592"/>
                </a:cubicBezTo>
                <a:cubicBezTo>
                  <a:pt x="2046" y="592"/>
                  <a:pt x="2053" y="586"/>
                  <a:pt x="2056" y="586"/>
                </a:cubicBezTo>
                <a:cubicBezTo>
                  <a:pt x="2060" y="586"/>
                  <a:pt x="2058" y="591"/>
                  <a:pt x="2060" y="586"/>
                </a:cubicBezTo>
                <a:cubicBezTo>
                  <a:pt x="2061" y="580"/>
                  <a:pt x="2065" y="580"/>
                  <a:pt x="2065" y="580"/>
                </a:cubicBezTo>
                <a:cubicBezTo>
                  <a:pt x="2065" y="580"/>
                  <a:pt x="2069" y="578"/>
                  <a:pt x="2070" y="581"/>
                </a:cubicBezTo>
                <a:cubicBezTo>
                  <a:pt x="2071" y="585"/>
                  <a:pt x="2070" y="588"/>
                  <a:pt x="2070" y="588"/>
                </a:cubicBezTo>
                <a:cubicBezTo>
                  <a:pt x="2070" y="588"/>
                  <a:pt x="2059" y="588"/>
                  <a:pt x="2064" y="592"/>
                </a:cubicBezTo>
                <a:cubicBezTo>
                  <a:pt x="2069" y="597"/>
                  <a:pt x="2069" y="597"/>
                  <a:pt x="2069" y="597"/>
                </a:cubicBezTo>
                <a:cubicBezTo>
                  <a:pt x="2077" y="592"/>
                  <a:pt x="2077" y="592"/>
                  <a:pt x="2077" y="592"/>
                </a:cubicBezTo>
                <a:cubicBezTo>
                  <a:pt x="2077" y="592"/>
                  <a:pt x="2078" y="590"/>
                  <a:pt x="2082" y="590"/>
                </a:cubicBezTo>
                <a:cubicBezTo>
                  <a:pt x="2089" y="590"/>
                  <a:pt x="2089" y="590"/>
                  <a:pt x="2089" y="590"/>
                </a:cubicBezTo>
                <a:cubicBezTo>
                  <a:pt x="2095" y="593"/>
                  <a:pt x="2095" y="593"/>
                  <a:pt x="2095" y="593"/>
                </a:cubicBezTo>
                <a:cubicBezTo>
                  <a:pt x="2098" y="601"/>
                  <a:pt x="2098" y="601"/>
                  <a:pt x="2098" y="601"/>
                </a:cubicBezTo>
                <a:cubicBezTo>
                  <a:pt x="2098" y="601"/>
                  <a:pt x="2091" y="603"/>
                  <a:pt x="2095" y="606"/>
                </a:cubicBezTo>
                <a:cubicBezTo>
                  <a:pt x="2098" y="609"/>
                  <a:pt x="2100" y="613"/>
                  <a:pt x="2101" y="609"/>
                </a:cubicBezTo>
                <a:cubicBezTo>
                  <a:pt x="2102" y="606"/>
                  <a:pt x="2108" y="607"/>
                  <a:pt x="2108" y="607"/>
                </a:cubicBezTo>
                <a:cubicBezTo>
                  <a:pt x="2108" y="607"/>
                  <a:pt x="2111" y="605"/>
                  <a:pt x="2108" y="615"/>
                </a:cubicBezTo>
                <a:cubicBezTo>
                  <a:pt x="2105" y="624"/>
                  <a:pt x="2105" y="614"/>
                  <a:pt x="2105" y="624"/>
                </a:cubicBezTo>
                <a:cubicBezTo>
                  <a:pt x="2105" y="635"/>
                  <a:pt x="2105" y="635"/>
                  <a:pt x="2105" y="635"/>
                </a:cubicBezTo>
                <a:cubicBezTo>
                  <a:pt x="2104" y="639"/>
                  <a:pt x="2104" y="639"/>
                  <a:pt x="2104" y="639"/>
                </a:cubicBezTo>
                <a:cubicBezTo>
                  <a:pt x="2112" y="638"/>
                  <a:pt x="2112" y="638"/>
                  <a:pt x="2112" y="638"/>
                </a:cubicBezTo>
                <a:cubicBezTo>
                  <a:pt x="2116" y="635"/>
                  <a:pt x="2116" y="635"/>
                  <a:pt x="2116" y="635"/>
                </a:cubicBezTo>
                <a:cubicBezTo>
                  <a:pt x="2121" y="635"/>
                  <a:pt x="2121" y="635"/>
                  <a:pt x="2121" y="635"/>
                </a:cubicBezTo>
                <a:cubicBezTo>
                  <a:pt x="2121" y="635"/>
                  <a:pt x="2118" y="635"/>
                  <a:pt x="2122" y="632"/>
                </a:cubicBezTo>
                <a:cubicBezTo>
                  <a:pt x="2126" y="628"/>
                  <a:pt x="2126" y="633"/>
                  <a:pt x="2126" y="628"/>
                </a:cubicBezTo>
                <a:cubicBezTo>
                  <a:pt x="2126" y="623"/>
                  <a:pt x="2125" y="619"/>
                  <a:pt x="2124" y="615"/>
                </a:cubicBezTo>
                <a:cubicBezTo>
                  <a:pt x="2123" y="612"/>
                  <a:pt x="2125" y="609"/>
                  <a:pt x="2121" y="605"/>
                </a:cubicBezTo>
                <a:cubicBezTo>
                  <a:pt x="2117" y="601"/>
                  <a:pt x="2116" y="598"/>
                  <a:pt x="2116" y="598"/>
                </a:cubicBezTo>
                <a:cubicBezTo>
                  <a:pt x="2116" y="598"/>
                  <a:pt x="2111" y="597"/>
                  <a:pt x="2112" y="593"/>
                </a:cubicBezTo>
                <a:cubicBezTo>
                  <a:pt x="2114" y="590"/>
                  <a:pt x="2116" y="584"/>
                  <a:pt x="2116" y="584"/>
                </a:cubicBezTo>
                <a:cubicBezTo>
                  <a:pt x="2116" y="584"/>
                  <a:pt x="2116" y="584"/>
                  <a:pt x="2120" y="581"/>
                </a:cubicBezTo>
                <a:cubicBezTo>
                  <a:pt x="2124" y="578"/>
                  <a:pt x="2124" y="578"/>
                  <a:pt x="2124" y="578"/>
                </a:cubicBezTo>
                <a:cubicBezTo>
                  <a:pt x="2124" y="578"/>
                  <a:pt x="2126" y="580"/>
                  <a:pt x="2126" y="574"/>
                </a:cubicBezTo>
                <a:cubicBezTo>
                  <a:pt x="2126" y="568"/>
                  <a:pt x="2126" y="568"/>
                  <a:pt x="2126" y="568"/>
                </a:cubicBezTo>
                <a:cubicBezTo>
                  <a:pt x="2132" y="563"/>
                  <a:pt x="2132" y="563"/>
                  <a:pt x="2132" y="563"/>
                </a:cubicBezTo>
                <a:cubicBezTo>
                  <a:pt x="2137" y="560"/>
                  <a:pt x="2137" y="560"/>
                  <a:pt x="2137" y="560"/>
                </a:cubicBezTo>
                <a:cubicBezTo>
                  <a:pt x="2142" y="559"/>
                  <a:pt x="2142" y="559"/>
                  <a:pt x="2142" y="559"/>
                </a:cubicBezTo>
                <a:cubicBezTo>
                  <a:pt x="2142" y="559"/>
                  <a:pt x="2137" y="554"/>
                  <a:pt x="2145" y="554"/>
                </a:cubicBezTo>
                <a:cubicBezTo>
                  <a:pt x="2152" y="554"/>
                  <a:pt x="2156" y="556"/>
                  <a:pt x="2156" y="556"/>
                </a:cubicBezTo>
                <a:cubicBezTo>
                  <a:pt x="2163" y="552"/>
                  <a:pt x="2163" y="552"/>
                  <a:pt x="2163" y="552"/>
                </a:cubicBezTo>
                <a:cubicBezTo>
                  <a:pt x="2167" y="547"/>
                  <a:pt x="2167" y="547"/>
                  <a:pt x="2167" y="547"/>
                </a:cubicBezTo>
                <a:cubicBezTo>
                  <a:pt x="2171" y="544"/>
                  <a:pt x="2171" y="544"/>
                  <a:pt x="2171" y="544"/>
                </a:cubicBezTo>
                <a:cubicBezTo>
                  <a:pt x="2176" y="539"/>
                  <a:pt x="2179" y="535"/>
                  <a:pt x="2179" y="535"/>
                </a:cubicBezTo>
                <a:cubicBezTo>
                  <a:pt x="2187" y="527"/>
                  <a:pt x="2187" y="527"/>
                  <a:pt x="2187" y="527"/>
                </a:cubicBezTo>
                <a:cubicBezTo>
                  <a:pt x="2190" y="519"/>
                  <a:pt x="2190" y="519"/>
                  <a:pt x="2190" y="519"/>
                </a:cubicBezTo>
                <a:cubicBezTo>
                  <a:pt x="2193" y="512"/>
                  <a:pt x="2193" y="512"/>
                  <a:pt x="2193" y="512"/>
                </a:cubicBezTo>
                <a:cubicBezTo>
                  <a:pt x="2193" y="512"/>
                  <a:pt x="2195" y="509"/>
                  <a:pt x="2197" y="505"/>
                </a:cubicBezTo>
                <a:cubicBezTo>
                  <a:pt x="2198" y="500"/>
                  <a:pt x="2198" y="500"/>
                  <a:pt x="2198" y="500"/>
                </a:cubicBezTo>
                <a:cubicBezTo>
                  <a:pt x="2203" y="495"/>
                  <a:pt x="2203" y="495"/>
                  <a:pt x="2203" y="495"/>
                </a:cubicBezTo>
                <a:cubicBezTo>
                  <a:pt x="2203" y="495"/>
                  <a:pt x="2207" y="496"/>
                  <a:pt x="2204" y="489"/>
                </a:cubicBezTo>
                <a:cubicBezTo>
                  <a:pt x="2202" y="483"/>
                  <a:pt x="2203" y="478"/>
                  <a:pt x="2203" y="478"/>
                </a:cubicBezTo>
                <a:cubicBezTo>
                  <a:pt x="2207" y="472"/>
                  <a:pt x="2207" y="472"/>
                  <a:pt x="2207" y="472"/>
                </a:cubicBezTo>
                <a:cubicBezTo>
                  <a:pt x="2207" y="454"/>
                  <a:pt x="2207" y="454"/>
                  <a:pt x="2207" y="454"/>
                </a:cubicBezTo>
                <a:cubicBezTo>
                  <a:pt x="2207" y="454"/>
                  <a:pt x="2212" y="467"/>
                  <a:pt x="2215" y="475"/>
                </a:cubicBezTo>
                <a:cubicBezTo>
                  <a:pt x="2217" y="483"/>
                  <a:pt x="2220" y="487"/>
                  <a:pt x="2218" y="492"/>
                </a:cubicBezTo>
                <a:cubicBezTo>
                  <a:pt x="2217" y="497"/>
                  <a:pt x="2217" y="496"/>
                  <a:pt x="2215" y="501"/>
                </a:cubicBezTo>
                <a:cubicBezTo>
                  <a:pt x="2213" y="507"/>
                  <a:pt x="2214" y="506"/>
                  <a:pt x="2214" y="511"/>
                </a:cubicBezTo>
                <a:cubicBezTo>
                  <a:pt x="2214" y="515"/>
                  <a:pt x="2212" y="514"/>
                  <a:pt x="2214" y="519"/>
                </a:cubicBezTo>
                <a:cubicBezTo>
                  <a:pt x="2216" y="525"/>
                  <a:pt x="2210" y="528"/>
                  <a:pt x="2216" y="525"/>
                </a:cubicBezTo>
                <a:cubicBezTo>
                  <a:pt x="2221" y="521"/>
                  <a:pt x="2221" y="521"/>
                  <a:pt x="2221" y="521"/>
                </a:cubicBezTo>
                <a:cubicBezTo>
                  <a:pt x="2221" y="521"/>
                  <a:pt x="2225" y="526"/>
                  <a:pt x="2226" y="523"/>
                </a:cubicBezTo>
                <a:cubicBezTo>
                  <a:pt x="2227" y="519"/>
                  <a:pt x="2231" y="533"/>
                  <a:pt x="2227" y="519"/>
                </a:cubicBezTo>
                <a:cubicBezTo>
                  <a:pt x="2222" y="506"/>
                  <a:pt x="2224" y="511"/>
                  <a:pt x="2222" y="506"/>
                </a:cubicBezTo>
                <a:cubicBezTo>
                  <a:pt x="2221" y="500"/>
                  <a:pt x="2218" y="508"/>
                  <a:pt x="2221" y="500"/>
                </a:cubicBezTo>
                <a:cubicBezTo>
                  <a:pt x="2223" y="492"/>
                  <a:pt x="2223" y="492"/>
                  <a:pt x="2223" y="492"/>
                </a:cubicBezTo>
                <a:cubicBezTo>
                  <a:pt x="2229" y="493"/>
                  <a:pt x="2229" y="493"/>
                  <a:pt x="2229" y="493"/>
                </a:cubicBezTo>
                <a:cubicBezTo>
                  <a:pt x="2229" y="493"/>
                  <a:pt x="2236" y="500"/>
                  <a:pt x="2233" y="489"/>
                </a:cubicBezTo>
                <a:cubicBezTo>
                  <a:pt x="2229" y="479"/>
                  <a:pt x="2231" y="479"/>
                  <a:pt x="2228" y="475"/>
                </a:cubicBezTo>
                <a:cubicBezTo>
                  <a:pt x="2224" y="472"/>
                  <a:pt x="2229" y="472"/>
                  <a:pt x="2226" y="468"/>
                </a:cubicBezTo>
                <a:cubicBezTo>
                  <a:pt x="2222" y="465"/>
                  <a:pt x="2223" y="460"/>
                  <a:pt x="2223" y="460"/>
                </a:cubicBezTo>
                <a:cubicBezTo>
                  <a:pt x="2223" y="450"/>
                  <a:pt x="2223" y="450"/>
                  <a:pt x="2223" y="450"/>
                </a:cubicBezTo>
                <a:cubicBezTo>
                  <a:pt x="2223" y="443"/>
                  <a:pt x="2223" y="443"/>
                  <a:pt x="2223" y="443"/>
                </a:cubicBezTo>
                <a:cubicBezTo>
                  <a:pt x="2223" y="437"/>
                  <a:pt x="2226" y="429"/>
                  <a:pt x="2222" y="433"/>
                </a:cubicBezTo>
                <a:cubicBezTo>
                  <a:pt x="2218" y="437"/>
                  <a:pt x="2217" y="441"/>
                  <a:pt x="2217" y="441"/>
                </a:cubicBezTo>
                <a:cubicBezTo>
                  <a:pt x="2215" y="447"/>
                  <a:pt x="2215" y="447"/>
                  <a:pt x="2215" y="447"/>
                </a:cubicBezTo>
                <a:cubicBezTo>
                  <a:pt x="2215" y="447"/>
                  <a:pt x="2210" y="445"/>
                  <a:pt x="2207" y="443"/>
                </a:cubicBezTo>
                <a:cubicBezTo>
                  <a:pt x="2204" y="440"/>
                  <a:pt x="2209" y="444"/>
                  <a:pt x="2204" y="440"/>
                </a:cubicBezTo>
                <a:cubicBezTo>
                  <a:pt x="2200" y="436"/>
                  <a:pt x="2208" y="432"/>
                  <a:pt x="2200" y="432"/>
                </a:cubicBezTo>
                <a:cubicBezTo>
                  <a:pt x="2193" y="432"/>
                  <a:pt x="2189" y="434"/>
                  <a:pt x="2189" y="434"/>
                </a:cubicBezTo>
                <a:cubicBezTo>
                  <a:pt x="2189" y="434"/>
                  <a:pt x="2186" y="436"/>
                  <a:pt x="2187" y="440"/>
                </a:cubicBezTo>
                <a:cubicBezTo>
                  <a:pt x="2188" y="443"/>
                  <a:pt x="2187" y="447"/>
                  <a:pt x="2187" y="447"/>
                </a:cubicBezTo>
                <a:cubicBezTo>
                  <a:pt x="2184" y="449"/>
                  <a:pt x="2184" y="449"/>
                  <a:pt x="2184" y="449"/>
                </a:cubicBezTo>
                <a:cubicBezTo>
                  <a:pt x="2179" y="443"/>
                  <a:pt x="2179" y="443"/>
                  <a:pt x="2179" y="443"/>
                </a:cubicBezTo>
                <a:cubicBezTo>
                  <a:pt x="2180" y="436"/>
                  <a:pt x="2180" y="436"/>
                  <a:pt x="2180" y="436"/>
                </a:cubicBezTo>
                <a:cubicBezTo>
                  <a:pt x="2173" y="431"/>
                  <a:pt x="2173" y="431"/>
                  <a:pt x="2173" y="431"/>
                </a:cubicBezTo>
                <a:cubicBezTo>
                  <a:pt x="2167" y="421"/>
                  <a:pt x="2167" y="421"/>
                  <a:pt x="2167" y="421"/>
                </a:cubicBezTo>
                <a:cubicBezTo>
                  <a:pt x="2172" y="417"/>
                  <a:pt x="2172" y="417"/>
                  <a:pt x="2172" y="417"/>
                </a:cubicBezTo>
                <a:cubicBezTo>
                  <a:pt x="2172" y="417"/>
                  <a:pt x="2179" y="420"/>
                  <a:pt x="2183" y="417"/>
                </a:cubicBezTo>
                <a:cubicBezTo>
                  <a:pt x="2188" y="414"/>
                  <a:pt x="2190" y="409"/>
                  <a:pt x="2190" y="409"/>
                </a:cubicBezTo>
                <a:cubicBezTo>
                  <a:pt x="2190" y="409"/>
                  <a:pt x="2185" y="404"/>
                  <a:pt x="2190" y="400"/>
                </a:cubicBezTo>
                <a:cubicBezTo>
                  <a:pt x="2195" y="396"/>
                  <a:pt x="2202" y="392"/>
                  <a:pt x="2202" y="392"/>
                </a:cubicBezTo>
                <a:cubicBezTo>
                  <a:pt x="2202" y="392"/>
                  <a:pt x="2203" y="394"/>
                  <a:pt x="2205" y="387"/>
                </a:cubicBezTo>
                <a:cubicBezTo>
                  <a:pt x="2207" y="381"/>
                  <a:pt x="2209" y="377"/>
                  <a:pt x="2209" y="377"/>
                </a:cubicBezTo>
                <a:cubicBezTo>
                  <a:pt x="2218" y="373"/>
                  <a:pt x="2218" y="373"/>
                  <a:pt x="2218" y="373"/>
                </a:cubicBezTo>
                <a:cubicBezTo>
                  <a:pt x="2224" y="368"/>
                  <a:pt x="2224" y="368"/>
                  <a:pt x="2224" y="368"/>
                </a:cubicBezTo>
                <a:cubicBezTo>
                  <a:pt x="2238" y="372"/>
                  <a:pt x="2238" y="372"/>
                  <a:pt x="2238" y="372"/>
                </a:cubicBezTo>
                <a:cubicBezTo>
                  <a:pt x="2261" y="379"/>
                  <a:pt x="2261" y="379"/>
                  <a:pt x="2261" y="379"/>
                </a:cubicBezTo>
                <a:cubicBezTo>
                  <a:pt x="2261" y="379"/>
                  <a:pt x="2268" y="381"/>
                  <a:pt x="2266" y="375"/>
                </a:cubicBezTo>
                <a:cubicBezTo>
                  <a:pt x="2264" y="368"/>
                  <a:pt x="2260" y="359"/>
                  <a:pt x="2267" y="365"/>
                </a:cubicBezTo>
                <a:cubicBezTo>
                  <a:pt x="2273" y="371"/>
                  <a:pt x="2276" y="371"/>
                  <a:pt x="2276" y="371"/>
                </a:cubicBezTo>
                <a:cubicBezTo>
                  <a:pt x="2276" y="371"/>
                  <a:pt x="2279" y="372"/>
                  <a:pt x="2280" y="376"/>
                </a:cubicBezTo>
                <a:cubicBezTo>
                  <a:pt x="2282" y="380"/>
                  <a:pt x="2281" y="380"/>
                  <a:pt x="2286" y="380"/>
                </a:cubicBezTo>
                <a:cubicBezTo>
                  <a:pt x="2291" y="380"/>
                  <a:pt x="2295" y="378"/>
                  <a:pt x="2295" y="378"/>
                </a:cubicBezTo>
                <a:cubicBezTo>
                  <a:pt x="2301" y="376"/>
                  <a:pt x="2301" y="376"/>
                  <a:pt x="2301" y="376"/>
                </a:cubicBezTo>
                <a:cubicBezTo>
                  <a:pt x="2301" y="376"/>
                  <a:pt x="2305" y="381"/>
                  <a:pt x="2305" y="374"/>
                </a:cubicBezTo>
                <a:cubicBezTo>
                  <a:pt x="2305" y="366"/>
                  <a:pt x="2312" y="365"/>
                  <a:pt x="2314" y="359"/>
                </a:cubicBezTo>
                <a:cubicBezTo>
                  <a:pt x="2316" y="353"/>
                  <a:pt x="2324" y="347"/>
                  <a:pt x="2324" y="347"/>
                </a:cubicBezTo>
                <a:cubicBezTo>
                  <a:pt x="2324" y="347"/>
                  <a:pt x="2317" y="345"/>
                  <a:pt x="2327" y="345"/>
                </a:cubicBezTo>
                <a:cubicBezTo>
                  <a:pt x="2337" y="345"/>
                  <a:pt x="2340" y="342"/>
                  <a:pt x="2340" y="342"/>
                </a:cubicBezTo>
                <a:cubicBezTo>
                  <a:pt x="2345" y="343"/>
                  <a:pt x="2345" y="343"/>
                  <a:pt x="2345" y="343"/>
                </a:cubicBezTo>
                <a:cubicBezTo>
                  <a:pt x="2345" y="350"/>
                  <a:pt x="2345" y="350"/>
                  <a:pt x="2345" y="350"/>
                </a:cubicBezTo>
                <a:cubicBezTo>
                  <a:pt x="2345" y="350"/>
                  <a:pt x="2342" y="354"/>
                  <a:pt x="2346" y="354"/>
                </a:cubicBezTo>
                <a:cubicBezTo>
                  <a:pt x="2350" y="354"/>
                  <a:pt x="2352" y="354"/>
                  <a:pt x="2356" y="350"/>
                </a:cubicBezTo>
                <a:cubicBezTo>
                  <a:pt x="2360" y="346"/>
                  <a:pt x="2354" y="350"/>
                  <a:pt x="2360" y="346"/>
                </a:cubicBezTo>
                <a:cubicBezTo>
                  <a:pt x="2366" y="341"/>
                  <a:pt x="2370" y="341"/>
                  <a:pt x="2370" y="341"/>
                </a:cubicBezTo>
                <a:cubicBezTo>
                  <a:pt x="2371" y="337"/>
                  <a:pt x="2371" y="337"/>
                  <a:pt x="2371" y="337"/>
                </a:cubicBezTo>
                <a:cubicBezTo>
                  <a:pt x="2372" y="333"/>
                  <a:pt x="2372" y="333"/>
                  <a:pt x="2372" y="333"/>
                </a:cubicBezTo>
                <a:cubicBezTo>
                  <a:pt x="2376" y="336"/>
                  <a:pt x="2376" y="336"/>
                  <a:pt x="2376" y="336"/>
                </a:cubicBezTo>
                <a:cubicBezTo>
                  <a:pt x="2376" y="336"/>
                  <a:pt x="2376" y="343"/>
                  <a:pt x="2371" y="347"/>
                </a:cubicBezTo>
                <a:cubicBezTo>
                  <a:pt x="2367" y="351"/>
                  <a:pt x="2374" y="357"/>
                  <a:pt x="2368" y="357"/>
                </a:cubicBezTo>
                <a:cubicBezTo>
                  <a:pt x="2362" y="357"/>
                  <a:pt x="2360" y="354"/>
                  <a:pt x="2359" y="359"/>
                </a:cubicBezTo>
                <a:cubicBezTo>
                  <a:pt x="2357" y="364"/>
                  <a:pt x="2362" y="360"/>
                  <a:pt x="2357" y="364"/>
                </a:cubicBezTo>
                <a:cubicBezTo>
                  <a:pt x="2352" y="367"/>
                  <a:pt x="2350" y="366"/>
                  <a:pt x="2347" y="368"/>
                </a:cubicBezTo>
                <a:cubicBezTo>
                  <a:pt x="2343" y="371"/>
                  <a:pt x="2338" y="367"/>
                  <a:pt x="2338" y="375"/>
                </a:cubicBezTo>
                <a:cubicBezTo>
                  <a:pt x="2338" y="382"/>
                  <a:pt x="2336" y="389"/>
                  <a:pt x="2336" y="389"/>
                </a:cubicBezTo>
                <a:cubicBezTo>
                  <a:pt x="2336" y="389"/>
                  <a:pt x="2337" y="388"/>
                  <a:pt x="2332" y="392"/>
                </a:cubicBezTo>
                <a:cubicBezTo>
                  <a:pt x="2327" y="395"/>
                  <a:pt x="2319" y="394"/>
                  <a:pt x="2319" y="394"/>
                </a:cubicBezTo>
                <a:cubicBezTo>
                  <a:pt x="2319" y="394"/>
                  <a:pt x="2319" y="395"/>
                  <a:pt x="2317" y="402"/>
                </a:cubicBezTo>
                <a:cubicBezTo>
                  <a:pt x="2314" y="410"/>
                  <a:pt x="2312" y="417"/>
                  <a:pt x="2312" y="417"/>
                </a:cubicBezTo>
                <a:cubicBezTo>
                  <a:pt x="2312" y="417"/>
                  <a:pt x="2311" y="421"/>
                  <a:pt x="2313" y="425"/>
                </a:cubicBezTo>
                <a:cubicBezTo>
                  <a:pt x="2314" y="428"/>
                  <a:pt x="2316" y="432"/>
                  <a:pt x="2316" y="435"/>
                </a:cubicBezTo>
                <a:cubicBezTo>
                  <a:pt x="2316" y="438"/>
                  <a:pt x="2311" y="438"/>
                  <a:pt x="2315" y="442"/>
                </a:cubicBezTo>
                <a:cubicBezTo>
                  <a:pt x="2318" y="446"/>
                  <a:pt x="2317" y="445"/>
                  <a:pt x="2317" y="450"/>
                </a:cubicBezTo>
                <a:cubicBezTo>
                  <a:pt x="2317" y="454"/>
                  <a:pt x="2318" y="451"/>
                  <a:pt x="2318" y="458"/>
                </a:cubicBezTo>
                <a:cubicBezTo>
                  <a:pt x="2318" y="465"/>
                  <a:pt x="2318" y="465"/>
                  <a:pt x="2318" y="465"/>
                </a:cubicBezTo>
                <a:cubicBezTo>
                  <a:pt x="2318" y="471"/>
                  <a:pt x="2314" y="471"/>
                  <a:pt x="2318" y="471"/>
                </a:cubicBezTo>
                <a:cubicBezTo>
                  <a:pt x="2323" y="471"/>
                  <a:pt x="2325" y="474"/>
                  <a:pt x="2326" y="471"/>
                </a:cubicBezTo>
                <a:cubicBezTo>
                  <a:pt x="2327" y="467"/>
                  <a:pt x="2332" y="453"/>
                  <a:pt x="2332" y="453"/>
                </a:cubicBezTo>
                <a:cubicBezTo>
                  <a:pt x="2342" y="453"/>
                  <a:pt x="2340" y="459"/>
                  <a:pt x="2342" y="453"/>
                </a:cubicBezTo>
                <a:cubicBezTo>
                  <a:pt x="2344" y="447"/>
                  <a:pt x="2344" y="452"/>
                  <a:pt x="2344" y="447"/>
                </a:cubicBezTo>
                <a:cubicBezTo>
                  <a:pt x="2344" y="442"/>
                  <a:pt x="2342" y="447"/>
                  <a:pt x="2344" y="442"/>
                </a:cubicBezTo>
                <a:cubicBezTo>
                  <a:pt x="2345" y="436"/>
                  <a:pt x="2341" y="440"/>
                  <a:pt x="2345" y="436"/>
                </a:cubicBezTo>
                <a:cubicBezTo>
                  <a:pt x="2349" y="432"/>
                  <a:pt x="2344" y="432"/>
                  <a:pt x="2349" y="432"/>
                </a:cubicBezTo>
                <a:cubicBezTo>
                  <a:pt x="2354" y="432"/>
                  <a:pt x="2349" y="438"/>
                  <a:pt x="2354" y="432"/>
                </a:cubicBezTo>
                <a:cubicBezTo>
                  <a:pt x="2360" y="427"/>
                  <a:pt x="2360" y="427"/>
                  <a:pt x="2360" y="427"/>
                </a:cubicBezTo>
                <a:cubicBezTo>
                  <a:pt x="2359" y="420"/>
                  <a:pt x="2359" y="420"/>
                  <a:pt x="2359" y="420"/>
                </a:cubicBezTo>
                <a:cubicBezTo>
                  <a:pt x="2360" y="415"/>
                  <a:pt x="2360" y="415"/>
                  <a:pt x="2360" y="415"/>
                </a:cubicBezTo>
                <a:cubicBezTo>
                  <a:pt x="2364" y="412"/>
                  <a:pt x="2360" y="415"/>
                  <a:pt x="2364" y="412"/>
                </a:cubicBezTo>
                <a:cubicBezTo>
                  <a:pt x="2368" y="410"/>
                  <a:pt x="2370" y="404"/>
                  <a:pt x="2370" y="404"/>
                </a:cubicBezTo>
                <a:cubicBezTo>
                  <a:pt x="2365" y="399"/>
                  <a:pt x="2365" y="399"/>
                  <a:pt x="2365" y="399"/>
                </a:cubicBezTo>
                <a:cubicBezTo>
                  <a:pt x="2364" y="395"/>
                  <a:pt x="2364" y="395"/>
                  <a:pt x="2364" y="395"/>
                </a:cubicBezTo>
                <a:cubicBezTo>
                  <a:pt x="2364" y="395"/>
                  <a:pt x="2360" y="393"/>
                  <a:pt x="2361" y="390"/>
                </a:cubicBezTo>
                <a:cubicBezTo>
                  <a:pt x="2362" y="386"/>
                  <a:pt x="2364" y="383"/>
                  <a:pt x="2364" y="383"/>
                </a:cubicBezTo>
                <a:cubicBezTo>
                  <a:pt x="2364" y="383"/>
                  <a:pt x="2362" y="380"/>
                  <a:pt x="2367" y="375"/>
                </a:cubicBezTo>
                <a:cubicBezTo>
                  <a:pt x="2372" y="371"/>
                  <a:pt x="2376" y="366"/>
                  <a:pt x="2376" y="366"/>
                </a:cubicBezTo>
                <a:cubicBezTo>
                  <a:pt x="2376" y="366"/>
                  <a:pt x="2378" y="364"/>
                  <a:pt x="2383" y="364"/>
                </a:cubicBezTo>
                <a:cubicBezTo>
                  <a:pt x="2393" y="364"/>
                  <a:pt x="2393" y="364"/>
                  <a:pt x="2393" y="364"/>
                </a:cubicBezTo>
                <a:cubicBezTo>
                  <a:pt x="2393" y="364"/>
                  <a:pt x="2398" y="364"/>
                  <a:pt x="2399" y="361"/>
                </a:cubicBezTo>
                <a:cubicBezTo>
                  <a:pt x="2401" y="357"/>
                  <a:pt x="2401" y="357"/>
                  <a:pt x="2401" y="357"/>
                </a:cubicBezTo>
                <a:cubicBezTo>
                  <a:pt x="2415" y="357"/>
                  <a:pt x="2415" y="357"/>
                  <a:pt x="2415" y="357"/>
                </a:cubicBezTo>
                <a:cubicBezTo>
                  <a:pt x="2417" y="363"/>
                  <a:pt x="2417" y="363"/>
                  <a:pt x="2417" y="363"/>
                </a:cubicBezTo>
                <a:cubicBezTo>
                  <a:pt x="2424" y="357"/>
                  <a:pt x="2424" y="357"/>
                  <a:pt x="2424" y="357"/>
                </a:cubicBezTo>
                <a:cubicBezTo>
                  <a:pt x="2424" y="357"/>
                  <a:pt x="2427" y="356"/>
                  <a:pt x="2430" y="353"/>
                </a:cubicBezTo>
                <a:cubicBezTo>
                  <a:pt x="2433" y="351"/>
                  <a:pt x="2431" y="355"/>
                  <a:pt x="2433" y="351"/>
                </a:cubicBezTo>
                <a:cubicBezTo>
                  <a:pt x="2434" y="346"/>
                  <a:pt x="2429" y="349"/>
                  <a:pt x="2434" y="346"/>
                </a:cubicBezTo>
                <a:cubicBezTo>
                  <a:pt x="2439" y="342"/>
                  <a:pt x="2448" y="342"/>
                  <a:pt x="2448" y="342"/>
                </a:cubicBezTo>
                <a:cubicBezTo>
                  <a:pt x="2448" y="342"/>
                  <a:pt x="2449" y="342"/>
                  <a:pt x="2452" y="339"/>
                </a:cubicBezTo>
                <a:cubicBezTo>
                  <a:pt x="2454" y="337"/>
                  <a:pt x="2454" y="337"/>
                  <a:pt x="2454" y="337"/>
                </a:cubicBezTo>
                <a:cubicBezTo>
                  <a:pt x="2462" y="331"/>
                  <a:pt x="2462" y="331"/>
                  <a:pt x="2462" y="331"/>
                </a:cubicBezTo>
                <a:cubicBezTo>
                  <a:pt x="2462" y="331"/>
                  <a:pt x="2467" y="333"/>
                  <a:pt x="2470" y="333"/>
                </a:cubicBezTo>
                <a:cubicBezTo>
                  <a:pt x="2473" y="333"/>
                  <a:pt x="2478" y="331"/>
                  <a:pt x="2478" y="331"/>
                </a:cubicBezTo>
                <a:cubicBezTo>
                  <a:pt x="2479" y="325"/>
                  <a:pt x="2479" y="325"/>
                  <a:pt x="2479" y="325"/>
                </a:cubicBezTo>
                <a:cubicBezTo>
                  <a:pt x="2477" y="320"/>
                  <a:pt x="2477" y="320"/>
                  <a:pt x="2477" y="320"/>
                </a:cubicBezTo>
                <a:cubicBezTo>
                  <a:pt x="2477" y="320"/>
                  <a:pt x="2479" y="314"/>
                  <a:pt x="2474" y="314"/>
                </a:cubicBezTo>
                <a:cubicBezTo>
                  <a:pt x="2470" y="314"/>
                  <a:pt x="2462" y="306"/>
                  <a:pt x="2462" y="306"/>
                </a:cubicBezTo>
                <a:cubicBezTo>
                  <a:pt x="2459" y="302"/>
                  <a:pt x="2459" y="302"/>
                  <a:pt x="2459" y="302"/>
                </a:cubicBezTo>
                <a:cubicBezTo>
                  <a:pt x="2468" y="289"/>
                  <a:pt x="2468" y="289"/>
                  <a:pt x="2468" y="289"/>
                </a:cubicBezTo>
                <a:cubicBezTo>
                  <a:pt x="2468" y="289"/>
                  <a:pt x="2467" y="290"/>
                  <a:pt x="2471" y="294"/>
                </a:cubicBezTo>
                <a:cubicBezTo>
                  <a:pt x="2475" y="299"/>
                  <a:pt x="2464" y="307"/>
                  <a:pt x="2475" y="299"/>
                </a:cubicBezTo>
                <a:cubicBezTo>
                  <a:pt x="2486" y="291"/>
                  <a:pt x="2486" y="291"/>
                  <a:pt x="2486" y="291"/>
                </a:cubicBezTo>
                <a:cubicBezTo>
                  <a:pt x="2488" y="282"/>
                  <a:pt x="2488" y="282"/>
                  <a:pt x="2488" y="282"/>
                </a:cubicBezTo>
                <a:cubicBezTo>
                  <a:pt x="2492" y="279"/>
                  <a:pt x="2492" y="279"/>
                  <a:pt x="2492" y="279"/>
                </a:cubicBezTo>
                <a:cubicBezTo>
                  <a:pt x="2492" y="279"/>
                  <a:pt x="2495" y="279"/>
                  <a:pt x="2496" y="282"/>
                </a:cubicBezTo>
                <a:cubicBezTo>
                  <a:pt x="2497" y="286"/>
                  <a:pt x="2492" y="286"/>
                  <a:pt x="2502" y="286"/>
                </a:cubicBezTo>
                <a:cubicBezTo>
                  <a:pt x="2511" y="286"/>
                  <a:pt x="2514" y="284"/>
                  <a:pt x="2514" y="284"/>
                </a:cubicBezTo>
                <a:cubicBezTo>
                  <a:pt x="2515" y="289"/>
                  <a:pt x="2515" y="289"/>
                  <a:pt x="2515" y="289"/>
                </a:cubicBezTo>
                <a:cubicBezTo>
                  <a:pt x="2515" y="289"/>
                  <a:pt x="2516" y="291"/>
                  <a:pt x="2519" y="294"/>
                </a:cubicBezTo>
                <a:cubicBezTo>
                  <a:pt x="2522" y="297"/>
                  <a:pt x="2522" y="297"/>
                  <a:pt x="2522" y="297"/>
                </a:cubicBezTo>
                <a:cubicBezTo>
                  <a:pt x="2527" y="300"/>
                  <a:pt x="2527" y="300"/>
                  <a:pt x="2527" y="300"/>
                </a:cubicBezTo>
                <a:cubicBezTo>
                  <a:pt x="2527" y="300"/>
                  <a:pt x="2533" y="305"/>
                  <a:pt x="2533" y="300"/>
                </a:cubicBezTo>
                <a:cubicBezTo>
                  <a:pt x="2533" y="294"/>
                  <a:pt x="2538" y="290"/>
                  <a:pt x="2538" y="290"/>
                </a:cubicBezTo>
                <a:cubicBezTo>
                  <a:pt x="2543" y="285"/>
                  <a:pt x="2543" y="285"/>
                  <a:pt x="2543" y="285"/>
                </a:cubicBezTo>
                <a:cubicBezTo>
                  <a:pt x="2549" y="283"/>
                  <a:pt x="2549" y="283"/>
                  <a:pt x="2549" y="283"/>
                </a:cubicBezTo>
                <a:cubicBezTo>
                  <a:pt x="2549" y="283"/>
                  <a:pt x="2554" y="279"/>
                  <a:pt x="2548" y="279"/>
                </a:cubicBezTo>
                <a:cubicBezTo>
                  <a:pt x="2542" y="279"/>
                  <a:pt x="2545" y="280"/>
                  <a:pt x="2541" y="276"/>
                </a:cubicBezTo>
                <a:cubicBezTo>
                  <a:pt x="2538" y="273"/>
                  <a:pt x="2534" y="267"/>
                  <a:pt x="2534" y="267"/>
                </a:cubicBezTo>
                <a:cubicBezTo>
                  <a:pt x="2534" y="267"/>
                  <a:pt x="2543" y="270"/>
                  <a:pt x="2530" y="270"/>
                </a:cubicBezTo>
                <a:cubicBezTo>
                  <a:pt x="2517" y="270"/>
                  <a:pt x="2516" y="277"/>
                  <a:pt x="2513" y="266"/>
                </a:cubicBezTo>
                <a:cubicBezTo>
                  <a:pt x="2509" y="256"/>
                  <a:pt x="2517" y="256"/>
                  <a:pt x="2509" y="256"/>
                </a:cubicBezTo>
                <a:cubicBezTo>
                  <a:pt x="2502" y="256"/>
                  <a:pt x="2504" y="257"/>
                  <a:pt x="2500" y="253"/>
                </a:cubicBezTo>
                <a:cubicBezTo>
                  <a:pt x="2496" y="248"/>
                  <a:pt x="2489" y="248"/>
                  <a:pt x="2489" y="248"/>
                </a:cubicBezTo>
                <a:cubicBezTo>
                  <a:pt x="2482" y="242"/>
                  <a:pt x="2482" y="242"/>
                  <a:pt x="2482" y="242"/>
                </a:cubicBezTo>
                <a:cubicBezTo>
                  <a:pt x="2468" y="240"/>
                  <a:pt x="2468" y="240"/>
                  <a:pt x="2468" y="240"/>
                </a:cubicBezTo>
                <a:cubicBezTo>
                  <a:pt x="2461" y="237"/>
                  <a:pt x="2461" y="237"/>
                  <a:pt x="2461" y="237"/>
                </a:cubicBezTo>
                <a:cubicBezTo>
                  <a:pt x="2449" y="232"/>
                  <a:pt x="2449" y="232"/>
                  <a:pt x="2449" y="232"/>
                </a:cubicBezTo>
                <a:cubicBezTo>
                  <a:pt x="2435" y="225"/>
                  <a:pt x="2435" y="225"/>
                  <a:pt x="2435" y="225"/>
                </a:cubicBezTo>
                <a:cubicBezTo>
                  <a:pt x="2421" y="224"/>
                  <a:pt x="2421" y="224"/>
                  <a:pt x="2421" y="224"/>
                </a:cubicBezTo>
                <a:cubicBezTo>
                  <a:pt x="2421" y="224"/>
                  <a:pt x="2412" y="215"/>
                  <a:pt x="2416" y="230"/>
                </a:cubicBezTo>
                <a:cubicBezTo>
                  <a:pt x="2421" y="245"/>
                  <a:pt x="2426" y="248"/>
                  <a:pt x="2426" y="248"/>
                </a:cubicBezTo>
                <a:cubicBezTo>
                  <a:pt x="2427" y="251"/>
                  <a:pt x="2427" y="251"/>
                  <a:pt x="2427" y="251"/>
                </a:cubicBezTo>
                <a:cubicBezTo>
                  <a:pt x="2429" y="256"/>
                  <a:pt x="2429" y="256"/>
                  <a:pt x="2429" y="256"/>
                </a:cubicBezTo>
                <a:cubicBezTo>
                  <a:pt x="2429" y="256"/>
                  <a:pt x="2429" y="260"/>
                  <a:pt x="2425" y="256"/>
                </a:cubicBezTo>
                <a:cubicBezTo>
                  <a:pt x="2421" y="252"/>
                  <a:pt x="2417" y="252"/>
                  <a:pt x="2417" y="252"/>
                </a:cubicBezTo>
                <a:cubicBezTo>
                  <a:pt x="2417" y="252"/>
                  <a:pt x="2407" y="248"/>
                  <a:pt x="2405" y="245"/>
                </a:cubicBezTo>
                <a:cubicBezTo>
                  <a:pt x="2402" y="242"/>
                  <a:pt x="2399" y="237"/>
                  <a:pt x="2399" y="237"/>
                </a:cubicBezTo>
                <a:cubicBezTo>
                  <a:pt x="2399" y="237"/>
                  <a:pt x="2394" y="236"/>
                  <a:pt x="2388" y="236"/>
                </a:cubicBezTo>
                <a:cubicBezTo>
                  <a:pt x="2382" y="236"/>
                  <a:pt x="2378" y="237"/>
                  <a:pt x="2378" y="237"/>
                </a:cubicBezTo>
                <a:cubicBezTo>
                  <a:pt x="2378" y="237"/>
                  <a:pt x="2373" y="239"/>
                  <a:pt x="2370" y="239"/>
                </a:cubicBezTo>
                <a:cubicBezTo>
                  <a:pt x="2366" y="239"/>
                  <a:pt x="2363" y="241"/>
                  <a:pt x="2363" y="241"/>
                </a:cubicBezTo>
                <a:cubicBezTo>
                  <a:pt x="2357" y="243"/>
                  <a:pt x="2357" y="243"/>
                  <a:pt x="2357" y="243"/>
                </a:cubicBezTo>
                <a:cubicBezTo>
                  <a:pt x="2357" y="243"/>
                  <a:pt x="2356" y="248"/>
                  <a:pt x="2353" y="248"/>
                </a:cubicBezTo>
                <a:cubicBezTo>
                  <a:pt x="2349" y="248"/>
                  <a:pt x="2346" y="242"/>
                  <a:pt x="2346" y="242"/>
                </a:cubicBezTo>
                <a:cubicBezTo>
                  <a:pt x="2344" y="234"/>
                  <a:pt x="2344" y="234"/>
                  <a:pt x="2344" y="234"/>
                </a:cubicBezTo>
                <a:cubicBezTo>
                  <a:pt x="2342" y="226"/>
                  <a:pt x="2342" y="226"/>
                  <a:pt x="2342" y="226"/>
                </a:cubicBezTo>
                <a:cubicBezTo>
                  <a:pt x="2342" y="226"/>
                  <a:pt x="2346" y="217"/>
                  <a:pt x="2341" y="217"/>
                </a:cubicBezTo>
                <a:cubicBezTo>
                  <a:pt x="2336" y="217"/>
                  <a:pt x="2341" y="216"/>
                  <a:pt x="2330" y="216"/>
                </a:cubicBezTo>
                <a:cubicBezTo>
                  <a:pt x="2317" y="216"/>
                  <a:pt x="2317" y="216"/>
                  <a:pt x="2317" y="216"/>
                </a:cubicBezTo>
                <a:cubicBezTo>
                  <a:pt x="2310" y="216"/>
                  <a:pt x="2308" y="215"/>
                  <a:pt x="2300" y="215"/>
                </a:cubicBezTo>
                <a:cubicBezTo>
                  <a:pt x="2291" y="215"/>
                  <a:pt x="2296" y="220"/>
                  <a:pt x="2291" y="215"/>
                </a:cubicBezTo>
                <a:cubicBezTo>
                  <a:pt x="2286" y="210"/>
                  <a:pt x="2293" y="210"/>
                  <a:pt x="2286" y="210"/>
                </a:cubicBezTo>
                <a:cubicBezTo>
                  <a:pt x="2279" y="210"/>
                  <a:pt x="2279" y="210"/>
                  <a:pt x="2279" y="210"/>
                </a:cubicBezTo>
                <a:cubicBezTo>
                  <a:pt x="2271" y="210"/>
                  <a:pt x="2271" y="210"/>
                  <a:pt x="2271" y="210"/>
                </a:cubicBezTo>
                <a:cubicBezTo>
                  <a:pt x="2270" y="204"/>
                  <a:pt x="2270" y="204"/>
                  <a:pt x="2270" y="204"/>
                </a:cubicBezTo>
                <a:cubicBezTo>
                  <a:pt x="2270" y="204"/>
                  <a:pt x="2272" y="196"/>
                  <a:pt x="2267" y="196"/>
                </a:cubicBezTo>
                <a:cubicBezTo>
                  <a:pt x="2261" y="196"/>
                  <a:pt x="2259" y="193"/>
                  <a:pt x="2256" y="196"/>
                </a:cubicBezTo>
                <a:cubicBezTo>
                  <a:pt x="2253" y="199"/>
                  <a:pt x="2261" y="196"/>
                  <a:pt x="2252" y="202"/>
                </a:cubicBezTo>
                <a:cubicBezTo>
                  <a:pt x="2248" y="206"/>
                  <a:pt x="2244" y="207"/>
                  <a:pt x="2241" y="207"/>
                </a:cubicBezTo>
                <a:cubicBezTo>
                  <a:pt x="2238" y="208"/>
                  <a:pt x="2237" y="208"/>
                  <a:pt x="2237" y="208"/>
                </a:cubicBezTo>
                <a:cubicBezTo>
                  <a:pt x="2237" y="208"/>
                  <a:pt x="2246" y="197"/>
                  <a:pt x="2241" y="197"/>
                </a:cubicBezTo>
                <a:cubicBezTo>
                  <a:pt x="2233" y="197"/>
                  <a:pt x="2233" y="197"/>
                  <a:pt x="2233" y="197"/>
                </a:cubicBezTo>
                <a:cubicBezTo>
                  <a:pt x="2233" y="197"/>
                  <a:pt x="2233" y="189"/>
                  <a:pt x="2227" y="189"/>
                </a:cubicBezTo>
                <a:cubicBezTo>
                  <a:pt x="2221" y="189"/>
                  <a:pt x="2223" y="176"/>
                  <a:pt x="2207" y="187"/>
                </a:cubicBezTo>
                <a:cubicBezTo>
                  <a:pt x="2191" y="198"/>
                  <a:pt x="2191" y="194"/>
                  <a:pt x="2191" y="198"/>
                </a:cubicBezTo>
                <a:cubicBezTo>
                  <a:pt x="2191" y="202"/>
                  <a:pt x="2196" y="201"/>
                  <a:pt x="2194" y="206"/>
                </a:cubicBezTo>
                <a:cubicBezTo>
                  <a:pt x="2193" y="211"/>
                  <a:pt x="2187" y="211"/>
                  <a:pt x="2187" y="211"/>
                </a:cubicBezTo>
                <a:cubicBezTo>
                  <a:pt x="2179" y="211"/>
                  <a:pt x="2179" y="211"/>
                  <a:pt x="2179" y="211"/>
                </a:cubicBezTo>
                <a:cubicBezTo>
                  <a:pt x="2179" y="211"/>
                  <a:pt x="2175" y="203"/>
                  <a:pt x="2170" y="203"/>
                </a:cubicBezTo>
                <a:cubicBezTo>
                  <a:pt x="2164" y="203"/>
                  <a:pt x="2155" y="208"/>
                  <a:pt x="2155" y="208"/>
                </a:cubicBezTo>
                <a:cubicBezTo>
                  <a:pt x="2149" y="208"/>
                  <a:pt x="2149" y="208"/>
                  <a:pt x="2149" y="208"/>
                </a:cubicBezTo>
                <a:cubicBezTo>
                  <a:pt x="2149" y="208"/>
                  <a:pt x="2152" y="207"/>
                  <a:pt x="2145" y="214"/>
                </a:cubicBezTo>
                <a:cubicBezTo>
                  <a:pt x="2138" y="222"/>
                  <a:pt x="2138" y="226"/>
                  <a:pt x="2138" y="226"/>
                </a:cubicBezTo>
                <a:cubicBezTo>
                  <a:pt x="2138" y="226"/>
                  <a:pt x="2145" y="222"/>
                  <a:pt x="2138" y="222"/>
                </a:cubicBezTo>
                <a:cubicBezTo>
                  <a:pt x="2130" y="222"/>
                  <a:pt x="2129" y="217"/>
                  <a:pt x="2129" y="217"/>
                </a:cubicBezTo>
                <a:cubicBezTo>
                  <a:pt x="2120" y="207"/>
                  <a:pt x="2120" y="207"/>
                  <a:pt x="2120" y="207"/>
                </a:cubicBezTo>
                <a:cubicBezTo>
                  <a:pt x="2120" y="207"/>
                  <a:pt x="2111" y="202"/>
                  <a:pt x="2119" y="202"/>
                </a:cubicBezTo>
                <a:cubicBezTo>
                  <a:pt x="2126" y="202"/>
                  <a:pt x="2126" y="202"/>
                  <a:pt x="2126" y="202"/>
                </a:cubicBezTo>
                <a:cubicBezTo>
                  <a:pt x="2129" y="192"/>
                  <a:pt x="2129" y="192"/>
                  <a:pt x="2129" y="192"/>
                </a:cubicBezTo>
                <a:cubicBezTo>
                  <a:pt x="2127" y="187"/>
                  <a:pt x="2127" y="187"/>
                  <a:pt x="2127" y="187"/>
                </a:cubicBezTo>
                <a:cubicBezTo>
                  <a:pt x="2127" y="187"/>
                  <a:pt x="2135" y="183"/>
                  <a:pt x="2126" y="183"/>
                </a:cubicBezTo>
                <a:cubicBezTo>
                  <a:pt x="2117" y="183"/>
                  <a:pt x="2108" y="180"/>
                  <a:pt x="2108" y="180"/>
                </a:cubicBezTo>
                <a:cubicBezTo>
                  <a:pt x="2108" y="180"/>
                  <a:pt x="2102" y="174"/>
                  <a:pt x="2097" y="174"/>
                </a:cubicBezTo>
                <a:cubicBezTo>
                  <a:pt x="2087" y="174"/>
                  <a:pt x="2087" y="174"/>
                  <a:pt x="2087" y="174"/>
                </a:cubicBezTo>
                <a:cubicBezTo>
                  <a:pt x="2082" y="174"/>
                  <a:pt x="2085" y="171"/>
                  <a:pt x="2082" y="174"/>
                </a:cubicBezTo>
                <a:cubicBezTo>
                  <a:pt x="2078" y="178"/>
                  <a:pt x="2081" y="170"/>
                  <a:pt x="2078" y="178"/>
                </a:cubicBezTo>
                <a:cubicBezTo>
                  <a:pt x="2076" y="186"/>
                  <a:pt x="2076" y="186"/>
                  <a:pt x="2076" y="186"/>
                </a:cubicBezTo>
                <a:cubicBezTo>
                  <a:pt x="2065" y="186"/>
                  <a:pt x="2065" y="186"/>
                  <a:pt x="2065" y="186"/>
                </a:cubicBezTo>
                <a:cubicBezTo>
                  <a:pt x="2060" y="186"/>
                  <a:pt x="2060" y="186"/>
                  <a:pt x="2060" y="186"/>
                </a:cubicBezTo>
                <a:cubicBezTo>
                  <a:pt x="2055" y="186"/>
                  <a:pt x="2055" y="186"/>
                  <a:pt x="2055" y="186"/>
                </a:cubicBezTo>
                <a:cubicBezTo>
                  <a:pt x="2052" y="186"/>
                  <a:pt x="2049" y="183"/>
                  <a:pt x="2049" y="183"/>
                </a:cubicBezTo>
                <a:cubicBezTo>
                  <a:pt x="2049" y="183"/>
                  <a:pt x="2049" y="187"/>
                  <a:pt x="2045" y="183"/>
                </a:cubicBezTo>
                <a:cubicBezTo>
                  <a:pt x="2041" y="179"/>
                  <a:pt x="2032" y="178"/>
                  <a:pt x="2032" y="178"/>
                </a:cubicBezTo>
                <a:cubicBezTo>
                  <a:pt x="2032" y="178"/>
                  <a:pt x="2038" y="174"/>
                  <a:pt x="2030" y="174"/>
                </a:cubicBezTo>
                <a:cubicBezTo>
                  <a:pt x="2023" y="174"/>
                  <a:pt x="2019" y="174"/>
                  <a:pt x="2019" y="174"/>
                </a:cubicBezTo>
                <a:cubicBezTo>
                  <a:pt x="2019" y="174"/>
                  <a:pt x="2018" y="174"/>
                  <a:pt x="2014" y="177"/>
                </a:cubicBezTo>
                <a:cubicBezTo>
                  <a:pt x="2009" y="180"/>
                  <a:pt x="2015" y="186"/>
                  <a:pt x="2009" y="180"/>
                </a:cubicBezTo>
                <a:cubicBezTo>
                  <a:pt x="2003" y="174"/>
                  <a:pt x="2014" y="174"/>
                  <a:pt x="2003" y="174"/>
                </a:cubicBezTo>
                <a:cubicBezTo>
                  <a:pt x="1993" y="174"/>
                  <a:pt x="1996" y="175"/>
                  <a:pt x="1992" y="171"/>
                </a:cubicBezTo>
                <a:cubicBezTo>
                  <a:pt x="1991" y="170"/>
                  <a:pt x="1991" y="170"/>
                  <a:pt x="1990" y="169"/>
                </a:cubicBezTo>
                <a:cubicBezTo>
                  <a:pt x="1988" y="167"/>
                  <a:pt x="1988" y="167"/>
                  <a:pt x="1988" y="167"/>
                </a:cubicBezTo>
                <a:cubicBezTo>
                  <a:pt x="1988" y="167"/>
                  <a:pt x="1991" y="165"/>
                  <a:pt x="1996" y="162"/>
                </a:cubicBezTo>
                <a:cubicBezTo>
                  <a:pt x="2000" y="158"/>
                  <a:pt x="2000" y="158"/>
                  <a:pt x="2000" y="158"/>
                </a:cubicBezTo>
                <a:cubicBezTo>
                  <a:pt x="2005" y="152"/>
                  <a:pt x="2005" y="152"/>
                  <a:pt x="2005" y="152"/>
                </a:cubicBezTo>
                <a:cubicBezTo>
                  <a:pt x="2005" y="145"/>
                  <a:pt x="2005" y="145"/>
                  <a:pt x="2005" y="145"/>
                </a:cubicBezTo>
                <a:cubicBezTo>
                  <a:pt x="2005" y="141"/>
                  <a:pt x="2002" y="133"/>
                  <a:pt x="2002" y="133"/>
                </a:cubicBezTo>
                <a:cubicBezTo>
                  <a:pt x="1996" y="123"/>
                  <a:pt x="1996" y="123"/>
                  <a:pt x="1996" y="123"/>
                </a:cubicBezTo>
                <a:cubicBezTo>
                  <a:pt x="1984" y="124"/>
                  <a:pt x="1984" y="124"/>
                  <a:pt x="1984" y="124"/>
                </a:cubicBezTo>
                <a:cubicBezTo>
                  <a:pt x="1984" y="124"/>
                  <a:pt x="1977" y="122"/>
                  <a:pt x="1975" y="124"/>
                </a:cubicBezTo>
                <a:cubicBezTo>
                  <a:pt x="1972" y="127"/>
                  <a:pt x="1968" y="129"/>
                  <a:pt x="1968" y="129"/>
                </a:cubicBezTo>
                <a:cubicBezTo>
                  <a:pt x="1953" y="126"/>
                  <a:pt x="1953" y="126"/>
                  <a:pt x="1953" y="126"/>
                </a:cubicBezTo>
                <a:cubicBezTo>
                  <a:pt x="1951" y="116"/>
                  <a:pt x="1951" y="116"/>
                  <a:pt x="1951" y="116"/>
                </a:cubicBezTo>
                <a:cubicBezTo>
                  <a:pt x="1945" y="111"/>
                  <a:pt x="1945" y="111"/>
                  <a:pt x="1945" y="111"/>
                </a:cubicBezTo>
                <a:cubicBezTo>
                  <a:pt x="1939" y="111"/>
                  <a:pt x="1939" y="111"/>
                  <a:pt x="1939" y="111"/>
                </a:cubicBezTo>
                <a:cubicBezTo>
                  <a:pt x="1924" y="112"/>
                  <a:pt x="1924" y="112"/>
                  <a:pt x="1924" y="112"/>
                </a:cubicBezTo>
                <a:cubicBezTo>
                  <a:pt x="1924" y="112"/>
                  <a:pt x="1921" y="110"/>
                  <a:pt x="1919" y="117"/>
                </a:cubicBezTo>
                <a:cubicBezTo>
                  <a:pt x="1917" y="124"/>
                  <a:pt x="1916" y="120"/>
                  <a:pt x="1918" y="128"/>
                </a:cubicBezTo>
                <a:cubicBezTo>
                  <a:pt x="1920" y="135"/>
                  <a:pt x="1916" y="135"/>
                  <a:pt x="1916" y="135"/>
                </a:cubicBezTo>
                <a:cubicBezTo>
                  <a:pt x="1916" y="135"/>
                  <a:pt x="1912" y="133"/>
                  <a:pt x="1906" y="133"/>
                </a:cubicBezTo>
                <a:cubicBezTo>
                  <a:pt x="1900" y="133"/>
                  <a:pt x="1905" y="130"/>
                  <a:pt x="1900" y="133"/>
                </a:cubicBezTo>
                <a:cubicBezTo>
                  <a:pt x="1894" y="137"/>
                  <a:pt x="1892" y="134"/>
                  <a:pt x="1891" y="137"/>
                </a:cubicBezTo>
                <a:cubicBezTo>
                  <a:pt x="1890" y="140"/>
                  <a:pt x="1877" y="139"/>
                  <a:pt x="1877" y="139"/>
                </a:cubicBezTo>
                <a:cubicBezTo>
                  <a:pt x="1877" y="139"/>
                  <a:pt x="1869" y="132"/>
                  <a:pt x="1866" y="132"/>
                </a:cubicBezTo>
                <a:cubicBezTo>
                  <a:pt x="1862" y="132"/>
                  <a:pt x="1866" y="128"/>
                  <a:pt x="1862" y="132"/>
                </a:cubicBezTo>
                <a:cubicBezTo>
                  <a:pt x="1859" y="135"/>
                  <a:pt x="1859" y="129"/>
                  <a:pt x="1859" y="135"/>
                </a:cubicBezTo>
                <a:cubicBezTo>
                  <a:pt x="1859" y="141"/>
                  <a:pt x="1860" y="136"/>
                  <a:pt x="1859" y="141"/>
                </a:cubicBezTo>
                <a:cubicBezTo>
                  <a:pt x="1857" y="147"/>
                  <a:pt x="1847" y="139"/>
                  <a:pt x="1843" y="139"/>
                </a:cubicBezTo>
                <a:cubicBezTo>
                  <a:pt x="1838" y="139"/>
                  <a:pt x="1844" y="140"/>
                  <a:pt x="1836" y="145"/>
                </a:cubicBezTo>
                <a:cubicBezTo>
                  <a:pt x="1829" y="151"/>
                  <a:pt x="1829" y="151"/>
                  <a:pt x="1829" y="151"/>
                </a:cubicBezTo>
                <a:cubicBezTo>
                  <a:pt x="1825" y="153"/>
                  <a:pt x="1825" y="153"/>
                  <a:pt x="1825" y="153"/>
                </a:cubicBezTo>
                <a:cubicBezTo>
                  <a:pt x="1819" y="153"/>
                  <a:pt x="1819" y="153"/>
                  <a:pt x="1819" y="153"/>
                </a:cubicBezTo>
                <a:cubicBezTo>
                  <a:pt x="1819" y="153"/>
                  <a:pt x="1818" y="153"/>
                  <a:pt x="1814" y="156"/>
                </a:cubicBezTo>
                <a:cubicBezTo>
                  <a:pt x="1811" y="160"/>
                  <a:pt x="1807" y="160"/>
                  <a:pt x="1807" y="160"/>
                </a:cubicBezTo>
                <a:cubicBezTo>
                  <a:pt x="1807" y="160"/>
                  <a:pt x="1801" y="158"/>
                  <a:pt x="1803" y="163"/>
                </a:cubicBezTo>
                <a:cubicBezTo>
                  <a:pt x="1804" y="167"/>
                  <a:pt x="1809" y="167"/>
                  <a:pt x="1806" y="171"/>
                </a:cubicBezTo>
                <a:cubicBezTo>
                  <a:pt x="1802" y="174"/>
                  <a:pt x="1798" y="171"/>
                  <a:pt x="1795" y="174"/>
                </a:cubicBezTo>
                <a:cubicBezTo>
                  <a:pt x="1792" y="176"/>
                  <a:pt x="1802" y="176"/>
                  <a:pt x="1792" y="176"/>
                </a:cubicBezTo>
                <a:cubicBezTo>
                  <a:pt x="1781" y="176"/>
                  <a:pt x="1778" y="178"/>
                  <a:pt x="1778" y="178"/>
                </a:cubicBezTo>
                <a:cubicBezTo>
                  <a:pt x="1774" y="182"/>
                  <a:pt x="1774" y="182"/>
                  <a:pt x="1774" y="182"/>
                </a:cubicBezTo>
                <a:cubicBezTo>
                  <a:pt x="1774" y="182"/>
                  <a:pt x="1770" y="190"/>
                  <a:pt x="1771" y="195"/>
                </a:cubicBezTo>
                <a:cubicBezTo>
                  <a:pt x="1772" y="199"/>
                  <a:pt x="1777" y="201"/>
                  <a:pt x="1774" y="203"/>
                </a:cubicBezTo>
                <a:cubicBezTo>
                  <a:pt x="1770" y="205"/>
                  <a:pt x="1758" y="199"/>
                  <a:pt x="1754" y="199"/>
                </a:cubicBezTo>
                <a:cubicBezTo>
                  <a:pt x="1750" y="199"/>
                  <a:pt x="1737" y="194"/>
                  <a:pt x="1737" y="201"/>
                </a:cubicBezTo>
                <a:cubicBezTo>
                  <a:pt x="1737" y="208"/>
                  <a:pt x="1736" y="205"/>
                  <a:pt x="1738" y="211"/>
                </a:cubicBezTo>
                <a:cubicBezTo>
                  <a:pt x="1740" y="218"/>
                  <a:pt x="1734" y="218"/>
                  <a:pt x="1734" y="218"/>
                </a:cubicBezTo>
                <a:cubicBezTo>
                  <a:pt x="1734" y="218"/>
                  <a:pt x="1725" y="206"/>
                  <a:pt x="1721" y="209"/>
                </a:cubicBezTo>
                <a:cubicBezTo>
                  <a:pt x="1716" y="212"/>
                  <a:pt x="1716" y="222"/>
                  <a:pt x="1717" y="227"/>
                </a:cubicBezTo>
                <a:cubicBezTo>
                  <a:pt x="1719" y="232"/>
                  <a:pt x="1721" y="236"/>
                  <a:pt x="1721" y="242"/>
                </a:cubicBezTo>
                <a:cubicBezTo>
                  <a:pt x="1721" y="248"/>
                  <a:pt x="1726" y="260"/>
                  <a:pt x="1726" y="260"/>
                </a:cubicBezTo>
                <a:cubicBezTo>
                  <a:pt x="1723" y="268"/>
                  <a:pt x="1723" y="268"/>
                  <a:pt x="1723" y="268"/>
                </a:cubicBezTo>
                <a:cubicBezTo>
                  <a:pt x="1723" y="268"/>
                  <a:pt x="1718" y="279"/>
                  <a:pt x="1718" y="269"/>
                </a:cubicBezTo>
                <a:cubicBezTo>
                  <a:pt x="1718" y="259"/>
                  <a:pt x="1721" y="254"/>
                  <a:pt x="1718" y="251"/>
                </a:cubicBezTo>
                <a:cubicBezTo>
                  <a:pt x="1715" y="248"/>
                  <a:pt x="1708" y="237"/>
                  <a:pt x="1708" y="237"/>
                </a:cubicBezTo>
                <a:cubicBezTo>
                  <a:pt x="1708" y="237"/>
                  <a:pt x="1702" y="238"/>
                  <a:pt x="1705" y="229"/>
                </a:cubicBezTo>
                <a:cubicBezTo>
                  <a:pt x="1708" y="220"/>
                  <a:pt x="1707" y="215"/>
                  <a:pt x="1707" y="215"/>
                </a:cubicBezTo>
                <a:cubicBezTo>
                  <a:pt x="1712" y="205"/>
                  <a:pt x="1712" y="205"/>
                  <a:pt x="1712" y="205"/>
                </a:cubicBezTo>
                <a:cubicBezTo>
                  <a:pt x="1713" y="202"/>
                  <a:pt x="1713" y="202"/>
                  <a:pt x="1713" y="202"/>
                </a:cubicBezTo>
                <a:cubicBezTo>
                  <a:pt x="1713" y="202"/>
                  <a:pt x="1720" y="197"/>
                  <a:pt x="1712" y="197"/>
                </a:cubicBezTo>
                <a:cubicBezTo>
                  <a:pt x="1705" y="197"/>
                  <a:pt x="1704" y="195"/>
                  <a:pt x="1699" y="195"/>
                </a:cubicBezTo>
                <a:cubicBezTo>
                  <a:pt x="1695" y="195"/>
                  <a:pt x="1699" y="192"/>
                  <a:pt x="1695" y="195"/>
                </a:cubicBezTo>
                <a:cubicBezTo>
                  <a:pt x="1692" y="197"/>
                  <a:pt x="1688" y="191"/>
                  <a:pt x="1688" y="200"/>
                </a:cubicBezTo>
                <a:cubicBezTo>
                  <a:pt x="1688" y="210"/>
                  <a:pt x="1682" y="208"/>
                  <a:pt x="1683" y="213"/>
                </a:cubicBezTo>
                <a:cubicBezTo>
                  <a:pt x="1685" y="218"/>
                  <a:pt x="1681" y="218"/>
                  <a:pt x="1681" y="218"/>
                </a:cubicBezTo>
                <a:cubicBezTo>
                  <a:pt x="1674" y="220"/>
                  <a:pt x="1674" y="220"/>
                  <a:pt x="1674" y="220"/>
                </a:cubicBezTo>
                <a:cubicBezTo>
                  <a:pt x="1671" y="231"/>
                  <a:pt x="1671" y="231"/>
                  <a:pt x="1671" y="231"/>
                </a:cubicBezTo>
                <a:cubicBezTo>
                  <a:pt x="1671" y="231"/>
                  <a:pt x="1674" y="234"/>
                  <a:pt x="1672" y="238"/>
                </a:cubicBezTo>
                <a:cubicBezTo>
                  <a:pt x="1671" y="242"/>
                  <a:pt x="1669" y="244"/>
                  <a:pt x="1672" y="247"/>
                </a:cubicBezTo>
                <a:cubicBezTo>
                  <a:pt x="1675" y="250"/>
                  <a:pt x="1691" y="255"/>
                  <a:pt x="1688" y="258"/>
                </a:cubicBezTo>
                <a:cubicBezTo>
                  <a:pt x="1684" y="260"/>
                  <a:pt x="1678" y="264"/>
                  <a:pt x="1677" y="260"/>
                </a:cubicBezTo>
                <a:cubicBezTo>
                  <a:pt x="1675" y="257"/>
                  <a:pt x="1675" y="257"/>
                  <a:pt x="1675" y="257"/>
                </a:cubicBezTo>
                <a:cubicBezTo>
                  <a:pt x="1667" y="252"/>
                  <a:pt x="1667" y="252"/>
                  <a:pt x="1667" y="252"/>
                </a:cubicBezTo>
                <a:cubicBezTo>
                  <a:pt x="1659" y="248"/>
                  <a:pt x="1659" y="248"/>
                  <a:pt x="1659" y="248"/>
                </a:cubicBezTo>
                <a:cubicBezTo>
                  <a:pt x="1659" y="248"/>
                  <a:pt x="1674" y="254"/>
                  <a:pt x="1654" y="247"/>
                </a:cubicBezTo>
                <a:cubicBezTo>
                  <a:pt x="1633" y="239"/>
                  <a:pt x="1633" y="239"/>
                  <a:pt x="1633" y="239"/>
                </a:cubicBezTo>
                <a:cubicBezTo>
                  <a:pt x="1633" y="239"/>
                  <a:pt x="1630" y="237"/>
                  <a:pt x="1629" y="242"/>
                </a:cubicBezTo>
                <a:cubicBezTo>
                  <a:pt x="1627" y="248"/>
                  <a:pt x="1629" y="247"/>
                  <a:pt x="1629" y="254"/>
                </a:cubicBezTo>
                <a:cubicBezTo>
                  <a:pt x="1629" y="260"/>
                  <a:pt x="1629" y="260"/>
                  <a:pt x="1629" y="260"/>
                </a:cubicBezTo>
                <a:cubicBezTo>
                  <a:pt x="1629" y="260"/>
                  <a:pt x="1625" y="262"/>
                  <a:pt x="1622" y="262"/>
                </a:cubicBezTo>
                <a:cubicBezTo>
                  <a:pt x="1619" y="262"/>
                  <a:pt x="1619" y="262"/>
                  <a:pt x="1619" y="262"/>
                </a:cubicBezTo>
                <a:cubicBezTo>
                  <a:pt x="1619" y="262"/>
                  <a:pt x="1625" y="254"/>
                  <a:pt x="1617" y="254"/>
                </a:cubicBezTo>
                <a:cubicBezTo>
                  <a:pt x="1609" y="254"/>
                  <a:pt x="1609" y="254"/>
                  <a:pt x="1606" y="257"/>
                </a:cubicBezTo>
                <a:cubicBezTo>
                  <a:pt x="1603" y="260"/>
                  <a:pt x="1607" y="260"/>
                  <a:pt x="1597" y="260"/>
                </a:cubicBezTo>
                <a:cubicBezTo>
                  <a:pt x="1588" y="260"/>
                  <a:pt x="1584" y="263"/>
                  <a:pt x="1584" y="263"/>
                </a:cubicBezTo>
                <a:cubicBezTo>
                  <a:pt x="1580" y="260"/>
                  <a:pt x="1580" y="260"/>
                  <a:pt x="1580" y="260"/>
                </a:cubicBezTo>
                <a:cubicBezTo>
                  <a:pt x="1582" y="255"/>
                  <a:pt x="1582" y="255"/>
                  <a:pt x="1582" y="255"/>
                </a:cubicBezTo>
                <a:cubicBezTo>
                  <a:pt x="1582" y="255"/>
                  <a:pt x="1567" y="255"/>
                  <a:pt x="1566" y="259"/>
                </a:cubicBezTo>
                <a:cubicBezTo>
                  <a:pt x="1565" y="262"/>
                  <a:pt x="1562" y="261"/>
                  <a:pt x="1559" y="264"/>
                </a:cubicBezTo>
                <a:cubicBezTo>
                  <a:pt x="1556" y="266"/>
                  <a:pt x="1551" y="275"/>
                  <a:pt x="1547" y="277"/>
                </a:cubicBezTo>
                <a:cubicBezTo>
                  <a:pt x="1543" y="280"/>
                  <a:pt x="1548" y="276"/>
                  <a:pt x="1543" y="280"/>
                </a:cubicBezTo>
                <a:cubicBezTo>
                  <a:pt x="1539" y="284"/>
                  <a:pt x="1540" y="289"/>
                  <a:pt x="1534" y="284"/>
                </a:cubicBezTo>
                <a:cubicBezTo>
                  <a:pt x="1529" y="278"/>
                  <a:pt x="1529" y="278"/>
                  <a:pt x="1529" y="278"/>
                </a:cubicBezTo>
                <a:cubicBezTo>
                  <a:pt x="1529" y="278"/>
                  <a:pt x="1520" y="282"/>
                  <a:pt x="1522" y="276"/>
                </a:cubicBezTo>
                <a:cubicBezTo>
                  <a:pt x="1524" y="270"/>
                  <a:pt x="1527" y="264"/>
                  <a:pt x="1527" y="264"/>
                </a:cubicBezTo>
                <a:cubicBezTo>
                  <a:pt x="1527" y="264"/>
                  <a:pt x="1526" y="259"/>
                  <a:pt x="1520" y="259"/>
                </a:cubicBezTo>
                <a:cubicBezTo>
                  <a:pt x="1514" y="259"/>
                  <a:pt x="1514" y="248"/>
                  <a:pt x="1514" y="259"/>
                </a:cubicBezTo>
                <a:cubicBezTo>
                  <a:pt x="1514" y="276"/>
                  <a:pt x="1514" y="276"/>
                  <a:pt x="1514" y="276"/>
                </a:cubicBezTo>
                <a:lnTo>
                  <a:pt x="1510" y="299"/>
                </a:lnTo>
                <a:close/>
                <a:moveTo>
                  <a:pt x="1994" y="926"/>
                </a:moveTo>
                <a:cubicBezTo>
                  <a:pt x="1992" y="923"/>
                  <a:pt x="1988" y="922"/>
                  <a:pt x="1985" y="924"/>
                </a:cubicBezTo>
                <a:cubicBezTo>
                  <a:pt x="1983" y="935"/>
                  <a:pt x="1985" y="941"/>
                  <a:pt x="1988" y="951"/>
                </a:cubicBezTo>
                <a:cubicBezTo>
                  <a:pt x="1990" y="950"/>
                  <a:pt x="1992" y="950"/>
                  <a:pt x="1994" y="950"/>
                </a:cubicBezTo>
                <a:cubicBezTo>
                  <a:pt x="1994" y="954"/>
                  <a:pt x="1989" y="958"/>
                  <a:pt x="1993" y="961"/>
                </a:cubicBezTo>
                <a:cubicBezTo>
                  <a:pt x="1994" y="963"/>
                  <a:pt x="1999" y="961"/>
                  <a:pt x="2001" y="962"/>
                </a:cubicBezTo>
                <a:cubicBezTo>
                  <a:pt x="2003" y="962"/>
                  <a:pt x="2004" y="965"/>
                  <a:pt x="2005" y="965"/>
                </a:cubicBezTo>
                <a:cubicBezTo>
                  <a:pt x="2010" y="967"/>
                  <a:pt x="2012" y="963"/>
                  <a:pt x="2017" y="964"/>
                </a:cubicBezTo>
                <a:cubicBezTo>
                  <a:pt x="2020" y="965"/>
                  <a:pt x="2022" y="969"/>
                  <a:pt x="2024" y="970"/>
                </a:cubicBezTo>
                <a:cubicBezTo>
                  <a:pt x="2029" y="972"/>
                  <a:pt x="2024" y="971"/>
                  <a:pt x="2029" y="969"/>
                </a:cubicBezTo>
                <a:cubicBezTo>
                  <a:pt x="2029" y="969"/>
                  <a:pt x="2035" y="966"/>
                  <a:pt x="2034" y="967"/>
                </a:cubicBezTo>
                <a:cubicBezTo>
                  <a:pt x="2035" y="966"/>
                  <a:pt x="2036" y="967"/>
                  <a:pt x="2037" y="964"/>
                </a:cubicBezTo>
                <a:cubicBezTo>
                  <a:pt x="2038" y="963"/>
                  <a:pt x="2037" y="959"/>
                  <a:pt x="2037" y="957"/>
                </a:cubicBezTo>
                <a:cubicBezTo>
                  <a:pt x="2038" y="954"/>
                  <a:pt x="2039" y="953"/>
                  <a:pt x="2040" y="950"/>
                </a:cubicBezTo>
                <a:cubicBezTo>
                  <a:pt x="2042" y="944"/>
                  <a:pt x="2041" y="927"/>
                  <a:pt x="2052" y="933"/>
                </a:cubicBezTo>
                <a:cubicBezTo>
                  <a:pt x="2058" y="922"/>
                  <a:pt x="2036" y="902"/>
                  <a:pt x="2055" y="901"/>
                </a:cubicBezTo>
                <a:cubicBezTo>
                  <a:pt x="2055" y="899"/>
                  <a:pt x="2054" y="898"/>
                  <a:pt x="2052" y="898"/>
                </a:cubicBezTo>
                <a:cubicBezTo>
                  <a:pt x="2052" y="897"/>
                  <a:pt x="2055" y="894"/>
                  <a:pt x="2055" y="892"/>
                </a:cubicBezTo>
                <a:cubicBezTo>
                  <a:pt x="2054" y="888"/>
                  <a:pt x="2053" y="891"/>
                  <a:pt x="2050" y="889"/>
                </a:cubicBezTo>
                <a:cubicBezTo>
                  <a:pt x="2048" y="887"/>
                  <a:pt x="2048" y="886"/>
                  <a:pt x="2046" y="884"/>
                </a:cubicBezTo>
                <a:cubicBezTo>
                  <a:pt x="2045" y="884"/>
                  <a:pt x="2043" y="880"/>
                  <a:pt x="2041" y="880"/>
                </a:cubicBezTo>
                <a:cubicBezTo>
                  <a:pt x="2038" y="880"/>
                  <a:pt x="2040" y="884"/>
                  <a:pt x="2038" y="885"/>
                </a:cubicBezTo>
                <a:cubicBezTo>
                  <a:pt x="2037" y="886"/>
                  <a:pt x="2034" y="886"/>
                  <a:pt x="2033" y="888"/>
                </a:cubicBezTo>
                <a:cubicBezTo>
                  <a:pt x="2029" y="891"/>
                  <a:pt x="2030" y="895"/>
                  <a:pt x="2029" y="900"/>
                </a:cubicBezTo>
                <a:cubicBezTo>
                  <a:pt x="2026" y="901"/>
                  <a:pt x="2021" y="898"/>
                  <a:pt x="2019" y="900"/>
                </a:cubicBezTo>
                <a:cubicBezTo>
                  <a:pt x="2017" y="902"/>
                  <a:pt x="2019" y="905"/>
                  <a:pt x="2018" y="906"/>
                </a:cubicBezTo>
                <a:cubicBezTo>
                  <a:pt x="2016" y="909"/>
                  <a:pt x="2014" y="909"/>
                  <a:pt x="2012" y="911"/>
                </a:cubicBezTo>
                <a:cubicBezTo>
                  <a:pt x="2011" y="912"/>
                  <a:pt x="2009" y="915"/>
                  <a:pt x="2008" y="916"/>
                </a:cubicBezTo>
                <a:cubicBezTo>
                  <a:pt x="2007" y="917"/>
                  <a:pt x="2003" y="916"/>
                  <a:pt x="2002" y="917"/>
                </a:cubicBezTo>
                <a:cubicBezTo>
                  <a:pt x="1998" y="921"/>
                  <a:pt x="2001" y="924"/>
                  <a:pt x="2000" y="929"/>
                </a:cubicBezTo>
                <a:cubicBezTo>
                  <a:pt x="1997" y="930"/>
                  <a:pt x="1994" y="929"/>
                  <a:pt x="1993" y="926"/>
                </a:cubicBezTo>
                <a:moveTo>
                  <a:pt x="2067" y="978"/>
                </a:moveTo>
                <a:cubicBezTo>
                  <a:pt x="2065" y="974"/>
                  <a:pt x="2064" y="960"/>
                  <a:pt x="2071" y="960"/>
                </a:cubicBezTo>
                <a:cubicBezTo>
                  <a:pt x="2071" y="963"/>
                  <a:pt x="2071" y="965"/>
                  <a:pt x="2071" y="967"/>
                </a:cubicBezTo>
                <a:cubicBezTo>
                  <a:pt x="2075" y="969"/>
                  <a:pt x="2073" y="975"/>
                  <a:pt x="2076" y="976"/>
                </a:cubicBezTo>
                <a:cubicBezTo>
                  <a:pt x="2084" y="978"/>
                  <a:pt x="2082" y="969"/>
                  <a:pt x="2082" y="966"/>
                </a:cubicBezTo>
                <a:cubicBezTo>
                  <a:pt x="2079" y="957"/>
                  <a:pt x="2076" y="948"/>
                  <a:pt x="2089" y="948"/>
                </a:cubicBezTo>
                <a:cubicBezTo>
                  <a:pt x="2090" y="943"/>
                  <a:pt x="2078" y="940"/>
                  <a:pt x="2075" y="941"/>
                </a:cubicBezTo>
                <a:cubicBezTo>
                  <a:pt x="2071" y="943"/>
                  <a:pt x="2075" y="948"/>
                  <a:pt x="2069" y="946"/>
                </a:cubicBezTo>
                <a:cubicBezTo>
                  <a:pt x="2067" y="945"/>
                  <a:pt x="2065" y="940"/>
                  <a:pt x="2065" y="938"/>
                </a:cubicBezTo>
                <a:cubicBezTo>
                  <a:pt x="2068" y="938"/>
                  <a:pt x="2071" y="938"/>
                  <a:pt x="2074" y="938"/>
                </a:cubicBezTo>
                <a:cubicBezTo>
                  <a:pt x="2074" y="938"/>
                  <a:pt x="2074" y="937"/>
                  <a:pt x="2074" y="937"/>
                </a:cubicBezTo>
                <a:cubicBezTo>
                  <a:pt x="2079" y="937"/>
                  <a:pt x="2089" y="938"/>
                  <a:pt x="2093" y="936"/>
                </a:cubicBezTo>
                <a:cubicBezTo>
                  <a:pt x="2095" y="935"/>
                  <a:pt x="2102" y="924"/>
                  <a:pt x="2100" y="922"/>
                </a:cubicBezTo>
                <a:cubicBezTo>
                  <a:pt x="2098" y="921"/>
                  <a:pt x="2090" y="929"/>
                  <a:pt x="2086" y="930"/>
                </a:cubicBezTo>
                <a:cubicBezTo>
                  <a:pt x="2079" y="930"/>
                  <a:pt x="2072" y="927"/>
                  <a:pt x="2065" y="931"/>
                </a:cubicBezTo>
                <a:cubicBezTo>
                  <a:pt x="2059" y="935"/>
                  <a:pt x="2061" y="941"/>
                  <a:pt x="2058" y="946"/>
                </a:cubicBezTo>
                <a:cubicBezTo>
                  <a:pt x="2057" y="949"/>
                  <a:pt x="2055" y="947"/>
                  <a:pt x="2054" y="952"/>
                </a:cubicBezTo>
                <a:cubicBezTo>
                  <a:pt x="2054" y="954"/>
                  <a:pt x="2054" y="960"/>
                  <a:pt x="2054" y="961"/>
                </a:cubicBezTo>
                <a:cubicBezTo>
                  <a:pt x="2055" y="964"/>
                  <a:pt x="2057" y="964"/>
                  <a:pt x="2059" y="967"/>
                </a:cubicBezTo>
                <a:cubicBezTo>
                  <a:pt x="2060" y="970"/>
                  <a:pt x="2059" y="973"/>
                  <a:pt x="2058" y="976"/>
                </a:cubicBezTo>
                <a:cubicBezTo>
                  <a:pt x="2058" y="978"/>
                  <a:pt x="2058" y="987"/>
                  <a:pt x="2065" y="986"/>
                </a:cubicBezTo>
                <a:cubicBezTo>
                  <a:pt x="2065" y="986"/>
                  <a:pt x="2066" y="985"/>
                  <a:pt x="2067" y="984"/>
                </a:cubicBezTo>
                <a:moveTo>
                  <a:pt x="1950" y="984"/>
                </a:moveTo>
                <a:cubicBezTo>
                  <a:pt x="1953" y="989"/>
                  <a:pt x="1957" y="990"/>
                  <a:pt x="1963" y="988"/>
                </a:cubicBezTo>
                <a:cubicBezTo>
                  <a:pt x="1962" y="982"/>
                  <a:pt x="1958" y="982"/>
                  <a:pt x="1959" y="975"/>
                </a:cubicBezTo>
                <a:cubicBezTo>
                  <a:pt x="1961" y="966"/>
                  <a:pt x="1962" y="967"/>
                  <a:pt x="1956" y="961"/>
                </a:cubicBezTo>
                <a:cubicBezTo>
                  <a:pt x="1952" y="957"/>
                  <a:pt x="1950" y="953"/>
                  <a:pt x="1948" y="948"/>
                </a:cubicBezTo>
                <a:cubicBezTo>
                  <a:pt x="1947" y="947"/>
                  <a:pt x="1947" y="945"/>
                  <a:pt x="1945" y="943"/>
                </a:cubicBezTo>
                <a:cubicBezTo>
                  <a:pt x="1944" y="941"/>
                  <a:pt x="1942" y="942"/>
                  <a:pt x="1940" y="940"/>
                </a:cubicBezTo>
                <a:cubicBezTo>
                  <a:pt x="1937" y="938"/>
                  <a:pt x="1936" y="933"/>
                  <a:pt x="1933" y="930"/>
                </a:cubicBezTo>
                <a:cubicBezTo>
                  <a:pt x="1931" y="928"/>
                  <a:pt x="1929" y="926"/>
                  <a:pt x="1927" y="924"/>
                </a:cubicBezTo>
                <a:cubicBezTo>
                  <a:pt x="1924" y="921"/>
                  <a:pt x="1923" y="917"/>
                  <a:pt x="1920" y="913"/>
                </a:cubicBezTo>
                <a:cubicBezTo>
                  <a:pt x="1916" y="909"/>
                  <a:pt x="1911" y="906"/>
                  <a:pt x="1908" y="902"/>
                </a:cubicBezTo>
                <a:cubicBezTo>
                  <a:pt x="1903" y="897"/>
                  <a:pt x="1904" y="895"/>
                  <a:pt x="1897" y="895"/>
                </a:cubicBezTo>
                <a:cubicBezTo>
                  <a:pt x="1893" y="895"/>
                  <a:pt x="1884" y="893"/>
                  <a:pt x="1884" y="899"/>
                </a:cubicBezTo>
                <a:cubicBezTo>
                  <a:pt x="1886" y="899"/>
                  <a:pt x="1889" y="899"/>
                  <a:pt x="1891" y="899"/>
                </a:cubicBezTo>
                <a:cubicBezTo>
                  <a:pt x="1890" y="906"/>
                  <a:pt x="1899" y="914"/>
                  <a:pt x="1904" y="918"/>
                </a:cubicBezTo>
                <a:cubicBezTo>
                  <a:pt x="1913" y="925"/>
                  <a:pt x="1909" y="935"/>
                  <a:pt x="1915" y="942"/>
                </a:cubicBezTo>
                <a:cubicBezTo>
                  <a:pt x="1917" y="946"/>
                  <a:pt x="1921" y="948"/>
                  <a:pt x="1922" y="952"/>
                </a:cubicBezTo>
                <a:cubicBezTo>
                  <a:pt x="1923" y="955"/>
                  <a:pt x="1921" y="958"/>
                  <a:pt x="1922" y="960"/>
                </a:cubicBezTo>
                <a:cubicBezTo>
                  <a:pt x="1924" y="963"/>
                  <a:pt x="1925" y="962"/>
                  <a:pt x="1927" y="963"/>
                </a:cubicBezTo>
                <a:cubicBezTo>
                  <a:pt x="1926" y="963"/>
                  <a:pt x="1930" y="968"/>
                  <a:pt x="1929" y="967"/>
                </a:cubicBezTo>
                <a:cubicBezTo>
                  <a:pt x="1930" y="968"/>
                  <a:pt x="1933" y="968"/>
                  <a:pt x="1934" y="969"/>
                </a:cubicBezTo>
                <a:cubicBezTo>
                  <a:pt x="1937" y="973"/>
                  <a:pt x="1940" y="977"/>
                  <a:pt x="1943" y="980"/>
                </a:cubicBezTo>
                <a:moveTo>
                  <a:pt x="2045" y="1013"/>
                </a:moveTo>
                <a:cubicBezTo>
                  <a:pt x="2045" y="1003"/>
                  <a:pt x="2027" y="1010"/>
                  <a:pt x="2022" y="1009"/>
                </a:cubicBezTo>
                <a:cubicBezTo>
                  <a:pt x="2023" y="1005"/>
                  <a:pt x="2024" y="1002"/>
                  <a:pt x="2019" y="1000"/>
                </a:cubicBezTo>
                <a:cubicBezTo>
                  <a:pt x="2017" y="999"/>
                  <a:pt x="2016" y="1002"/>
                  <a:pt x="2013" y="1001"/>
                </a:cubicBezTo>
                <a:cubicBezTo>
                  <a:pt x="2012" y="1001"/>
                  <a:pt x="2011" y="998"/>
                  <a:pt x="2010" y="997"/>
                </a:cubicBezTo>
                <a:cubicBezTo>
                  <a:pt x="2006" y="995"/>
                  <a:pt x="2006" y="992"/>
                  <a:pt x="1999" y="994"/>
                </a:cubicBezTo>
                <a:cubicBezTo>
                  <a:pt x="1998" y="994"/>
                  <a:pt x="1995" y="996"/>
                  <a:pt x="1995" y="996"/>
                </a:cubicBezTo>
                <a:cubicBezTo>
                  <a:pt x="1991" y="996"/>
                  <a:pt x="1987" y="992"/>
                  <a:pt x="1985" y="997"/>
                </a:cubicBezTo>
                <a:cubicBezTo>
                  <a:pt x="1981" y="995"/>
                  <a:pt x="1977" y="987"/>
                  <a:pt x="1973" y="987"/>
                </a:cubicBezTo>
                <a:cubicBezTo>
                  <a:pt x="1971" y="987"/>
                  <a:pt x="1965" y="990"/>
                  <a:pt x="1963" y="990"/>
                </a:cubicBezTo>
                <a:cubicBezTo>
                  <a:pt x="1960" y="991"/>
                  <a:pt x="1956" y="991"/>
                  <a:pt x="1958" y="995"/>
                </a:cubicBezTo>
                <a:cubicBezTo>
                  <a:pt x="1964" y="995"/>
                  <a:pt x="1967" y="1000"/>
                  <a:pt x="1973" y="1002"/>
                </a:cubicBezTo>
                <a:cubicBezTo>
                  <a:pt x="1978" y="1003"/>
                  <a:pt x="1983" y="1005"/>
                  <a:pt x="1988" y="1005"/>
                </a:cubicBezTo>
                <a:cubicBezTo>
                  <a:pt x="1990" y="1006"/>
                  <a:pt x="1993" y="1005"/>
                  <a:pt x="1996" y="1005"/>
                </a:cubicBezTo>
                <a:cubicBezTo>
                  <a:pt x="1998" y="1006"/>
                  <a:pt x="2001" y="1009"/>
                  <a:pt x="2004" y="1010"/>
                </a:cubicBezTo>
                <a:cubicBezTo>
                  <a:pt x="2007" y="1011"/>
                  <a:pt x="2011" y="1011"/>
                  <a:pt x="2015" y="1011"/>
                </a:cubicBezTo>
                <a:cubicBezTo>
                  <a:pt x="2023" y="1012"/>
                  <a:pt x="2033" y="1014"/>
                  <a:pt x="2041" y="1014"/>
                </a:cubicBezTo>
                <a:moveTo>
                  <a:pt x="2104" y="1019"/>
                </a:moveTo>
                <a:cubicBezTo>
                  <a:pt x="2109" y="1016"/>
                  <a:pt x="2115" y="1016"/>
                  <a:pt x="2114" y="1008"/>
                </a:cubicBezTo>
                <a:cubicBezTo>
                  <a:pt x="2107" y="1007"/>
                  <a:pt x="2087" y="1017"/>
                  <a:pt x="2092" y="1024"/>
                </a:cubicBezTo>
                <a:cubicBezTo>
                  <a:pt x="2098" y="1023"/>
                  <a:pt x="2100" y="1016"/>
                  <a:pt x="2105" y="1016"/>
                </a:cubicBezTo>
                <a:moveTo>
                  <a:pt x="2282" y="1014"/>
                </a:moveTo>
                <a:cubicBezTo>
                  <a:pt x="2277" y="1019"/>
                  <a:pt x="2265" y="1004"/>
                  <a:pt x="2263" y="999"/>
                </a:cubicBezTo>
                <a:cubicBezTo>
                  <a:pt x="2262" y="997"/>
                  <a:pt x="2263" y="993"/>
                  <a:pt x="2262" y="992"/>
                </a:cubicBezTo>
                <a:cubicBezTo>
                  <a:pt x="2260" y="989"/>
                  <a:pt x="2256" y="989"/>
                  <a:pt x="2254" y="987"/>
                </a:cubicBezTo>
                <a:cubicBezTo>
                  <a:pt x="2251" y="983"/>
                  <a:pt x="2252" y="978"/>
                  <a:pt x="2249" y="975"/>
                </a:cubicBezTo>
                <a:cubicBezTo>
                  <a:pt x="2244" y="970"/>
                  <a:pt x="2239" y="968"/>
                  <a:pt x="2233" y="963"/>
                </a:cubicBezTo>
                <a:cubicBezTo>
                  <a:pt x="2228" y="959"/>
                  <a:pt x="2219" y="953"/>
                  <a:pt x="2214" y="954"/>
                </a:cubicBezTo>
                <a:cubicBezTo>
                  <a:pt x="2197" y="958"/>
                  <a:pt x="2197" y="948"/>
                  <a:pt x="2189" y="950"/>
                </a:cubicBezTo>
                <a:cubicBezTo>
                  <a:pt x="2182" y="953"/>
                  <a:pt x="2183" y="961"/>
                  <a:pt x="2179" y="964"/>
                </a:cubicBezTo>
                <a:cubicBezTo>
                  <a:pt x="2175" y="966"/>
                  <a:pt x="2171" y="964"/>
                  <a:pt x="2168" y="961"/>
                </a:cubicBezTo>
                <a:cubicBezTo>
                  <a:pt x="2164" y="956"/>
                  <a:pt x="2166" y="954"/>
                  <a:pt x="2164" y="949"/>
                </a:cubicBezTo>
                <a:cubicBezTo>
                  <a:pt x="2162" y="944"/>
                  <a:pt x="2158" y="939"/>
                  <a:pt x="2154" y="940"/>
                </a:cubicBezTo>
                <a:cubicBezTo>
                  <a:pt x="2148" y="940"/>
                  <a:pt x="2144" y="945"/>
                  <a:pt x="2145" y="949"/>
                </a:cubicBezTo>
                <a:cubicBezTo>
                  <a:pt x="2147" y="953"/>
                  <a:pt x="2153" y="956"/>
                  <a:pt x="2158" y="956"/>
                </a:cubicBezTo>
                <a:cubicBezTo>
                  <a:pt x="2158" y="959"/>
                  <a:pt x="2148" y="966"/>
                  <a:pt x="2155" y="969"/>
                </a:cubicBezTo>
                <a:cubicBezTo>
                  <a:pt x="2156" y="970"/>
                  <a:pt x="2162" y="967"/>
                  <a:pt x="2165" y="967"/>
                </a:cubicBezTo>
                <a:cubicBezTo>
                  <a:pt x="2171" y="968"/>
                  <a:pt x="2176" y="972"/>
                  <a:pt x="2181" y="974"/>
                </a:cubicBezTo>
                <a:cubicBezTo>
                  <a:pt x="2191" y="978"/>
                  <a:pt x="2198" y="976"/>
                  <a:pt x="2198" y="988"/>
                </a:cubicBezTo>
                <a:cubicBezTo>
                  <a:pt x="2198" y="991"/>
                  <a:pt x="2199" y="997"/>
                  <a:pt x="2198" y="999"/>
                </a:cubicBezTo>
                <a:cubicBezTo>
                  <a:pt x="2196" y="1002"/>
                  <a:pt x="2193" y="1001"/>
                  <a:pt x="2193" y="1005"/>
                </a:cubicBezTo>
                <a:cubicBezTo>
                  <a:pt x="2198" y="1007"/>
                  <a:pt x="2201" y="1002"/>
                  <a:pt x="2206" y="1005"/>
                </a:cubicBezTo>
                <a:cubicBezTo>
                  <a:pt x="2214" y="1010"/>
                  <a:pt x="2214" y="1018"/>
                  <a:pt x="2225" y="1018"/>
                </a:cubicBezTo>
                <a:cubicBezTo>
                  <a:pt x="2226" y="1016"/>
                  <a:pt x="2228" y="1015"/>
                  <a:pt x="2230" y="1016"/>
                </a:cubicBezTo>
                <a:cubicBezTo>
                  <a:pt x="2231" y="1012"/>
                  <a:pt x="2229" y="1009"/>
                  <a:pt x="2227" y="1006"/>
                </a:cubicBezTo>
                <a:cubicBezTo>
                  <a:pt x="2230" y="1005"/>
                  <a:pt x="2234" y="1005"/>
                  <a:pt x="2236" y="1004"/>
                </a:cubicBezTo>
                <a:cubicBezTo>
                  <a:pt x="2239" y="1003"/>
                  <a:pt x="2239" y="1002"/>
                  <a:pt x="2243" y="1001"/>
                </a:cubicBezTo>
                <a:cubicBezTo>
                  <a:pt x="2246" y="1001"/>
                  <a:pt x="2249" y="1003"/>
                  <a:pt x="2253" y="1003"/>
                </a:cubicBezTo>
                <a:cubicBezTo>
                  <a:pt x="2255" y="1008"/>
                  <a:pt x="2252" y="1012"/>
                  <a:pt x="2256" y="1015"/>
                </a:cubicBezTo>
                <a:cubicBezTo>
                  <a:pt x="2259" y="1017"/>
                  <a:pt x="2265" y="1017"/>
                  <a:pt x="2269" y="1020"/>
                </a:cubicBezTo>
                <a:cubicBezTo>
                  <a:pt x="2273" y="1023"/>
                  <a:pt x="2272" y="1024"/>
                  <a:pt x="2278" y="1025"/>
                </a:cubicBezTo>
                <a:cubicBezTo>
                  <a:pt x="2281" y="1025"/>
                  <a:pt x="2285" y="1026"/>
                  <a:pt x="2286" y="1022"/>
                </a:cubicBezTo>
                <a:moveTo>
                  <a:pt x="2486" y="1086"/>
                </a:moveTo>
                <a:cubicBezTo>
                  <a:pt x="2488" y="1074"/>
                  <a:pt x="2475" y="1077"/>
                  <a:pt x="2477" y="1087"/>
                </a:cubicBezTo>
                <a:cubicBezTo>
                  <a:pt x="2478" y="1086"/>
                  <a:pt x="2481" y="1086"/>
                  <a:pt x="2483" y="1086"/>
                </a:cubicBezTo>
                <a:cubicBezTo>
                  <a:pt x="2483" y="1086"/>
                  <a:pt x="2483" y="1087"/>
                  <a:pt x="2483" y="1088"/>
                </a:cubicBezTo>
                <a:cubicBezTo>
                  <a:pt x="2484" y="1088"/>
                  <a:pt x="2485" y="1087"/>
                  <a:pt x="2485" y="1087"/>
                </a:cubicBezTo>
                <a:moveTo>
                  <a:pt x="2492" y="1077"/>
                </a:moveTo>
                <a:cubicBezTo>
                  <a:pt x="2493" y="1074"/>
                  <a:pt x="2497" y="1072"/>
                  <a:pt x="2496" y="1068"/>
                </a:cubicBezTo>
                <a:cubicBezTo>
                  <a:pt x="2489" y="1066"/>
                  <a:pt x="2482" y="1079"/>
                  <a:pt x="2491" y="1079"/>
                </a:cubicBezTo>
                <a:moveTo>
                  <a:pt x="2478" y="1280"/>
                </a:moveTo>
                <a:cubicBezTo>
                  <a:pt x="2478" y="1277"/>
                  <a:pt x="2480" y="1279"/>
                  <a:pt x="2482" y="1277"/>
                </a:cubicBezTo>
                <a:cubicBezTo>
                  <a:pt x="2485" y="1275"/>
                  <a:pt x="2491" y="1264"/>
                  <a:pt x="2486" y="1260"/>
                </a:cubicBezTo>
                <a:cubicBezTo>
                  <a:pt x="2483" y="1256"/>
                  <a:pt x="2483" y="1261"/>
                  <a:pt x="2480" y="1261"/>
                </a:cubicBezTo>
                <a:cubicBezTo>
                  <a:pt x="2476" y="1261"/>
                  <a:pt x="2477" y="1261"/>
                  <a:pt x="2474" y="1258"/>
                </a:cubicBezTo>
                <a:cubicBezTo>
                  <a:pt x="2470" y="1255"/>
                  <a:pt x="2470" y="1252"/>
                  <a:pt x="2466" y="1252"/>
                </a:cubicBezTo>
                <a:cubicBezTo>
                  <a:pt x="2464" y="1252"/>
                  <a:pt x="2464" y="1259"/>
                  <a:pt x="2460" y="1254"/>
                </a:cubicBezTo>
                <a:cubicBezTo>
                  <a:pt x="2459" y="1252"/>
                  <a:pt x="2461" y="1247"/>
                  <a:pt x="2460" y="1245"/>
                </a:cubicBezTo>
                <a:cubicBezTo>
                  <a:pt x="2460" y="1242"/>
                  <a:pt x="2458" y="1241"/>
                  <a:pt x="2456" y="1238"/>
                </a:cubicBezTo>
                <a:cubicBezTo>
                  <a:pt x="2454" y="1235"/>
                  <a:pt x="2441" y="1226"/>
                  <a:pt x="2445" y="1236"/>
                </a:cubicBezTo>
                <a:cubicBezTo>
                  <a:pt x="2446" y="1238"/>
                  <a:pt x="2450" y="1240"/>
                  <a:pt x="2451" y="1242"/>
                </a:cubicBezTo>
                <a:cubicBezTo>
                  <a:pt x="2452" y="1243"/>
                  <a:pt x="2455" y="1248"/>
                  <a:pt x="2455" y="1249"/>
                </a:cubicBezTo>
                <a:cubicBezTo>
                  <a:pt x="2457" y="1254"/>
                  <a:pt x="2460" y="1261"/>
                  <a:pt x="2458" y="1266"/>
                </a:cubicBezTo>
                <a:cubicBezTo>
                  <a:pt x="2457" y="1272"/>
                  <a:pt x="2453" y="1275"/>
                  <a:pt x="2454" y="1282"/>
                </a:cubicBezTo>
                <a:cubicBezTo>
                  <a:pt x="2458" y="1283"/>
                  <a:pt x="2461" y="1283"/>
                  <a:pt x="2463" y="1287"/>
                </a:cubicBezTo>
                <a:cubicBezTo>
                  <a:pt x="2465" y="1289"/>
                  <a:pt x="2464" y="1294"/>
                  <a:pt x="2466" y="1296"/>
                </a:cubicBezTo>
                <a:cubicBezTo>
                  <a:pt x="2469" y="1298"/>
                  <a:pt x="2474" y="1294"/>
                  <a:pt x="2475" y="1292"/>
                </a:cubicBezTo>
                <a:cubicBezTo>
                  <a:pt x="2477" y="1289"/>
                  <a:pt x="2476" y="1283"/>
                  <a:pt x="2478" y="1279"/>
                </a:cubicBezTo>
                <a:moveTo>
                  <a:pt x="2411" y="1351"/>
                </a:moveTo>
                <a:cubicBezTo>
                  <a:pt x="2409" y="1358"/>
                  <a:pt x="2417" y="1361"/>
                  <a:pt x="2416" y="1354"/>
                </a:cubicBezTo>
                <a:cubicBezTo>
                  <a:pt x="2433" y="1352"/>
                  <a:pt x="2431" y="1339"/>
                  <a:pt x="2440" y="1328"/>
                </a:cubicBezTo>
                <a:cubicBezTo>
                  <a:pt x="2445" y="1321"/>
                  <a:pt x="2465" y="1304"/>
                  <a:pt x="2455" y="1293"/>
                </a:cubicBezTo>
                <a:cubicBezTo>
                  <a:pt x="2454" y="1295"/>
                  <a:pt x="2452" y="1295"/>
                  <a:pt x="2451" y="1295"/>
                </a:cubicBezTo>
                <a:cubicBezTo>
                  <a:pt x="2450" y="1291"/>
                  <a:pt x="2450" y="1284"/>
                  <a:pt x="2444" y="1286"/>
                </a:cubicBezTo>
                <a:cubicBezTo>
                  <a:pt x="2442" y="1294"/>
                  <a:pt x="2439" y="1304"/>
                  <a:pt x="2435" y="1311"/>
                </a:cubicBezTo>
                <a:cubicBezTo>
                  <a:pt x="2430" y="1320"/>
                  <a:pt x="2425" y="1318"/>
                  <a:pt x="2417" y="1322"/>
                </a:cubicBezTo>
                <a:cubicBezTo>
                  <a:pt x="2412" y="1324"/>
                  <a:pt x="2409" y="1331"/>
                  <a:pt x="2407" y="1337"/>
                </a:cubicBezTo>
                <a:cubicBezTo>
                  <a:pt x="2404" y="1342"/>
                  <a:pt x="2404" y="1347"/>
                  <a:pt x="2410" y="1350"/>
                </a:cubicBezTo>
                <a:moveTo>
                  <a:pt x="2245" y="1293"/>
                </a:moveTo>
                <a:cubicBezTo>
                  <a:pt x="2243" y="1295"/>
                  <a:pt x="2243" y="1297"/>
                  <a:pt x="2243" y="1299"/>
                </a:cubicBezTo>
                <a:cubicBezTo>
                  <a:pt x="2249" y="1301"/>
                  <a:pt x="2248" y="1305"/>
                  <a:pt x="2249" y="1310"/>
                </a:cubicBezTo>
                <a:cubicBezTo>
                  <a:pt x="2250" y="1314"/>
                  <a:pt x="2253" y="1318"/>
                  <a:pt x="2253" y="1322"/>
                </a:cubicBezTo>
                <a:cubicBezTo>
                  <a:pt x="2255" y="1323"/>
                  <a:pt x="2259" y="1322"/>
                  <a:pt x="2261" y="1321"/>
                </a:cubicBezTo>
                <a:cubicBezTo>
                  <a:pt x="2264" y="1319"/>
                  <a:pt x="2263" y="1314"/>
                  <a:pt x="2266" y="1313"/>
                </a:cubicBezTo>
                <a:cubicBezTo>
                  <a:pt x="2271" y="1311"/>
                  <a:pt x="2270" y="1320"/>
                  <a:pt x="2272" y="1312"/>
                </a:cubicBezTo>
                <a:cubicBezTo>
                  <a:pt x="2273" y="1309"/>
                  <a:pt x="2272" y="1304"/>
                  <a:pt x="2272" y="1301"/>
                </a:cubicBezTo>
                <a:cubicBezTo>
                  <a:pt x="2271" y="1291"/>
                  <a:pt x="2269" y="1294"/>
                  <a:pt x="2261" y="1295"/>
                </a:cubicBezTo>
                <a:cubicBezTo>
                  <a:pt x="2254" y="1296"/>
                  <a:pt x="2250" y="1291"/>
                  <a:pt x="2245" y="1292"/>
                </a:cubicBezTo>
                <a:moveTo>
                  <a:pt x="2026" y="1118"/>
                </a:moveTo>
                <a:cubicBezTo>
                  <a:pt x="2028" y="1120"/>
                  <a:pt x="2041" y="1113"/>
                  <a:pt x="2044" y="1110"/>
                </a:cubicBezTo>
                <a:cubicBezTo>
                  <a:pt x="2043" y="1111"/>
                  <a:pt x="2043" y="1112"/>
                  <a:pt x="2043" y="1113"/>
                </a:cubicBezTo>
                <a:cubicBezTo>
                  <a:pt x="2046" y="1113"/>
                  <a:pt x="2050" y="1113"/>
                  <a:pt x="2053" y="1112"/>
                </a:cubicBezTo>
                <a:cubicBezTo>
                  <a:pt x="2055" y="1111"/>
                  <a:pt x="2056" y="1108"/>
                  <a:pt x="2058" y="1108"/>
                </a:cubicBezTo>
                <a:cubicBezTo>
                  <a:pt x="2059" y="1108"/>
                  <a:pt x="2061" y="1110"/>
                  <a:pt x="2061" y="1110"/>
                </a:cubicBezTo>
                <a:cubicBezTo>
                  <a:pt x="2065" y="1109"/>
                  <a:pt x="2071" y="1105"/>
                  <a:pt x="2073" y="1101"/>
                </a:cubicBezTo>
                <a:cubicBezTo>
                  <a:pt x="2076" y="1097"/>
                  <a:pt x="2074" y="1093"/>
                  <a:pt x="2080" y="1093"/>
                </a:cubicBezTo>
                <a:cubicBezTo>
                  <a:pt x="2081" y="1089"/>
                  <a:pt x="2080" y="1080"/>
                  <a:pt x="2085" y="1080"/>
                </a:cubicBezTo>
                <a:cubicBezTo>
                  <a:pt x="2087" y="1080"/>
                  <a:pt x="2087" y="1085"/>
                  <a:pt x="2090" y="1084"/>
                </a:cubicBezTo>
                <a:cubicBezTo>
                  <a:pt x="2091" y="1084"/>
                  <a:pt x="2093" y="1079"/>
                  <a:pt x="2093" y="1077"/>
                </a:cubicBezTo>
                <a:cubicBezTo>
                  <a:pt x="2094" y="1078"/>
                  <a:pt x="2096" y="1077"/>
                  <a:pt x="2097" y="1078"/>
                </a:cubicBezTo>
                <a:cubicBezTo>
                  <a:pt x="2096" y="1076"/>
                  <a:pt x="2095" y="1074"/>
                  <a:pt x="2095" y="1072"/>
                </a:cubicBezTo>
                <a:cubicBezTo>
                  <a:pt x="2096" y="1070"/>
                  <a:pt x="2099" y="1070"/>
                  <a:pt x="2099" y="1069"/>
                </a:cubicBezTo>
                <a:cubicBezTo>
                  <a:pt x="2101" y="1067"/>
                  <a:pt x="2100" y="1060"/>
                  <a:pt x="2105" y="1061"/>
                </a:cubicBezTo>
                <a:cubicBezTo>
                  <a:pt x="2105" y="1059"/>
                  <a:pt x="2106" y="1058"/>
                  <a:pt x="2106" y="1056"/>
                </a:cubicBezTo>
                <a:cubicBezTo>
                  <a:pt x="2116" y="1055"/>
                  <a:pt x="2119" y="1055"/>
                  <a:pt x="2120" y="1065"/>
                </a:cubicBezTo>
                <a:cubicBezTo>
                  <a:pt x="2122" y="1065"/>
                  <a:pt x="2130" y="1066"/>
                  <a:pt x="2132" y="1065"/>
                </a:cubicBezTo>
                <a:cubicBezTo>
                  <a:pt x="2134" y="1063"/>
                  <a:pt x="2134" y="1055"/>
                  <a:pt x="2135" y="1052"/>
                </a:cubicBezTo>
                <a:cubicBezTo>
                  <a:pt x="2136" y="1050"/>
                  <a:pt x="2137" y="1046"/>
                  <a:pt x="2139" y="1045"/>
                </a:cubicBezTo>
                <a:cubicBezTo>
                  <a:pt x="2142" y="1041"/>
                  <a:pt x="2142" y="1043"/>
                  <a:pt x="2145" y="1041"/>
                </a:cubicBezTo>
                <a:cubicBezTo>
                  <a:pt x="2151" y="1039"/>
                  <a:pt x="2150" y="1039"/>
                  <a:pt x="2147" y="1034"/>
                </a:cubicBezTo>
                <a:cubicBezTo>
                  <a:pt x="2156" y="1034"/>
                  <a:pt x="2162" y="1038"/>
                  <a:pt x="2171" y="1040"/>
                </a:cubicBezTo>
                <a:cubicBezTo>
                  <a:pt x="2175" y="1041"/>
                  <a:pt x="2186" y="1036"/>
                  <a:pt x="2187" y="1040"/>
                </a:cubicBezTo>
                <a:cubicBezTo>
                  <a:pt x="2181" y="1042"/>
                  <a:pt x="2181" y="1048"/>
                  <a:pt x="2179" y="1052"/>
                </a:cubicBezTo>
                <a:cubicBezTo>
                  <a:pt x="2177" y="1059"/>
                  <a:pt x="2173" y="1059"/>
                  <a:pt x="2178" y="1065"/>
                </a:cubicBezTo>
                <a:cubicBezTo>
                  <a:pt x="2182" y="1070"/>
                  <a:pt x="2187" y="1069"/>
                  <a:pt x="2192" y="1073"/>
                </a:cubicBezTo>
                <a:cubicBezTo>
                  <a:pt x="2194" y="1076"/>
                  <a:pt x="2196" y="1079"/>
                  <a:pt x="2199" y="1080"/>
                </a:cubicBezTo>
                <a:cubicBezTo>
                  <a:pt x="2199" y="1081"/>
                  <a:pt x="2203" y="1084"/>
                  <a:pt x="2204" y="1085"/>
                </a:cubicBezTo>
                <a:cubicBezTo>
                  <a:pt x="2222" y="1093"/>
                  <a:pt x="2218" y="1038"/>
                  <a:pt x="2225" y="1030"/>
                </a:cubicBezTo>
                <a:cubicBezTo>
                  <a:pt x="2226" y="1031"/>
                  <a:pt x="2228" y="1032"/>
                  <a:pt x="2229" y="1032"/>
                </a:cubicBezTo>
                <a:cubicBezTo>
                  <a:pt x="2231" y="1037"/>
                  <a:pt x="2233" y="1041"/>
                  <a:pt x="2233" y="1047"/>
                </a:cubicBezTo>
                <a:cubicBezTo>
                  <a:pt x="2234" y="1049"/>
                  <a:pt x="2234" y="1054"/>
                  <a:pt x="2235" y="1055"/>
                </a:cubicBezTo>
                <a:cubicBezTo>
                  <a:pt x="2240" y="1060"/>
                  <a:pt x="2246" y="1055"/>
                  <a:pt x="2247" y="1066"/>
                </a:cubicBezTo>
                <a:cubicBezTo>
                  <a:pt x="2247" y="1069"/>
                  <a:pt x="2246" y="1071"/>
                  <a:pt x="2247" y="1074"/>
                </a:cubicBezTo>
                <a:cubicBezTo>
                  <a:pt x="2247" y="1078"/>
                  <a:pt x="2248" y="1076"/>
                  <a:pt x="2250" y="1079"/>
                </a:cubicBezTo>
                <a:cubicBezTo>
                  <a:pt x="2254" y="1086"/>
                  <a:pt x="2250" y="1085"/>
                  <a:pt x="2251" y="1093"/>
                </a:cubicBezTo>
                <a:cubicBezTo>
                  <a:pt x="2255" y="1092"/>
                  <a:pt x="2255" y="1097"/>
                  <a:pt x="2254" y="1100"/>
                </a:cubicBezTo>
                <a:cubicBezTo>
                  <a:pt x="2259" y="1100"/>
                  <a:pt x="2262" y="1095"/>
                  <a:pt x="2267" y="1099"/>
                </a:cubicBezTo>
                <a:cubicBezTo>
                  <a:pt x="2271" y="1101"/>
                  <a:pt x="2274" y="1111"/>
                  <a:pt x="2276" y="1115"/>
                </a:cubicBezTo>
                <a:cubicBezTo>
                  <a:pt x="2276" y="1117"/>
                  <a:pt x="2277" y="1122"/>
                  <a:pt x="2278" y="1123"/>
                </a:cubicBezTo>
                <a:cubicBezTo>
                  <a:pt x="2280" y="1126"/>
                  <a:pt x="2281" y="1124"/>
                  <a:pt x="2284" y="1125"/>
                </a:cubicBezTo>
                <a:cubicBezTo>
                  <a:pt x="2291" y="1129"/>
                  <a:pt x="2290" y="1132"/>
                  <a:pt x="2292" y="1139"/>
                </a:cubicBezTo>
                <a:cubicBezTo>
                  <a:pt x="2293" y="1141"/>
                  <a:pt x="2296" y="1142"/>
                  <a:pt x="2297" y="1144"/>
                </a:cubicBezTo>
                <a:cubicBezTo>
                  <a:pt x="2298" y="1146"/>
                  <a:pt x="2297" y="1149"/>
                  <a:pt x="2299" y="1151"/>
                </a:cubicBezTo>
                <a:cubicBezTo>
                  <a:pt x="2301" y="1154"/>
                  <a:pt x="2303" y="1152"/>
                  <a:pt x="2305" y="1156"/>
                </a:cubicBezTo>
                <a:cubicBezTo>
                  <a:pt x="2306" y="1158"/>
                  <a:pt x="2304" y="1162"/>
                  <a:pt x="2305" y="1165"/>
                </a:cubicBezTo>
                <a:cubicBezTo>
                  <a:pt x="2306" y="1171"/>
                  <a:pt x="2309" y="1175"/>
                  <a:pt x="2309" y="1182"/>
                </a:cubicBezTo>
                <a:cubicBezTo>
                  <a:pt x="2308" y="1189"/>
                  <a:pt x="2304" y="1190"/>
                  <a:pt x="2303" y="1196"/>
                </a:cubicBezTo>
                <a:cubicBezTo>
                  <a:pt x="2301" y="1203"/>
                  <a:pt x="2299" y="1209"/>
                  <a:pt x="2297" y="1216"/>
                </a:cubicBezTo>
                <a:cubicBezTo>
                  <a:pt x="2296" y="1222"/>
                  <a:pt x="2291" y="1226"/>
                  <a:pt x="2288" y="1232"/>
                </a:cubicBezTo>
                <a:cubicBezTo>
                  <a:pt x="2287" y="1236"/>
                  <a:pt x="2288" y="1240"/>
                  <a:pt x="2286" y="1243"/>
                </a:cubicBezTo>
                <a:cubicBezTo>
                  <a:pt x="2285" y="1246"/>
                  <a:pt x="2281" y="1247"/>
                  <a:pt x="2281" y="1249"/>
                </a:cubicBezTo>
                <a:cubicBezTo>
                  <a:pt x="2279" y="1254"/>
                  <a:pt x="2285" y="1261"/>
                  <a:pt x="2280" y="1265"/>
                </a:cubicBezTo>
                <a:cubicBezTo>
                  <a:pt x="2277" y="1268"/>
                  <a:pt x="2270" y="1263"/>
                  <a:pt x="2265" y="1265"/>
                </a:cubicBezTo>
                <a:cubicBezTo>
                  <a:pt x="2262" y="1267"/>
                  <a:pt x="2257" y="1276"/>
                  <a:pt x="2254" y="1276"/>
                </a:cubicBezTo>
                <a:cubicBezTo>
                  <a:pt x="2247" y="1275"/>
                  <a:pt x="2252" y="1265"/>
                  <a:pt x="2245" y="1266"/>
                </a:cubicBezTo>
                <a:cubicBezTo>
                  <a:pt x="2241" y="1266"/>
                  <a:pt x="2238" y="1277"/>
                  <a:pt x="2234" y="1277"/>
                </a:cubicBezTo>
                <a:cubicBezTo>
                  <a:pt x="2230" y="1278"/>
                  <a:pt x="2228" y="1274"/>
                  <a:pt x="2226" y="1273"/>
                </a:cubicBezTo>
                <a:cubicBezTo>
                  <a:pt x="2224" y="1273"/>
                  <a:pt x="2223" y="1274"/>
                  <a:pt x="2222" y="1273"/>
                </a:cubicBezTo>
                <a:cubicBezTo>
                  <a:pt x="2220" y="1273"/>
                  <a:pt x="2219" y="1271"/>
                  <a:pt x="2218" y="1270"/>
                </a:cubicBezTo>
                <a:cubicBezTo>
                  <a:pt x="2213" y="1269"/>
                  <a:pt x="2205" y="1267"/>
                  <a:pt x="2212" y="1262"/>
                </a:cubicBezTo>
                <a:cubicBezTo>
                  <a:pt x="2204" y="1253"/>
                  <a:pt x="2212" y="1253"/>
                  <a:pt x="2212" y="1245"/>
                </a:cubicBezTo>
                <a:cubicBezTo>
                  <a:pt x="2212" y="1234"/>
                  <a:pt x="2203" y="1246"/>
                  <a:pt x="2198" y="1246"/>
                </a:cubicBezTo>
                <a:cubicBezTo>
                  <a:pt x="2198" y="1242"/>
                  <a:pt x="2200" y="1239"/>
                  <a:pt x="2198" y="1235"/>
                </a:cubicBezTo>
                <a:cubicBezTo>
                  <a:pt x="2196" y="1238"/>
                  <a:pt x="2193" y="1244"/>
                  <a:pt x="2191" y="1239"/>
                </a:cubicBezTo>
                <a:cubicBezTo>
                  <a:pt x="2189" y="1235"/>
                  <a:pt x="2196" y="1229"/>
                  <a:pt x="2196" y="1226"/>
                </a:cubicBezTo>
                <a:cubicBezTo>
                  <a:pt x="2198" y="1213"/>
                  <a:pt x="2186" y="1232"/>
                  <a:pt x="2182" y="1233"/>
                </a:cubicBezTo>
                <a:cubicBezTo>
                  <a:pt x="2184" y="1235"/>
                  <a:pt x="2185" y="1240"/>
                  <a:pt x="2181" y="1241"/>
                </a:cubicBezTo>
                <a:cubicBezTo>
                  <a:pt x="2175" y="1243"/>
                  <a:pt x="2176" y="1236"/>
                  <a:pt x="2175" y="1233"/>
                </a:cubicBezTo>
                <a:cubicBezTo>
                  <a:pt x="2172" y="1226"/>
                  <a:pt x="2164" y="1223"/>
                  <a:pt x="2165" y="1214"/>
                </a:cubicBezTo>
                <a:cubicBezTo>
                  <a:pt x="2161" y="1215"/>
                  <a:pt x="2160" y="1212"/>
                  <a:pt x="2157" y="1212"/>
                </a:cubicBezTo>
                <a:cubicBezTo>
                  <a:pt x="2155" y="1211"/>
                  <a:pt x="2153" y="1212"/>
                  <a:pt x="2150" y="1211"/>
                </a:cubicBezTo>
                <a:cubicBezTo>
                  <a:pt x="2148" y="1211"/>
                  <a:pt x="2148" y="1208"/>
                  <a:pt x="2145" y="1207"/>
                </a:cubicBezTo>
                <a:cubicBezTo>
                  <a:pt x="2144" y="1207"/>
                  <a:pt x="2141" y="1210"/>
                  <a:pt x="2140" y="1210"/>
                </a:cubicBezTo>
                <a:cubicBezTo>
                  <a:pt x="2133" y="1211"/>
                  <a:pt x="2130" y="1208"/>
                  <a:pt x="2125" y="1213"/>
                </a:cubicBezTo>
                <a:cubicBezTo>
                  <a:pt x="2121" y="1216"/>
                  <a:pt x="2120" y="1220"/>
                  <a:pt x="2114" y="1219"/>
                </a:cubicBezTo>
                <a:cubicBezTo>
                  <a:pt x="2114" y="1219"/>
                  <a:pt x="2114" y="1218"/>
                  <a:pt x="2114" y="1218"/>
                </a:cubicBezTo>
                <a:cubicBezTo>
                  <a:pt x="2108" y="1218"/>
                  <a:pt x="2105" y="1213"/>
                  <a:pt x="2103" y="1222"/>
                </a:cubicBezTo>
                <a:cubicBezTo>
                  <a:pt x="2094" y="1221"/>
                  <a:pt x="2098" y="1225"/>
                  <a:pt x="2094" y="1229"/>
                </a:cubicBezTo>
                <a:cubicBezTo>
                  <a:pt x="2091" y="1233"/>
                  <a:pt x="2086" y="1231"/>
                  <a:pt x="2081" y="1231"/>
                </a:cubicBezTo>
                <a:cubicBezTo>
                  <a:pt x="2078" y="1232"/>
                  <a:pt x="2076" y="1232"/>
                  <a:pt x="2073" y="1233"/>
                </a:cubicBezTo>
                <a:cubicBezTo>
                  <a:pt x="2071" y="1234"/>
                  <a:pt x="2067" y="1235"/>
                  <a:pt x="2064" y="1236"/>
                </a:cubicBezTo>
                <a:cubicBezTo>
                  <a:pt x="2058" y="1237"/>
                  <a:pt x="2052" y="1244"/>
                  <a:pt x="2048" y="1244"/>
                </a:cubicBezTo>
                <a:cubicBezTo>
                  <a:pt x="2044" y="1244"/>
                  <a:pt x="2045" y="1241"/>
                  <a:pt x="2042" y="1240"/>
                </a:cubicBezTo>
                <a:cubicBezTo>
                  <a:pt x="2042" y="1240"/>
                  <a:pt x="2039" y="1240"/>
                  <a:pt x="2039" y="1239"/>
                </a:cubicBezTo>
                <a:cubicBezTo>
                  <a:pt x="2038" y="1239"/>
                  <a:pt x="2036" y="1237"/>
                  <a:pt x="2036" y="1237"/>
                </a:cubicBezTo>
                <a:cubicBezTo>
                  <a:pt x="2033" y="1235"/>
                  <a:pt x="2031" y="1233"/>
                  <a:pt x="2032" y="1230"/>
                </a:cubicBezTo>
                <a:cubicBezTo>
                  <a:pt x="2032" y="1229"/>
                  <a:pt x="2035" y="1229"/>
                  <a:pt x="2035" y="1228"/>
                </a:cubicBezTo>
                <a:cubicBezTo>
                  <a:pt x="2035" y="1227"/>
                  <a:pt x="2034" y="1225"/>
                  <a:pt x="2035" y="1224"/>
                </a:cubicBezTo>
                <a:cubicBezTo>
                  <a:pt x="2036" y="1219"/>
                  <a:pt x="2038" y="1215"/>
                  <a:pt x="2036" y="1209"/>
                </a:cubicBezTo>
                <a:cubicBezTo>
                  <a:pt x="2034" y="1204"/>
                  <a:pt x="2031" y="1200"/>
                  <a:pt x="2028" y="1194"/>
                </a:cubicBezTo>
                <a:cubicBezTo>
                  <a:pt x="2027" y="1191"/>
                  <a:pt x="2027" y="1189"/>
                  <a:pt x="2026" y="1186"/>
                </a:cubicBezTo>
                <a:cubicBezTo>
                  <a:pt x="2026" y="1184"/>
                  <a:pt x="2026" y="1183"/>
                  <a:pt x="2025" y="1181"/>
                </a:cubicBezTo>
                <a:cubicBezTo>
                  <a:pt x="2025" y="1180"/>
                  <a:pt x="2023" y="1180"/>
                  <a:pt x="2022" y="1179"/>
                </a:cubicBezTo>
                <a:cubicBezTo>
                  <a:pt x="2021" y="1177"/>
                  <a:pt x="2022" y="1174"/>
                  <a:pt x="2021" y="1171"/>
                </a:cubicBezTo>
                <a:cubicBezTo>
                  <a:pt x="2019" y="1168"/>
                  <a:pt x="2016" y="1168"/>
                  <a:pt x="2017" y="1164"/>
                </a:cubicBezTo>
                <a:cubicBezTo>
                  <a:pt x="2017" y="1164"/>
                  <a:pt x="2018" y="1164"/>
                  <a:pt x="2018" y="1164"/>
                </a:cubicBezTo>
                <a:cubicBezTo>
                  <a:pt x="2018" y="1161"/>
                  <a:pt x="2017" y="1159"/>
                  <a:pt x="2017" y="1156"/>
                </a:cubicBezTo>
                <a:cubicBezTo>
                  <a:pt x="2019" y="1158"/>
                  <a:pt x="2021" y="1160"/>
                  <a:pt x="2023" y="1161"/>
                </a:cubicBezTo>
                <a:cubicBezTo>
                  <a:pt x="2024" y="1157"/>
                  <a:pt x="2021" y="1154"/>
                  <a:pt x="2020" y="1151"/>
                </a:cubicBezTo>
                <a:cubicBezTo>
                  <a:pt x="2017" y="1146"/>
                  <a:pt x="2018" y="1145"/>
                  <a:pt x="2019" y="1141"/>
                </a:cubicBezTo>
                <a:cubicBezTo>
                  <a:pt x="2020" y="1140"/>
                  <a:pt x="2022" y="1140"/>
                  <a:pt x="2022" y="1137"/>
                </a:cubicBezTo>
                <a:cubicBezTo>
                  <a:pt x="2022" y="1136"/>
                  <a:pt x="2020" y="1135"/>
                  <a:pt x="2020" y="1133"/>
                </a:cubicBezTo>
                <a:cubicBezTo>
                  <a:pt x="2019" y="1130"/>
                  <a:pt x="2020" y="1128"/>
                  <a:pt x="2020" y="1124"/>
                </a:cubicBezTo>
                <a:cubicBezTo>
                  <a:pt x="2023" y="1124"/>
                  <a:pt x="2023" y="1127"/>
                  <a:pt x="2024" y="1129"/>
                </a:cubicBezTo>
                <a:lnTo>
                  <a:pt x="2026" y="1118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pic>
        <p:nvPicPr>
          <p:cNvPr id="6" name="5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Slide </a:t>
            </a:r>
            <a:fld id="{48886605-6755-4EAC-91AA-AC84B4372871}" type="slidenum">
              <a:rPr lang="en-AU"/>
              <a:pPr/>
              <a:t>‹Nº›</a:t>
            </a:fld>
            <a:endParaRPr lang="en-AU"/>
          </a:p>
        </p:txBody>
      </p:sp>
      <p:pic>
        <p:nvPicPr>
          <p:cNvPr id="6" name="5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87363" y="1252538"/>
            <a:ext cx="7378700" cy="47910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Slide </a:t>
            </a:r>
            <a:fld id="{29AB97A7-DEF1-43DA-BE7F-DE8F1F8EA9F2}" type="slidenum">
              <a:rPr lang="en-AU"/>
              <a:pPr>
                <a:defRPr/>
              </a:pPr>
              <a:t>‹Nº›</a:t>
            </a:fld>
            <a:endParaRPr lang="en-AU"/>
          </a:p>
        </p:txBody>
      </p:sp>
      <p:pic>
        <p:nvPicPr>
          <p:cNvPr id="6" name="5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94263" y="3468688"/>
            <a:ext cx="3743325" cy="2603500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94263" y="1252538"/>
            <a:ext cx="3743325" cy="2090737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Click icon to add picture</a:t>
            </a:r>
          </a:p>
          <a:p>
            <a:r>
              <a:rPr lang="en-US" dirty="0" smtClean="0"/>
              <a:t>Select picture and delete to remove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60700"/>
            <a:ext cx="429763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defRPr/>
            </a:lvl4pPr>
            <a:lvl5pPr marL="622300" indent="-182563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9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94263" y="1252538"/>
            <a:ext cx="3743325" cy="47688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Click icon to add picture</a:t>
            </a:r>
          </a:p>
          <a:p>
            <a:r>
              <a:rPr lang="en-US" dirty="0" smtClean="0"/>
              <a:t>Select picture and delete to remove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60700"/>
            <a:ext cx="429763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tabLst/>
              <a:defRPr/>
            </a:lvl4pPr>
            <a:lvl5pPr marL="619125" indent="-179388" defTabSz="812800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6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94263" y="3468688"/>
            <a:ext cx="3743325" cy="2603500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94263" y="1252538"/>
            <a:ext cx="3743325" cy="2090737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Click icon to add picture</a:t>
            </a:r>
          </a:p>
          <a:p>
            <a:r>
              <a:rPr lang="en-US" dirty="0" smtClean="0"/>
              <a:t>Select picture and delete to remove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60700"/>
            <a:ext cx="429763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defRPr/>
            </a:lvl4pPr>
            <a:lvl5pPr marL="622300" indent="-182563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9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94263" y="1252538"/>
            <a:ext cx="3743325" cy="47688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Click icon to add picture</a:t>
            </a:r>
          </a:p>
          <a:p>
            <a:r>
              <a:rPr lang="en-US" dirty="0" smtClean="0"/>
              <a:t>Select picture and delete to remove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60700"/>
            <a:ext cx="429763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tabLst/>
              <a:defRPr/>
            </a:lvl4pPr>
            <a:lvl5pPr marL="619125" indent="-179388" defTabSz="812800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6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3238" y="3916363"/>
            <a:ext cx="6324600" cy="1708150"/>
          </a:xfrm>
        </p:spPr>
        <p:txBody>
          <a:bodyPr anchor="t" anchorCtr="0"/>
          <a:lstStyle>
            <a:lvl1pPr algn="l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lang="en-AU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Presentation Title</a:t>
            </a:r>
            <a:endParaRPr lang="en-AU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8000" y="5713413"/>
            <a:ext cx="6330950" cy="655637"/>
          </a:xfrm>
        </p:spPr>
        <p:txBody>
          <a:bodyPr/>
          <a:lstStyle>
            <a:lvl1pPr marL="0" indent="0">
              <a:lnSpc>
                <a:spcPct val="85000"/>
              </a:lnSpc>
              <a:buFont typeface="Wingdings" pitchFamily="2" charset="2"/>
              <a:buNone/>
              <a:defRPr b="1"/>
            </a:lvl1pPr>
          </a:lstStyle>
          <a:p>
            <a:r>
              <a:rPr lang="en-AU" dirty="0" smtClean="0"/>
              <a:t>Name</a:t>
            </a:r>
            <a:br>
              <a:rPr lang="en-AU" dirty="0" smtClean="0"/>
            </a:br>
            <a:r>
              <a:rPr lang="en-AU" dirty="0" smtClean="0"/>
              <a:t>Position, Department</a:t>
            </a:r>
            <a:br>
              <a:rPr lang="en-AU" dirty="0" smtClean="0"/>
            </a:br>
            <a:r>
              <a:rPr lang="en-AU" dirty="0" smtClean="0"/>
              <a:t>Month Date, Year</a:t>
            </a:r>
            <a:endParaRPr lang="en-AU" dirty="0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gray">
          <a:xfrm>
            <a:off x="109538" y="3767138"/>
            <a:ext cx="8924925" cy="42862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AU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0" y="6430963"/>
            <a:ext cx="9144000" cy="427037"/>
            <a:chOff x="0" y="4051"/>
            <a:chExt cx="5760" cy="269"/>
          </a:xfrm>
          <a:solidFill>
            <a:srgbClr val="00B0F0"/>
          </a:solidFill>
        </p:grpSpPr>
        <p:sp>
          <p:nvSpPr>
            <p:cNvPr id="19476" name="Rectangle 20"/>
            <p:cNvSpPr>
              <a:spLocks noChangeArrowheads="1"/>
            </p:cNvSpPr>
            <p:nvPr userDrawn="1"/>
          </p:nvSpPr>
          <p:spPr bwMode="auto">
            <a:xfrm>
              <a:off x="0" y="4051"/>
              <a:ext cx="5760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>
                <a:solidFill>
                  <a:srgbClr val="0070C0"/>
                </a:solidFill>
              </a:endParaRPr>
            </a:p>
          </p:txBody>
        </p:sp>
        <p:sp>
          <p:nvSpPr>
            <p:cNvPr id="19477" name="Rectangle 21"/>
            <p:cNvSpPr>
              <a:spLocks noChangeArrowheads="1"/>
            </p:cNvSpPr>
            <p:nvPr userDrawn="1"/>
          </p:nvSpPr>
          <p:spPr bwMode="hidden">
            <a:xfrm>
              <a:off x="0" y="4051"/>
              <a:ext cx="5760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>
                <a:solidFill>
                  <a:srgbClr val="0070C0"/>
                </a:solidFill>
              </a:endParaRPr>
            </a:p>
          </p:txBody>
        </p:sp>
      </p:grpSp>
      <p:sp>
        <p:nvSpPr>
          <p:cNvPr id="10" name="Freeform 4"/>
          <p:cNvSpPr>
            <a:spLocks noEditPoints="1"/>
          </p:cNvSpPr>
          <p:nvPr userDrawn="1"/>
        </p:nvSpPr>
        <p:spPr bwMode="gray">
          <a:xfrm>
            <a:off x="1563688" y="409575"/>
            <a:ext cx="6019800" cy="3286125"/>
          </a:xfrm>
          <a:custGeom>
            <a:avLst/>
            <a:gdLst/>
            <a:ahLst/>
            <a:cxnLst>
              <a:cxn ang="0">
                <a:pos x="409" y="112"/>
              </a:cxn>
              <a:cxn ang="0">
                <a:pos x="504" y="168"/>
              </a:cxn>
              <a:cxn ang="0">
                <a:pos x="569" y="120"/>
              </a:cxn>
              <a:cxn ang="0">
                <a:pos x="608" y="125"/>
              </a:cxn>
              <a:cxn ang="0">
                <a:pos x="549" y="47"/>
              </a:cxn>
              <a:cxn ang="0">
                <a:pos x="817" y="302"/>
              </a:cxn>
              <a:cxn ang="0">
                <a:pos x="1017" y="191"/>
              </a:cxn>
              <a:cxn ang="0">
                <a:pos x="1040" y="40"/>
              </a:cxn>
              <a:cxn ang="0">
                <a:pos x="828" y="49"/>
              </a:cxn>
              <a:cxn ang="0">
                <a:pos x="1026" y="307"/>
              </a:cxn>
              <a:cxn ang="0">
                <a:pos x="629" y="765"/>
              </a:cxn>
              <a:cxn ang="0">
                <a:pos x="703" y="1114"/>
              </a:cxn>
              <a:cxn ang="0">
                <a:pos x="745" y="1316"/>
              </a:cxn>
              <a:cxn ang="0">
                <a:pos x="840" y="947"/>
              </a:cxn>
              <a:cxn ang="0">
                <a:pos x="587" y="701"/>
              </a:cxn>
              <a:cxn ang="0">
                <a:pos x="781" y="510"/>
              </a:cxn>
              <a:cxn ang="0">
                <a:pos x="629" y="457"/>
              </a:cxn>
              <a:cxn ang="0">
                <a:pos x="664" y="253"/>
              </a:cxn>
              <a:cxn ang="0">
                <a:pos x="633" y="193"/>
              </a:cxn>
              <a:cxn ang="0">
                <a:pos x="483" y="262"/>
              </a:cxn>
              <a:cxn ang="0">
                <a:pos x="368" y="226"/>
              </a:cxn>
              <a:cxn ang="0">
                <a:pos x="50" y="250"/>
              </a:cxn>
              <a:cxn ang="0">
                <a:pos x="136" y="381"/>
              </a:cxn>
              <a:cxn ang="0">
                <a:pos x="411" y="731"/>
              </a:cxn>
              <a:cxn ang="0">
                <a:pos x="1856" y="62"/>
              </a:cxn>
              <a:cxn ang="0">
                <a:pos x="1643" y="153"/>
              </a:cxn>
              <a:cxn ang="0">
                <a:pos x="1358" y="93"/>
              </a:cxn>
              <a:cxn ang="0">
                <a:pos x="1155" y="402"/>
              </a:cxn>
              <a:cxn ang="0">
                <a:pos x="2177" y="618"/>
              </a:cxn>
              <a:cxn ang="0">
                <a:pos x="2077" y="879"/>
              </a:cxn>
              <a:cxn ang="0">
                <a:pos x="1563" y="1073"/>
              </a:cxn>
              <a:cxn ang="0">
                <a:pos x="1409" y="248"/>
              </a:cxn>
              <a:cxn ang="0">
                <a:pos x="1315" y="351"/>
              </a:cxn>
              <a:cxn ang="0">
                <a:pos x="1232" y="482"/>
              </a:cxn>
              <a:cxn ang="0">
                <a:pos x="1218" y="573"/>
              </a:cxn>
              <a:cxn ang="0">
                <a:pos x="1393" y="594"/>
              </a:cxn>
              <a:cxn ang="0">
                <a:pos x="1403" y="631"/>
              </a:cxn>
              <a:cxn ang="0">
                <a:pos x="1164" y="645"/>
              </a:cxn>
              <a:cxn ang="0">
                <a:pos x="1259" y="928"/>
              </a:cxn>
              <a:cxn ang="0">
                <a:pos x="1454" y="1124"/>
              </a:cxn>
              <a:cxn ang="0">
                <a:pos x="1474" y="799"/>
              </a:cxn>
              <a:cxn ang="0">
                <a:pos x="1627" y="754"/>
              </a:cxn>
              <a:cxn ang="0">
                <a:pos x="1741" y="849"/>
              </a:cxn>
              <a:cxn ang="0">
                <a:pos x="1903" y="850"/>
              </a:cxn>
              <a:cxn ang="0">
                <a:pos x="1978" y="848"/>
              </a:cxn>
              <a:cxn ang="0">
                <a:pos x="2071" y="689"/>
              </a:cxn>
              <a:cxn ang="0">
                <a:pos x="2098" y="601"/>
              </a:cxn>
              <a:cxn ang="0">
                <a:pos x="2203" y="478"/>
              </a:cxn>
              <a:cxn ang="0">
                <a:pos x="2190" y="409"/>
              </a:cxn>
              <a:cxn ang="0">
                <a:pos x="2319" y="394"/>
              </a:cxn>
              <a:cxn ang="0">
                <a:pos x="2434" y="346"/>
              </a:cxn>
              <a:cxn ang="0">
                <a:pos x="2468" y="240"/>
              </a:cxn>
              <a:cxn ang="0">
                <a:pos x="2227" y="189"/>
              </a:cxn>
              <a:cxn ang="0">
                <a:pos x="1988" y="167"/>
              </a:cxn>
              <a:cxn ang="0">
                <a:pos x="1774" y="182"/>
              </a:cxn>
              <a:cxn ang="0">
                <a:pos x="1629" y="260"/>
              </a:cxn>
              <a:cxn ang="0">
                <a:pos x="2055" y="892"/>
              </a:cxn>
              <a:cxn ang="0">
                <a:pos x="1959" y="975"/>
              </a:cxn>
              <a:cxn ang="0">
                <a:pos x="2114" y="1008"/>
              </a:cxn>
              <a:cxn ang="0">
                <a:pos x="2485" y="1087"/>
              </a:cxn>
              <a:cxn ang="0">
                <a:pos x="2272" y="1312"/>
              </a:cxn>
              <a:cxn ang="0">
                <a:pos x="2247" y="1074"/>
              </a:cxn>
              <a:cxn ang="0">
                <a:pos x="2150" y="1211"/>
              </a:cxn>
            </a:cxnLst>
            <a:rect l="0" t="0" r="r" b="b"/>
            <a:pathLst>
              <a:path w="2554" h="1470">
                <a:moveTo>
                  <a:pt x="497" y="109"/>
                </a:moveTo>
                <a:cubicBezTo>
                  <a:pt x="495" y="107"/>
                  <a:pt x="493" y="106"/>
                  <a:pt x="491" y="106"/>
                </a:cubicBezTo>
                <a:cubicBezTo>
                  <a:pt x="490" y="118"/>
                  <a:pt x="491" y="119"/>
                  <a:pt x="503" y="119"/>
                </a:cubicBezTo>
                <a:cubicBezTo>
                  <a:pt x="503" y="122"/>
                  <a:pt x="504" y="124"/>
                  <a:pt x="504" y="126"/>
                </a:cubicBezTo>
                <a:cubicBezTo>
                  <a:pt x="509" y="126"/>
                  <a:pt x="514" y="131"/>
                  <a:pt x="518" y="129"/>
                </a:cubicBezTo>
                <a:cubicBezTo>
                  <a:pt x="526" y="125"/>
                  <a:pt x="515" y="123"/>
                  <a:pt x="513" y="123"/>
                </a:cubicBezTo>
                <a:cubicBezTo>
                  <a:pt x="507" y="118"/>
                  <a:pt x="514" y="120"/>
                  <a:pt x="512" y="114"/>
                </a:cubicBezTo>
                <a:cubicBezTo>
                  <a:pt x="509" y="110"/>
                  <a:pt x="502" y="110"/>
                  <a:pt x="499" y="109"/>
                </a:cubicBezTo>
                <a:moveTo>
                  <a:pt x="474" y="123"/>
                </a:moveTo>
                <a:cubicBezTo>
                  <a:pt x="475" y="125"/>
                  <a:pt x="479" y="128"/>
                  <a:pt x="481" y="126"/>
                </a:cubicBezTo>
                <a:cubicBezTo>
                  <a:pt x="485" y="124"/>
                  <a:pt x="480" y="122"/>
                  <a:pt x="480" y="121"/>
                </a:cubicBezTo>
                <a:cubicBezTo>
                  <a:pt x="480" y="120"/>
                  <a:pt x="478" y="113"/>
                  <a:pt x="478" y="113"/>
                </a:cubicBezTo>
                <a:cubicBezTo>
                  <a:pt x="477" y="110"/>
                  <a:pt x="477" y="110"/>
                  <a:pt x="476" y="108"/>
                </a:cubicBezTo>
                <a:cubicBezTo>
                  <a:pt x="474" y="106"/>
                  <a:pt x="467" y="99"/>
                  <a:pt x="463" y="100"/>
                </a:cubicBezTo>
                <a:cubicBezTo>
                  <a:pt x="459" y="100"/>
                  <a:pt x="457" y="107"/>
                  <a:pt x="451" y="105"/>
                </a:cubicBezTo>
                <a:cubicBezTo>
                  <a:pt x="447" y="103"/>
                  <a:pt x="444" y="93"/>
                  <a:pt x="438" y="98"/>
                </a:cubicBezTo>
                <a:cubicBezTo>
                  <a:pt x="434" y="102"/>
                  <a:pt x="440" y="107"/>
                  <a:pt x="443" y="108"/>
                </a:cubicBezTo>
                <a:cubicBezTo>
                  <a:pt x="448" y="111"/>
                  <a:pt x="453" y="111"/>
                  <a:pt x="458" y="114"/>
                </a:cubicBezTo>
                <a:cubicBezTo>
                  <a:pt x="461" y="116"/>
                  <a:pt x="459" y="117"/>
                  <a:pt x="464" y="117"/>
                </a:cubicBezTo>
                <a:cubicBezTo>
                  <a:pt x="466" y="118"/>
                  <a:pt x="469" y="116"/>
                  <a:pt x="470" y="116"/>
                </a:cubicBezTo>
                <a:moveTo>
                  <a:pt x="478" y="139"/>
                </a:moveTo>
                <a:cubicBezTo>
                  <a:pt x="479" y="145"/>
                  <a:pt x="472" y="149"/>
                  <a:pt x="467" y="146"/>
                </a:cubicBezTo>
                <a:cubicBezTo>
                  <a:pt x="466" y="149"/>
                  <a:pt x="465" y="152"/>
                  <a:pt x="464" y="155"/>
                </a:cubicBezTo>
                <a:cubicBezTo>
                  <a:pt x="462" y="155"/>
                  <a:pt x="441" y="137"/>
                  <a:pt x="444" y="151"/>
                </a:cubicBezTo>
                <a:cubicBezTo>
                  <a:pt x="450" y="151"/>
                  <a:pt x="450" y="155"/>
                  <a:pt x="453" y="158"/>
                </a:cubicBezTo>
                <a:cubicBezTo>
                  <a:pt x="459" y="162"/>
                  <a:pt x="461" y="159"/>
                  <a:pt x="467" y="160"/>
                </a:cubicBezTo>
                <a:cubicBezTo>
                  <a:pt x="473" y="161"/>
                  <a:pt x="471" y="163"/>
                  <a:pt x="475" y="166"/>
                </a:cubicBezTo>
                <a:cubicBezTo>
                  <a:pt x="480" y="168"/>
                  <a:pt x="488" y="168"/>
                  <a:pt x="493" y="168"/>
                </a:cubicBezTo>
                <a:cubicBezTo>
                  <a:pt x="494" y="164"/>
                  <a:pt x="494" y="148"/>
                  <a:pt x="491" y="145"/>
                </a:cubicBezTo>
                <a:cubicBezTo>
                  <a:pt x="489" y="141"/>
                  <a:pt x="477" y="139"/>
                  <a:pt x="475" y="145"/>
                </a:cubicBezTo>
                <a:moveTo>
                  <a:pt x="404" y="111"/>
                </a:moveTo>
                <a:cubicBezTo>
                  <a:pt x="401" y="111"/>
                  <a:pt x="391" y="108"/>
                  <a:pt x="393" y="115"/>
                </a:cubicBezTo>
                <a:cubicBezTo>
                  <a:pt x="394" y="119"/>
                  <a:pt x="402" y="116"/>
                  <a:pt x="402" y="124"/>
                </a:cubicBezTo>
                <a:cubicBezTo>
                  <a:pt x="396" y="124"/>
                  <a:pt x="391" y="125"/>
                  <a:pt x="391" y="131"/>
                </a:cubicBezTo>
                <a:cubicBezTo>
                  <a:pt x="397" y="132"/>
                  <a:pt x="407" y="134"/>
                  <a:pt x="411" y="128"/>
                </a:cubicBezTo>
                <a:cubicBezTo>
                  <a:pt x="412" y="126"/>
                  <a:pt x="411" y="122"/>
                  <a:pt x="412" y="120"/>
                </a:cubicBezTo>
                <a:cubicBezTo>
                  <a:pt x="413" y="117"/>
                  <a:pt x="416" y="116"/>
                  <a:pt x="415" y="112"/>
                </a:cubicBezTo>
                <a:cubicBezTo>
                  <a:pt x="414" y="112"/>
                  <a:pt x="411" y="111"/>
                  <a:pt x="409" y="112"/>
                </a:cubicBezTo>
                <a:moveTo>
                  <a:pt x="313" y="151"/>
                </a:moveTo>
                <a:cubicBezTo>
                  <a:pt x="312" y="151"/>
                  <a:pt x="312" y="150"/>
                  <a:pt x="311" y="150"/>
                </a:cubicBezTo>
                <a:cubicBezTo>
                  <a:pt x="310" y="152"/>
                  <a:pt x="316" y="160"/>
                  <a:pt x="318" y="161"/>
                </a:cubicBezTo>
                <a:cubicBezTo>
                  <a:pt x="321" y="161"/>
                  <a:pt x="321" y="157"/>
                  <a:pt x="324" y="157"/>
                </a:cubicBezTo>
                <a:cubicBezTo>
                  <a:pt x="328" y="157"/>
                  <a:pt x="329" y="160"/>
                  <a:pt x="331" y="160"/>
                </a:cubicBezTo>
                <a:cubicBezTo>
                  <a:pt x="342" y="161"/>
                  <a:pt x="338" y="156"/>
                  <a:pt x="343" y="149"/>
                </a:cubicBezTo>
                <a:cubicBezTo>
                  <a:pt x="348" y="141"/>
                  <a:pt x="352" y="145"/>
                  <a:pt x="353" y="153"/>
                </a:cubicBezTo>
                <a:cubicBezTo>
                  <a:pt x="358" y="154"/>
                  <a:pt x="357" y="147"/>
                  <a:pt x="363" y="148"/>
                </a:cubicBezTo>
                <a:cubicBezTo>
                  <a:pt x="367" y="149"/>
                  <a:pt x="366" y="154"/>
                  <a:pt x="365" y="158"/>
                </a:cubicBezTo>
                <a:cubicBezTo>
                  <a:pt x="364" y="162"/>
                  <a:pt x="358" y="166"/>
                  <a:pt x="357" y="168"/>
                </a:cubicBezTo>
                <a:cubicBezTo>
                  <a:pt x="356" y="174"/>
                  <a:pt x="363" y="173"/>
                  <a:pt x="366" y="169"/>
                </a:cubicBezTo>
                <a:cubicBezTo>
                  <a:pt x="367" y="171"/>
                  <a:pt x="369" y="170"/>
                  <a:pt x="369" y="173"/>
                </a:cubicBezTo>
                <a:cubicBezTo>
                  <a:pt x="376" y="173"/>
                  <a:pt x="384" y="156"/>
                  <a:pt x="384" y="172"/>
                </a:cubicBezTo>
                <a:cubicBezTo>
                  <a:pt x="384" y="175"/>
                  <a:pt x="382" y="180"/>
                  <a:pt x="383" y="182"/>
                </a:cubicBezTo>
                <a:cubicBezTo>
                  <a:pt x="386" y="186"/>
                  <a:pt x="395" y="183"/>
                  <a:pt x="397" y="181"/>
                </a:cubicBezTo>
                <a:cubicBezTo>
                  <a:pt x="401" y="177"/>
                  <a:pt x="399" y="176"/>
                  <a:pt x="404" y="174"/>
                </a:cubicBezTo>
                <a:cubicBezTo>
                  <a:pt x="405" y="174"/>
                  <a:pt x="409" y="171"/>
                  <a:pt x="410" y="171"/>
                </a:cubicBezTo>
                <a:cubicBezTo>
                  <a:pt x="413" y="171"/>
                  <a:pt x="414" y="174"/>
                  <a:pt x="416" y="175"/>
                </a:cubicBezTo>
                <a:cubicBezTo>
                  <a:pt x="427" y="176"/>
                  <a:pt x="438" y="171"/>
                  <a:pt x="435" y="158"/>
                </a:cubicBezTo>
                <a:cubicBezTo>
                  <a:pt x="428" y="160"/>
                  <a:pt x="429" y="155"/>
                  <a:pt x="424" y="152"/>
                </a:cubicBezTo>
                <a:cubicBezTo>
                  <a:pt x="421" y="150"/>
                  <a:pt x="419" y="150"/>
                  <a:pt x="415" y="149"/>
                </a:cubicBezTo>
                <a:cubicBezTo>
                  <a:pt x="412" y="147"/>
                  <a:pt x="413" y="144"/>
                  <a:pt x="408" y="145"/>
                </a:cubicBezTo>
                <a:cubicBezTo>
                  <a:pt x="404" y="146"/>
                  <a:pt x="403" y="152"/>
                  <a:pt x="403" y="155"/>
                </a:cubicBezTo>
                <a:cubicBezTo>
                  <a:pt x="405" y="155"/>
                  <a:pt x="407" y="156"/>
                  <a:pt x="409" y="156"/>
                </a:cubicBezTo>
                <a:cubicBezTo>
                  <a:pt x="409" y="165"/>
                  <a:pt x="399" y="163"/>
                  <a:pt x="395" y="160"/>
                </a:cubicBezTo>
                <a:cubicBezTo>
                  <a:pt x="394" y="160"/>
                  <a:pt x="389" y="156"/>
                  <a:pt x="389" y="156"/>
                </a:cubicBezTo>
                <a:cubicBezTo>
                  <a:pt x="385" y="153"/>
                  <a:pt x="382" y="151"/>
                  <a:pt x="379" y="145"/>
                </a:cubicBezTo>
                <a:cubicBezTo>
                  <a:pt x="374" y="146"/>
                  <a:pt x="367" y="153"/>
                  <a:pt x="364" y="148"/>
                </a:cubicBezTo>
                <a:cubicBezTo>
                  <a:pt x="362" y="144"/>
                  <a:pt x="367" y="139"/>
                  <a:pt x="366" y="136"/>
                </a:cubicBezTo>
                <a:cubicBezTo>
                  <a:pt x="364" y="121"/>
                  <a:pt x="350" y="137"/>
                  <a:pt x="345" y="140"/>
                </a:cubicBezTo>
                <a:cubicBezTo>
                  <a:pt x="341" y="138"/>
                  <a:pt x="337" y="136"/>
                  <a:pt x="334" y="133"/>
                </a:cubicBezTo>
                <a:cubicBezTo>
                  <a:pt x="326" y="139"/>
                  <a:pt x="324" y="147"/>
                  <a:pt x="314" y="149"/>
                </a:cubicBezTo>
                <a:moveTo>
                  <a:pt x="503" y="171"/>
                </a:moveTo>
                <a:cubicBezTo>
                  <a:pt x="502" y="171"/>
                  <a:pt x="501" y="171"/>
                  <a:pt x="502" y="172"/>
                </a:cubicBezTo>
                <a:cubicBezTo>
                  <a:pt x="506" y="174"/>
                  <a:pt x="530" y="181"/>
                  <a:pt x="524" y="167"/>
                </a:cubicBezTo>
                <a:cubicBezTo>
                  <a:pt x="522" y="161"/>
                  <a:pt x="497" y="156"/>
                  <a:pt x="496" y="164"/>
                </a:cubicBezTo>
                <a:cubicBezTo>
                  <a:pt x="499" y="165"/>
                  <a:pt x="502" y="165"/>
                  <a:pt x="504" y="166"/>
                </a:cubicBezTo>
                <a:cubicBezTo>
                  <a:pt x="504" y="167"/>
                  <a:pt x="504" y="167"/>
                  <a:pt x="504" y="168"/>
                </a:cubicBezTo>
                <a:moveTo>
                  <a:pt x="474" y="189"/>
                </a:moveTo>
                <a:cubicBezTo>
                  <a:pt x="471" y="191"/>
                  <a:pt x="468" y="193"/>
                  <a:pt x="468" y="198"/>
                </a:cubicBezTo>
                <a:cubicBezTo>
                  <a:pt x="468" y="202"/>
                  <a:pt x="471" y="201"/>
                  <a:pt x="472" y="206"/>
                </a:cubicBezTo>
                <a:cubicBezTo>
                  <a:pt x="467" y="208"/>
                  <a:pt x="462" y="204"/>
                  <a:pt x="456" y="205"/>
                </a:cubicBezTo>
                <a:cubicBezTo>
                  <a:pt x="454" y="214"/>
                  <a:pt x="469" y="213"/>
                  <a:pt x="474" y="213"/>
                </a:cubicBezTo>
                <a:cubicBezTo>
                  <a:pt x="474" y="221"/>
                  <a:pt x="484" y="241"/>
                  <a:pt x="495" y="232"/>
                </a:cubicBezTo>
                <a:cubicBezTo>
                  <a:pt x="496" y="231"/>
                  <a:pt x="495" y="227"/>
                  <a:pt x="496" y="225"/>
                </a:cubicBezTo>
                <a:cubicBezTo>
                  <a:pt x="498" y="223"/>
                  <a:pt x="501" y="223"/>
                  <a:pt x="502" y="221"/>
                </a:cubicBezTo>
                <a:cubicBezTo>
                  <a:pt x="506" y="214"/>
                  <a:pt x="504" y="203"/>
                  <a:pt x="503" y="196"/>
                </a:cubicBezTo>
                <a:cubicBezTo>
                  <a:pt x="498" y="196"/>
                  <a:pt x="496" y="203"/>
                  <a:pt x="492" y="205"/>
                </a:cubicBezTo>
                <a:cubicBezTo>
                  <a:pt x="490" y="197"/>
                  <a:pt x="502" y="186"/>
                  <a:pt x="486" y="188"/>
                </a:cubicBezTo>
                <a:cubicBezTo>
                  <a:pt x="486" y="187"/>
                  <a:pt x="486" y="186"/>
                  <a:pt x="486" y="185"/>
                </a:cubicBezTo>
                <a:cubicBezTo>
                  <a:pt x="481" y="184"/>
                  <a:pt x="479" y="188"/>
                  <a:pt x="479" y="192"/>
                </a:cubicBezTo>
                <a:moveTo>
                  <a:pt x="530" y="57"/>
                </a:moveTo>
                <a:cubicBezTo>
                  <a:pt x="529" y="56"/>
                  <a:pt x="521" y="50"/>
                  <a:pt x="521" y="56"/>
                </a:cubicBezTo>
                <a:cubicBezTo>
                  <a:pt x="522" y="60"/>
                  <a:pt x="531" y="61"/>
                  <a:pt x="534" y="63"/>
                </a:cubicBezTo>
                <a:cubicBezTo>
                  <a:pt x="528" y="71"/>
                  <a:pt x="522" y="69"/>
                  <a:pt x="514" y="71"/>
                </a:cubicBezTo>
                <a:cubicBezTo>
                  <a:pt x="513" y="76"/>
                  <a:pt x="517" y="81"/>
                  <a:pt x="519" y="84"/>
                </a:cubicBezTo>
                <a:cubicBezTo>
                  <a:pt x="521" y="87"/>
                  <a:pt x="531" y="93"/>
                  <a:pt x="531" y="95"/>
                </a:cubicBezTo>
                <a:cubicBezTo>
                  <a:pt x="534" y="103"/>
                  <a:pt x="524" y="101"/>
                  <a:pt x="529" y="109"/>
                </a:cubicBezTo>
                <a:cubicBezTo>
                  <a:pt x="532" y="112"/>
                  <a:pt x="542" y="118"/>
                  <a:pt x="545" y="116"/>
                </a:cubicBezTo>
                <a:cubicBezTo>
                  <a:pt x="550" y="114"/>
                  <a:pt x="547" y="108"/>
                  <a:pt x="555" y="106"/>
                </a:cubicBezTo>
                <a:cubicBezTo>
                  <a:pt x="559" y="105"/>
                  <a:pt x="561" y="106"/>
                  <a:pt x="565" y="104"/>
                </a:cubicBezTo>
                <a:cubicBezTo>
                  <a:pt x="568" y="103"/>
                  <a:pt x="578" y="97"/>
                  <a:pt x="577" y="94"/>
                </a:cubicBezTo>
                <a:cubicBezTo>
                  <a:pt x="576" y="89"/>
                  <a:pt x="567" y="91"/>
                  <a:pt x="563" y="91"/>
                </a:cubicBezTo>
                <a:cubicBezTo>
                  <a:pt x="567" y="84"/>
                  <a:pt x="567" y="79"/>
                  <a:pt x="558" y="80"/>
                </a:cubicBezTo>
                <a:cubicBezTo>
                  <a:pt x="558" y="71"/>
                  <a:pt x="569" y="75"/>
                  <a:pt x="573" y="73"/>
                </a:cubicBezTo>
                <a:cubicBezTo>
                  <a:pt x="577" y="71"/>
                  <a:pt x="576" y="69"/>
                  <a:pt x="580" y="67"/>
                </a:cubicBezTo>
                <a:cubicBezTo>
                  <a:pt x="583" y="65"/>
                  <a:pt x="587" y="65"/>
                  <a:pt x="590" y="63"/>
                </a:cubicBezTo>
                <a:cubicBezTo>
                  <a:pt x="597" y="69"/>
                  <a:pt x="596" y="77"/>
                  <a:pt x="605" y="74"/>
                </a:cubicBezTo>
                <a:cubicBezTo>
                  <a:pt x="612" y="72"/>
                  <a:pt x="617" y="64"/>
                  <a:pt x="624" y="61"/>
                </a:cubicBezTo>
                <a:cubicBezTo>
                  <a:pt x="630" y="59"/>
                  <a:pt x="643" y="59"/>
                  <a:pt x="646" y="65"/>
                </a:cubicBezTo>
                <a:cubicBezTo>
                  <a:pt x="639" y="69"/>
                  <a:pt x="627" y="70"/>
                  <a:pt x="619" y="74"/>
                </a:cubicBezTo>
                <a:cubicBezTo>
                  <a:pt x="619" y="80"/>
                  <a:pt x="606" y="76"/>
                  <a:pt x="610" y="84"/>
                </a:cubicBezTo>
                <a:cubicBezTo>
                  <a:pt x="607" y="86"/>
                  <a:pt x="585" y="82"/>
                  <a:pt x="580" y="82"/>
                </a:cubicBezTo>
                <a:cubicBezTo>
                  <a:pt x="578" y="91"/>
                  <a:pt x="588" y="93"/>
                  <a:pt x="593" y="98"/>
                </a:cubicBezTo>
                <a:cubicBezTo>
                  <a:pt x="599" y="103"/>
                  <a:pt x="597" y="103"/>
                  <a:pt x="608" y="104"/>
                </a:cubicBezTo>
                <a:cubicBezTo>
                  <a:pt x="599" y="109"/>
                  <a:pt x="567" y="107"/>
                  <a:pt x="569" y="120"/>
                </a:cubicBezTo>
                <a:cubicBezTo>
                  <a:pt x="574" y="121"/>
                  <a:pt x="578" y="119"/>
                  <a:pt x="582" y="119"/>
                </a:cubicBezTo>
                <a:cubicBezTo>
                  <a:pt x="585" y="137"/>
                  <a:pt x="591" y="119"/>
                  <a:pt x="598" y="115"/>
                </a:cubicBezTo>
                <a:cubicBezTo>
                  <a:pt x="598" y="126"/>
                  <a:pt x="601" y="131"/>
                  <a:pt x="588" y="132"/>
                </a:cubicBezTo>
                <a:cubicBezTo>
                  <a:pt x="580" y="132"/>
                  <a:pt x="572" y="125"/>
                  <a:pt x="565" y="126"/>
                </a:cubicBezTo>
                <a:cubicBezTo>
                  <a:pt x="566" y="132"/>
                  <a:pt x="562" y="130"/>
                  <a:pt x="558" y="133"/>
                </a:cubicBezTo>
                <a:cubicBezTo>
                  <a:pt x="552" y="138"/>
                  <a:pt x="554" y="140"/>
                  <a:pt x="553" y="148"/>
                </a:cubicBezTo>
                <a:cubicBezTo>
                  <a:pt x="544" y="148"/>
                  <a:pt x="533" y="145"/>
                  <a:pt x="525" y="141"/>
                </a:cubicBezTo>
                <a:cubicBezTo>
                  <a:pt x="521" y="139"/>
                  <a:pt x="520" y="137"/>
                  <a:pt x="514" y="137"/>
                </a:cubicBezTo>
                <a:cubicBezTo>
                  <a:pt x="511" y="137"/>
                  <a:pt x="508" y="138"/>
                  <a:pt x="504" y="137"/>
                </a:cubicBezTo>
                <a:cubicBezTo>
                  <a:pt x="501" y="150"/>
                  <a:pt x="523" y="149"/>
                  <a:pt x="529" y="150"/>
                </a:cubicBezTo>
                <a:cubicBezTo>
                  <a:pt x="532" y="153"/>
                  <a:pt x="532" y="156"/>
                  <a:pt x="533" y="160"/>
                </a:cubicBezTo>
                <a:cubicBezTo>
                  <a:pt x="533" y="162"/>
                  <a:pt x="532" y="165"/>
                  <a:pt x="533" y="167"/>
                </a:cubicBezTo>
                <a:cubicBezTo>
                  <a:pt x="534" y="170"/>
                  <a:pt x="538" y="168"/>
                  <a:pt x="539" y="171"/>
                </a:cubicBezTo>
                <a:cubicBezTo>
                  <a:pt x="542" y="174"/>
                  <a:pt x="538" y="179"/>
                  <a:pt x="546" y="179"/>
                </a:cubicBezTo>
                <a:cubicBezTo>
                  <a:pt x="551" y="179"/>
                  <a:pt x="551" y="174"/>
                  <a:pt x="557" y="174"/>
                </a:cubicBezTo>
                <a:cubicBezTo>
                  <a:pt x="560" y="174"/>
                  <a:pt x="563" y="177"/>
                  <a:pt x="566" y="178"/>
                </a:cubicBezTo>
                <a:cubicBezTo>
                  <a:pt x="571" y="180"/>
                  <a:pt x="577" y="180"/>
                  <a:pt x="582" y="180"/>
                </a:cubicBezTo>
                <a:cubicBezTo>
                  <a:pt x="583" y="180"/>
                  <a:pt x="584" y="183"/>
                  <a:pt x="587" y="183"/>
                </a:cubicBezTo>
                <a:cubicBezTo>
                  <a:pt x="590" y="182"/>
                  <a:pt x="589" y="178"/>
                  <a:pt x="594" y="178"/>
                </a:cubicBezTo>
                <a:cubicBezTo>
                  <a:pt x="603" y="178"/>
                  <a:pt x="605" y="186"/>
                  <a:pt x="614" y="179"/>
                </a:cubicBezTo>
                <a:cubicBezTo>
                  <a:pt x="617" y="176"/>
                  <a:pt x="619" y="171"/>
                  <a:pt x="624" y="172"/>
                </a:cubicBezTo>
                <a:cubicBezTo>
                  <a:pt x="626" y="163"/>
                  <a:pt x="614" y="159"/>
                  <a:pt x="608" y="159"/>
                </a:cubicBezTo>
                <a:cubicBezTo>
                  <a:pt x="601" y="160"/>
                  <a:pt x="595" y="161"/>
                  <a:pt x="588" y="160"/>
                </a:cubicBezTo>
                <a:cubicBezTo>
                  <a:pt x="586" y="160"/>
                  <a:pt x="582" y="159"/>
                  <a:pt x="580" y="159"/>
                </a:cubicBezTo>
                <a:cubicBezTo>
                  <a:pt x="575" y="159"/>
                  <a:pt x="571" y="162"/>
                  <a:pt x="566" y="163"/>
                </a:cubicBezTo>
                <a:cubicBezTo>
                  <a:pt x="563" y="164"/>
                  <a:pt x="545" y="158"/>
                  <a:pt x="543" y="155"/>
                </a:cubicBezTo>
                <a:cubicBezTo>
                  <a:pt x="540" y="145"/>
                  <a:pt x="561" y="149"/>
                  <a:pt x="566" y="148"/>
                </a:cubicBezTo>
                <a:cubicBezTo>
                  <a:pt x="566" y="148"/>
                  <a:pt x="566" y="148"/>
                  <a:pt x="566" y="147"/>
                </a:cubicBezTo>
                <a:cubicBezTo>
                  <a:pt x="571" y="148"/>
                  <a:pt x="575" y="156"/>
                  <a:pt x="580" y="155"/>
                </a:cubicBezTo>
                <a:cubicBezTo>
                  <a:pt x="583" y="155"/>
                  <a:pt x="582" y="152"/>
                  <a:pt x="584" y="151"/>
                </a:cubicBezTo>
                <a:cubicBezTo>
                  <a:pt x="588" y="150"/>
                  <a:pt x="593" y="149"/>
                  <a:pt x="597" y="147"/>
                </a:cubicBezTo>
                <a:cubicBezTo>
                  <a:pt x="602" y="145"/>
                  <a:pt x="600" y="143"/>
                  <a:pt x="607" y="144"/>
                </a:cubicBezTo>
                <a:cubicBezTo>
                  <a:pt x="609" y="144"/>
                  <a:pt x="611" y="143"/>
                  <a:pt x="613" y="144"/>
                </a:cubicBezTo>
                <a:cubicBezTo>
                  <a:pt x="615" y="144"/>
                  <a:pt x="614" y="148"/>
                  <a:pt x="617" y="148"/>
                </a:cubicBezTo>
                <a:cubicBezTo>
                  <a:pt x="619" y="148"/>
                  <a:pt x="621" y="146"/>
                  <a:pt x="622" y="145"/>
                </a:cubicBezTo>
                <a:cubicBezTo>
                  <a:pt x="623" y="145"/>
                  <a:pt x="629" y="143"/>
                  <a:pt x="629" y="142"/>
                </a:cubicBezTo>
                <a:cubicBezTo>
                  <a:pt x="635" y="138"/>
                  <a:pt x="635" y="139"/>
                  <a:pt x="630" y="135"/>
                </a:cubicBezTo>
                <a:cubicBezTo>
                  <a:pt x="625" y="131"/>
                  <a:pt x="608" y="131"/>
                  <a:pt x="608" y="125"/>
                </a:cubicBezTo>
                <a:cubicBezTo>
                  <a:pt x="619" y="123"/>
                  <a:pt x="627" y="133"/>
                  <a:pt x="636" y="130"/>
                </a:cubicBezTo>
                <a:cubicBezTo>
                  <a:pt x="632" y="116"/>
                  <a:pt x="641" y="122"/>
                  <a:pt x="650" y="118"/>
                </a:cubicBezTo>
                <a:cubicBezTo>
                  <a:pt x="649" y="117"/>
                  <a:pt x="650" y="116"/>
                  <a:pt x="648" y="114"/>
                </a:cubicBezTo>
                <a:cubicBezTo>
                  <a:pt x="653" y="112"/>
                  <a:pt x="663" y="107"/>
                  <a:pt x="654" y="102"/>
                </a:cubicBezTo>
                <a:cubicBezTo>
                  <a:pt x="650" y="100"/>
                  <a:pt x="639" y="105"/>
                  <a:pt x="635" y="106"/>
                </a:cubicBezTo>
                <a:cubicBezTo>
                  <a:pt x="635" y="103"/>
                  <a:pt x="634" y="100"/>
                  <a:pt x="632" y="98"/>
                </a:cubicBezTo>
                <a:cubicBezTo>
                  <a:pt x="642" y="97"/>
                  <a:pt x="652" y="99"/>
                  <a:pt x="661" y="100"/>
                </a:cubicBezTo>
                <a:cubicBezTo>
                  <a:pt x="662" y="100"/>
                  <a:pt x="662" y="99"/>
                  <a:pt x="662" y="98"/>
                </a:cubicBezTo>
                <a:cubicBezTo>
                  <a:pt x="654" y="95"/>
                  <a:pt x="645" y="90"/>
                  <a:pt x="636" y="91"/>
                </a:cubicBezTo>
                <a:cubicBezTo>
                  <a:pt x="636" y="81"/>
                  <a:pt x="659" y="92"/>
                  <a:pt x="663" y="91"/>
                </a:cubicBezTo>
                <a:cubicBezTo>
                  <a:pt x="668" y="89"/>
                  <a:pt x="669" y="87"/>
                  <a:pt x="673" y="86"/>
                </a:cubicBezTo>
                <a:cubicBezTo>
                  <a:pt x="677" y="85"/>
                  <a:pt x="680" y="88"/>
                  <a:pt x="683" y="86"/>
                </a:cubicBezTo>
                <a:cubicBezTo>
                  <a:pt x="685" y="84"/>
                  <a:pt x="685" y="78"/>
                  <a:pt x="687" y="76"/>
                </a:cubicBezTo>
                <a:cubicBezTo>
                  <a:pt x="693" y="69"/>
                  <a:pt x="703" y="73"/>
                  <a:pt x="711" y="69"/>
                </a:cubicBezTo>
                <a:cubicBezTo>
                  <a:pt x="715" y="66"/>
                  <a:pt x="718" y="61"/>
                  <a:pt x="722" y="58"/>
                </a:cubicBezTo>
                <a:cubicBezTo>
                  <a:pt x="724" y="56"/>
                  <a:pt x="736" y="50"/>
                  <a:pt x="727" y="47"/>
                </a:cubicBezTo>
                <a:cubicBezTo>
                  <a:pt x="723" y="46"/>
                  <a:pt x="709" y="56"/>
                  <a:pt x="706" y="58"/>
                </a:cubicBezTo>
                <a:cubicBezTo>
                  <a:pt x="702" y="59"/>
                  <a:pt x="697" y="62"/>
                  <a:pt x="693" y="61"/>
                </a:cubicBezTo>
                <a:cubicBezTo>
                  <a:pt x="692" y="54"/>
                  <a:pt x="705" y="55"/>
                  <a:pt x="710" y="52"/>
                </a:cubicBezTo>
                <a:cubicBezTo>
                  <a:pt x="715" y="49"/>
                  <a:pt x="719" y="44"/>
                  <a:pt x="725" y="42"/>
                </a:cubicBezTo>
                <a:cubicBezTo>
                  <a:pt x="731" y="40"/>
                  <a:pt x="736" y="43"/>
                  <a:pt x="742" y="43"/>
                </a:cubicBezTo>
                <a:cubicBezTo>
                  <a:pt x="747" y="42"/>
                  <a:pt x="758" y="39"/>
                  <a:pt x="758" y="33"/>
                </a:cubicBezTo>
                <a:cubicBezTo>
                  <a:pt x="748" y="31"/>
                  <a:pt x="739" y="33"/>
                  <a:pt x="729" y="32"/>
                </a:cubicBezTo>
                <a:cubicBezTo>
                  <a:pt x="729" y="30"/>
                  <a:pt x="728" y="28"/>
                  <a:pt x="728" y="27"/>
                </a:cubicBezTo>
                <a:cubicBezTo>
                  <a:pt x="721" y="25"/>
                  <a:pt x="717" y="29"/>
                  <a:pt x="711" y="29"/>
                </a:cubicBezTo>
                <a:cubicBezTo>
                  <a:pt x="711" y="27"/>
                  <a:pt x="710" y="25"/>
                  <a:pt x="711" y="22"/>
                </a:cubicBezTo>
                <a:cubicBezTo>
                  <a:pt x="705" y="22"/>
                  <a:pt x="700" y="22"/>
                  <a:pt x="695" y="21"/>
                </a:cubicBezTo>
                <a:cubicBezTo>
                  <a:pt x="689" y="20"/>
                  <a:pt x="688" y="20"/>
                  <a:pt x="682" y="20"/>
                </a:cubicBezTo>
                <a:cubicBezTo>
                  <a:pt x="680" y="20"/>
                  <a:pt x="678" y="17"/>
                  <a:pt x="676" y="17"/>
                </a:cubicBezTo>
                <a:cubicBezTo>
                  <a:pt x="674" y="18"/>
                  <a:pt x="672" y="21"/>
                  <a:pt x="669" y="22"/>
                </a:cubicBezTo>
                <a:cubicBezTo>
                  <a:pt x="660" y="27"/>
                  <a:pt x="651" y="23"/>
                  <a:pt x="642" y="22"/>
                </a:cubicBezTo>
                <a:cubicBezTo>
                  <a:pt x="637" y="22"/>
                  <a:pt x="624" y="21"/>
                  <a:pt x="620" y="24"/>
                </a:cubicBezTo>
                <a:cubicBezTo>
                  <a:pt x="614" y="28"/>
                  <a:pt x="618" y="30"/>
                  <a:pt x="610" y="32"/>
                </a:cubicBezTo>
                <a:cubicBezTo>
                  <a:pt x="602" y="34"/>
                  <a:pt x="579" y="27"/>
                  <a:pt x="577" y="37"/>
                </a:cubicBezTo>
                <a:cubicBezTo>
                  <a:pt x="585" y="43"/>
                  <a:pt x="577" y="45"/>
                  <a:pt x="572" y="49"/>
                </a:cubicBezTo>
                <a:cubicBezTo>
                  <a:pt x="569" y="51"/>
                  <a:pt x="573" y="54"/>
                  <a:pt x="569" y="54"/>
                </a:cubicBezTo>
                <a:cubicBezTo>
                  <a:pt x="566" y="54"/>
                  <a:pt x="566" y="50"/>
                  <a:pt x="564" y="49"/>
                </a:cubicBezTo>
                <a:cubicBezTo>
                  <a:pt x="559" y="47"/>
                  <a:pt x="554" y="48"/>
                  <a:pt x="549" y="47"/>
                </a:cubicBezTo>
                <a:cubicBezTo>
                  <a:pt x="542" y="46"/>
                  <a:pt x="539" y="42"/>
                  <a:pt x="535" y="51"/>
                </a:cubicBezTo>
                <a:cubicBezTo>
                  <a:pt x="541" y="57"/>
                  <a:pt x="554" y="57"/>
                  <a:pt x="551" y="68"/>
                </a:cubicBezTo>
                <a:cubicBezTo>
                  <a:pt x="554" y="69"/>
                  <a:pt x="557" y="70"/>
                  <a:pt x="560" y="70"/>
                </a:cubicBezTo>
                <a:cubicBezTo>
                  <a:pt x="562" y="79"/>
                  <a:pt x="545" y="73"/>
                  <a:pt x="545" y="70"/>
                </a:cubicBezTo>
                <a:cubicBezTo>
                  <a:pt x="545" y="63"/>
                  <a:pt x="530" y="57"/>
                  <a:pt x="530" y="57"/>
                </a:cubicBezTo>
                <a:moveTo>
                  <a:pt x="707" y="152"/>
                </a:moveTo>
                <a:cubicBezTo>
                  <a:pt x="709" y="153"/>
                  <a:pt x="712" y="155"/>
                  <a:pt x="714" y="155"/>
                </a:cubicBezTo>
                <a:cubicBezTo>
                  <a:pt x="717" y="147"/>
                  <a:pt x="725" y="158"/>
                  <a:pt x="727" y="150"/>
                </a:cubicBezTo>
                <a:cubicBezTo>
                  <a:pt x="729" y="150"/>
                  <a:pt x="733" y="151"/>
                  <a:pt x="735" y="150"/>
                </a:cubicBezTo>
                <a:cubicBezTo>
                  <a:pt x="736" y="150"/>
                  <a:pt x="738" y="147"/>
                  <a:pt x="740" y="147"/>
                </a:cubicBezTo>
                <a:cubicBezTo>
                  <a:pt x="745" y="146"/>
                  <a:pt x="750" y="147"/>
                  <a:pt x="755" y="146"/>
                </a:cubicBezTo>
                <a:cubicBezTo>
                  <a:pt x="757" y="146"/>
                  <a:pt x="759" y="145"/>
                  <a:pt x="762" y="145"/>
                </a:cubicBezTo>
                <a:cubicBezTo>
                  <a:pt x="765" y="146"/>
                  <a:pt x="765" y="148"/>
                  <a:pt x="767" y="149"/>
                </a:cubicBezTo>
                <a:cubicBezTo>
                  <a:pt x="771" y="151"/>
                  <a:pt x="779" y="151"/>
                  <a:pt x="778" y="157"/>
                </a:cubicBezTo>
                <a:cubicBezTo>
                  <a:pt x="782" y="157"/>
                  <a:pt x="784" y="158"/>
                  <a:pt x="785" y="161"/>
                </a:cubicBezTo>
                <a:cubicBezTo>
                  <a:pt x="786" y="162"/>
                  <a:pt x="785" y="165"/>
                  <a:pt x="785" y="166"/>
                </a:cubicBezTo>
                <a:cubicBezTo>
                  <a:pt x="787" y="169"/>
                  <a:pt x="787" y="169"/>
                  <a:pt x="789" y="171"/>
                </a:cubicBezTo>
                <a:cubicBezTo>
                  <a:pt x="794" y="176"/>
                  <a:pt x="796" y="174"/>
                  <a:pt x="795" y="181"/>
                </a:cubicBezTo>
                <a:cubicBezTo>
                  <a:pt x="793" y="187"/>
                  <a:pt x="788" y="181"/>
                  <a:pt x="792" y="189"/>
                </a:cubicBezTo>
                <a:cubicBezTo>
                  <a:pt x="796" y="196"/>
                  <a:pt x="804" y="201"/>
                  <a:pt x="803" y="210"/>
                </a:cubicBezTo>
                <a:cubicBezTo>
                  <a:pt x="802" y="214"/>
                  <a:pt x="797" y="214"/>
                  <a:pt x="798" y="219"/>
                </a:cubicBezTo>
                <a:cubicBezTo>
                  <a:pt x="798" y="222"/>
                  <a:pt x="801" y="227"/>
                  <a:pt x="805" y="227"/>
                </a:cubicBezTo>
                <a:cubicBezTo>
                  <a:pt x="814" y="226"/>
                  <a:pt x="806" y="208"/>
                  <a:pt x="819" y="214"/>
                </a:cubicBezTo>
                <a:cubicBezTo>
                  <a:pt x="824" y="217"/>
                  <a:pt x="820" y="219"/>
                  <a:pt x="822" y="224"/>
                </a:cubicBezTo>
                <a:cubicBezTo>
                  <a:pt x="825" y="230"/>
                  <a:pt x="826" y="227"/>
                  <a:pt x="831" y="230"/>
                </a:cubicBezTo>
                <a:cubicBezTo>
                  <a:pt x="835" y="232"/>
                  <a:pt x="843" y="241"/>
                  <a:pt x="841" y="243"/>
                </a:cubicBezTo>
                <a:cubicBezTo>
                  <a:pt x="833" y="251"/>
                  <a:pt x="824" y="239"/>
                  <a:pt x="818" y="238"/>
                </a:cubicBezTo>
                <a:cubicBezTo>
                  <a:pt x="813" y="237"/>
                  <a:pt x="815" y="238"/>
                  <a:pt x="812" y="241"/>
                </a:cubicBezTo>
                <a:cubicBezTo>
                  <a:pt x="811" y="241"/>
                  <a:pt x="808" y="246"/>
                  <a:pt x="808" y="247"/>
                </a:cubicBezTo>
                <a:cubicBezTo>
                  <a:pt x="808" y="252"/>
                  <a:pt x="817" y="258"/>
                  <a:pt x="822" y="258"/>
                </a:cubicBezTo>
                <a:cubicBezTo>
                  <a:pt x="822" y="255"/>
                  <a:pt x="822" y="252"/>
                  <a:pt x="821" y="250"/>
                </a:cubicBezTo>
                <a:cubicBezTo>
                  <a:pt x="826" y="250"/>
                  <a:pt x="830" y="249"/>
                  <a:pt x="834" y="249"/>
                </a:cubicBezTo>
                <a:cubicBezTo>
                  <a:pt x="834" y="254"/>
                  <a:pt x="838" y="263"/>
                  <a:pt x="837" y="267"/>
                </a:cubicBezTo>
                <a:cubicBezTo>
                  <a:pt x="834" y="275"/>
                  <a:pt x="820" y="267"/>
                  <a:pt x="820" y="276"/>
                </a:cubicBezTo>
                <a:cubicBezTo>
                  <a:pt x="824" y="276"/>
                  <a:pt x="829" y="275"/>
                  <a:pt x="833" y="277"/>
                </a:cubicBezTo>
                <a:cubicBezTo>
                  <a:pt x="829" y="281"/>
                  <a:pt x="825" y="276"/>
                  <a:pt x="821" y="279"/>
                </a:cubicBezTo>
                <a:cubicBezTo>
                  <a:pt x="821" y="279"/>
                  <a:pt x="816" y="289"/>
                  <a:pt x="816" y="288"/>
                </a:cubicBezTo>
                <a:cubicBezTo>
                  <a:pt x="816" y="291"/>
                  <a:pt x="815" y="301"/>
                  <a:pt x="817" y="302"/>
                </a:cubicBezTo>
                <a:cubicBezTo>
                  <a:pt x="821" y="305"/>
                  <a:pt x="827" y="299"/>
                  <a:pt x="830" y="299"/>
                </a:cubicBezTo>
                <a:cubicBezTo>
                  <a:pt x="829" y="308"/>
                  <a:pt x="818" y="313"/>
                  <a:pt x="814" y="321"/>
                </a:cubicBezTo>
                <a:cubicBezTo>
                  <a:pt x="816" y="323"/>
                  <a:pt x="820" y="322"/>
                  <a:pt x="824" y="322"/>
                </a:cubicBezTo>
                <a:cubicBezTo>
                  <a:pt x="823" y="329"/>
                  <a:pt x="836" y="353"/>
                  <a:pt x="842" y="353"/>
                </a:cubicBezTo>
                <a:cubicBezTo>
                  <a:pt x="844" y="364"/>
                  <a:pt x="845" y="362"/>
                  <a:pt x="851" y="370"/>
                </a:cubicBezTo>
                <a:cubicBezTo>
                  <a:pt x="853" y="372"/>
                  <a:pt x="850" y="374"/>
                  <a:pt x="853" y="376"/>
                </a:cubicBezTo>
                <a:cubicBezTo>
                  <a:pt x="856" y="377"/>
                  <a:pt x="858" y="374"/>
                  <a:pt x="860" y="374"/>
                </a:cubicBezTo>
                <a:cubicBezTo>
                  <a:pt x="865" y="374"/>
                  <a:pt x="871" y="374"/>
                  <a:pt x="875" y="373"/>
                </a:cubicBezTo>
                <a:cubicBezTo>
                  <a:pt x="875" y="375"/>
                  <a:pt x="875" y="378"/>
                  <a:pt x="875" y="381"/>
                </a:cubicBezTo>
                <a:cubicBezTo>
                  <a:pt x="895" y="379"/>
                  <a:pt x="889" y="348"/>
                  <a:pt x="906" y="341"/>
                </a:cubicBezTo>
                <a:cubicBezTo>
                  <a:pt x="906" y="336"/>
                  <a:pt x="909" y="332"/>
                  <a:pt x="909" y="327"/>
                </a:cubicBezTo>
                <a:cubicBezTo>
                  <a:pt x="911" y="316"/>
                  <a:pt x="904" y="314"/>
                  <a:pt x="915" y="310"/>
                </a:cubicBezTo>
                <a:cubicBezTo>
                  <a:pt x="927" y="305"/>
                  <a:pt x="938" y="306"/>
                  <a:pt x="946" y="294"/>
                </a:cubicBezTo>
                <a:cubicBezTo>
                  <a:pt x="951" y="288"/>
                  <a:pt x="951" y="278"/>
                  <a:pt x="962" y="277"/>
                </a:cubicBezTo>
                <a:cubicBezTo>
                  <a:pt x="968" y="277"/>
                  <a:pt x="973" y="288"/>
                  <a:pt x="979" y="283"/>
                </a:cubicBezTo>
                <a:cubicBezTo>
                  <a:pt x="981" y="281"/>
                  <a:pt x="979" y="275"/>
                  <a:pt x="980" y="272"/>
                </a:cubicBezTo>
                <a:cubicBezTo>
                  <a:pt x="984" y="263"/>
                  <a:pt x="993" y="265"/>
                  <a:pt x="1001" y="264"/>
                </a:cubicBezTo>
                <a:cubicBezTo>
                  <a:pt x="1002" y="261"/>
                  <a:pt x="1004" y="262"/>
                  <a:pt x="1006" y="261"/>
                </a:cubicBezTo>
                <a:cubicBezTo>
                  <a:pt x="1012" y="259"/>
                  <a:pt x="1010" y="261"/>
                  <a:pt x="1014" y="257"/>
                </a:cubicBezTo>
                <a:cubicBezTo>
                  <a:pt x="1016" y="255"/>
                  <a:pt x="1017" y="252"/>
                  <a:pt x="1019" y="251"/>
                </a:cubicBezTo>
                <a:cubicBezTo>
                  <a:pt x="1022" y="249"/>
                  <a:pt x="1026" y="251"/>
                  <a:pt x="1028" y="249"/>
                </a:cubicBezTo>
                <a:cubicBezTo>
                  <a:pt x="1036" y="240"/>
                  <a:pt x="1008" y="231"/>
                  <a:pt x="1010" y="246"/>
                </a:cubicBezTo>
                <a:cubicBezTo>
                  <a:pt x="1006" y="247"/>
                  <a:pt x="1005" y="244"/>
                  <a:pt x="1006" y="240"/>
                </a:cubicBezTo>
                <a:cubicBezTo>
                  <a:pt x="1000" y="240"/>
                  <a:pt x="992" y="240"/>
                  <a:pt x="992" y="232"/>
                </a:cubicBezTo>
                <a:cubicBezTo>
                  <a:pt x="995" y="231"/>
                  <a:pt x="998" y="230"/>
                  <a:pt x="1000" y="230"/>
                </a:cubicBezTo>
                <a:cubicBezTo>
                  <a:pt x="1001" y="223"/>
                  <a:pt x="998" y="218"/>
                  <a:pt x="996" y="211"/>
                </a:cubicBezTo>
                <a:cubicBezTo>
                  <a:pt x="1000" y="211"/>
                  <a:pt x="1000" y="215"/>
                  <a:pt x="1004" y="217"/>
                </a:cubicBezTo>
                <a:cubicBezTo>
                  <a:pt x="1008" y="219"/>
                  <a:pt x="1012" y="217"/>
                  <a:pt x="1015" y="218"/>
                </a:cubicBezTo>
                <a:cubicBezTo>
                  <a:pt x="1021" y="221"/>
                  <a:pt x="1018" y="224"/>
                  <a:pt x="1021" y="229"/>
                </a:cubicBezTo>
                <a:cubicBezTo>
                  <a:pt x="1023" y="232"/>
                  <a:pt x="1032" y="239"/>
                  <a:pt x="1032" y="231"/>
                </a:cubicBezTo>
                <a:cubicBezTo>
                  <a:pt x="1033" y="231"/>
                  <a:pt x="1035" y="231"/>
                  <a:pt x="1035" y="231"/>
                </a:cubicBezTo>
                <a:cubicBezTo>
                  <a:pt x="1040" y="235"/>
                  <a:pt x="1044" y="217"/>
                  <a:pt x="1041" y="214"/>
                </a:cubicBezTo>
                <a:cubicBezTo>
                  <a:pt x="1038" y="209"/>
                  <a:pt x="1025" y="211"/>
                  <a:pt x="1019" y="207"/>
                </a:cubicBezTo>
                <a:cubicBezTo>
                  <a:pt x="1022" y="201"/>
                  <a:pt x="1030" y="207"/>
                  <a:pt x="1035" y="206"/>
                </a:cubicBezTo>
                <a:cubicBezTo>
                  <a:pt x="1038" y="197"/>
                  <a:pt x="1022" y="200"/>
                  <a:pt x="1016" y="200"/>
                </a:cubicBezTo>
                <a:cubicBezTo>
                  <a:pt x="1017" y="199"/>
                  <a:pt x="1017" y="197"/>
                  <a:pt x="1018" y="195"/>
                </a:cubicBezTo>
                <a:cubicBezTo>
                  <a:pt x="1012" y="194"/>
                  <a:pt x="1007" y="199"/>
                  <a:pt x="1001" y="198"/>
                </a:cubicBezTo>
                <a:cubicBezTo>
                  <a:pt x="1001" y="190"/>
                  <a:pt x="1012" y="194"/>
                  <a:pt x="1017" y="191"/>
                </a:cubicBezTo>
                <a:cubicBezTo>
                  <a:pt x="1021" y="189"/>
                  <a:pt x="1027" y="179"/>
                  <a:pt x="1032" y="190"/>
                </a:cubicBezTo>
                <a:cubicBezTo>
                  <a:pt x="1029" y="191"/>
                  <a:pt x="1028" y="192"/>
                  <a:pt x="1026" y="194"/>
                </a:cubicBezTo>
                <a:cubicBezTo>
                  <a:pt x="1033" y="195"/>
                  <a:pt x="1042" y="198"/>
                  <a:pt x="1047" y="194"/>
                </a:cubicBezTo>
                <a:cubicBezTo>
                  <a:pt x="1055" y="188"/>
                  <a:pt x="1047" y="182"/>
                  <a:pt x="1039" y="183"/>
                </a:cubicBezTo>
                <a:cubicBezTo>
                  <a:pt x="1039" y="179"/>
                  <a:pt x="1037" y="176"/>
                  <a:pt x="1037" y="172"/>
                </a:cubicBezTo>
                <a:cubicBezTo>
                  <a:pt x="1041" y="172"/>
                  <a:pt x="1044" y="175"/>
                  <a:pt x="1048" y="177"/>
                </a:cubicBezTo>
                <a:cubicBezTo>
                  <a:pt x="1051" y="167"/>
                  <a:pt x="1042" y="163"/>
                  <a:pt x="1040" y="155"/>
                </a:cubicBezTo>
                <a:cubicBezTo>
                  <a:pt x="1049" y="153"/>
                  <a:pt x="1047" y="166"/>
                  <a:pt x="1056" y="163"/>
                </a:cubicBezTo>
                <a:cubicBezTo>
                  <a:pt x="1056" y="158"/>
                  <a:pt x="1060" y="152"/>
                  <a:pt x="1054" y="149"/>
                </a:cubicBezTo>
                <a:cubicBezTo>
                  <a:pt x="1050" y="146"/>
                  <a:pt x="1044" y="153"/>
                  <a:pt x="1041" y="147"/>
                </a:cubicBezTo>
                <a:cubicBezTo>
                  <a:pt x="1044" y="147"/>
                  <a:pt x="1047" y="147"/>
                  <a:pt x="1049" y="146"/>
                </a:cubicBezTo>
                <a:cubicBezTo>
                  <a:pt x="1049" y="145"/>
                  <a:pt x="1050" y="145"/>
                  <a:pt x="1050" y="145"/>
                </a:cubicBezTo>
                <a:cubicBezTo>
                  <a:pt x="1045" y="143"/>
                  <a:pt x="1036" y="142"/>
                  <a:pt x="1037" y="136"/>
                </a:cubicBezTo>
                <a:cubicBezTo>
                  <a:pt x="1039" y="136"/>
                  <a:pt x="1042" y="137"/>
                  <a:pt x="1045" y="137"/>
                </a:cubicBezTo>
                <a:cubicBezTo>
                  <a:pt x="1045" y="126"/>
                  <a:pt x="1058" y="140"/>
                  <a:pt x="1065" y="136"/>
                </a:cubicBezTo>
                <a:cubicBezTo>
                  <a:pt x="1077" y="127"/>
                  <a:pt x="1050" y="129"/>
                  <a:pt x="1050" y="122"/>
                </a:cubicBezTo>
                <a:cubicBezTo>
                  <a:pt x="1055" y="122"/>
                  <a:pt x="1059" y="123"/>
                  <a:pt x="1063" y="123"/>
                </a:cubicBezTo>
                <a:cubicBezTo>
                  <a:pt x="1063" y="114"/>
                  <a:pt x="1051" y="121"/>
                  <a:pt x="1050" y="112"/>
                </a:cubicBezTo>
                <a:cubicBezTo>
                  <a:pt x="1050" y="112"/>
                  <a:pt x="1053" y="102"/>
                  <a:pt x="1053" y="101"/>
                </a:cubicBezTo>
                <a:cubicBezTo>
                  <a:pt x="1055" y="96"/>
                  <a:pt x="1059" y="93"/>
                  <a:pt x="1062" y="88"/>
                </a:cubicBezTo>
                <a:cubicBezTo>
                  <a:pt x="1058" y="87"/>
                  <a:pt x="1054" y="88"/>
                  <a:pt x="1051" y="90"/>
                </a:cubicBezTo>
                <a:cubicBezTo>
                  <a:pt x="1047" y="80"/>
                  <a:pt x="1063" y="83"/>
                  <a:pt x="1067" y="76"/>
                </a:cubicBezTo>
                <a:cubicBezTo>
                  <a:pt x="1064" y="76"/>
                  <a:pt x="1059" y="77"/>
                  <a:pt x="1057" y="74"/>
                </a:cubicBezTo>
                <a:cubicBezTo>
                  <a:pt x="1064" y="70"/>
                  <a:pt x="1074" y="77"/>
                  <a:pt x="1078" y="72"/>
                </a:cubicBezTo>
                <a:cubicBezTo>
                  <a:pt x="1077" y="71"/>
                  <a:pt x="1075" y="70"/>
                  <a:pt x="1074" y="69"/>
                </a:cubicBezTo>
                <a:cubicBezTo>
                  <a:pt x="1074" y="70"/>
                  <a:pt x="1074" y="67"/>
                  <a:pt x="1074" y="67"/>
                </a:cubicBezTo>
                <a:cubicBezTo>
                  <a:pt x="1080" y="67"/>
                  <a:pt x="1086" y="63"/>
                  <a:pt x="1091" y="64"/>
                </a:cubicBezTo>
                <a:cubicBezTo>
                  <a:pt x="1094" y="55"/>
                  <a:pt x="1102" y="57"/>
                  <a:pt x="1106" y="53"/>
                </a:cubicBezTo>
                <a:cubicBezTo>
                  <a:pt x="1114" y="45"/>
                  <a:pt x="1098" y="45"/>
                  <a:pt x="1093" y="44"/>
                </a:cubicBezTo>
                <a:cubicBezTo>
                  <a:pt x="1089" y="44"/>
                  <a:pt x="1083" y="42"/>
                  <a:pt x="1080" y="44"/>
                </a:cubicBezTo>
                <a:cubicBezTo>
                  <a:pt x="1077" y="45"/>
                  <a:pt x="1076" y="51"/>
                  <a:pt x="1072" y="52"/>
                </a:cubicBezTo>
                <a:cubicBezTo>
                  <a:pt x="1069" y="53"/>
                  <a:pt x="1066" y="49"/>
                  <a:pt x="1061" y="51"/>
                </a:cubicBezTo>
                <a:cubicBezTo>
                  <a:pt x="1058" y="52"/>
                  <a:pt x="1059" y="56"/>
                  <a:pt x="1055" y="57"/>
                </a:cubicBezTo>
                <a:cubicBezTo>
                  <a:pt x="1052" y="53"/>
                  <a:pt x="1052" y="49"/>
                  <a:pt x="1050" y="46"/>
                </a:cubicBezTo>
                <a:cubicBezTo>
                  <a:pt x="1045" y="48"/>
                  <a:pt x="1041" y="53"/>
                  <a:pt x="1036" y="56"/>
                </a:cubicBezTo>
                <a:cubicBezTo>
                  <a:pt x="1031" y="58"/>
                  <a:pt x="1027" y="59"/>
                  <a:pt x="1022" y="60"/>
                </a:cubicBezTo>
                <a:cubicBezTo>
                  <a:pt x="1018" y="53"/>
                  <a:pt x="1029" y="52"/>
                  <a:pt x="1032" y="49"/>
                </a:cubicBezTo>
                <a:cubicBezTo>
                  <a:pt x="1035" y="47"/>
                  <a:pt x="1037" y="43"/>
                  <a:pt x="1040" y="40"/>
                </a:cubicBezTo>
                <a:cubicBezTo>
                  <a:pt x="1030" y="36"/>
                  <a:pt x="1024" y="46"/>
                  <a:pt x="1018" y="49"/>
                </a:cubicBezTo>
                <a:cubicBezTo>
                  <a:pt x="1010" y="54"/>
                  <a:pt x="1000" y="47"/>
                  <a:pt x="992" y="52"/>
                </a:cubicBezTo>
                <a:cubicBezTo>
                  <a:pt x="994" y="46"/>
                  <a:pt x="1006" y="45"/>
                  <a:pt x="1010" y="41"/>
                </a:cubicBezTo>
                <a:cubicBezTo>
                  <a:pt x="999" y="30"/>
                  <a:pt x="990" y="44"/>
                  <a:pt x="979" y="42"/>
                </a:cubicBezTo>
                <a:cubicBezTo>
                  <a:pt x="975" y="41"/>
                  <a:pt x="971" y="41"/>
                  <a:pt x="972" y="36"/>
                </a:cubicBezTo>
                <a:cubicBezTo>
                  <a:pt x="973" y="29"/>
                  <a:pt x="990" y="31"/>
                  <a:pt x="995" y="31"/>
                </a:cubicBezTo>
                <a:cubicBezTo>
                  <a:pt x="1007" y="31"/>
                  <a:pt x="1017" y="31"/>
                  <a:pt x="1029" y="33"/>
                </a:cubicBezTo>
                <a:cubicBezTo>
                  <a:pt x="1036" y="34"/>
                  <a:pt x="1048" y="36"/>
                  <a:pt x="1050" y="26"/>
                </a:cubicBezTo>
                <a:cubicBezTo>
                  <a:pt x="1046" y="23"/>
                  <a:pt x="1039" y="24"/>
                  <a:pt x="1035" y="23"/>
                </a:cubicBezTo>
                <a:cubicBezTo>
                  <a:pt x="1032" y="21"/>
                  <a:pt x="1031" y="18"/>
                  <a:pt x="1027" y="18"/>
                </a:cubicBezTo>
                <a:cubicBezTo>
                  <a:pt x="1025" y="18"/>
                  <a:pt x="1022" y="21"/>
                  <a:pt x="1019" y="21"/>
                </a:cubicBezTo>
                <a:cubicBezTo>
                  <a:pt x="1016" y="18"/>
                  <a:pt x="1016" y="15"/>
                  <a:pt x="1019" y="13"/>
                </a:cubicBezTo>
                <a:cubicBezTo>
                  <a:pt x="1018" y="12"/>
                  <a:pt x="1018" y="11"/>
                  <a:pt x="1018" y="10"/>
                </a:cubicBezTo>
                <a:cubicBezTo>
                  <a:pt x="1011" y="8"/>
                  <a:pt x="1006" y="21"/>
                  <a:pt x="999" y="22"/>
                </a:cubicBezTo>
                <a:cubicBezTo>
                  <a:pt x="993" y="22"/>
                  <a:pt x="986" y="18"/>
                  <a:pt x="984" y="13"/>
                </a:cubicBezTo>
                <a:cubicBezTo>
                  <a:pt x="990" y="11"/>
                  <a:pt x="993" y="17"/>
                  <a:pt x="999" y="16"/>
                </a:cubicBezTo>
                <a:cubicBezTo>
                  <a:pt x="1000" y="16"/>
                  <a:pt x="1011" y="8"/>
                  <a:pt x="1011" y="8"/>
                </a:cubicBezTo>
                <a:cubicBezTo>
                  <a:pt x="1012" y="3"/>
                  <a:pt x="979" y="3"/>
                  <a:pt x="974" y="2"/>
                </a:cubicBezTo>
                <a:cubicBezTo>
                  <a:pt x="967" y="1"/>
                  <a:pt x="963" y="2"/>
                  <a:pt x="957" y="2"/>
                </a:cubicBezTo>
                <a:cubicBezTo>
                  <a:pt x="949" y="2"/>
                  <a:pt x="941" y="0"/>
                  <a:pt x="933" y="1"/>
                </a:cubicBezTo>
                <a:cubicBezTo>
                  <a:pt x="931" y="1"/>
                  <a:pt x="916" y="4"/>
                  <a:pt x="915" y="5"/>
                </a:cubicBezTo>
                <a:cubicBezTo>
                  <a:pt x="908" y="10"/>
                  <a:pt x="920" y="15"/>
                  <a:pt x="921" y="19"/>
                </a:cubicBezTo>
                <a:cubicBezTo>
                  <a:pt x="917" y="19"/>
                  <a:pt x="914" y="17"/>
                  <a:pt x="910" y="16"/>
                </a:cubicBezTo>
                <a:cubicBezTo>
                  <a:pt x="905" y="13"/>
                  <a:pt x="901" y="12"/>
                  <a:pt x="895" y="11"/>
                </a:cubicBezTo>
                <a:cubicBezTo>
                  <a:pt x="890" y="10"/>
                  <a:pt x="889" y="7"/>
                  <a:pt x="883" y="9"/>
                </a:cubicBezTo>
                <a:cubicBezTo>
                  <a:pt x="881" y="9"/>
                  <a:pt x="879" y="13"/>
                  <a:pt x="877" y="13"/>
                </a:cubicBezTo>
                <a:cubicBezTo>
                  <a:pt x="875" y="14"/>
                  <a:pt x="871" y="13"/>
                  <a:pt x="869" y="13"/>
                </a:cubicBezTo>
                <a:cubicBezTo>
                  <a:pt x="869" y="19"/>
                  <a:pt x="874" y="22"/>
                  <a:pt x="873" y="29"/>
                </a:cubicBezTo>
                <a:cubicBezTo>
                  <a:pt x="870" y="28"/>
                  <a:pt x="860" y="25"/>
                  <a:pt x="861" y="31"/>
                </a:cubicBezTo>
                <a:cubicBezTo>
                  <a:pt x="860" y="31"/>
                  <a:pt x="870" y="42"/>
                  <a:pt x="869" y="42"/>
                </a:cubicBezTo>
                <a:cubicBezTo>
                  <a:pt x="872" y="44"/>
                  <a:pt x="880" y="42"/>
                  <a:pt x="881" y="48"/>
                </a:cubicBezTo>
                <a:cubicBezTo>
                  <a:pt x="881" y="55"/>
                  <a:pt x="868" y="53"/>
                  <a:pt x="865" y="51"/>
                </a:cubicBezTo>
                <a:cubicBezTo>
                  <a:pt x="865" y="50"/>
                  <a:pt x="862" y="44"/>
                  <a:pt x="861" y="42"/>
                </a:cubicBezTo>
                <a:cubicBezTo>
                  <a:pt x="858" y="40"/>
                  <a:pt x="856" y="38"/>
                  <a:pt x="853" y="36"/>
                </a:cubicBezTo>
                <a:cubicBezTo>
                  <a:pt x="849" y="35"/>
                  <a:pt x="842" y="31"/>
                  <a:pt x="837" y="30"/>
                </a:cubicBezTo>
                <a:cubicBezTo>
                  <a:pt x="830" y="29"/>
                  <a:pt x="830" y="31"/>
                  <a:pt x="831" y="37"/>
                </a:cubicBezTo>
                <a:cubicBezTo>
                  <a:pt x="832" y="40"/>
                  <a:pt x="834" y="39"/>
                  <a:pt x="834" y="43"/>
                </a:cubicBezTo>
                <a:cubicBezTo>
                  <a:pt x="833" y="45"/>
                  <a:pt x="829" y="46"/>
                  <a:pt x="828" y="49"/>
                </a:cubicBezTo>
                <a:cubicBezTo>
                  <a:pt x="822" y="48"/>
                  <a:pt x="823" y="40"/>
                  <a:pt x="820" y="36"/>
                </a:cubicBezTo>
                <a:cubicBezTo>
                  <a:pt x="817" y="32"/>
                  <a:pt x="809" y="28"/>
                  <a:pt x="804" y="28"/>
                </a:cubicBezTo>
                <a:cubicBezTo>
                  <a:pt x="798" y="29"/>
                  <a:pt x="796" y="35"/>
                  <a:pt x="791" y="37"/>
                </a:cubicBezTo>
                <a:cubicBezTo>
                  <a:pt x="784" y="40"/>
                  <a:pt x="779" y="35"/>
                  <a:pt x="770" y="36"/>
                </a:cubicBezTo>
                <a:cubicBezTo>
                  <a:pt x="762" y="43"/>
                  <a:pt x="774" y="46"/>
                  <a:pt x="776" y="53"/>
                </a:cubicBezTo>
                <a:cubicBezTo>
                  <a:pt x="770" y="53"/>
                  <a:pt x="766" y="47"/>
                  <a:pt x="760" y="48"/>
                </a:cubicBezTo>
                <a:cubicBezTo>
                  <a:pt x="752" y="49"/>
                  <a:pt x="759" y="50"/>
                  <a:pt x="759" y="54"/>
                </a:cubicBezTo>
                <a:cubicBezTo>
                  <a:pt x="756" y="64"/>
                  <a:pt x="749" y="59"/>
                  <a:pt x="742" y="57"/>
                </a:cubicBezTo>
                <a:cubicBezTo>
                  <a:pt x="741" y="61"/>
                  <a:pt x="742" y="64"/>
                  <a:pt x="741" y="68"/>
                </a:cubicBezTo>
                <a:cubicBezTo>
                  <a:pt x="737" y="70"/>
                  <a:pt x="737" y="66"/>
                  <a:pt x="734" y="66"/>
                </a:cubicBezTo>
                <a:cubicBezTo>
                  <a:pt x="730" y="65"/>
                  <a:pt x="729" y="66"/>
                  <a:pt x="726" y="67"/>
                </a:cubicBezTo>
                <a:cubicBezTo>
                  <a:pt x="720" y="69"/>
                  <a:pt x="710" y="70"/>
                  <a:pt x="711" y="78"/>
                </a:cubicBezTo>
                <a:cubicBezTo>
                  <a:pt x="714" y="79"/>
                  <a:pt x="719" y="79"/>
                  <a:pt x="723" y="79"/>
                </a:cubicBezTo>
                <a:cubicBezTo>
                  <a:pt x="723" y="77"/>
                  <a:pt x="727" y="74"/>
                  <a:pt x="730" y="75"/>
                </a:cubicBezTo>
                <a:cubicBezTo>
                  <a:pt x="735" y="78"/>
                  <a:pt x="729" y="80"/>
                  <a:pt x="729" y="83"/>
                </a:cubicBezTo>
                <a:cubicBezTo>
                  <a:pt x="730" y="88"/>
                  <a:pt x="735" y="85"/>
                  <a:pt x="731" y="91"/>
                </a:cubicBezTo>
                <a:cubicBezTo>
                  <a:pt x="728" y="96"/>
                  <a:pt x="719" y="93"/>
                  <a:pt x="718" y="99"/>
                </a:cubicBezTo>
                <a:cubicBezTo>
                  <a:pt x="707" y="101"/>
                  <a:pt x="698" y="106"/>
                  <a:pt x="687" y="105"/>
                </a:cubicBezTo>
                <a:cubicBezTo>
                  <a:pt x="680" y="104"/>
                  <a:pt x="682" y="103"/>
                  <a:pt x="677" y="108"/>
                </a:cubicBezTo>
                <a:cubicBezTo>
                  <a:pt x="674" y="110"/>
                  <a:pt x="671" y="114"/>
                  <a:pt x="671" y="118"/>
                </a:cubicBezTo>
                <a:cubicBezTo>
                  <a:pt x="673" y="119"/>
                  <a:pt x="676" y="120"/>
                  <a:pt x="679" y="120"/>
                </a:cubicBezTo>
                <a:cubicBezTo>
                  <a:pt x="680" y="133"/>
                  <a:pt x="709" y="124"/>
                  <a:pt x="714" y="124"/>
                </a:cubicBezTo>
                <a:cubicBezTo>
                  <a:pt x="715" y="125"/>
                  <a:pt x="715" y="127"/>
                  <a:pt x="715" y="127"/>
                </a:cubicBezTo>
                <a:cubicBezTo>
                  <a:pt x="716" y="127"/>
                  <a:pt x="718" y="128"/>
                  <a:pt x="719" y="128"/>
                </a:cubicBezTo>
                <a:cubicBezTo>
                  <a:pt x="720" y="129"/>
                  <a:pt x="720" y="132"/>
                  <a:pt x="719" y="133"/>
                </a:cubicBezTo>
                <a:cubicBezTo>
                  <a:pt x="712" y="133"/>
                  <a:pt x="700" y="134"/>
                  <a:pt x="695" y="133"/>
                </a:cubicBezTo>
                <a:cubicBezTo>
                  <a:pt x="695" y="133"/>
                  <a:pt x="691" y="131"/>
                  <a:pt x="690" y="134"/>
                </a:cubicBezTo>
                <a:cubicBezTo>
                  <a:pt x="688" y="139"/>
                  <a:pt x="691" y="137"/>
                  <a:pt x="693" y="140"/>
                </a:cubicBezTo>
                <a:cubicBezTo>
                  <a:pt x="698" y="144"/>
                  <a:pt x="704" y="143"/>
                  <a:pt x="710" y="142"/>
                </a:cubicBezTo>
                <a:cubicBezTo>
                  <a:pt x="709" y="145"/>
                  <a:pt x="706" y="147"/>
                  <a:pt x="703" y="147"/>
                </a:cubicBezTo>
                <a:cubicBezTo>
                  <a:pt x="703" y="149"/>
                  <a:pt x="703" y="151"/>
                  <a:pt x="703" y="152"/>
                </a:cubicBezTo>
                <a:cubicBezTo>
                  <a:pt x="713" y="152"/>
                  <a:pt x="713" y="158"/>
                  <a:pt x="723" y="154"/>
                </a:cubicBezTo>
                <a:cubicBezTo>
                  <a:pt x="732" y="151"/>
                  <a:pt x="739" y="148"/>
                  <a:pt x="749" y="148"/>
                </a:cubicBezTo>
                <a:moveTo>
                  <a:pt x="1046" y="311"/>
                </a:moveTo>
                <a:cubicBezTo>
                  <a:pt x="1044" y="308"/>
                  <a:pt x="1038" y="300"/>
                  <a:pt x="1038" y="295"/>
                </a:cubicBezTo>
                <a:cubicBezTo>
                  <a:pt x="1037" y="295"/>
                  <a:pt x="1035" y="295"/>
                  <a:pt x="1033" y="295"/>
                </a:cubicBezTo>
                <a:cubicBezTo>
                  <a:pt x="1033" y="302"/>
                  <a:pt x="1040" y="304"/>
                  <a:pt x="1032" y="305"/>
                </a:cubicBezTo>
                <a:cubicBezTo>
                  <a:pt x="1031" y="305"/>
                  <a:pt x="1024" y="297"/>
                  <a:pt x="1026" y="307"/>
                </a:cubicBezTo>
                <a:cubicBezTo>
                  <a:pt x="1024" y="309"/>
                  <a:pt x="1025" y="309"/>
                  <a:pt x="1023" y="311"/>
                </a:cubicBezTo>
                <a:cubicBezTo>
                  <a:pt x="1027" y="311"/>
                  <a:pt x="1044" y="307"/>
                  <a:pt x="1040" y="314"/>
                </a:cubicBezTo>
                <a:cubicBezTo>
                  <a:pt x="1038" y="318"/>
                  <a:pt x="1019" y="312"/>
                  <a:pt x="1026" y="322"/>
                </a:cubicBezTo>
                <a:cubicBezTo>
                  <a:pt x="1030" y="321"/>
                  <a:pt x="1033" y="321"/>
                  <a:pt x="1037" y="322"/>
                </a:cubicBezTo>
                <a:cubicBezTo>
                  <a:pt x="1041" y="329"/>
                  <a:pt x="1028" y="334"/>
                  <a:pt x="1042" y="334"/>
                </a:cubicBezTo>
                <a:cubicBezTo>
                  <a:pt x="1047" y="335"/>
                  <a:pt x="1050" y="332"/>
                  <a:pt x="1056" y="336"/>
                </a:cubicBezTo>
                <a:cubicBezTo>
                  <a:pt x="1059" y="339"/>
                  <a:pt x="1058" y="346"/>
                  <a:pt x="1066" y="343"/>
                </a:cubicBezTo>
                <a:cubicBezTo>
                  <a:pt x="1069" y="341"/>
                  <a:pt x="1068" y="338"/>
                  <a:pt x="1071" y="336"/>
                </a:cubicBezTo>
                <a:cubicBezTo>
                  <a:pt x="1072" y="334"/>
                  <a:pt x="1077" y="333"/>
                  <a:pt x="1079" y="332"/>
                </a:cubicBezTo>
                <a:cubicBezTo>
                  <a:pt x="1083" y="329"/>
                  <a:pt x="1090" y="326"/>
                  <a:pt x="1091" y="321"/>
                </a:cubicBezTo>
                <a:cubicBezTo>
                  <a:pt x="1097" y="324"/>
                  <a:pt x="1103" y="314"/>
                  <a:pt x="1100" y="309"/>
                </a:cubicBezTo>
                <a:cubicBezTo>
                  <a:pt x="1098" y="307"/>
                  <a:pt x="1091" y="309"/>
                  <a:pt x="1090" y="306"/>
                </a:cubicBezTo>
                <a:cubicBezTo>
                  <a:pt x="1088" y="304"/>
                  <a:pt x="1091" y="299"/>
                  <a:pt x="1091" y="296"/>
                </a:cubicBezTo>
                <a:cubicBezTo>
                  <a:pt x="1085" y="298"/>
                  <a:pt x="1079" y="290"/>
                  <a:pt x="1078" y="299"/>
                </a:cubicBezTo>
                <a:cubicBezTo>
                  <a:pt x="1074" y="299"/>
                  <a:pt x="1071" y="301"/>
                  <a:pt x="1067" y="300"/>
                </a:cubicBezTo>
                <a:cubicBezTo>
                  <a:pt x="1068" y="302"/>
                  <a:pt x="1066" y="305"/>
                  <a:pt x="1066" y="306"/>
                </a:cubicBezTo>
                <a:cubicBezTo>
                  <a:pt x="1064" y="299"/>
                  <a:pt x="1053" y="304"/>
                  <a:pt x="1050" y="308"/>
                </a:cubicBezTo>
                <a:moveTo>
                  <a:pt x="1139" y="447"/>
                </a:moveTo>
                <a:cubicBezTo>
                  <a:pt x="1135" y="448"/>
                  <a:pt x="1128" y="449"/>
                  <a:pt x="1127" y="454"/>
                </a:cubicBezTo>
                <a:cubicBezTo>
                  <a:pt x="1126" y="454"/>
                  <a:pt x="1125" y="454"/>
                  <a:pt x="1125" y="454"/>
                </a:cubicBezTo>
                <a:cubicBezTo>
                  <a:pt x="1126" y="456"/>
                  <a:pt x="1129" y="458"/>
                  <a:pt x="1129" y="461"/>
                </a:cubicBezTo>
                <a:cubicBezTo>
                  <a:pt x="1131" y="461"/>
                  <a:pt x="1133" y="462"/>
                  <a:pt x="1135" y="462"/>
                </a:cubicBezTo>
                <a:cubicBezTo>
                  <a:pt x="1135" y="465"/>
                  <a:pt x="1129" y="473"/>
                  <a:pt x="1125" y="472"/>
                </a:cubicBezTo>
                <a:cubicBezTo>
                  <a:pt x="1125" y="473"/>
                  <a:pt x="1125" y="475"/>
                  <a:pt x="1125" y="475"/>
                </a:cubicBezTo>
                <a:cubicBezTo>
                  <a:pt x="1127" y="476"/>
                  <a:pt x="1128" y="477"/>
                  <a:pt x="1129" y="477"/>
                </a:cubicBezTo>
                <a:cubicBezTo>
                  <a:pt x="1128" y="478"/>
                  <a:pt x="1127" y="481"/>
                  <a:pt x="1126" y="482"/>
                </a:cubicBezTo>
                <a:cubicBezTo>
                  <a:pt x="1133" y="487"/>
                  <a:pt x="1133" y="479"/>
                  <a:pt x="1137" y="477"/>
                </a:cubicBezTo>
                <a:cubicBezTo>
                  <a:pt x="1141" y="475"/>
                  <a:pt x="1147" y="477"/>
                  <a:pt x="1147" y="471"/>
                </a:cubicBezTo>
                <a:cubicBezTo>
                  <a:pt x="1156" y="473"/>
                  <a:pt x="1154" y="467"/>
                  <a:pt x="1153" y="463"/>
                </a:cubicBezTo>
                <a:cubicBezTo>
                  <a:pt x="1153" y="460"/>
                  <a:pt x="1152" y="458"/>
                  <a:pt x="1152" y="455"/>
                </a:cubicBezTo>
                <a:cubicBezTo>
                  <a:pt x="1152" y="453"/>
                  <a:pt x="1154" y="450"/>
                  <a:pt x="1154" y="450"/>
                </a:cubicBezTo>
                <a:cubicBezTo>
                  <a:pt x="1154" y="443"/>
                  <a:pt x="1153" y="439"/>
                  <a:pt x="1145" y="436"/>
                </a:cubicBezTo>
                <a:cubicBezTo>
                  <a:pt x="1138" y="434"/>
                  <a:pt x="1133" y="438"/>
                  <a:pt x="1137" y="445"/>
                </a:cubicBezTo>
                <a:cubicBezTo>
                  <a:pt x="1136" y="446"/>
                  <a:pt x="1136" y="446"/>
                  <a:pt x="1135" y="447"/>
                </a:cubicBezTo>
                <a:moveTo>
                  <a:pt x="650" y="773"/>
                </a:moveTo>
                <a:cubicBezTo>
                  <a:pt x="646" y="771"/>
                  <a:pt x="644" y="772"/>
                  <a:pt x="641" y="772"/>
                </a:cubicBezTo>
                <a:cubicBezTo>
                  <a:pt x="641" y="769"/>
                  <a:pt x="638" y="769"/>
                  <a:pt x="636" y="769"/>
                </a:cubicBezTo>
                <a:cubicBezTo>
                  <a:pt x="630" y="769"/>
                  <a:pt x="632" y="769"/>
                  <a:pt x="629" y="765"/>
                </a:cubicBezTo>
                <a:cubicBezTo>
                  <a:pt x="627" y="762"/>
                  <a:pt x="625" y="762"/>
                  <a:pt x="622" y="762"/>
                </a:cubicBezTo>
                <a:cubicBezTo>
                  <a:pt x="619" y="762"/>
                  <a:pt x="618" y="761"/>
                  <a:pt x="615" y="760"/>
                </a:cubicBezTo>
                <a:cubicBezTo>
                  <a:pt x="613" y="759"/>
                  <a:pt x="611" y="761"/>
                  <a:pt x="609" y="761"/>
                </a:cubicBezTo>
                <a:cubicBezTo>
                  <a:pt x="605" y="762"/>
                  <a:pt x="602" y="760"/>
                  <a:pt x="599" y="760"/>
                </a:cubicBezTo>
                <a:cubicBezTo>
                  <a:pt x="593" y="761"/>
                  <a:pt x="594" y="769"/>
                  <a:pt x="595" y="774"/>
                </a:cubicBezTo>
                <a:cubicBezTo>
                  <a:pt x="598" y="774"/>
                  <a:pt x="599" y="772"/>
                  <a:pt x="601" y="771"/>
                </a:cubicBezTo>
                <a:cubicBezTo>
                  <a:pt x="604" y="770"/>
                  <a:pt x="611" y="766"/>
                  <a:pt x="613" y="767"/>
                </a:cubicBezTo>
                <a:cubicBezTo>
                  <a:pt x="616" y="768"/>
                  <a:pt x="616" y="773"/>
                  <a:pt x="620" y="774"/>
                </a:cubicBezTo>
                <a:cubicBezTo>
                  <a:pt x="626" y="777"/>
                  <a:pt x="631" y="774"/>
                  <a:pt x="636" y="778"/>
                </a:cubicBezTo>
                <a:cubicBezTo>
                  <a:pt x="638" y="781"/>
                  <a:pt x="638" y="781"/>
                  <a:pt x="641" y="782"/>
                </a:cubicBezTo>
                <a:cubicBezTo>
                  <a:pt x="644" y="782"/>
                  <a:pt x="647" y="782"/>
                  <a:pt x="650" y="782"/>
                </a:cubicBezTo>
                <a:cubicBezTo>
                  <a:pt x="651" y="787"/>
                  <a:pt x="643" y="787"/>
                  <a:pt x="642" y="790"/>
                </a:cubicBezTo>
                <a:cubicBezTo>
                  <a:pt x="641" y="794"/>
                  <a:pt x="653" y="793"/>
                  <a:pt x="656" y="792"/>
                </a:cubicBezTo>
                <a:cubicBezTo>
                  <a:pt x="656" y="792"/>
                  <a:pt x="657" y="791"/>
                  <a:pt x="657" y="791"/>
                </a:cubicBezTo>
                <a:cubicBezTo>
                  <a:pt x="661" y="789"/>
                  <a:pt x="666" y="789"/>
                  <a:pt x="669" y="790"/>
                </a:cubicBezTo>
                <a:cubicBezTo>
                  <a:pt x="673" y="790"/>
                  <a:pt x="680" y="790"/>
                  <a:pt x="681" y="794"/>
                </a:cubicBezTo>
                <a:cubicBezTo>
                  <a:pt x="684" y="801"/>
                  <a:pt x="675" y="800"/>
                  <a:pt x="672" y="800"/>
                </a:cubicBezTo>
                <a:cubicBezTo>
                  <a:pt x="667" y="800"/>
                  <a:pt x="663" y="803"/>
                  <a:pt x="670" y="804"/>
                </a:cubicBezTo>
                <a:cubicBezTo>
                  <a:pt x="675" y="804"/>
                  <a:pt x="679" y="804"/>
                  <a:pt x="684" y="806"/>
                </a:cubicBezTo>
                <a:cubicBezTo>
                  <a:pt x="685" y="807"/>
                  <a:pt x="686" y="808"/>
                  <a:pt x="688" y="808"/>
                </a:cubicBezTo>
                <a:cubicBezTo>
                  <a:pt x="692" y="808"/>
                  <a:pt x="691" y="803"/>
                  <a:pt x="694" y="801"/>
                </a:cubicBezTo>
                <a:cubicBezTo>
                  <a:pt x="698" y="800"/>
                  <a:pt x="703" y="802"/>
                  <a:pt x="706" y="802"/>
                </a:cubicBezTo>
                <a:cubicBezTo>
                  <a:pt x="708" y="802"/>
                  <a:pt x="709" y="802"/>
                  <a:pt x="711" y="802"/>
                </a:cubicBezTo>
                <a:cubicBezTo>
                  <a:pt x="712" y="803"/>
                  <a:pt x="713" y="804"/>
                  <a:pt x="714" y="805"/>
                </a:cubicBezTo>
                <a:cubicBezTo>
                  <a:pt x="717" y="806"/>
                  <a:pt x="719" y="805"/>
                  <a:pt x="722" y="805"/>
                </a:cubicBezTo>
                <a:cubicBezTo>
                  <a:pt x="726" y="806"/>
                  <a:pt x="728" y="807"/>
                  <a:pt x="732" y="807"/>
                </a:cubicBezTo>
                <a:cubicBezTo>
                  <a:pt x="732" y="805"/>
                  <a:pt x="733" y="803"/>
                  <a:pt x="733" y="801"/>
                </a:cubicBezTo>
                <a:cubicBezTo>
                  <a:pt x="729" y="800"/>
                  <a:pt x="726" y="802"/>
                  <a:pt x="722" y="803"/>
                </a:cubicBezTo>
                <a:cubicBezTo>
                  <a:pt x="719" y="804"/>
                  <a:pt x="717" y="803"/>
                  <a:pt x="715" y="801"/>
                </a:cubicBezTo>
                <a:cubicBezTo>
                  <a:pt x="711" y="799"/>
                  <a:pt x="707" y="798"/>
                  <a:pt x="704" y="795"/>
                </a:cubicBezTo>
                <a:cubicBezTo>
                  <a:pt x="703" y="794"/>
                  <a:pt x="702" y="792"/>
                  <a:pt x="701" y="791"/>
                </a:cubicBezTo>
                <a:cubicBezTo>
                  <a:pt x="698" y="789"/>
                  <a:pt x="693" y="788"/>
                  <a:pt x="689" y="788"/>
                </a:cubicBezTo>
                <a:cubicBezTo>
                  <a:pt x="685" y="789"/>
                  <a:pt x="683" y="788"/>
                  <a:pt x="679" y="787"/>
                </a:cubicBezTo>
                <a:cubicBezTo>
                  <a:pt x="675" y="786"/>
                  <a:pt x="672" y="787"/>
                  <a:pt x="668" y="785"/>
                </a:cubicBezTo>
                <a:cubicBezTo>
                  <a:pt x="665" y="783"/>
                  <a:pt x="663" y="781"/>
                  <a:pt x="660" y="779"/>
                </a:cubicBezTo>
                <a:cubicBezTo>
                  <a:pt x="660" y="779"/>
                  <a:pt x="658" y="777"/>
                  <a:pt x="657" y="776"/>
                </a:cubicBezTo>
                <a:cubicBezTo>
                  <a:pt x="655" y="776"/>
                  <a:pt x="654" y="778"/>
                  <a:pt x="651" y="776"/>
                </a:cubicBezTo>
                <a:moveTo>
                  <a:pt x="703" y="1114"/>
                </a:moveTo>
                <a:cubicBezTo>
                  <a:pt x="699" y="1121"/>
                  <a:pt x="702" y="1139"/>
                  <a:pt x="701" y="1148"/>
                </a:cubicBezTo>
                <a:cubicBezTo>
                  <a:pt x="699" y="1159"/>
                  <a:pt x="703" y="1173"/>
                  <a:pt x="701" y="1183"/>
                </a:cubicBezTo>
                <a:cubicBezTo>
                  <a:pt x="698" y="1194"/>
                  <a:pt x="688" y="1204"/>
                  <a:pt x="688" y="1216"/>
                </a:cubicBezTo>
                <a:cubicBezTo>
                  <a:pt x="688" y="1221"/>
                  <a:pt x="691" y="1224"/>
                  <a:pt x="692" y="1227"/>
                </a:cubicBezTo>
                <a:cubicBezTo>
                  <a:pt x="693" y="1234"/>
                  <a:pt x="691" y="1238"/>
                  <a:pt x="689" y="1244"/>
                </a:cubicBezTo>
                <a:cubicBezTo>
                  <a:pt x="686" y="1251"/>
                  <a:pt x="687" y="1262"/>
                  <a:pt x="683" y="1269"/>
                </a:cubicBezTo>
                <a:cubicBezTo>
                  <a:pt x="680" y="1275"/>
                  <a:pt x="674" y="1276"/>
                  <a:pt x="674" y="1283"/>
                </a:cubicBezTo>
                <a:cubicBezTo>
                  <a:pt x="675" y="1289"/>
                  <a:pt x="679" y="1294"/>
                  <a:pt x="680" y="1300"/>
                </a:cubicBezTo>
                <a:cubicBezTo>
                  <a:pt x="680" y="1306"/>
                  <a:pt x="677" y="1311"/>
                  <a:pt x="678" y="1317"/>
                </a:cubicBezTo>
                <a:cubicBezTo>
                  <a:pt x="679" y="1325"/>
                  <a:pt x="680" y="1321"/>
                  <a:pt x="683" y="1325"/>
                </a:cubicBezTo>
                <a:cubicBezTo>
                  <a:pt x="693" y="1337"/>
                  <a:pt x="682" y="1340"/>
                  <a:pt x="681" y="1351"/>
                </a:cubicBezTo>
                <a:cubicBezTo>
                  <a:pt x="681" y="1354"/>
                  <a:pt x="683" y="1356"/>
                  <a:pt x="685" y="1357"/>
                </a:cubicBezTo>
                <a:cubicBezTo>
                  <a:pt x="682" y="1363"/>
                  <a:pt x="679" y="1367"/>
                  <a:pt x="677" y="1372"/>
                </a:cubicBezTo>
                <a:cubicBezTo>
                  <a:pt x="674" y="1372"/>
                  <a:pt x="673" y="1372"/>
                  <a:pt x="671" y="1370"/>
                </a:cubicBezTo>
                <a:cubicBezTo>
                  <a:pt x="665" y="1373"/>
                  <a:pt x="663" y="1387"/>
                  <a:pt x="674" y="1385"/>
                </a:cubicBezTo>
                <a:cubicBezTo>
                  <a:pt x="673" y="1392"/>
                  <a:pt x="668" y="1396"/>
                  <a:pt x="670" y="1403"/>
                </a:cubicBezTo>
                <a:cubicBezTo>
                  <a:pt x="671" y="1407"/>
                  <a:pt x="675" y="1409"/>
                  <a:pt x="676" y="1414"/>
                </a:cubicBezTo>
                <a:cubicBezTo>
                  <a:pt x="677" y="1420"/>
                  <a:pt x="673" y="1443"/>
                  <a:pt x="684" y="1438"/>
                </a:cubicBezTo>
                <a:cubicBezTo>
                  <a:pt x="684" y="1441"/>
                  <a:pt x="676" y="1452"/>
                  <a:pt x="685" y="1450"/>
                </a:cubicBezTo>
                <a:cubicBezTo>
                  <a:pt x="685" y="1448"/>
                  <a:pt x="685" y="1447"/>
                  <a:pt x="685" y="1445"/>
                </a:cubicBezTo>
                <a:cubicBezTo>
                  <a:pt x="688" y="1446"/>
                  <a:pt x="696" y="1452"/>
                  <a:pt x="696" y="1455"/>
                </a:cubicBezTo>
                <a:cubicBezTo>
                  <a:pt x="696" y="1459"/>
                  <a:pt x="689" y="1461"/>
                  <a:pt x="688" y="1466"/>
                </a:cubicBezTo>
                <a:cubicBezTo>
                  <a:pt x="695" y="1468"/>
                  <a:pt x="698" y="1465"/>
                  <a:pt x="704" y="1464"/>
                </a:cubicBezTo>
                <a:cubicBezTo>
                  <a:pt x="710" y="1463"/>
                  <a:pt x="715" y="1466"/>
                  <a:pt x="723" y="1468"/>
                </a:cubicBezTo>
                <a:cubicBezTo>
                  <a:pt x="730" y="1470"/>
                  <a:pt x="749" y="1467"/>
                  <a:pt x="735" y="1459"/>
                </a:cubicBezTo>
                <a:cubicBezTo>
                  <a:pt x="730" y="1456"/>
                  <a:pt x="727" y="1459"/>
                  <a:pt x="723" y="1455"/>
                </a:cubicBezTo>
                <a:cubicBezTo>
                  <a:pt x="720" y="1452"/>
                  <a:pt x="722" y="1445"/>
                  <a:pt x="717" y="1444"/>
                </a:cubicBezTo>
                <a:cubicBezTo>
                  <a:pt x="712" y="1442"/>
                  <a:pt x="711" y="1448"/>
                  <a:pt x="708" y="1447"/>
                </a:cubicBezTo>
                <a:cubicBezTo>
                  <a:pt x="704" y="1447"/>
                  <a:pt x="702" y="1443"/>
                  <a:pt x="699" y="1440"/>
                </a:cubicBezTo>
                <a:cubicBezTo>
                  <a:pt x="703" y="1433"/>
                  <a:pt x="719" y="1440"/>
                  <a:pt x="719" y="1430"/>
                </a:cubicBezTo>
                <a:cubicBezTo>
                  <a:pt x="718" y="1429"/>
                  <a:pt x="713" y="1425"/>
                  <a:pt x="712" y="1422"/>
                </a:cubicBezTo>
                <a:cubicBezTo>
                  <a:pt x="711" y="1414"/>
                  <a:pt x="716" y="1416"/>
                  <a:pt x="718" y="1412"/>
                </a:cubicBezTo>
                <a:cubicBezTo>
                  <a:pt x="720" y="1409"/>
                  <a:pt x="720" y="1406"/>
                  <a:pt x="722" y="1402"/>
                </a:cubicBezTo>
                <a:cubicBezTo>
                  <a:pt x="724" y="1398"/>
                  <a:pt x="729" y="1398"/>
                  <a:pt x="731" y="1395"/>
                </a:cubicBezTo>
                <a:cubicBezTo>
                  <a:pt x="741" y="1380"/>
                  <a:pt x="726" y="1380"/>
                  <a:pt x="715" y="1377"/>
                </a:cubicBezTo>
                <a:cubicBezTo>
                  <a:pt x="712" y="1364"/>
                  <a:pt x="729" y="1364"/>
                  <a:pt x="735" y="1360"/>
                </a:cubicBezTo>
                <a:cubicBezTo>
                  <a:pt x="742" y="1356"/>
                  <a:pt x="743" y="1344"/>
                  <a:pt x="743" y="1336"/>
                </a:cubicBezTo>
                <a:cubicBezTo>
                  <a:pt x="753" y="1334"/>
                  <a:pt x="729" y="1317"/>
                  <a:pt x="745" y="1316"/>
                </a:cubicBezTo>
                <a:cubicBezTo>
                  <a:pt x="752" y="1315"/>
                  <a:pt x="751" y="1324"/>
                  <a:pt x="757" y="1318"/>
                </a:cubicBezTo>
                <a:cubicBezTo>
                  <a:pt x="762" y="1313"/>
                  <a:pt x="757" y="1303"/>
                  <a:pt x="761" y="1298"/>
                </a:cubicBezTo>
                <a:cubicBezTo>
                  <a:pt x="767" y="1291"/>
                  <a:pt x="778" y="1298"/>
                  <a:pt x="784" y="1295"/>
                </a:cubicBezTo>
                <a:cubicBezTo>
                  <a:pt x="788" y="1294"/>
                  <a:pt x="792" y="1286"/>
                  <a:pt x="795" y="1281"/>
                </a:cubicBezTo>
                <a:cubicBezTo>
                  <a:pt x="799" y="1274"/>
                  <a:pt x="800" y="1278"/>
                  <a:pt x="795" y="1271"/>
                </a:cubicBezTo>
                <a:cubicBezTo>
                  <a:pt x="792" y="1266"/>
                  <a:pt x="787" y="1262"/>
                  <a:pt x="785" y="1257"/>
                </a:cubicBezTo>
                <a:cubicBezTo>
                  <a:pt x="784" y="1254"/>
                  <a:pt x="784" y="1252"/>
                  <a:pt x="783" y="1250"/>
                </a:cubicBezTo>
                <a:cubicBezTo>
                  <a:pt x="788" y="1247"/>
                  <a:pt x="787" y="1252"/>
                  <a:pt x="790" y="1254"/>
                </a:cubicBezTo>
                <a:cubicBezTo>
                  <a:pt x="796" y="1257"/>
                  <a:pt x="795" y="1255"/>
                  <a:pt x="800" y="1256"/>
                </a:cubicBezTo>
                <a:cubicBezTo>
                  <a:pt x="812" y="1258"/>
                  <a:pt x="814" y="1261"/>
                  <a:pt x="822" y="1251"/>
                </a:cubicBezTo>
                <a:cubicBezTo>
                  <a:pt x="824" y="1248"/>
                  <a:pt x="830" y="1243"/>
                  <a:pt x="831" y="1239"/>
                </a:cubicBezTo>
                <a:cubicBezTo>
                  <a:pt x="834" y="1232"/>
                  <a:pt x="831" y="1232"/>
                  <a:pt x="836" y="1227"/>
                </a:cubicBezTo>
                <a:cubicBezTo>
                  <a:pt x="841" y="1222"/>
                  <a:pt x="844" y="1223"/>
                  <a:pt x="846" y="1216"/>
                </a:cubicBezTo>
                <a:cubicBezTo>
                  <a:pt x="847" y="1212"/>
                  <a:pt x="846" y="1207"/>
                  <a:pt x="847" y="1203"/>
                </a:cubicBezTo>
                <a:cubicBezTo>
                  <a:pt x="849" y="1200"/>
                  <a:pt x="853" y="1198"/>
                  <a:pt x="855" y="1194"/>
                </a:cubicBezTo>
                <a:cubicBezTo>
                  <a:pt x="857" y="1188"/>
                  <a:pt x="852" y="1180"/>
                  <a:pt x="853" y="1175"/>
                </a:cubicBezTo>
                <a:cubicBezTo>
                  <a:pt x="855" y="1170"/>
                  <a:pt x="862" y="1165"/>
                  <a:pt x="866" y="1161"/>
                </a:cubicBezTo>
                <a:cubicBezTo>
                  <a:pt x="872" y="1157"/>
                  <a:pt x="872" y="1157"/>
                  <a:pt x="879" y="1155"/>
                </a:cubicBezTo>
                <a:cubicBezTo>
                  <a:pt x="883" y="1154"/>
                  <a:pt x="886" y="1153"/>
                  <a:pt x="890" y="1151"/>
                </a:cubicBezTo>
                <a:cubicBezTo>
                  <a:pt x="894" y="1150"/>
                  <a:pt x="901" y="1151"/>
                  <a:pt x="904" y="1150"/>
                </a:cubicBezTo>
                <a:cubicBezTo>
                  <a:pt x="914" y="1145"/>
                  <a:pt x="912" y="1128"/>
                  <a:pt x="914" y="1119"/>
                </a:cubicBezTo>
                <a:cubicBezTo>
                  <a:pt x="915" y="1116"/>
                  <a:pt x="919" y="1111"/>
                  <a:pt x="920" y="1107"/>
                </a:cubicBezTo>
                <a:cubicBezTo>
                  <a:pt x="922" y="1101"/>
                  <a:pt x="920" y="1095"/>
                  <a:pt x="921" y="1089"/>
                </a:cubicBezTo>
                <a:cubicBezTo>
                  <a:pt x="922" y="1085"/>
                  <a:pt x="925" y="1081"/>
                  <a:pt x="926" y="1077"/>
                </a:cubicBezTo>
                <a:cubicBezTo>
                  <a:pt x="928" y="1068"/>
                  <a:pt x="924" y="1066"/>
                  <a:pt x="929" y="1058"/>
                </a:cubicBezTo>
                <a:cubicBezTo>
                  <a:pt x="939" y="1043"/>
                  <a:pt x="960" y="1032"/>
                  <a:pt x="954" y="1009"/>
                </a:cubicBezTo>
                <a:cubicBezTo>
                  <a:pt x="952" y="1002"/>
                  <a:pt x="944" y="996"/>
                  <a:pt x="939" y="991"/>
                </a:cubicBezTo>
                <a:cubicBezTo>
                  <a:pt x="936" y="989"/>
                  <a:pt x="932" y="987"/>
                  <a:pt x="929" y="984"/>
                </a:cubicBezTo>
                <a:cubicBezTo>
                  <a:pt x="928" y="983"/>
                  <a:pt x="925" y="984"/>
                  <a:pt x="924" y="983"/>
                </a:cubicBezTo>
                <a:cubicBezTo>
                  <a:pt x="923" y="982"/>
                  <a:pt x="921" y="978"/>
                  <a:pt x="921" y="977"/>
                </a:cubicBezTo>
                <a:cubicBezTo>
                  <a:pt x="915" y="976"/>
                  <a:pt x="913" y="981"/>
                  <a:pt x="908" y="981"/>
                </a:cubicBezTo>
                <a:cubicBezTo>
                  <a:pt x="904" y="982"/>
                  <a:pt x="900" y="979"/>
                  <a:pt x="896" y="978"/>
                </a:cubicBezTo>
                <a:cubicBezTo>
                  <a:pt x="889" y="977"/>
                  <a:pt x="890" y="980"/>
                  <a:pt x="884" y="976"/>
                </a:cubicBezTo>
                <a:cubicBezTo>
                  <a:pt x="881" y="974"/>
                  <a:pt x="879" y="968"/>
                  <a:pt x="873" y="967"/>
                </a:cubicBezTo>
                <a:cubicBezTo>
                  <a:pt x="862" y="965"/>
                  <a:pt x="858" y="971"/>
                  <a:pt x="850" y="974"/>
                </a:cubicBezTo>
                <a:cubicBezTo>
                  <a:pt x="847" y="968"/>
                  <a:pt x="856" y="965"/>
                  <a:pt x="854" y="958"/>
                </a:cubicBezTo>
                <a:cubicBezTo>
                  <a:pt x="846" y="954"/>
                  <a:pt x="843" y="966"/>
                  <a:pt x="837" y="964"/>
                </a:cubicBezTo>
                <a:cubicBezTo>
                  <a:pt x="829" y="962"/>
                  <a:pt x="838" y="951"/>
                  <a:pt x="840" y="947"/>
                </a:cubicBezTo>
                <a:cubicBezTo>
                  <a:pt x="843" y="938"/>
                  <a:pt x="838" y="935"/>
                  <a:pt x="835" y="924"/>
                </a:cubicBezTo>
                <a:cubicBezTo>
                  <a:pt x="833" y="915"/>
                  <a:pt x="832" y="912"/>
                  <a:pt x="823" y="909"/>
                </a:cubicBezTo>
                <a:cubicBezTo>
                  <a:pt x="816" y="907"/>
                  <a:pt x="808" y="910"/>
                  <a:pt x="802" y="909"/>
                </a:cubicBezTo>
                <a:cubicBezTo>
                  <a:pt x="796" y="907"/>
                  <a:pt x="793" y="904"/>
                  <a:pt x="788" y="900"/>
                </a:cubicBezTo>
                <a:cubicBezTo>
                  <a:pt x="785" y="898"/>
                  <a:pt x="784" y="900"/>
                  <a:pt x="780" y="896"/>
                </a:cubicBezTo>
                <a:cubicBezTo>
                  <a:pt x="777" y="893"/>
                  <a:pt x="776" y="886"/>
                  <a:pt x="772" y="884"/>
                </a:cubicBezTo>
                <a:cubicBezTo>
                  <a:pt x="768" y="881"/>
                  <a:pt x="760" y="879"/>
                  <a:pt x="755" y="877"/>
                </a:cubicBezTo>
                <a:cubicBezTo>
                  <a:pt x="756" y="876"/>
                  <a:pt x="757" y="873"/>
                  <a:pt x="758" y="871"/>
                </a:cubicBezTo>
                <a:cubicBezTo>
                  <a:pt x="749" y="871"/>
                  <a:pt x="741" y="863"/>
                  <a:pt x="735" y="864"/>
                </a:cubicBezTo>
                <a:cubicBezTo>
                  <a:pt x="729" y="865"/>
                  <a:pt x="723" y="878"/>
                  <a:pt x="716" y="875"/>
                </a:cubicBezTo>
                <a:cubicBezTo>
                  <a:pt x="714" y="874"/>
                  <a:pt x="714" y="867"/>
                  <a:pt x="712" y="865"/>
                </a:cubicBezTo>
                <a:cubicBezTo>
                  <a:pt x="707" y="860"/>
                  <a:pt x="707" y="862"/>
                  <a:pt x="700" y="863"/>
                </a:cubicBezTo>
                <a:cubicBezTo>
                  <a:pt x="689" y="866"/>
                  <a:pt x="693" y="868"/>
                  <a:pt x="692" y="878"/>
                </a:cubicBezTo>
                <a:cubicBezTo>
                  <a:pt x="684" y="879"/>
                  <a:pt x="682" y="865"/>
                  <a:pt x="689" y="864"/>
                </a:cubicBezTo>
                <a:cubicBezTo>
                  <a:pt x="701" y="851"/>
                  <a:pt x="671" y="864"/>
                  <a:pt x="666" y="867"/>
                </a:cubicBezTo>
                <a:cubicBezTo>
                  <a:pt x="660" y="871"/>
                  <a:pt x="659" y="874"/>
                  <a:pt x="656" y="878"/>
                </a:cubicBezTo>
                <a:cubicBezTo>
                  <a:pt x="654" y="881"/>
                  <a:pt x="653" y="885"/>
                  <a:pt x="648" y="884"/>
                </a:cubicBezTo>
                <a:cubicBezTo>
                  <a:pt x="647" y="868"/>
                  <a:pt x="622" y="882"/>
                  <a:pt x="613" y="878"/>
                </a:cubicBezTo>
                <a:cubicBezTo>
                  <a:pt x="609" y="876"/>
                  <a:pt x="600" y="857"/>
                  <a:pt x="599" y="852"/>
                </a:cubicBezTo>
                <a:cubicBezTo>
                  <a:pt x="596" y="841"/>
                  <a:pt x="605" y="829"/>
                  <a:pt x="603" y="819"/>
                </a:cubicBezTo>
                <a:cubicBezTo>
                  <a:pt x="591" y="813"/>
                  <a:pt x="587" y="818"/>
                  <a:pt x="577" y="819"/>
                </a:cubicBezTo>
                <a:cubicBezTo>
                  <a:pt x="567" y="820"/>
                  <a:pt x="573" y="813"/>
                  <a:pt x="574" y="804"/>
                </a:cubicBezTo>
                <a:cubicBezTo>
                  <a:pt x="576" y="791"/>
                  <a:pt x="574" y="765"/>
                  <a:pt x="555" y="781"/>
                </a:cubicBezTo>
                <a:cubicBezTo>
                  <a:pt x="548" y="787"/>
                  <a:pt x="549" y="794"/>
                  <a:pt x="543" y="799"/>
                </a:cubicBezTo>
                <a:cubicBezTo>
                  <a:pt x="537" y="804"/>
                  <a:pt x="528" y="803"/>
                  <a:pt x="521" y="800"/>
                </a:cubicBezTo>
                <a:cubicBezTo>
                  <a:pt x="511" y="794"/>
                  <a:pt x="511" y="787"/>
                  <a:pt x="506" y="778"/>
                </a:cubicBezTo>
                <a:cubicBezTo>
                  <a:pt x="501" y="766"/>
                  <a:pt x="498" y="761"/>
                  <a:pt x="497" y="748"/>
                </a:cubicBezTo>
                <a:cubicBezTo>
                  <a:pt x="497" y="741"/>
                  <a:pt x="501" y="737"/>
                  <a:pt x="502" y="731"/>
                </a:cubicBezTo>
                <a:cubicBezTo>
                  <a:pt x="502" y="729"/>
                  <a:pt x="501" y="725"/>
                  <a:pt x="502" y="723"/>
                </a:cubicBezTo>
                <a:cubicBezTo>
                  <a:pt x="504" y="718"/>
                  <a:pt x="506" y="722"/>
                  <a:pt x="509" y="719"/>
                </a:cubicBezTo>
                <a:cubicBezTo>
                  <a:pt x="516" y="715"/>
                  <a:pt x="514" y="713"/>
                  <a:pt x="517" y="706"/>
                </a:cubicBezTo>
                <a:cubicBezTo>
                  <a:pt x="525" y="704"/>
                  <a:pt x="530" y="705"/>
                  <a:pt x="538" y="706"/>
                </a:cubicBezTo>
                <a:cubicBezTo>
                  <a:pt x="543" y="706"/>
                  <a:pt x="546" y="707"/>
                  <a:pt x="549" y="708"/>
                </a:cubicBezTo>
                <a:cubicBezTo>
                  <a:pt x="552" y="708"/>
                  <a:pt x="555" y="709"/>
                  <a:pt x="559" y="709"/>
                </a:cubicBezTo>
                <a:cubicBezTo>
                  <a:pt x="562" y="701"/>
                  <a:pt x="562" y="694"/>
                  <a:pt x="555" y="688"/>
                </a:cubicBezTo>
                <a:cubicBezTo>
                  <a:pt x="559" y="689"/>
                  <a:pt x="563" y="692"/>
                  <a:pt x="567" y="693"/>
                </a:cubicBezTo>
                <a:cubicBezTo>
                  <a:pt x="571" y="694"/>
                  <a:pt x="577" y="692"/>
                  <a:pt x="580" y="693"/>
                </a:cubicBezTo>
                <a:cubicBezTo>
                  <a:pt x="583" y="695"/>
                  <a:pt x="583" y="700"/>
                  <a:pt x="587" y="701"/>
                </a:cubicBezTo>
                <a:cubicBezTo>
                  <a:pt x="590" y="702"/>
                  <a:pt x="592" y="697"/>
                  <a:pt x="596" y="698"/>
                </a:cubicBezTo>
                <a:cubicBezTo>
                  <a:pt x="598" y="699"/>
                  <a:pt x="609" y="715"/>
                  <a:pt x="610" y="717"/>
                </a:cubicBezTo>
                <a:cubicBezTo>
                  <a:pt x="613" y="725"/>
                  <a:pt x="612" y="738"/>
                  <a:pt x="622" y="741"/>
                </a:cubicBezTo>
                <a:cubicBezTo>
                  <a:pt x="624" y="730"/>
                  <a:pt x="623" y="722"/>
                  <a:pt x="620" y="711"/>
                </a:cubicBezTo>
                <a:cubicBezTo>
                  <a:pt x="619" y="704"/>
                  <a:pt x="614" y="696"/>
                  <a:pt x="615" y="689"/>
                </a:cubicBezTo>
                <a:cubicBezTo>
                  <a:pt x="619" y="687"/>
                  <a:pt x="632" y="682"/>
                  <a:pt x="634" y="678"/>
                </a:cubicBezTo>
                <a:cubicBezTo>
                  <a:pt x="638" y="673"/>
                  <a:pt x="634" y="668"/>
                  <a:pt x="641" y="662"/>
                </a:cubicBezTo>
                <a:cubicBezTo>
                  <a:pt x="646" y="658"/>
                  <a:pt x="654" y="659"/>
                  <a:pt x="655" y="651"/>
                </a:cubicBezTo>
                <a:cubicBezTo>
                  <a:pt x="656" y="645"/>
                  <a:pt x="652" y="642"/>
                  <a:pt x="654" y="636"/>
                </a:cubicBezTo>
                <a:cubicBezTo>
                  <a:pt x="652" y="636"/>
                  <a:pt x="651" y="635"/>
                  <a:pt x="649" y="635"/>
                </a:cubicBezTo>
                <a:cubicBezTo>
                  <a:pt x="649" y="631"/>
                  <a:pt x="651" y="628"/>
                  <a:pt x="652" y="624"/>
                </a:cubicBezTo>
                <a:cubicBezTo>
                  <a:pt x="652" y="620"/>
                  <a:pt x="650" y="615"/>
                  <a:pt x="651" y="611"/>
                </a:cubicBezTo>
                <a:cubicBezTo>
                  <a:pt x="652" y="611"/>
                  <a:pt x="655" y="611"/>
                  <a:pt x="656" y="611"/>
                </a:cubicBezTo>
                <a:cubicBezTo>
                  <a:pt x="656" y="615"/>
                  <a:pt x="654" y="629"/>
                  <a:pt x="661" y="625"/>
                </a:cubicBezTo>
                <a:cubicBezTo>
                  <a:pt x="666" y="621"/>
                  <a:pt x="661" y="611"/>
                  <a:pt x="660" y="606"/>
                </a:cubicBezTo>
                <a:cubicBezTo>
                  <a:pt x="663" y="607"/>
                  <a:pt x="666" y="607"/>
                  <a:pt x="669" y="608"/>
                </a:cubicBezTo>
                <a:cubicBezTo>
                  <a:pt x="669" y="604"/>
                  <a:pt x="668" y="600"/>
                  <a:pt x="668" y="596"/>
                </a:cubicBezTo>
                <a:cubicBezTo>
                  <a:pt x="673" y="595"/>
                  <a:pt x="677" y="599"/>
                  <a:pt x="682" y="597"/>
                </a:cubicBezTo>
                <a:cubicBezTo>
                  <a:pt x="684" y="590"/>
                  <a:pt x="689" y="592"/>
                  <a:pt x="693" y="589"/>
                </a:cubicBezTo>
                <a:cubicBezTo>
                  <a:pt x="700" y="584"/>
                  <a:pt x="695" y="589"/>
                  <a:pt x="695" y="580"/>
                </a:cubicBezTo>
                <a:cubicBezTo>
                  <a:pt x="695" y="575"/>
                  <a:pt x="697" y="564"/>
                  <a:pt x="701" y="560"/>
                </a:cubicBezTo>
                <a:cubicBezTo>
                  <a:pt x="706" y="555"/>
                  <a:pt x="708" y="558"/>
                  <a:pt x="714" y="556"/>
                </a:cubicBezTo>
                <a:cubicBezTo>
                  <a:pt x="718" y="554"/>
                  <a:pt x="735" y="538"/>
                  <a:pt x="738" y="549"/>
                </a:cubicBezTo>
                <a:cubicBezTo>
                  <a:pt x="739" y="555"/>
                  <a:pt x="730" y="555"/>
                  <a:pt x="728" y="558"/>
                </a:cubicBezTo>
                <a:cubicBezTo>
                  <a:pt x="725" y="561"/>
                  <a:pt x="722" y="572"/>
                  <a:pt x="728" y="573"/>
                </a:cubicBezTo>
                <a:cubicBezTo>
                  <a:pt x="733" y="574"/>
                  <a:pt x="735" y="564"/>
                  <a:pt x="738" y="562"/>
                </a:cubicBezTo>
                <a:cubicBezTo>
                  <a:pt x="744" y="556"/>
                  <a:pt x="761" y="557"/>
                  <a:pt x="761" y="545"/>
                </a:cubicBezTo>
                <a:cubicBezTo>
                  <a:pt x="749" y="546"/>
                  <a:pt x="750" y="541"/>
                  <a:pt x="742" y="534"/>
                </a:cubicBezTo>
                <a:cubicBezTo>
                  <a:pt x="739" y="532"/>
                  <a:pt x="728" y="529"/>
                  <a:pt x="729" y="522"/>
                </a:cubicBezTo>
                <a:cubicBezTo>
                  <a:pt x="729" y="519"/>
                  <a:pt x="735" y="519"/>
                  <a:pt x="736" y="514"/>
                </a:cubicBezTo>
                <a:cubicBezTo>
                  <a:pt x="736" y="510"/>
                  <a:pt x="732" y="506"/>
                  <a:pt x="728" y="506"/>
                </a:cubicBezTo>
                <a:cubicBezTo>
                  <a:pt x="724" y="506"/>
                  <a:pt x="721" y="511"/>
                  <a:pt x="718" y="513"/>
                </a:cubicBezTo>
                <a:cubicBezTo>
                  <a:pt x="715" y="515"/>
                  <a:pt x="710" y="516"/>
                  <a:pt x="706" y="517"/>
                </a:cubicBezTo>
                <a:cubicBezTo>
                  <a:pt x="701" y="499"/>
                  <a:pt x="761" y="498"/>
                  <a:pt x="772" y="497"/>
                </a:cubicBezTo>
                <a:cubicBezTo>
                  <a:pt x="770" y="485"/>
                  <a:pt x="788" y="483"/>
                  <a:pt x="795" y="482"/>
                </a:cubicBezTo>
                <a:cubicBezTo>
                  <a:pt x="797" y="490"/>
                  <a:pt x="790" y="489"/>
                  <a:pt x="787" y="494"/>
                </a:cubicBezTo>
                <a:cubicBezTo>
                  <a:pt x="785" y="497"/>
                  <a:pt x="786" y="499"/>
                  <a:pt x="785" y="502"/>
                </a:cubicBezTo>
                <a:cubicBezTo>
                  <a:pt x="783" y="506"/>
                  <a:pt x="783" y="506"/>
                  <a:pt x="781" y="510"/>
                </a:cubicBezTo>
                <a:cubicBezTo>
                  <a:pt x="779" y="514"/>
                  <a:pt x="772" y="521"/>
                  <a:pt x="778" y="527"/>
                </a:cubicBezTo>
                <a:cubicBezTo>
                  <a:pt x="782" y="532"/>
                  <a:pt x="794" y="527"/>
                  <a:pt x="799" y="526"/>
                </a:cubicBezTo>
                <a:cubicBezTo>
                  <a:pt x="799" y="527"/>
                  <a:pt x="800" y="529"/>
                  <a:pt x="799" y="531"/>
                </a:cubicBezTo>
                <a:cubicBezTo>
                  <a:pt x="806" y="530"/>
                  <a:pt x="812" y="526"/>
                  <a:pt x="813" y="536"/>
                </a:cubicBezTo>
                <a:cubicBezTo>
                  <a:pt x="824" y="537"/>
                  <a:pt x="815" y="526"/>
                  <a:pt x="815" y="522"/>
                </a:cubicBezTo>
                <a:cubicBezTo>
                  <a:pt x="814" y="515"/>
                  <a:pt x="820" y="510"/>
                  <a:pt x="810" y="506"/>
                </a:cubicBezTo>
                <a:cubicBezTo>
                  <a:pt x="806" y="513"/>
                  <a:pt x="803" y="509"/>
                  <a:pt x="800" y="505"/>
                </a:cubicBezTo>
                <a:cubicBezTo>
                  <a:pt x="796" y="498"/>
                  <a:pt x="800" y="497"/>
                  <a:pt x="799" y="490"/>
                </a:cubicBezTo>
                <a:cubicBezTo>
                  <a:pt x="799" y="485"/>
                  <a:pt x="797" y="484"/>
                  <a:pt x="797" y="479"/>
                </a:cubicBezTo>
                <a:cubicBezTo>
                  <a:pt x="796" y="471"/>
                  <a:pt x="800" y="466"/>
                  <a:pt x="799" y="458"/>
                </a:cubicBezTo>
                <a:cubicBezTo>
                  <a:pt x="792" y="457"/>
                  <a:pt x="787" y="457"/>
                  <a:pt x="781" y="458"/>
                </a:cubicBezTo>
                <a:cubicBezTo>
                  <a:pt x="778" y="458"/>
                  <a:pt x="770" y="464"/>
                  <a:pt x="773" y="455"/>
                </a:cubicBezTo>
                <a:cubicBezTo>
                  <a:pt x="777" y="453"/>
                  <a:pt x="784" y="455"/>
                  <a:pt x="786" y="450"/>
                </a:cubicBezTo>
                <a:cubicBezTo>
                  <a:pt x="780" y="443"/>
                  <a:pt x="773" y="447"/>
                  <a:pt x="766" y="442"/>
                </a:cubicBezTo>
                <a:cubicBezTo>
                  <a:pt x="757" y="435"/>
                  <a:pt x="757" y="417"/>
                  <a:pt x="750" y="408"/>
                </a:cubicBezTo>
                <a:cubicBezTo>
                  <a:pt x="748" y="406"/>
                  <a:pt x="743" y="405"/>
                  <a:pt x="742" y="403"/>
                </a:cubicBezTo>
                <a:cubicBezTo>
                  <a:pt x="739" y="398"/>
                  <a:pt x="744" y="391"/>
                  <a:pt x="738" y="388"/>
                </a:cubicBezTo>
                <a:cubicBezTo>
                  <a:pt x="728" y="382"/>
                  <a:pt x="721" y="399"/>
                  <a:pt x="727" y="405"/>
                </a:cubicBezTo>
                <a:cubicBezTo>
                  <a:pt x="721" y="402"/>
                  <a:pt x="713" y="402"/>
                  <a:pt x="707" y="400"/>
                </a:cubicBezTo>
                <a:cubicBezTo>
                  <a:pt x="697" y="397"/>
                  <a:pt x="697" y="395"/>
                  <a:pt x="697" y="384"/>
                </a:cubicBezTo>
                <a:cubicBezTo>
                  <a:pt x="697" y="382"/>
                  <a:pt x="698" y="377"/>
                  <a:pt x="697" y="375"/>
                </a:cubicBezTo>
                <a:cubicBezTo>
                  <a:pt x="695" y="371"/>
                  <a:pt x="693" y="374"/>
                  <a:pt x="690" y="371"/>
                </a:cubicBezTo>
                <a:cubicBezTo>
                  <a:pt x="686" y="368"/>
                  <a:pt x="687" y="371"/>
                  <a:pt x="684" y="366"/>
                </a:cubicBezTo>
                <a:cubicBezTo>
                  <a:pt x="682" y="363"/>
                  <a:pt x="682" y="359"/>
                  <a:pt x="681" y="356"/>
                </a:cubicBezTo>
                <a:cubicBezTo>
                  <a:pt x="677" y="356"/>
                  <a:pt x="672" y="354"/>
                  <a:pt x="669" y="354"/>
                </a:cubicBezTo>
                <a:cubicBezTo>
                  <a:pt x="667" y="354"/>
                  <a:pt x="666" y="351"/>
                  <a:pt x="663" y="352"/>
                </a:cubicBezTo>
                <a:cubicBezTo>
                  <a:pt x="660" y="353"/>
                  <a:pt x="660" y="357"/>
                  <a:pt x="660" y="357"/>
                </a:cubicBezTo>
                <a:cubicBezTo>
                  <a:pt x="654" y="358"/>
                  <a:pt x="657" y="355"/>
                  <a:pt x="652" y="354"/>
                </a:cubicBezTo>
                <a:cubicBezTo>
                  <a:pt x="645" y="352"/>
                  <a:pt x="639" y="354"/>
                  <a:pt x="632" y="357"/>
                </a:cubicBezTo>
                <a:cubicBezTo>
                  <a:pt x="632" y="363"/>
                  <a:pt x="636" y="369"/>
                  <a:pt x="637" y="374"/>
                </a:cubicBezTo>
                <a:cubicBezTo>
                  <a:pt x="638" y="379"/>
                  <a:pt x="639" y="385"/>
                  <a:pt x="638" y="388"/>
                </a:cubicBezTo>
                <a:cubicBezTo>
                  <a:pt x="637" y="391"/>
                  <a:pt x="632" y="393"/>
                  <a:pt x="632" y="396"/>
                </a:cubicBezTo>
                <a:cubicBezTo>
                  <a:pt x="632" y="402"/>
                  <a:pt x="636" y="402"/>
                  <a:pt x="638" y="406"/>
                </a:cubicBezTo>
                <a:cubicBezTo>
                  <a:pt x="640" y="410"/>
                  <a:pt x="639" y="413"/>
                  <a:pt x="640" y="416"/>
                </a:cubicBezTo>
                <a:cubicBezTo>
                  <a:pt x="641" y="421"/>
                  <a:pt x="643" y="423"/>
                  <a:pt x="645" y="427"/>
                </a:cubicBezTo>
                <a:cubicBezTo>
                  <a:pt x="650" y="438"/>
                  <a:pt x="644" y="434"/>
                  <a:pt x="637" y="441"/>
                </a:cubicBezTo>
                <a:cubicBezTo>
                  <a:pt x="633" y="445"/>
                  <a:pt x="635" y="446"/>
                  <a:pt x="633" y="451"/>
                </a:cubicBezTo>
                <a:cubicBezTo>
                  <a:pt x="633" y="452"/>
                  <a:pt x="629" y="456"/>
                  <a:pt x="629" y="457"/>
                </a:cubicBezTo>
                <a:cubicBezTo>
                  <a:pt x="627" y="466"/>
                  <a:pt x="646" y="482"/>
                  <a:pt x="631" y="487"/>
                </a:cubicBezTo>
                <a:cubicBezTo>
                  <a:pt x="630" y="485"/>
                  <a:pt x="628" y="485"/>
                  <a:pt x="626" y="483"/>
                </a:cubicBezTo>
                <a:cubicBezTo>
                  <a:pt x="623" y="491"/>
                  <a:pt x="617" y="485"/>
                  <a:pt x="614" y="481"/>
                </a:cubicBezTo>
                <a:cubicBezTo>
                  <a:pt x="609" y="475"/>
                  <a:pt x="607" y="473"/>
                  <a:pt x="608" y="464"/>
                </a:cubicBezTo>
                <a:cubicBezTo>
                  <a:pt x="609" y="456"/>
                  <a:pt x="612" y="453"/>
                  <a:pt x="604" y="449"/>
                </a:cubicBezTo>
                <a:cubicBezTo>
                  <a:pt x="600" y="446"/>
                  <a:pt x="594" y="449"/>
                  <a:pt x="591" y="446"/>
                </a:cubicBezTo>
                <a:cubicBezTo>
                  <a:pt x="581" y="450"/>
                  <a:pt x="564" y="440"/>
                  <a:pt x="559" y="433"/>
                </a:cubicBezTo>
                <a:cubicBezTo>
                  <a:pt x="555" y="429"/>
                  <a:pt x="556" y="423"/>
                  <a:pt x="549" y="422"/>
                </a:cubicBezTo>
                <a:cubicBezTo>
                  <a:pt x="544" y="420"/>
                  <a:pt x="540" y="425"/>
                  <a:pt x="534" y="423"/>
                </a:cubicBezTo>
                <a:cubicBezTo>
                  <a:pt x="533" y="419"/>
                  <a:pt x="536" y="416"/>
                  <a:pt x="535" y="411"/>
                </a:cubicBezTo>
                <a:cubicBezTo>
                  <a:pt x="535" y="406"/>
                  <a:pt x="532" y="404"/>
                  <a:pt x="533" y="398"/>
                </a:cubicBezTo>
                <a:cubicBezTo>
                  <a:pt x="531" y="398"/>
                  <a:pt x="528" y="397"/>
                  <a:pt x="525" y="398"/>
                </a:cubicBezTo>
                <a:cubicBezTo>
                  <a:pt x="523" y="394"/>
                  <a:pt x="525" y="390"/>
                  <a:pt x="525" y="385"/>
                </a:cubicBezTo>
                <a:cubicBezTo>
                  <a:pt x="525" y="378"/>
                  <a:pt x="523" y="370"/>
                  <a:pt x="521" y="363"/>
                </a:cubicBezTo>
                <a:cubicBezTo>
                  <a:pt x="536" y="364"/>
                  <a:pt x="527" y="354"/>
                  <a:pt x="527" y="347"/>
                </a:cubicBezTo>
                <a:cubicBezTo>
                  <a:pt x="533" y="347"/>
                  <a:pt x="540" y="349"/>
                  <a:pt x="546" y="348"/>
                </a:cubicBezTo>
                <a:cubicBezTo>
                  <a:pt x="546" y="344"/>
                  <a:pt x="541" y="343"/>
                  <a:pt x="538" y="339"/>
                </a:cubicBezTo>
                <a:cubicBezTo>
                  <a:pt x="540" y="339"/>
                  <a:pt x="545" y="339"/>
                  <a:pt x="546" y="338"/>
                </a:cubicBezTo>
                <a:cubicBezTo>
                  <a:pt x="549" y="336"/>
                  <a:pt x="550" y="332"/>
                  <a:pt x="553" y="329"/>
                </a:cubicBezTo>
                <a:cubicBezTo>
                  <a:pt x="558" y="326"/>
                  <a:pt x="565" y="330"/>
                  <a:pt x="568" y="327"/>
                </a:cubicBezTo>
                <a:cubicBezTo>
                  <a:pt x="571" y="324"/>
                  <a:pt x="567" y="319"/>
                  <a:pt x="569" y="316"/>
                </a:cubicBezTo>
                <a:cubicBezTo>
                  <a:pt x="571" y="312"/>
                  <a:pt x="578" y="311"/>
                  <a:pt x="582" y="308"/>
                </a:cubicBezTo>
                <a:cubicBezTo>
                  <a:pt x="582" y="313"/>
                  <a:pt x="583" y="318"/>
                  <a:pt x="583" y="323"/>
                </a:cubicBezTo>
                <a:cubicBezTo>
                  <a:pt x="583" y="328"/>
                  <a:pt x="581" y="330"/>
                  <a:pt x="581" y="333"/>
                </a:cubicBezTo>
                <a:cubicBezTo>
                  <a:pt x="580" y="337"/>
                  <a:pt x="577" y="336"/>
                  <a:pt x="579" y="341"/>
                </a:cubicBezTo>
                <a:cubicBezTo>
                  <a:pt x="580" y="344"/>
                  <a:pt x="585" y="342"/>
                  <a:pt x="587" y="346"/>
                </a:cubicBezTo>
                <a:cubicBezTo>
                  <a:pt x="598" y="347"/>
                  <a:pt x="595" y="335"/>
                  <a:pt x="596" y="328"/>
                </a:cubicBezTo>
                <a:cubicBezTo>
                  <a:pt x="609" y="327"/>
                  <a:pt x="610" y="343"/>
                  <a:pt x="620" y="344"/>
                </a:cubicBezTo>
                <a:cubicBezTo>
                  <a:pt x="629" y="333"/>
                  <a:pt x="600" y="329"/>
                  <a:pt x="608" y="319"/>
                </a:cubicBezTo>
                <a:cubicBezTo>
                  <a:pt x="605" y="316"/>
                  <a:pt x="600" y="318"/>
                  <a:pt x="596" y="316"/>
                </a:cubicBezTo>
                <a:cubicBezTo>
                  <a:pt x="589" y="313"/>
                  <a:pt x="586" y="306"/>
                  <a:pt x="583" y="300"/>
                </a:cubicBezTo>
                <a:cubicBezTo>
                  <a:pt x="590" y="294"/>
                  <a:pt x="617" y="302"/>
                  <a:pt x="610" y="281"/>
                </a:cubicBezTo>
                <a:cubicBezTo>
                  <a:pt x="610" y="279"/>
                  <a:pt x="606" y="279"/>
                  <a:pt x="605" y="276"/>
                </a:cubicBezTo>
                <a:cubicBezTo>
                  <a:pt x="604" y="273"/>
                  <a:pt x="607" y="272"/>
                  <a:pt x="607" y="270"/>
                </a:cubicBezTo>
                <a:cubicBezTo>
                  <a:pt x="607" y="261"/>
                  <a:pt x="605" y="256"/>
                  <a:pt x="599" y="250"/>
                </a:cubicBezTo>
                <a:cubicBezTo>
                  <a:pt x="608" y="248"/>
                  <a:pt x="623" y="252"/>
                  <a:pt x="630" y="249"/>
                </a:cubicBezTo>
                <a:cubicBezTo>
                  <a:pt x="637" y="246"/>
                  <a:pt x="634" y="238"/>
                  <a:pt x="645" y="241"/>
                </a:cubicBezTo>
                <a:cubicBezTo>
                  <a:pt x="646" y="241"/>
                  <a:pt x="663" y="252"/>
                  <a:pt x="664" y="253"/>
                </a:cubicBezTo>
                <a:cubicBezTo>
                  <a:pt x="670" y="260"/>
                  <a:pt x="661" y="265"/>
                  <a:pt x="666" y="275"/>
                </a:cubicBezTo>
                <a:cubicBezTo>
                  <a:pt x="668" y="279"/>
                  <a:pt x="676" y="286"/>
                  <a:pt x="676" y="290"/>
                </a:cubicBezTo>
                <a:cubicBezTo>
                  <a:pt x="675" y="294"/>
                  <a:pt x="669" y="294"/>
                  <a:pt x="668" y="297"/>
                </a:cubicBezTo>
                <a:cubicBezTo>
                  <a:pt x="663" y="303"/>
                  <a:pt x="666" y="306"/>
                  <a:pt x="658" y="310"/>
                </a:cubicBezTo>
                <a:cubicBezTo>
                  <a:pt x="653" y="312"/>
                  <a:pt x="640" y="310"/>
                  <a:pt x="640" y="319"/>
                </a:cubicBezTo>
                <a:cubicBezTo>
                  <a:pt x="640" y="332"/>
                  <a:pt x="675" y="324"/>
                  <a:pt x="682" y="324"/>
                </a:cubicBezTo>
                <a:cubicBezTo>
                  <a:pt x="687" y="332"/>
                  <a:pt x="683" y="344"/>
                  <a:pt x="692" y="350"/>
                </a:cubicBezTo>
                <a:cubicBezTo>
                  <a:pt x="698" y="353"/>
                  <a:pt x="707" y="351"/>
                  <a:pt x="714" y="352"/>
                </a:cubicBezTo>
                <a:cubicBezTo>
                  <a:pt x="717" y="353"/>
                  <a:pt x="717" y="357"/>
                  <a:pt x="723" y="356"/>
                </a:cubicBezTo>
                <a:cubicBezTo>
                  <a:pt x="721" y="348"/>
                  <a:pt x="706" y="349"/>
                  <a:pt x="708" y="338"/>
                </a:cubicBezTo>
                <a:cubicBezTo>
                  <a:pt x="716" y="339"/>
                  <a:pt x="724" y="349"/>
                  <a:pt x="733" y="349"/>
                </a:cubicBezTo>
                <a:cubicBezTo>
                  <a:pt x="733" y="344"/>
                  <a:pt x="732" y="340"/>
                  <a:pt x="735" y="336"/>
                </a:cubicBezTo>
                <a:cubicBezTo>
                  <a:pt x="725" y="330"/>
                  <a:pt x="721" y="330"/>
                  <a:pt x="715" y="319"/>
                </a:cubicBezTo>
                <a:cubicBezTo>
                  <a:pt x="713" y="314"/>
                  <a:pt x="703" y="298"/>
                  <a:pt x="715" y="302"/>
                </a:cubicBezTo>
                <a:cubicBezTo>
                  <a:pt x="715" y="300"/>
                  <a:pt x="716" y="298"/>
                  <a:pt x="715" y="297"/>
                </a:cubicBezTo>
                <a:cubicBezTo>
                  <a:pt x="719" y="297"/>
                  <a:pt x="729" y="301"/>
                  <a:pt x="731" y="303"/>
                </a:cubicBezTo>
                <a:cubicBezTo>
                  <a:pt x="733" y="305"/>
                  <a:pt x="730" y="309"/>
                  <a:pt x="734" y="312"/>
                </a:cubicBezTo>
                <a:cubicBezTo>
                  <a:pt x="734" y="313"/>
                  <a:pt x="739" y="314"/>
                  <a:pt x="740" y="315"/>
                </a:cubicBezTo>
                <a:cubicBezTo>
                  <a:pt x="741" y="309"/>
                  <a:pt x="747" y="309"/>
                  <a:pt x="752" y="309"/>
                </a:cubicBezTo>
                <a:cubicBezTo>
                  <a:pt x="752" y="308"/>
                  <a:pt x="752" y="306"/>
                  <a:pt x="752" y="305"/>
                </a:cubicBezTo>
                <a:cubicBezTo>
                  <a:pt x="754" y="304"/>
                  <a:pt x="754" y="304"/>
                  <a:pt x="755" y="303"/>
                </a:cubicBezTo>
                <a:cubicBezTo>
                  <a:pt x="753" y="301"/>
                  <a:pt x="751" y="298"/>
                  <a:pt x="749" y="296"/>
                </a:cubicBezTo>
                <a:cubicBezTo>
                  <a:pt x="750" y="296"/>
                  <a:pt x="751" y="295"/>
                  <a:pt x="753" y="295"/>
                </a:cubicBezTo>
                <a:cubicBezTo>
                  <a:pt x="753" y="293"/>
                  <a:pt x="753" y="292"/>
                  <a:pt x="753" y="290"/>
                </a:cubicBezTo>
                <a:cubicBezTo>
                  <a:pt x="748" y="290"/>
                  <a:pt x="745" y="291"/>
                  <a:pt x="742" y="287"/>
                </a:cubicBezTo>
                <a:cubicBezTo>
                  <a:pt x="740" y="289"/>
                  <a:pt x="736" y="291"/>
                  <a:pt x="733" y="290"/>
                </a:cubicBezTo>
                <a:cubicBezTo>
                  <a:pt x="733" y="287"/>
                  <a:pt x="733" y="284"/>
                  <a:pt x="734" y="282"/>
                </a:cubicBezTo>
                <a:cubicBezTo>
                  <a:pt x="717" y="287"/>
                  <a:pt x="712" y="271"/>
                  <a:pt x="704" y="259"/>
                </a:cubicBezTo>
                <a:cubicBezTo>
                  <a:pt x="709" y="254"/>
                  <a:pt x="715" y="234"/>
                  <a:pt x="702" y="241"/>
                </a:cubicBezTo>
                <a:cubicBezTo>
                  <a:pt x="702" y="239"/>
                  <a:pt x="701" y="238"/>
                  <a:pt x="700" y="236"/>
                </a:cubicBezTo>
                <a:cubicBezTo>
                  <a:pt x="696" y="237"/>
                  <a:pt x="694" y="233"/>
                  <a:pt x="692" y="233"/>
                </a:cubicBezTo>
                <a:cubicBezTo>
                  <a:pt x="689" y="233"/>
                  <a:pt x="687" y="237"/>
                  <a:pt x="685" y="237"/>
                </a:cubicBezTo>
                <a:cubicBezTo>
                  <a:pt x="673" y="237"/>
                  <a:pt x="687" y="227"/>
                  <a:pt x="681" y="221"/>
                </a:cubicBezTo>
                <a:cubicBezTo>
                  <a:pt x="678" y="218"/>
                  <a:pt x="672" y="220"/>
                  <a:pt x="669" y="219"/>
                </a:cubicBezTo>
                <a:cubicBezTo>
                  <a:pt x="663" y="218"/>
                  <a:pt x="660" y="213"/>
                  <a:pt x="655" y="212"/>
                </a:cubicBezTo>
                <a:cubicBezTo>
                  <a:pt x="649" y="210"/>
                  <a:pt x="644" y="212"/>
                  <a:pt x="638" y="209"/>
                </a:cubicBezTo>
                <a:cubicBezTo>
                  <a:pt x="647" y="207"/>
                  <a:pt x="655" y="208"/>
                  <a:pt x="651" y="199"/>
                </a:cubicBezTo>
                <a:cubicBezTo>
                  <a:pt x="647" y="188"/>
                  <a:pt x="640" y="193"/>
                  <a:pt x="633" y="193"/>
                </a:cubicBezTo>
                <a:cubicBezTo>
                  <a:pt x="627" y="193"/>
                  <a:pt x="624" y="191"/>
                  <a:pt x="619" y="191"/>
                </a:cubicBezTo>
                <a:cubicBezTo>
                  <a:pt x="611" y="192"/>
                  <a:pt x="607" y="199"/>
                  <a:pt x="600" y="188"/>
                </a:cubicBezTo>
                <a:cubicBezTo>
                  <a:pt x="596" y="190"/>
                  <a:pt x="598" y="192"/>
                  <a:pt x="596" y="196"/>
                </a:cubicBezTo>
                <a:cubicBezTo>
                  <a:pt x="595" y="199"/>
                  <a:pt x="595" y="202"/>
                  <a:pt x="594" y="205"/>
                </a:cubicBezTo>
                <a:cubicBezTo>
                  <a:pt x="593" y="207"/>
                  <a:pt x="588" y="211"/>
                  <a:pt x="588" y="213"/>
                </a:cubicBezTo>
                <a:cubicBezTo>
                  <a:pt x="587" y="216"/>
                  <a:pt x="590" y="231"/>
                  <a:pt x="595" y="233"/>
                </a:cubicBezTo>
                <a:cubicBezTo>
                  <a:pt x="589" y="235"/>
                  <a:pt x="581" y="219"/>
                  <a:pt x="581" y="212"/>
                </a:cubicBezTo>
                <a:cubicBezTo>
                  <a:pt x="582" y="206"/>
                  <a:pt x="584" y="196"/>
                  <a:pt x="588" y="191"/>
                </a:cubicBezTo>
                <a:cubicBezTo>
                  <a:pt x="572" y="189"/>
                  <a:pt x="563" y="194"/>
                  <a:pt x="557" y="208"/>
                </a:cubicBezTo>
                <a:cubicBezTo>
                  <a:pt x="551" y="221"/>
                  <a:pt x="561" y="231"/>
                  <a:pt x="573" y="236"/>
                </a:cubicBezTo>
                <a:cubicBezTo>
                  <a:pt x="568" y="248"/>
                  <a:pt x="596" y="244"/>
                  <a:pt x="596" y="257"/>
                </a:cubicBezTo>
                <a:cubicBezTo>
                  <a:pt x="593" y="256"/>
                  <a:pt x="591" y="257"/>
                  <a:pt x="589" y="255"/>
                </a:cubicBezTo>
                <a:cubicBezTo>
                  <a:pt x="587" y="258"/>
                  <a:pt x="588" y="261"/>
                  <a:pt x="588" y="265"/>
                </a:cubicBezTo>
                <a:cubicBezTo>
                  <a:pt x="587" y="270"/>
                  <a:pt x="586" y="271"/>
                  <a:pt x="585" y="274"/>
                </a:cubicBezTo>
                <a:cubicBezTo>
                  <a:pt x="583" y="277"/>
                  <a:pt x="578" y="289"/>
                  <a:pt x="573" y="288"/>
                </a:cubicBezTo>
                <a:cubicBezTo>
                  <a:pt x="568" y="287"/>
                  <a:pt x="567" y="272"/>
                  <a:pt x="565" y="269"/>
                </a:cubicBezTo>
                <a:cubicBezTo>
                  <a:pt x="558" y="258"/>
                  <a:pt x="556" y="266"/>
                  <a:pt x="552" y="272"/>
                </a:cubicBezTo>
                <a:cubicBezTo>
                  <a:pt x="548" y="263"/>
                  <a:pt x="550" y="255"/>
                  <a:pt x="537" y="256"/>
                </a:cubicBezTo>
                <a:cubicBezTo>
                  <a:pt x="536" y="252"/>
                  <a:pt x="539" y="249"/>
                  <a:pt x="538" y="246"/>
                </a:cubicBezTo>
                <a:cubicBezTo>
                  <a:pt x="537" y="239"/>
                  <a:pt x="534" y="239"/>
                  <a:pt x="530" y="235"/>
                </a:cubicBezTo>
                <a:cubicBezTo>
                  <a:pt x="528" y="232"/>
                  <a:pt x="526" y="227"/>
                  <a:pt x="524" y="225"/>
                </a:cubicBezTo>
                <a:cubicBezTo>
                  <a:pt x="521" y="222"/>
                  <a:pt x="516" y="225"/>
                  <a:pt x="514" y="220"/>
                </a:cubicBezTo>
                <a:cubicBezTo>
                  <a:pt x="513" y="221"/>
                  <a:pt x="512" y="220"/>
                  <a:pt x="511" y="222"/>
                </a:cubicBezTo>
                <a:cubicBezTo>
                  <a:pt x="518" y="206"/>
                  <a:pt x="525" y="215"/>
                  <a:pt x="537" y="207"/>
                </a:cubicBezTo>
                <a:cubicBezTo>
                  <a:pt x="541" y="204"/>
                  <a:pt x="552" y="194"/>
                  <a:pt x="548" y="189"/>
                </a:cubicBezTo>
                <a:cubicBezTo>
                  <a:pt x="546" y="187"/>
                  <a:pt x="533" y="187"/>
                  <a:pt x="530" y="187"/>
                </a:cubicBezTo>
                <a:cubicBezTo>
                  <a:pt x="523" y="187"/>
                  <a:pt x="513" y="186"/>
                  <a:pt x="509" y="193"/>
                </a:cubicBezTo>
                <a:cubicBezTo>
                  <a:pt x="505" y="201"/>
                  <a:pt x="515" y="213"/>
                  <a:pt x="515" y="221"/>
                </a:cubicBezTo>
                <a:cubicBezTo>
                  <a:pt x="515" y="231"/>
                  <a:pt x="508" y="227"/>
                  <a:pt x="504" y="234"/>
                </a:cubicBezTo>
                <a:cubicBezTo>
                  <a:pt x="497" y="244"/>
                  <a:pt x="509" y="246"/>
                  <a:pt x="516" y="250"/>
                </a:cubicBezTo>
                <a:cubicBezTo>
                  <a:pt x="524" y="255"/>
                  <a:pt x="524" y="256"/>
                  <a:pt x="519" y="263"/>
                </a:cubicBezTo>
                <a:cubicBezTo>
                  <a:pt x="526" y="261"/>
                  <a:pt x="530" y="269"/>
                  <a:pt x="527" y="275"/>
                </a:cubicBezTo>
                <a:cubicBezTo>
                  <a:pt x="524" y="281"/>
                  <a:pt x="515" y="278"/>
                  <a:pt x="517" y="288"/>
                </a:cubicBezTo>
                <a:cubicBezTo>
                  <a:pt x="510" y="289"/>
                  <a:pt x="511" y="272"/>
                  <a:pt x="509" y="268"/>
                </a:cubicBezTo>
                <a:cubicBezTo>
                  <a:pt x="508" y="263"/>
                  <a:pt x="509" y="261"/>
                  <a:pt x="505" y="256"/>
                </a:cubicBezTo>
                <a:cubicBezTo>
                  <a:pt x="506" y="257"/>
                  <a:pt x="494" y="250"/>
                  <a:pt x="496" y="250"/>
                </a:cubicBezTo>
                <a:cubicBezTo>
                  <a:pt x="488" y="249"/>
                  <a:pt x="493" y="252"/>
                  <a:pt x="490" y="255"/>
                </a:cubicBezTo>
                <a:cubicBezTo>
                  <a:pt x="489" y="257"/>
                  <a:pt x="484" y="259"/>
                  <a:pt x="483" y="262"/>
                </a:cubicBezTo>
                <a:cubicBezTo>
                  <a:pt x="482" y="274"/>
                  <a:pt x="502" y="266"/>
                  <a:pt x="503" y="276"/>
                </a:cubicBezTo>
                <a:cubicBezTo>
                  <a:pt x="497" y="275"/>
                  <a:pt x="496" y="279"/>
                  <a:pt x="497" y="284"/>
                </a:cubicBezTo>
                <a:cubicBezTo>
                  <a:pt x="489" y="283"/>
                  <a:pt x="488" y="283"/>
                  <a:pt x="480" y="284"/>
                </a:cubicBezTo>
                <a:cubicBezTo>
                  <a:pt x="473" y="286"/>
                  <a:pt x="467" y="285"/>
                  <a:pt x="460" y="283"/>
                </a:cubicBezTo>
                <a:cubicBezTo>
                  <a:pt x="455" y="282"/>
                  <a:pt x="454" y="280"/>
                  <a:pt x="451" y="279"/>
                </a:cubicBezTo>
                <a:cubicBezTo>
                  <a:pt x="449" y="277"/>
                  <a:pt x="445" y="276"/>
                  <a:pt x="443" y="275"/>
                </a:cubicBezTo>
                <a:cubicBezTo>
                  <a:pt x="438" y="271"/>
                  <a:pt x="436" y="268"/>
                  <a:pt x="440" y="261"/>
                </a:cubicBezTo>
                <a:cubicBezTo>
                  <a:pt x="440" y="261"/>
                  <a:pt x="442" y="261"/>
                  <a:pt x="443" y="261"/>
                </a:cubicBezTo>
                <a:cubicBezTo>
                  <a:pt x="443" y="274"/>
                  <a:pt x="459" y="262"/>
                  <a:pt x="466" y="262"/>
                </a:cubicBezTo>
                <a:cubicBezTo>
                  <a:pt x="465" y="257"/>
                  <a:pt x="461" y="255"/>
                  <a:pt x="456" y="256"/>
                </a:cubicBezTo>
                <a:cubicBezTo>
                  <a:pt x="455" y="245"/>
                  <a:pt x="475" y="261"/>
                  <a:pt x="474" y="249"/>
                </a:cubicBezTo>
                <a:cubicBezTo>
                  <a:pt x="473" y="243"/>
                  <a:pt x="468" y="246"/>
                  <a:pt x="465" y="245"/>
                </a:cubicBezTo>
                <a:cubicBezTo>
                  <a:pt x="461" y="243"/>
                  <a:pt x="457" y="240"/>
                  <a:pt x="453" y="237"/>
                </a:cubicBezTo>
                <a:cubicBezTo>
                  <a:pt x="453" y="239"/>
                  <a:pt x="451" y="240"/>
                  <a:pt x="450" y="242"/>
                </a:cubicBezTo>
                <a:cubicBezTo>
                  <a:pt x="448" y="237"/>
                  <a:pt x="444" y="234"/>
                  <a:pt x="442" y="230"/>
                </a:cubicBezTo>
                <a:cubicBezTo>
                  <a:pt x="439" y="225"/>
                  <a:pt x="440" y="217"/>
                  <a:pt x="436" y="211"/>
                </a:cubicBezTo>
                <a:cubicBezTo>
                  <a:pt x="435" y="208"/>
                  <a:pt x="429" y="199"/>
                  <a:pt x="426" y="202"/>
                </a:cubicBezTo>
                <a:cubicBezTo>
                  <a:pt x="423" y="204"/>
                  <a:pt x="427" y="214"/>
                  <a:pt x="426" y="218"/>
                </a:cubicBezTo>
                <a:cubicBezTo>
                  <a:pt x="420" y="219"/>
                  <a:pt x="421" y="214"/>
                  <a:pt x="418" y="212"/>
                </a:cubicBezTo>
                <a:cubicBezTo>
                  <a:pt x="414" y="209"/>
                  <a:pt x="414" y="208"/>
                  <a:pt x="409" y="207"/>
                </a:cubicBezTo>
                <a:cubicBezTo>
                  <a:pt x="406" y="206"/>
                  <a:pt x="401" y="205"/>
                  <a:pt x="398" y="205"/>
                </a:cubicBezTo>
                <a:cubicBezTo>
                  <a:pt x="396" y="205"/>
                  <a:pt x="396" y="203"/>
                  <a:pt x="393" y="203"/>
                </a:cubicBezTo>
                <a:cubicBezTo>
                  <a:pt x="392" y="203"/>
                  <a:pt x="389" y="206"/>
                  <a:pt x="388" y="206"/>
                </a:cubicBezTo>
                <a:cubicBezTo>
                  <a:pt x="384" y="206"/>
                  <a:pt x="374" y="205"/>
                  <a:pt x="369" y="202"/>
                </a:cubicBezTo>
                <a:cubicBezTo>
                  <a:pt x="363" y="199"/>
                  <a:pt x="355" y="186"/>
                  <a:pt x="346" y="189"/>
                </a:cubicBezTo>
                <a:cubicBezTo>
                  <a:pt x="336" y="182"/>
                  <a:pt x="326" y="181"/>
                  <a:pt x="314" y="187"/>
                </a:cubicBezTo>
                <a:cubicBezTo>
                  <a:pt x="306" y="191"/>
                  <a:pt x="305" y="200"/>
                  <a:pt x="311" y="207"/>
                </a:cubicBezTo>
                <a:cubicBezTo>
                  <a:pt x="308" y="212"/>
                  <a:pt x="300" y="209"/>
                  <a:pt x="298" y="213"/>
                </a:cubicBezTo>
                <a:cubicBezTo>
                  <a:pt x="296" y="216"/>
                  <a:pt x="300" y="222"/>
                  <a:pt x="299" y="225"/>
                </a:cubicBezTo>
                <a:cubicBezTo>
                  <a:pt x="304" y="227"/>
                  <a:pt x="309" y="227"/>
                  <a:pt x="314" y="228"/>
                </a:cubicBezTo>
                <a:cubicBezTo>
                  <a:pt x="314" y="233"/>
                  <a:pt x="316" y="236"/>
                  <a:pt x="321" y="235"/>
                </a:cubicBezTo>
                <a:cubicBezTo>
                  <a:pt x="321" y="223"/>
                  <a:pt x="329" y="230"/>
                  <a:pt x="335" y="227"/>
                </a:cubicBezTo>
                <a:cubicBezTo>
                  <a:pt x="342" y="224"/>
                  <a:pt x="340" y="219"/>
                  <a:pt x="340" y="212"/>
                </a:cubicBezTo>
                <a:cubicBezTo>
                  <a:pt x="348" y="213"/>
                  <a:pt x="351" y="208"/>
                  <a:pt x="358" y="207"/>
                </a:cubicBezTo>
                <a:cubicBezTo>
                  <a:pt x="361" y="206"/>
                  <a:pt x="370" y="206"/>
                  <a:pt x="364" y="212"/>
                </a:cubicBezTo>
                <a:cubicBezTo>
                  <a:pt x="361" y="216"/>
                  <a:pt x="355" y="212"/>
                  <a:pt x="352" y="214"/>
                </a:cubicBezTo>
                <a:cubicBezTo>
                  <a:pt x="349" y="217"/>
                  <a:pt x="350" y="223"/>
                  <a:pt x="349" y="226"/>
                </a:cubicBezTo>
                <a:cubicBezTo>
                  <a:pt x="356" y="230"/>
                  <a:pt x="360" y="220"/>
                  <a:pt x="368" y="226"/>
                </a:cubicBezTo>
                <a:cubicBezTo>
                  <a:pt x="374" y="230"/>
                  <a:pt x="369" y="236"/>
                  <a:pt x="363" y="238"/>
                </a:cubicBezTo>
                <a:cubicBezTo>
                  <a:pt x="360" y="239"/>
                  <a:pt x="354" y="232"/>
                  <a:pt x="353" y="238"/>
                </a:cubicBezTo>
                <a:cubicBezTo>
                  <a:pt x="351" y="243"/>
                  <a:pt x="358" y="242"/>
                  <a:pt x="361" y="243"/>
                </a:cubicBezTo>
                <a:cubicBezTo>
                  <a:pt x="369" y="244"/>
                  <a:pt x="379" y="235"/>
                  <a:pt x="387" y="239"/>
                </a:cubicBezTo>
                <a:cubicBezTo>
                  <a:pt x="407" y="251"/>
                  <a:pt x="349" y="245"/>
                  <a:pt x="368" y="259"/>
                </a:cubicBezTo>
                <a:cubicBezTo>
                  <a:pt x="371" y="261"/>
                  <a:pt x="376" y="258"/>
                  <a:pt x="379" y="260"/>
                </a:cubicBezTo>
                <a:cubicBezTo>
                  <a:pt x="383" y="263"/>
                  <a:pt x="381" y="268"/>
                  <a:pt x="384" y="271"/>
                </a:cubicBezTo>
                <a:cubicBezTo>
                  <a:pt x="389" y="274"/>
                  <a:pt x="405" y="272"/>
                  <a:pt x="407" y="266"/>
                </a:cubicBezTo>
                <a:cubicBezTo>
                  <a:pt x="414" y="266"/>
                  <a:pt x="415" y="265"/>
                  <a:pt x="421" y="263"/>
                </a:cubicBezTo>
                <a:cubicBezTo>
                  <a:pt x="425" y="261"/>
                  <a:pt x="431" y="258"/>
                  <a:pt x="437" y="262"/>
                </a:cubicBezTo>
                <a:cubicBezTo>
                  <a:pt x="450" y="271"/>
                  <a:pt x="411" y="271"/>
                  <a:pt x="427" y="279"/>
                </a:cubicBezTo>
                <a:cubicBezTo>
                  <a:pt x="414" y="283"/>
                  <a:pt x="425" y="297"/>
                  <a:pt x="416" y="303"/>
                </a:cubicBezTo>
                <a:cubicBezTo>
                  <a:pt x="408" y="287"/>
                  <a:pt x="407" y="287"/>
                  <a:pt x="392" y="288"/>
                </a:cubicBezTo>
                <a:cubicBezTo>
                  <a:pt x="381" y="289"/>
                  <a:pt x="373" y="288"/>
                  <a:pt x="375" y="276"/>
                </a:cubicBezTo>
                <a:cubicBezTo>
                  <a:pt x="383" y="271"/>
                  <a:pt x="370" y="268"/>
                  <a:pt x="365" y="267"/>
                </a:cubicBezTo>
                <a:cubicBezTo>
                  <a:pt x="359" y="266"/>
                  <a:pt x="357" y="266"/>
                  <a:pt x="351" y="264"/>
                </a:cubicBezTo>
                <a:cubicBezTo>
                  <a:pt x="344" y="262"/>
                  <a:pt x="334" y="256"/>
                  <a:pt x="326" y="255"/>
                </a:cubicBezTo>
                <a:cubicBezTo>
                  <a:pt x="316" y="255"/>
                  <a:pt x="311" y="265"/>
                  <a:pt x="311" y="251"/>
                </a:cubicBezTo>
                <a:cubicBezTo>
                  <a:pt x="305" y="251"/>
                  <a:pt x="300" y="260"/>
                  <a:pt x="297" y="264"/>
                </a:cubicBezTo>
                <a:cubicBezTo>
                  <a:pt x="295" y="260"/>
                  <a:pt x="290" y="247"/>
                  <a:pt x="286" y="245"/>
                </a:cubicBezTo>
                <a:cubicBezTo>
                  <a:pt x="280" y="242"/>
                  <a:pt x="284" y="255"/>
                  <a:pt x="280" y="256"/>
                </a:cubicBezTo>
                <a:cubicBezTo>
                  <a:pt x="272" y="259"/>
                  <a:pt x="265" y="254"/>
                  <a:pt x="257" y="260"/>
                </a:cubicBezTo>
                <a:cubicBezTo>
                  <a:pt x="251" y="264"/>
                  <a:pt x="250" y="273"/>
                  <a:pt x="242" y="271"/>
                </a:cubicBezTo>
                <a:cubicBezTo>
                  <a:pt x="242" y="269"/>
                  <a:pt x="241" y="267"/>
                  <a:pt x="242" y="265"/>
                </a:cubicBezTo>
                <a:cubicBezTo>
                  <a:pt x="235" y="265"/>
                  <a:pt x="238" y="271"/>
                  <a:pt x="234" y="273"/>
                </a:cubicBezTo>
                <a:cubicBezTo>
                  <a:pt x="229" y="276"/>
                  <a:pt x="229" y="272"/>
                  <a:pt x="223" y="270"/>
                </a:cubicBezTo>
                <a:cubicBezTo>
                  <a:pt x="218" y="268"/>
                  <a:pt x="211" y="267"/>
                  <a:pt x="206" y="265"/>
                </a:cubicBezTo>
                <a:cubicBezTo>
                  <a:pt x="202" y="263"/>
                  <a:pt x="197" y="258"/>
                  <a:pt x="192" y="257"/>
                </a:cubicBezTo>
                <a:cubicBezTo>
                  <a:pt x="185" y="255"/>
                  <a:pt x="178" y="256"/>
                  <a:pt x="171" y="253"/>
                </a:cubicBezTo>
                <a:cubicBezTo>
                  <a:pt x="169" y="252"/>
                  <a:pt x="168" y="248"/>
                  <a:pt x="166" y="248"/>
                </a:cubicBezTo>
                <a:cubicBezTo>
                  <a:pt x="163" y="247"/>
                  <a:pt x="159" y="248"/>
                  <a:pt x="156" y="248"/>
                </a:cubicBezTo>
                <a:cubicBezTo>
                  <a:pt x="149" y="247"/>
                  <a:pt x="144" y="246"/>
                  <a:pt x="137" y="245"/>
                </a:cubicBezTo>
                <a:cubicBezTo>
                  <a:pt x="127" y="243"/>
                  <a:pt x="116" y="241"/>
                  <a:pt x="106" y="241"/>
                </a:cubicBezTo>
                <a:cubicBezTo>
                  <a:pt x="102" y="241"/>
                  <a:pt x="101" y="243"/>
                  <a:pt x="96" y="242"/>
                </a:cubicBezTo>
                <a:cubicBezTo>
                  <a:pt x="92" y="241"/>
                  <a:pt x="89" y="237"/>
                  <a:pt x="84" y="239"/>
                </a:cubicBezTo>
                <a:cubicBezTo>
                  <a:pt x="83" y="236"/>
                  <a:pt x="81" y="233"/>
                  <a:pt x="77" y="232"/>
                </a:cubicBezTo>
                <a:cubicBezTo>
                  <a:pt x="69" y="242"/>
                  <a:pt x="63" y="239"/>
                  <a:pt x="53" y="245"/>
                </a:cubicBezTo>
                <a:cubicBezTo>
                  <a:pt x="52" y="246"/>
                  <a:pt x="52" y="249"/>
                  <a:pt x="50" y="250"/>
                </a:cubicBezTo>
                <a:cubicBezTo>
                  <a:pt x="48" y="252"/>
                  <a:pt x="44" y="250"/>
                  <a:pt x="42" y="251"/>
                </a:cubicBezTo>
                <a:cubicBezTo>
                  <a:pt x="36" y="254"/>
                  <a:pt x="32" y="259"/>
                  <a:pt x="28" y="263"/>
                </a:cubicBezTo>
                <a:cubicBezTo>
                  <a:pt x="26" y="265"/>
                  <a:pt x="28" y="266"/>
                  <a:pt x="25" y="268"/>
                </a:cubicBezTo>
                <a:cubicBezTo>
                  <a:pt x="21" y="271"/>
                  <a:pt x="15" y="270"/>
                  <a:pt x="11" y="270"/>
                </a:cubicBezTo>
                <a:cubicBezTo>
                  <a:pt x="11" y="273"/>
                  <a:pt x="12" y="277"/>
                  <a:pt x="14" y="279"/>
                </a:cubicBezTo>
                <a:cubicBezTo>
                  <a:pt x="15" y="281"/>
                  <a:pt x="19" y="282"/>
                  <a:pt x="21" y="285"/>
                </a:cubicBezTo>
                <a:cubicBezTo>
                  <a:pt x="22" y="286"/>
                  <a:pt x="23" y="290"/>
                  <a:pt x="23" y="291"/>
                </a:cubicBezTo>
                <a:cubicBezTo>
                  <a:pt x="29" y="297"/>
                  <a:pt x="49" y="295"/>
                  <a:pt x="51" y="303"/>
                </a:cubicBezTo>
                <a:cubicBezTo>
                  <a:pt x="55" y="318"/>
                  <a:pt x="3" y="302"/>
                  <a:pt x="0" y="318"/>
                </a:cubicBezTo>
                <a:cubicBezTo>
                  <a:pt x="6" y="321"/>
                  <a:pt x="11" y="323"/>
                  <a:pt x="10" y="331"/>
                </a:cubicBezTo>
                <a:cubicBezTo>
                  <a:pt x="15" y="331"/>
                  <a:pt x="20" y="328"/>
                  <a:pt x="23" y="328"/>
                </a:cubicBezTo>
                <a:cubicBezTo>
                  <a:pt x="28" y="328"/>
                  <a:pt x="31" y="332"/>
                  <a:pt x="36" y="332"/>
                </a:cubicBezTo>
                <a:cubicBezTo>
                  <a:pt x="40" y="332"/>
                  <a:pt x="44" y="326"/>
                  <a:pt x="49" y="329"/>
                </a:cubicBezTo>
                <a:cubicBezTo>
                  <a:pt x="50" y="330"/>
                  <a:pt x="50" y="338"/>
                  <a:pt x="52" y="340"/>
                </a:cubicBezTo>
                <a:cubicBezTo>
                  <a:pt x="47" y="345"/>
                  <a:pt x="38" y="344"/>
                  <a:pt x="34" y="348"/>
                </a:cubicBezTo>
                <a:cubicBezTo>
                  <a:pt x="31" y="349"/>
                  <a:pt x="32" y="353"/>
                  <a:pt x="31" y="354"/>
                </a:cubicBezTo>
                <a:cubicBezTo>
                  <a:pt x="29" y="356"/>
                  <a:pt x="26" y="357"/>
                  <a:pt x="24" y="359"/>
                </a:cubicBezTo>
                <a:cubicBezTo>
                  <a:pt x="14" y="370"/>
                  <a:pt x="21" y="376"/>
                  <a:pt x="30" y="386"/>
                </a:cubicBezTo>
                <a:cubicBezTo>
                  <a:pt x="23" y="393"/>
                  <a:pt x="27" y="398"/>
                  <a:pt x="37" y="396"/>
                </a:cubicBezTo>
                <a:cubicBezTo>
                  <a:pt x="36" y="392"/>
                  <a:pt x="37" y="389"/>
                  <a:pt x="41" y="389"/>
                </a:cubicBezTo>
                <a:cubicBezTo>
                  <a:pt x="43" y="395"/>
                  <a:pt x="41" y="410"/>
                  <a:pt x="50" y="410"/>
                </a:cubicBezTo>
                <a:cubicBezTo>
                  <a:pt x="52" y="400"/>
                  <a:pt x="58" y="411"/>
                  <a:pt x="62" y="411"/>
                </a:cubicBezTo>
                <a:cubicBezTo>
                  <a:pt x="67" y="411"/>
                  <a:pt x="68" y="406"/>
                  <a:pt x="76" y="408"/>
                </a:cubicBezTo>
                <a:cubicBezTo>
                  <a:pt x="79" y="417"/>
                  <a:pt x="67" y="433"/>
                  <a:pt x="60" y="436"/>
                </a:cubicBezTo>
                <a:cubicBezTo>
                  <a:pt x="54" y="439"/>
                  <a:pt x="50" y="441"/>
                  <a:pt x="45" y="445"/>
                </a:cubicBezTo>
                <a:cubicBezTo>
                  <a:pt x="42" y="448"/>
                  <a:pt x="34" y="451"/>
                  <a:pt x="32" y="454"/>
                </a:cubicBezTo>
                <a:cubicBezTo>
                  <a:pt x="36" y="455"/>
                  <a:pt x="40" y="455"/>
                  <a:pt x="44" y="454"/>
                </a:cubicBezTo>
                <a:cubicBezTo>
                  <a:pt x="45" y="447"/>
                  <a:pt x="50" y="449"/>
                  <a:pt x="55" y="447"/>
                </a:cubicBezTo>
                <a:cubicBezTo>
                  <a:pt x="60" y="444"/>
                  <a:pt x="65" y="438"/>
                  <a:pt x="70" y="435"/>
                </a:cubicBezTo>
                <a:cubicBezTo>
                  <a:pt x="75" y="432"/>
                  <a:pt x="78" y="432"/>
                  <a:pt x="83" y="429"/>
                </a:cubicBezTo>
                <a:cubicBezTo>
                  <a:pt x="89" y="426"/>
                  <a:pt x="89" y="422"/>
                  <a:pt x="93" y="417"/>
                </a:cubicBezTo>
                <a:cubicBezTo>
                  <a:pt x="96" y="411"/>
                  <a:pt x="98" y="411"/>
                  <a:pt x="100" y="403"/>
                </a:cubicBezTo>
                <a:cubicBezTo>
                  <a:pt x="101" y="397"/>
                  <a:pt x="96" y="397"/>
                  <a:pt x="103" y="392"/>
                </a:cubicBezTo>
                <a:cubicBezTo>
                  <a:pt x="106" y="389"/>
                  <a:pt x="111" y="390"/>
                  <a:pt x="113" y="387"/>
                </a:cubicBezTo>
                <a:cubicBezTo>
                  <a:pt x="115" y="385"/>
                  <a:pt x="115" y="381"/>
                  <a:pt x="116" y="379"/>
                </a:cubicBezTo>
                <a:cubicBezTo>
                  <a:pt x="120" y="375"/>
                  <a:pt x="125" y="375"/>
                  <a:pt x="131" y="375"/>
                </a:cubicBezTo>
                <a:cubicBezTo>
                  <a:pt x="131" y="384"/>
                  <a:pt x="111" y="385"/>
                  <a:pt x="119" y="398"/>
                </a:cubicBezTo>
                <a:cubicBezTo>
                  <a:pt x="124" y="406"/>
                  <a:pt x="137" y="391"/>
                  <a:pt x="136" y="381"/>
                </a:cubicBezTo>
                <a:cubicBezTo>
                  <a:pt x="142" y="381"/>
                  <a:pt x="149" y="381"/>
                  <a:pt x="154" y="384"/>
                </a:cubicBezTo>
                <a:cubicBezTo>
                  <a:pt x="157" y="385"/>
                  <a:pt x="159" y="390"/>
                  <a:pt x="161" y="392"/>
                </a:cubicBezTo>
                <a:cubicBezTo>
                  <a:pt x="165" y="393"/>
                  <a:pt x="167" y="391"/>
                  <a:pt x="170" y="392"/>
                </a:cubicBezTo>
                <a:cubicBezTo>
                  <a:pt x="173" y="392"/>
                  <a:pt x="178" y="393"/>
                  <a:pt x="181" y="393"/>
                </a:cubicBezTo>
                <a:cubicBezTo>
                  <a:pt x="189" y="394"/>
                  <a:pt x="194" y="395"/>
                  <a:pt x="200" y="397"/>
                </a:cubicBezTo>
                <a:cubicBezTo>
                  <a:pt x="210" y="401"/>
                  <a:pt x="211" y="410"/>
                  <a:pt x="223" y="409"/>
                </a:cubicBezTo>
                <a:cubicBezTo>
                  <a:pt x="229" y="409"/>
                  <a:pt x="242" y="407"/>
                  <a:pt x="246" y="416"/>
                </a:cubicBezTo>
                <a:cubicBezTo>
                  <a:pt x="249" y="423"/>
                  <a:pt x="244" y="423"/>
                  <a:pt x="246" y="428"/>
                </a:cubicBezTo>
                <a:cubicBezTo>
                  <a:pt x="248" y="439"/>
                  <a:pt x="263" y="442"/>
                  <a:pt x="270" y="448"/>
                </a:cubicBezTo>
                <a:cubicBezTo>
                  <a:pt x="252" y="449"/>
                  <a:pt x="275" y="467"/>
                  <a:pt x="279" y="472"/>
                </a:cubicBezTo>
                <a:cubicBezTo>
                  <a:pt x="262" y="492"/>
                  <a:pt x="293" y="494"/>
                  <a:pt x="302" y="503"/>
                </a:cubicBezTo>
                <a:cubicBezTo>
                  <a:pt x="305" y="506"/>
                  <a:pt x="302" y="509"/>
                  <a:pt x="306" y="512"/>
                </a:cubicBezTo>
                <a:cubicBezTo>
                  <a:pt x="310" y="514"/>
                  <a:pt x="316" y="512"/>
                  <a:pt x="320" y="515"/>
                </a:cubicBezTo>
                <a:cubicBezTo>
                  <a:pt x="325" y="518"/>
                  <a:pt x="328" y="530"/>
                  <a:pt x="326" y="536"/>
                </a:cubicBezTo>
                <a:cubicBezTo>
                  <a:pt x="319" y="537"/>
                  <a:pt x="319" y="525"/>
                  <a:pt x="309" y="527"/>
                </a:cubicBezTo>
                <a:cubicBezTo>
                  <a:pt x="309" y="531"/>
                  <a:pt x="309" y="534"/>
                  <a:pt x="311" y="537"/>
                </a:cubicBezTo>
                <a:cubicBezTo>
                  <a:pt x="312" y="552"/>
                  <a:pt x="314" y="568"/>
                  <a:pt x="315" y="583"/>
                </a:cubicBezTo>
                <a:cubicBezTo>
                  <a:pt x="312" y="586"/>
                  <a:pt x="311" y="605"/>
                  <a:pt x="312" y="609"/>
                </a:cubicBezTo>
                <a:cubicBezTo>
                  <a:pt x="314" y="615"/>
                  <a:pt x="322" y="618"/>
                  <a:pt x="326" y="622"/>
                </a:cubicBezTo>
                <a:cubicBezTo>
                  <a:pt x="334" y="628"/>
                  <a:pt x="331" y="627"/>
                  <a:pt x="331" y="634"/>
                </a:cubicBezTo>
                <a:cubicBezTo>
                  <a:pt x="332" y="641"/>
                  <a:pt x="330" y="640"/>
                  <a:pt x="335" y="646"/>
                </a:cubicBezTo>
                <a:cubicBezTo>
                  <a:pt x="338" y="651"/>
                  <a:pt x="343" y="656"/>
                  <a:pt x="346" y="660"/>
                </a:cubicBezTo>
                <a:cubicBezTo>
                  <a:pt x="351" y="668"/>
                  <a:pt x="359" y="676"/>
                  <a:pt x="363" y="686"/>
                </a:cubicBezTo>
                <a:cubicBezTo>
                  <a:pt x="365" y="690"/>
                  <a:pt x="369" y="695"/>
                  <a:pt x="370" y="699"/>
                </a:cubicBezTo>
                <a:cubicBezTo>
                  <a:pt x="371" y="702"/>
                  <a:pt x="370" y="707"/>
                  <a:pt x="371" y="709"/>
                </a:cubicBezTo>
                <a:cubicBezTo>
                  <a:pt x="374" y="714"/>
                  <a:pt x="383" y="712"/>
                  <a:pt x="385" y="717"/>
                </a:cubicBezTo>
                <a:cubicBezTo>
                  <a:pt x="386" y="719"/>
                  <a:pt x="380" y="725"/>
                  <a:pt x="382" y="729"/>
                </a:cubicBezTo>
                <a:cubicBezTo>
                  <a:pt x="383" y="732"/>
                  <a:pt x="388" y="735"/>
                  <a:pt x="391" y="738"/>
                </a:cubicBezTo>
                <a:cubicBezTo>
                  <a:pt x="394" y="741"/>
                  <a:pt x="400" y="745"/>
                  <a:pt x="402" y="748"/>
                </a:cubicBezTo>
                <a:cubicBezTo>
                  <a:pt x="403" y="749"/>
                  <a:pt x="405" y="755"/>
                  <a:pt x="406" y="757"/>
                </a:cubicBezTo>
                <a:cubicBezTo>
                  <a:pt x="408" y="760"/>
                  <a:pt x="412" y="765"/>
                  <a:pt x="414" y="767"/>
                </a:cubicBezTo>
                <a:cubicBezTo>
                  <a:pt x="416" y="762"/>
                  <a:pt x="406" y="748"/>
                  <a:pt x="404" y="742"/>
                </a:cubicBezTo>
                <a:cubicBezTo>
                  <a:pt x="401" y="733"/>
                  <a:pt x="398" y="732"/>
                  <a:pt x="387" y="727"/>
                </a:cubicBezTo>
                <a:cubicBezTo>
                  <a:pt x="386" y="716"/>
                  <a:pt x="386" y="699"/>
                  <a:pt x="375" y="693"/>
                </a:cubicBezTo>
                <a:cubicBezTo>
                  <a:pt x="377" y="691"/>
                  <a:pt x="382" y="688"/>
                  <a:pt x="386" y="689"/>
                </a:cubicBezTo>
                <a:cubicBezTo>
                  <a:pt x="395" y="692"/>
                  <a:pt x="391" y="700"/>
                  <a:pt x="393" y="707"/>
                </a:cubicBezTo>
                <a:cubicBezTo>
                  <a:pt x="395" y="712"/>
                  <a:pt x="402" y="714"/>
                  <a:pt x="405" y="718"/>
                </a:cubicBezTo>
                <a:cubicBezTo>
                  <a:pt x="407" y="722"/>
                  <a:pt x="408" y="726"/>
                  <a:pt x="411" y="731"/>
                </a:cubicBezTo>
                <a:cubicBezTo>
                  <a:pt x="414" y="735"/>
                  <a:pt x="418" y="735"/>
                  <a:pt x="420" y="741"/>
                </a:cubicBezTo>
                <a:cubicBezTo>
                  <a:pt x="424" y="748"/>
                  <a:pt x="423" y="750"/>
                  <a:pt x="428" y="755"/>
                </a:cubicBezTo>
                <a:cubicBezTo>
                  <a:pt x="438" y="763"/>
                  <a:pt x="443" y="765"/>
                  <a:pt x="446" y="778"/>
                </a:cubicBezTo>
                <a:cubicBezTo>
                  <a:pt x="447" y="781"/>
                  <a:pt x="446" y="789"/>
                  <a:pt x="448" y="792"/>
                </a:cubicBezTo>
                <a:cubicBezTo>
                  <a:pt x="450" y="798"/>
                  <a:pt x="461" y="797"/>
                  <a:pt x="466" y="801"/>
                </a:cubicBezTo>
                <a:cubicBezTo>
                  <a:pt x="469" y="804"/>
                  <a:pt x="470" y="809"/>
                  <a:pt x="474" y="811"/>
                </a:cubicBezTo>
                <a:cubicBezTo>
                  <a:pt x="479" y="814"/>
                  <a:pt x="483" y="815"/>
                  <a:pt x="488" y="818"/>
                </a:cubicBezTo>
                <a:cubicBezTo>
                  <a:pt x="497" y="824"/>
                  <a:pt x="500" y="830"/>
                  <a:pt x="512" y="828"/>
                </a:cubicBezTo>
                <a:cubicBezTo>
                  <a:pt x="516" y="827"/>
                  <a:pt x="521" y="823"/>
                  <a:pt x="526" y="824"/>
                </a:cubicBezTo>
                <a:cubicBezTo>
                  <a:pt x="531" y="825"/>
                  <a:pt x="530" y="829"/>
                  <a:pt x="534" y="832"/>
                </a:cubicBezTo>
                <a:cubicBezTo>
                  <a:pt x="537" y="834"/>
                  <a:pt x="541" y="833"/>
                  <a:pt x="544" y="834"/>
                </a:cubicBezTo>
                <a:cubicBezTo>
                  <a:pt x="547" y="836"/>
                  <a:pt x="549" y="839"/>
                  <a:pt x="552" y="841"/>
                </a:cubicBezTo>
                <a:cubicBezTo>
                  <a:pt x="559" y="844"/>
                  <a:pt x="566" y="842"/>
                  <a:pt x="572" y="847"/>
                </a:cubicBezTo>
                <a:cubicBezTo>
                  <a:pt x="574" y="848"/>
                  <a:pt x="575" y="853"/>
                  <a:pt x="578" y="855"/>
                </a:cubicBezTo>
                <a:cubicBezTo>
                  <a:pt x="580" y="857"/>
                  <a:pt x="585" y="857"/>
                  <a:pt x="588" y="860"/>
                </a:cubicBezTo>
                <a:cubicBezTo>
                  <a:pt x="589" y="861"/>
                  <a:pt x="588" y="870"/>
                  <a:pt x="590" y="873"/>
                </a:cubicBezTo>
                <a:cubicBezTo>
                  <a:pt x="592" y="877"/>
                  <a:pt x="598" y="877"/>
                  <a:pt x="602" y="881"/>
                </a:cubicBezTo>
                <a:cubicBezTo>
                  <a:pt x="605" y="885"/>
                  <a:pt x="603" y="890"/>
                  <a:pt x="609" y="892"/>
                </a:cubicBezTo>
                <a:cubicBezTo>
                  <a:pt x="612" y="893"/>
                  <a:pt x="617" y="890"/>
                  <a:pt x="621" y="890"/>
                </a:cubicBezTo>
                <a:cubicBezTo>
                  <a:pt x="628" y="892"/>
                  <a:pt x="634" y="902"/>
                  <a:pt x="634" y="888"/>
                </a:cubicBezTo>
                <a:cubicBezTo>
                  <a:pt x="656" y="883"/>
                  <a:pt x="645" y="923"/>
                  <a:pt x="644" y="933"/>
                </a:cubicBezTo>
                <a:cubicBezTo>
                  <a:pt x="633" y="939"/>
                  <a:pt x="634" y="948"/>
                  <a:pt x="627" y="958"/>
                </a:cubicBezTo>
                <a:cubicBezTo>
                  <a:pt x="622" y="964"/>
                  <a:pt x="620" y="966"/>
                  <a:pt x="621" y="975"/>
                </a:cubicBezTo>
                <a:cubicBezTo>
                  <a:pt x="621" y="986"/>
                  <a:pt x="629" y="988"/>
                  <a:pt x="632" y="997"/>
                </a:cubicBezTo>
                <a:cubicBezTo>
                  <a:pt x="627" y="1002"/>
                  <a:pt x="624" y="1005"/>
                  <a:pt x="626" y="1013"/>
                </a:cubicBezTo>
                <a:cubicBezTo>
                  <a:pt x="638" y="1014"/>
                  <a:pt x="634" y="1028"/>
                  <a:pt x="637" y="1036"/>
                </a:cubicBezTo>
                <a:cubicBezTo>
                  <a:pt x="638" y="1038"/>
                  <a:pt x="641" y="1039"/>
                  <a:pt x="642" y="1041"/>
                </a:cubicBezTo>
                <a:cubicBezTo>
                  <a:pt x="643" y="1044"/>
                  <a:pt x="641" y="1048"/>
                  <a:pt x="642" y="1051"/>
                </a:cubicBezTo>
                <a:cubicBezTo>
                  <a:pt x="645" y="1059"/>
                  <a:pt x="652" y="1060"/>
                  <a:pt x="656" y="1068"/>
                </a:cubicBezTo>
                <a:cubicBezTo>
                  <a:pt x="659" y="1073"/>
                  <a:pt x="658" y="1078"/>
                  <a:pt x="660" y="1082"/>
                </a:cubicBezTo>
                <a:cubicBezTo>
                  <a:pt x="664" y="1089"/>
                  <a:pt x="671" y="1090"/>
                  <a:pt x="677" y="1093"/>
                </a:cubicBezTo>
                <a:cubicBezTo>
                  <a:pt x="683" y="1097"/>
                  <a:pt x="685" y="1101"/>
                  <a:pt x="690" y="1105"/>
                </a:cubicBezTo>
                <a:cubicBezTo>
                  <a:pt x="693" y="1108"/>
                  <a:pt x="697" y="1107"/>
                  <a:pt x="699" y="1113"/>
                </a:cubicBezTo>
                <a:cubicBezTo>
                  <a:pt x="700" y="1113"/>
                  <a:pt x="701" y="1113"/>
                  <a:pt x="703" y="1113"/>
                </a:cubicBezTo>
                <a:moveTo>
                  <a:pt x="1894" y="57"/>
                </a:moveTo>
                <a:cubicBezTo>
                  <a:pt x="1892" y="53"/>
                  <a:pt x="1880" y="46"/>
                  <a:pt x="1875" y="45"/>
                </a:cubicBezTo>
                <a:cubicBezTo>
                  <a:pt x="1867" y="43"/>
                  <a:pt x="1865" y="52"/>
                  <a:pt x="1857" y="51"/>
                </a:cubicBezTo>
                <a:cubicBezTo>
                  <a:pt x="1856" y="54"/>
                  <a:pt x="1857" y="60"/>
                  <a:pt x="1856" y="62"/>
                </a:cubicBezTo>
                <a:cubicBezTo>
                  <a:pt x="1854" y="65"/>
                  <a:pt x="1847" y="64"/>
                  <a:pt x="1846" y="69"/>
                </a:cubicBezTo>
                <a:cubicBezTo>
                  <a:pt x="1844" y="79"/>
                  <a:pt x="1864" y="69"/>
                  <a:pt x="1868" y="70"/>
                </a:cubicBezTo>
                <a:cubicBezTo>
                  <a:pt x="1869" y="74"/>
                  <a:pt x="1864" y="76"/>
                  <a:pt x="1864" y="79"/>
                </a:cubicBezTo>
                <a:cubicBezTo>
                  <a:pt x="1865" y="81"/>
                  <a:pt x="1871" y="84"/>
                  <a:pt x="1872" y="87"/>
                </a:cubicBezTo>
                <a:cubicBezTo>
                  <a:pt x="1879" y="84"/>
                  <a:pt x="1879" y="91"/>
                  <a:pt x="1885" y="92"/>
                </a:cubicBezTo>
                <a:cubicBezTo>
                  <a:pt x="1887" y="92"/>
                  <a:pt x="1888" y="90"/>
                  <a:pt x="1890" y="90"/>
                </a:cubicBezTo>
                <a:cubicBezTo>
                  <a:pt x="1893" y="89"/>
                  <a:pt x="1897" y="89"/>
                  <a:pt x="1899" y="88"/>
                </a:cubicBezTo>
                <a:cubicBezTo>
                  <a:pt x="1912" y="85"/>
                  <a:pt x="1909" y="95"/>
                  <a:pt x="1909" y="105"/>
                </a:cubicBezTo>
                <a:cubicBezTo>
                  <a:pt x="1912" y="106"/>
                  <a:pt x="1920" y="104"/>
                  <a:pt x="1924" y="104"/>
                </a:cubicBezTo>
                <a:cubicBezTo>
                  <a:pt x="1931" y="103"/>
                  <a:pt x="1937" y="98"/>
                  <a:pt x="1945" y="97"/>
                </a:cubicBezTo>
                <a:cubicBezTo>
                  <a:pt x="1943" y="95"/>
                  <a:pt x="1944" y="91"/>
                  <a:pt x="1942" y="88"/>
                </a:cubicBezTo>
                <a:cubicBezTo>
                  <a:pt x="1940" y="86"/>
                  <a:pt x="1936" y="87"/>
                  <a:pt x="1934" y="83"/>
                </a:cubicBezTo>
                <a:cubicBezTo>
                  <a:pt x="1933" y="83"/>
                  <a:pt x="1932" y="82"/>
                  <a:pt x="1931" y="83"/>
                </a:cubicBezTo>
                <a:cubicBezTo>
                  <a:pt x="1931" y="76"/>
                  <a:pt x="1923" y="78"/>
                  <a:pt x="1919" y="78"/>
                </a:cubicBezTo>
                <a:cubicBezTo>
                  <a:pt x="1917" y="82"/>
                  <a:pt x="1917" y="89"/>
                  <a:pt x="1912" y="89"/>
                </a:cubicBezTo>
                <a:cubicBezTo>
                  <a:pt x="1907" y="89"/>
                  <a:pt x="1906" y="83"/>
                  <a:pt x="1905" y="79"/>
                </a:cubicBezTo>
                <a:cubicBezTo>
                  <a:pt x="1904" y="74"/>
                  <a:pt x="1905" y="71"/>
                  <a:pt x="1902" y="67"/>
                </a:cubicBezTo>
                <a:cubicBezTo>
                  <a:pt x="1897" y="62"/>
                  <a:pt x="1896" y="66"/>
                  <a:pt x="1892" y="66"/>
                </a:cubicBezTo>
                <a:cubicBezTo>
                  <a:pt x="1890" y="66"/>
                  <a:pt x="1890" y="63"/>
                  <a:pt x="1887" y="63"/>
                </a:cubicBezTo>
                <a:cubicBezTo>
                  <a:pt x="1884" y="64"/>
                  <a:pt x="1883" y="65"/>
                  <a:pt x="1881" y="66"/>
                </a:cubicBezTo>
                <a:cubicBezTo>
                  <a:pt x="1880" y="67"/>
                  <a:pt x="1872" y="74"/>
                  <a:pt x="1873" y="67"/>
                </a:cubicBezTo>
                <a:cubicBezTo>
                  <a:pt x="1875" y="60"/>
                  <a:pt x="1891" y="60"/>
                  <a:pt x="1894" y="55"/>
                </a:cubicBezTo>
                <a:cubicBezTo>
                  <a:pt x="1891" y="50"/>
                  <a:pt x="1884" y="51"/>
                  <a:pt x="1881" y="47"/>
                </a:cubicBezTo>
                <a:moveTo>
                  <a:pt x="1604" y="229"/>
                </a:moveTo>
                <a:cubicBezTo>
                  <a:pt x="1605" y="228"/>
                  <a:pt x="1604" y="226"/>
                  <a:pt x="1604" y="224"/>
                </a:cubicBezTo>
                <a:cubicBezTo>
                  <a:pt x="1601" y="224"/>
                  <a:pt x="1598" y="222"/>
                  <a:pt x="1596" y="220"/>
                </a:cubicBezTo>
                <a:cubicBezTo>
                  <a:pt x="1591" y="216"/>
                  <a:pt x="1594" y="217"/>
                  <a:pt x="1593" y="210"/>
                </a:cubicBezTo>
                <a:cubicBezTo>
                  <a:pt x="1593" y="207"/>
                  <a:pt x="1587" y="195"/>
                  <a:pt x="1597" y="196"/>
                </a:cubicBezTo>
                <a:cubicBezTo>
                  <a:pt x="1597" y="194"/>
                  <a:pt x="1596" y="189"/>
                  <a:pt x="1597" y="187"/>
                </a:cubicBezTo>
                <a:cubicBezTo>
                  <a:pt x="1598" y="185"/>
                  <a:pt x="1599" y="187"/>
                  <a:pt x="1600" y="185"/>
                </a:cubicBezTo>
                <a:cubicBezTo>
                  <a:pt x="1601" y="185"/>
                  <a:pt x="1603" y="184"/>
                  <a:pt x="1604" y="184"/>
                </a:cubicBezTo>
                <a:cubicBezTo>
                  <a:pt x="1604" y="183"/>
                  <a:pt x="1604" y="181"/>
                  <a:pt x="1604" y="180"/>
                </a:cubicBezTo>
                <a:cubicBezTo>
                  <a:pt x="1606" y="177"/>
                  <a:pt x="1607" y="174"/>
                  <a:pt x="1609" y="172"/>
                </a:cubicBezTo>
                <a:cubicBezTo>
                  <a:pt x="1611" y="171"/>
                  <a:pt x="1614" y="171"/>
                  <a:pt x="1615" y="169"/>
                </a:cubicBezTo>
                <a:cubicBezTo>
                  <a:pt x="1617" y="167"/>
                  <a:pt x="1617" y="164"/>
                  <a:pt x="1618" y="162"/>
                </a:cubicBezTo>
                <a:cubicBezTo>
                  <a:pt x="1621" y="158"/>
                  <a:pt x="1621" y="161"/>
                  <a:pt x="1624" y="160"/>
                </a:cubicBezTo>
                <a:cubicBezTo>
                  <a:pt x="1628" y="158"/>
                  <a:pt x="1636" y="157"/>
                  <a:pt x="1638" y="153"/>
                </a:cubicBezTo>
                <a:cubicBezTo>
                  <a:pt x="1639" y="154"/>
                  <a:pt x="1641" y="153"/>
                  <a:pt x="1643" y="153"/>
                </a:cubicBezTo>
                <a:cubicBezTo>
                  <a:pt x="1643" y="152"/>
                  <a:pt x="1645" y="150"/>
                  <a:pt x="1645" y="148"/>
                </a:cubicBezTo>
                <a:cubicBezTo>
                  <a:pt x="1647" y="148"/>
                  <a:pt x="1651" y="149"/>
                  <a:pt x="1653" y="148"/>
                </a:cubicBezTo>
                <a:cubicBezTo>
                  <a:pt x="1656" y="148"/>
                  <a:pt x="1657" y="145"/>
                  <a:pt x="1659" y="144"/>
                </a:cubicBezTo>
                <a:cubicBezTo>
                  <a:pt x="1663" y="143"/>
                  <a:pt x="1668" y="143"/>
                  <a:pt x="1671" y="143"/>
                </a:cubicBezTo>
                <a:cubicBezTo>
                  <a:pt x="1674" y="142"/>
                  <a:pt x="1674" y="144"/>
                  <a:pt x="1677" y="142"/>
                </a:cubicBezTo>
                <a:cubicBezTo>
                  <a:pt x="1677" y="142"/>
                  <a:pt x="1681" y="138"/>
                  <a:pt x="1681" y="138"/>
                </a:cubicBezTo>
                <a:cubicBezTo>
                  <a:pt x="1685" y="133"/>
                  <a:pt x="1681" y="134"/>
                  <a:pt x="1682" y="127"/>
                </a:cubicBezTo>
                <a:cubicBezTo>
                  <a:pt x="1682" y="126"/>
                  <a:pt x="1679" y="125"/>
                  <a:pt x="1678" y="125"/>
                </a:cubicBezTo>
                <a:cubicBezTo>
                  <a:pt x="1676" y="131"/>
                  <a:pt x="1670" y="127"/>
                  <a:pt x="1665" y="130"/>
                </a:cubicBezTo>
                <a:cubicBezTo>
                  <a:pt x="1662" y="132"/>
                  <a:pt x="1660" y="136"/>
                  <a:pt x="1655" y="137"/>
                </a:cubicBezTo>
                <a:cubicBezTo>
                  <a:pt x="1646" y="139"/>
                  <a:pt x="1636" y="139"/>
                  <a:pt x="1628" y="138"/>
                </a:cubicBezTo>
                <a:cubicBezTo>
                  <a:pt x="1628" y="139"/>
                  <a:pt x="1627" y="141"/>
                  <a:pt x="1627" y="142"/>
                </a:cubicBezTo>
                <a:cubicBezTo>
                  <a:pt x="1624" y="139"/>
                  <a:pt x="1624" y="142"/>
                  <a:pt x="1622" y="142"/>
                </a:cubicBezTo>
                <a:cubicBezTo>
                  <a:pt x="1622" y="142"/>
                  <a:pt x="1616" y="144"/>
                  <a:pt x="1616" y="144"/>
                </a:cubicBezTo>
                <a:cubicBezTo>
                  <a:pt x="1610" y="147"/>
                  <a:pt x="1611" y="148"/>
                  <a:pt x="1603" y="150"/>
                </a:cubicBezTo>
                <a:cubicBezTo>
                  <a:pt x="1607" y="152"/>
                  <a:pt x="1606" y="157"/>
                  <a:pt x="1602" y="159"/>
                </a:cubicBezTo>
                <a:cubicBezTo>
                  <a:pt x="1597" y="154"/>
                  <a:pt x="1591" y="158"/>
                  <a:pt x="1590" y="163"/>
                </a:cubicBezTo>
                <a:cubicBezTo>
                  <a:pt x="1590" y="165"/>
                  <a:pt x="1593" y="166"/>
                  <a:pt x="1591" y="170"/>
                </a:cubicBezTo>
                <a:cubicBezTo>
                  <a:pt x="1590" y="171"/>
                  <a:pt x="1586" y="171"/>
                  <a:pt x="1585" y="172"/>
                </a:cubicBezTo>
                <a:cubicBezTo>
                  <a:pt x="1586" y="172"/>
                  <a:pt x="1586" y="173"/>
                  <a:pt x="1587" y="173"/>
                </a:cubicBezTo>
                <a:cubicBezTo>
                  <a:pt x="1587" y="175"/>
                  <a:pt x="1586" y="177"/>
                  <a:pt x="1585" y="178"/>
                </a:cubicBezTo>
                <a:cubicBezTo>
                  <a:pt x="1581" y="177"/>
                  <a:pt x="1578" y="179"/>
                  <a:pt x="1575" y="180"/>
                </a:cubicBezTo>
                <a:cubicBezTo>
                  <a:pt x="1577" y="182"/>
                  <a:pt x="1581" y="182"/>
                  <a:pt x="1581" y="185"/>
                </a:cubicBezTo>
                <a:cubicBezTo>
                  <a:pt x="1578" y="186"/>
                  <a:pt x="1574" y="187"/>
                  <a:pt x="1571" y="189"/>
                </a:cubicBezTo>
                <a:cubicBezTo>
                  <a:pt x="1572" y="193"/>
                  <a:pt x="1572" y="194"/>
                  <a:pt x="1571" y="197"/>
                </a:cubicBezTo>
                <a:cubicBezTo>
                  <a:pt x="1571" y="198"/>
                  <a:pt x="1570" y="199"/>
                  <a:pt x="1569" y="200"/>
                </a:cubicBezTo>
                <a:cubicBezTo>
                  <a:pt x="1569" y="202"/>
                  <a:pt x="1569" y="205"/>
                  <a:pt x="1569" y="207"/>
                </a:cubicBezTo>
                <a:cubicBezTo>
                  <a:pt x="1562" y="207"/>
                  <a:pt x="1560" y="210"/>
                  <a:pt x="1564" y="216"/>
                </a:cubicBezTo>
                <a:cubicBezTo>
                  <a:pt x="1569" y="224"/>
                  <a:pt x="1572" y="213"/>
                  <a:pt x="1577" y="218"/>
                </a:cubicBezTo>
                <a:cubicBezTo>
                  <a:pt x="1579" y="220"/>
                  <a:pt x="1576" y="223"/>
                  <a:pt x="1577" y="226"/>
                </a:cubicBezTo>
                <a:cubicBezTo>
                  <a:pt x="1579" y="229"/>
                  <a:pt x="1582" y="228"/>
                  <a:pt x="1585" y="228"/>
                </a:cubicBezTo>
                <a:cubicBezTo>
                  <a:pt x="1591" y="228"/>
                  <a:pt x="1597" y="226"/>
                  <a:pt x="1602" y="230"/>
                </a:cubicBezTo>
                <a:moveTo>
                  <a:pt x="1336" y="112"/>
                </a:moveTo>
                <a:cubicBezTo>
                  <a:pt x="1339" y="112"/>
                  <a:pt x="1364" y="146"/>
                  <a:pt x="1365" y="119"/>
                </a:cubicBezTo>
                <a:cubicBezTo>
                  <a:pt x="1363" y="119"/>
                  <a:pt x="1360" y="119"/>
                  <a:pt x="1358" y="119"/>
                </a:cubicBezTo>
                <a:cubicBezTo>
                  <a:pt x="1359" y="111"/>
                  <a:pt x="1354" y="106"/>
                  <a:pt x="1346" y="107"/>
                </a:cubicBezTo>
                <a:cubicBezTo>
                  <a:pt x="1344" y="99"/>
                  <a:pt x="1338" y="91"/>
                  <a:pt x="1331" y="87"/>
                </a:cubicBezTo>
                <a:cubicBezTo>
                  <a:pt x="1344" y="81"/>
                  <a:pt x="1348" y="92"/>
                  <a:pt x="1358" y="93"/>
                </a:cubicBezTo>
                <a:cubicBezTo>
                  <a:pt x="1366" y="94"/>
                  <a:pt x="1384" y="85"/>
                  <a:pt x="1385" y="77"/>
                </a:cubicBezTo>
                <a:cubicBezTo>
                  <a:pt x="1381" y="78"/>
                  <a:pt x="1376" y="76"/>
                  <a:pt x="1372" y="76"/>
                </a:cubicBezTo>
                <a:cubicBezTo>
                  <a:pt x="1372" y="75"/>
                  <a:pt x="1372" y="73"/>
                  <a:pt x="1371" y="72"/>
                </a:cubicBezTo>
                <a:cubicBezTo>
                  <a:pt x="1366" y="70"/>
                  <a:pt x="1359" y="71"/>
                  <a:pt x="1355" y="75"/>
                </a:cubicBezTo>
                <a:cubicBezTo>
                  <a:pt x="1347" y="65"/>
                  <a:pt x="1326" y="73"/>
                  <a:pt x="1319" y="80"/>
                </a:cubicBezTo>
                <a:cubicBezTo>
                  <a:pt x="1329" y="78"/>
                  <a:pt x="1335" y="85"/>
                  <a:pt x="1337" y="94"/>
                </a:cubicBezTo>
                <a:cubicBezTo>
                  <a:pt x="1330" y="93"/>
                  <a:pt x="1314" y="87"/>
                  <a:pt x="1312" y="80"/>
                </a:cubicBezTo>
                <a:cubicBezTo>
                  <a:pt x="1308" y="80"/>
                  <a:pt x="1307" y="80"/>
                  <a:pt x="1304" y="83"/>
                </a:cubicBezTo>
                <a:cubicBezTo>
                  <a:pt x="1311" y="91"/>
                  <a:pt x="1312" y="104"/>
                  <a:pt x="1297" y="97"/>
                </a:cubicBezTo>
                <a:cubicBezTo>
                  <a:pt x="1298" y="93"/>
                  <a:pt x="1296" y="87"/>
                  <a:pt x="1296" y="84"/>
                </a:cubicBezTo>
                <a:cubicBezTo>
                  <a:pt x="1287" y="88"/>
                  <a:pt x="1277" y="79"/>
                  <a:pt x="1270" y="87"/>
                </a:cubicBezTo>
                <a:cubicBezTo>
                  <a:pt x="1264" y="94"/>
                  <a:pt x="1270" y="115"/>
                  <a:pt x="1278" y="115"/>
                </a:cubicBezTo>
                <a:cubicBezTo>
                  <a:pt x="1278" y="109"/>
                  <a:pt x="1281" y="108"/>
                  <a:pt x="1283" y="103"/>
                </a:cubicBezTo>
                <a:cubicBezTo>
                  <a:pt x="1286" y="109"/>
                  <a:pt x="1289" y="110"/>
                  <a:pt x="1293" y="112"/>
                </a:cubicBezTo>
                <a:cubicBezTo>
                  <a:pt x="1293" y="108"/>
                  <a:pt x="1295" y="105"/>
                  <a:pt x="1295" y="102"/>
                </a:cubicBezTo>
                <a:cubicBezTo>
                  <a:pt x="1298" y="102"/>
                  <a:pt x="1306" y="103"/>
                  <a:pt x="1308" y="104"/>
                </a:cubicBezTo>
                <a:cubicBezTo>
                  <a:pt x="1310" y="114"/>
                  <a:pt x="1300" y="116"/>
                  <a:pt x="1292" y="116"/>
                </a:cubicBezTo>
                <a:cubicBezTo>
                  <a:pt x="1292" y="117"/>
                  <a:pt x="1292" y="119"/>
                  <a:pt x="1292" y="121"/>
                </a:cubicBezTo>
                <a:cubicBezTo>
                  <a:pt x="1298" y="116"/>
                  <a:pt x="1299" y="119"/>
                  <a:pt x="1305" y="119"/>
                </a:cubicBezTo>
                <a:cubicBezTo>
                  <a:pt x="1303" y="123"/>
                  <a:pt x="1302" y="128"/>
                  <a:pt x="1298" y="131"/>
                </a:cubicBezTo>
                <a:cubicBezTo>
                  <a:pt x="1310" y="161"/>
                  <a:pt x="1321" y="102"/>
                  <a:pt x="1336" y="109"/>
                </a:cubicBezTo>
                <a:moveTo>
                  <a:pt x="1171" y="397"/>
                </a:moveTo>
                <a:cubicBezTo>
                  <a:pt x="1148" y="404"/>
                  <a:pt x="1151" y="416"/>
                  <a:pt x="1160" y="431"/>
                </a:cubicBezTo>
                <a:cubicBezTo>
                  <a:pt x="1162" y="434"/>
                  <a:pt x="1175" y="445"/>
                  <a:pt x="1176" y="448"/>
                </a:cubicBezTo>
                <a:cubicBezTo>
                  <a:pt x="1177" y="456"/>
                  <a:pt x="1174" y="467"/>
                  <a:pt x="1164" y="460"/>
                </a:cubicBezTo>
                <a:cubicBezTo>
                  <a:pt x="1166" y="469"/>
                  <a:pt x="1164" y="478"/>
                  <a:pt x="1155" y="480"/>
                </a:cubicBezTo>
                <a:cubicBezTo>
                  <a:pt x="1158" y="480"/>
                  <a:pt x="1164" y="482"/>
                  <a:pt x="1169" y="482"/>
                </a:cubicBezTo>
                <a:cubicBezTo>
                  <a:pt x="1168" y="490"/>
                  <a:pt x="1162" y="494"/>
                  <a:pt x="1159" y="502"/>
                </a:cubicBezTo>
                <a:cubicBezTo>
                  <a:pt x="1165" y="501"/>
                  <a:pt x="1167" y="495"/>
                  <a:pt x="1172" y="493"/>
                </a:cubicBezTo>
                <a:cubicBezTo>
                  <a:pt x="1176" y="492"/>
                  <a:pt x="1183" y="491"/>
                  <a:pt x="1186" y="490"/>
                </a:cubicBezTo>
                <a:cubicBezTo>
                  <a:pt x="1200" y="486"/>
                  <a:pt x="1204" y="483"/>
                  <a:pt x="1206" y="467"/>
                </a:cubicBezTo>
                <a:cubicBezTo>
                  <a:pt x="1203" y="467"/>
                  <a:pt x="1199" y="464"/>
                  <a:pt x="1195" y="464"/>
                </a:cubicBezTo>
                <a:cubicBezTo>
                  <a:pt x="1199" y="454"/>
                  <a:pt x="1193" y="450"/>
                  <a:pt x="1188" y="442"/>
                </a:cubicBezTo>
                <a:cubicBezTo>
                  <a:pt x="1183" y="435"/>
                  <a:pt x="1180" y="428"/>
                  <a:pt x="1176" y="421"/>
                </a:cubicBezTo>
                <a:cubicBezTo>
                  <a:pt x="1180" y="418"/>
                  <a:pt x="1181" y="414"/>
                  <a:pt x="1185" y="412"/>
                </a:cubicBezTo>
                <a:cubicBezTo>
                  <a:pt x="1180" y="408"/>
                  <a:pt x="1174" y="408"/>
                  <a:pt x="1167" y="408"/>
                </a:cubicBezTo>
                <a:cubicBezTo>
                  <a:pt x="1168" y="406"/>
                  <a:pt x="1168" y="404"/>
                  <a:pt x="1169" y="402"/>
                </a:cubicBezTo>
                <a:cubicBezTo>
                  <a:pt x="1164" y="397"/>
                  <a:pt x="1160" y="398"/>
                  <a:pt x="1155" y="402"/>
                </a:cubicBezTo>
                <a:moveTo>
                  <a:pt x="1791" y="884"/>
                </a:moveTo>
                <a:cubicBezTo>
                  <a:pt x="1793" y="871"/>
                  <a:pt x="1778" y="874"/>
                  <a:pt x="1778" y="862"/>
                </a:cubicBezTo>
                <a:cubicBezTo>
                  <a:pt x="1778" y="862"/>
                  <a:pt x="1774" y="862"/>
                  <a:pt x="1774" y="862"/>
                </a:cubicBezTo>
                <a:cubicBezTo>
                  <a:pt x="1774" y="868"/>
                  <a:pt x="1775" y="907"/>
                  <a:pt x="1787" y="884"/>
                </a:cubicBezTo>
                <a:moveTo>
                  <a:pt x="2174" y="651"/>
                </a:moveTo>
                <a:cubicBezTo>
                  <a:pt x="2172" y="645"/>
                  <a:pt x="2175" y="644"/>
                  <a:pt x="2177" y="640"/>
                </a:cubicBezTo>
                <a:cubicBezTo>
                  <a:pt x="2178" y="638"/>
                  <a:pt x="2176" y="636"/>
                  <a:pt x="2179" y="635"/>
                </a:cubicBezTo>
                <a:cubicBezTo>
                  <a:pt x="2183" y="633"/>
                  <a:pt x="2181" y="639"/>
                  <a:pt x="2182" y="640"/>
                </a:cubicBezTo>
                <a:cubicBezTo>
                  <a:pt x="2187" y="644"/>
                  <a:pt x="2184" y="634"/>
                  <a:pt x="2189" y="636"/>
                </a:cubicBezTo>
                <a:cubicBezTo>
                  <a:pt x="2193" y="637"/>
                  <a:pt x="2189" y="640"/>
                  <a:pt x="2194" y="640"/>
                </a:cubicBezTo>
                <a:cubicBezTo>
                  <a:pt x="2199" y="639"/>
                  <a:pt x="2200" y="632"/>
                  <a:pt x="2199" y="629"/>
                </a:cubicBezTo>
                <a:cubicBezTo>
                  <a:pt x="2201" y="629"/>
                  <a:pt x="2202" y="631"/>
                  <a:pt x="2202" y="633"/>
                </a:cubicBezTo>
                <a:cubicBezTo>
                  <a:pt x="2209" y="633"/>
                  <a:pt x="2205" y="617"/>
                  <a:pt x="2205" y="613"/>
                </a:cubicBezTo>
                <a:cubicBezTo>
                  <a:pt x="2205" y="612"/>
                  <a:pt x="2207" y="610"/>
                  <a:pt x="2207" y="608"/>
                </a:cubicBezTo>
                <a:cubicBezTo>
                  <a:pt x="2207" y="607"/>
                  <a:pt x="2206" y="605"/>
                  <a:pt x="2207" y="604"/>
                </a:cubicBezTo>
                <a:cubicBezTo>
                  <a:pt x="2209" y="601"/>
                  <a:pt x="2212" y="601"/>
                  <a:pt x="2213" y="597"/>
                </a:cubicBezTo>
                <a:cubicBezTo>
                  <a:pt x="2215" y="590"/>
                  <a:pt x="2213" y="581"/>
                  <a:pt x="2210" y="575"/>
                </a:cubicBezTo>
                <a:cubicBezTo>
                  <a:pt x="2207" y="571"/>
                  <a:pt x="2203" y="568"/>
                  <a:pt x="2205" y="561"/>
                </a:cubicBezTo>
                <a:cubicBezTo>
                  <a:pt x="2209" y="561"/>
                  <a:pt x="2222" y="558"/>
                  <a:pt x="2222" y="565"/>
                </a:cubicBezTo>
                <a:cubicBezTo>
                  <a:pt x="2226" y="567"/>
                  <a:pt x="2227" y="560"/>
                  <a:pt x="2229" y="559"/>
                </a:cubicBezTo>
                <a:cubicBezTo>
                  <a:pt x="2232" y="557"/>
                  <a:pt x="2235" y="557"/>
                  <a:pt x="2240" y="558"/>
                </a:cubicBezTo>
                <a:cubicBezTo>
                  <a:pt x="2241" y="555"/>
                  <a:pt x="2238" y="553"/>
                  <a:pt x="2236" y="551"/>
                </a:cubicBezTo>
                <a:cubicBezTo>
                  <a:pt x="2234" y="548"/>
                  <a:pt x="2234" y="545"/>
                  <a:pt x="2232" y="543"/>
                </a:cubicBezTo>
                <a:cubicBezTo>
                  <a:pt x="2230" y="540"/>
                  <a:pt x="2226" y="540"/>
                  <a:pt x="2223" y="537"/>
                </a:cubicBezTo>
                <a:cubicBezTo>
                  <a:pt x="2221" y="535"/>
                  <a:pt x="2219" y="530"/>
                  <a:pt x="2216" y="529"/>
                </a:cubicBezTo>
                <a:cubicBezTo>
                  <a:pt x="2209" y="528"/>
                  <a:pt x="2210" y="541"/>
                  <a:pt x="2211" y="545"/>
                </a:cubicBezTo>
                <a:cubicBezTo>
                  <a:pt x="2212" y="553"/>
                  <a:pt x="2214" y="553"/>
                  <a:pt x="2208" y="555"/>
                </a:cubicBezTo>
                <a:cubicBezTo>
                  <a:pt x="2206" y="555"/>
                  <a:pt x="2205" y="555"/>
                  <a:pt x="2203" y="556"/>
                </a:cubicBezTo>
                <a:cubicBezTo>
                  <a:pt x="2202" y="556"/>
                  <a:pt x="2199" y="562"/>
                  <a:pt x="2198" y="563"/>
                </a:cubicBezTo>
                <a:cubicBezTo>
                  <a:pt x="2196" y="568"/>
                  <a:pt x="2198" y="567"/>
                  <a:pt x="2201" y="570"/>
                </a:cubicBezTo>
                <a:cubicBezTo>
                  <a:pt x="2202" y="572"/>
                  <a:pt x="2207" y="578"/>
                  <a:pt x="2200" y="577"/>
                </a:cubicBezTo>
                <a:cubicBezTo>
                  <a:pt x="2200" y="578"/>
                  <a:pt x="2199" y="580"/>
                  <a:pt x="2200" y="582"/>
                </a:cubicBezTo>
                <a:cubicBezTo>
                  <a:pt x="2200" y="583"/>
                  <a:pt x="2202" y="585"/>
                  <a:pt x="2202" y="586"/>
                </a:cubicBezTo>
                <a:cubicBezTo>
                  <a:pt x="2203" y="591"/>
                  <a:pt x="2199" y="594"/>
                  <a:pt x="2197" y="598"/>
                </a:cubicBezTo>
                <a:cubicBezTo>
                  <a:pt x="2194" y="603"/>
                  <a:pt x="2194" y="607"/>
                  <a:pt x="2190" y="611"/>
                </a:cubicBezTo>
                <a:cubicBezTo>
                  <a:pt x="2187" y="614"/>
                  <a:pt x="2185" y="613"/>
                  <a:pt x="2182" y="615"/>
                </a:cubicBezTo>
                <a:cubicBezTo>
                  <a:pt x="2182" y="613"/>
                  <a:pt x="2182" y="610"/>
                  <a:pt x="2179" y="610"/>
                </a:cubicBezTo>
                <a:cubicBezTo>
                  <a:pt x="2177" y="611"/>
                  <a:pt x="2178" y="617"/>
                  <a:pt x="2177" y="618"/>
                </a:cubicBezTo>
                <a:cubicBezTo>
                  <a:pt x="2176" y="621"/>
                  <a:pt x="2175" y="621"/>
                  <a:pt x="2173" y="623"/>
                </a:cubicBezTo>
                <a:cubicBezTo>
                  <a:pt x="2171" y="626"/>
                  <a:pt x="2171" y="628"/>
                  <a:pt x="2167" y="631"/>
                </a:cubicBezTo>
                <a:cubicBezTo>
                  <a:pt x="2163" y="633"/>
                  <a:pt x="2160" y="631"/>
                  <a:pt x="2156" y="630"/>
                </a:cubicBezTo>
                <a:cubicBezTo>
                  <a:pt x="2152" y="628"/>
                  <a:pt x="2154" y="628"/>
                  <a:pt x="2150" y="631"/>
                </a:cubicBezTo>
                <a:cubicBezTo>
                  <a:pt x="2147" y="633"/>
                  <a:pt x="2138" y="637"/>
                  <a:pt x="2139" y="641"/>
                </a:cubicBezTo>
                <a:cubicBezTo>
                  <a:pt x="2145" y="641"/>
                  <a:pt x="2145" y="641"/>
                  <a:pt x="2145" y="641"/>
                </a:cubicBezTo>
                <a:cubicBezTo>
                  <a:pt x="2148" y="639"/>
                  <a:pt x="2148" y="639"/>
                  <a:pt x="2148" y="639"/>
                </a:cubicBezTo>
                <a:cubicBezTo>
                  <a:pt x="2153" y="639"/>
                  <a:pt x="2153" y="639"/>
                  <a:pt x="2153" y="639"/>
                </a:cubicBezTo>
                <a:cubicBezTo>
                  <a:pt x="2158" y="640"/>
                  <a:pt x="2158" y="640"/>
                  <a:pt x="2158" y="640"/>
                </a:cubicBezTo>
                <a:cubicBezTo>
                  <a:pt x="2161" y="636"/>
                  <a:pt x="2161" y="636"/>
                  <a:pt x="2161" y="636"/>
                </a:cubicBezTo>
                <a:cubicBezTo>
                  <a:pt x="2169" y="639"/>
                  <a:pt x="2169" y="639"/>
                  <a:pt x="2169" y="639"/>
                </a:cubicBezTo>
                <a:cubicBezTo>
                  <a:pt x="2166" y="643"/>
                  <a:pt x="2166" y="643"/>
                  <a:pt x="2166" y="643"/>
                </a:cubicBezTo>
                <a:cubicBezTo>
                  <a:pt x="2170" y="649"/>
                  <a:pt x="2170" y="649"/>
                  <a:pt x="2170" y="649"/>
                </a:cubicBezTo>
                <a:lnTo>
                  <a:pt x="2174" y="651"/>
                </a:lnTo>
                <a:close/>
                <a:moveTo>
                  <a:pt x="2129" y="658"/>
                </a:moveTo>
                <a:cubicBezTo>
                  <a:pt x="2131" y="663"/>
                  <a:pt x="2131" y="664"/>
                  <a:pt x="2134" y="667"/>
                </a:cubicBezTo>
                <a:cubicBezTo>
                  <a:pt x="2134" y="666"/>
                  <a:pt x="2139" y="670"/>
                  <a:pt x="2137" y="670"/>
                </a:cubicBezTo>
                <a:cubicBezTo>
                  <a:pt x="2141" y="670"/>
                  <a:pt x="2139" y="670"/>
                  <a:pt x="2141" y="668"/>
                </a:cubicBezTo>
                <a:cubicBezTo>
                  <a:pt x="2144" y="667"/>
                  <a:pt x="2147" y="661"/>
                  <a:pt x="2147" y="658"/>
                </a:cubicBezTo>
                <a:cubicBezTo>
                  <a:pt x="2147" y="654"/>
                  <a:pt x="2146" y="656"/>
                  <a:pt x="2145" y="654"/>
                </a:cubicBezTo>
                <a:cubicBezTo>
                  <a:pt x="2143" y="650"/>
                  <a:pt x="2141" y="646"/>
                  <a:pt x="2148" y="646"/>
                </a:cubicBezTo>
                <a:cubicBezTo>
                  <a:pt x="2148" y="650"/>
                  <a:pt x="2147" y="655"/>
                  <a:pt x="2150" y="657"/>
                </a:cubicBezTo>
                <a:cubicBezTo>
                  <a:pt x="2156" y="661"/>
                  <a:pt x="2153" y="653"/>
                  <a:pt x="2155" y="651"/>
                </a:cubicBezTo>
                <a:cubicBezTo>
                  <a:pt x="2157" y="648"/>
                  <a:pt x="2161" y="651"/>
                  <a:pt x="2159" y="646"/>
                </a:cubicBezTo>
                <a:cubicBezTo>
                  <a:pt x="2158" y="642"/>
                  <a:pt x="2154" y="644"/>
                  <a:pt x="2151" y="644"/>
                </a:cubicBezTo>
                <a:cubicBezTo>
                  <a:pt x="2150" y="644"/>
                  <a:pt x="2150" y="642"/>
                  <a:pt x="2148" y="642"/>
                </a:cubicBezTo>
                <a:cubicBezTo>
                  <a:pt x="2147" y="643"/>
                  <a:pt x="2146" y="645"/>
                  <a:pt x="2145" y="646"/>
                </a:cubicBezTo>
                <a:cubicBezTo>
                  <a:pt x="2140" y="647"/>
                  <a:pt x="2141" y="643"/>
                  <a:pt x="2138" y="644"/>
                </a:cubicBezTo>
                <a:cubicBezTo>
                  <a:pt x="2137" y="644"/>
                  <a:pt x="2132" y="648"/>
                  <a:pt x="2131" y="648"/>
                </a:cubicBezTo>
                <a:cubicBezTo>
                  <a:pt x="2129" y="650"/>
                  <a:pt x="2127" y="649"/>
                  <a:pt x="2128" y="654"/>
                </a:cubicBezTo>
                <a:moveTo>
                  <a:pt x="2090" y="877"/>
                </a:moveTo>
                <a:cubicBezTo>
                  <a:pt x="2090" y="887"/>
                  <a:pt x="2093" y="889"/>
                  <a:pt x="2101" y="892"/>
                </a:cubicBezTo>
                <a:cubicBezTo>
                  <a:pt x="2103" y="888"/>
                  <a:pt x="2098" y="879"/>
                  <a:pt x="2100" y="876"/>
                </a:cubicBezTo>
                <a:cubicBezTo>
                  <a:pt x="2106" y="871"/>
                  <a:pt x="2105" y="885"/>
                  <a:pt x="2105" y="887"/>
                </a:cubicBezTo>
                <a:cubicBezTo>
                  <a:pt x="2113" y="888"/>
                  <a:pt x="2110" y="851"/>
                  <a:pt x="2097" y="862"/>
                </a:cubicBezTo>
                <a:cubicBezTo>
                  <a:pt x="2095" y="864"/>
                  <a:pt x="2096" y="867"/>
                  <a:pt x="2094" y="869"/>
                </a:cubicBezTo>
                <a:cubicBezTo>
                  <a:pt x="2091" y="871"/>
                  <a:pt x="2090" y="869"/>
                  <a:pt x="2087" y="869"/>
                </a:cubicBezTo>
                <a:cubicBezTo>
                  <a:pt x="2084" y="869"/>
                  <a:pt x="2077" y="876"/>
                  <a:pt x="2077" y="879"/>
                </a:cubicBezTo>
                <a:cubicBezTo>
                  <a:pt x="2082" y="879"/>
                  <a:pt x="2089" y="869"/>
                  <a:pt x="2091" y="874"/>
                </a:cubicBezTo>
                <a:moveTo>
                  <a:pt x="2077" y="782"/>
                </a:moveTo>
                <a:cubicBezTo>
                  <a:pt x="2075" y="784"/>
                  <a:pt x="2070" y="784"/>
                  <a:pt x="2068" y="783"/>
                </a:cubicBezTo>
                <a:cubicBezTo>
                  <a:pt x="2066" y="782"/>
                  <a:pt x="2067" y="780"/>
                  <a:pt x="2064" y="780"/>
                </a:cubicBezTo>
                <a:cubicBezTo>
                  <a:pt x="2063" y="785"/>
                  <a:pt x="2061" y="789"/>
                  <a:pt x="2062" y="794"/>
                </a:cubicBezTo>
                <a:cubicBezTo>
                  <a:pt x="2062" y="796"/>
                  <a:pt x="2062" y="797"/>
                  <a:pt x="2062" y="799"/>
                </a:cubicBezTo>
                <a:cubicBezTo>
                  <a:pt x="2062" y="801"/>
                  <a:pt x="2062" y="801"/>
                  <a:pt x="2062" y="803"/>
                </a:cubicBezTo>
                <a:cubicBezTo>
                  <a:pt x="2061" y="807"/>
                  <a:pt x="2060" y="809"/>
                  <a:pt x="2062" y="814"/>
                </a:cubicBezTo>
                <a:cubicBezTo>
                  <a:pt x="2063" y="817"/>
                  <a:pt x="2066" y="821"/>
                  <a:pt x="2068" y="824"/>
                </a:cubicBezTo>
                <a:cubicBezTo>
                  <a:pt x="2074" y="831"/>
                  <a:pt x="2082" y="817"/>
                  <a:pt x="2088" y="827"/>
                </a:cubicBezTo>
                <a:cubicBezTo>
                  <a:pt x="2089" y="830"/>
                  <a:pt x="2089" y="832"/>
                  <a:pt x="2090" y="834"/>
                </a:cubicBezTo>
                <a:cubicBezTo>
                  <a:pt x="2091" y="836"/>
                  <a:pt x="2094" y="834"/>
                  <a:pt x="2094" y="839"/>
                </a:cubicBezTo>
                <a:cubicBezTo>
                  <a:pt x="2094" y="836"/>
                  <a:pt x="2094" y="826"/>
                  <a:pt x="2093" y="823"/>
                </a:cubicBezTo>
                <a:cubicBezTo>
                  <a:pt x="2089" y="817"/>
                  <a:pt x="2075" y="824"/>
                  <a:pt x="2070" y="817"/>
                </a:cubicBezTo>
                <a:cubicBezTo>
                  <a:pt x="2066" y="813"/>
                  <a:pt x="2070" y="803"/>
                  <a:pt x="2073" y="799"/>
                </a:cubicBezTo>
                <a:cubicBezTo>
                  <a:pt x="2076" y="795"/>
                  <a:pt x="2081" y="784"/>
                  <a:pt x="2074" y="782"/>
                </a:cubicBezTo>
                <a:moveTo>
                  <a:pt x="2072" y="724"/>
                </a:moveTo>
                <a:cubicBezTo>
                  <a:pt x="2066" y="724"/>
                  <a:pt x="2064" y="732"/>
                  <a:pt x="2062" y="737"/>
                </a:cubicBezTo>
                <a:cubicBezTo>
                  <a:pt x="2060" y="744"/>
                  <a:pt x="2060" y="747"/>
                  <a:pt x="2068" y="752"/>
                </a:cubicBezTo>
                <a:cubicBezTo>
                  <a:pt x="2068" y="747"/>
                  <a:pt x="2068" y="742"/>
                  <a:pt x="2071" y="737"/>
                </a:cubicBezTo>
                <a:cubicBezTo>
                  <a:pt x="2073" y="732"/>
                  <a:pt x="2075" y="730"/>
                  <a:pt x="2073" y="725"/>
                </a:cubicBezTo>
                <a:moveTo>
                  <a:pt x="1522" y="1112"/>
                </a:moveTo>
                <a:cubicBezTo>
                  <a:pt x="1518" y="1119"/>
                  <a:pt x="1524" y="1124"/>
                  <a:pt x="1517" y="1130"/>
                </a:cubicBezTo>
                <a:cubicBezTo>
                  <a:pt x="1516" y="1131"/>
                  <a:pt x="1514" y="1131"/>
                  <a:pt x="1513" y="1133"/>
                </a:cubicBezTo>
                <a:cubicBezTo>
                  <a:pt x="1512" y="1136"/>
                  <a:pt x="1514" y="1140"/>
                  <a:pt x="1515" y="1142"/>
                </a:cubicBezTo>
                <a:cubicBezTo>
                  <a:pt x="1517" y="1145"/>
                  <a:pt x="1519" y="1147"/>
                  <a:pt x="1520" y="1150"/>
                </a:cubicBezTo>
                <a:cubicBezTo>
                  <a:pt x="1521" y="1153"/>
                  <a:pt x="1521" y="1155"/>
                  <a:pt x="1523" y="1158"/>
                </a:cubicBezTo>
                <a:cubicBezTo>
                  <a:pt x="1524" y="1161"/>
                  <a:pt x="1526" y="1162"/>
                  <a:pt x="1528" y="1165"/>
                </a:cubicBezTo>
                <a:cubicBezTo>
                  <a:pt x="1529" y="1164"/>
                  <a:pt x="1529" y="1162"/>
                  <a:pt x="1529" y="1161"/>
                </a:cubicBezTo>
                <a:cubicBezTo>
                  <a:pt x="1531" y="1160"/>
                  <a:pt x="1535" y="1159"/>
                  <a:pt x="1537" y="1159"/>
                </a:cubicBezTo>
                <a:cubicBezTo>
                  <a:pt x="1542" y="1158"/>
                  <a:pt x="1541" y="1157"/>
                  <a:pt x="1542" y="1152"/>
                </a:cubicBezTo>
                <a:cubicBezTo>
                  <a:pt x="1544" y="1148"/>
                  <a:pt x="1545" y="1144"/>
                  <a:pt x="1545" y="1140"/>
                </a:cubicBezTo>
                <a:cubicBezTo>
                  <a:pt x="1546" y="1134"/>
                  <a:pt x="1546" y="1127"/>
                  <a:pt x="1549" y="1121"/>
                </a:cubicBezTo>
                <a:cubicBezTo>
                  <a:pt x="1552" y="1116"/>
                  <a:pt x="1555" y="1112"/>
                  <a:pt x="1556" y="1106"/>
                </a:cubicBezTo>
                <a:cubicBezTo>
                  <a:pt x="1557" y="1102"/>
                  <a:pt x="1556" y="1098"/>
                  <a:pt x="1556" y="1094"/>
                </a:cubicBezTo>
                <a:cubicBezTo>
                  <a:pt x="1555" y="1089"/>
                  <a:pt x="1558" y="1085"/>
                  <a:pt x="1559" y="1080"/>
                </a:cubicBezTo>
                <a:cubicBezTo>
                  <a:pt x="1559" y="1078"/>
                  <a:pt x="1557" y="1077"/>
                  <a:pt x="1559" y="1074"/>
                </a:cubicBezTo>
                <a:cubicBezTo>
                  <a:pt x="1560" y="1077"/>
                  <a:pt x="1563" y="1077"/>
                  <a:pt x="1563" y="1073"/>
                </a:cubicBezTo>
                <a:cubicBezTo>
                  <a:pt x="1563" y="1071"/>
                  <a:pt x="1560" y="1069"/>
                  <a:pt x="1560" y="1066"/>
                </a:cubicBezTo>
                <a:cubicBezTo>
                  <a:pt x="1559" y="1063"/>
                  <a:pt x="1560" y="1060"/>
                  <a:pt x="1560" y="1057"/>
                </a:cubicBezTo>
                <a:cubicBezTo>
                  <a:pt x="1559" y="1055"/>
                  <a:pt x="1559" y="1052"/>
                  <a:pt x="1558" y="1050"/>
                </a:cubicBezTo>
                <a:cubicBezTo>
                  <a:pt x="1557" y="1048"/>
                  <a:pt x="1555" y="1047"/>
                  <a:pt x="1554" y="1046"/>
                </a:cubicBezTo>
                <a:cubicBezTo>
                  <a:pt x="1551" y="1047"/>
                  <a:pt x="1548" y="1051"/>
                  <a:pt x="1547" y="1054"/>
                </a:cubicBezTo>
                <a:cubicBezTo>
                  <a:pt x="1547" y="1055"/>
                  <a:pt x="1547" y="1057"/>
                  <a:pt x="1547" y="1058"/>
                </a:cubicBezTo>
                <a:cubicBezTo>
                  <a:pt x="1546" y="1059"/>
                  <a:pt x="1544" y="1060"/>
                  <a:pt x="1543" y="1062"/>
                </a:cubicBezTo>
                <a:cubicBezTo>
                  <a:pt x="1543" y="1065"/>
                  <a:pt x="1545" y="1068"/>
                  <a:pt x="1544" y="1071"/>
                </a:cubicBezTo>
                <a:cubicBezTo>
                  <a:pt x="1543" y="1073"/>
                  <a:pt x="1538" y="1074"/>
                  <a:pt x="1536" y="1075"/>
                </a:cubicBezTo>
                <a:cubicBezTo>
                  <a:pt x="1530" y="1078"/>
                  <a:pt x="1517" y="1085"/>
                  <a:pt x="1517" y="1093"/>
                </a:cubicBezTo>
                <a:cubicBezTo>
                  <a:pt x="1517" y="1095"/>
                  <a:pt x="1519" y="1097"/>
                  <a:pt x="1520" y="1100"/>
                </a:cubicBezTo>
                <a:cubicBezTo>
                  <a:pt x="1520" y="1103"/>
                  <a:pt x="1520" y="1106"/>
                  <a:pt x="1520" y="1110"/>
                </a:cubicBezTo>
                <a:lnTo>
                  <a:pt x="1522" y="1112"/>
                </a:lnTo>
                <a:close/>
                <a:moveTo>
                  <a:pt x="1510" y="299"/>
                </a:moveTo>
                <a:cubicBezTo>
                  <a:pt x="1511" y="296"/>
                  <a:pt x="1496" y="289"/>
                  <a:pt x="1493" y="291"/>
                </a:cubicBezTo>
                <a:cubicBezTo>
                  <a:pt x="1490" y="294"/>
                  <a:pt x="1492" y="298"/>
                  <a:pt x="1488" y="300"/>
                </a:cubicBezTo>
                <a:cubicBezTo>
                  <a:pt x="1485" y="302"/>
                  <a:pt x="1479" y="298"/>
                  <a:pt x="1477" y="302"/>
                </a:cubicBezTo>
                <a:cubicBezTo>
                  <a:pt x="1474" y="306"/>
                  <a:pt x="1481" y="308"/>
                  <a:pt x="1480" y="314"/>
                </a:cubicBezTo>
                <a:cubicBezTo>
                  <a:pt x="1472" y="317"/>
                  <a:pt x="1471" y="309"/>
                  <a:pt x="1464" y="308"/>
                </a:cubicBezTo>
                <a:cubicBezTo>
                  <a:pt x="1451" y="307"/>
                  <a:pt x="1456" y="317"/>
                  <a:pt x="1459" y="323"/>
                </a:cubicBezTo>
                <a:cubicBezTo>
                  <a:pt x="1460" y="326"/>
                  <a:pt x="1465" y="327"/>
                  <a:pt x="1460" y="330"/>
                </a:cubicBezTo>
                <a:cubicBezTo>
                  <a:pt x="1458" y="332"/>
                  <a:pt x="1453" y="330"/>
                  <a:pt x="1452" y="328"/>
                </a:cubicBezTo>
                <a:cubicBezTo>
                  <a:pt x="1447" y="324"/>
                  <a:pt x="1451" y="316"/>
                  <a:pt x="1442" y="316"/>
                </a:cubicBezTo>
                <a:cubicBezTo>
                  <a:pt x="1441" y="310"/>
                  <a:pt x="1442" y="305"/>
                  <a:pt x="1438" y="299"/>
                </a:cubicBezTo>
                <a:cubicBezTo>
                  <a:pt x="1436" y="300"/>
                  <a:pt x="1434" y="299"/>
                  <a:pt x="1432" y="299"/>
                </a:cubicBezTo>
                <a:cubicBezTo>
                  <a:pt x="1430" y="295"/>
                  <a:pt x="1423" y="283"/>
                  <a:pt x="1419" y="280"/>
                </a:cubicBezTo>
                <a:cubicBezTo>
                  <a:pt x="1422" y="285"/>
                  <a:pt x="1427" y="289"/>
                  <a:pt x="1432" y="291"/>
                </a:cubicBezTo>
                <a:cubicBezTo>
                  <a:pt x="1435" y="292"/>
                  <a:pt x="1439" y="291"/>
                  <a:pt x="1441" y="292"/>
                </a:cubicBezTo>
                <a:cubicBezTo>
                  <a:pt x="1446" y="294"/>
                  <a:pt x="1447" y="300"/>
                  <a:pt x="1455" y="299"/>
                </a:cubicBezTo>
                <a:cubicBezTo>
                  <a:pt x="1460" y="298"/>
                  <a:pt x="1466" y="294"/>
                  <a:pt x="1470" y="292"/>
                </a:cubicBezTo>
                <a:cubicBezTo>
                  <a:pt x="1476" y="288"/>
                  <a:pt x="1485" y="284"/>
                  <a:pt x="1481" y="275"/>
                </a:cubicBezTo>
                <a:cubicBezTo>
                  <a:pt x="1480" y="276"/>
                  <a:pt x="1480" y="276"/>
                  <a:pt x="1479" y="276"/>
                </a:cubicBezTo>
                <a:cubicBezTo>
                  <a:pt x="1477" y="272"/>
                  <a:pt x="1473" y="268"/>
                  <a:pt x="1469" y="265"/>
                </a:cubicBezTo>
                <a:cubicBezTo>
                  <a:pt x="1469" y="266"/>
                  <a:pt x="1467" y="267"/>
                  <a:pt x="1466" y="270"/>
                </a:cubicBezTo>
                <a:cubicBezTo>
                  <a:pt x="1460" y="270"/>
                  <a:pt x="1451" y="261"/>
                  <a:pt x="1446" y="258"/>
                </a:cubicBezTo>
                <a:cubicBezTo>
                  <a:pt x="1437" y="254"/>
                  <a:pt x="1436" y="252"/>
                  <a:pt x="1425" y="253"/>
                </a:cubicBezTo>
                <a:cubicBezTo>
                  <a:pt x="1425" y="251"/>
                  <a:pt x="1422" y="244"/>
                  <a:pt x="1420" y="243"/>
                </a:cubicBezTo>
                <a:cubicBezTo>
                  <a:pt x="1413" y="241"/>
                  <a:pt x="1414" y="249"/>
                  <a:pt x="1409" y="248"/>
                </a:cubicBezTo>
                <a:cubicBezTo>
                  <a:pt x="1407" y="245"/>
                  <a:pt x="1412" y="238"/>
                  <a:pt x="1410" y="235"/>
                </a:cubicBezTo>
                <a:cubicBezTo>
                  <a:pt x="1407" y="231"/>
                  <a:pt x="1403" y="239"/>
                  <a:pt x="1401" y="232"/>
                </a:cubicBezTo>
                <a:cubicBezTo>
                  <a:pt x="1398" y="232"/>
                  <a:pt x="1395" y="233"/>
                  <a:pt x="1392" y="233"/>
                </a:cubicBezTo>
                <a:cubicBezTo>
                  <a:pt x="1392" y="217"/>
                  <a:pt x="1376" y="244"/>
                  <a:pt x="1377" y="243"/>
                </a:cubicBezTo>
                <a:cubicBezTo>
                  <a:pt x="1377" y="238"/>
                  <a:pt x="1375" y="229"/>
                  <a:pt x="1370" y="226"/>
                </a:cubicBezTo>
                <a:cubicBezTo>
                  <a:pt x="1368" y="232"/>
                  <a:pt x="1360" y="248"/>
                  <a:pt x="1356" y="236"/>
                </a:cubicBezTo>
                <a:cubicBezTo>
                  <a:pt x="1352" y="238"/>
                  <a:pt x="1351" y="244"/>
                  <a:pt x="1345" y="242"/>
                </a:cubicBezTo>
                <a:cubicBezTo>
                  <a:pt x="1344" y="239"/>
                  <a:pt x="1342" y="239"/>
                  <a:pt x="1341" y="237"/>
                </a:cubicBezTo>
                <a:cubicBezTo>
                  <a:pt x="1339" y="240"/>
                  <a:pt x="1336" y="255"/>
                  <a:pt x="1332" y="246"/>
                </a:cubicBezTo>
                <a:cubicBezTo>
                  <a:pt x="1327" y="247"/>
                  <a:pt x="1328" y="252"/>
                  <a:pt x="1323" y="252"/>
                </a:cubicBezTo>
                <a:cubicBezTo>
                  <a:pt x="1322" y="252"/>
                  <a:pt x="1317" y="248"/>
                  <a:pt x="1316" y="247"/>
                </a:cubicBezTo>
                <a:cubicBezTo>
                  <a:pt x="1313" y="252"/>
                  <a:pt x="1315" y="260"/>
                  <a:pt x="1313" y="265"/>
                </a:cubicBezTo>
                <a:cubicBezTo>
                  <a:pt x="1307" y="266"/>
                  <a:pt x="1304" y="267"/>
                  <a:pt x="1298" y="269"/>
                </a:cubicBezTo>
                <a:cubicBezTo>
                  <a:pt x="1301" y="273"/>
                  <a:pt x="1306" y="278"/>
                  <a:pt x="1301" y="282"/>
                </a:cubicBezTo>
                <a:cubicBezTo>
                  <a:pt x="1302" y="284"/>
                  <a:pt x="1302" y="287"/>
                  <a:pt x="1302" y="289"/>
                </a:cubicBezTo>
                <a:cubicBezTo>
                  <a:pt x="1296" y="290"/>
                  <a:pt x="1289" y="291"/>
                  <a:pt x="1284" y="294"/>
                </a:cubicBezTo>
                <a:cubicBezTo>
                  <a:pt x="1286" y="299"/>
                  <a:pt x="1282" y="300"/>
                  <a:pt x="1277" y="302"/>
                </a:cubicBezTo>
                <a:cubicBezTo>
                  <a:pt x="1278" y="307"/>
                  <a:pt x="1283" y="310"/>
                  <a:pt x="1279" y="315"/>
                </a:cubicBezTo>
                <a:cubicBezTo>
                  <a:pt x="1275" y="316"/>
                  <a:pt x="1273" y="319"/>
                  <a:pt x="1269" y="320"/>
                </a:cubicBezTo>
                <a:cubicBezTo>
                  <a:pt x="1264" y="322"/>
                  <a:pt x="1259" y="321"/>
                  <a:pt x="1253" y="324"/>
                </a:cubicBezTo>
                <a:cubicBezTo>
                  <a:pt x="1254" y="337"/>
                  <a:pt x="1261" y="336"/>
                  <a:pt x="1242" y="337"/>
                </a:cubicBezTo>
                <a:cubicBezTo>
                  <a:pt x="1241" y="345"/>
                  <a:pt x="1239" y="350"/>
                  <a:pt x="1230" y="349"/>
                </a:cubicBezTo>
                <a:cubicBezTo>
                  <a:pt x="1232" y="355"/>
                  <a:pt x="1232" y="364"/>
                  <a:pt x="1233" y="371"/>
                </a:cubicBezTo>
                <a:cubicBezTo>
                  <a:pt x="1255" y="363"/>
                  <a:pt x="1219" y="406"/>
                  <a:pt x="1247" y="403"/>
                </a:cubicBezTo>
                <a:cubicBezTo>
                  <a:pt x="1249" y="394"/>
                  <a:pt x="1262" y="384"/>
                  <a:pt x="1271" y="386"/>
                </a:cubicBezTo>
                <a:cubicBezTo>
                  <a:pt x="1274" y="392"/>
                  <a:pt x="1279" y="398"/>
                  <a:pt x="1281" y="404"/>
                </a:cubicBezTo>
                <a:cubicBezTo>
                  <a:pt x="1283" y="407"/>
                  <a:pt x="1282" y="411"/>
                  <a:pt x="1283" y="414"/>
                </a:cubicBezTo>
                <a:cubicBezTo>
                  <a:pt x="1284" y="417"/>
                  <a:pt x="1287" y="419"/>
                  <a:pt x="1288" y="422"/>
                </a:cubicBezTo>
                <a:cubicBezTo>
                  <a:pt x="1289" y="426"/>
                  <a:pt x="1286" y="430"/>
                  <a:pt x="1286" y="433"/>
                </a:cubicBezTo>
                <a:cubicBezTo>
                  <a:pt x="1288" y="437"/>
                  <a:pt x="1292" y="441"/>
                  <a:pt x="1296" y="439"/>
                </a:cubicBezTo>
                <a:cubicBezTo>
                  <a:pt x="1299" y="438"/>
                  <a:pt x="1298" y="435"/>
                  <a:pt x="1300" y="432"/>
                </a:cubicBezTo>
                <a:cubicBezTo>
                  <a:pt x="1300" y="432"/>
                  <a:pt x="1304" y="431"/>
                  <a:pt x="1304" y="431"/>
                </a:cubicBezTo>
                <a:cubicBezTo>
                  <a:pt x="1306" y="429"/>
                  <a:pt x="1305" y="426"/>
                  <a:pt x="1308" y="425"/>
                </a:cubicBezTo>
                <a:cubicBezTo>
                  <a:pt x="1310" y="424"/>
                  <a:pt x="1313" y="427"/>
                  <a:pt x="1316" y="426"/>
                </a:cubicBezTo>
                <a:cubicBezTo>
                  <a:pt x="1315" y="418"/>
                  <a:pt x="1312" y="406"/>
                  <a:pt x="1315" y="398"/>
                </a:cubicBezTo>
                <a:cubicBezTo>
                  <a:pt x="1317" y="392"/>
                  <a:pt x="1320" y="394"/>
                  <a:pt x="1325" y="389"/>
                </a:cubicBezTo>
                <a:cubicBezTo>
                  <a:pt x="1331" y="384"/>
                  <a:pt x="1328" y="377"/>
                  <a:pt x="1324" y="371"/>
                </a:cubicBezTo>
                <a:cubicBezTo>
                  <a:pt x="1316" y="380"/>
                  <a:pt x="1305" y="358"/>
                  <a:pt x="1315" y="351"/>
                </a:cubicBezTo>
                <a:cubicBezTo>
                  <a:pt x="1319" y="348"/>
                  <a:pt x="1325" y="352"/>
                  <a:pt x="1328" y="350"/>
                </a:cubicBezTo>
                <a:cubicBezTo>
                  <a:pt x="1331" y="347"/>
                  <a:pt x="1329" y="345"/>
                  <a:pt x="1331" y="343"/>
                </a:cubicBezTo>
                <a:cubicBezTo>
                  <a:pt x="1334" y="338"/>
                  <a:pt x="1331" y="336"/>
                  <a:pt x="1340" y="337"/>
                </a:cubicBezTo>
                <a:cubicBezTo>
                  <a:pt x="1338" y="328"/>
                  <a:pt x="1344" y="332"/>
                  <a:pt x="1347" y="326"/>
                </a:cubicBezTo>
                <a:cubicBezTo>
                  <a:pt x="1350" y="321"/>
                  <a:pt x="1346" y="321"/>
                  <a:pt x="1346" y="315"/>
                </a:cubicBezTo>
                <a:cubicBezTo>
                  <a:pt x="1347" y="307"/>
                  <a:pt x="1352" y="308"/>
                  <a:pt x="1357" y="305"/>
                </a:cubicBezTo>
                <a:cubicBezTo>
                  <a:pt x="1361" y="304"/>
                  <a:pt x="1365" y="302"/>
                  <a:pt x="1369" y="302"/>
                </a:cubicBezTo>
                <a:cubicBezTo>
                  <a:pt x="1373" y="302"/>
                  <a:pt x="1378" y="307"/>
                  <a:pt x="1378" y="311"/>
                </a:cubicBezTo>
                <a:cubicBezTo>
                  <a:pt x="1379" y="317"/>
                  <a:pt x="1375" y="317"/>
                  <a:pt x="1372" y="320"/>
                </a:cubicBezTo>
                <a:cubicBezTo>
                  <a:pt x="1370" y="322"/>
                  <a:pt x="1369" y="320"/>
                  <a:pt x="1367" y="322"/>
                </a:cubicBezTo>
                <a:cubicBezTo>
                  <a:pt x="1366" y="324"/>
                  <a:pt x="1367" y="327"/>
                  <a:pt x="1366" y="328"/>
                </a:cubicBezTo>
                <a:cubicBezTo>
                  <a:pt x="1362" y="333"/>
                  <a:pt x="1357" y="332"/>
                  <a:pt x="1351" y="334"/>
                </a:cubicBezTo>
                <a:cubicBezTo>
                  <a:pt x="1351" y="339"/>
                  <a:pt x="1347" y="344"/>
                  <a:pt x="1347" y="349"/>
                </a:cubicBezTo>
                <a:cubicBezTo>
                  <a:pt x="1347" y="352"/>
                  <a:pt x="1350" y="354"/>
                  <a:pt x="1350" y="358"/>
                </a:cubicBezTo>
                <a:cubicBezTo>
                  <a:pt x="1351" y="360"/>
                  <a:pt x="1350" y="363"/>
                  <a:pt x="1350" y="366"/>
                </a:cubicBezTo>
                <a:cubicBezTo>
                  <a:pt x="1352" y="375"/>
                  <a:pt x="1354" y="373"/>
                  <a:pt x="1360" y="376"/>
                </a:cubicBezTo>
                <a:cubicBezTo>
                  <a:pt x="1367" y="380"/>
                  <a:pt x="1367" y="383"/>
                  <a:pt x="1373" y="377"/>
                </a:cubicBezTo>
                <a:cubicBezTo>
                  <a:pt x="1378" y="384"/>
                  <a:pt x="1400" y="367"/>
                  <a:pt x="1401" y="378"/>
                </a:cubicBezTo>
                <a:cubicBezTo>
                  <a:pt x="1403" y="389"/>
                  <a:pt x="1373" y="388"/>
                  <a:pt x="1366" y="393"/>
                </a:cubicBezTo>
                <a:cubicBezTo>
                  <a:pt x="1366" y="402"/>
                  <a:pt x="1371" y="406"/>
                  <a:pt x="1371" y="416"/>
                </a:cubicBezTo>
                <a:cubicBezTo>
                  <a:pt x="1365" y="416"/>
                  <a:pt x="1366" y="406"/>
                  <a:pt x="1357" y="406"/>
                </a:cubicBezTo>
                <a:cubicBezTo>
                  <a:pt x="1347" y="405"/>
                  <a:pt x="1352" y="411"/>
                  <a:pt x="1350" y="418"/>
                </a:cubicBezTo>
                <a:cubicBezTo>
                  <a:pt x="1348" y="423"/>
                  <a:pt x="1346" y="425"/>
                  <a:pt x="1345" y="431"/>
                </a:cubicBezTo>
                <a:cubicBezTo>
                  <a:pt x="1345" y="438"/>
                  <a:pt x="1342" y="447"/>
                  <a:pt x="1335" y="447"/>
                </a:cubicBezTo>
                <a:cubicBezTo>
                  <a:pt x="1326" y="446"/>
                  <a:pt x="1313" y="437"/>
                  <a:pt x="1305" y="444"/>
                </a:cubicBezTo>
                <a:cubicBezTo>
                  <a:pt x="1301" y="447"/>
                  <a:pt x="1304" y="454"/>
                  <a:pt x="1298" y="454"/>
                </a:cubicBezTo>
                <a:cubicBezTo>
                  <a:pt x="1294" y="454"/>
                  <a:pt x="1294" y="450"/>
                  <a:pt x="1291" y="449"/>
                </a:cubicBezTo>
                <a:cubicBezTo>
                  <a:pt x="1285" y="446"/>
                  <a:pt x="1281" y="447"/>
                  <a:pt x="1276" y="449"/>
                </a:cubicBezTo>
                <a:cubicBezTo>
                  <a:pt x="1270" y="451"/>
                  <a:pt x="1261" y="458"/>
                  <a:pt x="1255" y="447"/>
                </a:cubicBezTo>
                <a:cubicBezTo>
                  <a:pt x="1251" y="441"/>
                  <a:pt x="1263" y="417"/>
                  <a:pt x="1254" y="416"/>
                </a:cubicBezTo>
                <a:cubicBezTo>
                  <a:pt x="1247" y="415"/>
                  <a:pt x="1247" y="423"/>
                  <a:pt x="1248" y="428"/>
                </a:cubicBezTo>
                <a:cubicBezTo>
                  <a:pt x="1248" y="434"/>
                  <a:pt x="1249" y="438"/>
                  <a:pt x="1251" y="443"/>
                </a:cubicBezTo>
                <a:cubicBezTo>
                  <a:pt x="1253" y="446"/>
                  <a:pt x="1256" y="448"/>
                  <a:pt x="1255" y="452"/>
                </a:cubicBezTo>
                <a:cubicBezTo>
                  <a:pt x="1252" y="451"/>
                  <a:pt x="1249" y="449"/>
                  <a:pt x="1245" y="450"/>
                </a:cubicBezTo>
                <a:cubicBezTo>
                  <a:pt x="1245" y="453"/>
                  <a:pt x="1244" y="456"/>
                  <a:pt x="1243" y="459"/>
                </a:cubicBezTo>
                <a:cubicBezTo>
                  <a:pt x="1242" y="457"/>
                  <a:pt x="1236" y="448"/>
                  <a:pt x="1232" y="455"/>
                </a:cubicBezTo>
                <a:cubicBezTo>
                  <a:pt x="1231" y="457"/>
                  <a:pt x="1235" y="463"/>
                  <a:pt x="1234" y="465"/>
                </a:cubicBezTo>
                <a:cubicBezTo>
                  <a:pt x="1218" y="463"/>
                  <a:pt x="1232" y="479"/>
                  <a:pt x="1232" y="482"/>
                </a:cubicBezTo>
                <a:cubicBezTo>
                  <a:pt x="1227" y="483"/>
                  <a:pt x="1220" y="484"/>
                  <a:pt x="1216" y="486"/>
                </a:cubicBezTo>
                <a:cubicBezTo>
                  <a:pt x="1209" y="489"/>
                  <a:pt x="1212" y="492"/>
                  <a:pt x="1208" y="495"/>
                </a:cubicBezTo>
                <a:cubicBezTo>
                  <a:pt x="1207" y="496"/>
                  <a:pt x="1205" y="496"/>
                  <a:pt x="1204" y="496"/>
                </a:cubicBezTo>
                <a:cubicBezTo>
                  <a:pt x="1202" y="497"/>
                  <a:pt x="1201" y="497"/>
                  <a:pt x="1199" y="497"/>
                </a:cubicBezTo>
                <a:cubicBezTo>
                  <a:pt x="1198" y="498"/>
                  <a:pt x="1197" y="501"/>
                  <a:pt x="1197" y="501"/>
                </a:cubicBezTo>
                <a:cubicBezTo>
                  <a:pt x="1194" y="502"/>
                  <a:pt x="1188" y="499"/>
                  <a:pt x="1183" y="499"/>
                </a:cubicBezTo>
                <a:cubicBezTo>
                  <a:pt x="1183" y="503"/>
                  <a:pt x="1185" y="507"/>
                  <a:pt x="1185" y="512"/>
                </a:cubicBezTo>
                <a:cubicBezTo>
                  <a:pt x="1179" y="512"/>
                  <a:pt x="1173" y="510"/>
                  <a:pt x="1167" y="511"/>
                </a:cubicBezTo>
                <a:cubicBezTo>
                  <a:pt x="1166" y="518"/>
                  <a:pt x="1174" y="518"/>
                  <a:pt x="1178" y="521"/>
                </a:cubicBezTo>
                <a:cubicBezTo>
                  <a:pt x="1182" y="524"/>
                  <a:pt x="1179" y="524"/>
                  <a:pt x="1181" y="528"/>
                </a:cubicBezTo>
                <a:cubicBezTo>
                  <a:pt x="1183" y="532"/>
                  <a:pt x="1184" y="530"/>
                  <a:pt x="1186" y="533"/>
                </a:cubicBezTo>
                <a:cubicBezTo>
                  <a:pt x="1190" y="536"/>
                  <a:pt x="1193" y="538"/>
                  <a:pt x="1191" y="544"/>
                </a:cubicBezTo>
                <a:cubicBezTo>
                  <a:pt x="1190" y="546"/>
                  <a:pt x="1187" y="548"/>
                  <a:pt x="1187" y="550"/>
                </a:cubicBezTo>
                <a:cubicBezTo>
                  <a:pt x="1187" y="554"/>
                  <a:pt x="1191" y="557"/>
                  <a:pt x="1190" y="562"/>
                </a:cubicBezTo>
                <a:cubicBezTo>
                  <a:pt x="1189" y="569"/>
                  <a:pt x="1179" y="567"/>
                  <a:pt x="1172" y="567"/>
                </a:cubicBezTo>
                <a:cubicBezTo>
                  <a:pt x="1167" y="566"/>
                  <a:pt x="1163" y="562"/>
                  <a:pt x="1158" y="562"/>
                </a:cubicBezTo>
                <a:cubicBezTo>
                  <a:pt x="1153" y="562"/>
                  <a:pt x="1154" y="565"/>
                  <a:pt x="1150" y="566"/>
                </a:cubicBezTo>
                <a:cubicBezTo>
                  <a:pt x="1148" y="566"/>
                  <a:pt x="1145" y="565"/>
                  <a:pt x="1142" y="565"/>
                </a:cubicBezTo>
                <a:cubicBezTo>
                  <a:pt x="1139" y="564"/>
                  <a:pt x="1132" y="564"/>
                  <a:pt x="1131" y="569"/>
                </a:cubicBezTo>
                <a:cubicBezTo>
                  <a:pt x="1130" y="572"/>
                  <a:pt x="1134" y="572"/>
                  <a:pt x="1135" y="575"/>
                </a:cubicBezTo>
                <a:cubicBezTo>
                  <a:pt x="1136" y="580"/>
                  <a:pt x="1133" y="590"/>
                  <a:pt x="1133" y="596"/>
                </a:cubicBezTo>
                <a:cubicBezTo>
                  <a:pt x="1132" y="599"/>
                  <a:pt x="1132" y="600"/>
                  <a:pt x="1131" y="601"/>
                </a:cubicBezTo>
                <a:cubicBezTo>
                  <a:pt x="1131" y="603"/>
                  <a:pt x="1129" y="604"/>
                  <a:pt x="1129" y="605"/>
                </a:cubicBezTo>
                <a:cubicBezTo>
                  <a:pt x="1129" y="608"/>
                  <a:pt x="1132" y="610"/>
                  <a:pt x="1134" y="612"/>
                </a:cubicBezTo>
                <a:cubicBezTo>
                  <a:pt x="1136" y="616"/>
                  <a:pt x="1134" y="620"/>
                  <a:pt x="1136" y="624"/>
                </a:cubicBezTo>
                <a:cubicBezTo>
                  <a:pt x="1138" y="628"/>
                  <a:pt x="1141" y="626"/>
                  <a:pt x="1146" y="627"/>
                </a:cubicBezTo>
                <a:cubicBezTo>
                  <a:pt x="1151" y="627"/>
                  <a:pt x="1151" y="627"/>
                  <a:pt x="1154" y="631"/>
                </a:cubicBezTo>
                <a:cubicBezTo>
                  <a:pt x="1157" y="634"/>
                  <a:pt x="1157" y="639"/>
                  <a:pt x="1161" y="640"/>
                </a:cubicBezTo>
                <a:cubicBezTo>
                  <a:pt x="1161" y="639"/>
                  <a:pt x="1161" y="639"/>
                  <a:pt x="1161" y="638"/>
                </a:cubicBezTo>
                <a:cubicBezTo>
                  <a:pt x="1167" y="635"/>
                  <a:pt x="1175" y="631"/>
                  <a:pt x="1181" y="630"/>
                </a:cubicBezTo>
                <a:cubicBezTo>
                  <a:pt x="1187" y="629"/>
                  <a:pt x="1189" y="631"/>
                  <a:pt x="1191" y="625"/>
                </a:cubicBezTo>
                <a:cubicBezTo>
                  <a:pt x="1192" y="622"/>
                  <a:pt x="1191" y="620"/>
                  <a:pt x="1192" y="617"/>
                </a:cubicBezTo>
                <a:cubicBezTo>
                  <a:pt x="1194" y="615"/>
                  <a:pt x="1197" y="614"/>
                  <a:pt x="1198" y="612"/>
                </a:cubicBezTo>
                <a:cubicBezTo>
                  <a:pt x="1200" y="607"/>
                  <a:pt x="1196" y="604"/>
                  <a:pt x="1199" y="599"/>
                </a:cubicBezTo>
                <a:cubicBezTo>
                  <a:pt x="1200" y="597"/>
                  <a:pt x="1203" y="596"/>
                  <a:pt x="1204" y="594"/>
                </a:cubicBezTo>
                <a:cubicBezTo>
                  <a:pt x="1206" y="591"/>
                  <a:pt x="1207" y="588"/>
                  <a:pt x="1209" y="585"/>
                </a:cubicBezTo>
                <a:cubicBezTo>
                  <a:pt x="1212" y="582"/>
                  <a:pt x="1217" y="583"/>
                  <a:pt x="1219" y="580"/>
                </a:cubicBezTo>
                <a:cubicBezTo>
                  <a:pt x="1221" y="577"/>
                  <a:pt x="1217" y="576"/>
                  <a:pt x="1218" y="573"/>
                </a:cubicBezTo>
                <a:cubicBezTo>
                  <a:pt x="1218" y="561"/>
                  <a:pt x="1238" y="566"/>
                  <a:pt x="1244" y="565"/>
                </a:cubicBezTo>
                <a:cubicBezTo>
                  <a:pt x="1245" y="562"/>
                  <a:pt x="1248" y="554"/>
                  <a:pt x="1252" y="554"/>
                </a:cubicBezTo>
                <a:cubicBezTo>
                  <a:pt x="1255" y="555"/>
                  <a:pt x="1260" y="562"/>
                  <a:pt x="1259" y="565"/>
                </a:cubicBezTo>
                <a:cubicBezTo>
                  <a:pt x="1260" y="565"/>
                  <a:pt x="1260" y="564"/>
                  <a:pt x="1261" y="564"/>
                </a:cubicBezTo>
                <a:cubicBezTo>
                  <a:pt x="1265" y="571"/>
                  <a:pt x="1272" y="568"/>
                  <a:pt x="1278" y="574"/>
                </a:cubicBezTo>
                <a:cubicBezTo>
                  <a:pt x="1282" y="577"/>
                  <a:pt x="1284" y="581"/>
                  <a:pt x="1288" y="585"/>
                </a:cubicBezTo>
                <a:cubicBezTo>
                  <a:pt x="1290" y="587"/>
                  <a:pt x="1291" y="591"/>
                  <a:pt x="1293" y="594"/>
                </a:cubicBezTo>
                <a:cubicBezTo>
                  <a:pt x="1298" y="598"/>
                  <a:pt x="1305" y="599"/>
                  <a:pt x="1308" y="606"/>
                </a:cubicBezTo>
                <a:cubicBezTo>
                  <a:pt x="1310" y="611"/>
                  <a:pt x="1308" y="618"/>
                  <a:pt x="1309" y="623"/>
                </a:cubicBezTo>
                <a:cubicBezTo>
                  <a:pt x="1311" y="621"/>
                  <a:pt x="1315" y="620"/>
                  <a:pt x="1316" y="617"/>
                </a:cubicBezTo>
                <a:cubicBezTo>
                  <a:pt x="1317" y="616"/>
                  <a:pt x="1318" y="608"/>
                  <a:pt x="1318" y="607"/>
                </a:cubicBezTo>
                <a:cubicBezTo>
                  <a:pt x="1318" y="603"/>
                  <a:pt x="1311" y="600"/>
                  <a:pt x="1319" y="599"/>
                </a:cubicBezTo>
                <a:cubicBezTo>
                  <a:pt x="1323" y="599"/>
                  <a:pt x="1325" y="604"/>
                  <a:pt x="1329" y="603"/>
                </a:cubicBezTo>
                <a:cubicBezTo>
                  <a:pt x="1330" y="595"/>
                  <a:pt x="1319" y="594"/>
                  <a:pt x="1314" y="594"/>
                </a:cubicBezTo>
                <a:cubicBezTo>
                  <a:pt x="1311" y="588"/>
                  <a:pt x="1310" y="582"/>
                  <a:pt x="1304" y="579"/>
                </a:cubicBezTo>
                <a:cubicBezTo>
                  <a:pt x="1302" y="578"/>
                  <a:pt x="1297" y="578"/>
                  <a:pt x="1295" y="577"/>
                </a:cubicBezTo>
                <a:cubicBezTo>
                  <a:pt x="1289" y="574"/>
                  <a:pt x="1293" y="565"/>
                  <a:pt x="1282" y="565"/>
                </a:cubicBezTo>
                <a:cubicBezTo>
                  <a:pt x="1282" y="562"/>
                  <a:pt x="1283" y="541"/>
                  <a:pt x="1291" y="546"/>
                </a:cubicBezTo>
                <a:cubicBezTo>
                  <a:pt x="1292" y="549"/>
                  <a:pt x="1290" y="557"/>
                  <a:pt x="1295" y="554"/>
                </a:cubicBezTo>
                <a:cubicBezTo>
                  <a:pt x="1299" y="553"/>
                  <a:pt x="1297" y="544"/>
                  <a:pt x="1304" y="546"/>
                </a:cubicBezTo>
                <a:cubicBezTo>
                  <a:pt x="1309" y="547"/>
                  <a:pt x="1308" y="558"/>
                  <a:pt x="1310" y="562"/>
                </a:cubicBezTo>
                <a:cubicBezTo>
                  <a:pt x="1313" y="569"/>
                  <a:pt x="1313" y="564"/>
                  <a:pt x="1318" y="567"/>
                </a:cubicBezTo>
                <a:cubicBezTo>
                  <a:pt x="1320" y="569"/>
                  <a:pt x="1319" y="571"/>
                  <a:pt x="1320" y="572"/>
                </a:cubicBezTo>
                <a:cubicBezTo>
                  <a:pt x="1322" y="574"/>
                  <a:pt x="1323" y="574"/>
                  <a:pt x="1324" y="575"/>
                </a:cubicBezTo>
                <a:cubicBezTo>
                  <a:pt x="1327" y="578"/>
                  <a:pt x="1332" y="579"/>
                  <a:pt x="1335" y="583"/>
                </a:cubicBezTo>
                <a:cubicBezTo>
                  <a:pt x="1342" y="592"/>
                  <a:pt x="1332" y="602"/>
                  <a:pt x="1345" y="607"/>
                </a:cubicBezTo>
                <a:cubicBezTo>
                  <a:pt x="1345" y="610"/>
                  <a:pt x="1344" y="614"/>
                  <a:pt x="1346" y="617"/>
                </a:cubicBezTo>
                <a:cubicBezTo>
                  <a:pt x="1348" y="619"/>
                  <a:pt x="1355" y="617"/>
                  <a:pt x="1356" y="620"/>
                </a:cubicBezTo>
                <a:cubicBezTo>
                  <a:pt x="1358" y="624"/>
                  <a:pt x="1351" y="624"/>
                  <a:pt x="1352" y="629"/>
                </a:cubicBezTo>
                <a:cubicBezTo>
                  <a:pt x="1354" y="635"/>
                  <a:pt x="1359" y="638"/>
                  <a:pt x="1364" y="637"/>
                </a:cubicBezTo>
                <a:cubicBezTo>
                  <a:pt x="1365" y="634"/>
                  <a:pt x="1362" y="631"/>
                  <a:pt x="1364" y="628"/>
                </a:cubicBezTo>
                <a:cubicBezTo>
                  <a:pt x="1365" y="624"/>
                  <a:pt x="1370" y="626"/>
                  <a:pt x="1366" y="621"/>
                </a:cubicBezTo>
                <a:cubicBezTo>
                  <a:pt x="1364" y="618"/>
                  <a:pt x="1361" y="618"/>
                  <a:pt x="1359" y="616"/>
                </a:cubicBezTo>
                <a:cubicBezTo>
                  <a:pt x="1354" y="611"/>
                  <a:pt x="1355" y="605"/>
                  <a:pt x="1361" y="601"/>
                </a:cubicBezTo>
                <a:cubicBezTo>
                  <a:pt x="1362" y="603"/>
                  <a:pt x="1364" y="607"/>
                  <a:pt x="1367" y="605"/>
                </a:cubicBezTo>
                <a:cubicBezTo>
                  <a:pt x="1369" y="604"/>
                  <a:pt x="1367" y="601"/>
                  <a:pt x="1368" y="599"/>
                </a:cubicBezTo>
                <a:cubicBezTo>
                  <a:pt x="1375" y="590"/>
                  <a:pt x="1379" y="598"/>
                  <a:pt x="1386" y="598"/>
                </a:cubicBezTo>
                <a:cubicBezTo>
                  <a:pt x="1389" y="598"/>
                  <a:pt x="1390" y="595"/>
                  <a:pt x="1393" y="594"/>
                </a:cubicBezTo>
                <a:cubicBezTo>
                  <a:pt x="1396" y="593"/>
                  <a:pt x="1398" y="594"/>
                  <a:pt x="1401" y="593"/>
                </a:cubicBezTo>
                <a:cubicBezTo>
                  <a:pt x="1408" y="590"/>
                  <a:pt x="1405" y="588"/>
                  <a:pt x="1401" y="583"/>
                </a:cubicBezTo>
                <a:cubicBezTo>
                  <a:pt x="1398" y="578"/>
                  <a:pt x="1396" y="570"/>
                  <a:pt x="1398" y="564"/>
                </a:cubicBezTo>
                <a:cubicBezTo>
                  <a:pt x="1398" y="560"/>
                  <a:pt x="1400" y="558"/>
                  <a:pt x="1403" y="556"/>
                </a:cubicBezTo>
                <a:cubicBezTo>
                  <a:pt x="1405" y="554"/>
                  <a:pt x="1411" y="555"/>
                  <a:pt x="1413" y="553"/>
                </a:cubicBezTo>
                <a:cubicBezTo>
                  <a:pt x="1417" y="549"/>
                  <a:pt x="1412" y="536"/>
                  <a:pt x="1418" y="530"/>
                </a:cubicBezTo>
                <a:cubicBezTo>
                  <a:pt x="1420" y="528"/>
                  <a:pt x="1424" y="526"/>
                  <a:pt x="1427" y="529"/>
                </a:cubicBezTo>
                <a:cubicBezTo>
                  <a:pt x="1428" y="530"/>
                  <a:pt x="1428" y="535"/>
                  <a:pt x="1428" y="537"/>
                </a:cubicBezTo>
                <a:cubicBezTo>
                  <a:pt x="1438" y="534"/>
                  <a:pt x="1431" y="545"/>
                  <a:pt x="1437" y="546"/>
                </a:cubicBezTo>
                <a:cubicBezTo>
                  <a:pt x="1430" y="559"/>
                  <a:pt x="1453" y="547"/>
                  <a:pt x="1452" y="542"/>
                </a:cubicBezTo>
                <a:cubicBezTo>
                  <a:pt x="1451" y="537"/>
                  <a:pt x="1444" y="540"/>
                  <a:pt x="1443" y="536"/>
                </a:cubicBezTo>
                <a:cubicBezTo>
                  <a:pt x="1443" y="533"/>
                  <a:pt x="1450" y="531"/>
                  <a:pt x="1452" y="531"/>
                </a:cubicBezTo>
                <a:cubicBezTo>
                  <a:pt x="1455" y="530"/>
                  <a:pt x="1456" y="531"/>
                  <a:pt x="1459" y="529"/>
                </a:cubicBezTo>
                <a:cubicBezTo>
                  <a:pt x="1460" y="528"/>
                  <a:pt x="1461" y="526"/>
                  <a:pt x="1463" y="525"/>
                </a:cubicBezTo>
                <a:cubicBezTo>
                  <a:pt x="1465" y="524"/>
                  <a:pt x="1480" y="518"/>
                  <a:pt x="1477" y="526"/>
                </a:cubicBezTo>
                <a:cubicBezTo>
                  <a:pt x="1476" y="530"/>
                  <a:pt x="1467" y="528"/>
                  <a:pt x="1465" y="532"/>
                </a:cubicBezTo>
                <a:cubicBezTo>
                  <a:pt x="1463" y="536"/>
                  <a:pt x="1467" y="539"/>
                  <a:pt x="1460" y="541"/>
                </a:cubicBezTo>
                <a:cubicBezTo>
                  <a:pt x="1461" y="543"/>
                  <a:pt x="1461" y="546"/>
                  <a:pt x="1464" y="548"/>
                </a:cubicBezTo>
                <a:cubicBezTo>
                  <a:pt x="1467" y="550"/>
                  <a:pt x="1469" y="549"/>
                  <a:pt x="1472" y="550"/>
                </a:cubicBezTo>
                <a:cubicBezTo>
                  <a:pt x="1478" y="552"/>
                  <a:pt x="1481" y="559"/>
                  <a:pt x="1488" y="562"/>
                </a:cubicBezTo>
                <a:cubicBezTo>
                  <a:pt x="1491" y="564"/>
                  <a:pt x="1491" y="562"/>
                  <a:pt x="1494" y="565"/>
                </a:cubicBezTo>
                <a:cubicBezTo>
                  <a:pt x="1494" y="565"/>
                  <a:pt x="1497" y="573"/>
                  <a:pt x="1497" y="573"/>
                </a:cubicBezTo>
                <a:cubicBezTo>
                  <a:pt x="1498" y="580"/>
                  <a:pt x="1492" y="585"/>
                  <a:pt x="1485" y="585"/>
                </a:cubicBezTo>
                <a:cubicBezTo>
                  <a:pt x="1480" y="585"/>
                  <a:pt x="1475" y="584"/>
                  <a:pt x="1469" y="585"/>
                </a:cubicBezTo>
                <a:cubicBezTo>
                  <a:pt x="1466" y="585"/>
                  <a:pt x="1463" y="587"/>
                  <a:pt x="1460" y="586"/>
                </a:cubicBezTo>
                <a:cubicBezTo>
                  <a:pt x="1456" y="584"/>
                  <a:pt x="1457" y="581"/>
                  <a:pt x="1454" y="578"/>
                </a:cubicBezTo>
                <a:cubicBezTo>
                  <a:pt x="1452" y="577"/>
                  <a:pt x="1450" y="577"/>
                  <a:pt x="1447" y="577"/>
                </a:cubicBezTo>
                <a:cubicBezTo>
                  <a:pt x="1444" y="577"/>
                  <a:pt x="1439" y="575"/>
                  <a:pt x="1436" y="577"/>
                </a:cubicBezTo>
                <a:cubicBezTo>
                  <a:pt x="1432" y="579"/>
                  <a:pt x="1433" y="582"/>
                  <a:pt x="1431" y="584"/>
                </a:cubicBezTo>
                <a:cubicBezTo>
                  <a:pt x="1425" y="588"/>
                  <a:pt x="1417" y="582"/>
                  <a:pt x="1412" y="590"/>
                </a:cubicBezTo>
                <a:cubicBezTo>
                  <a:pt x="1419" y="595"/>
                  <a:pt x="1405" y="598"/>
                  <a:pt x="1401" y="599"/>
                </a:cubicBezTo>
                <a:cubicBezTo>
                  <a:pt x="1399" y="599"/>
                  <a:pt x="1390" y="598"/>
                  <a:pt x="1388" y="599"/>
                </a:cubicBezTo>
                <a:cubicBezTo>
                  <a:pt x="1384" y="601"/>
                  <a:pt x="1387" y="601"/>
                  <a:pt x="1387" y="605"/>
                </a:cubicBezTo>
                <a:cubicBezTo>
                  <a:pt x="1388" y="611"/>
                  <a:pt x="1388" y="619"/>
                  <a:pt x="1391" y="622"/>
                </a:cubicBezTo>
                <a:cubicBezTo>
                  <a:pt x="1391" y="623"/>
                  <a:pt x="1394" y="623"/>
                  <a:pt x="1395" y="624"/>
                </a:cubicBezTo>
                <a:cubicBezTo>
                  <a:pt x="1395" y="624"/>
                  <a:pt x="1395" y="626"/>
                  <a:pt x="1396" y="627"/>
                </a:cubicBezTo>
                <a:cubicBezTo>
                  <a:pt x="1397" y="629"/>
                  <a:pt x="1398" y="632"/>
                  <a:pt x="1399" y="633"/>
                </a:cubicBezTo>
                <a:cubicBezTo>
                  <a:pt x="1400" y="633"/>
                  <a:pt x="1403" y="631"/>
                  <a:pt x="1403" y="631"/>
                </a:cubicBezTo>
                <a:cubicBezTo>
                  <a:pt x="1408" y="633"/>
                  <a:pt x="1409" y="640"/>
                  <a:pt x="1415" y="636"/>
                </a:cubicBezTo>
                <a:cubicBezTo>
                  <a:pt x="1421" y="632"/>
                  <a:pt x="1420" y="626"/>
                  <a:pt x="1428" y="632"/>
                </a:cubicBezTo>
                <a:cubicBezTo>
                  <a:pt x="1433" y="636"/>
                  <a:pt x="1435" y="639"/>
                  <a:pt x="1442" y="635"/>
                </a:cubicBezTo>
                <a:cubicBezTo>
                  <a:pt x="1447" y="631"/>
                  <a:pt x="1449" y="623"/>
                  <a:pt x="1457" y="626"/>
                </a:cubicBezTo>
                <a:cubicBezTo>
                  <a:pt x="1456" y="633"/>
                  <a:pt x="1450" y="642"/>
                  <a:pt x="1458" y="647"/>
                </a:cubicBezTo>
                <a:cubicBezTo>
                  <a:pt x="1455" y="654"/>
                  <a:pt x="1451" y="661"/>
                  <a:pt x="1448" y="668"/>
                </a:cubicBezTo>
                <a:cubicBezTo>
                  <a:pt x="1447" y="670"/>
                  <a:pt x="1446" y="677"/>
                  <a:pt x="1444" y="678"/>
                </a:cubicBezTo>
                <a:cubicBezTo>
                  <a:pt x="1441" y="680"/>
                  <a:pt x="1434" y="676"/>
                  <a:pt x="1430" y="676"/>
                </a:cubicBezTo>
                <a:cubicBezTo>
                  <a:pt x="1428" y="677"/>
                  <a:pt x="1427" y="680"/>
                  <a:pt x="1424" y="677"/>
                </a:cubicBezTo>
                <a:cubicBezTo>
                  <a:pt x="1423" y="684"/>
                  <a:pt x="1411" y="675"/>
                  <a:pt x="1408" y="684"/>
                </a:cubicBezTo>
                <a:cubicBezTo>
                  <a:pt x="1402" y="684"/>
                  <a:pt x="1396" y="681"/>
                  <a:pt x="1389" y="680"/>
                </a:cubicBezTo>
                <a:cubicBezTo>
                  <a:pt x="1383" y="679"/>
                  <a:pt x="1380" y="681"/>
                  <a:pt x="1374" y="676"/>
                </a:cubicBezTo>
                <a:cubicBezTo>
                  <a:pt x="1371" y="673"/>
                  <a:pt x="1371" y="670"/>
                  <a:pt x="1366" y="669"/>
                </a:cubicBezTo>
                <a:cubicBezTo>
                  <a:pt x="1362" y="668"/>
                  <a:pt x="1356" y="671"/>
                  <a:pt x="1351" y="672"/>
                </a:cubicBezTo>
                <a:cubicBezTo>
                  <a:pt x="1347" y="674"/>
                  <a:pt x="1342" y="674"/>
                  <a:pt x="1342" y="679"/>
                </a:cubicBezTo>
                <a:cubicBezTo>
                  <a:pt x="1342" y="682"/>
                  <a:pt x="1349" y="684"/>
                  <a:pt x="1344" y="688"/>
                </a:cubicBezTo>
                <a:cubicBezTo>
                  <a:pt x="1342" y="690"/>
                  <a:pt x="1340" y="687"/>
                  <a:pt x="1338" y="688"/>
                </a:cubicBezTo>
                <a:cubicBezTo>
                  <a:pt x="1337" y="688"/>
                  <a:pt x="1335" y="691"/>
                  <a:pt x="1335" y="691"/>
                </a:cubicBezTo>
                <a:cubicBezTo>
                  <a:pt x="1332" y="692"/>
                  <a:pt x="1330" y="692"/>
                  <a:pt x="1328" y="688"/>
                </a:cubicBezTo>
                <a:cubicBezTo>
                  <a:pt x="1324" y="692"/>
                  <a:pt x="1323" y="687"/>
                  <a:pt x="1320" y="687"/>
                </a:cubicBezTo>
                <a:cubicBezTo>
                  <a:pt x="1316" y="686"/>
                  <a:pt x="1315" y="688"/>
                  <a:pt x="1311" y="687"/>
                </a:cubicBezTo>
                <a:cubicBezTo>
                  <a:pt x="1306" y="686"/>
                  <a:pt x="1302" y="678"/>
                  <a:pt x="1298" y="675"/>
                </a:cubicBezTo>
                <a:cubicBezTo>
                  <a:pt x="1294" y="672"/>
                  <a:pt x="1292" y="673"/>
                  <a:pt x="1288" y="672"/>
                </a:cubicBezTo>
                <a:cubicBezTo>
                  <a:pt x="1283" y="670"/>
                  <a:pt x="1285" y="671"/>
                  <a:pt x="1282" y="668"/>
                </a:cubicBezTo>
                <a:cubicBezTo>
                  <a:pt x="1279" y="663"/>
                  <a:pt x="1280" y="664"/>
                  <a:pt x="1276" y="662"/>
                </a:cubicBezTo>
                <a:cubicBezTo>
                  <a:pt x="1271" y="660"/>
                  <a:pt x="1261" y="658"/>
                  <a:pt x="1263" y="650"/>
                </a:cubicBezTo>
                <a:cubicBezTo>
                  <a:pt x="1267" y="650"/>
                  <a:pt x="1276" y="650"/>
                  <a:pt x="1277" y="644"/>
                </a:cubicBezTo>
                <a:cubicBezTo>
                  <a:pt x="1278" y="637"/>
                  <a:pt x="1268" y="637"/>
                  <a:pt x="1263" y="635"/>
                </a:cubicBezTo>
                <a:cubicBezTo>
                  <a:pt x="1264" y="632"/>
                  <a:pt x="1265" y="621"/>
                  <a:pt x="1258" y="623"/>
                </a:cubicBezTo>
                <a:cubicBezTo>
                  <a:pt x="1255" y="624"/>
                  <a:pt x="1256" y="633"/>
                  <a:pt x="1252" y="635"/>
                </a:cubicBezTo>
                <a:cubicBezTo>
                  <a:pt x="1250" y="635"/>
                  <a:pt x="1250" y="633"/>
                  <a:pt x="1248" y="632"/>
                </a:cubicBezTo>
                <a:cubicBezTo>
                  <a:pt x="1239" y="629"/>
                  <a:pt x="1239" y="627"/>
                  <a:pt x="1232" y="630"/>
                </a:cubicBezTo>
                <a:cubicBezTo>
                  <a:pt x="1229" y="631"/>
                  <a:pt x="1230" y="632"/>
                  <a:pt x="1226" y="632"/>
                </a:cubicBezTo>
                <a:cubicBezTo>
                  <a:pt x="1222" y="632"/>
                  <a:pt x="1219" y="628"/>
                  <a:pt x="1215" y="629"/>
                </a:cubicBezTo>
                <a:cubicBezTo>
                  <a:pt x="1211" y="630"/>
                  <a:pt x="1213" y="633"/>
                  <a:pt x="1209" y="636"/>
                </a:cubicBezTo>
                <a:cubicBezTo>
                  <a:pt x="1206" y="638"/>
                  <a:pt x="1205" y="637"/>
                  <a:pt x="1201" y="637"/>
                </a:cubicBezTo>
                <a:cubicBezTo>
                  <a:pt x="1194" y="638"/>
                  <a:pt x="1196" y="639"/>
                  <a:pt x="1192" y="644"/>
                </a:cubicBezTo>
                <a:cubicBezTo>
                  <a:pt x="1181" y="659"/>
                  <a:pt x="1178" y="638"/>
                  <a:pt x="1164" y="645"/>
                </a:cubicBezTo>
                <a:cubicBezTo>
                  <a:pt x="1165" y="645"/>
                  <a:pt x="1165" y="645"/>
                  <a:pt x="1166" y="646"/>
                </a:cubicBezTo>
                <a:cubicBezTo>
                  <a:pt x="1159" y="642"/>
                  <a:pt x="1161" y="643"/>
                  <a:pt x="1155" y="647"/>
                </a:cubicBezTo>
                <a:cubicBezTo>
                  <a:pt x="1152" y="649"/>
                  <a:pt x="1150" y="647"/>
                  <a:pt x="1148" y="651"/>
                </a:cubicBezTo>
                <a:cubicBezTo>
                  <a:pt x="1146" y="654"/>
                  <a:pt x="1147" y="657"/>
                  <a:pt x="1146" y="660"/>
                </a:cubicBezTo>
                <a:cubicBezTo>
                  <a:pt x="1144" y="666"/>
                  <a:pt x="1138" y="662"/>
                  <a:pt x="1134" y="666"/>
                </a:cubicBezTo>
                <a:cubicBezTo>
                  <a:pt x="1129" y="670"/>
                  <a:pt x="1131" y="682"/>
                  <a:pt x="1131" y="688"/>
                </a:cubicBezTo>
                <a:cubicBezTo>
                  <a:pt x="1131" y="692"/>
                  <a:pt x="1133" y="699"/>
                  <a:pt x="1130" y="702"/>
                </a:cubicBezTo>
                <a:cubicBezTo>
                  <a:pt x="1127" y="704"/>
                  <a:pt x="1121" y="704"/>
                  <a:pt x="1118" y="706"/>
                </a:cubicBezTo>
                <a:cubicBezTo>
                  <a:pt x="1117" y="707"/>
                  <a:pt x="1116" y="709"/>
                  <a:pt x="1114" y="710"/>
                </a:cubicBezTo>
                <a:cubicBezTo>
                  <a:pt x="1112" y="711"/>
                  <a:pt x="1110" y="711"/>
                  <a:pt x="1108" y="712"/>
                </a:cubicBezTo>
                <a:cubicBezTo>
                  <a:pt x="1101" y="716"/>
                  <a:pt x="1097" y="720"/>
                  <a:pt x="1101" y="727"/>
                </a:cubicBezTo>
                <a:cubicBezTo>
                  <a:pt x="1099" y="730"/>
                  <a:pt x="1096" y="731"/>
                  <a:pt x="1094" y="735"/>
                </a:cubicBezTo>
                <a:cubicBezTo>
                  <a:pt x="1092" y="741"/>
                  <a:pt x="1095" y="745"/>
                  <a:pt x="1090" y="749"/>
                </a:cubicBezTo>
                <a:cubicBezTo>
                  <a:pt x="1087" y="751"/>
                  <a:pt x="1085" y="749"/>
                  <a:pt x="1084" y="752"/>
                </a:cubicBezTo>
                <a:cubicBezTo>
                  <a:pt x="1082" y="755"/>
                  <a:pt x="1084" y="759"/>
                  <a:pt x="1083" y="762"/>
                </a:cubicBezTo>
                <a:cubicBezTo>
                  <a:pt x="1081" y="767"/>
                  <a:pt x="1076" y="767"/>
                  <a:pt x="1077" y="775"/>
                </a:cubicBezTo>
                <a:cubicBezTo>
                  <a:pt x="1083" y="776"/>
                  <a:pt x="1087" y="787"/>
                  <a:pt x="1087" y="793"/>
                </a:cubicBezTo>
                <a:cubicBezTo>
                  <a:pt x="1087" y="800"/>
                  <a:pt x="1083" y="803"/>
                  <a:pt x="1082" y="809"/>
                </a:cubicBezTo>
                <a:cubicBezTo>
                  <a:pt x="1081" y="813"/>
                  <a:pt x="1083" y="816"/>
                  <a:pt x="1081" y="820"/>
                </a:cubicBezTo>
                <a:cubicBezTo>
                  <a:pt x="1080" y="822"/>
                  <a:pt x="1076" y="822"/>
                  <a:pt x="1075" y="824"/>
                </a:cubicBezTo>
                <a:cubicBezTo>
                  <a:pt x="1075" y="826"/>
                  <a:pt x="1079" y="832"/>
                  <a:pt x="1080" y="834"/>
                </a:cubicBezTo>
                <a:cubicBezTo>
                  <a:pt x="1083" y="847"/>
                  <a:pt x="1077" y="850"/>
                  <a:pt x="1091" y="856"/>
                </a:cubicBezTo>
                <a:cubicBezTo>
                  <a:pt x="1090" y="857"/>
                  <a:pt x="1091" y="859"/>
                  <a:pt x="1091" y="861"/>
                </a:cubicBezTo>
                <a:cubicBezTo>
                  <a:pt x="1101" y="866"/>
                  <a:pt x="1106" y="874"/>
                  <a:pt x="1107" y="886"/>
                </a:cubicBezTo>
                <a:cubicBezTo>
                  <a:pt x="1108" y="893"/>
                  <a:pt x="1107" y="892"/>
                  <a:pt x="1113" y="895"/>
                </a:cubicBezTo>
                <a:cubicBezTo>
                  <a:pt x="1120" y="897"/>
                  <a:pt x="1123" y="898"/>
                  <a:pt x="1128" y="902"/>
                </a:cubicBezTo>
                <a:cubicBezTo>
                  <a:pt x="1132" y="906"/>
                  <a:pt x="1134" y="912"/>
                  <a:pt x="1138" y="914"/>
                </a:cubicBezTo>
                <a:cubicBezTo>
                  <a:pt x="1142" y="916"/>
                  <a:pt x="1151" y="915"/>
                  <a:pt x="1155" y="913"/>
                </a:cubicBezTo>
                <a:cubicBezTo>
                  <a:pt x="1160" y="912"/>
                  <a:pt x="1163" y="909"/>
                  <a:pt x="1167" y="908"/>
                </a:cubicBezTo>
                <a:cubicBezTo>
                  <a:pt x="1172" y="907"/>
                  <a:pt x="1177" y="908"/>
                  <a:pt x="1181" y="908"/>
                </a:cubicBezTo>
                <a:cubicBezTo>
                  <a:pt x="1179" y="909"/>
                  <a:pt x="1177" y="909"/>
                  <a:pt x="1174" y="908"/>
                </a:cubicBezTo>
                <a:cubicBezTo>
                  <a:pt x="1181" y="904"/>
                  <a:pt x="1181" y="907"/>
                  <a:pt x="1187" y="908"/>
                </a:cubicBezTo>
                <a:cubicBezTo>
                  <a:pt x="1191" y="910"/>
                  <a:pt x="1197" y="909"/>
                  <a:pt x="1201" y="909"/>
                </a:cubicBezTo>
                <a:cubicBezTo>
                  <a:pt x="1212" y="908"/>
                  <a:pt x="1212" y="899"/>
                  <a:pt x="1224" y="899"/>
                </a:cubicBezTo>
                <a:cubicBezTo>
                  <a:pt x="1228" y="899"/>
                  <a:pt x="1231" y="899"/>
                  <a:pt x="1234" y="902"/>
                </a:cubicBezTo>
                <a:cubicBezTo>
                  <a:pt x="1237" y="905"/>
                  <a:pt x="1235" y="908"/>
                  <a:pt x="1237" y="912"/>
                </a:cubicBezTo>
                <a:cubicBezTo>
                  <a:pt x="1243" y="922"/>
                  <a:pt x="1246" y="911"/>
                  <a:pt x="1252" y="912"/>
                </a:cubicBezTo>
                <a:cubicBezTo>
                  <a:pt x="1256" y="913"/>
                  <a:pt x="1260" y="924"/>
                  <a:pt x="1259" y="928"/>
                </a:cubicBezTo>
                <a:cubicBezTo>
                  <a:pt x="1259" y="932"/>
                  <a:pt x="1256" y="936"/>
                  <a:pt x="1256" y="941"/>
                </a:cubicBezTo>
                <a:cubicBezTo>
                  <a:pt x="1256" y="944"/>
                  <a:pt x="1259" y="947"/>
                  <a:pt x="1259" y="951"/>
                </a:cubicBezTo>
                <a:cubicBezTo>
                  <a:pt x="1258" y="957"/>
                  <a:pt x="1253" y="966"/>
                  <a:pt x="1257" y="972"/>
                </a:cubicBezTo>
                <a:cubicBezTo>
                  <a:pt x="1265" y="983"/>
                  <a:pt x="1278" y="979"/>
                  <a:pt x="1284" y="988"/>
                </a:cubicBezTo>
                <a:cubicBezTo>
                  <a:pt x="1286" y="991"/>
                  <a:pt x="1288" y="995"/>
                  <a:pt x="1290" y="998"/>
                </a:cubicBezTo>
                <a:cubicBezTo>
                  <a:pt x="1292" y="1004"/>
                  <a:pt x="1290" y="1007"/>
                  <a:pt x="1294" y="1013"/>
                </a:cubicBezTo>
                <a:cubicBezTo>
                  <a:pt x="1299" y="1020"/>
                  <a:pt x="1303" y="1023"/>
                  <a:pt x="1303" y="1033"/>
                </a:cubicBezTo>
                <a:cubicBezTo>
                  <a:pt x="1302" y="1040"/>
                  <a:pt x="1303" y="1050"/>
                  <a:pt x="1299" y="1056"/>
                </a:cubicBezTo>
                <a:cubicBezTo>
                  <a:pt x="1297" y="1058"/>
                  <a:pt x="1295" y="1058"/>
                  <a:pt x="1294" y="1063"/>
                </a:cubicBezTo>
                <a:cubicBezTo>
                  <a:pt x="1292" y="1067"/>
                  <a:pt x="1289" y="1072"/>
                  <a:pt x="1288" y="1076"/>
                </a:cubicBezTo>
                <a:cubicBezTo>
                  <a:pt x="1287" y="1081"/>
                  <a:pt x="1291" y="1084"/>
                  <a:pt x="1290" y="1090"/>
                </a:cubicBezTo>
                <a:cubicBezTo>
                  <a:pt x="1290" y="1093"/>
                  <a:pt x="1288" y="1094"/>
                  <a:pt x="1288" y="1097"/>
                </a:cubicBezTo>
                <a:cubicBezTo>
                  <a:pt x="1288" y="1110"/>
                  <a:pt x="1304" y="1115"/>
                  <a:pt x="1304" y="1128"/>
                </a:cubicBezTo>
                <a:cubicBezTo>
                  <a:pt x="1304" y="1139"/>
                  <a:pt x="1303" y="1152"/>
                  <a:pt x="1309" y="1162"/>
                </a:cubicBezTo>
                <a:cubicBezTo>
                  <a:pt x="1312" y="1168"/>
                  <a:pt x="1314" y="1169"/>
                  <a:pt x="1315" y="1175"/>
                </a:cubicBezTo>
                <a:cubicBezTo>
                  <a:pt x="1316" y="1179"/>
                  <a:pt x="1315" y="1184"/>
                  <a:pt x="1317" y="1188"/>
                </a:cubicBezTo>
                <a:cubicBezTo>
                  <a:pt x="1318" y="1190"/>
                  <a:pt x="1322" y="1193"/>
                  <a:pt x="1323" y="1195"/>
                </a:cubicBezTo>
                <a:cubicBezTo>
                  <a:pt x="1328" y="1202"/>
                  <a:pt x="1337" y="1211"/>
                  <a:pt x="1338" y="1220"/>
                </a:cubicBezTo>
                <a:cubicBezTo>
                  <a:pt x="1339" y="1229"/>
                  <a:pt x="1334" y="1238"/>
                  <a:pt x="1335" y="1248"/>
                </a:cubicBezTo>
                <a:cubicBezTo>
                  <a:pt x="1344" y="1251"/>
                  <a:pt x="1348" y="1256"/>
                  <a:pt x="1358" y="1252"/>
                </a:cubicBezTo>
                <a:cubicBezTo>
                  <a:pt x="1363" y="1251"/>
                  <a:pt x="1368" y="1245"/>
                  <a:pt x="1372" y="1245"/>
                </a:cubicBezTo>
                <a:cubicBezTo>
                  <a:pt x="1376" y="1244"/>
                  <a:pt x="1377" y="1247"/>
                  <a:pt x="1380" y="1247"/>
                </a:cubicBezTo>
                <a:cubicBezTo>
                  <a:pt x="1382" y="1248"/>
                  <a:pt x="1385" y="1247"/>
                  <a:pt x="1387" y="1247"/>
                </a:cubicBezTo>
                <a:cubicBezTo>
                  <a:pt x="1393" y="1249"/>
                  <a:pt x="1395" y="1256"/>
                  <a:pt x="1400" y="1251"/>
                </a:cubicBezTo>
                <a:cubicBezTo>
                  <a:pt x="1406" y="1247"/>
                  <a:pt x="1405" y="1236"/>
                  <a:pt x="1409" y="1231"/>
                </a:cubicBezTo>
                <a:cubicBezTo>
                  <a:pt x="1412" y="1228"/>
                  <a:pt x="1414" y="1228"/>
                  <a:pt x="1417" y="1225"/>
                </a:cubicBezTo>
                <a:cubicBezTo>
                  <a:pt x="1419" y="1223"/>
                  <a:pt x="1419" y="1220"/>
                  <a:pt x="1420" y="1218"/>
                </a:cubicBezTo>
                <a:cubicBezTo>
                  <a:pt x="1422" y="1216"/>
                  <a:pt x="1425" y="1215"/>
                  <a:pt x="1426" y="1213"/>
                </a:cubicBezTo>
                <a:cubicBezTo>
                  <a:pt x="1427" y="1211"/>
                  <a:pt x="1426" y="1206"/>
                  <a:pt x="1427" y="1203"/>
                </a:cubicBezTo>
                <a:cubicBezTo>
                  <a:pt x="1428" y="1201"/>
                  <a:pt x="1431" y="1200"/>
                  <a:pt x="1432" y="1198"/>
                </a:cubicBezTo>
                <a:cubicBezTo>
                  <a:pt x="1433" y="1194"/>
                  <a:pt x="1434" y="1187"/>
                  <a:pt x="1431" y="1183"/>
                </a:cubicBezTo>
                <a:cubicBezTo>
                  <a:pt x="1441" y="1188"/>
                  <a:pt x="1441" y="1177"/>
                  <a:pt x="1439" y="1172"/>
                </a:cubicBezTo>
                <a:cubicBezTo>
                  <a:pt x="1436" y="1167"/>
                  <a:pt x="1432" y="1168"/>
                  <a:pt x="1438" y="1165"/>
                </a:cubicBezTo>
                <a:cubicBezTo>
                  <a:pt x="1444" y="1160"/>
                  <a:pt x="1454" y="1162"/>
                  <a:pt x="1459" y="1154"/>
                </a:cubicBezTo>
                <a:cubicBezTo>
                  <a:pt x="1461" y="1150"/>
                  <a:pt x="1459" y="1144"/>
                  <a:pt x="1459" y="1139"/>
                </a:cubicBezTo>
                <a:cubicBezTo>
                  <a:pt x="1458" y="1138"/>
                  <a:pt x="1457" y="1135"/>
                  <a:pt x="1457" y="1134"/>
                </a:cubicBezTo>
                <a:cubicBezTo>
                  <a:pt x="1456" y="1132"/>
                  <a:pt x="1460" y="1131"/>
                  <a:pt x="1460" y="1129"/>
                </a:cubicBezTo>
                <a:cubicBezTo>
                  <a:pt x="1459" y="1127"/>
                  <a:pt x="1455" y="1126"/>
                  <a:pt x="1454" y="1124"/>
                </a:cubicBezTo>
                <a:cubicBezTo>
                  <a:pt x="1450" y="1118"/>
                  <a:pt x="1454" y="1113"/>
                  <a:pt x="1459" y="1109"/>
                </a:cubicBezTo>
                <a:cubicBezTo>
                  <a:pt x="1465" y="1104"/>
                  <a:pt x="1472" y="1095"/>
                  <a:pt x="1479" y="1092"/>
                </a:cubicBezTo>
                <a:cubicBezTo>
                  <a:pt x="1483" y="1090"/>
                  <a:pt x="1484" y="1092"/>
                  <a:pt x="1487" y="1088"/>
                </a:cubicBezTo>
                <a:cubicBezTo>
                  <a:pt x="1490" y="1085"/>
                  <a:pt x="1490" y="1082"/>
                  <a:pt x="1493" y="1078"/>
                </a:cubicBezTo>
                <a:cubicBezTo>
                  <a:pt x="1495" y="1077"/>
                  <a:pt x="1498" y="1075"/>
                  <a:pt x="1499" y="1073"/>
                </a:cubicBezTo>
                <a:cubicBezTo>
                  <a:pt x="1495" y="1068"/>
                  <a:pt x="1490" y="1062"/>
                  <a:pt x="1491" y="1054"/>
                </a:cubicBezTo>
                <a:cubicBezTo>
                  <a:pt x="1491" y="1051"/>
                  <a:pt x="1493" y="1048"/>
                  <a:pt x="1493" y="1044"/>
                </a:cubicBezTo>
                <a:cubicBezTo>
                  <a:pt x="1492" y="1039"/>
                  <a:pt x="1489" y="1036"/>
                  <a:pt x="1487" y="1031"/>
                </a:cubicBezTo>
                <a:cubicBezTo>
                  <a:pt x="1484" y="1023"/>
                  <a:pt x="1485" y="1018"/>
                  <a:pt x="1485" y="1010"/>
                </a:cubicBezTo>
                <a:cubicBezTo>
                  <a:pt x="1485" y="1002"/>
                  <a:pt x="1480" y="1002"/>
                  <a:pt x="1485" y="994"/>
                </a:cubicBezTo>
                <a:cubicBezTo>
                  <a:pt x="1487" y="990"/>
                  <a:pt x="1488" y="990"/>
                  <a:pt x="1488" y="985"/>
                </a:cubicBezTo>
                <a:cubicBezTo>
                  <a:pt x="1488" y="980"/>
                  <a:pt x="1482" y="973"/>
                  <a:pt x="1486" y="969"/>
                </a:cubicBezTo>
                <a:cubicBezTo>
                  <a:pt x="1489" y="966"/>
                  <a:pt x="1494" y="966"/>
                  <a:pt x="1497" y="963"/>
                </a:cubicBezTo>
                <a:cubicBezTo>
                  <a:pt x="1499" y="961"/>
                  <a:pt x="1499" y="958"/>
                  <a:pt x="1501" y="956"/>
                </a:cubicBezTo>
                <a:cubicBezTo>
                  <a:pt x="1503" y="953"/>
                  <a:pt x="1504" y="951"/>
                  <a:pt x="1507" y="949"/>
                </a:cubicBezTo>
                <a:cubicBezTo>
                  <a:pt x="1507" y="948"/>
                  <a:pt x="1509" y="949"/>
                  <a:pt x="1510" y="948"/>
                </a:cubicBezTo>
                <a:cubicBezTo>
                  <a:pt x="1511" y="947"/>
                  <a:pt x="1510" y="944"/>
                  <a:pt x="1511" y="943"/>
                </a:cubicBezTo>
                <a:cubicBezTo>
                  <a:pt x="1514" y="939"/>
                  <a:pt x="1520" y="938"/>
                  <a:pt x="1523" y="934"/>
                </a:cubicBezTo>
                <a:cubicBezTo>
                  <a:pt x="1524" y="933"/>
                  <a:pt x="1524" y="930"/>
                  <a:pt x="1525" y="929"/>
                </a:cubicBezTo>
                <a:cubicBezTo>
                  <a:pt x="1526" y="928"/>
                  <a:pt x="1529" y="926"/>
                  <a:pt x="1531" y="925"/>
                </a:cubicBezTo>
                <a:cubicBezTo>
                  <a:pt x="1533" y="924"/>
                  <a:pt x="1537" y="924"/>
                  <a:pt x="1539" y="922"/>
                </a:cubicBezTo>
                <a:cubicBezTo>
                  <a:pt x="1542" y="918"/>
                  <a:pt x="1542" y="912"/>
                  <a:pt x="1544" y="908"/>
                </a:cubicBezTo>
                <a:cubicBezTo>
                  <a:pt x="1546" y="901"/>
                  <a:pt x="1553" y="899"/>
                  <a:pt x="1555" y="893"/>
                </a:cubicBezTo>
                <a:cubicBezTo>
                  <a:pt x="1556" y="890"/>
                  <a:pt x="1554" y="887"/>
                  <a:pt x="1555" y="884"/>
                </a:cubicBezTo>
                <a:cubicBezTo>
                  <a:pt x="1556" y="881"/>
                  <a:pt x="1559" y="879"/>
                  <a:pt x="1560" y="877"/>
                </a:cubicBezTo>
                <a:cubicBezTo>
                  <a:pt x="1563" y="872"/>
                  <a:pt x="1561" y="862"/>
                  <a:pt x="1566" y="861"/>
                </a:cubicBezTo>
                <a:cubicBezTo>
                  <a:pt x="1563" y="854"/>
                  <a:pt x="1571" y="840"/>
                  <a:pt x="1558" y="847"/>
                </a:cubicBezTo>
                <a:cubicBezTo>
                  <a:pt x="1552" y="850"/>
                  <a:pt x="1550" y="851"/>
                  <a:pt x="1543" y="851"/>
                </a:cubicBezTo>
                <a:cubicBezTo>
                  <a:pt x="1538" y="851"/>
                  <a:pt x="1534" y="851"/>
                  <a:pt x="1533" y="857"/>
                </a:cubicBezTo>
                <a:cubicBezTo>
                  <a:pt x="1525" y="857"/>
                  <a:pt x="1514" y="858"/>
                  <a:pt x="1510" y="852"/>
                </a:cubicBezTo>
                <a:cubicBezTo>
                  <a:pt x="1509" y="851"/>
                  <a:pt x="1509" y="847"/>
                  <a:pt x="1508" y="845"/>
                </a:cubicBezTo>
                <a:cubicBezTo>
                  <a:pt x="1508" y="845"/>
                  <a:pt x="1506" y="842"/>
                  <a:pt x="1506" y="842"/>
                </a:cubicBezTo>
                <a:cubicBezTo>
                  <a:pt x="1505" y="840"/>
                  <a:pt x="1504" y="839"/>
                  <a:pt x="1503" y="837"/>
                </a:cubicBezTo>
                <a:cubicBezTo>
                  <a:pt x="1502" y="836"/>
                  <a:pt x="1500" y="836"/>
                  <a:pt x="1499" y="835"/>
                </a:cubicBezTo>
                <a:cubicBezTo>
                  <a:pt x="1496" y="831"/>
                  <a:pt x="1499" y="824"/>
                  <a:pt x="1495" y="821"/>
                </a:cubicBezTo>
                <a:cubicBezTo>
                  <a:pt x="1490" y="816"/>
                  <a:pt x="1483" y="820"/>
                  <a:pt x="1480" y="814"/>
                </a:cubicBezTo>
                <a:cubicBezTo>
                  <a:pt x="1479" y="810"/>
                  <a:pt x="1479" y="807"/>
                  <a:pt x="1477" y="803"/>
                </a:cubicBezTo>
                <a:cubicBezTo>
                  <a:pt x="1476" y="802"/>
                  <a:pt x="1475" y="802"/>
                  <a:pt x="1474" y="799"/>
                </a:cubicBezTo>
                <a:cubicBezTo>
                  <a:pt x="1473" y="798"/>
                  <a:pt x="1474" y="795"/>
                  <a:pt x="1473" y="793"/>
                </a:cubicBezTo>
                <a:cubicBezTo>
                  <a:pt x="1471" y="793"/>
                  <a:pt x="1469" y="794"/>
                  <a:pt x="1467" y="793"/>
                </a:cubicBezTo>
                <a:cubicBezTo>
                  <a:pt x="1465" y="786"/>
                  <a:pt x="1460" y="775"/>
                  <a:pt x="1465" y="768"/>
                </a:cubicBezTo>
                <a:cubicBezTo>
                  <a:pt x="1461" y="764"/>
                  <a:pt x="1459" y="760"/>
                  <a:pt x="1456" y="756"/>
                </a:cubicBezTo>
                <a:cubicBezTo>
                  <a:pt x="1452" y="751"/>
                  <a:pt x="1453" y="751"/>
                  <a:pt x="1452" y="746"/>
                </a:cubicBezTo>
                <a:cubicBezTo>
                  <a:pt x="1450" y="737"/>
                  <a:pt x="1441" y="730"/>
                  <a:pt x="1439" y="722"/>
                </a:cubicBezTo>
                <a:cubicBezTo>
                  <a:pt x="1438" y="718"/>
                  <a:pt x="1439" y="714"/>
                  <a:pt x="1437" y="710"/>
                </a:cubicBezTo>
                <a:cubicBezTo>
                  <a:pt x="1436" y="706"/>
                  <a:pt x="1431" y="702"/>
                  <a:pt x="1430" y="697"/>
                </a:cubicBezTo>
                <a:cubicBezTo>
                  <a:pt x="1429" y="693"/>
                  <a:pt x="1430" y="691"/>
                  <a:pt x="1434" y="693"/>
                </a:cubicBezTo>
                <a:cubicBezTo>
                  <a:pt x="1438" y="696"/>
                  <a:pt x="1438" y="706"/>
                  <a:pt x="1442" y="709"/>
                </a:cubicBezTo>
                <a:cubicBezTo>
                  <a:pt x="1445" y="704"/>
                  <a:pt x="1442" y="697"/>
                  <a:pt x="1446" y="692"/>
                </a:cubicBezTo>
                <a:cubicBezTo>
                  <a:pt x="1452" y="696"/>
                  <a:pt x="1447" y="702"/>
                  <a:pt x="1448" y="707"/>
                </a:cubicBezTo>
                <a:cubicBezTo>
                  <a:pt x="1450" y="707"/>
                  <a:pt x="1452" y="708"/>
                  <a:pt x="1453" y="707"/>
                </a:cubicBezTo>
                <a:cubicBezTo>
                  <a:pt x="1454" y="713"/>
                  <a:pt x="1453" y="718"/>
                  <a:pt x="1456" y="723"/>
                </a:cubicBezTo>
                <a:cubicBezTo>
                  <a:pt x="1458" y="727"/>
                  <a:pt x="1462" y="730"/>
                  <a:pt x="1463" y="735"/>
                </a:cubicBezTo>
                <a:cubicBezTo>
                  <a:pt x="1464" y="738"/>
                  <a:pt x="1465" y="742"/>
                  <a:pt x="1466" y="744"/>
                </a:cubicBezTo>
                <a:cubicBezTo>
                  <a:pt x="1468" y="745"/>
                  <a:pt x="1471" y="745"/>
                  <a:pt x="1473" y="746"/>
                </a:cubicBezTo>
                <a:cubicBezTo>
                  <a:pt x="1479" y="751"/>
                  <a:pt x="1477" y="761"/>
                  <a:pt x="1479" y="767"/>
                </a:cubicBezTo>
                <a:cubicBezTo>
                  <a:pt x="1480" y="770"/>
                  <a:pt x="1481" y="778"/>
                  <a:pt x="1483" y="779"/>
                </a:cubicBezTo>
                <a:cubicBezTo>
                  <a:pt x="1486" y="781"/>
                  <a:pt x="1490" y="781"/>
                  <a:pt x="1493" y="783"/>
                </a:cubicBezTo>
                <a:cubicBezTo>
                  <a:pt x="1492" y="791"/>
                  <a:pt x="1498" y="793"/>
                  <a:pt x="1500" y="800"/>
                </a:cubicBezTo>
                <a:cubicBezTo>
                  <a:pt x="1502" y="808"/>
                  <a:pt x="1500" y="813"/>
                  <a:pt x="1504" y="820"/>
                </a:cubicBezTo>
                <a:cubicBezTo>
                  <a:pt x="1507" y="826"/>
                  <a:pt x="1509" y="839"/>
                  <a:pt x="1516" y="839"/>
                </a:cubicBezTo>
                <a:cubicBezTo>
                  <a:pt x="1519" y="839"/>
                  <a:pt x="1521" y="836"/>
                  <a:pt x="1524" y="835"/>
                </a:cubicBezTo>
                <a:cubicBezTo>
                  <a:pt x="1525" y="835"/>
                  <a:pt x="1526" y="837"/>
                  <a:pt x="1527" y="837"/>
                </a:cubicBezTo>
                <a:cubicBezTo>
                  <a:pt x="1530" y="837"/>
                  <a:pt x="1532" y="834"/>
                  <a:pt x="1535" y="832"/>
                </a:cubicBezTo>
                <a:cubicBezTo>
                  <a:pt x="1541" y="829"/>
                  <a:pt x="1546" y="831"/>
                  <a:pt x="1551" y="824"/>
                </a:cubicBezTo>
                <a:cubicBezTo>
                  <a:pt x="1552" y="822"/>
                  <a:pt x="1553" y="819"/>
                  <a:pt x="1555" y="817"/>
                </a:cubicBezTo>
                <a:cubicBezTo>
                  <a:pt x="1558" y="815"/>
                  <a:pt x="1562" y="815"/>
                  <a:pt x="1566" y="814"/>
                </a:cubicBezTo>
                <a:cubicBezTo>
                  <a:pt x="1570" y="813"/>
                  <a:pt x="1570" y="812"/>
                  <a:pt x="1572" y="810"/>
                </a:cubicBezTo>
                <a:cubicBezTo>
                  <a:pt x="1575" y="807"/>
                  <a:pt x="1575" y="807"/>
                  <a:pt x="1578" y="805"/>
                </a:cubicBezTo>
                <a:cubicBezTo>
                  <a:pt x="1584" y="802"/>
                  <a:pt x="1587" y="802"/>
                  <a:pt x="1593" y="802"/>
                </a:cubicBezTo>
                <a:cubicBezTo>
                  <a:pt x="1593" y="793"/>
                  <a:pt x="1597" y="795"/>
                  <a:pt x="1603" y="795"/>
                </a:cubicBezTo>
                <a:cubicBezTo>
                  <a:pt x="1603" y="790"/>
                  <a:pt x="1604" y="788"/>
                  <a:pt x="1607" y="785"/>
                </a:cubicBezTo>
                <a:cubicBezTo>
                  <a:pt x="1608" y="784"/>
                  <a:pt x="1610" y="784"/>
                  <a:pt x="1611" y="782"/>
                </a:cubicBezTo>
                <a:cubicBezTo>
                  <a:pt x="1612" y="781"/>
                  <a:pt x="1611" y="777"/>
                  <a:pt x="1612" y="777"/>
                </a:cubicBezTo>
                <a:cubicBezTo>
                  <a:pt x="1615" y="786"/>
                  <a:pt x="1623" y="765"/>
                  <a:pt x="1624" y="762"/>
                </a:cubicBezTo>
                <a:cubicBezTo>
                  <a:pt x="1627" y="758"/>
                  <a:pt x="1628" y="759"/>
                  <a:pt x="1627" y="754"/>
                </a:cubicBezTo>
                <a:cubicBezTo>
                  <a:pt x="1626" y="749"/>
                  <a:pt x="1622" y="748"/>
                  <a:pt x="1618" y="747"/>
                </a:cubicBezTo>
                <a:cubicBezTo>
                  <a:pt x="1612" y="745"/>
                  <a:pt x="1606" y="740"/>
                  <a:pt x="1603" y="735"/>
                </a:cubicBezTo>
                <a:cubicBezTo>
                  <a:pt x="1602" y="732"/>
                  <a:pt x="1602" y="722"/>
                  <a:pt x="1601" y="721"/>
                </a:cubicBezTo>
                <a:cubicBezTo>
                  <a:pt x="1599" y="720"/>
                  <a:pt x="1594" y="729"/>
                  <a:pt x="1590" y="730"/>
                </a:cubicBezTo>
                <a:cubicBezTo>
                  <a:pt x="1589" y="733"/>
                  <a:pt x="1592" y="737"/>
                  <a:pt x="1589" y="739"/>
                </a:cubicBezTo>
                <a:cubicBezTo>
                  <a:pt x="1587" y="741"/>
                  <a:pt x="1580" y="740"/>
                  <a:pt x="1577" y="739"/>
                </a:cubicBezTo>
                <a:cubicBezTo>
                  <a:pt x="1569" y="737"/>
                  <a:pt x="1570" y="733"/>
                  <a:pt x="1567" y="726"/>
                </a:cubicBezTo>
                <a:cubicBezTo>
                  <a:pt x="1562" y="725"/>
                  <a:pt x="1562" y="730"/>
                  <a:pt x="1562" y="734"/>
                </a:cubicBezTo>
                <a:cubicBezTo>
                  <a:pt x="1556" y="727"/>
                  <a:pt x="1557" y="713"/>
                  <a:pt x="1550" y="708"/>
                </a:cubicBezTo>
                <a:cubicBezTo>
                  <a:pt x="1546" y="705"/>
                  <a:pt x="1543" y="708"/>
                  <a:pt x="1541" y="701"/>
                </a:cubicBezTo>
                <a:cubicBezTo>
                  <a:pt x="1540" y="697"/>
                  <a:pt x="1543" y="693"/>
                  <a:pt x="1540" y="690"/>
                </a:cubicBezTo>
                <a:cubicBezTo>
                  <a:pt x="1547" y="688"/>
                  <a:pt x="1550" y="687"/>
                  <a:pt x="1556" y="689"/>
                </a:cubicBezTo>
                <a:cubicBezTo>
                  <a:pt x="1560" y="691"/>
                  <a:pt x="1562" y="696"/>
                  <a:pt x="1565" y="700"/>
                </a:cubicBezTo>
                <a:cubicBezTo>
                  <a:pt x="1566" y="701"/>
                  <a:pt x="1566" y="704"/>
                  <a:pt x="1568" y="705"/>
                </a:cubicBezTo>
                <a:cubicBezTo>
                  <a:pt x="1569" y="706"/>
                  <a:pt x="1572" y="706"/>
                  <a:pt x="1573" y="707"/>
                </a:cubicBezTo>
                <a:cubicBezTo>
                  <a:pt x="1578" y="712"/>
                  <a:pt x="1578" y="716"/>
                  <a:pt x="1585" y="720"/>
                </a:cubicBezTo>
                <a:cubicBezTo>
                  <a:pt x="1589" y="722"/>
                  <a:pt x="1591" y="724"/>
                  <a:pt x="1595" y="722"/>
                </a:cubicBezTo>
                <a:cubicBezTo>
                  <a:pt x="1597" y="721"/>
                  <a:pt x="1597" y="717"/>
                  <a:pt x="1600" y="716"/>
                </a:cubicBezTo>
                <a:cubicBezTo>
                  <a:pt x="1608" y="714"/>
                  <a:pt x="1605" y="723"/>
                  <a:pt x="1607" y="726"/>
                </a:cubicBezTo>
                <a:cubicBezTo>
                  <a:pt x="1610" y="732"/>
                  <a:pt x="1614" y="727"/>
                  <a:pt x="1619" y="728"/>
                </a:cubicBezTo>
                <a:cubicBezTo>
                  <a:pt x="1628" y="730"/>
                  <a:pt x="1637" y="732"/>
                  <a:pt x="1646" y="731"/>
                </a:cubicBezTo>
                <a:cubicBezTo>
                  <a:pt x="1652" y="731"/>
                  <a:pt x="1661" y="726"/>
                  <a:pt x="1666" y="727"/>
                </a:cubicBezTo>
                <a:cubicBezTo>
                  <a:pt x="1669" y="727"/>
                  <a:pt x="1667" y="729"/>
                  <a:pt x="1670" y="731"/>
                </a:cubicBezTo>
                <a:cubicBezTo>
                  <a:pt x="1671" y="732"/>
                  <a:pt x="1674" y="731"/>
                  <a:pt x="1675" y="732"/>
                </a:cubicBezTo>
                <a:cubicBezTo>
                  <a:pt x="1681" y="735"/>
                  <a:pt x="1678" y="737"/>
                  <a:pt x="1681" y="741"/>
                </a:cubicBezTo>
                <a:cubicBezTo>
                  <a:pt x="1685" y="745"/>
                  <a:pt x="1685" y="741"/>
                  <a:pt x="1689" y="741"/>
                </a:cubicBezTo>
                <a:cubicBezTo>
                  <a:pt x="1688" y="747"/>
                  <a:pt x="1693" y="747"/>
                  <a:pt x="1697" y="751"/>
                </a:cubicBezTo>
                <a:cubicBezTo>
                  <a:pt x="1699" y="753"/>
                  <a:pt x="1698" y="755"/>
                  <a:pt x="1699" y="759"/>
                </a:cubicBezTo>
                <a:cubicBezTo>
                  <a:pt x="1701" y="766"/>
                  <a:pt x="1706" y="769"/>
                  <a:pt x="1714" y="768"/>
                </a:cubicBezTo>
                <a:cubicBezTo>
                  <a:pt x="1714" y="764"/>
                  <a:pt x="1711" y="747"/>
                  <a:pt x="1720" y="753"/>
                </a:cubicBezTo>
                <a:cubicBezTo>
                  <a:pt x="1719" y="757"/>
                  <a:pt x="1722" y="761"/>
                  <a:pt x="1721" y="765"/>
                </a:cubicBezTo>
                <a:cubicBezTo>
                  <a:pt x="1720" y="768"/>
                  <a:pt x="1717" y="770"/>
                  <a:pt x="1718" y="775"/>
                </a:cubicBezTo>
                <a:cubicBezTo>
                  <a:pt x="1718" y="778"/>
                  <a:pt x="1721" y="781"/>
                  <a:pt x="1722" y="784"/>
                </a:cubicBezTo>
                <a:cubicBezTo>
                  <a:pt x="1724" y="791"/>
                  <a:pt x="1720" y="798"/>
                  <a:pt x="1722" y="805"/>
                </a:cubicBezTo>
                <a:cubicBezTo>
                  <a:pt x="1723" y="809"/>
                  <a:pt x="1727" y="811"/>
                  <a:pt x="1729" y="816"/>
                </a:cubicBezTo>
                <a:cubicBezTo>
                  <a:pt x="1731" y="819"/>
                  <a:pt x="1730" y="824"/>
                  <a:pt x="1733" y="827"/>
                </a:cubicBezTo>
                <a:cubicBezTo>
                  <a:pt x="1734" y="829"/>
                  <a:pt x="1737" y="830"/>
                  <a:pt x="1739" y="832"/>
                </a:cubicBezTo>
                <a:cubicBezTo>
                  <a:pt x="1741" y="837"/>
                  <a:pt x="1737" y="843"/>
                  <a:pt x="1741" y="849"/>
                </a:cubicBezTo>
                <a:cubicBezTo>
                  <a:pt x="1743" y="851"/>
                  <a:pt x="1746" y="852"/>
                  <a:pt x="1746" y="855"/>
                </a:cubicBezTo>
                <a:cubicBezTo>
                  <a:pt x="1747" y="857"/>
                  <a:pt x="1745" y="861"/>
                  <a:pt x="1747" y="863"/>
                </a:cubicBezTo>
                <a:cubicBezTo>
                  <a:pt x="1748" y="865"/>
                  <a:pt x="1751" y="864"/>
                  <a:pt x="1753" y="866"/>
                </a:cubicBezTo>
                <a:cubicBezTo>
                  <a:pt x="1754" y="868"/>
                  <a:pt x="1753" y="873"/>
                  <a:pt x="1753" y="875"/>
                </a:cubicBezTo>
                <a:cubicBezTo>
                  <a:pt x="1757" y="874"/>
                  <a:pt x="1758" y="870"/>
                  <a:pt x="1762" y="868"/>
                </a:cubicBezTo>
                <a:cubicBezTo>
                  <a:pt x="1764" y="866"/>
                  <a:pt x="1767" y="865"/>
                  <a:pt x="1769" y="863"/>
                </a:cubicBezTo>
                <a:cubicBezTo>
                  <a:pt x="1775" y="859"/>
                  <a:pt x="1771" y="860"/>
                  <a:pt x="1771" y="856"/>
                </a:cubicBezTo>
                <a:cubicBezTo>
                  <a:pt x="1772" y="852"/>
                  <a:pt x="1775" y="850"/>
                  <a:pt x="1776" y="847"/>
                </a:cubicBezTo>
                <a:cubicBezTo>
                  <a:pt x="1776" y="845"/>
                  <a:pt x="1774" y="840"/>
                  <a:pt x="1773" y="838"/>
                </a:cubicBezTo>
                <a:cubicBezTo>
                  <a:pt x="1773" y="837"/>
                  <a:pt x="1771" y="838"/>
                  <a:pt x="1771" y="836"/>
                </a:cubicBezTo>
                <a:cubicBezTo>
                  <a:pt x="1771" y="835"/>
                  <a:pt x="1773" y="834"/>
                  <a:pt x="1773" y="833"/>
                </a:cubicBezTo>
                <a:cubicBezTo>
                  <a:pt x="1774" y="829"/>
                  <a:pt x="1775" y="827"/>
                  <a:pt x="1774" y="822"/>
                </a:cubicBezTo>
                <a:cubicBezTo>
                  <a:pt x="1774" y="819"/>
                  <a:pt x="1773" y="816"/>
                  <a:pt x="1774" y="813"/>
                </a:cubicBezTo>
                <a:cubicBezTo>
                  <a:pt x="1783" y="819"/>
                  <a:pt x="1785" y="805"/>
                  <a:pt x="1787" y="800"/>
                </a:cubicBezTo>
                <a:cubicBezTo>
                  <a:pt x="1790" y="801"/>
                  <a:pt x="1794" y="797"/>
                  <a:pt x="1796" y="795"/>
                </a:cubicBezTo>
                <a:cubicBezTo>
                  <a:pt x="1797" y="795"/>
                  <a:pt x="1797" y="792"/>
                  <a:pt x="1798" y="791"/>
                </a:cubicBezTo>
                <a:cubicBezTo>
                  <a:pt x="1800" y="790"/>
                  <a:pt x="1802" y="791"/>
                  <a:pt x="1803" y="789"/>
                </a:cubicBezTo>
                <a:cubicBezTo>
                  <a:pt x="1804" y="789"/>
                  <a:pt x="1804" y="786"/>
                  <a:pt x="1805" y="785"/>
                </a:cubicBezTo>
                <a:cubicBezTo>
                  <a:pt x="1806" y="783"/>
                  <a:pt x="1808" y="784"/>
                  <a:pt x="1810" y="783"/>
                </a:cubicBezTo>
                <a:cubicBezTo>
                  <a:pt x="1813" y="780"/>
                  <a:pt x="1812" y="778"/>
                  <a:pt x="1812" y="774"/>
                </a:cubicBezTo>
                <a:cubicBezTo>
                  <a:pt x="1816" y="774"/>
                  <a:pt x="1822" y="772"/>
                  <a:pt x="1825" y="769"/>
                </a:cubicBezTo>
                <a:cubicBezTo>
                  <a:pt x="1823" y="766"/>
                  <a:pt x="1827" y="759"/>
                  <a:pt x="1831" y="757"/>
                </a:cubicBezTo>
                <a:cubicBezTo>
                  <a:pt x="1836" y="754"/>
                  <a:pt x="1836" y="762"/>
                  <a:pt x="1842" y="762"/>
                </a:cubicBezTo>
                <a:cubicBezTo>
                  <a:pt x="1843" y="757"/>
                  <a:pt x="1849" y="746"/>
                  <a:pt x="1854" y="748"/>
                </a:cubicBezTo>
                <a:cubicBezTo>
                  <a:pt x="1857" y="750"/>
                  <a:pt x="1858" y="756"/>
                  <a:pt x="1858" y="759"/>
                </a:cubicBezTo>
                <a:cubicBezTo>
                  <a:pt x="1862" y="761"/>
                  <a:pt x="1861" y="767"/>
                  <a:pt x="1864" y="769"/>
                </a:cubicBezTo>
                <a:cubicBezTo>
                  <a:pt x="1866" y="770"/>
                  <a:pt x="1869" y="768"/>
                  <a:pt x="1871" y="770"/>
                </a:cubicBezTo>
                <a:cubicBezTo>
                  <a:pt x="1872" y="771"/>
                  <a:pt x="1870" y="773"/>
                  <a:pt x="1871" y="774"/>
                </a:cubicBezTo>
                <a:cubicBezTo>
                  <a:pt x="1875" y="780"/>
                  <a:pt x="1876" y="783"/>
                  <a:pt x="1877" y="790"/>
                </a:cubicBezTo>
                <a:cubicBezTo>
                  <a:pt x="1877" y="793"/>
                  <a:pt x="1877" y="794"/>
                  <a:pt x="1877" y="797"/>
                </a:cubicBezTo>
                <a:cubicBezTo>
                  <a:pt x="1877" y="800"/>
                  <a:pt x="1873" y="804"/>
                  <a:pt x="1876" y="807"/>
                </a:cubicBezTo>
                <a:cubicBezTo>
                  <a:pt x="1883" y="814"/>
                  <a:pt x="1886" y="802"/>
                  <a:pt x="1889" y="801"/>
                </a:cubicBezTo>
                <a:cubicBezTo>
                  <a:pt x="1897" y="797"/>
                  <a:pt x="1896" y="808"/>
                  <a:pt x="1897" y="812"/>
                </a:cubicBezTo>
                <a:cubicBezTo>
                  <a:pt x="1899" y="814"/>
                  <a:pt x="1901" y="814"/>
                  <a:pt x="1902" y="817"/>
                </a:cubicBezTo>
                <a:cubicBezTo>
                  <a:pt x="1902" y="818"/>
                  <a:pt x="1901" y="821"/>
                  <a:pt x="1901" y="822"/>
                </a:cubicBezTo>
                <a:cubicBezTo>
                  <a:pt x="1902" y="826"/>
                  <a:pt x="1905" y="826"/>
                  <a:pt x="1907" y="829"/>
                </a:cubicBezTo>
                <a:cubicBezTo>
                  <a:pt x="1910" y="835"/>
                  <a:pt x="1906" y="842"/>
                  <a:pt x="1905" y="847"/>
                </a:cubicBezTo>
                <a:cubicBezTo>
                  <a:pt x="1905" y="849"/>
                  <a:pt x="1903" y="848"/>
                  <a:pt x="1903" y="850"/>
                </a:cubicBezTo>
                <a:cubicBezTo>
                  <a:pt x="1903" y="851"/>
                  <a:pt x="1906" y="852"/>
                  <a:pt x="1906" y="853"/>
                </a:cubicBezTo>
                <a:cubicBezTo>
                  <a:pt x="1907" y="856"/>
                  <a:pt x="1906" y="858"/>
                  <a:pt x="1905" y="862"/>
                </a:cubicBezTo>
                <a:cubicBezTo>
                  <a:pt x="1903" y="870"/>
                  <a:pt x="1904" y="870"/>
                  <a:pt x="1912" y="870"/>
                </a:cubicBezTo>
                <a:cubicBezTo>
                  <a:pt x="1909" y="879"/>
                  <a:pt x="1916" y="881"/>
                  <a:pt x="1918" y="888"/>
                </a:cubicBezTo>
                <a:cubicBezTo>
                  <a:pt x="1920" y="895"/>
                  <a:pt x="1919" y="902"/>
                  <a:pt x="1921" y="908"/>
                </a:cubicBezTo>
                <a:cubicBezTo>
                  <a:pt x="1924" y="913"/>
                  <a:pt x="1930" y="919"/>
                  <a:pt x="1934" y="922"/>
                </a:cubicBezTo>
                <a:cubicBezTo>
                  <a:pt x="1939" y="926"/>
                  <a:pt x="1946" y="926"/>
                  <a:pt x="1951" y="930"/>
                </a:cubicBezTo>
                <a:cubicBezTo>
                  <a:pt x="1949" y="923"/>
                  <a:pt x="1949" y="923"/>
                  <a:pt x="1949" y="923"/>
                </a:cubicBezTo>
                <a:cubicBezTo>
                  <a:pt x="1948" y="919"/>
                  <a:pt x="1948" y="919"/>
                  <a:pt x="1948" y="919"/>
                </a:cubicBezTo>
                <a:cubicBezTo>
                  <a:pt x="1945" y="912"/>
                  <a:pt x="1945" y="912"/>
                  <a:pt x="1945" y="912"/>
                </a:cubicBezTo>
                <a:cubicBezTo>
                  <a:pt x="1943" y="906"/>
                  <a:pt x="1943" y="906"/>
                  <a:pt x="1943" y="906"/>
                </a:cubicBezTo>
                <a:cubicBezTo>
                  <a:pt x="1941" y="902"/>
                  <a:pt x="1941" y="902"/>
                  <a:pt x="1941" y="902"/>
                </a:cubicBezTo>
                <a:cubicBezTo>
                  <a:pt x="1940" y="896"/>
                  <a:pt x="1938" y="892"/>
                  <a:pt x="1938" y="892"/>
                </a:cubicBezTo>
                <a:cubicBezTo>
                  <a:pt x="1935" y="888"/>
                  <a:pt x="1935" y="888"/>
                  <a:pt x="1935" y="888"/>
                </a:cubicBezTo>
                <a:cubicBezTo>
                  <a:pt x="1929" y="886"/>
                  <a:pt x="1929" y="886"/>
                  <a:pt x="1929" y="886"/>
                </a:cubicBezTo>
                <a:cubicBezTo>
                  <a:pt x="1923" y="880"/>
                  <a:pt x="1923" y="880"/>
                  <a:pt x="1923" y="880"/>
                </a:cubicBezTo>
                <a:cubicBezTo>
                  <a:pt x="1923" y="880"/>
                  <a:pt x="1923" y="878"/>
                  <a:pt x="1921" y="872"/>
                </a:cubicBezTo>
                <a:cubicBezTo>
                  <a:pt x="1919" y="866"/>
                  <a:pt x="1916" y="859"/>
                  <a:pt x="1916" y="859"/>
                </a:cubicBezTo>
                <a:cubicBezTo>
                  <a:pt x="1915" y="854"/>
                  <a:pt x="1915" y="854"/>
                  <a:pt x="1915" y="854"/>
                </a:cubicBezTo>
                <a:cubicBezTo>
                  <a:pt x="1915" y="848"/>
                  <a:pt x="1915" y="848"/>
                  <a:pt x="1915" y="848"/>
                </a:cubicBezTo>
                <a:cubicBezTo>
                  <a:pt x="1914" y="843"/>
                  <a:pt x="1914" y="843"/>
                  <a:pt x="1914" y="843"/>
                </a:cubicBezTo>
                <a:cubicBezTo>
                  <a:pt x="1914" y="843"/>
                  <a:pt x="1913" y="839"/>
                  <a:pt x="1916" y="837"/>
                </a:cubicBezTo>
                <a:cubicBezTo>
                  <a:pt x="1918" y="834"/>
                  <a:pt x="1916" y="840"/>
                  <a:pt x="1918" y="834"/>
                </a:cubicBezTo>
                <a:cubicBezTo>
                  <a:pt x="1920" y="828"/>
                  <a:pt x="1920" y="828"/>
                  <a:pt x="1920" y="828"/>
                </a:cubicBezTo>
                <a:cubicBezTo>
                  <a:pt x="1920" y="828"/>
                  <a:pt x="1923" y="824"/>
                  <a:pt x="1924" y="828"/>
                </a:cubicBezTo>
                <a:cubicBezTo>
                  <a:pt x="1926" y="832"/>
                  <a:pt x="1918" y="832"/>
                  <a:pt x="1926" y="832"/>
                </a:cubicBezTo>
                <a:cubicBezTo>
                  <a:pt x="1933" y="832"/>
                  <a:pt x="1930" y="824"/>
                  <a:pt x="1933" y="832"/>
                </a:cubicBezTo>
                <a:cubicBezTo>
                  <a:pt x="1936" y="841"/>
                  <a:pt x="1930" y="836"/>
                  <a:pt x="1936" y="841"/>
                </a:cubicBezTo>
                <a:cubicBezTo>
                  <a:pt x="1941" y="846"/>
                  <a:pt x="1938" y="843"/>
                  <a:pt x="1941" y="846"/>
                </a:cubicBezTo>
                <a:cubicBezTo>
                  <a:pt x="1944" y="849"/>
                  <a:pt x="1938" y="849"/>
                  <a:pt x="1944" y="849"/>
                </a:cubicBezTo>
                <a:cubicBezTo>
                  <a:pt x="1949" y="849"/>
                  <a:pt x="1950" y="854"/>
                  <a:pt x="1950" y="854"/>
                </a:cubicBezTo>
                <a:cubicBezTo>
                  <a:pt x="1950" y="854"/>
                  <a:pt x="1950" y="856"/>
                  <a:pt x="1951" y="860"/>
                </a:cubicBezTo>
                <a:cubicBezTo>
                  <a:pt x="1952" y="863"/>
                  <a:pt x="1952" y="863"/>
                  <a:pt x="1952" y="863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61" y="861"/>
                  <a:pt x="1965" y="858"/>
                  <a:pt x="1965" y="858"/>
                </a:cubicBezTo>
                <a:cubicBezTo>
                  <a:pt x="1966" y="852"/>
                  <a:pt x="1966" y="852"/>
                  <a:pt x="1966" y="852"/>
                </a:cubicBezTo>
                <a:cubicBezTo>
                  <a:pt x="1973" y="850"/>
                  <a:pt x="1973" y="850"/>
                  <a:pt x="1973" y="850"/>
                </a:cubicBezTo>
                <a:cubicBezTo>
                  <a:pt x="1978" y="848"/>
                  <a:pt x="1978" y="848"/>
                  <a:pt x="1978" y="848"/>
                </a:cubicBezTo>
                <a:cubicBezTo>
                  <a:pt x="1984" y="845"/>
                  <a:pt x="1984" y="845"/>
                  <a:pt x="1984" y="845"/>
                </a:cubicBezTo>
                <a:cubicBezTo>
                  <a:pt x="1985" y="839"/>
                  <a:pt x="1985" y="839"/>
                  <a:pt x="1985" y="839"/>
                </a:cubicBezTo>
                <a:cubicBezTo>
                  <a:pt x="1985" y="835"/>
                  <a:pt x="1985" y="835"/>
                  <a:pt x="1985" y="835"/>
                </a:cubicBezTo>
                <a:cubicBezTo>
                  <a:pt x="1986" y="828"/>
                  <a:pt x="1986" y="828"/>
                  <a:pt x="1986" y="828"/>
                </a:cubicBezTo>
                <a:cubicBezTo>
                  <a:pt x="1983" y="825"/>
                  <a:pt x="1983" y="825"/>
                  <a:pt x="1983" y="825"/>
                </a:cubicBezTo>
                <a:cubicBezTo>
                  <a:pt x="1983" y="820"/>
                  <a:pt x="1983" y="820"/>
                  <a:pt x="1983" y="820"/>
                </a:cubicBezTo>
                <a:cubicBezTo>
                  <a:pt x="1983" y="820"/>
                  <a:pt x="1988" y="818"/>
                  <a:pt x="1983" y="813"/>
                </a:cubicBezTo>
                <a:cubicBezTo>
                  <a:pt x="1978" y="808"/>
                  <a:pt x="1981" y="808"/>
                  <a:pt x="1977" y="804"/>
                </a:cubicBezTo>
                <a:cubicBezTo>
                  <a:pt x="1973" y="800"/>
                  <a:pt x="1971" y="800"/>
                  <a:pt x="1967" y="796"/>
                </a:cubicBezTo>
                <a:cubicBezTo>
                  <a:pt x="1963" y="792"/>
                  <a:pt x="1958" y="788"/>
                  <a:pt x="1961" y="786"/>
                </a:cubicBezTo>
                <a:cubicBezTo>
                  <a:pt x="1963" y="783"/>
                  <a:pt x="1963" y="793"/>
                  <a:pt x="1963" y="783"/>
                </a:cubicBezTo>
                <a:cubicBezTo>
                  <a:pt x="1963" y="774"/>
                  <a:pt x="1960" y="786"/>
                  <a:pt x="1963" y="774"/>
                </a:cubicBezTo>
                <a:cubicBezTo>
                  <a:pt x="1967" y="762"/>
                  <a:pt x="1962" y="762"/>
                  <a:pt x="1967" y="762"/>
                </a:cubicBezTo>
                <a:cubicBezTo>
                  <a:pt x="1973" y="762"/>
                  <a:pt x="1974" y="758"/>
                  <a:pt x="1974" y="758"/>
                </a:cubicBezTo>
                <a:cubicBezTo>
                  <a:pt x="1982" y="755"/>
                  <a:pt x="1982" y="755"/>
                  <a:pt x="1982" y="755"/>
                </a:cubicBezTo>
                <a:cubicBezTo>
                  <a:pt x="1982" y="755"/>
                  <a:pt x="1986" y="752"/>
                  <a:pt x="1986" y="757"/>
                </a:cubicBezTo>
                <a:cubicBezTo>
                  <a:pt x="1986" y="762"/>
                  <a:pt x="1980" y="762"/>
                  <a:pt x="1985" y="766"/>
                </a:cubicBezTo>
                <a:cubicBezTo>
                  <a:pt x="1989" y="771"/>
                  <a:pt x="1989" y="768"/>
                  <a:pt x="1986" y="772"/>
                </a:cubicBezTo>
                <a:cubicBezTo>
                  <a:pt x="1982" y="776"/>
                  <a:pt x="1977" y="774"/>
                  <a:pt x="1978" y="779"/>
                </a:cubicBezTo>
                <a:cubicBezTo>
                  <a:pt x="1979" y="783"/>
                  <a:pt x="1979" y="783"/>
                  <a:pt x="1979" y="783"/>
                </a:cubicBezTo>
                <a:cubicBezTo>
                  <a:pt x="1979" y="783"/>
                  <a:pt x="1986" y="787"/>
                  <a:pt x="1987" y="784"/>
                </a:cubicBezTo>
                <a:cubicBezTo>
                  <a:pt x="1988" y="781"/>
                  <a:pt x="1987" y="786"/>
                  <a:pt x="1988" y="781"/>
                </a:cubicBezTo>
                <a:cubicBezTo>
                  <a:pt x="1990" y="775"/>
                  <a:pt x="1996" y="779"/>
                  <a:pt x="1993" y="770"/>
                </a:cubicBezTo>
                <a:cubicBezTo>
                  <a:pt x="1990" y="760"/>
                  <a:pt x="1981" y="760"/>
                  <a:pt x="1990" y="760"/>
                </a:cubicBezTo>
                <a:cubicBezTo>
                  <a:pt x="1999" y="760"/>
                  <a:pt x="2003" y="766"/>
                  <a:pt x="2006" y="757"/>
                </a:cubicBezTo>
                <a:cubicBezTo>
                  <a:pt x="2009" y="748"/>
                  <a:pt x="2004" y="752"/>
                  <a:pt x="2009" y="748"/>
                </a:cubicBezTo>
                <a:cubicBezTo>
                  <a:pt x="2014" y="744"/>
                  <a:pt x="2012" y="746"/>
                  <a:pt x="2018" y="746"/>
                </a:cubicBezTo>
                <a:cubicBezTo>
                  <a:pt x="2024" y="746"/>
                  <a:pt x="2024" y="746"/>
                  <a:pt x="2024" y="746"/>
                </a:cubicBezTo>
                <a:cubicBezTo>
                  <a:pt x="2029" y="746"/>
                  <a:pt x="2036" y="744"/>
                  <a:pt x="2038" y="741"/>
                </a:cubicBezTo>
                <a:cubicBezTo>
                  <a:pt x="2039" y="737"/>
                  <a:pt x="2034" y="740"/>
                  <a:pt x="2039" y="737"/>
                </a:cubicBezTo>
                <a:cubicBezTo>
                  <a:pt x="2043" y="734"/>
                  <a:pt x="2043" y="734"/>
                  <a:pt x="2043" y="734"/>
                </a:cubicBezTo>
                <a:cubicBezTo>
                  <a:pt x="2043" y="734"/>
                  <a:pt x="2048" y="731"/>
                  <a:pt x="2051" y="729"/>
                </a:cubicBezTo>
                <a:cubicBezTo>
                  <a:pt x="2055" y="726"/>
                  <a:pt x="2053" y="730"/>
                  <a:pt x="2055" y="726"/>
                </a:cubicBezTo>
                <a:cubicBezTo>
                  <a:pt x="2056" y="722"/>
                  <a:pt x="2055" y="720"/>
                  <a:pt x="2058" y="718"/>
                </a:cubicBezTo>
                <a:cubicBezTo>
                  <a:pt x="2061" y="715"/>
                  <a:pt x="2068" y="710"/>
                  <a:pt x="2068" y="710"/>
                </a:cubicBezTo>
                <a:cubicBezTo>
                  <a:pt x="2068" y="710"/>
                  <a:pt x="2069" y="701"/>
                  <a:pt x="2069" y="698"/>
                </a:cubicBezTo>
                <a:cubicBezTo>
                  <a:pt x="2069" y="695"/>
                  <a:pt x="2067" y="700"/>
                  <a:pt x="2069" y="695"/>
                </a:cubicBezTo>
                <a:cubicBezTo>
                  <a:pt x="2071" y="689"/>
                  <a:pt x="2071" y="689"/>
                  <a:pt x="2071" y="689"/>
                </a:cubicBezTo>
                <a:cubicBezTo>
                  <a:pt x="2066" y="682"/>
                  <a:pt x="2066" y="682"/>
                  <a:pt x="2066" y="682"/>
                </a:cubicBezTo>
                <a:cubicBezTo>
                  <a:pt x="2066" y="682"/>
                  <a:pt x="2057" y="685"/>
                  <a:pt x="2058" y="681"/>
                </a:cubicBezTo>
                <a:cubicBezTo>
                  <a:pt x="2059" y="677"/>
                  <a:pt x="2059" y="677"/>
                  <a:pt x="2059" y="677"/>
                </a:cubicBezTo>
                <a:cubicBezTo>
                  <a:pt x="2068" y="677"/>
                  <a:pt x="2068" y="677"/>
                  <a:pt x="2068" y="677"/>
                </a:cubicBezTo>
                <a:cubicBezTo>
                  <a:pt x="2072" y="674"/>
                  <a:pt x="2072" y="674"/>
                  <a:pt x="2072" y="674"/>
                </a:cubicBezTo>
                <a:cubicBezTo>
                  <a:pt x="2065" y="669"/>
                  <a:pt x="2065" y="669"/>
                  <a:pt x="2065" y="669"/>
                </a:cubicBezTo>
                <a:cubicBezTo>
                  <a:pt x="2059" y="665"/>
                  <a:pt x="2059" y="665"/>
                  <a:pt x="2059" y="665"/>
                </a:cubicBezTo>
                <a:cubicBezTo>
                  <a:pt x="2063" y="665"/>
                  <a:pt x="2066" y="663"/>
                  <a:pt x="2066" y="663"/>
                </a:cubicBezTo>
                <a:cubicBezTo>
                  <a:pt x="2066" y="663"/>
                  <a:pt x="2067" y="653"/>
                  <a:pt x="2063" y="653"/>
                </a:cubicBezTo>
                <a:cubicBezTo>
                  <a:pt x="2060" y="653"/>
                  <a:pt x="2059" y="648"/>
                  <a:pt x="2059" y="648"/>
                </a:cubicBezTo>
                <a:cubicBezTo>
                  <a:pt x="2055" y="643"/>
                  <a:pt x="2055" y="643"/>
                  <a:pt x="2055" y="643"/>
                </a:cubicBezTo>
                <a:cubicBezTo>
                  <a:pt x="2054" y="638"/>
                  <a:pt x="2054" y="638"/>
                  <a:pt x="2054" y="638"/>
                </a:cubicBezTo>
                <a:cubicBezTo>
                  <a:pt x="2058" y="634"/>
                  <a:pt x="2058" y="634"/>
                  <a:pt x="2058" y="634"/>
                </a:cubicBezTo>
                <a:cubicBezTo>
                  <a:pt x="2061" y="631"/>
                  <a:pt x="2061" y="631"/>
                  <a:pt x="2061" y="631"/>
                </a:cubicBezTo>
                <a:cubicBezTo>
                  <a:pt x="2063" y="623"/>
                  <a:pt x="2063" y="623"/>
                  <a:pt x="2063" y="623"/>
                </a:cubicBezTo>
                <a:cubicBezTo>
                  <a:pt x="2068" y="621"/>
                  <a:pt x="2068" y="621"/>
                  <a:pt x="2068" y="621"/>
                </a:cubicBezTo>
                <a:cubicBezTo>
                  <a:pt x="2077" y="617"/>
                  <a:pt x="2077" y="617"/>
                  <a:pt x="2077" y="617"/>
                </a:cubicBezTo>
                <a:cubicBezTo>
                  <a:pt x="2077" y="617"/>
                  <a:pt x="2081" y="612"/>
                  <a:pt x="2078" y="612"/>
                </a:cubicBezTo>
                <a:cubicBezTo>
                  <a:pt x="2075" y="612"/>
                  <a:pt x="2067" y="610"/>
                  <a:pt x="2067" y="610"/>
                </a:cubicBezTo>
                <a:cubicBezTo>
                  <a:pt x="2058" y="612"/>
                  <a:pt x="2058" y="612"/>
                  <a:pt x="2058" y="612"/>
                </a:cubicBezTo>
                <a:cubicBezTo>
                  <a:pt x="2052" y="616"/>
                  <a:pt x="2052" y="616"/>
                  <a:pt x="2052" y="616"/>
                </a:cubicBezTo>
                <a:cubicBezTo>
                  <a:pt x="2046" y="618"/>
                  <a:pt x="2046" y="618"/>
                  <a:pt x="2046" y="618"/>
                </a:cubicBezTo>
                <a:cubicBezTo>
                  <a:pt x="2044" y="611"/>
                  <a:pt x="2044" y="611"/>
                  <a:pt x="2044" y="611"/>
                </a:cubicBezTo>
                <a:cubicBezTo>
                  <a:pt x="2042" y="605"/>
                  <a:pt x="2042" y="605"/>
                  <a:pt x="2042" y="605"/>
                </a:cubicBezTo>
                <a:cubicBezTo>
                  <a:pt x="2041" y="593"/>
                  <a:pt x="2041" y="593"/>
                  <a:pt x="2041" y="593"/>
                </a:cubicBezTo>
                <a:cubicBezTo>
                  <a:pt x="2046" y="592"/>
                  <a:pt x="2046" y="592"/>
                  <a:pt x="2046" y="592"/>
                </a:cubicBezTo>
                <a:cubicBezTo>
                  <a:pt x="2046" y="592"/>
                  <a:pt x="2053" y="586"/>
                  <a:pt x="2056" y="586"/>
                </a:cubicBezTo>
                <a:cubicBezTo>
                  <a:pt x="2060" y="586"/>
                  <a:pt x="2058" y="591"/>
                  <a:pt x="2060" y="586"/>
                </a:cubicBezTo>
                <a:cubicBezTo>
                  <a:pt x="2061" y="580"/>
                  <a:pt x="2065" y="580"/>
                  <a:pt x="2065" y="580"/>
                </a:cubicBezTo>
                <a:cubicBezTo>
                  <a:pt x="2065" y="580"/>
                  <a:pt x="2069" y="578"/>
                  <a:pt x="2070" y="581"/>
                </a:cubicBezTo>
                <a:cubicBezTo>
                  <a:pt x="2071" y="585"/>
                  <a:pt x="2070" y="588"/>
                  <a:pt x="2070" y="588"/>
                </a:cubicBezTo>
                <a:cubicBezTo>
                  <a:pt x="2070" y="588"/>
                  <a:pt x="2059" y="588"/>
                  <a:pt x="2064" y="592"/>
                </a:cubicBezTo>
                <a:cubicBezTo>
                  <a:pt x="2069" y="597"/>
                  <a:pt x="2069" y="597"/>
                  <a:pt x="2069" y="597"/>
                </a:cubicBezTo>
                <a:cubicBezTo>
                  <a:pt x="2077" y="592"/>
                  <a:pt x="2077" y="592"/>
                  <a:pt x="2077" y="592"/>
                </a:cubicBezTo>
                <a:cubicBezTo>
                  <a:pt x="2077" y="592"/>
                  <a:pt x="2078" y="590"/>
                  <a:pt x="2082" y="590"/>
                </a:cubicBezTo>
                <a:cubicBezTo>
                  <a:pt x="2089" y="590"/>
                  <a:pt x="2089" y="590"/>
                  <a:pt x="2089" y="590"/>
                </a:cubicBezTo>
                <a:cubicBezTo>
                  <a:pt x="2095" y="593"/>
                  <a:pt x="2095" y="593"/>
                  <a:pt x="2095" y="593"/>
                </a:cubicBezTo>
                <a:cubicBezTo>
                  <a:pt x="2098" y="601"/>
                  <a:pt x="2098" y="601"/>
                  <a:pt x="2098" y="601"/>
                </a:cubicBezTo>
                <a:cubicBezTo>
                  <a:pt x="2098" y="601"/>
                  <a:pt x="2091" y="603"/>
                  <a:pt x="2095" y="606"/>
                </a:cubicBezTo>
                <a:cubicBezTo>
                  <a:pt x="2098" y="609"/>
                  <a:pt x="2100" y="613"/>
                  <a:pt x="2101" y="609"/>
                </a:cubicBezTo>
                <a:cubicBezTo>
                  <a:pt x="2102" y="606"/>
                  <a:pt x="2108" y="607"/>
                  <a:pt x="2108" y="607"/>
                </a:cubicBezTo>
                <a:cubicBezTo>
                  <a:pt x="2108" y="607"/>
                  <a:pt x="2111" y="605"/>
                  <a:pt x="2108" y="615"/>
                </a:cubicBezTo>
                <a:cubicBezTo>
                  <a:pt x="2105" y="624"/>
                  <a:pt x="2105" y="614"/>
                  <a:pt x="2105" y="624"/>
                </a:cubicBezTo>
                <a:cubicBezTo>
                  <a:pt x="2105" y="635"/>
                  <a:pt x="2105" y="635"/>
                  <a:pt x="2105" y="635"/>
                </a:cubicBezTo>
                <a:cubicBezTo>
                  <a:pt x="2104" y="639"/>
                  <a:pt x="2104" y="639"/>
                  <a:pt x="2104" y="639"/>
                </a:cubicBezTo>
                <a:cubicBezTo>
                  <a:pt x="2112" y="638"/>
                  <a:pt x="2112" y="638"/>
                  <a:pt x="2112" y="638"/>
                </a:cubicBezTo>
                <a:cubicBezTo>
                  <a:pt x="2116" y="635"/>
                  <a:pt x="2116" y="635"/>
                  <a:pt x="2116" y="635"/>
                </a:cubicBezTo>
                <a:cubicBezTo>
                  <a:pt x="2121" y="635"/>
                  <a:pt x="2121" y="635"/>
                  <a:pt x="2121" y="635"/>
                </a:cubicBezTo>
                <a:cubicBezTo>
                  <a:pt x="2121" y="635"/>
                  <a:pt x="2118" y="635"/>
                  <a:pt x="2122" y="632"/>
                </a:cubicBezTo>
                <a:cubicBezTo>
                  <a:pt x="2126" y="628"/>
                  <a:pt x="2126" y="633"/>
                  <a:pt x="2126" y="628"/>
                </a:cubicBezTo>
                <a:cubicBezTo>
                  <a:pt x="2126" y="623"/>
                  <a:pt x="2125" y="619"/>
                  <a:pt x="2124" y="615"/>
                </a:cubicBezTo>
                <a:cubicBezTo>
                  <a:pt x="2123" y="612"/>
                  <a:pt x="2125" y="609"/>
                  <a:pt x="2121" y="605"/>
                </a:cubicBezTo>
                <a:cubicBezTo>
                  <a:pt x="2117" y="601"/>
                  <a:pt x="2116" y="598"/>
                  <a:pt x="2116" y="598"/>
                </a:cubicBezTo>
                <a:cubicBezTo>
                  <a:pt x="2116" y="598"/>
                  <a:pt x="2111" y="597"/>
                  <a:pt x="2112" y="593"/>
                </a:cubicBezTo>
                <a:cubicBezTo>
                  <a:pt x="2114" y="590"/>
                  <a:pt x="2116" y="584"/>
                  <a:pt x="2116" y="584"/>
                </a:cubicBezTo>
                <a:cubicBezTo>
                  <a:pt x="2116" y="584"/>
                  <a:pt x="2116" y="584"/>
                  <a:pt x="2120" y="581"/>
                </a:cubicBezTo>
                <a:cubicBezTo>
                  <a:pt x="2124" y="578"/>
                  <a:pt x="2124" y="578"/>
                  <a:pt x="2124" y="578"/>
                </a:cubicBezTo>
                <a:cubicBezTo>
                  <a:pt x="2124" y="578"/>
                  <a:pt x="2126" y="580"/>
                  <a:pt x="2126" y="574"/>
                </a:cubicBezTo>
                <a:cubicBezTo>
                  <a:pt x="2126" y="568"/>
                  <a:pt x="2126" y="568"/>
                  <a:pt x="2126" y="568"/>
                </a:cubicBezTo>
                <a:cubicBezTo>
                  <a:pt x="2132" y="563"/>
                  <a:pt x="2132" y="563"/>
                  <a:pt x="2132" y="563"/>
                </a:cubicBezTo>
                <a:cubicBezTo>
                  <a:pt x="2137" y="560"/>
                  <a:pt x="2137" y="560"/>
                  <a:pt x="2137" y="560"/>
                </a:cubicBezTo>
                <a:cubicBezTo>
                  <a:pt x="2142" y="559"/>
                  <a:pt x="2142" y="559"/>
                  <a:pt x="2142" y="559"/>
                </a:cubicBezTo>
                <a:cubicBezTo>
                  <a:pt x="2142" y="559"/>
                  <a:pt x="2137" y="554"/>
                  <a:pt x="2145" y="554"/>
                </a:cubicBezTo>
                <a:cubicBezTo>
                  <a:pt x="2152" y="554"/>
                  <a:pt x="2156" y="556"/>
                  <a:pt x="2156" y="556"/>
                </a:cubicBezTo>
                <a:cubicBezTo>
                  <a:pt x="2163" y="552"/>
                  <a:pt x="2163" y="552"/>
                  <a:pt x="2163" y="552"/>
                </a:cubicBezTo>
                <a:cubicBezTo>
                  <a:pt x="2167" y="547"/>
                  <a:pt x="2167" y="547"/>
                  <a:pt x="2167" y="547"/>
                </a:cubicBezTo>
                <a:cubicBezTo>
                  <a:pt x="2171" y="544"/>
                  <a:pt x="2171" y="544"/>
                  <a:pt x="2171" y="544"/>
                </a:cubicBezTo>
                <a:cubicBezTo>
                  <a:pt x="2176" y="539"/>
                  <a:pt x="2179" y="535"/>
                  <a:pt x="2179" y="535"/>
                </a:cubicBezTo>
                <a:cubicBezTo>
                  <a:pt x="2187" y="527"/>
                  <a:pt x="2187" y="527"/>
                  <a:pt x="2187" y="527"/>
                </a:cubicBezTo>
                <a:cubicBezTo>
                  <a:pt x="2190" y="519"/>
                  <a:pt x="2190" y="519"/>
                  <a:pt x="2190" y="519"/>
                </a:cubicBezTo>
                <a:cubicBezTo>
                  <a:pt x="2193" y="512"/>
                  <a:pt x="2193" y="512"/>
                  <a:pt x="2193" y="512"/>
                </a:cubicBezTo>
                <a:cubicBezTo>
                  <a:pt x="2193" y="512"/>
                  <a:pt x="2195" y="509"/>
                  <a:pt x="2197" y="505"/>
                </a:cubicBezTo>
                <a:cubicBezTo>
                  <a:pt x="2198" y="500"/>
                  <a:pt x="2198" y="500"/>
                  <a:pt x="2198" y="500"/>
                </a:cubicBezTo>
                <a:cubicBezTo>
                  <a:pt x="2203" y="495"/>
                  <a:pt x="2203" y="495"/>
                  <a:pt x="2203" y="495"/>
                </a:cubicBezTo>
                <a:cubicBezTo>
                  <a:pt x="2203" y="495"/>
                  <a:pt x="2207" y="496"/>
                  <a:pt x="2204" y="489"/>
                </a:cubicBezTo>
                <a:cubicBezTo>
                  <a:pt x="2202" y="483"/>
                  <a:pt x="2203" y="478"/>
                  <a:pt x="2203" y="478"/>
                </a:cubicBezTo>
                <a:cubicBezTo>
                  <a:pt x="2207" y="472"/>
                  <a:pt x="2207" y="472"/>
                  <a:pt x="2207" y="472"/>
                </a:cubicBezTo>
                <a:cubicBezTo>
                  <a:pt x="2207" y="454"/>
                  <a:pt x="2207" y="454"/>
                  <a:pt x="2207" y="454"/>
                </a:cubicBezTo>
                <a:cubicBezTo>
                  <a:pt x="2207" y="454"/>
                  <a:pt x="2212" y="467"/>
                  <a:pt x="2215" y="475"/>
                </a:cubicBezTo>
                <a:cubicBezTo>
                  <a:pt x="2217" y="483"/>
                  <a:pt x="2220" y="487"/>
                  <a:pt x="2218" y="492"/>
                </a:cubicBezTo>
                <a:cubicBezTo>
                  <a:pt x="2217" y="497"/>
                  <a:pt x="2217" y="496"/>
                  <a:pt x="2215" y="501"/>
                </a:cubicBezTo>
                <a:cubicBezTo>
                  <a:pt x="2213" y="507"/>
                  <a:pt x="2214" y="506"/>
                  <a:pt x="2214" y="511"/>
                </a:cubicBezTo>
                <a:cubicBezTo>
                  <a:pt x="2214" y="515"/>
                  <a:pt x="2212" y="514"/>
                  <a:pt x="2214" y="519"/>
                </a:cubicBezTo>
                <a:cubicBezTo>
                  <a:pt x="2216" y="525"/>
                  <a:pt x="2210" y="528"/>
                  <a:pt x="2216" y="525"/>
                </a:cubicBezTo>
                <a:cubicBezTo>
                  <a:pt x="2221" y="521"/>
                  <a:pt x="2221" y="521"/>
                  <a:pt x="2221" y="521"/>
                </a:cubicBezTo>
                <a:cubicBezTo>
                  <a:pt x="2221" y="521"/>
                  <a:pt x="2225" y="526"/>
                  <a:pt x="2226" y="523"/>
                </a:cubicBezTo>
                <a:cubicBezTo>
                  <a:pt x="2227" y="519"/>
                  <a:pt x="2231" y="533"/>
                  <a:pt x="2227" y="519"/>
                </a:cubicBezTo>
                <a:cubicBezTo>
                  <a:pt x="2222" y="506"/>
                  <a:pt x="2224" y="511"/>
                  <a:pt x="2222" y="506"/>
                </a:cubicBezTo>
                <a:cubicBezTo>
                  <a:pt x="2221" y="500"/>
                  <a:pt x="2218" y="508"/>
                  <a:pt x="2221" y="500"/>
                </a:cubicBezTo>
                <a:cubicBezTo>
                  <a:pt x="2223" y="492"/>
                  <a:pt x="2223" y="492"/>
                  <a:pt x="2223" y="492"/>
                </a:cubicBezTo>
                <a:cubicBezTo>
                  <a:pt x="2229" y="493"/>
                  <a:pt x="2229" y="493"/>
                  <a:pt x="2229" y="493"/>
                </a:cubicBezTo>
                <a:cubicBezTo>
                  <a:pt x="2229" y="493"/>
                  <a:pt x="2236" y="500"/>
                  <a:pt x="2233" y="489"/>
                </a:cubicBezTo>
                <a:cubicBezTo>
                  <a:pt x="2229" y="479"/>
                  <a:pt x="2231" y="479"/>
                  <a:pt x="2228" y="475"/>
                </a:cubicBezTo>
                <a:cubicBezTo>
                  <a:pt x="2224" y="472"/>
                  <a:pt x="2229" y="472"/>
                  <a:pt x="2226" y="468"/>
                </a:cubicBezTo>
                <a:cubicBezTo>
                  <a:pt x="2222" y="465"/>
                  <a:pt x="2223" y="460"/>
                  <a:pt x="2223" y="460"/>
                </a:cubicBezTo>
                <a:cubicBezTo>
                  <a:pt x="2223" y="450"/>
                  <a:pt x="2223" y="450"/>
                  <a:pt x="2223" y="450"/>
                </a:cubicBezTo>
                <a:cubicBezTo>
                  <a:pt x="2223" y="443"/>
                  <a:pt x="2223" y="443"/>
                  <a:pt x="2223" y="443"/>
                </a:cubicBezTo>
                <a:cubicBezTo>
                  <a:pt x="2223" y="437"/>
                  <a:pt x="2226" y="429"/>
                  <a:pt x="2222" y="433"/>
                </a:cubicBezTo>
                <a:cubicBezTo>
                  <a:pt x="2218" y="437"/>
                  <a:pt x="2217" y="441"/>
                  <a:pt x="2217" y="441"/>
                </a:cubicBezTo>
                <a:cubicBezTo>
                  <a:pt x="2215" y="447"/>
                  <a:pt x="2215" y="447"/>
                  <a:pt x="2215" y="447"/>
                </a:cubicBezTo>
                <a:cubicBezTo>
                  <a:pt x="2215" y="447"/>
                  <a:pt x="2210" y="445"/>
                  <a:pt x="2207" y="443"/>
                </a:cubicBezTo>
                <a:cubicBezTo>
                  <a:pt x="2204" y="440"/>
                  <a:pt x="2209" y="444"/>
                  <a:pt x="2204" y="440"/>
                </a:cubicBezTo>
                <a:cubicBezTo>
                  <a:pt x="2200" y="436"/>
                  <a:pt x="2208" y="432"/>
                  <a:pt x="2200" y="432"/>
                </a:cubicBezTo>
                <a:cubicBezTo>
                  <a:pt x="2193" y="432"/>
                  <a:pt x="2189" y="434"/>
                  <a:pt x="2189" y="434"/>
                </a:cubicBezTo>
                <a:cubicBezTo>
                  <a:pt x="2189" y="434"/>
                  <a:pt x="2186" y="436"/>
                  <a:pt x="2187" y="440"/>
                </a:cubicBezTo>
                <a:cubicBezTo>
                  <a:pt x="2188" y="443"/>
                  <a:pt x="2187" y="447"/>
                  <a:pt x="2187" y="447"/>
                </a:cubicBezTo>
                <a:cubicBezTo>
                  <a:pt x="2184" y="449"/>
                  <a:pt x="2184" y="449"/>
                  <a:pt x="2184" y="449"/>
                </a:cubicBezTo>
                <a:cubicBezTo>
                  <a:pt x="2179" y="443"/>
                  <a:pt x="2179" y="443"/>
                  <a:pt x="2179" y="443"/>
                </a:cubicBezTo>
                <a:cubicBezTo>
                  <a:pt x="2180" y="436"/>
                  <a:pt x="2180" y="436"/>
                  <a:pt x="2180" y="436"/>
                </a:cubicBezTo>
                <a:cubicBezTo>
                  <a:pt x="2173" y="431"/>
                  <a:pt x="2173" y="431"/>
                  <a:pt x="2173" y="431"/>
                </a:cubicBezTo>
                <a:cubicBezTo>
                  <a:pt x="2167" y="421"/>
                  <a:pt x="2167" y="421"/>
                  <a:pt x="2167" y="421"/>
                </a:cubicBezTo>
                <a:cubicBezTo>
                  <a:pt x="2172" y="417"/>
                  <a:pt x="2172" y="417"/>
                  <a:pt x="2172" y="417"/>
                </a:cubicBezTo>
                <a:cubicBezTo>
                  <a:pt x="2172" y="417"/>
                  <a:pt x="2179" y="420"/>
                  <a:pt x="2183" y="417"/>
                </a:cubicBezTo>
                <a:cubicBezTo>
                  <a:pt x="2188" y="414"/>
                  <a:pt x="2190" y="409"/>
                  <a:pt x="2190" y="409"/>
                </a:cubicBezTo>
                <a:cubicBezTo>
                  <a:pt x="2190" y="409"/>
                  <a:pt x="2185" y="404"/>
                  <a:pt x="2190" y="400"/>
                </a:cubicBezTo>
                <a:cubicBezTo>
                  <a:pt x="2195" y="396"/>
                  <a:pt x="2202" y="392"/>
                  <a:pt x="2202" y="392"/>
                </a:cubicBezTo>
                <a:cubicBezTo>
                  <a:pt x="2202" y="392"/>
                  <a:pt x="2203" y="394"/>
                  <a:pt x="2205" y="387"/>
                </a:cubicBezTo>
                <a:cubicBezTo>
                  <a:pt x="2207" y="381"/>
                  <a:pt x="2209" y="377"/>
                  <a:pt x="2209" y="377"/>
                </a:cubicBezTo>
                <a:cubicBezTo>
                  <a:pt x="2218" y="373"/>
                  <a:pt x="2218" y="373"/>
                  <a:pt x="2218" y="373"/>
                </a:cubicBezTo>
                <a:cubicBezTo>
                  <a:pt x="2224" y="368"/>
                  <a:pt x="2224" y="368"/>
                  <a:pt x="2224" y="368"/>
                </a:cubicBezTo>
                <a:cubicBezTo>
                  <a:pt x="2238" y="372"/>
                  <a:pt x="2238" y="372"/>
                  <a:pt x="2238" y="372"/>
                </a:cubicBezTo>
                <a:cubicBezTo>
                  <a:pt x="2261" y="379"/>
                  <a:pt x="2261" y="379"/>
                  <a:pt x="2261" y="379"/>
                </a:cubicBezTo>
                <a:cubicBezTo>
                  <a:pt x="2261" y="379"/>
                  <a:pt x="2268" y="381"/>
                  <a:pt x="2266" y="375"/>
                </a:cubicBezTo>
                <a:cubicBezTo>
                  <a:pt x="2264" y="368"/>
                  <a:pt x="2260" y="359"/>
                  <a:pt x="2267" y="365"/>
                </a:cubicBezTo>
                <a:cubicBezTo>
                  <a:pt x="2273" y="371"/>
                  <a:pt x="2276" y="371"/>
                  <a:pt x="2276" y="371"/>
                </a:cubicBezTo>
                <a:cubicBezTo>
                  <a:pt x="2276" y="371"/>
                  <a:pt x="2279" y="372"/>
                  <a:pt x="2280" y="376"/>
                </a:cubicBezTo>
                <a:cubicBezTo>
                  <a:pt x="2282" y="380"/>
                  <a:pt x="2281" y="380"/>
                  <a:pt x="2286" y="380"/>
                </a:cubicBezTo>
                <a:cubicBezTo>
                  <a:pt x="2291" y="380"/>
                  <a:pt x="2295" y="378"/>
                  <a:pt x="2295" y="378"/>
                </a:cubicBezTo>
                <a:cubicBezTo>
                  <a:pt x="2301" y="376"/>
                  <a:pt x="2301" y="376"/>
                  <a:pt x="2301" y="376"/>
                </a:cubicBezTo>
                <a:cubicBezTo>
                  <a:pt x="2301" y="376"/>
                  <a:pt x="2305" y="381"/>
                  <a:pt x="2305" y="374"/>
                </a:cubicBezTo>
                <a:cubicBezTo>
                  <a:pt x="2305" y="366"/>
                  <a:pt x="2312" y="365"/>
                  <a:pt x="2314" y="359"/>
                </a:cubicBezTo>
                <a:cubicBezTo>
                  <a:pt x="2316" y="353"/>
                  <a:pt x="2324" y="347"/>
                  <a:pt x="2324" y="347"/>
                </a:cubicBezTo>
                <a:cubicBezTo>
                  <a:pt x="2324" y="347"/>
                  <a:pt x="2317" y="345"/>
                  <a:pt x="2327" y="345"/>
                </a:cubicBezTo>
                <a:cubicBezTo>
                  <a:pt x="2337" y="345"/>
                  <a:pt x="2340" y="342"/>
                  <a:pt x="2340" y="342"/>
                </a:cubicBezTo>
                <a:cubicBezTo>
                  <a:pt x="2345" y="343"/>
                  <a:pt x="2345" y="343"/>
                  <a:pt x="2345" y="343"/>
                </a:cubicBezTo>
                <a:cubicBezTo>
                  <a:pt x="2345" y="350"/>
                  <a:pt x="2345" y="350"/>
                  <a:pt x="2345" y="350"/>
                </a:cubicBezTo>
                <a:cubicBezTo>
                  <a:pt x="2345" y="350"/>
                  <a:pt x="2342" y="354"/>
                  <a:pt x="2346" y="354"/>
                </a:cubicBezTo>
                <a:cubicBezTo>
                  <a:pt x="2350" y="354"/>
                  <a:pt x="2352" y="354"/>
                  <a:pt x="2356" y="350"/>
                </a:cubicBezTo>
                <a:cubicBezTo>
                  <a:pt x="2360" y="346"/>
                  <a:pt x="2354" y="350"/>
                  <a:pt x="2360" y="346"/>
                </a:cubicBezTo>
                <a:cubicBezTo>
                  <a:pt x="2366" y="341"/>
                  <a:pt x="2370" y="341"/>
                  <a:pt x="2370" y="341"/>
                </a:cubicBezTo>
                <a:cubicBezTo>
                  <a:pt x="2371" y="337"/>
                  <a:pt x="2371" y="337"/>
                  <a:pt x="2371" y="337"/>
                </a:cubicBezTo>
                <a:cubicBezTo>
                  <a:pt x="2372" y="333"/>
                  <a:pt x="2372" y="333"/>
                  <a:pt x="2372" y="333"/>
                </a:cubicBezTo>
                <a:cubicBezTo>
                  <a:pt x="2376" y="336"/>
                  <a:pt x="2376" y="336"/>
                  <a:pt x="2376" y="336"/>
                </a:cubicBezTo>
                <a:cubicBezTo>
                  <a:pt x="2376" y="336"/>
                  <a:pt x="2376" y="343"/>
                  <a:pt x="2371" y="347"/>
                </a:cubicBezTo>
                <a:cubicBezTo>
                  <a:pt x="2367" y="351"/>
                  <a:pt x="2374" y="357"/>
                  <a:pt x="2368" y="357"/>
                </a:cubicBezTo>
                <a:cubicBezTo>
                  <a:pt x="2362" y="357"/>
                  <a:pt x="2360" y="354"/>
                  <a:pt x="2359" y="359"/>
                </a:cubicBezTo>
                <a:cubicBezTo>
                  <a:pt x="2357" y="364"/>
                  <a:pt x="2362" y="360"/>
                  <a:pt x="2357" y="364"/>
                </a:cubicBezTo>
                <a:cubicBezTo>
                  <a:pt x="2352" y="367"/>
                  <a:pt x="2350" y="366"/>
                  <a:pt x="2347" y="368"/>
                </a:cubicBezTo>
                <a:cubicBezTo>
                  <a:pt x="2343" y="371"/>
                  <a:pt x="2338" y="367"/>
                  <a:pt x="2338" y="375"/>
                </a:cubicBezTo>
                <a:cubicBezTo>
                  <a:pt x="2338" y="382"/>
                  <a:pt x="2336" y="389"/>
                  <a:pt x="2336" y="389"/>
                </a:cubicBezTo>
                <a:cubicBezTo>
                  <a:pt x="2336" y="389"/>
                  <a:pt x="2337" y="388"/>
                  <a:pt x="2332" y="392"/>
                </a:cubicBezTo>
                <a:cubicBezTo>
                  <a:pt x="2327" y="395"/>
                  <a:pt x="2319" y="394"/>
                  <a:pt x="2319" y="394"/>
                </a:cubicBezTo>
                <a:cubicBezTo>
                  <a:pt x="2319" y="394"/>
                  <a:pt x="2319" y="395"/>
                  <a:pt x="2317" y="402"/>
                </a:cubicBezTo>
                <a:cubicBezTo>
                  <a:pt x="2314" y="410"/>
                  <a:pt x="2312" y="417"/>
                  <a:pt x="2312" y="417"/>
                </a:cubicBezTo>
                <a:cubicBezTo>
                  <a:pt x="2312" y="417"/>
                  <a:pt x="2311" y="421"/>
                  <a:pt x="2313" y="425"/>
                </a:cubicBezTo>
                <a:cubicBezTo>
                  <a:pt x="2314" y="428"/>
                  <a:pt x="2316" y="432"/>
                  <a:pt x="2316" y="435"/>
                </a:cubicBezTo>
                <a:cubicBezTo>
                  <a:pt x="2316" y="438"/>
                  <a:pt x="2311" y="438"/>
                  <a:pt x="2315" y="442"/>
                </a:cubicBezTo>
                <a:cubicBezTo>
                  <a:pt x="2318" y="446"/>
                  <a:pt x="2317" y="445"/>
                  <a:pt x="2317" y="450"/>
                </a:cubicBezTo>
                <a:cubicBezTo>
                  <a:pt x="2317" y="454"/>
                  <a:pt x="2318" y="451"/>
                  <a:pt x="2318" y="458"/>
                </a:cubicBezTo>
                <a:cubicBezTo>
                  <a:pt x="2318" y="465"/>
                  <a:pt x="2318" y="465"/>
                  <a:pt x="2318" y="465"/>
                </a:cubicBezTo>
                <a:cubicBezTo>
                  <a:pt x="2318" y="471"/>
                  <a:pt x="2314" y="471"/>
                  <a:pt x="2318" y="471"/>
                </a:cubicBezTo>
                <a:cubicBezTo>
                  <a:pt x="2323" y="471"/>
                  <a:pt x="2325" y="474"/>
                  <a:pt x="2326" y="471"/>
                </a:cubicBezTo>
                <a:cubicBezTo>
                  <a:pt x="2327" y="467"/>
                  <a:pt x="2332" y="453"/>
                  <a:pt x="2332" y="453"/>
                </a:cubicBezTo>
                <a:cubicBezTo>
                  <a:pt x="2342" y="453"/>
                  <a:pt x="2340" y="459"/>
                  <a:pt x="2342" y="453"/>
                </a:cubicBezTo>
                <a:cubicBezTo>
                  <a:pt x="2344" y="447"/>
                  <a:pt x="2344" y="452"/>
                  <a:pt x="2344" y="447"/>
                </a:cubicBezTo>
                <a:cubicBezTo>
                  <a:pt x="2344" y="442"/>
                  <a:pt x="2342" y="447"/>
                  <a:pt x="2344" y="442"/>
                </a:cubicBezTo>
                <a:cubicBezTo>
                  <a:pt x="2345" y="436"/>
                  <a:pt x="2341" y="440"/>
                  <a:pt x="2345" y="436"/>
                </a:cubicBezTo>
                <a:cubicBezTo>
                  <a:pt x="2349" y="432"/>
                  <a:pt x="2344" y="432"/>
                  <a:pt x="2349" y="432"/>
                </a:cubicBezTo>
                <a:cubicBezTo>
                  <a:pt x="2354" y="432"/>
                  <a:pt x="2349" y="438"/>
                  <a:pt x="2354" y="432"/>
                </a:cubicBezTo>
                <a:cubicBezTo>
                  <a:pt x="2360" y="427"/>
                  <a:pt x="2360" y="427"/>
                  <a:pt x="2360" y="427"/>
                </a:cubicBezTo>
                <a:cubicBezTo>
                  <a:pt x="2359" y="420"/>
                  <a:pt x="2359" y="420"/>
                  <a:pt x="2359" y="420"/>
                </a:cubicBezTo>
                <a:cubicBezTo>
                  <a:pt x="2360" y="415"/>
                  <a:pt x="2360" y="415"/>
                  <a:pt x="2360" y="415"/>
                </a:cubicBezTo>
                <a:cubicBezTo>
                  <a:pt x="2364" y="412"/>
                  <a:pt x="2360" y="415"/>
                  <a:pt x="2364" y="412"/>
                </a:cubicBezTo>
                <a:cubicBezTo>
                  <a:pt x="2368" y="410"/>
                  <a:pt x="2370" y="404"/>
                  <a:pt x="2370" y="404"/>
                </a:cubicBezTo>
                <a:cubicBezTo>
                  <a:pt x="2365" y="399"/>
                  <a:pt x="2365" y="399"/>
                  <a:pt x="2365" y="399"/>
                </a:cubicBezTo>
                <a:cubicBezTo>
                  <a:pt x="2364" y="395"/>
                  <a:pt x="2364" y="395"/>
                  <a:pt x="2364" y="395"/>
                </a:cubicBezTo>
                <a:cubicBezTo>
                  <a:pt x="2364" y="395"/>
                  <a:pt x="2360" y="393"/>
                  <a:pt x="2361" y="390"/>
                </a:cubicBezTo>
                <a:cubicBezTo>
                  <a:pt x="2362" y="386"/>
                  <a:pt x="2364" y="383"/>
                  <a:pt x="2364" y="383"/>
                </a:cubicBezTo>
                <a:cubicBezTo>
                  <a:pt x="2364" y="383"/>
                  <a:pt x="2362" y="380"/>
                  <a:pt x="2367" y="375"/>
                </a:cubicBezTo>
                <a:cubicBezTo>
                  <a:pt x="2372" y="371"/>
                  <a:pt x="2376" y="366"/>
                  <a:pt x="2376" y="366"/>
                </a:cubicBezTo>
                <a:cubicBezTo>
                  <a:pt x="2376" y="366"/>
                  <a:pt x="2378" y="364"/>
                  <a:pt x="2383" y="364"/>
                </a:cubicBezTo>
                <a:cubicBezTo>
                  <a:pt x="2393" y="364"/>
                  <a:pt x="2393" y="364"/>
                  <a:pt x="2393" y="364"/>
                </a:cubicBezTo>
                <a:cubicBezTo>
                  <a:pt x="2393" y="364"/>
                  <a:pt x="2398" y="364"/>
                  <a:pt x="2399" y="361"/>
                </a:cubicBezTo>
                <a:cubicBezTo>
                  <a:pt x="2401" y="357"/>
                  <a:pt x="2401" y="357"/>
                  <a:pt x="2401" y="357"/>
                </a:cubicBezTo>
                <a:cubicBezTo>
                  <a:pt x="2415" y="357"/>
                  <a:pt x="2415" y="357"/>
                  <a:pt x="2415" y="357"/>
                </a:cubicBezTo>
                <a:cubicBezTo>
                  <a:pt x="2417" y="363"/>
                  <a:pt x="2417" y="363"/>
                  <a:pt x="2417" y="363"/>
                </a:cubicBezTo>
                <a:cubicBezTo>
                  <a:pt x="2424" y="357"/>
                  <a:pt x="2424" y="357"/>
                  <a:pt x="2424" y="357"/>
                </a:cubicBezTo>
                <a:cubicBezTo>
                  <a:pt x="2424" y="357"/>
                  <a:pt x="2427" y="356"/>
                  <a:pt x="2430" y="353"/>
                </a:cubicBezTo>
                <a:cubicBezTo>
                  <a:pt x="2433" y="351"/>
                  <a:pt x="2431" y="355"/>
                  <a:pt x="2433" y="351"/>
                </a:cubicBezTo>
                <a:cubicBezTo>
                  <a:pt x="2434" y="346"/>
                  <a:pt x="2429" y="349"/>
                  <a:pt x="2434" y="346"/>
                </a:cubicBezTo>
                <a:cubicBezTo>
                  <a:pt x="2439" y="342"/>
                  <a:pt x="2448" y="342"/>
                  <a:pt x="2448" y="342"/>
                </a:cubicBezTo>
                <a:cubicBezTo>
                  <a:pt x="2448" y="342"/>
                  <a:pt x="2449" y="342"/>
                  <a:pt x="2452" y="339"/>
                </a:cubicBezTo>
                <a:cubicBezTo>
                  <a:pt x="2454" y="337"/>
                  <a:pt x="2454" y="337"/>
                  <a:pt x="2454" y="337"/>
                </a:cubicBezTo>
                <a:cubicBezTo>
                  <a:pt x="2462" y="331"/>
                  <a:pt x="2462" y="331"/>
                  <a:pt x="2462" y="331"/>
                </a:cubicBezTo>
                <a:cubicBezTo>
                  <a:pt x="2462" y="331"/>
                  <a:pt x="2467" y="333"/>
                  <a:pt x="2470" y="333"/>
                </a:cubicBezTo>
                <a:cubicBezTo>
                  <a:pt x="2473" y="333"/>
                  <a:pt x="2478" y="331"/>
                  <a:pt x="2478" y="331"/>
                </a:cubicBezTo>
                <a:cubicBezTo>
                  <a:pt x="2479" y="325"/>
                  <a:pt x="2479" y="325"/>
                  <a:pt x="2479" y="325"/>
                </a:cubicBezTo>
                <a:cubicBezTo>
                  <a:pt x="2477" y="320"/>
                  <a:pt x="2477" y="320"/>
                  <a:pt x="2477" y="320"/>
                </a:cubicBezTo>
                <a:cubicBezTo>
                  <a:pt x="2477" y="320"/>
                  <a:pt x="2479" y="314"/>
                  <a:pt x="2474" y="314"/>
                </a:cubicBezTo>
                <a:cubicBezTo>
                  <a:pt x="2470" y="314"/>
                  <a:pt x="2462" y="306"/>
                  <a:pt x="2462" y="306"/>
                </a:cubicBezTo>
                <a:cubicBezTo>
                  <a:pt x="2459" y="302"/>
                  <a:pt x="2459" y="302"/>
                  <a:pt x="2459" y="302"/>
                </a:cubicBezTo>
                <a:cubicBezTo>
                  <a:pt x="2468" y="289"/>
                  <a:pt x="2468" y="289"/>
                  <a:pt x="2468" y="289"/>
                </a:cubicBezTo>
                <a:cubicBezTo>
                  <a:pt x="2468" y="289"/>
                  <a:pt x="2467" y="290"/>
                  <a:pt x="2471" y="294"/>
                </a:cubicBezTo>
                <a:cubicBezTo>
                  <a:pt x="2475" y="299"/>
                  <a:pt x="2464" y="307"/>
                  <a:pt x="2475" y="299"/>
                </a:cubicBezTo>
                <a:cubicBezTo>
                  <a:pt x="2486" y="291"/>
                  <a:pt x="2486" y="291"/>
                  <a:pt x="2486" y="291"/>
                </a:cubicBezTo>
                <a:cubicBezTo>
                  <a:pt x="2488" y="282"/>
                  <a:pt x="2488" y="282"/>
                  <a:pt x="2488" y="282"/>
                </a:cubicBezTo>
                <a:cubicBezTo>
                  <a:pt x="2492" y="279"/>
                  <a:pt x="2492" y="279"/>
                  <a:pt x="2492" y="279"/>
                </a:cubicBezTo>
                <a:cubicBezTo>
                  <a:pt x="2492" y="279"/>
                  <a:pt x="2495" y="279"/>
                  <a:pt x="2496" y="282"/>
                </a:cubicBezTo>
                <a:cubicBezTo>
                  <a:pt x="2497" y="286"/>
                  <a:pt x="2492" y="286"/>
                  <a:pt x="2502" y="286"/>
                </a:cubicBezTo>
                <a:cubicBezTo>
                  <a:pt x="2511" y="286"/>
                  <a:pt x="2514" y="284"/>
                  <a:pt x="2514" y="284"/>
                </a:cubicBezTo>
                <a:cubicBezTo>
                  <a:pt x="2515" y="289"/>
                  <a:pt x="2515" y="289"/>
                  <a:pt x="2515" y="289"/>
                </a:cubicBezTo>
                <a:cubicBezTo>
                  <a:pt x="2515" y="289"/>
                  <a:pt x="2516" y="291"/>
                  <a:pt x="2519" y="294"/>
                </a:cubicBezTo>
                <a:cubicBezTo>
                  <a:pt x="2522" y="297"/>
                  <a:pt x="2522" y="297"/>
                  <a:pt x="2522" y="297"/>
                </a:cubicBezTo>
                <a:cubicBezTo>
                  <a:pt x="2527" y="300"/>
                  <a:pt x="2527" y="300"/>
                  <a:pt x="2527" y="300"/>
                </a:cubicBezTo>
                <a:cubicBezTo>
                  <a:pt x="2527" y="300"/>
                  <a:pt x="2533" y="305"/>
                  <a:pt x="2533" y="300"/>
                </a:cubicBezTo>
                <a:cubicBezTo>
                  <a:pt x="2533" y="294"/>
                  <a:pt x="2538" y="290"/>
                  <a:pt x="2538" y="290"/>
                </a:cubicBezTo>
                <a:cubicBezTo>
                  <a:pt x="2543" y="285"/>
                  <a:pt x="2543" y="285"/>
                  <a:pt x="2543" y="285"/>
                </a:cubicBezTo>
                <a:cubicBezTo>
                  <a:pt x="2549" y="283"/>
                  <a:pt x="2549" y="283"/>
                  <a:pt x="2549" y="283"/>
                </a:cubicBezTo>
                <a:cubicBezTo>
                  <a:pt x="2549" y="283"/>
                  <a:pt x="2554" y="279"/>
                  <a:pt x="2548" y="279"/>
                </a:cubicBezTo>
                <a:cubicBezTo>
                  <a:pt x="2542" y="279"/>
                  <a:pt x="2545" y="280"/>
                  <a:pt x="2541" y="276"/>
                </a:cubicBezTo>
                <a:cubicBezTo>
                  <a:pt x="2538" y="273"/>
                  <a:pt x="2534" y="267"/>
                  <a:pt x="2534" y="267"/>
                </a:cubicBezTo>
                <a:cubicBezTo>
                  <a:pt x="2534" y="267"/>
                  <a:pt x="2543" y="270"/>
                  <a:pt x="2530" y="270"/>
                </a:cubicBezTo>
                <a:cubicBezTo>
                  <a:pt x="2517" y="270"/>
                  <a:pt x="2516" y="277"/>
                  <a:pt x="2513" y="266"/>
                </a:cubicBezTo>
                <a:cubicBezTo>
                  <a:pt x="2509" y="256"/>
                  <a:pt x="2517" y="256"/>
                  <a:pt x="2509" y="256"/>
                </a:cubicBezTo>
                <a:cubicBezTo>
                  <a:pt x="2502" y="256"/>
                  <a:pt x="2504" y="257"/>
                  <a:pt x="2500" y="253"/>
                </a:cubicBezTo>
                <a:cubicBezTo>
                  <a:pt x="2496" y="248"/>
                  <a:pt x="2489" y="248"/>
                  <a:pt x="2489" y="248"/>
                </a:cubicBezTo>
                <a:cubicBezTo>
                  <a:pt x="2482" y="242"/>
                  <a:pt x="2482" y="242"/>
                  <a:pt x="2482" y="242"/>
                </a:cubicBezTo>
                <a:cubicBezTo>
                  <a:pt x="2468" y="240"/>
                  <a:pt x="2468" y="240"/>
                  <a:pt x="2468" y="240"/>
                </a:cubicBezTo>
                <a:cubicBezTo>
                  <a:pt x="2461" y="237"/>
                  <a:pt x="2461" y="237"/>
                  <a:pt x="2461" y="237"/>
                </a:cubicBezTo>
                <a:cubicBezTo>
                  <a:pt x="2449" y="232"/>
                  <a:pt x="2449" y="232"/>
                  <a:pt x="2449" y="232"/>
                </a:cubicBezTo>
                <a:cubicBezTo>
                  <a:pt x="2435" y="225"/>
                  <a:pt x="2435" y="225"/>
                  <a:pt x="2435" y="225"/>
                </a:cubicBezTo>
                <a:cubicBezTo>
                  <a:pt x="2421" y="224"/>
                  <a:pt x="2421" y="224"/>
                  <a:pt x="2421" y="224"/>
                </a:cubicBezTo>
                <a:cubicBezTo>
                  <a:pt x="2421" y="224"/>
                  <a:pt x="2412" y="215"/>
                  <a:pt x="2416" y="230"/>
                </a:cubicBezTo>
                <a:cubicBezTo>
                  <a:pt x="2421" y="245"/>
                  <a:pt x="2426" y="248"/>
                  <a:pt x="2426" y="248"/>
                </a:cubicBezTo>
                <a:cubicBezTo>
                  <a:pt x="2427" y="251"/>
                  <a:pt x="2427" y="251"/>
                  <a:pt x="2427" y="251"/>
                </a:cubicBezTo>
                <a:cubicBezTo>
                  <a:pt x="2429" y="256"/>
                  <a:pt x="2429" y="256"/>
                  <a:pt x="2429" y="256"/>
                </a:cubicBezTo>
                <a:cubicBezTo>
                  <a:pt x="2429" y="256"/>
                  <a:pt x="2429" y="260"/>
                  <a:pt x="2425" y="256"/>
                </a:cubicBezTo>
                <a:cubicBezTo>
                  <a:pt x="2421" y="252"/>
                  <a:pt x="2417" y="252"/>
                  <a:pt x="2417" y="252"/>
                </a:cubicBezTo>
                <a:cubicBezTo>
                  <a:pt x="2417" y="252"/>
                  <a:pt x="2407" y="248"/>
                  <a:pt x="2405" y="245"/>
                </a:cubicBezTo>
                <a:cubicBezTo>
                  <a:pt x="2402" y="242"/>
                  <a:pt x="2399" y="237"/>
                  <a:pt x="2399" y="237"/>
                </a:cubicBezTo>
                <a:cubicBezTo>
                  <a:pt x="2399" y="237"/>
                  <a:pt x="2394" y="236"/>
                  <a:pt x="2388" y="236"/>
                </a:cubicBezTo>
                <a:cubicBezTo>
                  <a:pt x="2382" y="236"/>
                  <a:pt x="2378" y="237"/>
                  <a:pt x="2378" y="237"/>
                </a:cubicBezTo>
                <a:cubicBezTo>
                  <a:pt x="2378" y="237"/>
                  <a:pt x="2373" y="239"/>
                  <a:pt x="2370" y="239"/>
                </a:cubicBezTo>
                <a:cubicBezTo>
                  <a:pt x="2366" y="239"/>
                  <a:pt x="2363" y="241"/>
                  <a:pt x="2363" y="241"/>
                </a:cubicBezTo>
                <a:cubicBezTo>
                  <a:pt x="2357" y="243"/>
                  <a:pt x="2357" y="243"/>
                  <a:pt x="2357" y="243"/>
                </a:cubicBezTo>
                <a:cubicBezTo>
                  <a:pt x="2357" y="243"/>
                  <a:pt x="2356" y="248"/>
                  <a:pt x="2353" y="248"/>
                </a:cubicBezTo>
                <a:cubicBezTo>
                  <a:pt x="2349" y="248"/>
                  <a:pt x="2346" y="242"/>
                  <a:pt x="2346" y="242"/>
                </a:cubicBezTo>
                <a:cubicBezTo>
                  <a:pt x="2344" y="234"/>
                  <a:pt x="2344" y="234"/>
                  <a:pt x="2344" y="234"/>
                </a:cubicBezTo>
                <a:cubicBezTo>
                  <a:pt x="2342" y="226"/>
                  <a:pt x="2342" y="226"/>
                  <a:pt x="2342" y="226"/>
                </a:cubicBezTo>
                <a:cubicBezTo>
                  <a:pt x="2342" y="226"/>
                  <a:pt x="2346" y="217"/>
                  <a:pt x="2341" y="217"/>
                </a:cubicBezTo>
                <a:cubicBezTo>
                  <a:pt x="2336" y="217"/>
                  <a:pt x="2341" y="216"/>
                  <a:pt x="2330" y="216"/>
                </a:cubicBezTo>
                <a:cubicBezTo>
                  <a:pt x="2317" y="216"/>
                  <a:pt x="2317" y="216"/>
                  <a:pt x="2317" y="216"/>
                </a:cubicBezTo>
                <a:cubicBezTo>
                  <a:pt x="2310" y="216"/>
                  <a:pt x="2308" y="215"/>
                  <a:pt x="2300" y="215"/>
                </a:cubicBezTo>
                <a:cubicBezTo>
                  <a:pt x="2291" y="215"/>
                  <a:pt x="2296" y="220"/>
                  <a:pt x="2291" y="215"/>
                </a:cubicBezTo>
                <a:cubicBezTo>
                  <a:pt x="2286" y="210"/>
                  <a:pt x="2293" y="210"/>
                  <a:pt x="2286" y="210"/>
                </a:cubicBezTo>
                <a:cubicBezTo>
                  <a:pt x="2279" y="210"/>
                  <a:pt x="2279" y="210"/>
                  <a:pt x="2279" y="210"/>
                </a:cubicBezTo>
                <a:cubicBezTo>
                  <a:pt x="2271" y="210"/>
                  <a:pt x="2271" y="210"/>
                  <a:pt x="2271" y="210"/>
                </a:cubicBezTo>
                <a:cubicBezTo>
                  <a:pt x="2270" y="204"/>
                  <a:pt x="2270" y="204"/>
                  <a:pt x="2270" y="204"/>
                </a:cubicBezTo>
                <a:cubicBezTo>
                  <a:pt x="2270" y="204"/>
                  <a:pt x="2272" y="196"/>
                  <a:pt x="2267" y="196"/>
                </a:cubicBezTo>
                <a:cubicBezTo>
                  <a:pt x="2261" y="196"/>
                  <a:pt x="2259" y="193"/>
                  <a:pt x="2256" y="196"/>
                </a:cubicBezTo>
                <a:cubicBezTo>
                  <a:pt x="2253" y="199"/>
                  <a:pt x="2261" y="196"/>
                  <a:pt x="2252" y="202"/>
                </a:cubicBezTo>
                <a:cubicBezTo>
                  <a:pt x="2248" y="206"/>
                  <a:pt x="2244" y="207"/>
                  <a:pt x="2241" y="207"/>
                </a:cubicBezTo>
                <a:cubicBezTo>
                  <a:pt x="2238" y="208"/>
                  <a:pt x="2237" y="208"/>
                  <a:pt x="2237" y="208"/>
                </a:cubicBezTo>
                <a:cubicBezTo>
                  <a:pt x="2237" y="208"/>
                  <a:pt x="2246" y="197"/>
                  <a:pt x="2241" y="197"/>
                </a:cubicBezTo>
                <a:cubicBezTo>
                  <a:pt x="2233" y="197"/>
                  <a:pt x="2233" y="197"/>
                  <a:pt x="2233" y="197"/>
                </a:cubicBezTo>
                <a:cubicBezTo>
                  <a:pt x="2233" y="197"/>
                  <a:pt x="2233" y="189"/>
                  <a:pt x="2227" y="189"/>
                </a:cubicBezTo>
                <a:cubicBezTo>
                  <a:pt x="2221" y="189"/>
                  <a:pt x="2223" y="176"/>
                  <a:pt x="2207" y="187"/>
                </a:cubicBezTo>
                <a:cubicBezTo>
                  <a:pt x="2191" y="198"/>
                  <a:pt x="2191" y="194"/>
                  <a:pt x="2191" y="198"/>
                </a:cubicBezTo>
                <a:cubicBezTo>
                  <a:pt x="2191" y="202"/>
                  <a:pt x="2196" y="201"/>
                  <a:pt x="2194" y="206"/>
                </a:cubicBezTo>
                <a:cubicBezTo>
                  <a:pt x="2193" y="211"/>
                  <a:pt x="2187" y="211"/>
                  <a:pt x="2187" y="211"/>
                </a:cubicBezTo>
                <a:cubicBezTo>
                  <a:pt x="2179" y="211"/>
                  <a:pt x="2179" y="211"/>
                  <a:pt x="2179" y="211"/>
                </a:cubicBezTo>
                <a:cubicBezTo>
                  <a:pt x="2179" y="211"/>
                  <a:pt x="2175" y="203"/>
                  <a:pt x="2170" y="203"/>
                </a:cubicBezTo>
                <a:cubicBezTo>
                  <a:pt x="2164" y="203"/>
                  <a:pt x="2155" y="208"/>
                  <a:pt x="2155" y="208"/>
                </a:cubicBezTo>
                <a:cubicBezTo>
                  <a:pt x="2149" y="208"/>
                  <a:pt x="2149" y="208"/>
                  <a:pt x="2149" y="208"/>
                </a:cubicBezTo>
                <a:cubicBezTo>
                  <a:pt x="2149" y="208"/>
                  <a:pt x="2152" y="207"/>
                  <a:pt x="2145" y="214"/>
                </a:cubicBezTo>
                <a:cubicBezTo>
                  <a:pt x="2138" y="222"/>
                  <a:pt x="2138" y="226"/>
                  <a:pt x="2138" y="226"/>
                </a:cubicBezTo>
                <a:cubicBezTo>
                  <a:pt x="2138" y="226"/>
                  <a:pt x="2145" y="222"/>
                  <a:pt x="2138" y="222"/>
                </a:cubicBezTo>
                <a:cubicBezTo>
                  <a:pt x="2130" y="222"/>
                  <a:pt x="2129" y="217"/>
                  <a:pt x="2129" y="217"/>
                </a:cubicBezTo>
                <a:cubicBezTo>
                  <a:pt x="2120" y="207"/>
                  <a:pt x="2120" y="207"/>
                  <a:pt x="2120" y="207"/>
                </a:cubicBezTo>
                <a:cubicBezTo>
                  <a:pt x="2120" y="207"/>
                  <a:pt x="2111" y="202"/>
                  <a:pt x="2119" y="202"/>
                </a:cubicBezTo>
                <a:cubicBezTo>
                  <a:pt x="2126" y="202"/>
                  <a:pt x="2126" y="202"/>
                  <a:pt x="2126" y="202"/>
                </a:cubicBezTo>
                <a:cubicBezTo>
                  <a:pt x="2129" y="192"/>
                  <a:pt x="2129" y="192"/>
                  <a:pt x="2129" y="192"/>
                </a:cubicBezTo>
                <a:cubicBezTo>
                  <a:pt x="2127" y="187"/>
                  <a:pt x="2127" y="187"/>
                  <a:pt x="2127" y="187"/>
                </a:cubicBezTo>
                <a:cubicBezTo>
                  <a:pt x="2127" y="187"/>
                  <a:pt x="2135" y="183"/>
                  <a:pt x="2126" y="183"/>
                </a:cubicBezTo>
                <a:cubicBezTo>
                  <a:pt x="2117" y="183"/>
                  <a:pt x="2108" y="180"/>
                  <a:pt x="2108" y="180"/>
                </a:cubicBezTo>
                <a:cubicBezTo>
                  <a:pt x="2108" y="180"/>
                  <a:pt x="2102" y="174"/>
                  <a:pt x="2097" y="174"/>
                </a:cubicBezTo>
                <a:cubicBezTo>
                  <a:pt x="2087" y="174"/>
                  <a:pt x="2087" y="174"/>
                  <a:pt x="2087" y="174"/>
                </a:cubicBezTo>
                <a:cubicBezTo>
                  <a:pt x="2082" y="174"/>
                  <a:pt x="2085" y="171"/>
                  <a:pt x="2082" y="174"/>
                </a:cubicBezTo>
                <a:cubicBezTo>
                  <a:pt x="2078" y="178"/>
                  <a:pt x="2081" y="170"/>
                  <a:pt x="2078" y="178"/>
                </a:cubicBezTo>
                <a:cubicBezTo>
                  <a:pt x="2076" y="186"/>
                  <a:pt x="2076" y="186"/>
                  <a:pt x="2076" y="186"/>
                </a:cubicBezTo>
                <a:cubicBezTo>
                  <a:pt x="2065" y="186"/>
                  <a:pt x="2065" y="186"/>
                  <a:pt x="2065" y="186"/>
                </a:cubicBezTo>
                <a:cubicBezTo>
                  <a:pt x="2060" y="186"/>
                  <a:pt x="2060" y="186"/>
                  <a:pt x="2060" y="186"/>
                </a:cubicBezTo>
                <a:cubicBezTo>
                  <a:pt x="2055" y="186"/>
                  <a:pt x="2055" y="186"/>
                  <a:pt x="2055" y="186"/>
                </a:cubicBezTo>
                <a:cubicBezTo>
                  <a:pt x="2052" y="186"/>
                  <a:pt x="2049" y="183"/>
                  <a:pt x="2049" y="183"/>
                </a:cubicBezTo>
                <a:cubicBezTo>
                  <a:pt x="2049" y="183"/>
                  <a:pt x="2049" y="187"/>
                  <a:pt x="2045" y="183"/>
                </a:cubicBezTo>
                <a:cubicBezTo>
                  <a:pt x="2041" y="179"/>
                  <a:pt x="2032" y="178"/>
                  <a:pt x="2032" y="178"/>
                </a:cubicBezTo>
                <a:cubicBezTo>
                  <a:pt x="2032" y="178"/>
                  <a:pt x="2038" y="174"/>
                  <a:pt x="2030" y="174"/>
                </a:cubicBezTo>
                <a:cubicBezTo>
                  <a:pt x="2023" y="174"/>
                  <a:pt x="2019" y="174"/>
                  <a:pt x="2019" y="174"/>
                </a:cubicBezTo>
                <a:cubicBezTo>
                  <a:pt x="2019" y="174"/>
                  <a:pt x="2018" y="174"/>
                  <a:pt x="2014" y="177"/>
                </a:cubicBezTo>
                <a:cubicBezTo>
                  <a:pt x="2009" y="180"/>
                  <a:pt x="2015" y="186"/>
                  <a:pt x="2009" y="180"/>
                </a:cubicBezTo>
                <a:cubicBezTo>
                  <a:pt x="2003" y="174"/>
                  <a:pt x="2014" y="174"/>
                  <a:pt x="2003" y="174"/>
                </a:cubicBezTo>
                <a:cubicBezTo>
                  <a:pt x="1993" y="174"/>
                  <a:pt x="1996" y="175"/>
                  <a:pt x="1992" y="171"/>
                </a:cubicBezTo>
                <a:cubicBezTo>
                  <a:pt x="1991" y="170"/>
                  <a:pt x="1991" y="170"/>
                  <a:pt x="1990" y="169"/>
                </a:cubicBezTo>
                <a:cubicBezTo>
                  <a:pt x="1988" y="167"/>
                  <a:pt x="1988" y="167"/>
                  <a:pt x="1988" y="167"/>
                </a:cubicBezTo>
                <a:cubicBezTo>
                  <a:pt x="1988" y="167"/>
                  <a:pt x="1991" y="165"/>
                  <a:pt x="1996" y="162"/>
                </a:cubicBezTo>
                <a:cubicBezTo>
                  <a:pt x="2000" y="158"/>
                  <a:pt x="2000" y="158"/>
                  <a:pt x="2000" y="158"/>
                </a:cubicBezTo>
                <a:cubicBezTo>
                  <a:pt x="2005" y="152"/>
                  <a:pt x="2005" y="152"/>
                  <a:pt x="2005" y="152"/>
                </a:cubicBezTo>
                <a:cubicBezTo>
                  <a:pt x="2005" y="145"/>
                  <a:pt x="2005" y="145"/>
                  <a:pt x="2005" y="145"/>
                </a:cubicBezTo>
                <a:cubicBezTo>
                  <a:pt x="2005" y="141"/>
                  <a:pt x="2002" y="133"/>
                  <a:pt x="2002" y="133"/>
                </a:cubicBezTo>
                <a:cubicBezTo>
                  <a:pt x="1996" y="123"/>
                  <a:pt x="1996" y="123"/>
                  <a:pt x="1996" y="123"/>
                </a:cubicBezTo>
                <a:cubicBezTo>
                  <a:pt x="1984" y="124"/>
                  <a:pt x="1984" y="124"/>
                  <a:pt x="1984" y="124"/>
                </a:cubicBezTo>
                <a:cubicBezTo>
                  <a:pt x="1984" y="124"/>
                  <a:pt x="1977" y="122"/>
                  <a:pt x="1975" y="124"/>
                </a:cubicBezTo>
                <a:cubicBezTo>
                  <a:pt x="1972" y="127"/>
                  <a:pt x="1968" y="129"/>
                  <a:pt x="1968" y="129"/>
                </a:cubicBezTo>
                <a:cubicBezTo>
                  <a:pt x="1953" y="126"/>
                  <a:pt x="1953" y="126"/>
                  <a:pt x="1953" y="126"/>
                </a:cubicBezTo>
                <a:cubicBezTo>
                  <a:pt x="1951" y="116"/>
                  <a:pt x="1951" y="116"/>
                  <a:pt x="1951" y="116"/>
                </a:cubicBezTo>
                <a:cubicBezTo>
                  <a:pt x="1945" y="111"/>
                  <a:pt x="1945" y="111"/>
                  <a:pt x="1945" y="111"/>
                </a:cubicBezTo>
                <a:cubicBezTo>
                  <a:pt x="1939" y="111"/>
                  <a:pt x="1939" y="111"/>
                  <a:pt x="1939" y="111"/>
                </a:cubicBezTo>
                <a:cubicBezTo>
                  <a:pt x="1924" y="112"/>
                  <a:pt x="1924" y="112"/>
                  <a:pt x="1924" y="112"/>
                </a:cubicBezTo>
                <a:cubicBezTo>
                  <a:pt x="1924" y="112"/>
                  <a:pt x="1921" y="110"/>
                  <a:pt x="1919" y="117"/>
                </a:cubicBezTo>
                <a:cubicBezTo>
                  <a:pt x="1917" y="124"/>
                  <a:pt x="1916" y="120"/>
                  <a:pt x="1918" y="128"/>
                </a:cubicBezTo>
                <a:cubicBezTo>
                  <a:pt x="1920" y="135"/>
                  <a:pt x="1916" y="135"/>
                  <a:pt x="1916" y="135"/>
                </a:cubicBezTo>
                <a:cubicBezTo>
                  <a:pt x="1916" y="135"/>
                  <a:pt x="1912" y="133"/>
                  <a:pt x="1906" y="133"/>
                </a:cubicBezTo>
                <a:cubicBezTo>
                  <a:pt x="1900" y="133"/>
                  <a:pt x="1905" y="130"/>
                  <a:pt x="1900" y="133"/>
                </a:cubicBezTo>
                <a:cubicBezTo>
                  <a:pt x="1894" y="137"/>
                  <a:pt x="1892" y="134"/>
                  <a:pt x="1891" y="137"/>
                </a:cubicBezTo>
                <a:cubicBezTo>
                  <a:pt x="1890" y="140"/>
                  <a:pt x="1877" y="139"/>
                  <a:pt x="1877" y="139"/>
                </a:cubicBezTo>
                <a:cubicBezTo>
                  <a:pt x="1877" y="139"/>
                  <a:pt x="1869" y="132"/>
                  <a:pt x="1866" y="132"/>
                </a:cubicBezTo>
                <a:cubicBezTo>
                  <a:pt x="1862" y="132"/>
                  <a:pt x="1866" y="128"/>
                  <a:pt x="1862" y="132"/>
                </a:cubicBezTo>
                <a:cubicBezTo>
                  <a:pt x="1859" y="135"/>
                  <a:pt x="1859" y="129"/>
                  <a:pt x="1859" y="135"/>
                </a:cubicBezTo>
                <a:cubicBezTo>
                  <a:pt x="1859" y="141"/>
                  <a:pt x="1860" y="136"/>
                  <a:pt x="1859" y="141"/>
                </a:cubicBezTo>
                <a:cubicBezTo>
                  <a:pt x="1857" y="147"/>
                  <a:pt x="1847" y="139"/>
                  <a:pt x="1843" y="139"/>
                </a:cubicBezTo>
                <a:cubicBezTo>
                  <a:pt x="1838" y="139"/>
                  <a:pt x="1844" y="140"/>
                  <a:pt x="1836" y="145"/>
                </a:cubicBezTo>
                <a:cubicBezTo>
                  <a:pt x="1829" y="151"/>
                  <a:pt x="1829" y="151"/>
                  <a:pt x="1829" y="151"/>
                </a:cubicBezTo>
                <a:cubicBezTo>
                  <a:pt x="1825" y="153"/>
                  <a:pt x="1825" y="153"/>
                  <a:pt x="1825" y="153"/>
                </a:cubicBezTo>
                <a:cubicBezTo>
                  <a:pt x="1819" y="153"/>
                  <a:pt x="1819" y="153"/>
                  <a:pt x="1819" y="153"/>
                </a:cubicBezTo>
                <a:cubicBezTo>
                  <a:pt x="1819" y="153"/>
                  <a:pt x="1818" y="153"/>
                  <a:pt x="1814" y="156"/>
                </a:cubicBezTo>
                <a:cubicBezTo>
                  <a:pt x="1811" y="160"/>
                  <a:pt x="1807" y="160"/>
                  <a:pt x="1807" y="160"/>
                </a:cubicBezTo>
                <a:cubicBezTo>
                  <a:pt x="1807" y="160"/>
                  <a:pt x="1801" y="158"/>
                  <a:pt x="1803" y="163"/>
                </a:cubicBezTo>
                <a:cubicBezTo>
                  <a:pt x="1804" y="167"/>
                  <a:pt x="1809" y="167"/>
                  <a:pt x="1806" y="171"/>
                </a:cubicBezTo>
                <a:cubicBezTo>
                  <a:pt x="1802" y="174"/>
                  <a:pt x="1798" y="171"/>
                  <a:pt x="1795" y="174"/>
                </a:cubicBezTo>
                <a:cubicBezTo>
                  <a:pt x="1792" y="176"/>
                  <a:pt x="1802" y="176"/>
                  <a:pt x="1792" y="176"/>
                </a:cubicBezTo>
                <a:cubicBezTo>
                  <a:pt x="1781" y="176"/>
                  <a:pt x="1778" y="178"/>
                  <a:pt x="1778" y="178"/>
                </a:cubicBezTo>
                <a:cubicBezTo>
                  <a:pt x="1774" y="182"/>
                  <a:pt x="1774" y="182"/>
                  <a:pt x="1774" y="182"/>
                </a:cubicBezTo>
                <a:cubicBezTo>
                  <a:pt x="1774" y="182"/>
                  <a:pt x="1770" y="190"/>
                  <a:pt x="1771" y="195"/>
                </a:cubicBezTo>
                <a:cubicBezTo>
                  <a:pt x="1772" y="199"/>
                  <a:pt x="1777" y="201"/>
                  <a:pt x="1774" y="203"/>
                </a:cubicBezTo>
                <a:cubicBezTo>
                  <a:pt x="1770" y="205"/>
                  <a:pt x="1758" y="199"/>
                  <a:pt x="1754" y="199"/>
                </a:cubicBezTo>
                <a:cubicBezTo>
                  <a:pt x="1750" y="199"/>
                  <a:pt x="1737" y="194"/>
                  <a:pt x="1737" y="201"/>
                </a:cubicBezTo>
                <a:cubicBezTo>
                  <a:pt x="1737" y="208"/>
                  <a:pt x="1736" y="205"/>
                  <a:pt x="1738" y="211"/>
                </a:cubicBezTo>
                <a:cubicBezTo>
                  <a:pt x="1740" y="218"/>
                  <a:pt x="1734" y="218"/>
                  <a:pt x="1734" y="218"/>
                </a:cubicBezTo>
                <a:cubicBezTo>
                  <a:pt x="1734" y="218"/>
                  <a:pt x="1725" y="206"/>
                  <a:pt x="1721" y="209"/>
                </a:cubicBezTo>
                <a:cubicBezTo>
                  <a:pt x="1716" y="212"/>
                  <a:pt x="1716" y="222"/>
                  <a:pt x="1717" y="227"/>
                </a:cubicBezTo>
                <a:cubicBezTo>
                  <a:pt x="1719" y="232"/>
                  <a:pt x="1721" y="236"/>
                  <a:pt x="1721" y="242"/>
                </a:cubicBezTo>
                <a:cubicBezTo>
                  <a:pt x="1721" y="248"/>
                  <a:pt x="1726" y="260"/>
                  <a:pt x="1726" y="260"/>
                </a:cubicBezTo>
                <a:cubicBezTo>
                  <a:pt x="1723" y="268"/>
                  <a:pt x="1723" y="268"/>
                  <a:pt x="1723" y="268"/>
                </a:cubicBezTo>
                <a:cubicBezTo>
                  <a:pt x="1723" y="268"/>
                  <a:pt x="1718" y="279"/>
                  <a:pt x="1718" y="269"/>
                </a:cubicBezTo>
                <a:cubicBezTo>
                  <a:pt x="1718" y="259"/>
                  <a:pt x="1721" y="254"/>
                  <a:pt x="1718" y="251"/>
                </a:cubicBezTo>
                <a:cubicBezTo>
                  <a:pt x="1715" y="248"/>
                  <a:pt x="1708" y="237"/>
                  <a:pt x="1708" y="237"/>
                </a:cubicBezTo>
                <a:cubicBezTo>
                  <a:pt x="1708" y="237"/>
                  <a:pt x="1702" y="238"/>
                  <a:pt x="1705" y="229"/>
                </a:cubicBezTo>
                <a:cubicBezTo>
                  <a:pt x="1708" y="220"/>
                  <a:pt x="1707" y="215"/>
                  <a:pt x="1707" y="215"/>
                </a:cubicBezTo>
                <a:cubicBezTo>
                  <a:pt x="1712" y="205"/>
                  <a:pt x="1712" y="205"/>
                  <a:pt x="1712" y="205"/>
                </a:cubicBezTo>
                <a:cubicBezTo>
                  <a:pt x="1713" y="202"/>
                  <a:pt x="1713" y="202"/>
                  <a:pt x="1713" y="202"/>
                </a:cubicBezTo>
                <a:cubicBezTo>
                  <a:pt x="1713" y="202"/>
                  <a:pt x="1720" y="197"/>
                  <a:pt x="1712" y="197"/>
                </a:cubicBezTo>
                <a:cubicBezTo>
                  <a:pt x="1705" y="197"/>
                  <a:pt x="1704" y="195"/>
                  <a:pt x="1699" y="195"/>
                </a:cubicBezTo>
                <a:cubicBezTo>
                  <a:pt x="1695" y="195"/>
                  <a:pt x="1699" y="192"/>
                  <a:pt x="1695" y="195"/>
                </a:cubicBezTo>
                <a:cubicBezTo>
                  <a:pt x="1692" y="197"/>
                  <a:pt x="1688" y="191"/>
                  <a:pt x="1688" y="200"/>
                </a:cubicBezTo>
                <a:cubicBezTo>
                  <a:pt x="1688" y="210"/>
                  <a:pt x="1682" y="208"/>
                  <a:pt x="1683" y="213"/>
                </a:cubicBezTo>
                <a:cubicBezTo>
                  <a:pt x="1685" y="218"/>
                  <a:pt x="1681" y="218"/>
                  <a:pt x="1681" y="218"/>
                </a:cubicBezTo>
                <a:cubicBezTo>
                  <a:pt x="1674" y="220"/>
                  <a:pt x="1674" y="220"/>
                  <a:pt x="1674" y="220"/>
                </a:cubicBezTo>
                <a:cubicBezTo>
                  <a:pt x="1671" y="231"/>
                  <a:pt x="1671" y="231"/>
                  <a:pt x="1671" y="231"/>
                </a:cubicBezTo>
                <a:cubicBezTo>
                  <a:pt x="1671" y="231"/>
                  <a:pt x="1674" y="234"/>
                  <a:pt x="1672" y="238"/>
                </a:cubicBezTo>
                <a:cubicBezTo>
                  <a:pt x="1671" y="242"/>
                  <a:pt x="1669" y="244"/>
                  <a:pt x="1672" y="247"/>
                </a:cubicBezTo>
                <a:cubicBezTo>
                  <a:pt x="1675" y="250"/>
                  <a:pt x="1691" y="255"/>
                  <a:pt x="1688" y="258"/>
                </a:cubicBezTo>
                <a:cubicBezTo>
                  <a:pt x="1684" y="260"/>
                  <a:pt x="1678" y="264"/>
                  <a:pt x="1677" y="260"/>
                </a:cubicBezTo>
                <a:cubicBezTo>
                  <a:pt x="1675" y="257"/>
                  <a:pt x="1675" y="257"/>
                  <a:pt x="1675" y="257"/>
                </a:cubicBezTo>
                <a:cubicBezTo>
                  <a:pt x="1667" y="252"/>
                  <a:pt x="1667" y="252"/>
                  <a:pt x="1667" y="252"/>
                </a:cubicBezTo>
                <a:cubicBezTo>
                  <a:pt x="1659" y="248"/>
                  <a:pt x="1659" y="248"/>
                  <a:pt x="1659" y="248"/>
                </a:cubicBezTo>
                <a:cubicBezTo>
                  <a:pt x="1659" y="248"/>
                  <a:pt x="1674" y="254"/>
                  <a:pt x="1654" y="247"/>
                </a:cubicBezTo>
                <a:cubicBezTo>
                  <a:pt x="1633" y="239"/>
                  <a:pt x="1633" y="239"/>
                  <a:pt x="1633" y="239"/>
                </a:cubicBezTo>
                <a:cubicBezTo>
                  <a:pt x="1633" y="239"/>
                  <a:pt x="1630" y="237"/>
                  <a:pt x="1629" y="242"/>
                </a:cubicBezTo>
                <a:cubicBezTo>
                  <a:pt x="1627" y="248"/>
                  <a:pt x="1629" y="247"/>
                  <a:pt x="1629" y="254"/>
                </a:cubicBezTo>
                <a:cubicBezTo>
                  <a:pt x="1629" y="260"/>
                  <a:pt x="1629" y="260"/>
                  <a:pt x="1629" y="260"/>
                </a:cubicBezTo>
                <a:cubicBezTo>
                  <a:pt x="1629" y="260"/>
                  <a:pt x="1625" y="262"/>
                  <a:pt x="1622" y="262"/>
                </a:cubicBezTo>
                <a:cubicBezTo>
                  <a:pt x="1619" y="262"/>
                  <a:pt x="1619" y="262"/>
                  <a:pt x="1619" y="262"/>
                </a:cubicBezTo>
                <a:cubicBezTo>
                  <a:pt x="1619" y="262"/>
                  <a:pt x="1625" y="254"/>
                  <a:pt x="1617" y="254"/>
                </a:cubicBezTo>
                <a:cubicBezTo>
                  <a:pt x="1609" y="254"/>
                  <a:pt x="1609" y="254"/>
                  <a:pt x="1606" y="257"/>
                </a:cubicBezTo>
                <a:cubicBezTo>
                  <a:pt x="1603" y="260"/>
                  <a:pt x="1607" y="260"/>
                  <a:pt x="1597" y="260"/>
                </a:cubicBezTo>
                <a:cubicBezTo>
                  <a:pt x="1588" y="260"/>
                  <a:pt x="1584" y="263"/>
                  <a:pt x="1584" y="263"/>
                </a:cubicBezTo>
                <a:cubicBezTo>
                  <a:pt x="1580" y="260"/>
                  <a:pt x="1580" y="260"/>
                  <a:pt x="1580" y="260"/>
                </a:cubicBezTo>
                <a:cubicBezTo>
                  <a:pt x="1582" y="255"/>
                  <a:pt x="1582" y="255"/>
                  <a:pt x="1582" y="255"/>
                </a:cubicBezTo>
                <a:cubicBezTo>
                  <a:pt x="1582" y="255"/>
                  <a:pt x="1567" y="255"/>
                  <a:pt x="1566" y="259"/>
                </a:cubicBezTo>
                <a:cubicBezTo>
                  <a:pt x="1565" y="262"/>
                  <a:pt x="1562" y="261"/>
                  <a:pt x="1559" y="264"/>
                </a:cubicBezTo>
                <a:cubicBezTo>
                  <a:pt x="1556" y="266"/>
                  <a:pt x="1551" y="275"/>
                  <a:pt x="1547" y="277"/>
                </a:cubicBezTo>
                <a:cubicBezTo>
                  <a:pt x="1543" y="280"/>
                  <a:pt x="1548" y="276"/>
                  <a:pt x="1543" y="280"/>
                </a:cubicBezTo>
                <a:cubicBezTo>
                  <a:pt x="1539" y="284"/>
                  <a:pt x="1540" y="289"/>
                  <a:pt x="1534" y="284"/>
                </a:cubicBezTo>
                <a:cubicBezTo>
                  <a:pt x="1529" y="278"/>
                  <a:pt x="1529" y="278"/>
                  <a:pt x="1529" y="278"/>
                </a:cubicBezTo>
                <a:cubicBezTo>
                  <a:pt x="1529" y="278"/>
                  <a:pt x="1520" y="282"/>
                  <a:pt x="1522" y="276"/>
                </a:cubicBezTo>
                <a:cubicBezTo>
                  <a:pt x="1524" y="270"/>
                  <a:pt x="1527" y="264"/>
                  <a:pt x="1527" y="264"/>
                </a:cubicBezTo>
                <a:cubicBezTo>
                  <a:pt x="1527" y="264"/>
                  <a:pt x="1526" y="259"/>
                  <a:pt x="1520" y="259"/>
                </a:cubicBezTo>
                <a:cubicBezTo>
                  <a:pt x="1514" y="259"/>
                  <a:pt x="1514" y="248"/>
                  <a:pt x="1514" y="259"/>
                </a:cubicBezTo>
                <a:cubicBezTo>
                  <a:pt x="1514" y="276"/>
                  <a:pt x="1514" y="276"/>
                  <a:pt x="1514" y="276"/>
                </a:cubicBezTo>
                <a:lnTo>
                  <a:pt x="1510" y="299"/>
                </a:lnTo>
                <a:close/>
                <a:moveTo>
                  <a:pt x="1994" y="926"/>
                </a:moveTo>
                <a:cubicBezTo>
                  <a:pt x="1992" y="923"/>
                  <a:pt x="1988" y="922"/>
                  <a:pt x="1985" y="924"/>
                </a:cubicBezTo>
                <a:cubicBezTo>
                  <a:pt x="1983" y="935"/>
                  <a:pt x="1985" y="941"/>
                  <a:pt x="1988" y="951"/>
                </a:cubicBezTo>
                <a:cubicBezTo>
                  <a:pt x="1990" y="950"/>
                  <a:pt x="1992" y="950"/>
                  <a:pt x="1994" y="950"/>
                </a:cubicBezTo>
                <a:cubicBezTo>
                  <a:pt x="1994" y="954"/>
                  <a:pt x="1989" y="958"/>
                  <a:pt x="1993" y="961"/>
                </a:cubicBezTo>
                <a:cubicBezTo>
                  <a:pt x="1994" y="963"/>
                  <a:pt x="1999" y="961"/>
                  <a:pt x="2001" y="962"/>
                </a:cubicBezTo>
                <a:cubicBezTo>
                  <a:pt x="2003" y="962"/>
                  <a:pt x="2004" y="965"/>
                  <a:pt x="2005" y="965"/>
                </a:cubicBezTo>
                <a:cubicBezTo>
                  <a:pt x="2010" y="967"/>
                  <a:pt x="2012" y="963"/>
                  <a:pt x="2017" y="964"/>
                </a:cubicBezTo>
                <a:cubicBezTo>
                  <a:pt x="2020" y="965"/>
                  <a:pt x="2022" y="969"/>
                  <a:pt x="2024" y="970"/>
                </a:cubicBezTo>
                <a:cubicBezTo>
                  <a:pt x="2029" y="972"/>
                  <a:pt x="2024" y="971"/>
                  <a:pt x="2029" y="969"/>
                </a:cubicBezTo>
                <a:cubicBezTo>
                  <a:pt x="2029" y="969"/>
                  <a:pt x="2035" y="966"/>
                  <a:pt x="2034" y="967"/>
                </a:cubicBezTo>
                <a:cubicBezTo>
                  <a:pt x="2035" y="966"/>
                  <a:pt x="2036" y="967"/>
                  <a:pt x="2037" y="964"/>
                </a:cubicBezTo>
                <a:cubicBezTo>
                  <a:pt x="2038" y="963"/>
                  <a:pt x="2037" y="959"/>
                  <a:pt x="2037" y="957"/>
                </a:cubicBezTo>
                <a:cubicBezTo>
                  <a:pt x="2038" y="954"/>
                  <a:pt x="2039" y="953"/>
                  <a:pt x="2040" y="950"/>
                </a:cubicBezTo>
                <a:cubicBezTo>
                  <a:pt x="2042" y="944"/>
                  <a:pt x="2041" y="927"/>
                  <a:pt x="2052" y="933"/>
                </a:cubicBezTo>
                <a:cubicBezTo>
                  <a:pt x="2058" y="922"/>
                  <a:pt x="2036" y="902"/>
                  <a:pt x="2055" y="901"/>
                </a:cubicBezTo>
                <a:cubicBezTo>
                  <a:pt x="2055" y="899"/>
                  <a:pt x="2054" y="898"/>
                  <a:pt x="2052" y="898"/>
                </a:cubicBezTo>
                <a:cubicBezTo>
                  <a:pt x="2052" y="897"/>
                  <a:pt x="2055" y="894"/>
                  <a:pt x="2055" y="892"/>
                </a:cubicBezTo>
                <a:cubicBezTo>
                  <a:pt x="2054" y="888"/>
                  <a:pt x="2053" y="891"/>
                  <a:pt x="2050" y="889"/>
                </a:cubicBezTo>
                <a:cubicBezTo>
                  <a:pt x="2048" y="887"/>
                  <a:pt x="2048" y="886"/>
                  <a:pt x="2046" y="884"/>
                </a:cubicBezTo>
                <a:cubicBezTo>
                  <a:pt x="2045" y="884"/>
                  <a:pt x="2043" y="880"/>
                  <a:pt x="2041" y="880"/>
                </a:cubicBezTo>
                <a:cubicBezTo>
                  <a:pt x="2038" y="880"/>
                  <a:pt x="2040" y="884"/>
                  <a:pt x="2038" y="885"/>
                </a:cubicBezTo>
                <a:cubicBezTo>
                  <a:pt x="2037" y="886"/>
                  <a:pt x="2034" y="886"/>
                  <a:pt x="2033" y="888"/>
                </a:cubicBezTo>
                <a:cubicBezTo>
                  <a:pt x="2029" y="891"/>
                  <a:pt x="2030" y="895"/>
                  <a:pt x="2029" y="900"/>
                </a:cubicBezTo>
                <a:cubicBezTo>
                  <a:pt x="2026" y="901"/>
                  <a:pt x="2021" y="898"/>
                  <a:pt x="2019" y="900"/>
                </a:cubicBezTo>
                <a:cubicBezTo>
                  <a:pt x="2017" y="902"/>
                  <a:pt x="2019" y="905"/>
                  <a:pt x="2018" y="906"/>
                </a:cubicBezTo>
                <a:cubicBezTo>
                  <a:pt x="2016" y="909"/>
                  <a:pt x="2014" y="909"/>
                  <a:pt x="2012" y="911"/>
                </a:cubicBezTo>
                <a:cubicBezTo>
                  <a:pt x="2011" y="912"/>
                  <a:pt x="2009" y="915"/>
                  <a:pt x="2008" y="916"/>
                </a:cubicBezTo>
                <a:cubicBezTo>
                  <a:pt x="2007" y="917"/>
                  <a:pt x="2003" y="916"/>
                  <a:pt x="2002" y="917"/>
                </a:cubicBezTo>
                <a:cubicBezTo>
                  <a:pt x="1998" y="921"/>
                  <a:pt x="2001" y="924"/>
                  <a:pt x="2000" y="929"/>
                </a:cubicBezTo>
                <a:cubicBezTo>
                  <a:pt x="1997" y="930"/>
                  <a:pt x="1994" y="929"/>
                  <a:pt x="1993" y="926"/>
                </a:cubicBezTo>
                <a:moveTo>
                  <a:pt x="2067" y="978"/>
                </a:moveTo>
                <a:cubicBezTo>
                  <a:pt x="2065" y="974"/>
                  <a:pt x="2064" y="960"/>
                  <a:pt x="2071" y="960"/>
                </a:cubicBezTo>
                <a:cubicBezTo>
                  <a:pt x="2071" y="963"/>
                  <a:pt x="2071" y="965"/>
                  <a:pt x="2071" y="967"/>
                </a:cubicBezTo>
                <a:cubicBezTo>
                  <a:pt x="2075" y="969"/>
                  <a:pt x="2073" y="975"/>
                  <a:pt x="2076" y="976"/>
                </a:cubicBezTo>
                <a:cubicBezTo>
                  <a:pt x="2084" y="978"/>
                  <a:pt x="2082" y="969"/>
                  <a:pt x="2082" y="966"/>
                </a:cubicBezTo>
                <a:cubicBezTo>
                  <a:pt x="2079" y="957"/>
                  <a:pt x="2076" y="948"/>
                  <a:pt x="2089" y="948"/>
                </a:cubicBezTo>
                <a:cubicBezTo>
                  <a:pt x="2090" y="943"/>
                  <a:pt x="2078" y="940"/>
                  <a:pt x="2075" y="941"/>
                </a:cubicBezTo>
                <a:cubicBezTo>
                  <a:pt x="2071" y="943"/>
                  <a:pt x="2075" y="948"/>
                  <a:pt x="2069" y="946"/>
                </a:cubicBezTo>
                <a:cubicBezTo>
                  <a:pt x="2067" y="945"/>
                  <a:pt x="2065" y="940"/>
                  <a:pt x="2065" y="938"/>
                </a:cubicBezTo>
                <a:cubicBezTo>
                  <a:pt x="2068" y="938"/>
                  <a:pt x="2071" y="938"/>
                  <a:pt x="2074" y="938"/>
                </a:cubicBezTo>
                <a:cubicBezTo>
                  <a:pt x="2074" y="938"/>
                  <a:pt x="2074" y="937"/>
                  <a:pt x="2074" y="937"/>
                </a:cubicBezTo>
                <a:cubicBezTo>
                  <a:pt x="2079" y="937"/>
                  <a:pt x="2089" y="938"/>
                  <a:pt x="2093" y="936"/>
                </a:cubicBezTo>
                <a:cubicBezTo>
                  <a:pt x="2095" y="935"/>
                  <a:pt x="2102" y="924"/>
                  <a:pt x="2100" y="922"/>
                </a:cubicBezTo>
                <a:cubicBezTo>
                  <a:pt x="2098" y="921"/>
                  <a:pt x="2090" y="929"/>
                  <a:pt x="2086" y="930"/>
                </a:cubicBezTo>
                <a:cubicBezTo>
                  <a:pt x="2079" y="930"/>
                  <a:pt x="2072" y="927"/>
                  <a:pt x="2065" y="931"/>
                </a:cubicBezTo>
                <a:cubicBezTo>
                  <a:pt x="2059" y="935"/>
                  <a:pt x="2061" y="941"/>
                  <a:pt x="2058" y="946"/>
                </a:cubicBezTo>
                <a:cubicBezTo>
                  <a:pt x="2057" y="949"/>
                  <a:pt x="2055" y="947"/>
                  <a:pt x="2054" y="952"/>
                </a:cubicBezTo>
                <a:cubicBezTo>
                  <a:pt x="2054" y="954"/>
                  <a:pt x="2054" y="960"/>
                  <a:pt x="2054" y="961"/>
                </a:cubicBezTo>
                <a:cubicBezTo>
                  <a:pt x="2055" y="964"/>
                  <a:pt x="2057" y="964"/>
                  <a:pt x="2059" y="967"/>
                </a:cubicBezTo>
                <a:cubicBezTo>
                  <a:pt x="2060" y="970"/>
                  <a:pt x="2059" y="973"/>
                  <a:pt x="2058" y="976"/>
                </a:cubicBezTo>
                <a:cubicBezTo>
                  <a:pt x="2058" y="978"/>
                  <a:pt x="2058" y="987"/>
                  <a:pt x="2065" y="986"/>
                </a:cubicBezTo>
                <a:cubicBezTo>
                  <a:pt x="2065" y="986"/>
                  <a:pt x="2066" y="985"/>
                  <a:pt x="2067" y="984"/>
                </a:cubicBezTo>
                <a:moveTo>
                  <a:pt x="1950" y="984"/>
                </a:moveTo>
                <a:cubicBezTo>
                  <a:pt x="1953" y="989"/>
                  <a:pt x="1957" y="990"/>
                  <a:pt x="1963" y="988"/>
                </a:cubicBezTo>
                <a:cubicBezTo>
                  <a:pt x="1962" y="982"/>
                  <a:pt x="1958" y="982"/>
                  <a:pt x="1959" y="975"/>
                </a:cubicBezTo>
                <a:cubicBezTo>
                  <a:pt x="1961" y="966"/>
                  <a:pt x="1962" y="967"/>
                  <a:pt x="1956" y="961"/>
                </a:cubicBezTo>
                <a:cubicBezTo>
                  <a:pt x="1952" y="957"/>
                  <a:pt x="1950" y="953"/>
                  <a:pt x="1948" y="948"/>
                </a:cubicBezTo>
                <a:cubicBezTo>
                  <a:pt x="1947" y="947"/>
                  <a:pt x="1947" y="945"/>
                  <a:pt x="1945" y="943"/>
                </a:cubicBezTo>
                <a:cubicBezTo>
                  <a:pt x="1944" y="941"/>
                  <a:pt x="1942" y="942"/>
                  <a:pt x="1940" y="940"/>
                </a:cubicBezTo>
                <a:cubicBezTo>
                  <a:pt x="1937" y="938"/>
                  <a:pt x="1936" y="933"/>
                  <a:pt x="1933" y="930"/>
                </a:cubicBezTo>
                <a:cubicBezTo>
                  <a:pt x="1931" y="928"/>
                  <a:pt x="1929" y="926"/>
                  <a:pt x="1927" y="924"/>
                </a:cubicBezTo>
                <a:cubicBezTo>
                  <a:pt x="1924" y="921"/>
                  <a:pt x="1923" y="917"/>
                  <a:pt x="1920" y="913"/>
                </a:cubicBezTo>
                <a:cubicBezTo>
                  <a:pt x="1916" y="909"/>
                  <a:pt x="1911" y="906"/>
                  <a:pt x="1908" y="902"/>
                </a:cubicBezTo>
                <a:cubicBezTo>
                  <a:pt x="1903" y="897"/>
                  <a:pt x="1904" y="895"/>
                  <a:pt x="1897" y="895"/>
                </a:cubicBezTo>
                <a:cubicBezTo>
                  <a:pt x="1893" y="895"/>
                  <a:pt x="1884" y="893"/>
                  <a:pt x="1884" y="899"/>
                </a:cubicBezTo>
                <a:cubicBezTo>
                  <a:pt x="1886" y="899"/>
                  <a:pt x="1889" y="899"/>
                  <a:pt x="1891" y="899"/>
                </a:cubicBezTo>
                <a:cubicBezTo>
                  <a:pt x="1890" y="906"/>
                  <a:pt x="1899" y="914"/>
                  <a:pt x="1904" y="918"/>
                </a:cubicBezTo>
                <a:cubicBezTo>
                  <a:pt x="1913" y="925"/>
                  <a:pt x="1909" y="935"/>
                  <a:pt x="1915" y="942"/>
                </a:cubicBezTo>
                <a:cubicBezTo>
                  <a:pt x="1917" y="946"/>
                  <a:pt x="1921" y="948"/>
                  <a:pt x="1922" y="952"/>
                </a:cubicBezTo>
                <a:cubicBezTo>
                  <a:pt x="1923" y="955"/>
                  <a:pt x="1921" y="958"/>
                  <a:pt x="1922" y="960"/>
                </a:cubicBezTo>
                <a:cubicBezTo>
                  <a:pt x="1924" y="963"/>
                  <a:pt x="1925" y="962"/>
                  <a:pt x="1927" y="963"/>
                </a:cubicBezTo>
                <a:cubicBezTo>
                  <a:pt x="1926" y="963"/>
                  <a:pt x="1930" y="968"/>
                  <a:pt x="1929" y="967"/>
                </a:cubicBezTo>
                <a:cubicBezTo>
                  <a:pt x="1930" y="968"/>
                  <a:pt x="1933" y="968"/>
                  <a:pt x="1934" y="969"/>
                </a:cubicBezTo>
                <a:cubicBezTo>
                  <a:pt x="1937" y="973"/>
                  <a:pt x="1940" y="977"/>
                  <a:pt x="1943" y="980"/>
                </a:cubicBezTo>
                <a:moveTo>
                  <a:pt x="2045" y="1013"/>
                </a:moveTo>
                <a:cubicBezTo>
                  <a:pt x="2045" y="1003"/>
                  <a:pt x="2027" y="1010"/>
                  <a:pt x="2022" y="1009"/>
                </a:cubicBezTo>
                <a:cubicBezTo>
                  <a:pt x="2023" y="1005"/>
                  <a:pt x="2024" y="1002"/>
                  <a:pt x="2019" y="1000"/>
                </a:cubicBezTo>
                <a:cubicBezTo>
                  <a:pt x="2017" y="999"/>
                  <a:pt x="2016" y="1002"/>
                  <a:pt x="2013" y="1001"/>
                </a:cubicBezTo>
                <a:cubicBezTo>
                  <a:pt x="2012" y="1001"/>
                  <a:pt x="2011" y="998"/>
                  <a:pt x="2010" y="997"/>
                </a:cubicBezTo>
                <a:cubicBezTo>
                  <a:pt x="2006" y="995"/>
                  <a:pt x="2006" y="992"/>
                  <a:pt x="1999" y="994"/>
                </a:cubicBezTo>
                <a:cubicBezTo>
                  <a:pt x="1998" y="994"/>
                  <a:pt x="1995" y="996"/>
                  <a:pt x="1995" y="996"/>
                </a:cubicBezTo>
                <a:cubicBezTo>
                  <a:pt x="1991" y="996"/>
                  <a:pt x="1987" y="992"/>
                  <a:pt x="1985" y="997"/>
                </a:cubicBezTo>
                <a:cubicBezTo>
                  <a:pt x="1981" y="995"/>
                  <a:pt x="1977" y="987"/>
                  <a:pt x="1973" y="987"/>
                </a:cubicBezTo>
                <a:cubicBezTo>
                  <a:pt x="1971" y="987"/>
                  <a:pt x="1965" y="990"/>
                  <a:pt x="1963" y="990"/>
                </a:cubicBezTo>
                <a:cubicBezTo>
                  <a:pt x="1960" y="991"/>
                  <a:pt x="1956" y="991"/>
                  <a:pt x="1958" y="995"/>
                </a:cubicBezTo>
                <a:cubicBezTo>
                  <a:pt x="1964" y="995"/>
                  <a:pt x="1967" y="1000"/>
                  <a:pt x="1973" y="1002"/>
                </a:cubicBezTo>
                <a:cubicBezTo>
                  <a:pt x="1978" y="1003"/>
                  <a:pt x="1983" y="1005"/>
                  <a:pt x="1988" y="1005"/>
                </a:cubicBezTo>
                <a:cubicBezTo>
                  <a:pt x="1990" y="1006"/>
                  <a:pt x="1993" y="1005"/>
                  <a:pt x="1996" y="1005"/>
                </a:cubicBezTo>
                <a:cubicBezTo>
                  <a:pt x="1998" y="1006"/>
                  <a:pt x="2001" y="1009"/>
                  <a:pt x="2004" y="1010"/>
                </a:cubicBezTo>
                <a:cubicBezTo>
                  <a:pt x="2007" y="1011"/>
                  <a:pt x="2011" y="1011"/>
                  <a:pt x="2015" y="1011"/>
                </a:cubicBezTo>
                <a:cubicBezTo>
                  <a:pt x="2023" y="1012"/>
                  <a:pt x="2033" y="1014"/>
                  <a:pt x="2041" y="1014"/>
                </a:cubicBezTo>
                <a:moveTo>
                  <a:pt x="2104" y="1019"/>
                </a:moveTo>
                <a:cubicBezTo>
                  <a:pt x="2109" y="1016"/>
                  <a:pt x="2115" y="1016"/>
                  <a:pt x="2114" y="1008"/>
                </a:cubicBezTo>
                <a:cubicBezTo>
                  <a:pt x="2107" y="1007"/>
                  <a:pt x="2087" y="1017"/>
                  <a:pt x="2092" y="1024"/>
                </a:cubicBezTo>
                <a:cubicBezTo>
                  <a:pt x="2098" y="1023"/>
                  <a:pt x="2100" y="1016"/>
                  <a:pt x="2105" y="1016"/>
                </a:cubicBezTo>
                <a:moveTo>
                  <a:pt x="2282" y="1014"/>
                </a:moveTo>
                <a:cubicBezTo>
                  <a:pt x="2277" y="1019"/>
                  <a:pt x="2265" y="1004"/>
                  <a:pt x="2263" y="999"/>
                </a:cubicBezTo>
                <a:cubicBezTo>
                  <a:pt x="2262" y="997"/>
                  <a:pt x="2263" y="993"/>
                  <a:pt x="2262" y="992"/>
                </a:cubicBezTo>
                <a:cubicBezTo>
                  <a:pt x="2260" y="989"/>
                  <a:pt x="2256" y="989"/>
                  <a:pt x="2254" y="987"/>
                </a:cubicBezTo>
                <a:cubicBezTo>
                  <a:pt x="2251" y="983"/>
                  <a:pt x="2252" y="978"/>
                  <a:pt x="2249" y="975"/>
                </a:cubicBezTo>
                <a:cubicBezTo>
                  <a:pt x="2244" y="970"/>
                  <a:pt x="2239" y="968"/>
                  <a:pt x="2233" y="963"/>
                </a:cubicBezTo>
                <a:cubicBezTo>
                  <a:pt x="2228" y="959"/>
                  <a:pt x="2219" y="953"/>
                  <a:pt x="2214" y="954"/>
                </a:cubicBezTo>
                <a:cubicBezTo>
                  <a:pt x="2197" y="958"/>
                  <a:pt x="2197" y="948"/>
                  <a:pt x="2189" y="950"/>
                </a:cubicBezTo>
                <a:cubicBezTo>
                  <a:pt x="2182" y="953"/>
                  <a:pt x="2183" y="961"/>
                  <a:pt x="2179" y="964"/>
                </a:cubicBezTo>
                <a:cubicBezTo>
                  <a:pt x="2175" y="966"/>
                  <a:pt x="2171" y="964"/>
                  <a:pt x="2168" y="961"/>
                </a:cubicBezTo>
                <a:cubicBezTo>
                  <a:pt x="2164" y="956"/>
                  <a:pt x="2166" y="954"/>
                  <a:pt x="2164" y="949"/>
                </a:cubicBezTo>
                <a:cubicBezTo>
                  <a:pt x="2162" y="944"/>
                  <a:pt x="2158" y="939"/>
                  <a:pt x="2154" y="940"/>
                </a:cubicBezTo>
                <a:cubicBezTo>
                  <a:pt x="2148" y="940"/>
                  <a:pt x="2144" y="945"/>
                  <a:pt x="2145" y="949"/>
                </a:cubicBezTo>
                <a:cubicBezTo>
                  <a:pt x="2147" y="953"/>
                  <a:pt x="2153" y="956"/>
                  <a:pt x="2158" y="956"/>
                </a:cubicBezTo>
                <a:cubicBezTo>
                  <a:pt x="2158" y="959"/>
                  <a:pt x="2148" y="966"/>
                  <a:pt x="2155" y="969"/>
                </a:cubicBezTo>
                <a:cubicBezTo>
                  <a:pt x="2156" y="970"/>
                  <a:pt x="2162" y="967"/>
                  <a:pt x="2165" y="967"/>
                </a:cubicBezTo>
                <a:cubicBezTo>
                  <a:pt x="2171" y="968"/>
                  <a:pt x="2176" y="972"/>
                  <a:pt x="2181" y="974"/>
                </a:cubicBezTo>
                <a:cubicBezTo>
                  <a:pt x="2191" y="978"/>
                  <a:pt x="2198" y="976"/>
                  <a:pt x="2198" y="988"/>
                </a:cubicBezTo>
                <a:cubicBezTo>
                  <a:pt x="2198" y="991"/>
                  <a:pt x="2199" y="997"/>
                  <a:pt x="2198" y="999"/>
                </a:cubicBezTo>
                <a:cubicBezTo>
                  <a:pt x="2196" y="1002"/>
                  <a:pt x="2193" y="1001"/>
                  <a:pt x="2193" y="1005"/>
                </a:cubicBezTo>
                <a:cubicBezTo>
                  <a:pt x="2198" y="1007"/>
                  <a:pt x="2201" y="1002"/>
                  <a:pt x="2206" y="1005"/>
                </a:cubicBezTo>
                <a:cubicBezTo>
                  <a:pt x="2214" y="1010"/>
                  <a:pt x="2214" y="1018"/>
                  <a:pt x="2225" y="1018"/>
                </a:cubicBezTo>
                <a:cubicBezTo>
                  <a:pt x="2226" y="1016"/>
                  <a:pt x="2228" y="1015"/>
                  <a:pt x="2230" y="1016"/>
                </a:cubicBezTo>
                <a:cubicBezTo>
                  <a:pt x="2231" y="1012"/>
                  <a:pt x="2229" y="1009"/>
                  <a:pt x="2227" y="1006"/>
                </a:cubicBezTo>
                <a:cubicBezTo>
                  <a:pt x="2230" y="1005"/>
                  <a:pt x="2234" y="1005"/>
                  <a:pt x="2236" y="1004"/>
                </a:cubicBezTo>
                <a:cubicBezTo>
                  <a:pt x="2239" y="1003"/>
                  <a:pt x="2239" y="1002"/>
                  <a:pt x="2243" y="1001"/>
                </a:cubicBezTo>
                <a:cubicBezTo>
                  <a:pt x="2246" y="1001"/>
                  <a:pt x="2249" y="1003"/>
                  <a:pt x="2253" y="1003"/>
                </a:cubicBezTo>
                <a:cubicBezTo>
                  <a:pt x="2255" y="1008"/>
                  <a:pt x="2252" y="1012"/>
                  <a:pt x="2256" y="1015"/>
                </a:cubicBezTo>
                <a:cubicBezTo>
                  <a:pt x="2259" y="1017"/>
                  <a:pt x="2265" y="1017"/>
                  <a:pt x="2269" y="1020"/>
                </a:cubicBezTo>
                <a:cubicBezTo>
                  <a:pt x="2273" y="1023"/>
                  <a:pt x="2272" y="1024"/>
                  <a:pt x="2278" y="1025"/>
                </a:cubicBezTo>
                <a:cubicBezTo>
                  <a:pt x="2281" y="1025"/>
                  <a:pt x="2285" y="1026"/>
                  <a:pt x="2286" y="1022"/>
                </a:cubicBezTo>
                <a:moveTo>
                  <a:pt x="2486" y="1086"/>
                </a:moveTo>
                <a:cubicBezTo>
                  <a:pt x="2488" y="1074"/>
                  <a:pt x="2475" y="1077"/>
                  <a:pt x="2477" y="1087"/>
                </a:cubicBezTo>
                <a:cubicBezTo>
                  <a:pt x="2478" y="1086"/>
                  <a:pt x="2481" y="1086"/>
                  <a:pt x="2483" y="1086"/>
                </a:cubicBezTo>
                <a:cubicBezTo>
                  <a:pt x="2483" y="1086"/>
                  <a:pt x="2483" y="1087"/>
                  <a:pt x="2483" y="1088"/>
                </a:cubicBezTo>
                <a:cubicBezTo>
                  <a:pt x="2484" y="1088"/>
                  <a:pt x="2485" y="1087"/>
                  <a:pt x="2485" y="1087"/>
                </a:cubicBezTo>
                <a:moveTo>
                  <a:pt x="2492" y="1077"/>
                </a:moveTo>
                <a:cubicBezTo>
                  <a:pt x="2493" y="1074"/>
                  <a:pt x="2497" y="1072"/>
                  <a:pt x="2496" y="1068"/>
                </a:cubicBezTo>
                <a:cubicBezTo>
                  <a:pt x="2489" y="1066"/>
                  <a:pt x="2482" y="1079"/>
                  <a:pt x="2491" y="1079"/>
                </a:cubicBezTo>
                <a:moveTo>
                  <a:pt x="2478" y="1280"/>
                </a:moveTo>
                <a:cubicBezTo>
                  <a:pt x="2478" y="1277"/>
                  <a:pt x="2480" y="1279"/>
                  <a:pt x="2482" y="1277"/>
                </a:cubicBezTo>
                <a:cubicBezTo>
                  <a:pt x="2485" y="1275"/>
                  <a:pt x="2491" y="1264"/>
                  <a:pt x="2486" y="1260"/>
                </a:cubicBezTo>
                <a:cubicBezTo>
                  <a:pt x="2483" y="1256"/>
                  <a:pt x="2483" y="1261"/>
                  <a:pt x="2480" y="1261"/>
                </a:cubicBezTo>
                <a:cubicBezTo>
                  <a:pt x="2476" y="1261"/>
                  <a:pt x="2477" y="1261"/>
                  <a:pt x="2474" y="1258"/>
                </a:cubicBezTo>
                <a:cubicBezTo>
                  <a:pt x="2470" y="1255"/>
                  <a:pt x="2470" y="1252"/>
                  <a:pt x="2466" y="1252"/>
                </a:cubicBezTo>
                <a:cubicBezTo>
                  <a:pt x="2464" y="1252"/>
                  <a:pt x="2464" y="1259"/>
                  <a:pt x="2460" y="1254"/>
                </a:cubicBezTo>
                <a:cubicBezTo>
                  <a:pt x="2459" y="1252"/>
                  <a:pt x="2461" y="1247"/>
                  <a:pt x="2460" y="1245"/>
                </a:cubicBezTo>
                <a:cubicBezTo>
                  <a:pt x="2460" y="1242"/>
                  <a:pt x="2458" y="1241"/>
                  <a:pt x="2456" y="1238"/>
                </a:cubicBezTo>
                <a:cubicBezTo>
                  <a:pt x="2454" y="1235"/>
                  <a:pt x="2441" y="1226"/>
                  <a:pt x="2445" y="1236"/>
                </a:cubicBezTo>
                <a:cubicBezTo>
                  <a:pt x="2446" y="1238"/>
                  <a:pt x="2450" y="1240"/>
                  <a:pt x="2451" y="1242"/>
                </a:cubicBezTo>
                <a:cubicBezTo>
                  <a:pt x="2452" y="1243"/>
                  <a:pt x="2455" y="1248"/>
                  <a:pt x="2455" y="1249"/>
                </a:cubicBezTo>
                <a:cubicBezTo>
                  <a:pt x="2457" y="1254"/>
                  <a:pt x="2460" y="1261"/>
                  <a:pt x="2458" y="1266"/>
                </a:cubicBezTo>
                <a:cubicBezTo>
                  <a:pt x="2457" y="1272"/>
                  <a:pt x="2453" y="1275"/>
                  <a:pt x="2454" y="1282"/>
                </a:cubicBezTo>
                <a:cubicBezTo>
                  <a:pt x="2458" y="1283"/>
                  <a:pt x="2461" y="1283"/>
                  <a:pt x="2463" y="1287"/>
                </a:cubicBezTo>
                <a:cubicBezTo>
                  <a:pt x="2465" y="1289"/>
                  <a:pt x="2464" y="1294"/>
                  <a:pt x="2466" y="1296"/>
                </a:cubicBezTo>
                <a:cubicBezTo>
                  <a:pt x="2469" y="1298"/>
                  <a:pt x="2474" y="1294"/>
                  <a:pt x="2475" y="1292"/>
                </a:cubicBezTo>
                <a:cubicBezTo>
                  <a:pt x="2477" y="1289"/>
                  <a:pt x="2476" y="1283"/>
                  <a:pt x="2478" y="1279"/>
                </a:cubicBezTo>
                <a:moveTo>
                  <a:pt x="2411" y="1351"/>
                </a:moveTo>
                <a:cubicBezTo>
                  <a:pt x="2409" y="1358"/>
                  <a:pt x="2417" y="1361"/>
                  <a:pt x="2416" y="1354"/>
                </a:cubicBezTo>
                <a:cubicBezTo>
                  <a:pt x="2433" y="1352"/>
                  <a:pt x="2431" y="1339"/>
                  <a:pt x="2440" y="1328"/>
                </a:cubicBezTo>
                <a:cubicBezTo>
                  <a:pt x="2445" y="1321"/>
                  <a:pt x="2465" y="1304"/>
                  <a:pt x="2455" y="1293"/>
                </a:cubicBezTo>
                <a:cubicBezTo>
                  <a:pt x="2454" y="1295"/>
                  <a:pt x="2452" y="1295"/>
                  <a:pt x="2451" y="1295"/>
                </a:cubicBezTo>
                <a:cubicBezTo>
                  <a:pt x="2450" y="1291"/>
                  <a:pt x="2450" y="1284"/>
                  <a:pt x="2444" y="1286"/>
                </a:cubicBezTo>
                <a:cubicBezTo>
                  <a:pt x="2442" y="1294"/>
                  <a:pt x="2439" y="1304"/>
                  <a:pt x="2435" y="1311"/>
                </a:cubicBezTo>
                <a:cubicBezTo>
                  <a:pt x="2430" y="1320"/>
                  <a:pt x="2425" y="1318"/>
                  <a:pt x="2417" y="1322"/>
                </a:cubicBezTo>
                <a:cubicBezTo>
                  <a:pt x="2412" y="1324"/>
                  <a:pt x="2409" y="1331"/>
                  <a:pt x="2407" y="1337"/>
                </a:cubicBezTo>
                <a:cubicBezTo>
                  <a:pt x="2404" y="1342"/>
                  <a:pt x="2404" y="1347"/>
                  <a:pt x="2410" y="1350"/>
                </a:cubicBezTo>
                <a:moveTo>
                  <a:pt x="2245" y="1293"/>
                </a:moveTo>
                <a:cubicBezTo>
                  <a:pt x="2243" y="1295"/>
                  <a:pt x="2243" y="1297"/>
                  <a:pt x="2243" y="1299"/>
                </a:cubicBezTo>
                <a:cubicBezTo>
                  <a:pt x="2249" y="1301"/>
                  <a:pt x="2248" y="1305"/>
                  <a:pt x="2249" y="1310"/>
                </a:cubicBezTo>
                <a:cubicBezTo>
                  <a:pt x="2250" y="1314"/>
                  <a:pt x="2253" y="1318"/>
                  <a:pt x="2253" y="1322"/>
                </a:cubicBezTo>
                <a:cubicBezTo>
                  <a:pt x="2255" y="1323"/>
                  <a:pt x="2259" y="1322"/>
                  <a:pt x="2261" y="1321"/>
                </a:cubicBezTo>
                <a:cubicBezTo>
                  <a:pt x="2264" y="1319"/>
                  <a:pt x="2263" y="1314"/>
                  <a:pt x="2266" y="1313"/>
                </a:cubicBezTo>
                <a:cubicBezTo>
                  <a:pt x="2271" y="1311"/>
                  <a:pt x="2270" y="1320"/>
                  <a:pt x="2272" y="1312"/>
                </a:cubicBezTo>
                <a:cubicBezTo>
                  <a:pt x="2273" y="1309"/>
                  <a:pt x="2272" y="1304"/>
                  <a:pt x="2272" y="1301"/>
                </a:cubicBezTo>
                <a:cubicBezTo>
                  <a:pt x="2271" y="1291"/>
                  <a:pt x="2269" y="1294"/>
                  <a:pt x="2261" y="1295"/>
                </a:cubicBezTo>
                <a:cubicBezTo>
                  <a:pt x="2254" y="1296"/>
                  <a:pt x="2250" y="1291"/>
                  <a:pt x="2245" y="1292"/>
                </a:cubicBezTo>
                <a:moveTo>
                  <a:pt x="2026" y="1118"/>
                </a:moveTo>
                <a:cubicBezTo>
                  <a:pt x="2028" y="1120"/>
                  <a:pt x="2041" y="1113"/>
                  <a:pt x="2044" y="1110"/>
                </a:cubicBezTo>
                <a:cubicBezTo>
                  <a:pt x="2043" y="1111"/>
                  <a:pt x="2043" y="1112"/>
                  <a:pt x="2043" y="1113"/>
                </a:cubicBezTo>
                <a:cubicBezTo>
                  <a:pt x="2046" y="1113"/>
                  <a:pt x="2050" y="1113"/>
                  <a:pt x="2053" y="1112"/>
                </a:cubicBezTo>
                <a:cubicBezTo>
                  <a:pt x="2055" y="1111"/>
                  <a:pt x="2056" y="1108"/>
                  <a:pt x="2058" y="1108"/>
                </a:cubicBezTo>
                <a:cubicBezTo>
                  <a:pt x="2059" y="1108"/>
                  <a:pt x="2061" y="1110"/>
                  <a:pt x="2061" y="1110"/>
                </a:cubicBezTo>
                <a:cubicBezTo>
                  <a:pt x="2065" y="1109"/>
                  <a:pt x="2071" y="1105"/>
                  <a:pt x="2073" y="1101"/>
                </a:cubicBezTo>
                <a:cubicBezTo>
                  <a:pt x="2076" y="1097"/>
                  <a:pt x="2074" y="1093"/>
                  <a:pt x="2080" y="1093"/>
                </a:cubicBezTo>
                <a:cubicBezTo>
                  <a:pt x="2081" y="1089"/>
                  <a:pt x="2080" y="1080"/>
                  <a:pt x="2085" y="1080"/>
                </a:cubicBezTo>
                <a:cubicBezTo>
                  <a:pt x="2087" y="1080"/>
                  <a:pt x="2087" y="1085"/>
                  <a:pt x="2090" y="1084"/>
                </a:cubicBezTo>
                <a:cubicBezTo>
                  <a:pt x="2091" y="1084"/>
                  <a:pt x="2093" y="1079"/>
                  <a:pt x="2093" y="1077"/>
                </a:cubicBezTo>
                <a:cubicBezTo>
                  <a:pt x="2094" y="1078"/>
                  <a:pt x="2096" y="1077"/>
                  <a:pt x="2097" y="1078"/>
                </a:cubicBezTo>
                <a:cubicBezTo>
                  <a:pt x="2096" y="1076"/>
                  <a:pt x="2095" y="1074"/>
                  <a:pt x="2095" y="1072"/>
                </a:cubicBezTo>
                <a:cubicBezTo>
                  <a:pt x="2096" y="1070"/>
                  <a:pt x="2099" y="1070"/>
                  <a:pt x="2099" y="1069"/>
                </a:cubicBezTo>
                <a:cubicBezTo>
                  <a:pt x="2101" y="1067"/>
                  <a:pt x="2100" y="1060"/>
                  <a:pt x="2105" y="1061"/>
                </a:cubicBezTo>
                <a:cubicBezTo>
                  <a:pt x="2105" y="1059"/>
                  <a:pt x="2106" y="1058"/>
                  <a:pt x="2106" y="1056"/>
                </a:cubicBezTo>
                <a:cubicBezTo>
                  <a:pt x="2116" y="1055"/>
                  <a:pt x="2119" y="1055"/>
                  <a:pt x="2120" y="1065"/>
                </a:cubicBezTo>
                <a:cubicBezTo>
                  <a:pt x="2122" y="1065"/>
                  <a:pt x="2130" y="1066"/>
                  <a:pt x="2132" y="1065"/>
                </a:cubicBezTo>
                <a:cubicBezTo>
                  <a:pt x="2134" y="1063"/>
                  <a:pt x="2134" y="1055"/>
                  <a:pt x="2135" y="1052"/>
                </a:cubicBezTo>
                <a:cubicBezTo>
                  <a:pt x="2136" y="1050"/>
                  <a:pt x="2137" y="1046"/>
                  <a:pt x="2139" y="1045"/>
                </a:cubicBezTo>
                <a:cubicBezTo>
                  <a:pt x="2142" y="1041"/>
                  <a:pt x="2142" y="1043"/>
                  <a:pt x="2145" y="1041"/>
                </a:cubicBezTo>
                <a:cubicBezTo>
                  <a:pt x="2151" y="1039"/>
                  <a:pt x="2150" y="1039"/>
                  <a:pt x="2147" y="1034"/>
                </a:cubicBezTo>
                <a:cubicBezTo>
                  <a:pt x="2156" y="1034"/>
                  <a:pt x="2162" y="1038"/>
                  <a:pt x="2171" y="1040"/>
                </a:cubicBezTo>
                <a:cubicBezTo>
                  <a:pt x="2175" y="1041"/>
                  <a:pt x="2186" y="1036"/>
                  <a:pt x="2187" y="1040"/>
                </a:cubicBezTo>
                <a:cubicBezTo>
                  <a:pt x="2181" y="1042"/>
                  <a:pt x="2181" y="1048"/>
                  <a:pt x="2179" y="1052"/>
                </a:cubicBezTo>
                <a:cubicBezTo>
                  <a:pt x="2177" y="1059"/>
                  <a:pt x="2173" y="1059"/>
                  <a:pt x="2178" y="1065"/>
                </a:cubicBezTo>
                <a:cubicBezTo>
                  <a:pt x="2182" y="1070"/>
                  <a:pt x="2187" y="1069"/>
                  <a:pt x="2192" y="1073"/>
                </a:cubicBezTo>
                <a:cubicBezTo>
                  <a:pt x="2194" y="1076"/>
                  <a:pt x="2196" y="1079"/>
                  <a:pt x="2199" y="1080"/>
                </a:cubicBezTo>
                <a:cubicBezTo>
                  <a:pt x="2199" y="1081"/>
                  <a:pt x="2203" y="1084"/>
                  <a:pt x="2204" y="1085"/>
                </a:cubicBezTo>
                <a:cubicBezTo>
                  <a:pt x="2222" y="1093"/>
                  <a:pt x="2218" y="1038"/>
                  <a:pt x="2225" y="1030"/>
                </a:cubicBezTo>
                <a:cubicBezTo>
                  <a:pt x="2226" y="1031"/>
                  <a:pt x="2228" y="1032"/>
                  <a:pt x="2229" y="1032"/>
                </a:cubicBezTo>
                <a:cubicBezTo>
                  <a:pt x="2231" y="1037"/>
                  <a:pt x="2233" y="1041"/>
                  <a:pt x="2233" y="1047"/>
                </a:cubicBezTo>
                <a:cubicBezTo>
                  <a:pt x="2234" y="1049"/>
                  <a:pt x="2234" y="1054"/>
                  <a:pt x="2235" y="1055"/>
                </a:cubicBezTo>
                <a:cubicBezTo>
                  <a:pt x="2240" y="1060"/>
                  <a:pt x="2246" y="1055"/>
                  <a:pt x="2247" y="1066"/>
                </a:cubicBezTo>
                <a:cubicBezTo>
                  <a:pt x="2247" y="1069"/>
                  <a:pt x="2246" y="1071"/>
                  <a:pt x="2247" y="1074"/>
                </a:cubicBezTo>
                <a:cubicBezTo>
                  <a:pt x="2247" y="1078"/>
                  <a:pt x="2248" y="1076"/>
                  <a:pt x="2250" y="1079"/>
                </a:cubicBezTo>
                <a:cubicBezTo>
                  <a:pt x="2254" y="1086"/>
                  <a:pt x="2250" y="1085"/>
                  <a:pt x="2251" y="1093"/>
                </a:cubicBezTo>
                <a:cubicBezTo>
                  <a:pt x="2255" y="1092"/>
                  <a:pt x="2255" y="1097"/>
                  <a:pt x="2254" y="1100"/>
                </a:cubicBezTo>
                <a:cubicBezTo>
                  <a:pt x="2259" y="1100"/>
                  <a:pt x="2262" y="1095"/>
                  <a:pt x="2267" y="1099"/>
                </a:cubicBezTo>
                <a:cubicBezTo>
                  <a:pt x="2271" y="1101"/>
                  <a:pt x="2274" y="1111"/>
                  <a:pt x="2276" y="1115"/>
                </a:cubicBezTo>
                <a:cubicBezTo>
                  <a:pt x="2276" y="1117"/>
                  <a:pt x="2277" y="1122"/>
                  <a:pt x="2278" y="1123"/>
                </a:cubicBezTo>
                <a:cubicBezTo>
                  <a:pt x="2280" y="1126"/>
                  <a:pt x="2281" y="1124"/>
                  <a:pt x="2284" y="1125"/>
                </a:cubicBezTo>
                <a:cubicBezTo>
                  <a:pt x="2291" y="1129"/>
                  <a:pt x="2290" y="1132"/>
                  <a:pt x="2292" y="1139"/>
                </a:cubicBezTo>
                <a:cubicBezTo>
                  <a:pt x="2293" y="1141"/>
                  <a:pt x="2296" y="1142"/>
                  <a:pt x="2297" y="1144"/>
                </a:cubicBezTo>
                <a:cubicBezTo>
                  <a:pt x="2298" y="1146"/>
                  <a:pt x="2297" y="1149"/>
                  <a:pt x="2299" y="1151"/>
                </a:cubicBezTo>
                <a:cubicBezTo>
                  <a:pt x="2301" y="1154"/>
                  <a:pt x="2303" y="1152"/>
                  <a:pt x="2305" y="1156"/>
                </a:cubicBezTo>
                <a:cubicBezTo>
                  <a:pt x="2306" y="1158"/>
                  <a:pt x="2304" y="1162"/>
                  <a:pt x="2305" y="1165"/>
                </a:cubicBezTo>
                <a:cubicBezTo>
                  <a:pt x="2306" y="1171"/>
                  <a:pt x="2309" y="1175"/>
                  <a:pt x="2309" y="1182"/>
                </a:cubicBezTo>
                <a:cubicBezTo>
                  <a:pt x="2308" y="1189"/>
                  <a:pt x="2304" y="1190"/>
                  <a:pt x="2303" y="1196"/>
                </a:cubicBezTo>
                <a:cubicBezTo>
                  <a:pt x="2301" y="1203"/>
                  <a:pt x="2299" y="1209"/>
                  <a:pt x="2297" y="1216"/>
                </a:cubicBezTo>
                <a:cubicBezTo>
                  <a:pt x="2296" y="1222"/>
                  <a:pt x="2291" y="1226"/>
                  <a:pt x="2288" y="1232"/>
                </a:cubicBezTo>
                <a:cubicBezTo>
                  <a:pt x="2287" y="1236"/>
                  <a:pt x="2288" y="1240"/>
                  <a:pt x="2286" y="1243"/>
                </a:cubicBezTo>
                <a:cubicBezTo>
                  <a:pt x="2285" y="1246"/>
                  <a:pt x="2281" y="1247"/>
                  <a:pt x="2281" y="1249"/>
                </a:cubicBezTo>
                <a:cubicBezTo>
                  <a:pt x="2279" y="1254"/>
                  <a:pt x="2285" y="1261"/>
                  <a:pt x="2280" y="1265"/>
                </a:cubicBezTo>
                <a:cubicBezTo>
                  <a:pt x="2277" y="1268"/>
                  <a:pt x="2270" y="1263"/>
                  <a:pt x="2265" y="1265"/>
                </a:cubicBezTo>
                <a:cubicBezTo>
                  <a:pt x="2262" y="1267"/>
                  <a:pt x="2257" y="1276"/>
                  <a:pt x="2254" y="1276"/>
                </a:cubicBezTo>
                <a:cubicBezTo>
                  <a:pt x="2247" y="1275"/>
                  <a:pt x="2252" y="1265"/>
                  <a:pt x="2245" y="1266"/>
                </a:cubicBezTo>
                <a:cubicBezTo>
                  <a:pt x="2241" y="1266"/>
                  <a:pt x="2238" y="1277"/>
                  <a:pt x="2234" y="1277"/>
                </a:cubicBezTo>
                <a:cubicBezTo>
                  <a:pt x="2230" y="1278"/>
                  <a:pt x="2228" y="1274"/>
                  <a:pt x="2226" y="1273"/>
                </a:cubicBezTo>
                <a:cubicBezTo>
                  <a:pt x="2224" y="1273"/>
                  <a:pt x="2223" y="1274"/>
                  <a:pt x="2222" y="1273"/>
                </a:cubicBezTo>
                <a:cubicBezTo>
                  <a:pt x="2220" y="1273"/>
                  <a:pt x="2219" y="1271"/>
                  <a:pt x="2218" y="1270"/>
                </a:cubicBezTo>
                <a:cubicBezTo>
                  <a:pt x="2213" y="1269"/>
                  <a:pt x="2205" y="1267"/>
                  <a:pt x="2212" y="1262"/>
                </a:cubicBezTo>
                <a:cubicBezTo>
                  <a:pt x="2204" y="1253"/>
                  <a:pt x="2212" y="1253"/>
                  <a:pt x="2212" y="1245"/>
                </a:cubicBezTo>
                <a:cubicBezTo>
                  <a:pt x="2212" y="1234"/>
                  <a:pt x="2203" y="1246"/>
                  <a:pt x="2198" y="1246"/>
                </a:cubicBezTo>
                <a:cubicBezTo>
                  <a:pt x="2198" y="1242"/>
                  <a:pt x="2200" y="1239"/>
                  <a:pt x="2198" y="1235"/>
                </a:cubicBezTo>
                <a:cubicBezTo>
                  <a:pt x="2196" y="1238"/>
                  <a:pt x="2193" y="1244"/>
                  <a:pt x="2191" y="1239"/>
                </a:cubicBezTo>
                <a:cubicBezTo>
                  <a:pt x="2189" y="1235"/>
                  <a:pt x="2196" y="1229"/>
                  <a:pt x="2196" y="1226"/>
                </a:cubicBezTo>
                <a:cubicBezTo>
                  <a:pt x="2198" y="1213"/>
                  <a:pt x="2186" y="1232"/>
                  <a:pt x="2182" y="1233"/>
                </a:cubicBezTo>
                <a:cubicBezTo>
                  <a:pt x="2184" y="1235"/>
                  <a:pt x="2185" y="1240"/>
                  <a:pt x="2181" y="1241"/>
                </a:cubicBezTo>
                <a:cubicBezTo>
                  <a:pt x="2175" y="1243"/>
                  <a:pt x="2176" y="1236"/>
                  <a:pt x="2175" y="1233"/>
                </a:cubicBezTo>
                <a:cubicBezTo>
                  <a:pt x="2172" y="1226"/>
                  <a:pt x="2164" y="1223"/>
                  <a:pt x="2165" y="1214"/>
                </a:cubicBezTo>
                <a:cubicBezTo>
                  <a:pt x="2161" y="1215"/>
                  <a:pt x="2160" y="1212"/>
                  <a:pt x="2157" y="1212"/>
                </a:cubicBezTo>
                <a:cubicBezTo>
                  <a:pt x="2155" y="1211"/>
                  <a:pt x="2153" y="1212"/>
                  <a:pt x="2150" y="1211"/>
                </a:cubicBezTo>
                <a:cubicBezTo>
                  <a:pt x="2148" y="1211"/>
                  <a:pt x="2148" y="1208"/>
                  <a:pt x="2145" y="1207"/>
                </a:cubicBezTo>
                <a:cubicBezTo>
                  <a:pt x="2144" y="1207"/>
                  <a:pt x="2141" y="1210"/>
                  <a:pt x="2140" y="1210"/>
                </a:cubicBezTo>
                <a:cubicBezTo>
                  <a:pt x="2133" y="1211"/>
                  <a:pt x="2130" y="1208"/>
                  <a:pt x="2125" y="1213"/>
                </a:cubicBezTo>
                <a:cubicBezTo>
                  <a:pt x="2121" y="1216"/>
                  <a:pt x="2120" y="1220"/>
                  <a:pt x="2114" y="1219"/>
                </a:cubicBezTo>
                <a:cubicBezTo>
                  <a:pt x="2114" y="1219"/>
                  <a:pt x="2114" y="1218"/>
                  <a:pt x="2114" y="1218"/>
                </a:cubicBezTo>
                <a:cubicBezTo>
                  <a:pt x="2108" y="1218"/>
                  <a:pt x="2105" y="1213"/>
                  <a:pt x="2103" y="1222"/>
                </a:cubicBezTo>
                <a:cubicBezTo>
                  <a:pt x="2094" y="1221"/>
                  <a:pt x="2098" y="1225"/>
                  <a:pt x="2094" y="1229"/>
                </a:cubicBezTo>
                <a:cubicBezTo>
                  <a:pt x="2091" y="1233"/>
                  <a:pt x="2086" y="1231"/>
                  <a:pt x="2081" y="1231"/>
                </a:cubicBezTo>
                <a:cubicBezTo>
                  <a:pt x="2078" y="1232"/>
                  <a:pt x="2076" y="1232"/>
                  <a:pt x="2073" y="1233"/>
                </a:cubicBezTo>
                <a:cubicBezTo>
                  <a:pt x="2071" y="1234"/>
                  <a:pt x="2067" y="1235"/>
                  <a:pt x="2064" y="1236"/>
                </a:cubicBezTo>
                <a:cubicBezTo>
                  <a:pt x="2058" y="1237"/>
                  <a:pt x="2052" y="1244"/>
                  <a:pt x="2048" y="1244"/>
                </a:cubicBezTo>
                <a:cubicBezTo>
                  <a:pt x="2044" y="1244"/>
                  <a:pt x="2045" y="1241"/>
                  <a:pt x="2042" y="1240"/>
                </a:cubicBezTo>
                <a:cubicBezTo>
                  <a:pt x="2042" y="1240"/>
                  <a:pt x="2039" y="1240"/>
                  <a:pt x="2039" y="1239"/>
                </a:cubicBezTo>
                <a:cubicBezTo>
                  <a:pt x="2038" y="1239"/>
                  <a:pt x="2036" y="1237"/>
                  <a:pt x="2036" y="1237"/>
                </a:cubicBezTo>
                <a:cubicBezTo>
                  <a:pt x="2033" y="1235"/>
                  <a:pt x="2031" y="1233"/>
                  <a:pt x="2032" y="1230"/>
                </a:cubicBezTo>
                <a:cubicBezTo>
                  <a:pt x="2032" y="1229"/>
                  <a:pt x="2035" y="1229"/>
                  <a:pt x="2035" y="1228"/>
                </a:cubicBezTo>
                <a:cubicBezTo>
                  <a:pt x="2035" y="1227"/>
                  <a:pt x="2034" y="1225"/>
                  <a:pt x="2035" y="1224"/>
                </a:cubicBezTo>
                <a:cubicBezTo>
                  <a:pt x="2036" y="1219"/>
                  <a:pt x="2038" y="1215"/>
                  <a:pt x="2036" y="1209"/>
                </a:cubicBezTo>
                <a:cubicBezTo>
                  <a:pt x="2034" y="1204"/>
                  <a:pt x="2031" y="1200"/>
                  <a:pt x="2028" y="1194"/>
                </a:cubicBezTo>
                <a:cubicBezTo>
                  <a:pt x="2027" y="1191"/>
                  <a:pt x="2027" y="1189"/>
                  <a:pt x="2026" y="1186"/>
                </a:cubicBezTo>
                <a:cubicBezTo>
                  <a:pt x="2026" y="1184"/>
                  <a:pt x="2026" y="1183"/>
                  <a:pt x="2025" y="1181"/>
                </a:cubicBezTo>
                <a:cubicBezTo>
                  <a:pt x="2025" y="1180"/>
                  <a:pt x="2023" y="1180"/>
                  <a:pt x="2022" y="1179"/>
                </a:cubicBezTo>
                <a:cubicBezTo>
                  <a:pt x="2021" y="1177"/>
                  <a:pt x="2022" y="1174"/>
                  <a:pt x="2021" y="1171"/>
                </a:cubicBezTo>
                <a:cubicBezTo>
                  <a:pt x="2019" y="1168"/>
                  <a:pt x="2016" y="1168"/>
                  <a:pt x="2017" y="1164"/>
                </a:cubicBezTo>
                <a:cubicBezTo>
                  <a:pt x="2017" y="1164"/>
                  <a:pt x="2018" y="1164"/>
                  <a:pt x="2018" y="1164"/>
                </a:cubicBezTo>
                <a:cubicBezTo>
                  <a:pt x="2018" y="1161"/>
                  <a:pt x="2017" y="1159"/>
                  <a:pt x="2017" y="1156"/>
                </a:cubicBezTo>
                <a:cubicBezTo>
                  <a:pt x="2019" y="1158"/>
                  <a:pt x="2021" y="1160"/>
                  <a:pt x="2023" y="1161"/>
                </a:cubicBezTo>
                <a:cubicBezTo>
                  <a:pt x="2024" y="1157"/>
                  <a:pt x="2021" y="1154"/>
                  <a:pt x="2020" y="1151"/>
                </a:cubicBezTo>
                <a:cubicBezTo>
                  <a:pt x="2017" y="1146"/>
                  <a:pt x="2018" y="1145"/>
                  <a:pt x="2019" y="1141"/>
                </a:cubicBezTo>
                <a:cubicBezTo>
                  <a:pt x="2020" y="1140"/>
                  <a:pt x="2022" y="1140"/>
                  <a:pt x="2022" y="1137"/>
                </a:cubicBezTo>
                <a:cubicBezTo>
                  <a:pt x="2022" y="1136"/>
                  <a:pt x="2020" y="1135"/>
                  <a:pt x="2020" y="1133"/>
                </a:cubicBezTo>
                <a:cubicBezTo>
                  <a:pt x="2019" y="1130"/>
                  <a:pt x="2020" y="1128"/>
                  <a:pt x="2020" y="1124"/>
                </a:cubicBezTo>
                <a:cubicBezTo>
                  <a:pt x="2023" y="1124"/>
                  <a:pt x="2023" y="1127"/>
                  <a:pt x="2024" y="1129"/>
                </a:cubicBezTo>
                <a:lnTo>
                  <a:pt x="2026" y="1118"/>
                </a:lnTo>
                <a:close/>
              </a:path>
            </a:pathLst>
          </a:custGeom>
          <a:solidFill>
            <a:srgbClr val="F5F4E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pic>
        <p:nvPicPr>
          <p:cNvPr id="11" name="10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67" y="315809"/>
            <a:ext cx="1882140" cy="50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Contents Title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82600" y="1253700"/>
            <a:ext cx="7408600" cy="4791600"/>
          </a:xfrm>
        </p:spPr>
        <p:txBody>
          <a:bodyPr/>
          <a:lstStyle>
            <a:lvl1pPr marL="292100" indent="-290513">
              <a:spcAft>
                <a:spcPts val="1200"/>
              </a:spcAft>
              <a:buSzPct val="100000"/>
              <a:buFont typeface="Wingdings" pitchFamily="2" charset="2"/>
              <a:buNone/>
              <a:defRPr sz="2800" b="1"/>
            </a:lvl1pPr>
            <a:lvl2pPr marL="519113" indent="-179388">
              <a:spcAft>
                <a:spcPts val="1200"/>
              </a:spcAft>
              <a:buFont typeface="Arial Black" pitchFamily="34" charset="0"/>
              <a:buNone/>
              <a:defRPr sz="2800" b="1"/>
            </a:lvl2pPr>
            <a:lvl3pPr indent="-180000">
              <a:spcAft>
                <a:spcPts val="1200"/>
              </a:spcAft>
              <a:buFont typeface="Arial Black" pitchFamily="34" charset="0"/>
              <a:buNone/>
              <a:defRPr sz="2800" b="1"/>
            </a:lvl3pPr>
            <a:lvl4pPr indent="-180000">
              <a:spcAft>
                <a:spcPts val="1200"/>
              </a:spcAft>
              <a:buFont typeface="Arial Black" pitchFamily="34" charset="0"/>
              <a:buNone/>
              <a:defRPr sz="2800" b="1"/>
            </a:lvl4pPr>
            <a:lvl5pPr indent="-180000">
              <a:spcAft>
                <a:spcPts val="1200"/>
              </a:spcAft>
              <a:buFont typeface="Arial Black" pitchFamily="34" charset="0"/>
              <a:buNone/>
              <a:defRPr sz="28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9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99" y="1252538"/>
            <a:ext cx="7345363" cy="4791075"/>
          </a:xfrm>
        </p:spPr>
        <p:txBody>
          <a:bodyPr/>
          <a:lstStyle>
            <a:lvl1pPr>
              <a:spcAft>
                <a:spcPts val="300"/>
              </a:spcAft>
              <a:defRPr/>
            </a:lvl1pPr>
            <a:lvl2pPr marL="442913" indent="-174625">
              <a:spcAft>
                <a:spcPts val="300"/>
              </a:spcAft>
              <a:buFont typeface="Arial" pitchFamily="34" charset="0"/>
              <a:buChar char="‒"/>
              <a:defRPr/>
            </a:lvl2pPr>
            <a:lvl3pPr marL="622300" indent="-147638">
              <a:spcAft>
                <a:spcPts val="300"/>
              </a:spcAft>
              <a:defRPr/>
            </a:lvl3pPr>
            <a:lvl4pPr marL="995363" indent="-158750" defTabSz="990600">
              <a:spcAft>
                <a:spcPts val="300"/>
              </a:spcAft>
              <a:defRPr/>
            </a:lvl4pPr>
            <a:lvl5pPr marL="1257300" indent="-161925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Slide </a:t>
            </a:r>
            <a:fld id="{214F6F50-6053-4B7D-B23A-4B9EA90F3A4F}" type="slidenum">
              <a:rPr lang="en-AU"/>
              <a:pPr/>
              <a:t>‹Nº›</a:t>
            </a:fld>
            <a:endParaRPr lang="en-AU"/>
          </a:p>
        </p:txBody>
      </p:sp>
      <p:pic>
        <p:nvPicPr>
          <p:cNvPr id="7" name="6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s, Plain Tex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2600" y="1260700"/>
            <a:ext cx="819340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9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 algn="l" rtl="0" fontAlgn="base">
              <a:spcBef>
                <a:spcPct val="0"/>
              </a:spcBef>
              <a:spcAft>
                <a:spcPts val="300"/>
              </a:spcAft>
              <a:buSzPct val="120000"/>
              <a:buFont typeface="Wingdings" pitchFamily="2" charset="2"/>
              <a:buChar char="§"/>
              <a:defRPr lang="en-US" sz="1400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 marL="444500" indent="-179388" algn="l" rtl="0" fontAlgn="base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‒"/>
              <a:tabLst/>
              <a:defRPr lang="en-US" sz="1400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 marL="619125" indent="-179388" algn="l" rtl="0" fontAlgn="base">
              <a:spcBef>
                <a:spcPct val="0"/>
              </a:spcBef>
              <a:spcAft>
                <a:spcPts val="300"/>
              </a:spcAft>
              <a:defRPr lang="en-AU" sz="1400" dirty="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en-US" dirty="0" smtClean="0"/>
              <a:t>Click to add new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7" name="6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599" y="127000"/>
            <a:ext cx="7353301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60700"/>
            <a:ext cx="3681994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defRPr/>
            </a:lvl4pPr>
            <a:lvl5pPr marL="622300" indent="-182563" defTabSz="812800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363770" y="1260700"/>
            <a:ext cx="398914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defRPr/>
            </a:lvl4pPr>
            <a:lvl5pPr marL="619125" indent="-179388" defTabSz="990600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9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Right Colum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881600" y="1260700"/>
            <a:ext cx="398914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defRPr/>
            </a:lvl4pPr>
            <a:lvl5pPr marL="619125" indent="-179388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8" name="7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894263" y="3468688"/>
            <a:ext cx="3743325" cy="2603500"/>
          </a:xfrm>
        </p:spPr>
        <p:txBody>
          <a:bodyPr/>
          <a:lstStyle>
            <a:lvl1pPr algn="ctr">
              <a:defRPr/>
            </a:lvl1pPr>
          </a:lstStyle>
          <a:p>
            <a:endParaRPr lang="en-AU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94263" y="1252538"/>
            <a:ext cx="3743325" cy="2090737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Click icon to add picture</a:t>
            </a:r>
          </a:p>
          <a:p>
            <a:r>
              <a:rPr lang="en-US" dirty="0" smtClean="0"/>
              <a:t>Select picture and delete to remove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60700"/>
            <a:ext cx="429763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defRPr/>
            </a:lvl4pPr>
            <a:lvl5pPr marL="622300" indent="-182563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0" name="9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94263" y="1252538"/>
            <a:ext cx="3743325" cy="47688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Click icon to add picture</a:t>
            </a:r>
          </a:p>
          <a:p>
            <a:r>
              <a:rPr lang="en-US" dirty="0" smtClean="0"/>
              <a:t>Select picture and delete to remove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2601" y="127000"/>
            <a:ext cx="7353300" cy="796925"/>
          </a:xfrm>
        </p:spPr>
        <p:txBody>
          <a:bodyPr/>
          <a:lstStyle/>
          <a:p>
            <a:r>
              <a:rPr lang="en-AU" dirty="0" smtClean="0"/>
              <a:t>Slide Heading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260700"/>
            <a:ext cx="4297630" cy="4680000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3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300"/>
              </a:spcAft>
              <a:buFontTx/>
              <a:buNone/>
              <a:defRPr/>
            </a:lvl2pPr>
            <a:lvl3pPr marL="180975" indent="-180975">
              <a:spcAft>
                <a:spcPts val="300"/>
              </a:spcAft>
              <a:buSzPct val="120000"/>
              <a:buFont typeface="Wingdings" pitchFamily="2" charset="2"/>
              <a:buChar char="§"/>
              <a:defRPr/>
            </a:lvl3pPr>
            <a:lvl4pPr marL="444500" indent="-179388">
              <a:spcAft>
                <a:spcPts val="300"/>
              </a:spcAft>
              <a:buFont typeface="Arial" pitchFamily="34" charset="0"/>
              <a:buChar char="‒"/>
              <a:tabLst/>
              <a:defRPr/>
            </a:lvl4pPr>
            <a:lvl5pPr marL="619125" indent="-179388" defTabSz="812800"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9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53" y="336339"/>
            <a:ext cx="1611783" cy="39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0" y="6430963"/>
            <a:ext cx="9144000" cy="427037"/>
            <a:chOff x="0" y="4051"/>
            <a:chExt cx="5760" cy="269"/>
          </a:xfrm>
          <a:solidFill>
            <a:srgbClr val="00B0F0"/>
          </a:solidFill>
        </p:grpSpPr>
        <p:sp>
          <p:nvSpPr>
            <p:cNvPr id="1047" name="Rectangle 23"/>
            <p:cNvSpPr>
              <a:spLocks noChangeArrowheads="1"/>
            </p:cNvSpPr>
            <p:nvPr userDrawn="1"/>
          </p:nvSpPr>
          <p:spPr bwMode="auto">
            <a:xfrm>
              <a:off x="0" y="4051"/>
              <a:ext cx="5760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hidden">
            <a:xfrm>
              <a:off x="0" y="4051"/>
              <a:ext cx="5760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9538" y="1008063"/>
            <a:ext cx="8924925" cy="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A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2601" y="127000"/>
            <a:ext cx="73533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Slide 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599" y="1252538"/>
            <a:ext cx="7345363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09588" y="6578600"/>
            <a:ext cx="6016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s-CL" smtClean="0"/>
              <a:t>Javier Rozas, Ingeniería, Mayo 2016</a:t>
            </a:r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791325" y="65801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‹Nº›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4" r:id="rId3"/>
    <p:sldLayoutId id="2147483654" r:id="rId4"/>
    <p:sldLayoutId id="2147483688" r:id="rId5"/>
    <p:sldLayoutId id="2147483689" r:id="rId6"/>
    <p:sldLayoutId id="2147483692" r:id="rId7"/>
    <p:sldLayoutId id="2147483690" r:id="rId8"/>
    <p:sldLayoutId id="2147483691" r:id="rId9"/>
    <p:sldLayoutId id="2147483693" r:id="rId10"/>
    <p:sldLayoutId id="2147483686" r:id="rId11"/>
    <p:sldLayoutId id="2147483658" r:id="rId12"/>
    <p:sldLayoutId id="2147483659" r:id="rId13"/>
    <p:sldLayoutId id="2147483694" r:id="rId14"/>
    <p:sldLayoutId id="2147483696" r:id="rId15"/>
    <p:sldLayoutId id="2147483697" r:id="rId16"/>
    <p:sldLayoutId id="2147483698" r:id="rId17"/>
    <p:sldLayoutId id="2147483699" r:id="rId18"/>
  </p:sldLayoutIdLst>
  <p:transition spd="slow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rgbClr val="00B0F0"/>
          </a:solidFill>
          <a:latin typeface="+mj-lt"/>
          <a:ea typeface="+mj-ea"/>
          <a:cs typeface="+mj-cs"/>
        </a:defRPr>
      </a:lvl1pPr>
      <a:lvl2pPr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8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80975" indent="-180975" algn="l" rtl="0" fontAlgn="base">
        <a:spcBef>
          <a:spcPct val="0"/>
        </a:spcBef>
        <a:spcAft>
          <a:spcPts val="300"/>
        </a:spcAft>
        <a:buSzPct val="120000"/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-174625" algn="l" rtl="0" fontAlgn="base">
        <a:spcBef>
          <a:spcPct val="0"/>
        </a:spcBef>
        <a:spcAft>
          <a:spcPts val="300"/>
        </a:spcAft>
        <a:buFont typeface="Arial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2pPr>
      <a:lvl3pPr marL="622300" indent="-147638" algn="l" rtl="0" fontAlgn="base">
        <a:spcBef>
          <a:spcPct val="0"/>
        </a:spcBef>
        <a:spcAft>
          <a:spcPts val="300"/>
        </a:spcAft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906463" indent="-158750" algn="l" rtl="0" fontAlgn="base">
        <a:spcBef>
          <a:spcPct val="0"/>
        </a:spcBef>
        <a:spcAft>
          <a:spcPts val="300"/>
        </a:spcAft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181100" indent="-161925" algn="l" rtl="0" fontAlgn="base">
        <a:spcBef>
          <a:spcPct val="0"/>
        </a:spcBef>
        <a:spcAft>
          <a:spcPts val="300"/>
        </a:spcAft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1638300" indent="-161925" algn="l" rtl="0" fontAlgn="base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2095500" indent="-161925" algn="l" rtl="0" fontAlgn="base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2552700" indent="-161925" algn="l" rtl="0" fontAlgn="base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3009900" indent="-161925" algn="l" rtl="0" fontAlgn="base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jpg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11" Type="http://schemas.openxmlformats.org/officeDocument/2006/relationships/diagramColors" Target="../diagrams/colors3.xml"/><Relationship Id="rId5" Type="http://schemas.openxmlformats.org/officeDocument/2006/relationships/image" Target="../media/image26.jpeg"/><Relationship Id="rId10" Type="http://schemas.openxmlformats.org/officeDocument/2006/relationships/diagramQuickStyle" Target="../diagrams/quickStyle3.xml"/><Relationship Id="rId4" Type="http://schemas.openxmlformats.org/officeDocument/2006/relationships/slide" Target="slide15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56150" y="1839100"/>
            <a:ext cx="6600929" cy="150974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1600" dirty="0" smtClean="0">
                <a:solidFill>
                  <a:srgbClr val="0070C0"/>
                </a:solidFill>
              </a:rPr>
              <a:t>SERVICIOS DE INGENIERÍA DE VOLADURAS CONTROLADAS, PERFORACIÓN Y GEOMECÁNICA PARA</a:t>
            </a:r>
            <a:br>
              <a:rPr lang="es-ES" sz="1600" dirty="0" smtClean="0">
                <a:solidFill>
                  <a:srgbClr val="0070C0"/>
                </a:solidFill>
              </a:rPr>
            </a:br>
            <a:r>
              <a:rPr lang="es-ES" sz="1600" dirty="0" smtClean="0">
                <a:solidFill>
                  <a:srgbClr val="0070C0"/>
                </a:solidFill>
              </a:rPr>
              <a:t> LA MINERÍA Y OBRAS CIVILES</a:t>
            </a:r>
            <a:r>
              <a:rPr lang="es-ES" sz="1600" dirty="0">
                <a:solidFill>
                  <a:srgbClr val="0070C0"/>
                </a:solidFill>
              </a:rPr>
              <a:t>.</a:t>
            </a:r>
            <a:br>
              <a:rPr lang="es-ES" sz="1600" dirty="0">
                <a:solidFill>
                  <a:srgbClr val="0070C0"/>
                </a:solidFill>
              </a:rPr>
            </a:br>
            <a:r>
              <a:rPr lang="es-ES" sz="1600" dirty="0">
                <a:solidFill>
                  <a:srgbClr val="0070C0"/>
                </a:solidFill>
              </a:rPr>
              <a:t/>
            </a:r>
            <a:br>
              <a:rPr lang="es-ES" sz="1600" dirty="0">
                <a:solidFill>
                  <a:srgbClr val="0070C0"/>
                </a:solidFill>
              </a:rPr>
            </a:br>
            <a:r>
              <a:rPr lang="es-ES" sz="1600" dirty="0">
                <a:solidFill>
                  <a:srgbClr val="0070C0"/>
                </a:solidFill>
              </a:rPr>
              <a:t>SHOTTRACK</a:t>
            </a:r>
            <a:br>
              <a:rPr lang="es-ES" sz="1600" dirty="0">
                <a:solidFill>
                  <a:srgbClr val="0070C0"/>
                </a:solidFill>
              </a:rPr>
            </a:br>
            <a:r>
              <a:rPr lang="es-ES" sz="1600" dirty="0">
                <a:solidFill>
                  <a:srgbClr val="0070C0"/>
                </a:solidFill>
              </a:rPr>
              <a:t>SISTEMA DE MONITOREO DE </a:t>
            </a:r>
            <a:r>
              <a:rPr lang="es-ES" sz="1600" dirty="0" smtClean="0">
                <a:solidFill>
                  <a:srgbClr val="0070C0"/>
                </a:solidFill>
              </a:rPr>
              <a:t>VOD</a:t>
            </a:r>
            <a:br>
              <a:rPr lang="es-ES" sz="1600" dirty="0" smtClean="0">
                <a:solidFill>
                  <a:srgbClr val="0070C0"/>
                </a:solidFill>
              </a:rPr>
            </a:br>
            <a:r>
              <a:rPr lang="es-ES" sz="1600" dirty="0">
                <a:solidFill>
                  <a:srgbClr val="0070C0"/>
                </a:solidFill>
              </a:rPr>
              <a:t/>
            </a:r>
            <a:br>
              <a:rPr lang="es-ES" sz="1600" dirty="0">
                <a:solidFill>
                  <a:srgbClr val="0070C0"/>
                </a:solidFill>
              </a:rPr>
            </a:br>
            <a:r>
              <a:rPr lang="es-ES" sz="1600" dirty="0" smtClean="0">
                <a:solidFill>
                  <a:srgbClr val="0070C0"/>
                </a:solidFill>
              </a:rPr>
              <a:t>  </a:t>
            </a:r>
            <a:endParaRPr lang="en-AU" sz="1600" dirty="0" smtClean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41350" y="5343173"/>
            <a:ext cx="3195899" cy="837861"/>
          </a:xfrm>
        </p:spPr>
        <p:txBody>
          <a:bodyPr/>
          <a:lstStyle/>
          <a:p>
            <a:pPr eaLnBrk="1" hangingPunct="1"/>
            <a:r>
              <a:rPr lang="en-AU" sz="105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Rock</a:t>
            </a:r>
            <a:r>
              <a:rPr lang="en-AU" sz="1050" i="1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Blast</a:t>
            </a:r>
            <a:r>
              <a:rPr lang="en-AU" sz="105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 </a:t>
            </a:r>
            <a:r>
              <a:rPr lang="en-AU" sz="105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Design</a:t>
            </a:r>
            <a:r>
              <a:rPr lang="en-AU" sz="1050" dirty="0" smtClean="0">
                <a:solidFill>
                  <a:schemeClr val="tx2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AU" sz="105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Ltd.</a:t>
            </a:r>
          </a:p>
          <a:p>
            <a:pPr eaLnBrk="1" hangingPunct="1"/>
            <a:r>
              <a:rPr lang="en-AU" sz="105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Dpto</a:t>
            </a:r>
            <a:r>
              <a:rPr lang="en-AU" sz="1050" b="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.</a:t>
            </a:r>
            <a:r>
              <a:rPr lang="en-AU" sz="105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de </a:t>
            </a:r>
            <a:r>
              <a:rPr lang="en-AU" sz="1050" b="0" dirty="0" err="1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Ingeniería</a:t>
            </a:r>
            <a:endParaRPr lang="en-AU" sz="1050" b="0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AU" sz="105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Mayo, 2016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8" t="20465" r="23421" b="14561"/>
          <a:stretch>
            <a:fillRect/>
          </a:stretch>
        </p:blipFill>
        <p:spPr bwMode="auto">
          <a:xfrm>
            <a:off x="2339473" y="3842854"/>
            <a:ext cx="1096721" cy="75605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DSC05058"/>
          <p:cNvPicPr>
            <a:picLocks noChangeAspect="1" noChangeArrowheads="1"/>
          </p:cNvPicPr>
          <p:nvPr/>
        </p:nvPicPr>
        <p:blipFill>
          <a:blip r:embed="rId4" cstate="print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25"/>
          <a:stretch>
            <a:fillRect/>
          </a:stretch>
        </p:blipFill>
        <p:spPr>
          <a:xfrm>
            <a:off x="1223158" y="3839660"/>
            <a:ext cx="1092198" cy="759251"/>
          </a:xfrm>
          <a:prstGeom prst="rect">
            <a:avLst/>
          </a:prstGeom>
          <a:noFill/>
          <a:ln w="6350" cap="flat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3" descr="DSC05067"/>
          <p:cNvPicPr>
            <a:picLocks noChangeAspect="1" noChangeArrowheads="1"/>
          </p:cNvPicPr>
          <p:nvPr/>
        </p:nvPicPr>
        <p:blipFill>
          <a:blip r:embed="rId5" cstate="print">
            <a:lum bright="-1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6557" y="3839661"/>
            <a:ext cx="1076726" cy="766274"/>
          </a:xfrm>
          <a:prstGeom prst="rect">
            <a:avLst/>
          </a:prstGeom>
          <a:noFill/>
          <a:ln w="6350" cap="flat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120650" y="3839660"/>
            <a:ext cx="1076728" cy="759253"/>
            <a:chOff x="1691086" y="3947559"/>
            <a:chExt cx="1009250" cy="8150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l="22492" t="19189" r="31680" b="9908"/>
            <a:stretch/>
          </p:blipFill>
          <p:spPr bwMode="auto">
            <a:xfrm>
              <a:off x="1691086" y="3947559"/>
              <a:ext cx="1009250" cy="81502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58"/>
            <a:stretch/>
          </p:blipFill>
          <p:spPr bwMode="auto">
            <a:xfrm>
              <a:off x="1691088" y="4431294"/>
              <a:ext cx="454805" cy="303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6" t="16938" r="32913" b="50000"/>
            <a:stretch/>
          </p:blipFill>
          <p:spPr bwMode="auto">
            <a:xfrm>
              <a:off x="2509688" y="3983132"/>
              <a:ext cx="159426" cy="41526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9" t="7620" r="8745"/>
          <a:stretch/>
        </p:blipFill>
        <p:spPr>
          <a:xfrm>
            <a:off x="4564449" y="3842855"/>
            <a:ext cx="1092200" cy="756058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r="10794"/>
          <a:stretch/>
        </p:blipFill>
        <p:spPr bwMode="auto">
          <a:xfrm>
            <a:off x="5682050" y="3839661"/>
            <a:ext cx="1092200" cy="7592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690" y="3844926"/>
            <a:ext cx="1086422" cy="75398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2"/>
          <a:stretch/>
        </p:blipFill>
        <p:spPr bwMode="auto">
          <a:xfrm>
            <a:off x="7927447" y="3842855"/>
            <a:ext cx="1092200" cy="75605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2 Marcador de pie de página"/>
          <p:cNvSpPr txBox="1">
            <a:spLocks/>
          </p:cNvSpPr>
          <p:nvPr/>
        </p:nvSpPr>
        <p:spPr>
          <a:xfrm>
            <a:off x="1557338" y="6449482"/>
            <a:ext cx="6016625" cy="307975"/>
          </a:xfrm>
          <a:prstGeom prst="rect">
            <a:avLst/>
          </a:prstGeom>
        </p:spPr>
        <p:txBody>
          <a:bodyPr/>
          <a:lstStyle>
            <a:defPPr>
              <a:defRPr lang="en-AU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AU" sz="900" b="1" dirty="0" smtClean="0">
                <a:solidFill>
                  <a:schemeClr val="bg1"/>
                </a:solidFill>
              </a:rPr>
              <a:t>www.rockblast.cl</a:t>
            </a:r>
          </a:p>
          <a:p>
            <a:r>
              <a:rPr lang="en-AU" sz="900" b="1" dirty="0" smtClean="0">
                <a:solidFill>
                  <a:schemeClr val="bg1"/>
                </a:solidFill>
              </a:rPr>
              <a:t>info@rockblast.cl</a:t>
            </a:r>
          </a:p>
          <a:p>
            <a:endParaRPr lang="en-AU" sz="900" b="1" dirty="0">
              <a:solidFill>
                <a:schemeClr val="bg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5898" y="255877"/>
            <a:ext cx="2083748" cy="469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4.2. MONITOREO MULTI POZOS VOD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102" name="3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791325" y="6580188"/>
            <a:ext cx="2133600" cy="187325"/>
          </a:xfrm>
        </p:spPr>
        <p:txBody>
          <a:bodyPr/>
          <a:lstStyle/>
          <a:p>
            <a:r>
              <a:rPr lang="en-AU" dirty="0" smtClean="0"/>
              <a:t>Slide </a:t>
            </a:r>
            <a:fld id="{9FB2FC73-EB84-40AE-8597-F1C4C7CD7CD9}" type="slidenum">
              <a:rPr lang="en-AU" smtClean="0"/>
              <a:pPr/>
              <a:t>10</a:t>
            </a:fld>
            <a:endParaRPr lang="en-AU" dirty="0"/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1995488" y="3429004"/>
            <a:ext cx="180975" cy="1436688"/>
            <a:chOff x="1086" y="2035"/>
            <a:chExt cx="123" cy="905"/>
          </a:xfrm>
        </p:grpSpPr>
        <p:sp>
          <p:nvSpPr>
            <p:cNvPr id="42" name="Freeform 3"/>
            <p:cNvSpPr>
              <a:spLocks/>
            </p:cNvSpPr>
            <p:nvPr/>
          </p:nvSpPr>
          <p:spPr bwMode="auto">
            <a:xfrm>
              <a:off x="1086" y="2035"/>
              <a:ext cx="123" cy="227"/>
            </a:xfrm>
            <a:custGeom>
              <a:avLst/>
              <a:gdLst>
                <a:gd name="T0" fmla="*/ 0 w 123"/>
                <a:gd name="T1" fmla="*/ 226 h 227"/>
                <a:gd name="T2" fmla="*/ 117 w 123"/>
                <a:gd name="T3" fmla="*/ 226 h 227"/>
                <a:gd name="T4" fmla="*/ 122 w 123"/>
                <a:gd name="T5" fmla="*/ 52 h 227"/>
                <a:gd name="T6" fmla="*/ 102 w 123"/>
                <a:gd name="T7" fmla="*/ 28 h 227"/>
                <a:gd name="T8" fmla="*/ 59 w 123"/>
                <a:gd name="T9" fmla="*/ 0 h 227"/>
                <a:gd name="T10" fmla="*/ 29 w 123"/>
                <a:gd name="T11" fmla="*/ 28 h 227"/>
                <a:gd name="T12" fmla="*/ 15 w 123"/>
                <a:gd name="T13" fmla="*/ 28 h 227"/>
                <a:gd name="T14" fmla="*/ 0 w 123"/>
                <a:gd name="T15" fmla="*/ 57 h 227"/>
                <a:gd name="T16" fmla="*/ 0 w 123"/>
                <a:gd name="T17" fmla="*/ 226 h 2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227"/>
                <a:gd name="T29" fmla="*/ 123 w 123"/>
                <a:gd name="T30" fmla="*/ 227 h 2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227">
                  <a:moveTo>
                    <a:pt x="0" y="226"/>
                  </a:moveTo>
                  <a:lnTo>
                    <a:pt x="117" y="226"/>
                  </a:lnTo>
                  <a:lnTo>
                    <a:pt x="122" y="52"/>
                  </a:lnTo>
                  <a:lnTo>
                    <a:pt x="102" y="28"/>
                  </a:lnTo>
                  <a:lnTo>
                    <a:pt x="59" y="0"/>
                  </a:lnTo>
                  <a:lnTo>
                    <a:pt x="29" y="28"/>
                  </a:lnTo>
                  <a:lnTo>
                    <a:pt x="15" y="28"/>
                  </a:lnTo>
                  <a:lnTo>
                    <a:pt x="0" y="57"/>
                  </a:lnTo>
                  <a:lnTo>
                    <a:pt x="0" y="226"/>
                  </a:lnTo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1086" y="2261"/>
              <a:ext cx="118" cy="67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s-CL"/>
            </a:p>
          </p:txBody>
        </p:sp>
      </p:grpSp>
      <p:sp>
        <p:nvSpPr>
          <p:cNvPr id="44" name="Rectangle 6"/>
          <p:cNvSpPr txBox="1">
            <a:spLocks noChangeArrowheads="1"/>
          </p:cNvSpPr>
          <p:nvPr/>
        </p:nvSpPr>
        <p:spPr>
          <a:xfrm>
            <a:off x="401638" y="1238865"/>
            <a:ext cx="3532187" cy="990600"/>
          </a:xfrm>
          <a:prstGeom prst="rect">
            <a:avLst/>
          </a:prstGeom>
        </p:spPr>
        <p:txBody>
          <a:bodyPr lIns="90488" tIns="44450" rIns="90488" bIns="44450"/>
          <a:lstStyle>
            <a:lvl1pPr marL="180975" indent="-180975" algn="l" rtl="0" fontAlgn="base">
              <a:spcBef>
                <a:spcPct val="0"/>
              </a:spcBef>
              <a:spcAft>
                <a:spcPts val="300"/>
              </a:spcAft>
              <a:buSzPct val="12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174625" algn="l" rtl="0" fontAlgn="base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2pPr>
            <a:lvl3pPr marL="622300" indent="-147638" algn="l" rtl="0" fontAlgn="base">
              <a:spcBef>
                <a:spcPct val="0"/>
              </a:spcBef>
              <a:spcAft>
                <a:spcPts val="30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906463" indent="-158750" algn="l" rtl="0" fontAlgn="base">
              <a:spcBef>
                <a:spcPct val="0"/>
              </a:spcBef>
              <a:spcAft>
                <a:spcPts val="30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181100" indent="-161925" algn="l" rtl="0" fontAlgn="base">
              <a:spcBef>
                <a:spcPct val="0"/>
              </a:spcBef>
              <a:spcAft>
                <a:spcPts val="30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6383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0955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25527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0099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AU" altLang="es-CL" dirty="0" err="1" smtClean="0">
                <a:solidFill>
                  <a:schemeClr val="bg1">
                    <a:lumMod val="50000"/>
                  </a:schemeClr>
                </a:solidFill>
              </a:rPr>
              <a:t>Hable</a:t>
            </a:r>
            <a:r>
              <a:rPr lang="en-AU" altLang="es-CL" dirty="0" smtClean="0">
                <a:solidFill>
                  <a:schemeClr val="bg1">
                    <a:lumMod val="50000"/>
                  </a:schemeClr>
                </a:solidFill>
              </a:rPr>
              <a:t> con el </a:t>
            </a:r>
            <a:r>
              <a:rPr lang="en-AU" altLang="es-CL" dirty="0" err="1" smtClean="0">
                <a:solidFill>
                  <a:schemeClr val="bg1">
                    <a:lumMod val="50000"/>
                  </a:schemeClr>
                </a:solidFill>
              </a:rPr>
              <a:t>programador</a:t>
            </a:r>
            <a:r>
              <a:rPr lang="en-AU" altLang="es-CL" dirty="0" smtClean="0">
                <a:solidFill>
                  <a:schemeClr val="bg1">
                    <a:lumMod val="50000"/>
                  </a:schemeClr>
                </a:solidFill>
              </a:rPr>
              <a:t> del </a:t>
            </a:r>
            <a:r>
              <a:rPr lang="en-AU" altLang="es-CL" dirty="0" err="1" smtClean="0">
                <a:solidFill>
                  <a:schemeClr val="bg1">
                    <a:lumMod val="50000"/>
                  </a:schemeClr>
                </a:solidFill>
              </a:rPr>
              <a:t>disparo</a:t>
            </a:r>
            <a:r>
              <a:rPr lang="en-AU" altLang="es-CL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AU" altLang="es-CL" dirty="0" err="1" smtClean="0">
                <a:solidFill>
                  <a:schemeClr val="bg1">
                    <a:lumMod val="50000"/>
                  </a:schemeClr>
                </a:solidFill>
              </a:rPr>
              <a:t>establezca</a:t>
            </a:r>
            <a:r>
              <a:rPr lang="en-AU" altLang="es-CL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altLang="es-CL" dirty="0">
                <a:solidFill>
                  <a:schemeClr val="bg1">
                    <a:lumMod val="50000"/>
                  </a:schemeClr>
                </a:solidFill>
              </a:rPr>
              <a:t>la </a:t>
            </a:r>
            <a:r>
              <a:rPr lang="en-AU" altLang="es-CL" dirty="0" err="1">
                <a:solidFill>
                  <a:schemeClr val="bg1">
                    <a:lumMod val="50000"/>
                  </a:schemeClr>
                </a:solidFill>
              </a:rPr>
              <a:t>secuencia</a:t>
            </a:r>
            <a:r>
              <a:rPr lang="en-AU" altLang="es-CL" dirty="0">
                <a:solidFill>
                  <a:schemeClr val="bg1">
                    <a:lumMod val="50000"/>
                  </a:schemeClr>
                </a:solidFill>
              </a:rPr>
              <a:t> de los </a:t>
            </a:r>
            <a:r>
              <a:rPr lang="en-AU" altLang="es-CL" dirty="0" err="1">
                <a:solidFill>
                  <a:schemeClr val="bg1">
                    <a:lumMod val="50000"/>
                  </a:schemeClr>
                </a:solidFill>
              </a:rPr>
              <a:t>pozos</a:t>
            </a:r>
            <a:r>
              <a:rPr lang="en-AU" altLang="es-CL" dirty="0">
                <a:solidFill>
                  <a:schemeClr val="bg1">
                    <a:lumMod val="50000"/>
                  </a:schemeClr>
                </a:solidFill>
              </a:rPr>
              <a:t> antes de </a:t>
            </a:r>
            <a:r>
              <a:rPr lang="en-AU" altLang="es-CL" dirty="0" err="1">
                <a:solidFill>
                  <a:schemeClr val="bg1">
                    <a:lumMod val="50000"/>
                  </a:schemeClr>
                </a:solidFill>
              </a:rPr>
              <a:t>cargar</a:t>
            </a:r>
            <a:r>
              <a:rPr lang="en-AU" altLang="es-CL" dirty="0">
                <a:solidFill>
                  <a:schemeClr val="bg1">
                    <a:lumMod val="50000"/>
                  </a:schemeClr>
                </a:solidFill>
              </a:rPr>
              <a:t> el cable.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1710039" y="2840686"/>
            <a:ext cx="1344921" cy="2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dirty="0">
                <a:solidFill>
                  <a:srgbClr val="0070C0"/>
                </a:solidFill>
                <a:latin typeface="+mn-lt"/>
              </a:rPr>
              <a:t>Outward Pulse</a:t>
            </a:r>
          </a:p>
        </p:txBody>
      </p:sp>
      <p:sp>
        <p:nvSpPr>
          <p:cNvPr id="72" name="Freeform 9"/>
          <p:cNvSpPr>
            <a:spLocks/>
          </p:cNvSpPr>
          <p:nvPr/>
        </p:nvSpPr>
        <p:spPr bwMode="auto">
          <a:xfrm>
            <a:off x="1560513" y="3111503"/>
            <a:ext cx="255193" cy="239713"/>
          </a:xfrm>
          <a:custGeom>
            <a:avLst/>
            <a:gdLst>
              <a:gd name="T0" fmla="*/ 2147483647 w 405"/>
              <a:gd name="T1" fmla="*/ 0 h 393"/>
              <a:gd name="T2" fmla="*/ 0 w 405"/>
              <a:gd name="T3" fmla="*/ 2147483647 h 393"/>
              <a:gd name="T4" fmla="*/ 0 60000 65536"/>
              <a:gd name="T5" fmla="*/ 0 60000 65536"/>
              <a:gd name="T6" fmla="*/ 0 w 405"/>
              <a:gd name="T7" fmla="*/ 0 h 393"/>
              <a:gd name="T8" fmla="*/ 405 w 405"/>
              <a:gd name="T9" fmla="*/ 393 h 3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393">
                <a:moveTo>
                  <a:pt x="404" y="0"/>
                </a:moveTo>
                <a:lnTo>
                  <a:pt x="0" y="392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73" name="Freeform 10"/>
          <p:cNvSpPr>
            <a:spLocks/>
          </p:cNvSpPr>
          <p:nvPr/>
        </p:nvSpPr>
        <p:spPr bwMode="auto">
          <a:xfrm>
            <a:off x="1657351" y="3513142"/>
            <a:ext cx="852487" cy="1570037"/>
          </a:xfrm>
          <a:custGeom>
            <a:avLst/>
            <a:gdLst>
              <a:gd name="T0" fmla="*/ 0 w 581"/>
              <a:gd name="T1" fmla="*/ 0 h 989"/>
              <a:gd name="T2" fmla="*/ 2147483647 w 581"/>
              <a:gd name="T3" fmla="*/ 0 h 989"/>
              <a:gd name="T4" fmla="*/ 2147483647 w 581"/>
              <a:gd name="T5" fmla="*/ 2147483647 h 989"/>
              <a:gd name="T6" fmla="*/ 2147483647 w 581"/>
              <a:gd name="T7" fmla="*/ 2147483647 h 989"/>
              <a:gd name="T8" fmla="*/ 2147483647 w 581"/>
              <a:gd name="T9" fmla="*/ 0 h 989"/>
              <a:gd name="T10" fmla="*/ 2147483647 w 581"/>
              <a:gd name="T11" fmla="*/ 0 h 989"/>
              <a:gd name="T12" fmla="*/ 2147483647 w 581"/>
              <a:gd name="T13" fmla="*/ 2147483647 h 989"/>
              <a:gd name="T14" fmla="*/ 0 w 581"/>
              <a:gd name="T15" fmla="*/ 2147483647 h 989"/>
              <a:gd name="T16" fmla="*/ 0 w 581"/>
              <a:gd name="T17" fmla="*/ 0 h 9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1"/>
              <a:gd name="T28" fmla="*/ 0 h 989"/>
              <a:gd name="T29" fmla="*/ 581 w 581"/>
              <a:gd name="T30" fmla="*/ 989 h 9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1" h="989">
                <a:moveTo>
                  <a:pt x="0" y="0"/>
                </a:moveTo>
                <a:lnTo>
                  <a:pt x="232" y="0"/>
                </a:lnTo>
                <a:lnTo>
                  <a:pt x="232" y="847"/>
                </a:lnTo>
                <a:lnTo>
                  <a:pt x="348" y="847"/>
                </a:lnTo>
                <a:lnTo>
                  <a:pt x="348" y="0"/>
                </a:lnTo>
                <a:lnTo>
                  <a:pt x="580" y="0"/>
                </a:lnTo>
                <a:lnTo>
                  <a:pt x="580" y="988"/>
                </a:lnTo>
                <a:lnTo>
                  <a:pt x="0" y="988"/>
                </a:lnTo>
                <a:lnTo>
                  <a:pt x="0" y="0"/>
                </a:lnTo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s-CL" sz="2400">
              <a:latin typeface="Times New Roman" panose="02020603050405020304" pitchFamily="18" charset="0"/>
            </a:endParaRPr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2046288" y="4730754"/>
            <a:ext cx="73025" cy="76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grpSp>
        <p:nvGrpSpPr>
          <p:cNvPr id="75" name="Group 12"/>
          <p:cNvGrpSpPr>
            <a:grpSpLocks/>
          </p:cNvGrpSpPr>
          <p:nvPr/>
        </p:nvGrpSpPr>
        <p:grpSpPr bwMode="auto">
          <a:xfrm>
            <a:off x="3695701" y="3429004"/>
            <a:ext cx="180975" cy="1436688"/>
            <a:chOff x="2246" y="2035"/>
            <a:chExt cx="123" cy="905"/>
          </a:xfrm>
        </p:grpSpPr>
        <p:sp>
          <p:nvSpPr>
            <p:cNvPr id="76" name="Freeform 13"/>
            <p:cNvSpPr>
              <a:spLocks/>
            </p:cNvSpPr>
            <p:nvPr/>
          </p:nvSpPr>
          <p:spPr bwMode="auto">
            <a:xfrm>
              <a:off x="2246" y="2035"/>
              <a:ext cx="123" cy="227"/>
            </a:xfrm>
            <a:custGeom>
              <a:avLst/>
              <a:gdLst>
                <a:gd name="T0" fmla="*/ 0 w 123"/>
                <a:gd name="T1" fmla="*/ 226 h 227"/>
                <a:gd name="T2" fmla="*/ 117 w 123"/>
                <a:gd name="T3" fmla="*/ 226 h 227"/>
                <a:gd name="T4" fmla="*/ 122 w 123"/>
                <a:gd name="T5" fmla="*/ 52 h 227"/>
                <a:gd name="T6" fmla="*/ 102 w 123"/>
                <a:gd name="T7" fmla="*/ 28 h 227"/>
                <a:gd name="T8" fmla="*/ 59 w 123"/>
                <a:gd name="T9" fmla="*/ 0 h 227"/>
                <a:gd name="T10" fmla="*/ 29 w 123"/>
                <a:gd name="T11" fmla="*/ 28 h 227"/>
                <a:gd name="T12" fmla="*/ 15 w 123"/>
                <a:gd name="T13" fmla="*/ 28 h 227"/>
                <a:gd name="T14" fmla="*/ 0 w 123"/>
                <a:gd name="T15" fmla="*/ 57 h 227"/>
                <a:gd name="T16" fmla="*/ 0 w 123"/>
                <a:gd name="T17" fmla="*/ 226 h 2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227"/>
                <a:gd name="T29" fmla="*/ 123 w 123"/>
                <a:gd name="T30" fmla="*/ 227 h 2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227">
                  <a:moveTo>
                    <a:pt x="0" y="226"/>
                  </a:moveTo>
                  <a:lnTo>
                    <a:pt x="117" y="226"/>
                  </a:lnTo>
                  <a:lnTo>
                    <a:pt x="122" y="52"/>
                  </a:lnTo>
                  <a:lnTo>
                    <a:pt x="102" y="28"/>
                  </a:lnTo>
                  <a:lnTo>
                    <a:pt x="59" y="0"/>
                  </a:lnTo>
                  <a:lnTo>
                    <a:pt x="29" y="28"/>
                  </a:lnTo>
                  <a:lnTo>
                    <a:pt x="15" y="28"/>
                  </a:lnTo>
                  <a:lnTo>
                    <a:pt x="0" y="57"/>
                  </a:lnTo>
                  <a:lnTo>
                    <a:pt x="0" y="226"/>
                  </a:lnTo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77" name="Rectangle 14"/>
            <p:cNvSpPr>
              <a:spLocks noChangeArrowheads="1"/>
            </p:cNvSpPr>
            <p:nvPr/>
          </p:nvSpPr>
          <p:spPr bwMode="auto">
            <a:xfrm>
              <a:off x="2246" y="2261"/>
              <a:ext cx="118" cy="67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s-CL"/>
            </a:p>
          </p:txBody>
        </p:sp>
      </p:grpSp>
      <p:grpSp>
        <p:nvGrpSpPr>
          <p:cNvPr id="78" name="Group 15"/>
          <p:cNvGrpSpPr>
            <a:grpSpLocks/>
          </p:cNvGrpSpPr>
          <p:nvPr/>
        </p:nvGrpSpPr>
        <p:grpSpPr bwMode="auto">
          <a:xfrm>
            <a:off x="4557713" y="3429004"/>
            <a:ext cx="180975" cy="1436688"/>
            <a:chOff x="2834" y="2035"/>
            <a:chExt cx="124" cy="905"/>
          </a:xfrm>
        </p:grpSpPr>
        <p:sp>
          <p:nvSpPr>
            <p:cNvPr id="79" name="Freeform 16"/>
            <p:cNvSpPr>
              <a:spLocks/>
            </p:cNvSpPr>
            <p:nvPr/>
          </p:nvSpPr>
          <p:spPr bwMode="auto">
            <a:xfrm>
              <a:off x="2834" y="2035"/>
              <a:ext cx="124" cy="227"/>
            </a:xfrm>
            <a:custGeom>
              <a:avLst/>
              <a:gdLst>
                <a:gd name="T0" fmla="*/ 0 w 124"/>
                <a:gd name="T1" fmla="*/ 226 h 227"/>
                <a:gd name="T2" fmla="*/ 118 w 124"/>
                <a:gd name="T3" fmla="*/ 226 h 227"/>
                <a:gd name="T4" fmla="*/ 123 w 124"/>
                <a:gd name="T5" fmla="*/ 52 h 227"/>
                <a:gd name="T6" fmla="*/ 103 w 124"/>
                <a:gd name="T7" fmla="*/ 28 h 227"/>
                <a:gd name="T8" fmla="*/ 59 w 124"/>
                <a:gd name="T9" fmla="*/ 0 h 227"/>
                <a:gd name="T10" fmla="*/ 30 w 124"/>
                <a:gd name="T11" fmla="*/ 28 h 227"/>
                <a:gd name="T12" fmla="*/ 15 w 124"/>
                <a:gd name="T13" fmla="*/ 28 h 227"/>
                <a:gd name="T14" fmla="*/ 0 w 124"/>
                <a:gd name="T15" fmla="*/ 57 h 227"/>
                <a:gd name="T16" fmla="*/ 0 w 124"/>
                <a:gd name="T17" fmla="*/ 226 h 2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227"/>
                <a:gd name="T29" fmla="*/ 124 w 124"/>
                <a:gd name="T30" fmla="*/ 227 h 2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227">
                  <a:moveTo>
                    <a:pt x="0" y="226"/>
                  </a:moveTo>
                  <a:lnTo>
                    <a:pt x="118" y="226"/>
                  </a:lnTo>
                  <a:lnTo>
                    <a:pt x="123" y="52"/>
                  </a:lnTo>
                  <a:lnTo>
                    <a:pt x="103" y="28"/>
                  </a:lnTo>
                  <a:lnTo>
                    <a:pt x="59" y="0"/>
                  </a:lnTo>
                  <a:lnTo>
                    <a:pt x="30" y="28"/>
                  </a:lnTo>
                  <a:lnTo>
                    <a:pt x="15" y="28"/>
                  </a:lnTo>
                  <a:lnTo>
                    <a:pt x="0" y="57"/>
                  </a:lnTo>
                  <a:lnTo>
                    <a:pt x="0" y="226"/>
                  </a:lnTo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80" name="Rectangle 17"/>
            <p:cNvSpPr>
              <a:spLocks noChangeArrowheads="1"/>
            </p:cNvSpPr>
            <p:nvPr/>
          </p:nvSpPr>
          <p:spPr bwMode="auto">
            <a:xfrm>
              <a:off x="2834" y="2261"/>
              <a:ext cx="118" cy="67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s-CL"/>
            </a:p>
          </p:txBody>
        </p:sp>
      </p:grp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2046288" y="4549779"/>
            <a:ext cx="30163" cy="77788"/>
          </a:xfrm>
          <a:prstGeom prst="rect">
            <a:avLst/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509588" y="3513142"/>
            <a:ext cx="1147763" cy="15684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n-AU" altLang="es-CL" sz="2400">
              <a:latin typeface="Times New Roman" panose="02020603050405020304" pitchFamily="18" charset="0"/>
            </a:endParaRPr>
          </a:p>
        </p:txBody>
      </p:sp>
      <p:grpSp>
        <p:nvGrpSpPr>
          <p:cNvPr id="83" name="Group 20"/>
          <p:cNvGrpSpPr>
            <a:grpSpLocks/>
          </p:cNvGrpSpPr>
          <p:nvPr/>
        </p:nvGrpSpPr>
        <p:grpSpPr bwMode="auto">
          <a:xfrm>
            <a:off x="2857501" y="3429004"/>
            <a:ext cx="182562" cy="1436688"/>
            <a:chOff x="1674" y="2035"/>
            <a:chExt cx="124" cy="905"/>
          </a:xfrm>
        </p:grpSpPr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1674" y="2035"/>
              <a:ext cx="124" cy="227"/>
            </a:xfrm>
            <a:custGeom>
              <a:avLst/>
              <a:gdLst>
                <a:gd name="T0" fmla="*/ 0 w 124"/>
                <a:gd name="T1" fmla="*/ 226 h 227"/>
                <a:gd name="T2" fmla="*/ 118 w 124"/>
                <a:gd name="T3" fmla="*/ 226 h 227"/>
                <a:gd name="T4" fmla="*/ 123 w 124"/>
                <a:gd name="T5" fmla="*/ 52 h 227"/>
                <a:gd name="T6" fmla="*/ 103 w 124"/>
                <a:gd name="T7" fmla="*/ 28 h 227"/>
                <a:gd name="T8" fmla="*/ 59 w 124"/>
                <a:gd name="T9" fmla="*/ 0 h 227"/>
                <a:gd name="T10" fmla="*/ 30 w 124"/>
                <a:gd name="T11" fmla="*/ 28 h 227"/>
                <a:gd name="T12" fmla="*/ 15 w 124"/>
                <a:gd name="T13" fmla="*/ 28 h 227"/>
                <a:gd name="T14" fmla="*/ 0 w 124"/>
                <a:gd name="T15" fmla="*/ 57 h 227"/>
                <a:gd name="T16" fmla="*/ 0 w 124"/>
                <a:gd name="T17" fmla="*/ 226 h 2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227"/>
                <a:gd name="T29" fmla="*/ 124 w 124"/>
                <a:gd name="T30" fmla="*/ 227 h 2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227">
                  <a:moveTo>
                    <a:pt x="0" y="226"/>
                  </a:moveTo>
                  <a:lnTo>
                    <a:pt x="118" y="226"/>
                  </a:lnTo>
                  <a:lnTo>
                    <a:pt x="123" y="52"/>
                  </a:lnTo>
                  <a:lnTo>
                    <a:pt x="103" y="28"/>
                  </a:lnTo>
                  <a:lnTo>
                    <a:pt x="59" y="0"/>
                  </a:lnTo>
                  <a:lnTo>
                    <a:pt x="30" y="28"/>
                  </a:lnTo>
                  <a:lnTo>
                    <a:pt x="15" y="28"/>
                  </a:lnTo>
                  <a:lnTo>
                    <a:pt x="0" y="57"/>
                  </a:lnTo>
                  <a:lnTo>
                    <a:pt x="0" y="226"/>
                  </a:lnTo>
                </a:path>
              </a:pathLst>
            </a:custGeom>
            <a:blipFill>
              <a:blip r:embed="rId3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1674" y="2261"/>
              <a:ext cx="118" cy="67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AU" altLang="es-CL"/>
            </a:p>
          </p:txBody>
        </p:sp>
      </p:grpSp>
      <p:sp>
        <p:nvSpPr>
          <p:cNvPr id="105" name="Freeform 30"/>
          <p:cNvSpPr>
            <a:spLocks/>
          </p:cNvSpPr>
          <p:nvPr/>
        </p:nvSpPr>
        <p:spPr bwMode="auto">
          <a:xfrm>
            <a:off x="2511426" y="3513142"/>
            <a:ext cx="852487" cy="1570037"/>
          </a:xfrm>
          <a:custGeom>
            <a:avLst/>
            <a:gdLst>
              <a:gd name="T0" fmla="*/ 0 w 581"/>
              <a:gd name="T1" fmla="*/ 0 h 989"/>
              <a:gd name="T2" fmla="*/ 2147483647 w 581"/>
              <a:gd name="T3" fmla="*/ 0 h 989"/>
              <a:gd name="T4" fmla="*/ 2147483647 w 581"/>
              <a:gd name="T5" fmla="*/ 2147483647 h 989"/>
              <a:gd name="T6" fmla="*/ 2147483647 w 581"/>
              <a:gd name="T7" fmla="*/ 2147483647 h 989"/>
              <a:gd name="T8" fmla="*/ 2147483647 w 581"/>
              <a:gd name="T9" fmla="*/ 0 h 989"/>
              <a:gd name="T10" fmla="*/ 2147483647 w 581"/>
              <a:gd name="T11" fmla="*/ 0 h 989"/>
              <a:gd name="T12" fmla="*/ 2147483647 w 581"/>
              <a:gd name="T13" fmla="*/ 2147483647 h 989"/>
              <a:gd name="T14" fmla="*/ 0 w 581"/>
              <a:gd name="T15" fmla="*/ 2147483647 h 989"/>
              <a:gd name="T16" fmla="*/ 0 w 581"/>
              <a:gd name="T17" fmla="*/ 0 h 9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1"/>
              <a:gd name="T28" fmla="*/ 0 h 989"/>
              <a:gd name="T29" fmla="*/ 581 w 581"/>
              <a:gd name="T30" fmla="*/ 989 h 9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1" h="989">
                <a:moveTo>
                  <a:pt x="0" y="0"/>
                </a:moveTo>
                <a:lnTo>
                  <a:pt x="232" y="0"/>
                </a:lnTo>
                <a:lnTo>
                  <a:pt x="232" y="847"/>
                </a:lnTo>
                <a:lnTo>
                  <a:pt x="348" y="847"/>
                </a:lnTo>
                <a:lnTo>
                  <a:pt x="348" y="0"/>
                </a:lnTo>
                <a:lnTo>
                  <a:pt x="580" y="0"/>
                </a:lnTo>
                <a:lnTo>
                  <a:pt x="580" y="988"/>
                </a:lnTo>
                <a:lnTo>
                  <a:pt x="0" y="988"/>
                </a:lnTo>
                <a:lnTo>
                  <a:pt x="0" y="0"/>
                </a:lnTo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s-CL" sz="2400">
              <a:latin typeface="Times New Roman" panose="02020603050405020304" pitchFamily="18" charset="0"/>
            </a:endParaRPr>
          </a:p>
        </p:txBody>
      </p:sp>
      <p:sp>
        <p:nvSpPr>
          <p:cNvPr id="106" name="Rectangle 31"/>
          <p:cNvSpPr>
            <a:spLocks noChangeArrowheads="1"/>
          </p:cNvSpPr>
          <p:nvPr/>
        </p:nvSpPr>
        <p:spPr bwMode="auto">
          <a:xfrm>
            <a:off x="2900363" y="4730754"/>
            <a:ext cx="73025" cy="76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altLang="es-CL" sz="2400">
              <a:latin typeface="Times New Roman" panose="02020603050405020304" pitchFamily="18" charset="0"/>
            </a:endParaRPr>
          </a:p>
        </p:txBody>
      </p:sp>
      <p:sp>
        <p:nvSpPr>
          <p:cNvPr id="107" name="Rectangle 32"/>
          <p:cNvSpPr>
            <a:spLocks noChangeArrowheads="1"/>
          </p:cNvSpPr>
          <p:nvPr/>
        </p:nvSpPr>
        <p:spPr bwMode="auto">
          <a:xfrm>
            <a:off x="2900363" y="4549779"/>
            <a:ext cx="30163" cy="77788"/>
          </a:xfrm>
          <a:prstGeom prst="rect">
            <a:avLst/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108" name="Freeform 33"/>
          <p:cNvSpPr>
            <a:spLocks/>
          </p:cNvSpPr>
          <p:nvPr/>
        </p:nvSpPr>
        <p:spPr bwMode="auto">
          <a:xfrm>
            <a:off x="3355213" y="3513142"/>
            <a:ext cx="850900" cy="1570037"/>
          </a:xfrm>
          <a:custGeom>
            <a:avLst/>
            <a:gdLst>
              <a:gd name="T0" fmla="*/ 0 w 581"/>
              <a:gd name="T1" fmla="*/ 0 h 989"/>
              <a:gd name="T2" fmla="*/ 2147483647 w 581"/>
              <a:gd name="T3" fmla="*/ 0 h 989"/>
              <a:gd name="T4" fmla="*/ 2147483647 w 581"/>
              <a:gd name="T5" fmla="*/ 2147483647 h 989"/>
              <a:gd name="T6" fmla="*/ 2147483647 w 581"/>
              <a:gd name="T7" fmla="*/ 2147483647 h 989"/>
              <a:gd name="T8" fmla="*/ 2147483647 w 581"/>
              <a:gd name="T9" fmla="*/ 0 h 989"/>
              <a:gd name="T10" fmla="*/ 2147483647 w 581"/>
              <a:gd name="T11" fmla="*/ 0 h 989"/>
              <a:gd name="T12" fmla="*/ 2147483647 w 581"/>
              <a:gd name="T13" fmla="*/ 2147483647 h 989"/>
              <a:gd name="T14" fmla="*/ 0 w 581"/>
              <a:gd name="T15" fmla="*/ 2147483647 h 989"/>
              <a:gd name="T16" fmla="*/ 0 w 581"/>
              <a:gd name="T17" fmla="*/ 0 h 9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1"/>
              <a:gd name="T28" fmla="*/ 0 h 989"/>
              <a:gd name="T29" fmla="*/ 581 w 581"/>
              <a:gd name="T30" fmla="*/ 989 h 9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1" h="989">
                <a:moveTo>
                  <a:pt x="0" y="0"/>
                </a:moveTo>
                <a:lnTo>
                  <a:pt x="232" y="0"/>
                </a:lnTo>
                <a:lnTo>
                  <a:pt x="232" y="847"/>
                </a:lnTo>
                <a:lnTo>
                  <a:pt x="348" y="847"/>
                </a:lnTo>
                <a:lnTo>
                  <a:pt x="348" y="0"/>
                </a:lnTo>
                <a:lnTo>
                  <a:pt x="580" y="0"/>
                </a:lnTo>
                <a:lnTo>
                  <a:pt x="580" y="988"/>
                </a:lnTo>
                <a:lnTo>
                  <a:pt x="0" y="988"/>
                </a:lnTo>
                <a:lnTo>
                  <a:pt x="0" y="0"/>
                </a:lnTo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s-CL" sz="2400">
              <a:latin typeface="Times New Roman" panose="02020603050405020304" pitchFamily="18" charset="0"/>
            </a:endParaRPr>
          </a:p>
        </p:txBody>
      </p:sp>
      <p:sp>
        <p:nvSpPr>
          <p:cNvPr id="109" name="Rectangle 34"/>
          <p:cNvSpPr>
            <a:spLocks noChangeArrowheads="1"/>
          </p:cNvSpPr>
          <p:nvPr/>
        </p:nvSpPr>
        <p:spPr bwMode="auto">
          <a:xfrm>
            <a:off x="3752851" y="4730754"/>
            <a:ext cx="73025" cy="76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altLang="es-CL" sz="2400">
              <a:latin typeface="Times New Roman" panose="02020603050405020304" pitchFamily="18" charset="0"/>
            </a:endParaRPr>
          </a:p>
        </p:txBody>
      </p:sp>
      <p:sp>
        <p:nvSpPr>
          <p:cNvPr id="110" name="Rectangle 35"/>
          <p:cNvSpPr>
            <a:spLocks noChangeArrowheads="1"/>
          </p:cNvSpPr>
          <p:nvPr/>
        </p:nvSpPr>
        <p:spPr bwMode="auto">
          <a:xfrm>
            <a:off x="3752851" y="4549779"/>
            <a:ext cx="31750" cy="77788"/>
          </a:xfrm>
          <a:prstGeom prst="rect">
            <a:avLst/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111" name="Freeform 36"/>
          <p:cNvSpPr>
            <a:spLocks/>
          </p:cNvSpPr>
          <p:nvPr/>
        </p:nvSpPr>
        <p:spPr bwMode="auto">
          <a:xfrm>
            <a:off x="4209288" y="3513142"/>
            <a:ext cx="850900" cy="1570037"/>
          </a:xfrm>
          <a:custGeom>
            <a:avLst/>
            <a:gdLst>
              <a:gd name="T0" fmla="*/ 0 w 581"/>
              <a:gd name="T1" fmla="*/ 0 h 989"/>
              <a:gd name="T2" fmla="*/ 2147483647 w 581"/>
              <a:gd name="T3" fmla="*/ 0 h 989"/>
              <a:gd name="T4" fmla="*/ 2147483647 w 581"/>
              <a:gd name="T5" fmla="*/ 2147483647 h 989"/>
              <a:gd name="T6" fmla="*/ 2147483647 w 581"/>
              <a:gd name="T7" fmla="*/ 2147483647 h 989"/>
              <a:gd name="T8" fmla="*/ 2147483647 w 581"/>
              <a:gd name="T9" fmla="*/ 0 h 989"/>
              <a:gd name="T10" fmla="*/ 2147483647 w 581"/>
              <a:gd name="T11" fmla="*/ 0 h 989"/>
              <a:gd name="T12" fmla="*/ 2147483647 w 581"/>
              <a:gd name="T13" fmla="*/ 2147483647 h 989"/>
              <a:gd name="T14" fmla="*/ 0 w 581"/>
              <a:gd name="T15" fmla="*/ 2147483647 h 989"/>
              <a:gd name="T16" fmla="*/ 0 w 581"/>
              <a:gd name="T17" fmla="*/ 0 h 9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1"/>
              <a:gd name="T28" fmla="*/ 0 h 989"/>
              <a:gd name="T29" fmla="*/ 581 w 581"/>
              <a:gd name="T30" fmla="*/ 989 h 9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1" h="989">
                <a:moveTo>
                  <a:pt x="0" y="0"/>
                </a:moveTo>
                <a:lnTo>
                  <a:pt x="232" y="0"/>
                </a:lnTo>
                <a:lnTo>
                  <a:pt x="232" y="847"/>
                </a:lnTo>
                <a:lnTo>
                  <a:pt x="348" y="847"/>
                </a:lnTo>
                <a:lnTo>
                  <a:pt x="348" y="0"/>
                </a:lnTo>
                <a:lnTo>
                  <a:pt x="580" y="0"/>
                </a:lnTo>
                <a:lnTo>
                  <a:pt x="580" y="988"/>
                </a:lnTo>
                <a:lnTo>
                  <a:pt x="0" y="988"/>
                </a:lnTo>
                <a:lnTo>
                  <a:pt x="0" y="0"/>
                </a:lnTo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s-CL" sz="2400">
              <a:latin typeface="Times New Roman" panose="02020603050405020304" pitchFamily="18" charset="0"/>
            </a:endParaRPr>
          </a:p>
        </p:txBody>
      </p:sp>
      <p:sp>
        <p:nvSpPr>
          <p:cNvPr id="112" name="Rectangle 37"/>
          <p:cNvSpPr>
            <a:spLocks noChangeArrowheads="1"/>
          </p:cNvSpPr>
          <p:nvPr/>
        </p:nvSpPr>
        <p:spPr bwMode="auto">
          <a:xfrm>
            <a:off x="4606926" y="4730754"/>
            <a:ext cx="74612" cy="762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 altLang="es-CL" sz="2400">
              <a:latin typeface="Times New Roman" panose="02020603050405020304" pitchFamily="18" charset="0"/>
            </a:endParaRPr>
          </a:p>
        </p:txBody>
      </p:sp>
      <p:sp>
        <p:nvSpPr>
          <p:cNvPr id="113" name="Rectangle 38"/>
          <p:cNvSpPr>
            <a:spLocks noChangeArrowheads="1"/>
          </p:cNvSpPr>
          <p:nvPr/>
        </p:nvSpPr>
        <p:spPr bwMode="auto">
          <a:xfrm>
            <a:off x="4606926" y="4549779"/>
            <a:ext cx="31750" cy="77788"/>
          </a:xfrm>
          <a:prstGeom prst="rect">
            <a:avLst/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114" name="Freeform 39"/>
          <p:cNvSpPr>
            <a:spLocks/>
          </p:cNvSpPr>
          <p:nvPr/>
        </p:nvSpPr>
        <p:spPr bwMode="auto">
          <a:xfrm>
            <a:off x="1330326" y="3402017"/>
            <a:ext cx="3360737" cy="1370012"/>
          </a:xfrm>
          <a:custGeom>
            <a:avLst/>
            <a:gdLst>
              <a:gd name="T0" fmla="*/ 0 w 2293"/>
              <a:gd name="T1" fmla="*/ 2147483647 h 863"/>
              <a:gd name="T2" fmla="*/ 2147483647 w 2293"/>
              <a:gd name="T3" fmla="*/ 2147483647 h 863"/>
              <a:gd name="T4" fmla="*/ 2147483647 w 2293"/>
              <a:gd name="T5" fmla="*/ 2147483647 h 863"/>
              <a:gd name="T6" fmla="*/ 2147483647 w 2293"/>
              <a:gd name="T7" fmla="*/ 2147483647 h 863"/>
              <a:gd name="T8" fmla="*/ 2147483647 w 2293"/>
              <a:gd name="T9" fmla="*/ 2147483647 h 863"/>
              <a:gd name="T10" fmla="*/ 2147483647 w 2293"/>
              <a:gd name="T11" fmla="*/ 2147483647 h 863"/>
              <a:gd name="T12" fmla="*/ 2147483647 w 2293"/>
              <a:gd name="T13" fmla="*/ 2147483647 h 863"/>
              <a:gd name="T14" fmla="*/ 2147483647 w 2293"/>
              <a:gd name="T15" fmla="*/ 2147483647 h 863"/>
              <a:gd name="T16" fmla="*/ 2147483647 w 2293"/>
              <a:gd name="T17" fmla="*/ 2147483647 h 863"/>
              <a:gd name="T18" fmla="*/ 2147483647 w 2293"/>
              <a:gd name="T19" fmla="*/ 0 h 863"/>
              <a:gd name="T20" fmla="*/ 2147483647 w 2293"/>
              <a:gd name="T21" fmla="*/ 2147483647 h 863"/>
              <a:gd name="T22" fmla="*/ 2147483647 w 2293"/>
              <a:gd name="T23" fmla="*/ 2147483647 h 863"/>
              <a:gd name="T24" fmla="*/ 2147483647 w 2293"/>
              <a:gd name="T25" fmla="*/ 0 h 863"/>
              <a:gd name="T26" fmla="*/ 2147483647 w 2293"/>
              <a:gd name="T27" fmla="*/ 0 h 863"/>
              <a:gd name="T28" fmla="*/ 2147483647 w 2293"/>
              <a:gd name="T29" fmla="*/ 2147483647 h 863"/>
              <a:gd name="T30" fmla="*/ 2147483647 w 2293"/>
              <a:gd name="T31" fmla="*/ 2147483647 h 863"/>
              <a:gd name="T32" fmla="*/ 2147483647 w 2293"/>
              <a:gd name="T33" fmla="*/ 2147483647 h 8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293"/>
              <a:gd name="T52" fmla="*/ 0 h 863"/>
              <a:gd name="T53" fmla="*/ 2293 w 2293"/>
              <a:gd name="T54" fmla="*/ 863 h 86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293" h="863">
                <a:moveTo>
                  <a:pt x="0" y="3"/>
                </a:moveTo>
                <a:lnTo>
                  <a:pt x="479" y="3"/>
                </a:lnTo>
                <a:lnTo>
                  <a:pt x="479" y="854"/>
                </a:lnTo>
                <a:lnTo>
                  <a:pt x="546" y="854"/>
                </a:lnTo>
                <a:lnTo>
                  <a:pt x="546" y="3"/>
                </a:lnTo>
                <a:lnTo>
                  <a:pt x="1068" y="3"/>
                </a:lnTo>
                <a:lnTo>
                  <a:pt x="1068" y="862"/>
                </a:lnTo>
                <a:lnTo>
                  <a:pt x="1126" y="862"/>
                </a:lnTo>
                <a:lnTo>
                  <a:pt x="1128" y="4"/>
                </a:lnTo>
                <a:lnTo>
                  <a:pt x="1642" y="0"/>
                </a:lnTo>
                <a:lnTo>
                  <a:pt x="1639" y="846"/>
                </a:lnTo>
                <a:lnTo>
                  <a:pt x="1706" y="846"/>
                </a:lnTo>
                <a:lnTo>
                  <a:pt x="1709" y="0"/>
                </a:lnTo>
                <a:lnTo>
                  <a:pt x="2230" y="0"/>
                </a:lnTo>
                <a:lnTo>
                  <a:pt x="2228" y="854"/>
                </a:lnTo>
                <a:lnTo>
                  <a:pt x="2292" y="857"/>
                </a:lnTo>
                <a:lnTo>
                  <a:pt x="2292" y="622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15" name="Rectangle 40"/>
          <p:cNvSpPr>
            <a:spLocks noChangeArrowheads="1"/>
          </p:cNvSpPr>
          <p:nvPr/>
        </p:nvSpPr>
        <p:spPr bwMode="auto">
          <a:xfrm>
            <a:off x="2899115" y="5263774"/>
            <a:ext cx="876844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/>
            <a:r>
              <a:rPr lang="en-AU" altLang="es-CL" sz="1600" dirty="0">
                <a:solidFill>
                  <a:srgbClr val="0070C0"/>
                </a:solidFill>
                <a:latin typeface="+mn-lt"/>
              </a:rPr>
              <a:t>Primers</a:t>
            </a:r>
          </a:p>
        </p:txBody>
      </p:sp>
      <p:grpSp>
        <p:nvGrpSpPr>
          <p:cNvPr id="116" name="Group 41"/>
          <p:cNvGrpSpPr>
            <a:grpSpLocks/>
          </p:cNvGrpSpPr>
          <p:nvPr/>
        </p:nvGrpSpPr>
        <p:grpSpPr bwMode="auto">
          <a:xfrm>
            <a:off x="2103438" y="4622804"/>
            <a:ext cx="1027113" cy="668338"/>
            <a:chOff x="1159" y="2787"/>
            <a:chExt cx="701" cy="421"/>
          </a:xfrm>
        </p:grpSpPr>
        <p:sp>
          <p:nvSpPr>
            <p:cNvPr id="117" name="Freeform 42"/>
            <p:cNvSpPr>
              <a:spLocks/>
            </p:cNvSpPr>
            <p:nvPr/>
          </p:nvSpPr>
          <p:spPr bwMode="auto">
            <a:xfrm>
              <a:off x="1159" y="2787"/>
              <a:ext cx="511" cy="421"/>
            </a:xfrm>
            <a:custGeom>
              <a:avLst/>
              <a:gdLst>
                <a:gd name="T0" fmla="*/ 510 w 511"/>
                <a:gd name="T1" fmla="*/ 420 h 421"/>
                <a:gd name="T2" fmla="*/ 0 w 511"/>
                <a:gd name="T3" fmla="*/ 0 h 421"/>
                <a:gd name="T4" fmla="*/ 0 60000 65536"/>
                <a:gd name="T5" fmla="*/ 0 60000 65536"/>
                <a:gd name="T6" fmla="*/ 0 w 511"/>
                <a:gd name="T7" fmla="*/ 0 h 421"/>
                <a:gd name="T8" fmla="*/ 511 w 511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1" h="421">
                  <a:moveTo>
                    <a:pt x="510" y="420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8" name="Freeform 43"/>
            <p:cNvSpPr>
              <a:spLocks/>
            </p:cNvSpPr>
            <p:nvPr/>
          </p:nvSpPr>
          <p:spPr bwMode="auto">
            <a:xfrm>
              <a:off x="1697" y="2787"/>
              <a:ext cx="163" cy="410"/>
            </a:xfrm>
            <a:custGeom>
              <a:avLst/>
              <a:gdLst>
                <a:gd name="T0" fmla="*/ 162 w 163"/>
                <a:gd name="T1" fmla="*/ 409 h 410"/>
                <a:gd name="T2" fmla="*/ 0 w 163"/>
                <a:gd name="T3" fmla="*/ 0 h 410"/>
                <a:gd name="T4" fmla="*/ 0 60000 65536"/>
                <a:gd name="T5" fmla="*/ 0 60000 65536"/>
                <a:gd name="T6" fmla="*/ 0 w 163"/>
                <a:gd name="T7" fmla="*/ 0 h 410"/>
                <a:gd name="T8" fmla="*/ 163 w 163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410">
                  <a:moveTo>
                    <a:pt x="162" y="409"/>
                  </a:move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19" name="Group 44"/>
          <p:cNvGrpSpPr>
            <a:grpSpLocks/>
          </p:cNvGrpSpPr>
          <p:nvPr/>
        </p:nvGrpSpPr>
        <p:grpSpPr bwMode="auto">
          <a:xfrm>
            <a:off x="3506788" y="4649792"/>
            <a:ext cx="1027113" cy="668337"/>
            <a:chOff x="2117" y="2804"/>
            <a:chExt cx="701" cy="421"/>
          </a:xfrm>
        </p:grpSpPr>
        <p:sp>
          <p:nvSpPr>
            <p:cNvPr id="120" name="Freeform 45"/>
            <p:cNvSpPr>
              <a:spLocks/>
            </p:cNvSpPr>
            <p:nvPr/>
          </p:nvSpPr>
          <p:spPr bwMode="auto">
            <a:xfrm>
              <a:off x="2308" y="2804"/>
              <a:ext cx="510" cy="421"/>
            </a:xfrm>
            <a:custGeom>
              <a:avLst/>
              <a:gdLst>
                <a:gd name="T0" fmla="*/ 0 w 510"/>
                <a:gd name="T1" fmla="*/ 420 h 421"/>
                <a:gd name="T2" fmla="*/ 509 w 510"/>
                <a:gd name="T3" fmla="*/ 0 h 421"/>
                <a:gd name="T4" fmla="*/ 0 60000 65536"/>
                <a:gd name="T5" fmla="*/ 0 60000 65536"/>
                <a:gd name="T6" fmla="*/ 0 w 510"/>
                <a:gd name="T7" fmla="*/ 0 h 421"/>
                <a:gd name="T8" fmla="*/ 510 w 510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421">
                  <a:moveTo>
                    <a:pt x="0" y="420"/>
                  </a:moveTo>
                  <a:lnTo>
                    <a:pt x="509" y="0"/>
                  </a:lnTo>
                </a:path>
              </a:pathLst>
            </a:custGeom>
            <a:noFill/>
            <a:ln w="12700" cap="rnd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21" name="Freeform 46"/>
            <p:cNvSpPr>
              <a:spLocks/>
            </p:cNvSpPr>
            <p:nvPr/>
          </p:nvSpPr>
          <p:spPr bwMode="auto">
            <a:xfrm>
              <a:off x="2117" y="2804"/>
              <a:ext cx="164" cy="410"/>
            </a:xfrm>
            <a:custGeom>
              <a:avLst/>
              <a:gdLst>
                <a:gd name="T0" fmla="*/ 0 w 164"/>
                <a:gd name="T1" fmla="*/ 409 h 410"/>
                <a:gd name="T2" fmla="*/ 163 w 164"/>
                <a:gd name="T3" fmla="*/ 0 h 410"/>
                <a:gd name="T4" fmla="*/ 0 60000 65536"/>
                <a:gd name="T5" fmla="*/ 0 60000 65536"/>
                <a:gd name="T6" fmla="*/ 0 w 164"/>
                <a:gd name="T7" fmla="*/ 0 h 410"/>
                <a:gd name="T8" fmla="*/ 164 w 164"/>
                <a:gd name="T9" fmla="*/ 410 h 4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410">
                  <a:moveTo>
                    <a:pt x="0" y="409"/>
                  </a:moveTo>
                  <a:lnTo>
                    <a:pt x="163" y="0"/>
                  </a:lnTo>
                </a:path>
              </a:pathLst>
            </a:custGeom>
            <a:noFill/>
            <a:ln w="12700" cap="rnd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33" name="Freeform 6"/>
          <p:cNvSpPr>
            <a:spLocks/>
          </p:cNvSpPr>
          <p:nvPr/>
        </p:nvSpPr>
        <p:spPr bwMode="auto">
          <a:xfrm>
            <a:off x="5681268" y="2865764"/>
            <a:ext cx="3017837" cy="2881313"/>
          </a:xfrm>
          <a:custGeom>
            <a:avLst/>
            <a:gdLst>
              <a:gd name="T0" fmla="*/ 0 w 2060"/>
              <a:gd name="T1" fmla="*/ 0 h 1815"/>
              <a:gd name="T2" fmla="*/ 0 w 2060"/>
              <a:gd name="T3" fmla="*/ 2147483647 h 1815"/>
              <a:gd name="T4" fmla="*/ 2147483647 w 2060"/>
              <a:gd name="T5" fmla="*/ 2147483647 h 1815"/>
              <a:gd name="T6" fmla="*/ 0 60000 65536"/>
              <a:gd name="T7" fmla="*/ 0 60000 65536"/>
              <a:gd name="T8" fmla="*/ 0 60000 65536"/>
              <a:gd name="T9" fmla="*/ 0 w 2060"/>
              <a:gd name="T10" fmla="*/ 0 h 1815"/>
              <a:gd name="T11" fmla="*/ 2060 w 2060"/>
              <a:gd name="T12" fmla="*/ 1815 h 18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0" h="1815">
                <a:moveTo>
                  <a:pt x="0" y="0"/>
                </a:moveTo>
                <a:lnTo>
                  <a:pt x="0" y="1814"/>
                </a:lnTo>
                <a:lnTo>
                  <a:pt x="2059" y="1814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4" name="Freeform 15"/>
          <p:cNvSpPr>
            <a:spLocks/>
          </p:cNvSpPr>
          <p:nvPr/>
        </p:nvSpPr>
        <p:spPr bwMode="auto">
          <a:xfrm>
            <a:off x="5725718" y="3213427"/>
            <a:ext cx="658812" cy="555625"/>
          </a:xfrm>
          <a:custGeom>
            <a:avLst/>
            <a:gdLst>
              <a:gd name="T0" fmla="*/ 0 w 450"/>
              <a:gd name="T1" fmla="*/ 0 h 350"/>
              <a:gd name="T2" fmla="*/ 2147483647 w 450"/>
              <a:gd name="T3" fmla="*/ 0 h 350"/>
              <a:gd name="T4" fmla="*/ 2147483647 w 450"/>
              <a:gd name="T5" fmla="*/ 2147483647 h 350"/>
              <a:gd name="T6" fmla="*/ 2147483647 w 450"/>
              <a:gd name="T7" fmla="*/ 2147483647 h 350"/>
              <a:gd name="T8" fmla="*/ 2147483647 w 450"/>
              <a:gd name="T9" fmla="*/ 2147483647 h 350"/>
              <a:gd name="T10" fmla="*/ 2147483647 w 450"/>
              <a:gd name="T11" fmla="*/ 2147483647 h 350"/>
              <a:gd name="T12" fmla="*/ 2147483647 w 450"/>
              <a:gd name="T13" fmla="*/ 2147483647 h 350"/>
              <a:gd name="T14" fmla="*/ 2147483647 w 450"/>
              <a:gd name="T15" fmla="*/ 2147483647 h 3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50"/>
              <a:gd name="T25" fmla="*/ 0 h 350"/>
              <a:gd name="T26" fmla="*/ 450 w 450"/>
              <a:gd name="T27" fmla="*/ 350 h 3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50" h="350">
                <a:moveTo>
                  <a:pt x="0" y="0"/>
                </a:moveTo>
                <a:lnTo>
                  <a:pt x="90" y="0"/>
                </a:lnTo>
                <a:lnTo>
                  <a:pt x="90" y="87"/>
                </a:lnTo>
                <a:lnTo>
                  <a:pt x="314" y="305"/>
                </a:lnTo>
                <a:lnTo>
                  <a:pt x="342" y="322"/>
                </a:lnTo>
                <a:lnTo>
                  <a:pt x="370" y="334"/>
                </a:lnTo>
                <a:lnTo>
                  <a:pt x="408" y="345"/>
                </a:lnTo>
                <a:lnTo>
                  <a:pt x="449" y="349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5" name="Freeform 16"/>
          <p:cNvSpPr>
            <a:spLocks/>
          </p:cNvSpPr>
          <p:nvPr/>
        </p:nvSpPr>
        <p:spPr bwMode="auto">
          <a:xfrm>
            <a:off x="6382943" y="3767464"/>
            <a:ext cx="658812" cy="555625"/>
          </a:xfrm>
          <a:custGeom>
            <a:avLst/>
            <a:gdLst>
              <a:gd name="T0" fmla="*/ 0 w 449"/>
              <a:gd name="T1" fmla="*/ 0 h 350"/>
              <a:gd name="T2" fmla="*/ 2147483647 w 449"/>
              <a:gd name="T3" fmla="*/ 0 h 350"/>
              <a:gd name="T4" fmla="*/ 2147483647 w 449"/>
              <a:gd name="T5" fmla="*/ 2147483647 h 350"/>
              <a:gd name="T6" fmla="*/ 2147483647 w 449"/>
              <a:gd name="T7" fmla="*/ 2147483647 h 350"/>
              <a:gd name="T8" fmla="*/ 2147483647 w 449"/>
              <a:gd name="T9" fmla="*/ 2147483647 h 350"/>
              <a:gd name="T10" fmla="*/ 2147483647 w 449"/>
              <a:gd name="T11" fmla="*/ 2147483647 h 350"/>
              <a:gd name="T12" fmla="*/ 2147483647 w 449"/>
              <a:gd name="T13" fmla="*/ 2147483647 h 350"/>
              <a:gd name="T14" fmla="*/ 2147483647 w 449"/>
              <a:gd name="T15" fmla="*/ 2147483647 h 3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9"/>
              <a:gd name="T25" fmla="*/ 0 h 350"/>
              <a:gd name="T26" fmla="*/ 449 w 449"/>
              <a:gd name="T27" fmla="*/ 350 h 3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9" h="350">
                <a:moveTo>
                  <a:pt x="0" y="0"/>
                </a:moveTo>
                <a:lnTo>
                  <a:pt x="90" y="0"/>
                </a:lnTo>
                <a:lnTo>
                  <a:pt x="90" y="87"/>
                </a:lnTo>
                <a:lnTo>
                  <a:pt x="314" y="305"/>
                </a:lnTo>
                <a:lnTo>
                  <a:pt x="342" y="322"/>
                </a:lnTo>
                <a:lnTo>
                  <a:pt x="370" y="334"/>
                </a:lnTo>
                <a:lnTo>
                  <a:pt x="407" y="345"/>
                </a:lnTo>
                <a:lnTo>
                  <a:pt x="448" y="349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6" name="Freeform 18"/>
          <p:cNvSpPr>
            <a:spLocks/>
          </p:cNvSpPr>
          <p:nvPr/>
        </p:nvSpPr>
        <p:spPr bwMode="auto">
          <a:xfrm>
            <a:off x="7040168" y="4321502"/>
            <a:ext cx="657225" cy="555625"/>
          </a:xfrm>
          <a:custGeom>
            <a:avLst/>
            <a:gdLst>
              <a:gd name="T0" fmla="*/ 0 w 449"/>
              <a:gd name="T1" fmla="*/ 0 h 350"/>
              <a:gd name="T2" fmla="*/ 2147483647 w 449"/>
              <a:gd name="T3" fmla="*/ 0 h 350"/>
              <a:gd name="T4" fmla="*/ 2147483647 w 449"/>
              <a:gd name="T5" fmla="*/ 2147483647 h 350"/>
              <a:gd name="T6" fmla="*/ 2147483647 w 449"/>
              <a:gd name="T7" fmla="*/ 2147483647 h 350"/>
              <a:gd name="T8" fmla="*/ 2147483647 w 449"/>
              <a:gd name="T9" fmla="*/ 2147483647 h 350"/>
              <a:gd name="T10" fmla="*/ 2147483647 w 449"/>
              <a:gd name="T11" fmla="*/ 2147483647 h 350"/>
              <a:gd name="T12" fmla="*/ 2147483647 w 449"/>
              <a:gd name="T13" fmla="*/ 2147483647 h 350"/>
              <a:gd name="T14" fmla="*/ 2147483647 w 449"/>
              <a:gd name="T15" fmla="*/ 2147483647 h 3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9"/>
              <a:gd name="T25" fmla="*/ 0 h 350"/>
              <a:gd name="T26" fmla="*/ 449 w 449"/>
              <a:gd name="T27" fmla="*/ 350 h 3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9" h="350">
                <a:moveTo>
                  <a:pt x="0" y="0"/>
                </a:moveTo>
                <a:lnTo>
                  <a:pt x="90" y="0"/>
                </a:lnTo>
                <a:lnTo>
                  <a:pt x="90" y="87"/>
                </a:lnTo>
                <a:lnTo>
                  <a:pt x="314" y="305"/>
                </a:lnTo>
                <a:lnTo>
                  <a:pt x="342" y="322"/>
                </a:lnTo>
                <a:lnTo>
                  <a:pt x="370" y="334"/>
                </a:lnTo>
                <a:lnTo>
                  <a:pt x="407" y="345"/>
                </a:lnTo>
                <a:lnTo>
                  <a:pt x="448" y="349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7" name="Freeform 19"/>
          <p:cNvSpPr>
            <a:spLocks/>
          </p:cNvSpPr>
          <p:nvPr/>
        </p:nvSpPr>
        <p:spPr bwMode="auto">
          <a:xfrm>
            <a:off x="7695805" y="4875539"/>
            <a:ext cx="658813" cy="555625"/>
          </a:xfrm>
          <a:custGeom>
            <a:avLst/>
            <a:gdLst>
              <a:gd name="T0" fmla="*/ 0 w 449"/>
              <a:gd name="T1" fmla="*/ 0 h 350"/>
              <a:gd name="T2" fmla="*/ 2147483647 w 449"/>
              <a:gd name="T3" fmla="*/ 0 h 350"/>
              <a:gd name="T4" fmla="*/ 2147483647 w 449"/>
              <a:gd name="T5" fmla="*/ 2147483647 h 350"/>
              <a:gd name="T6" fmla="*/ 2147483647 w 449"/>
              <a:gd name="T7" fmla="*/ 2147483647 h 350"/>
              <a:gd name="T8" fmla="*/ 2147483647 w 449"/>
              <a:gd name="T9" fmla="*/ 2147483647 h 350"/>
              <a:gd name="T10" fmla="*/ 2147483647 w 449"/>
              <a:gd name="T11" fmla="*/ 2147483647 h 350"/>
              <a:gd name="T12" fmla="*/ 2147483647 w 449"/>
              <a:gd name="T13" fmla="*/ 2147483647 h 350"/>
              <a:gd name="T14" fmla="*/ 2147483647 w 449"/>
              <a:gd name="T15" fmla="*/ 2147483647 h 3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49"/>
              <a:gd name="T25" fmla="*/ 0 h 350"/>
              <a:gd name="T26" fmla="*/ 449 w 449"/>
              <a:gd name="T27" fmla="*/ 350 h 35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49" h="350">
                <a:moveTo>
                  <a:pt x="0" y="0"/>
                </a:moveTo>
                <a:lnTo>
                  <a:pt x="90" y="0"/>
                </a:lnTo>
                <a:lnTo>
                  <a:pt x="90" y="87"/>
                </a:lnTo>
                <a:lnTo>
                  <a:pt x="314" y="305"/>
                </a:lnTo>
                <a:lnTo>
                  <a:pt x="342" y="322"/>
                </a:lnTo>
                <a:lnTo>
                  <a:pt x="370" y="334"/>
                </a:lnTo>
                <a:lnTo>
                  <a:pt x="407" y="345"/>
                </a:lnTo>
                <a:lnTo>
                  <a:pt x="448" y="349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8" name="Rectangle 25"/>
          <p:cNvSpPr>
            <a:spLocks noChangeArrowheads="1"/>
          </p:cNvSpPr>
          <p:nvPr/>
        </p:nvSpPr>
        <p:spPr bwMode="auto">
          <a:xfrm rot="-5400000">
            <a:off x="4945991" y="4192918"/>
            <a:ext cx="875241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latin typeface="+mj-lt"/>
              </a:rPr>
              <a:t>Length</a:t>
            </a:r>
          </a:p>
        </p:txBody>
      </p:sp>
      <p:sp>
        <p:nvSpPr>
          <p:cNvPr id="139" name="Rectangle 26"/>
          <p:cNvSpPr>
            <a:spLocks noChangeArrowheads="1"/>
          </p:cNvSpPr>
          <p:nvPr/>
        </p:nvSpPr>
        <p:spPr bwMode="auto">
          <a:xfrm>
            <a:off x="7037192" y="5829627"/>
            <a:ext cx="674288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/>
            <a:r>
              <a:rPr lang="en-AU" altLang="es-CL" sz="1800" dirty="0">
                <a:latin typeface="+mj-lt"/>
              </a:rPr>
              <a:t>Time</a:t>
            </a:r>
          </a:p>
        </p:txBody>
      </p:sp>
      <p:sp>
        <p:nvSpPr>
          <p:cNvPr id="142" name="Freeform 17"/>
          <p:cNvSpPr>
            <a:spLocks/>
          </p:cNvSpPr>
          <p:nvPr/>
        </p:nvSpPr>
        <p:spPr bwMode="auto">
          <a:xfrm>
            <a:off x="7700510" y="5438779"/>
            <a:ext cx="542925" cy="1588"/>
          </a:xfrm>
          <a:custGeom>
            <a:avLst/>
            <a:gdLst>
              <a:gd name="T0" fmla="*/ 0 w 371"/>
              <a:gd name="T1" fmla="*/ 0 h 1"/>
              <a:gd name="T2" fmla="*/ 2147483647 w 371"/>
              <a:gd name="T3" fmla="*/ 0 h 1"/>
              <a:gd name="T4" fmla="*/ 0 60000 65536"/>
              <a:gd name="T5" fmla="*/ 0 60000 65536"/>
              <a:gd name="T6" fmla="*/ 0 w 371"/>
              <a:gd name="T7" fmla="*/ 0 h 1"/>
              <a:gd name="T8" fmla="*/ 371 w 37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1" h="1">
                <a:moveTo>
                  <a:pt x="0" y="0"/>
                </a:moveTo>
                <a:lnTo>
                  <a:pt x="370" y="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4" name="Rectangle 6"/>
          <p:cNvSpPr txBox="1">
            <a:spLocks noChangeArrowheads="1"/>
          </p:cNvSpPr>
          <p:nvPr/>
        </p:nvSpPr>
        <p:spPr>
          <a:xfrm>
            <a:off x="5611813" y="2219020"/>
            <a:ext cx="3532187" cy="990600"/>
          </a:xfrm>
          <a:prstGeom prst="rect">
            <a:avLst/>
          </a:prstGeom>
        </p:spPr>
        <p:txBody>
          <a:bodyPr lIns="90488" tIns="44450" rIns="90488" bIns="44450"/>
          <a:lstStyle>
            <a:lvl1pPr marL="180975" indent="-180975" algn="l" rtl="0" fontAlgn="base">
              <a:spcBef>
                <a:spcPct val="0"/>
              </a:spcBef>
              <a:spcAft>
                <a:spcPts val="300"/>
              </a:spcAft>
              <a:buSzPct val="12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2913" indent="-174625" algn="l" rtl="0" fontAlgn="base">
              <a:spcBef>
                <a:spcPct val="0"/>
              </a:spcBef>
              <a:spcAft>
                <a:spcPts val="300"/>
              </a:spcAft>
              <a:buFont typeface="Arial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2pPr>
            <a:lvl3pPr marL="622300" indent="-147638" algn="l" rtl="0" fontAlgn="base">
              <a:spcBef>
                <a:spcPct val="0"/>
              </a:spcBef>
              <a:spcAft>
                <a:spcPts val="30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906463" indent="-158750" algn="l" rtl="0" fontAlgn="base">
              <a:spcBef>
                <a:spcPct val="0"/>
              </a:spcBef>
              <a:spcAft>
                <a:spcPts val="30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181100" indent="-161925" algn="l" rtl="0" fontAlgn="base">
              <a:spcBef>
                <a:spcPct val="0"/>
              </a:spcBef>
              <a:spcAft>
                <a:spcPts val="30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6383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0955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25527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0099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AU" altLang="es-CL" dirty="0" err="1" smtClean="0">
                <a:solidFill>
                  <a:schemeClr val="bg1">
                    <a:lumMod val="50000"/>
                  </a:schemeClr>
                </a:solidFill>
              </a:rPr>
              <a:t>Remanente</a:t>
            </a:r>
            <a:r>
              <a:rPr lang="en-AU" altLang="es-CL" dirty="0" smtClean="0">
                <a:solidFill>
                  <a:schemeClr val="bg1">
                    <a:lumMod val="50000"/>
                  </a:schemeClr>
                </a:solidFill>
              </a:rPr>
              <a:t> de Cable &gt; 120 m</a:t>
            </a:r>
            <a:endParaRPr lang="en-AU" altLang="es-C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6128288" y="2587589"/>
            <a:ext cx="908904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Complete Cable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0" name="Rectangle 28"/>
          <p:cNvSpPr>
            <a:spLocks noChangeArrowheads="1"/>
          </p:cNvSpPr>
          <p:nvPr/>
        </p:nvSpPr>
        <p:spPr bwMode="auto">
          <a:xfrm>
            <a:off x="6147300" y="2715711"/>
            <a:ext cx="471285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Primer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1" name="Freeform 23"/>
          <p:cNvSpPr>
            <a:spLocks/>
          </p:cNvSpPr>
          <p:nvPr/>
        </p:nvSpPr>
        <p:spPr bwMode="auto">
          <a:xfrm>
            <a:off x="5774830" y="2691211"/>
            <a:ext cx="410868" cy="478420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6236026" y="2961669"/>
            <a:ext cx="670056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Detonation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4" name="Freeform 23"/>
          <p:cNvSpPr>
            <a:spLocks/>
          </p:cNvSpPr>
          <p:nvPr/>
        </p:nvSpPr>
        <p:spPr bwMode="auto">
          <a:xfrm>
            <a:off x="6006017" y="3139486"/>
            <a:ext cx="297160" cy="352717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6215984" y="3282144"/>
            <a:ext cx="633188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Stemming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6" name="Freeform 23"/>
          <p:cNvSpPr>
            <a:spLocks/>
          </p:cNvSpPr>
          <p:nvPr/>
        </p:nvSpPr>
        <p:spPr bwMode="auto">
          <a:xfrm>
            <a:off x="6264023" y="3450483"/>
            <a:ext cx="216786" cy="253205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8" name="Freeform 23"/>
          <p:cNvSpPr>
            <a:spLocks/>
          </p:cNvSpPr>
          <p:nvPr/>
        </p:nvSpPr>
        <p:spPr bwMode="auto">
          <a:xfrm>
            <a:off x="7840421" y="4624683"/>
            <a:ext cx="216786" cy="253205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9" name="Rectangle 28"/>
          <p:cNvSpPr>
            <a:spLocks noChangeArrowheads="1"/>
          </p:cNvSpPr>
          <p:nvPr/>
        </p:nvSpPr>
        <p:spPr bwMode="auto">
          <a:xfrm>
            <a:off x="8183379" y="4737574"/>
            <a:ext cx="670056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Detonation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0" name="Freeform 23"/>
          <p:cNvSpPr>
            <a:spLocks/>
          </p:cNvSpPr>
          <p:nvPr/>
        </p:nvSpPr>
        <p:spPr bwMode="auto">
          <a:xfrm>
            <a:off x="7983257" y="4907497"/>
            <a:ext cx="216786" cy="253205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28" name="Rectangle 28"/>
          <p:cNvSpPr>
            <a:spLocks noChangeArrowheads="1"/>
          </p:cNvSpPr>
          <p:nvPr/>
        </p:nvSpPr>
        <p:spPr bwMode="auto">
          <a:xfrm>
            <a:off x="8040988" y="4458253"/>
            <a:ext cx="471285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Primer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7089452" y="5328441"/>
            <a:ext cx="633188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Stemming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0" name="Freeform 23"/>
          <p:cNvSpPr>
            <a:spLocks/>
          </p:cNvSpPr>
          <p:nvPr/>
        </p:nvSpPr>
        <p:spPr bwMode="auto">
          <a:xfrm>
            <a:off x="5880718" y="2865763"/>
            <a:ext cx="304980" cy="347663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31" name="Rectangle 28"/>
          <p:cNvSpPr>
            <a:spLocks noChangeArrowheads="1"/>
          </p:cNvSpPr>
          <p:nvPr/>
        </p:nvSpPr>
        <p:spPr bwMode="auto">
          <a:xfrm>
            <a:off x="6798463" y="3260004"/>
            <a:ext cx="471285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Primer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2" name="Rectangle 28"/>
          <p:cNvSpPr>
            <a:spLocks noChangeArrowheads="1"/>
          </p:cNvSpPr>
          <p:nvPr/>
        </p:nvSpPr>
        <p:spPr bwMode="auto">
          <a:xfrm>
            <a:off x="6887189" y="3505962"/>
            <a:ext cx="670056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Detonation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45" name="Freeform 23"/>
          <p:cNvSpPr>
            <a:spLocks/>
          </p:cNvSpPr>
          <p:nvPr/>
        </p:nvSpPr>
        <p:spPr bwMode="auto">
          <a:xfrm>
            <a:off x="6657180" y="3683779"/>
            <a:ext cx="297160" cy="352717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6867147" y="3826437"/>
            <a:ext cx="633188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Stemming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47" name="Freeform 23"/>
          <p:cNvSpPr>
            <a:spLocks/>
          </p:cNvSpPr>
          <p:nvPr/>
        </p:nvSpPr>
        <p:spPr bwMode="auto">
          <a:xfrm>
            <a:off x="6915186" y="3994776"/>
            <a:ext cx="216786" cy="253205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8" name="Freeform 23"/>
          <p:cNvSpPr>
            <a:spLocks/>
          </p:cNvSpPr>
          <p:nvPr/>
        </p:nvSpPr>
        <p:spPr bwMode="auto">
          <a:xfrm>
            <a:off x="6531881" y="3410056"/>
            <a:ext cx="304980" cy="347663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49" name="Rectangle 28"/>
          <p:cNvSpPr>
            <a:spLocks noChangeArrowheads="1"/>
          </p:cNvSpPr>
          <p:nvPr/>
        </p:nvSpPr>
        <p:spPr bwMode="auto">
          <a:xfrm>
            <a:off x="7437742" y="3804292"/>
            <a:ext cx="471285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Primer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0" name="Rectangle 28"/>
          <p:cNvSpPr>
            <a:spLocks noChangeArrowheads="1"/>
          </p:cNvSpPr>
          <p:nvPr/>
        </p:nvSpPr>
        <p:spPr bwMode="auto">
          <a:xfrm>
            <a:off x="7526468" y="4050250"/>
            <a:ext cx="670056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Detonation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1" name="Freeform 23"/>
          <p:cNvSpPr>
            <a:spLocks/>
          </p:cNvSpPr>
          <p:nvPr/>
        </p:nvSpPr>
        <p:spPr bwMode="auto">
          <a:xfrm>
            <a:off x="7296459" y="4228067"/>
            <a:ext cx="297160" cy="352717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52" name="Rectangle 28"/>
          <p:cNvSpPr>
            <a:spLocks noChangeArrowheads="1"/>
          </p:cNvSpPr>
          <p:nvPr/>
        </p:nvSpPr>
        <p:spPr bwMode="auto">
          <a:xfrm>
            <a:off x="7506426" y="4370725"/>
            <a:ext cx="633188" cy="20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800" dirty="0" smtClean="0">
                <a:solidFill>
                  <a:srgbClr val="0070C0"/>
                </a:solidFill>
                <a:latin typeface="+mn-lt"/>
              </a:rPr>
              <a:t>Stemming</a:t>
            </a:r>
            <a:endParaRPr lang="en-AU" sz="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3" name="Freeform 23"/>
          <p:cNvSpPr>
            <a:spLocks/>
          </p:cNvSpPr>
          <p:nvPr/>
        </p:nvSpPr>
        <p:spPr bwMode="auto">
          <a:xfrm>
            <a:off x="7554465" y="4539064"/>
            <a:ext cx="216786" cy="253205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54" name="Freeform 23"/>
          <p:cNvSpPr>
            <a:spLocks/>
          </p:cNvSpPr>
          <p:nvPr/>
        </p:nvSpPr>
        <p:spPr bwMode="auto">
          <a:xfrm>
            <a:off x="7171160" y="3954344"/>
            <a:ext cx="304980" cy="347663"/>
          </a:xfrm>
          <a:custGeom>
            <a:avLst/>
            <a:gdLst>
              <a:gd name="T0" fmla="*/ 2147483647 w 102"/>
              <a:gd name="T1" fmla="*/ 0 h 383"/>
              <a:gd name="T2" fmla="*/ 0 w 102"/>
              <a:gd name="T3" fmla="*/ 2147483647 h 383"/>
              <a:gd name="T4" fmla="*/ 0 60000 65536"/>
              <a:gd name="T5" fmla="*/ 0 60000 65536"/>
              <a:gd name="T6" fmla="*/ 0 w 102"/>
              <a:gd name="T7" fmla="*/ 0 h 383"/>
              <a:gd name="T8" fmla="*/ 102 w 102"/>
              <a:gd name="T9" fmla="*/ 383 h 38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2" h="383">
                <a:moveTo>
                  <a:pt x="101" y="0"/>
                </a:moveTo>
                <a:lnTo>
                  <a:pt x="0" y="382"/>
                </a:lnTo>
              </a:path>
            </a:pathLst>
          </a:custGeom>
          <a:noFill/>
          <a:ln w="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6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712836" y="3316611"/>
            <a:ext cx="615767" cy="196531"/>
          </a:xfrm>
          <a:prstGeom prst="roundRect">
            <a:avLst>
              <a:gd name="adj" fmla="val 12495"/>
            </a:avLst>
          </a:prstGeom>
          <a:solidFill>
            <a:srgbClr val="EBE600"/>
          </a:solidFill>
          <a:ln w="12700">
            <a:solidFill>
              <a:srgbClr val="32314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pic>
        <p:nvPicPr>
          <p:cNvPr id="88" name="Imagen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54" y="2971102"/>
            <a:ext cx="945978" cy="130616"/>
          </a:xfrm>
          <a:prstGeom prst="rect">
            <a:avLst/>
          </a:prstGeom>
        </p:spPr>
      </p:pic>
      <p:pic>
        <p:nvPicPr>
          <p:cNvPr id="89" name="Imagen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00" y="3128646"/>
            <a:ext cx="601803" cy="1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1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8"/>
          <a:stretch/>
        </p:blipFill>
        <p:spPr>
          <a:xfrm>
            <a:off x="546708" y="1852666"/>
            <a:ext cx="4022676" cy="21395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</a:t>
            </a:r>
            <a:fld id="{9FB2FC73-EB84-40AE-8597-F1C4C7CD7CD9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5. REPORTE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11" name="Elipse 10"/>
          <p:cNvSpPr/>
          <p:nvPr/>
        </p:nvSpPr>
        <p:spPr bwMode="auto">
          <a:xfrm>
            <a:off x="1768997" y="2075046"/>
            <a:ext cx="171450" cy="419100"/>
          </a:xfrm>
          <a:prstGeom prst="ellips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59309" y="2842520"/>
            <a:ext cx="189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0070C0"/>
                </a:solidFill>
              </a:rPr>
              <a:t>Registro y Selección de Zonas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1498029" y="2000666"/>
            <a:ext cx="1699109" cy="53599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Conector recto de flecha 14"/>
          <p:cNvCxnSpPr/>
          <p:nvPr/>
        </p:nvCxnSpPr>
        <p:spPr bwMode="auto">
          <a:xfrm>
            <a:off x="3274061" y="2578173"/>
            <a:ext cx="1503581" cy="5805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uadroTexto 15"/>
          <p:cNvSpPr txBox="1"/>
          <p:nvPr/>
        </p:nvSpPr>
        <p:spPr>
          <a:xfrm>
            <a:off x="329510" y="1418835"/>
            <a:ext cx="4036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ShotTrack</a:t>
            </a:r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6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- Software</a:t>
            </a:r>
            <a:endParaRPr lang="es-C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659141" y="1418835"/>
            <a:ext cx="4510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Resumen Reporte – Formato Estándar Excel</a:t>
            </a:r>
            <a:endParaRPr lang="es-C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 bwMode="auto">
          <a:xfrm flipV="1">
            <a:off x="1407047" y="2510417"/>
            <a:ext cx="361950" cy="346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2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8"/>
          <a:stretch/>
        </p:blipFill>
        <p:spPr>
          <a:xfrm>
            <a:off x="4903725" y="1852666"/>
            <a:ext cx="4021200" cy="2138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ángulo redondeado 22"/>
          <p:cNvSpPr/>
          <p:nvPr/>
        </p:nvSpPr>
        <p:spPr bwMode="auto">
          <a:xfrm>
            <a:off x="4919760" y="3182519"/>
            <a:ext cx="2826015" cy="53599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8"/>
          <a:stretch/>
        </p:blipFill>
        <p:spPr>
          <a:xfrm>
            <a:off x="2355955" y="4319199"/>
            <a:ext cx="3629209" cy="19302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Conector recto de flecha 18"/>
          <p:cNvCxnSpPr/>
          <p:nvPr/>
        </p:nvCxnSpPr>
        <p:spPr bwMode="auto">
          <a:xfrm flipH="1">
            <a:off x="5336651" y="3823855"/>
            <a:ext cx="814767" cy="4455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23" y="2643188"/>
            <a:ext cx="606522" cy="15039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7807326" y="2693727"/>
            <a:ext cx="1056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0070C0"/>
                </a:solidFill>
              </a:rPr>
              <a:t>Resumen del Reporte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18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04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>
                <a:solidFill>
                  <a:srgbClr val="0070C0"/>
                </a:solidFill>
              </a:rPr>
              <a:t>6</a:t>
            </a:r>
            <a:r>
              <a:rPr lang="es-CL" sz="1600" dirty="0" smtClean="0">
                <a:solidFill>
                  <a:srgbClr val="0070C0"/>
                </a:solidFill>
              </a:rPr>
              <a:t>. COMPARACIÓN DEL PRODUCTO</a:t>
            </a:r>
            <a:endParaRPr lang="es-CL" sz="1600" dirty="0">
              <a:solidFill>
                <a:srgbClr val="0070C0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17392"/>
              </p:ext>
            </p:extLst>
          </p:nvPr>
        </p:nvGraphicFramePr>
        <p:xfrm>
          <a:off x="1524000" y="1294410"/>
          <a:ext cx="6096000" cy="48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05520">
                <a:tc>
                  <a:txBody>
                    <a:bodyPr/>
                    <a:lstStyle/>
                    <a:p>
                      <a:pPr algn="ctr"/>
                      <a:endParaRPr lang="es-CL" sz="1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1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PRODUCTO</a:t>
                      </a:r>
                      <a:endParaRPr lang="es-CL" sz="11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1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PARÁMETROS</a:t>
                      </a:r>
                      <a:endParaRPr lang="es-CL" sz="11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1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OTRO</a:t>
                      </a:r>
                      <a:endParaRPr lang="es-CL" sz="11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L" sz="11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SHOTTRACK</a:t>
                      </a:r>
                      <a:endParaRPr lang="es-CL" sz="11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Técnica</a:t>
                      </a:r>
                      <a:r>
                        <a:rPr lang="es-CL" sz="1000" baseline="0" dirty="0" smtClean="0">
                          <a:solidFill>
                            <a:srgbClr val="323141"/>
                          </a:solidFill>
                        </a:rPr>
                        <a:t> de Medición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Cable</a:t>
                      </a:r>
                      <a:r>
                        <a:rPr lang="es-CL" sz="1000" baseline="0" dirty="0" smtClean="0">
                          <a:solidFill>
                            <a:srgbClr val="323141"/>
                          </a:solidFill>
                        </a:rPr>
                        <a:t> de Resistencia </a:t>
                      </a:r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Continuo, eléctrico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TDR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Influencia de Ruido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Susceptible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No Susceptible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Tiempo </a:t>
                      </a:r>
                      <a:r>
                        <a:rPr lang="es-CL" sz="1000" baseline="0" dirty="0" smtClean="0">
                          <a:solidFill>
                            <a:srgbClr val="323141"/>
                          </a:solidFill>
                        </a:rPr>
                        <a:t>para configuración en operación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10 – 20 min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10 – 20 min</a:t>
                      </a:r>
                    </a:p>
                    <a:p>
                      <a:pPr algn="ctr"/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Consumibles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err="1" smtClean="0">
                          <a:solidFill>
                            <a:srgbClr val="323141"/>
                          </a:solidFill>
                        </a:rPr>
                        <a:t>Probe</a:t>
                      </a:r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 </a:t>
                      </a:r>
                      <a:r>
                        <a:rPr lang="es-CL" sz="1000" dirty="0" err="1" smtClean="0">
                          <a:solidFill>
                            <a:srgbClr val="323141"/>
                          </a:solidFill>
                        </a:rPr>
                        <a:t>Rod</a:t>
                      </a:r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 o Cable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RG-6,  RG-58, RG-59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Mano</a:t>
                      </a:r>
                      <a:r>
                        <a:rPr lang="es-CL" sz="1000" baseline="0" dirty="0" smtClean="0">
                          <a:solidFill>
                            <a:srgbClr val="323141"/>
                          </a:solidFill>
                        </a:rPr>
                        <a:t> de Obra Requerida para configuración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Calificado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calificado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Costos</a:t>
                      </a:r>
                      <a:r>
                        <a:rPr lang="es-CL" sz="1000" baseline="0" dirty="0" smtClean="0">
                          <a:solidFill>
                            <a:srgbClr val="323141"/>
                          </a:solidFill>
                        </a:rPr>
                        <a:t> consumibles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Altos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Bajos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Capacidad </a:t>
                      </a:r>
                      <a:r>
                        <a:rPr lang="es-CL" sz="1000" dirty="0" err="1" smtClean="0">
                          <a:solidFill>
                            <a:srgbClr val="323141"/>
                          </a:solidFill>
                        </a:rPr>
                        <a:t>Multipozos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Si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Si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Capacidad de Medición continua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Si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Si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Software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Si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Si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Lectura</a:t>
                      </a:r>
                      <a:r>
                        <a:rPr lang="es-CL" sz="1000" baseline="0" dirty="0" smtClean="0">
                          <a:solidFill>
                            <a:srgbClr val="323141"/>
                          </a:solidFill>
                        </a:rPr>
                        <a:t> Directa de VOD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No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No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Idoneidad</a:t>
                      </a:r>
                      <a:r>
                        <a:rPr lang="es-CL" sz="1000" baseline="0" dirty="0" smtClean="0">
                          <a:solidFill>
                            <a:srgbClr val="323141"/>
                          </a:solidFill>
                        </a:rPr>
                        <a:t>  para pozos inundados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No conocida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000" dirty="0" smtClean="0">
                          <a:solidFill>
                            <a:srgbClr val="323141"/>
                          </a:solidFill>
                        </a:rPr>
                        <a:t>Si</a:t>
                      </a:r>
                      <a:endParaRPr lang="es-CL" sz="1000" dirty="0">
                        <a:solidFill>
                          <a:srgbClr val="32314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5000"/>
                            <a:lumOff val="95000"/>
                          </a:schemeClr>
                        </a:gs>
                        <a:gs pos="74000">
                          <a:schemeClr val="accent5">
                            <a:lumMod val="45000"/>
                            <a:lumOff val="55000"/>
                          </a:schemeClr>
                        </a:gs>
                        <a:gs pos="83000">
                          <a:schemeClr val="accent5">
                            <a:lumMod val="45000"/>
                            <a:lumOff val="55000"/>
                          </a:schemeClr>
                        </a:gs>
                        <a:gs pos="100000">
                          <a:schemeClr val="accent5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73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9FB2FC73-EB84-40AE-8597-F1C4C7CD7CD9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PRUEBE EL PRODUCTO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9" name="4 Marcador de texto"/>
          <p:cNvSpPr txBox="1">
            <a:spLocks/>
          </p:cNvSpPr>
          <p:nvPr/>
        </p:nvSpPr>
        <p:spPr bwMode="auto">
          <a:xfrm>
            <a:off x="-219075" y="724650"/>
            <a:ext cx="8242300" cy="52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2100" indent="-290513" algn="l" rtl="0" fontAlgn="base">
              <a:spcBef>
                <a:spcPct val="0"/>
              </a:spcBef>
              <a:spcAft>
                <a:spcPts val="1200"/>
              </a:spcAft>
              <a:buSzPct val="100000"/>
              <a:buFont typeface="Wingdings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179388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622300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906463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181100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16383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0955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25527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0099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587" lvl="0" indent="0">
              <a:lnSpc>
                <a:spcPct val="90000"/>
              </a:lnSpc>
            </a:pPr>
            <a:endParaRPr lang="es-CL" sz="1600" dirty="0" smtClean="0"/>
          </a:p>
          <a:p>
            <a:pPr marL="1587" lvl="0" indent="0">
              <a:lnSpc>
                <a:spcPct val="90000"/>
              </a:lnSpc>
            </a:pPr>
            <a:endParaRPr lang="es-CL" sz="1600" dirty="0" smtClean="0"/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45040" y="1886494"/>
            <a:ext cx="268563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Rentable</a:t>
            </a:r>
            <a:endParaRPr lang="es-ES" sz="45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31174" y="3079390"/>
            <a:ext cx="433931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Fácil</a:t>
            </a:r>
            <a:endParaRPr lang="es-ES" sz="4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s-ES" sz="45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s-ES" sz="4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s-ES" sz="4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228725" y="4393715"/>
            <a:ext cx="291492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Confiable</a:t>
            </a:r>
            <a:endParaRPr lang="es-ES" sz="4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04" y="2534970"/>
            <a:ext cx="3784687" cy="23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710325" y="5281240"/>
            <a:ext cx="1470979" cy="41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algn="l">
              <a:lnSpc>
                <a:spcPct val="150000"/>
              </a:lnSpc>
              <a:defRPr sz="16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L" sz="2400" dirty="0" smtClean="0"/>
              <a:t>GRACIAS </a:t>
            </a:r>
            <a:endParaRPr lang="es-CL" sz="2400" dirty="0"/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43" y="2608943"/>
            <a:ext cx="3033609" cy="71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7946"/>
          <a:stretch/>
        </p:blipFill>
        <p:spPr>
          <a:xfrm>
            <a:off x="4783880" y="2501944"/>
            <a:ext cx="3358564" cy="82264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017641" y="2484411"/>
            <a:ext cx="856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dirty="0" smtClean="0">
                <a:latin typeface="EuroStyle" panose="02027200000000000000" pitchFamily="18" charset="0"/>
              </a:rPr>
              <a:t>&amp;</a:t>
            </a:r>
            <a:endParaRPr lang="es-CL" sz="4400" dirty="0">
              <a:latin typeface="EuroStyle" panose="02027200000000000000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108827" y="3431586"/>
            <a:ext cx="9109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L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Experiencia - Innovación - Confianza</a:t>
            </a:r>
            <a:endParaRPr lang="es-CL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7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6</a:t>
            </a:r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4. OPERACIÓN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72824" y="1610201"/>
            <a:ext cx="39813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CL" sz="1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Cantidad de pozos a monitorear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Profundidad de los pozos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Espaciamiento de la primera fila de pozos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Espaciamiento entre escalones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Altura del primer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Profundidad del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taco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Tener claro cuales pozos se van a instrumentar y medir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Respetar la secuencia de disparo</a:t>
            </a:r>
            <a:endParaRPr lang="es-CL" sz="1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b="1" dirty="0"/>
          </a:p>
        </p:txBody>
      </p:sp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5" y="2143033"/>
            <a:ext cx="4401223" cy="27911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72824" y="1241376"/>
            <a:ext cx="4461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CL" sz="1600" b="1" dirty="0"/>
              <a:t>¿Qué debo tener en cuenta antes de medir?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14011" y="5644198"/>
            <a:ext cx="7887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CL" sz="1600" b="1" dirty="0" smtClean="0"/>
              <a:t>Error en la instrumentación podría entregar resultados insatisfactorios o nulos</a:t>
            </a:r>
            <a:endParaRPr lang="es-CL" sz="1600" b="1" dirty="0"/>
          </a:p>
        </p:txBody>
      </p:sp>
      <p:sp>
        <p:nvSpPr>
          <p:cNvPr id="2" name="Elipse 1"/>
          <p:cNvSpPr/>
          <p:nvPr/>
        </p:nvSpPr>
        <p:spPr bwMode="auto">
          <a:xfrm>
            <a:off x="7885284" y="3501081"/>
            <a:ext cx="68340" cy="64690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Elipse 9"/>
          <p:cNvSpPr/>
          <p:nvPr/>
        </p:nvSpPr>
        <p:spPr bwMode="auto">
          <a:xfrm>
            <a:off x="7702707" y="3626322"/>
            <a:ext cx="68340" cy="64690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Elipse 10"/>
          <p:cNvSpPr/>
          <p:nvPr/>
        </p:nvSpPr>
        <p:spPr bwMode="auto">
          <a:xfrm>
            <a:off x="7512583" y="3734961"/>
            <a:ext cx="68340" cy="64690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7331518" y="3834547"/>
            <a:ext cx="68340" cy="64690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7132341" y="3943186"/>
            <a:ext cx="68340" cy="64690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6942217" y="4060884"/>
            <a:ext cx="68340" cy="64690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6761152" y="4178576"/>
            <a:ext cx="68340" cy="64690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Elipse 15"/>
          <p:cNvSpPr/>
          <p:nvPr/>
        </p:nvSpPr>
        <p:spPr bwMode="auto">
          <a:xfrm>
            <a:off x="6580081" y="4296276"/>
            <a:ext cx="68340" cy="64690"/>
          </a:xfrm>
          <a:prstGeom prst="ellipse">
            <a:avLst/>
          </a:prstGeom>
          <a:solidFill>
            <a:schemeClr val="accent2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6</a:t>
            </a:r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4. OPERACIÓN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72824" y="1410653"/>
            <a:ext cx="82370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CL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Instrumentar pozos con cable coaxial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Final del cable es el primer pozo detonado 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y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el primero instrumentado.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Siguiente pozo instrumentado es el siguiente en la secuencia de detonación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Último pozo de la secuencia es el más cercano al instrumento </a:t>
            </a:r>
            <a:r>
              <a:rPr lang="es-CL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ShotTrack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CL" sz="1600" dirty="0" smtClean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El final del cable debe tener un lazo o </a:t>
            </a:r>
            <a:r>
              <a:rPr lang="es-CL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loop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de 2 metros adicionales, esta porción debe ser sometida a presión hasta llegar al final del pozo. Puede lograrse con un peso.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Dejar un lazo de al menos 2 metros de cable entre pozos.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 cada pozo atar un peso al cable a fin de cubrir todo el pozo con el cable.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Si es necesario usar una junta en el cable, procure hacer la conexión en el espacio entre pozos.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Mantenga el cable tensionado a lo largo del pozo y asegure una posición firme con rocas en el tope del pozo.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Conecte el extremo inicial del cable al </a:t>
            </a:r>
            <a:r>
              <a:rPr lang="es-CL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ShotTrack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y realice una medición del cable.</a:t>
            </a:r>
            <a:endParaRPr lang="es-CL" sz="16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b="1" dirty="0" smtClean="0"/>
              <a:t>Se recomienda medir el cable y registrar físicamente el largo entre pozos, y punto de partida y final de cada pozo.</a:t>
            </a:r>
            <a:endParaRPr lang="es-CL" sz="1600" b="1" dirty="0"/>
          </a:p>
        </p:txBody>
      </p:sp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7" name="Rectángulo 6"/>
          <p:cNvSpPr/>
          <p:nvPr/>
        </p:nvSpPr>
        <p:spPr>
          <a:xfrm>
            <a:off x="372824" y="1241376"/>
            <a:ext cx="6276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CL" sz="1600" b="1" dirty="0" smtClean="0"/>
              <a:t>Antes de cargar primer y explosivo: Instrumentación de pozos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18335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ángulo 111"/>
          <p:cNvSpPr/>
          <p:nvPr/>
        </p:nvSpPr>
        <p:spPr bwMode="auto">
          <a:xfrm>
            <a:off x="5116968" y="4438616"/>
            <a:ext cx="93552" cy="876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ángulo 112"/>
          <p:cNvSpPr/>
          <p:nvPr/>
        </p:nvSpPr>
        <p:spPr bwMode="auto">
          <a:xfrm>
            <a:off x="5958936" y="4420507"/>
            <a:ext cx="93552" cy="876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ángulo 113"/>
          <p:cNvSpPr/>
          <p:nvPr/>
        </p:nvSpPr>
        <p:spPr bwMode="auto">
          <a:xfrm>
            <a:off x="6819026" y="4429561"/>
            <a:ext cx="93552" cy="876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6</a:t>
            </a:r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4. OPERACIÓN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7" name="Rectángulo 6"/>
          <p:cNvSpPr/>
          <p:nvPr/>
        </p:nvSpPr>
        <p:spPr>
          <a:xfrm>
            <a:off x="372824" y="1241376"/>
            <a:ext cx="62760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CL" sz="1600" b="1" dirty="0" smtClean="0"/>
              <a:t>Antes de cargar primer y explosivo: Instrumentación de pozos</a:t>
            </a:r>
            <a:endParaRPr lang="es-CL" sz="1600" b="1" dirty="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884490" y="3266490"/>
            <a:ext cx="852487" cy="1570037"/>
          </a:xfrm>
          <a:custGeom>
            <a:avLst/>
            <a:gdLst>
              <a:gd name="T0" fmla="*/ 0 w 581"/>
              <a:gd name="T1" fmla="*/ 0 h 989"/>
              <a:gd name="T2" fmla="*/ 2147483647 w 581"/>
              <a:gd name="T3" fmla="*/ 0 h 989"/>
              <a:gd name="T4" fmla="*/ 2147483647 w 581"/>
              <a:gd name="T5" fmla="*/ 2147483647 h 989"/>
              <a:gd name="T6" fmla="*/ 2147483647 w 581"/>
              <a:gd name="T7" fmla="*/ 2147483647 h 989"/>
              <a:gd name="T8" fmla="*/ 2147483647 w 581"/>
              <a:gd name="T9" fmla="*/ 0 h 989"/>
              <a:gd name="T10" fmla="*/ 2147483647 w 581"/>
              <a:gd name="T11" fmla="*/ 0 h 989"/>
              <a:gd name="T12" fmla="*/ 2147483647 w 581"/>
              <a:gd name="T13" fmla="*/ 2147483647 h 989"/>
              <a:gd name="T14" fmla="*/ 0 w 581"/>
              <a:gd name="T15" fmla="*/ 2147483647 h 989"/>
              <a:gd name="T16" fmla="*/ 0 w 581"/>
              <a:gd name="T17" fmla="*/ 0 h 9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1"/>
              <a:gd name="T28" fmla="*/ 0 h 989"/>
              <a:gd name="T29" fmla="*/ 581 w 581"/>
              <a:gd name="T30" fmla="*/ 989 h 9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1" h="989">
                <a:moveTo>
                  <a:pt x="0" y="0"/>
                </a:moveTo>
                <a:lnTo>
                  <a:pt x="232" y="0"/>
                </a:lnTo>
                <a:lnTo>
                  <a:pt x="232" y="847"/>
                </a:lnTo>
                <a:lnTo>
                  <a:pt x="348" y="847"/>
                </a:lnTo>
                <a:lnTo>
                  <a:pt x="348" y="0"/>
                </a:lnTo>
                <a:lnTo>
                  <a:pt x="580" y="0"/>
                </a:lnTo>
                <a:lnTo>
                  <a:pt x="580" y="988"/>
                </a:lnTo>
                <a:lnTo>
                  <a:pt x="0" y="988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s-CL" sz="2400">
              <a:latin typeface="Times New Roman" panose="02020603050405020304" pitchFamily="18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2736727" y="3266490"/>
            <a:ext cx="1147763" cy="1568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n-AU" altLang="es-CL" sz="2400">
              <a:latin typeface="Times New Roman" panose="02020603050405020304" pitchFamily="18" charset="0"/>
            </a:endParaRPr>
          </a:p>
        </p:txBody>
      </p:sp>
      <p:sp>
        <p:nvSpPr>
          <p:cNvPr id="16" name="Freeform 30"/>
          <p:cNvSpPr>
            <a:spLocks/>
          </p:cNvSpPr>
          <p:nvPr/>
        </p:nvSpPr>
        <p:spPr bwMode="auto">
          <a:xfrm>
            <a:off x="4738565" y="3266490"/>
            <a:ext cx="852487" cy="1570037"/>
          </a:xfrm>
          <a:custGeom>
            <a:avLst/>
            <a:gdLst>
              <a:gd name="T0" fmla="*/ 0 w 581"/>
              <a:gd name="T1" fmla="*/ 0 h 989"/>
              <a:gd name="T2" fmla="*/ 2147483647 w 581"/>
              <a:gd name="T3" fmla="*/ 0 h 989"/>
              <a:gd name="T4" fmla="*/ 2147483647 w 581"/>
              <a:gd name="T5" fmla="*/ 2147483647 h 989"/>
              <a:gd name="T6" fmla="*/ 2147483647 w 581"/>
              <a:gd name="T7" fmla="*/ 2147483647 h 989"/>
              <a:gd name="T8" fmla="*/ 2147483647 w 581"/>
              <a:gd name="T9" fmla="*/ 0 h 989"/>
              <a:gd name="T10" fmla="*/ 2147483647 w 581"/>
              <a:gd name="T11" fmla="*/ 0 h 989"/>
              <a:gd name="T12" fmla="*/ 2147483647 w 581"/>
              <a:gd name="T13" fmla="*/ 2147483647 h 989"/>
              <a:gd name="T14" fmla="*/ 0 w 581"/>
              <a:gd name="T15" fmla="*/ 2147483647 h 989"/>
              <a:gd name="T16" fmla="*/ 0 w 581"/>
              <a:gd name="T17" fmla="*/ 0 h 9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1"/>
              <a:gd name="T28" fmla="*/ 0 h 989"/>
              <a:gd name="T29" fmla="*/ 581 w 581"/>
              <a:gd name="T30" fmla="*/ 989 h 9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1" h="989">
                <a:moveTo>
                  <a:pt x="0" y="0"/>
                </a:moveTo>
                <a:lnTo>
                  <a:pt x="232" y="0"/>
                </a:lnTo>
                <a:lnTo>
                  <a:pt x="232" y="847"/>
                </a:lnTo>
                <a:lnTo>
                  <a:pt x="348" y="847"/>
                </a:lnTo>
                <a:lnTo>
                  <a:pt x="348" y="0"/>
                </a:lnTo>
                <a:lnTo>
                  <a:pt x="580" y="0"/>
                </a:lnTo>
                <a:lnTo>
                  <a:pt x="580" y="988"/>
                </a:lnTo>
                <a:lnTo>
                  <a:pt x="0" y="988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s-CL" sz="2400">
              <a:latin typeface="Times New Roman" panose="02020603050405020304" pitchFamily="18" charset="0"/>
            </a:endParaRPr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>
            <a:off x="5582352" y="3266490"/>
            <a:ext cx="850900" cy="1570037"/>
          </a:xfrm>
          <a:custGeom>
            <a:avLst/>
            <a:gdLst>
              <a:gd name="T0" fmla="*/ 0 w 581"/>
              <a:gd name="T1" fmla="*/ 0 h 989"/>
              <a:gd name="T2" fmla="*/ 2147483647 w 581"/>
              <a:gd name="T3" fmla="*/ 0 h 989"/>
              <a:gd name="T4" fmla="*/ 2147483647 w 581"/>
              <a:gd name="T5" fmla="*/ 2147483647 h 989"/>
              <a:gd name="T6" fmla="*/ 2147483647 w 581"/>
              <a:gd name="T7" fmla="*/ 2147483647 h 989"/>
              <a:gd name="T8" fmla="*/ 2147483647 w 581"/>
              <a:gd name="T9" fmla="*/ 0 h 989"/>
              <a:gd name="T10" fmla="*/ 2147483647 w 581"/>
              <a:gd name="T11" fmla="*/ 0 h 989"/>
              <a:gd name="T12" fmla="*/ 2147483647 w 581"/>
              <a:gd name="T13" fmla="*/ 2147483647 h 989"/>
              <a:gd name="T14" fmla="*/ 0 w 581"/>
              <a:gd name="T15" fmla="*/ 2147483647 h 989"/>
              <a:gd name="T16" fmla="*/ 0 w 581"/>
              <a:gd name="T17" fmla="*/ 0 h 9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1"/>
              <a:gd name="T28" fmla="*/ 0 h 989"/>
              <a:gd name="T29" fmla="*/ 581 w 581"/>
              <a:gd name="T30" fmla="*/ 989 h 9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1" h="989">
                <a:moveTo>
                  <a:pt x="0" y="0"/>
                </a:moveTo>
                <a:lnTo>
                  <a:pt x="232" y="0"/>
                </a:lnTo>
                <a:lnTo>
                  <a:pt x="232" y="847"/>
                </a:lnTo>
                <a:lnTo>
                  <a:pt x="348" y="847"/>
                </a:lnTo>
                <a:lnTo>
                  <a:pt x="348" y="0"/>
                </a:lnTo>
                <a:lnTo>
                  <a:pt x="580" y="0"/>
                </a:lnTo>
                <a:lnTo>
                  <a:pt x="580" y="988"/>
                </a:lnTo>
                <a:lnTo>
                  <a:pt x="0" y="988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s-CL" sz="2400">
              <a:latin typeface="Times New Roman" panose="02020603050405020304" pitchFamily="18" charset="0"/>
            </a:endParaRPr>
          </a:p>
        </p:txBody>
      </p:sp>
      <p:sp>
        <p:nvSpPr>
          <p:cNvPr id="18" name="Freeform 36"/>
          <p:cNvSpPr>
            <a:spLocks/>
          </p:cNvSpPr>
          <p:nvPr/>
        </p:nvSpPr>
        <p:spPr bwMode="auto">
          <a:xfrm>
            <a:off x="6436427" y="3266490"/>
            <a:ext cx="850900" cy="1570037"/>
          </a:xfrm>
          <a:custGeom>
            <a:avLst/>
            <a:gdLst>
              <a:gd name="T0" fmla="*/ 0 w 581"/>
              <a:gd name="T1" fmla="*/ 0 h 989"/>
              <a:gd name="T2" fmla="*/ 2147483647 w 581"/>
              <a:gd name="T3" fmla="*/ 0 h 989"/>
              <a:gd name="T4" fmla="*/ 2147483647 w 581"/>
              <a:gd name="T5" fmla="*/ 2147483647 h 989"/>
              <a:gd name="T6" fmla="*/ 2147483647 w 581"/>
              <a:gd name="T7" fmla="*/ 2147483647 h 989"/>
              <a:gd name="T8" fmla="*/ 2147483647 w 581"/>
              <a:gd name="T9" fmla="*/ 0 h 989"/>
              <a:gd name="T10" fmla="*/ 2147483647 w 581"/>
              <a:gd name="T11" fmla="*/ 0 h 989"/>
              <a:gd name="T12" fmla="*/ 2147483647 w 581"/>
              <a:gd name="T13" fmla="*/ 2147483647 h 989"/>
              <a:gd name="T14" fmla="*/ 0 w 581"/>
              <a:gd name="T15" fmla="*/ 2147483647 h 989"/>
              <a:gd name="T16" fmla="*/ 0 w 581"/>
              <a:gd name="T17" fmla="*/ 0 h 9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1"/>
              <a:gd name="T28" fmla="*/ 0 h 989"/>
              <a:gd name="T29" fmla="*/ 581 w 581"/>
              <a:gd name="T30" fmla="*/ 989 h 9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1" h="989">
                <a:moveTo>
                  <a:pt x="0" y="0"/>
                </a:moveTo>
                <a:lnTo>
                  <a:pt x="232" y="0"/>
                </a:lnTo>
                <a:lnTo>
                  <a:pt x="232" y="847"/>
                </a:lnTo>
                <a:lnTo>
                  <a:pt x="348" y="847"/>
                </a:lnTo>
                <a:lnTo>
                  <a:pt x="348" y="0"/>
                </a:lnTo>
                <a:lnTo>
                  <a:pt x="580" y="0"/>
                </a:lnTo>
                <a:lnTo>
                  <a:pt x="580" y="988"/>
                </a:lnTo>
                <a:lnTo>
                  <a:pt x="0" y="988"/>
                </a:lnTo>
                <a:lnTo>
                  <a:pt x="0" y="0"/>
                </a:lnTo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s-CL" sz="2400">
              <a:latin typeface="Times New Roman" panose="02020603050405020304" pitchFamily="18" charset="0"/>
            </a:endParaRPr>
          </a:p>
        </p:txBody>
      </p:sp>
      <p:sp>
        <p:nvSpPr>
          <p:cNvPr id="20" name="Freeform 39"/>
          <p:cNvSpPr>
            <a:spLocks/>
          </p:cNvSpPr>
          <p:nvPr/>
        </p:nvSpPr>
        <p:spPr bwMode="auto">
          <a:xfrm>
            <a:off x="3557465" y="3155365"/>
            <a:ext cx="3360737" cy="1370012"/>
          </a:xfrm>
          <a:custGeom>
            <a:avLst/>
            <a:gdLst>
              <a:gd name="T0" fmla="*/ 0 w 2293"/>
              <a:gd name="T1" fmla="*/ 2147483647 h 863"/>
              <a:gd name="T2" fmla="*/ 2147483647 w 2293"/>
              <a:gd name="T3" fmla="*/ 2147483647 h 863"/>
              <a:gd name="T4" fmla="*/ 2147483647 w 2293"/>
              <a:gd name="T5" fmla="*/ 2147483647 h 863"/>
              <a:gd name="T6" fmla="*/ 2147483647 w 2293"/>
              <a:gd name="T7" fmla="*/ 2147483647 h 863"/>
              <a:gd name="T8" fmla="*/ 2147483647 w 2293"/>
              <a:gd name="T9" fmla="*/ 2147483647 h 863"/>
              <a:gd name="T10" fmla="*/ 2147483647 w 2293"/>
              <a:gd name="T11" fmla="*/ 2147483647 h 863"/>
              <a:gd name="T12" fmla="*/ 2147483647 w 2293"/>
              <a:gd name="T13" fmla="*/ 2147483647 h 863"/>
              <a:gd name="T14" fmla="*/ 2147483647 w 2293"/>
              <a:gd name="T15" fmla="*/ 2147483647 h 863"/>
              <a:gd name="T16" fmla="*/ 2147483647 w 2293"/>
              <a:gd name="T17" fmla="*/ 2147483647 h 863"/>
              <a:gd name="T18" fmla="*/ 2147483647 w 2293"/>
              <a:gd name="T19" fmla="*/ 0 h 863"/>
              <a:gd name="T20" fmla="*/ 2147483647 w 2293"/>
              <a:gd name="T21" fmla="*/ 2147483647 h 863"/>
              <a:gd name="T22" fmla="*/ 2147483647 w 2293"/>
              <a:gd name="T23" fmla="*/ 2147483647 h 863"/>
              <a:gd name="T24" fmla="*/ 2147483647 w 2293"/>
              <a:gd name="T25" fmla="*/ 0 h 863"/>
              <a:gd name="T26" fmla="*/ 2147483647 w 2293"/>
              <a:gd name="T27" fmla="*/ 0 h 863"/>
              <a:gd name="T28" fmla="*/ 2147483647 w 2293"/>
              <a:gd name="T29" fmla="*/ 2147483647 h 863"/>
              <a:gd name="T30" fmla="*/ 2147483647 w 2293"/>
              <a:gd name="T31" fmla="*/ 2147483647 h 863"/>
              <a:gd name="T32" fmla="*/ 2147483647 w 2293"/>
              <a:gd name="T33" fmla="*/ 2147483647 h 8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293"/>
              <a:gd name="T52" fmla="*/ 0 h 863"/>
              <a:gd name="T53" fmla="*/ 2293 w 2293"/>
              <a:gd name="T54" fmla="*/ 863 h 86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293" h="863">
                <a:moveTo>
                  <a:pt x="0" y="3"/>
                </a:moveTo>
                <a:lnTo>
                  <a:pt x="479" y="3"/>
                </a:lnTo>
                <a:lnTo>
                  <a:pt x="479" y="854"/>
                </a:lnTo>
                <a:lnTo>
                  <a:pt x="546" y="854"/>
                </a:lnTo>
                <a:lnTo>
                  <a:pt x="546" y="3"/>
                </a:lnTo>
                <a:lnTo>
                  <a:pt x="1068" y="3"/>
                </a:lnTo>
                <a:lnTo>
                  <a:pt x="1068" y="862"/>
                </a:lnTo>
                <a:lnTo>
                  <a:pt x="1126" y="862"/>
                </a:lnTo>
                <a:lnTo>
                  <a:pt x="1128" y="4"/>
                </a:lnTo>
                <a:lnTo>
                  <a:pt x="1642" y="0"/>
                </a:lnTo>
                <a:lnTo>
                  <a:pt x="1639" y="846"/>
                </a:lnTo>
                <a:lnTo>
                  <a:pt x="1706" y="846"/>
                </a:lnTo>
                <a:lnTo>
                  <a:pt x="1709" y="0"/>
                </a:lnTo>
                <a:lnTo>
                  <a:pt x="2230" y="0"/>
                </a:lnTo>
                <a:lnTo>
                  <a:pt x="2228" y="854"/>
                </a:lnTo>
                <a:lnTo>
                  <a:pt x="2292" y="857"/>
                </a:lnTo>
                <a:lnTo>
                  <a:pt x="2292" y="622"/>
                </a:lnTo>
              </a:path>
            </a:pathLst>
          </a:custGeom>
          <a:noFill/>
          <a:ln w="25400" cap="rnd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cxnSp>
        <p:nvCxnSpPr>
          <p:cNvPr id="11" name="Conector recto de flecha 10"/>
          <p:cNvCxnSpPr/>
          <p:nvPr/>
        </p:nvCxnSpPr>
        <p:spPr bwMode="auto">
          <a:xfrm flipH="1">
            <a:off x="7074401" y="4182701"/>
            <a:ext cx="61197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686379" y="3951868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/>
              <a:t>Final del cable</a:t>
            </a:r>
          </a:p>
          <a:p>
            <a:r>
              <a:rPr lang="es-CL" sz="1200" dirty="0" smtClean="0"/>
              <a:t>[Lazo de 2 m]</a:t>
            </a:r>
            <a:endParaRPr lang="es-CL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808169" y="1747108"/>
            <a:ext cx="165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1200"/>
            </a:lvl1pPr>
          </a:lstStyle>
          <a:p>
            <a:r>
              <a:rPr lang="es-CL" dirty="0"/>
              <a:t>Inicio del cable</a:t>
            </a:r>
          </a:p>
          <a:p>
            <a:r>
              <a:rPr lang="es-CL" dirty="0"/>
              <a:t>[Conexión </a:t>
            </a:r>
            <a:r>
              <a:rPr lang="es-CL" dirty="0" err="1" smtClean="0"/>
              <a:t>ShotTrack</a:t>
            </a:r>
            <a:r>
              <a:rPr lang="es-CL" dirty="0"/>
              <a:t>]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790286" y="1937343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1200"/>
            </a:lvl1pPr>
          </a:lstStyle>
          <a:p>
            <a:r>
              <a:rPr lang="es-CL" dirty="0" smtClean="0"/>
              <a:t>Lazo </a:t>
            </a:r>
          </a:p>
          <a:p>
            <a:r>
              <a:rPr lang="es-CL" dirty="0" smtClean="0"/>
              <a:t>2 m </a:t>
            </a:r>
            <a:r>
              <a:rPr lang="es-CL" dirty="0"/>
              <a:t>entre pozos</a:t>
            </a:r>
          </a:p>
        </p:txBody>
      </p:sp>
      <p:cxnSp>
        <p:nvCxnSpPr>
          <p:cNvPr id="49" name="Conector recto de flecha 48"/>
          <p:cNvCxnSpPr>
            <a:stCxn id="45" idx="2"/>
          </p:cNvCxnSpPr>
          <p:nvPr/>
        </p:nvCxnSpPr>
        <p:spPr bwMode="auto">
          <a:xfrm flipH="1">
            <a:off x="6433250" y="2399008"/>
            <a:ext cx="1" cy="4554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1587930" y="3266490"/>
            <a:ext cx="1147763" cy="15684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wrap="none" anchor="ctr"/>
          <a:lstStyle/>
          <a:p>
            <a:endParaRPr lang="en-AU" altLang="es-CL" sz="2400">
              <a:latin typeface="Times New Roman" panose="02020603050405020304" pitchFamily="18" charset="0"/>
            </a:endParaRPr>
          </a:p>
        </p:txBody>
      </p:sp>
      <p:cxnSp>
        <p:nvCxnSpPr>
          <p:cNvPr id="52" name="Conector recto 51"/>
          <p:cNvCxnSpPr/>
          <p:nvPr/>
        </p:nvCxnSpPr>
        <p:spPr bwMode="auto">
          <a:xfrm flipH="1">
            <a:off x="2511119" y="3165976"/>
            <a:ext cx="106499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CuadroTexto 58"/>
          <p:cNvSpPr txBox="1"/>
          <p:nvPr/>
        </p:nvSpPr>
        <p:spPr>
          <a:xfrm>
            <a:off x="2748741" y="2178319"/>
            <a:ext cx="140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/>
              <a:t>Distancia mínima </a:t>
            </a:r>
          </a:p>
          <a:p>
            <a:r>
              <a:rPr lang="es-CL" sz="1200" dirty="0" smtClean="0"/>
              <a:t>80 – 120 m</a:t>
            </a:r>
            <a:endParaRPr lang="es-CL" sz="1200" dirty="0"/>
          </a:p>
        </p:txBody>
      </p:sp>
      <p:cxnSp>
        <p:nvCxnSpPr>
          <p:cNvPr id="64" name="Conector angular 63"/>
          <p:cNvCxnSpPr>
            <a:stCxn id="39" idx="3"/>
          </p:cNvCxnSpPr>
          <p:nvPr/>
        </p:nvCxnSpPr>
        <p:spPr bwMode="auto">
          <a:xfrm>
            <a:off x="2463494" y="1977941"/>
            <a:ext cx="143891" cy="107691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 bwMode="auto">
          <a:xfrm>
            <a:off x="2735693" y="2984529"/>
            <a:ext cx="0" cy="140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 bwMode="auto">
          <a:xfrm>
            <a:off x="4237058" y="2991852"/>
            <a:ext cx="0" cy="140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 bwMode="auto">
          <a:xfrm flipH="1">
            <a:off x="2735693" y="3062099"/>
            <a:ext cx="1501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59" idx="2"/>
          </p:cNvCxnSpPr>
          <p:nvPr/>
        </p:nvCxnSpPr>
        <p:spPr bwMode="auto">
          <a:xfrm flipH="1">
            <a:off x="3441109" y="2639984"/>
            <a:ext cx="9908" cy="4147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 bwMode="auto">
          <a:xfrm>
            <a:off x="6090486" y="2940244"/>
            <a:ext cx="0" cy="140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 bwMode="auto">
          <a:xfrm>
            <a:off x="6797615" y="2934305"/>
            <a:ext cx="0" cy="1404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 bwMode="auto">
          <a:xfrm flipH="1">
            <a:off x="6099556" y="3004552"/>
            <a:ext cx="69805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 bwMode="auto">
          <a:xfrm>
            <a:off x="4305177" y="5106147"/>
            <a:ext cx="256590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Conector recto de flecha 93"/>
          <p:cNvCxnSpPr/>
          <p:nvPr/>
        </p:nvCxnSpPr>
        <p:spPr bwMode="auto">
          <a:xfrm flipV="1">
            <a:off x="4305177" y="4853039"/>
            <a:ext cx="0" cy="25310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Conector recto de flecha 94"/>
          <p:cNvCxnSpPr/>
          <p:nvPr/>
        </p:nvCxnSpPr>
        <p:spPr bwMode="auto">
          <a:xfrm flipV="1">
            <a:off x="5172797" y="4851534"/>
            <a:ext cx="0" cy="25310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Conector recto de flecha 95"/>
          <p:cNvCxnSpPr/>
          <p:nvPr/>
        </p:nvCxnSpPr>
        <p:spPr bwMode="auto">
          <a:xfrm flipV="1">
            <a:off x="6023826" y="4851533"/>
            <a:ext cx="0" cy="25310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Conector recto de flecha 96"/>
          <p:cNvCxnSpPr/>
          <p:nvPr/>
        </p:nvCxnSpPr>
        <p:spPr bwMode="auto">
          <a:xfrm flipV="1">
            <a:off x="6865795" y="4851536"/>
            <a:ext cx="0" cy="25310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CuadroTexto 97"/>
          <p:cNvSpPr txBox="1"/>
          <p:nvPr/>
        </p:nvSpPr>
        <p:spPr>
          <a:xfrm>
            <a:off x="6566816" y="515092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>
                <a:solidFill>
                  <a:srgbClr val="0070C0"/>
                </a:solidFill>
              </a:rPr>
              <a:t>100 ms</a:t>
            </a:r>
            <a:endParaRPr lang="es-CL" sz="1100" dirty="0">
              <a:solidFill>
                <a:srgbClr val="0070C0"/>
              </a:solidFill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700660" y="51509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>
                <a:solidFill>
                  <a:srgbClr val="0070C0"/>
                </a:solidFill>
              </a:rPr>
              <a:t>125 ms</a:t>
            </a:r>
            <a:endParaRPr lang="es-CL" sz="1100" dirty="0">
              <a:solidFill>
                <a:srgbClr val="0070C0"/>
              </a:solidFill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4848496" y="515092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>
                <a:solidFill>
                  <a:srgbClr val="0070C0"/>
                </a:solidFill>
              </a:rPr>
              <a:t>150 ms</a:t>
            </a:r>
            <a:endParaRPr lang="es-CL" sz="1100" dirty="0">
              <a:solidFill>
                <a:srgbClr val="0070C0"/>
              </a:solidFill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3982011" y="515041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>
                <a:solidFill>
                  <a:srgbClr val="0070C0"/>
                </a:solidFill>
              </a:rPr>
              <a:t>175 ms</a:t>
            </a:r>
            <a:endParaRPr lang="es-CL" sz="1100" dirty="0">
              <a:solidFill>
                <a:srgbClr val="0070C0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463494" y="5147825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 smtClean="0">
                <a:solidFill>
                  <a:srgbClr val="0070C0"/>
                </a:solidFill>
              </a:rPr>
              <a:t>Tiempo de salida</a:t>
            </a:r>
            <a:endParaRPr lang="es-CL" sz="1100" dirty="0">
              <a:solidFill>
                <a:srgbClr val="0070C0"/>
              </a:solidFill>
            </a:endParaRPr>
          </a:p>
        </p:txBody>
      </p:sp>
      <p:cxnSp>
        <p:nvCxnSpPr>
          <p:cNvPr id="106" name="Conector angular 105"/>
          <p:cNvCxnSpPr/>
          <p:nvPr/>
        </p:nvCxnSpPr>
        <p:spPr bwMode="auto">
          <a:xfrm flipV="1">
            <a:off x="1041136" y="3865830"/>
            <a:ext cx="3112156" cy="1358020"/>
          </a:xfrm>
          <a:prstGeom prst="bentConnector3">
            <a:avLst>
              <a:gd name="adj1" fmla="val -36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358723" y="52238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1200"/>
            </a:lvl1pPr>
          </a:lstStyle>
          <a:p>
            <a:r>
              <a:rPr lang="es-CL" dirty="0" smtClean="0"/>
              <a:t>Cable tensionado</a:t>
            </a:r>
          </a:p>
          <a:p>
            <a:r>
              <a:rPr lang="es-CL" dirty="0" smtClean="0"/>
              <a:t> hasta fondo del pozo</a:t>
            </a:r>
            <a:endParaRPr lang="es-CL" dirty="0"/>
          </a:p>
        </p:txBody>
      </p:sp>
      <p:sp>
        <p:nvSpPr>
          <p:cNvPr id="115" name="Intercalar 114"/>
          <p:cNvSpPr/>
          <p:nvPr/>
        </p:nvSpPr>
        <p:spPr bwMode="auto">
          <a:xfrm rot="5400000">
            <a:off x="4682924" y="3089088"/>
            <a:ext cx="129811" cy="143901"/>
          </a:xfrm>
          <a:prstGeom prst="flowChartCol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7" name="Conector recto de flecha 116"/>
          <p:cNvCxnSpPr/>
          <p:nvPr/>
        </p:nvCxnSpPr>
        <p:spPr bwMode="auto">
          <a:xfrm>
            <a:off x="4736977" y="2555290"/>
            <a:ext cx="0" cy="4994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4223087" y="2081806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1200"/>
            </a:lvl1pPr>
          </a:lstStyle>
          <a:p>
            <a:r>
              <a:rPr lang="es-CL" dirty="0" smtClean="0"/>
              <a:t>Unión/junta</a:t>
            </a:r>
          </a:p>
          <a:p>
            <a:r>
              <a:rPr lang="es-CL" dirty="0" smtClean="0"/>
              <a:t> de cable</a:t>
            </a:r>
            <a:endParaRPr lang="es-CL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3238726" y="4342464"/>
            <a:ext cx="67678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sz="1200" dirty="0" smtClean="0"/>
              <a:t>Ladrillo</a:t>
            </a:r>
            <a:endParaRPr lang="es-CL" sz="1200" dirty="0"/>
          </a:p>
        </p:txBody>
      </p:sp>
      <p:sp>
        <p:nvSpPr>
          <p:cNvPr id="111" name="Rectángulo 110"/>
          <p:cNvSpPr/>
          <p:nvPr/>
        </p:nvSpPr>
        <p:spPr bwMode="auto">
          <a:xfrm>
            <a:off x="4258401" y="4431066"/>
            <a:ext cx="93552" cy="876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0" name="Conector recto de flecha 119"/>
          <p:cNvCxnSpPr/>
          <p:nvPr/>
        </p:nvCxnSpPr>
        <p:spPr bwMode="auto">
          <a:xfrm flipV="1">
            <a:off x="3900150" y="4464319"/>
            <a:ext cx="368814" cy="90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1877566" y="3070488"/>
            <a:ext cx="615767" cy="196531"/>
          </a:xfrm>
          <a:prstGeom prst="roundRect">
            <a:avLst>
              <a:gd name="adj" fmla="val 12495"/>
            </a:avLst>
          </a:prstGeom>
          <a:solidFill>
            <a:srgbClr val="EBE600"/>
          </a:solidFill>
          <a:ln w="12700">
            <a:solidFill>
              <a:srgbClr val="32314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12" y="2704311"/>
            <a:ext cx="945978" cy="130616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530" y="2864417"/>
            <a:ext cx="601803" cy="1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6</a:t>
            </a:r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4. OPERACIÓN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7" name="Rectángulo 6"/>
          <p:cNvSpPr/>
          <p:nvPr/>
        </p:nvSpPr>
        <p:spPr>
          <a:xfrm>
            <a:off x="372824" y="1241376"/>
            <a:ext cx="3241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s-CL" sz="1600" b="1" dirty="0" smtClean="0"/>
              <a:t>Carguío de explosivo y </a:t>
            </a:r>
            <a:r>
              <a:rPr lang="es-CL" sz="1600" b="1" dirty="0" err="1" smtClean="0"/>
              <a:t>primers</a:t>
            </a:r>
            <a:endParaRPr lang="es-CL" sz="1600" b="1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72824" y="1410653"/>
            <a:ext cx="823702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CL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Una vez instrumentados los pozos se debe realizar la operación de carguío de pozos.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Cuando se realice el carguío, en lo posible, asegurar siempre la tensión de los cables al vaciar el producto.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El primer debe 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permanecer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lo más cercano posible al cable coaxial.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b="1" dirty="0" smtClean="0"/>
              <a:t>Se recomienda medir el cable y registrar físicamente el largo entre pozos, y punto de partida y final de cada pozo.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b="1" dirty="0"/>
          </a:p>
          <a:p>
            <a:pPr algn="l"/>
            <a:endParaRPr lang="es-CL" sz="16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7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6</a:t>
            </a:r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4. OPERACIÓN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54717" y="1084730"/>
            <a:ext cx="51935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sz="1600" b="1" dirty="0"/>
              <a:t>Antes de Iniciar la </a:t>
            </a:r>
            <a:r>
              <a:rPr lang="es-CL" sz="1600" b="1" dirty="0" smtClean="0"/>
              <a:t>detonación</a:t>
            </a:r>
          </a:p>
          <a:p>
            <a:pPr algn="l"/>
            <a:endParaRPr lang="es-CL" sz="16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Conectar cable coaxial a la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unidad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Mantener botón de encendido presionado 1 </a:t>
            </a:r>
            <a:r>
              <a:rPr lang="es-CL" sz="1600" dirty="0" err="1" smtClean="0">
                <a:solidFill>
                  <a:schemeClr val="bg1">
                    <a:lumMod val="50000"/>
                  </a:schemeClr>
                </a:solidFill>
              </a:rPr>
              <a:t>seg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LED Azul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indica que la unidad está encendida</a:t>
            </a:r>
          </a:p>
          <a:p>
            <a:pPr algn="l"/>
            <a:endParaRPr lang="es-CL" sz="1600" b="1" dirty="0">
              <a:solidFill>
                <a:srgbClr val="00B05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Pantalla mostrará Nivel de batería actual en % (imagen 30%)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Pantalla mostrará largo actual del cable en metros (imagen 305 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Una vez el </a:t>
            </a:r>
            <a:r>
              <a:rPr lang="es-CL" sz="1600" b="1" dirty="0" smtClean="0">
                <a:solidFill>
                  <a:srgbClr val="FF0000"/>
                </a:solidFill>
              </a:rPr>
              <a:t>LED</a:t>
            </a:r>
            <a:r>
              <a:rPr lang="es-CL" sz="1600" dirty="0" smtClean="0">
                <a:solidFill>
                  <a:srgbClr val="FF0000"/>
                </a:solidFill>
              </a:rPr>
              <a:t>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se torne </a:t>
            </a:r>
            <a:r>
              <a:rPr lang="es-CL" sz="1600" b="1" dirty="0" smtClean="0">
                <a:solidFill>
                  <a:srgbClr val="FF0000"/>
                </a:solidFill>
              </a:rPr>
              <a:t>Rojo</a:t>
            </a:r>
            <a:r>
              <a:rPr lang="es-CL" sz="1600" dirty="0" smtClean="0">
                <a:solidFill>
                  <a:srgbClr val="FF0000"/>
                </a:solidFill>
              </a:rPr>
              <a:t>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la unidad está lista para medir</a:t>
            </a:r>
            <a:endParaRPr lang="es-CL" sz="1600" b="1" dirty="0" smtClean="0">
              <a:solidFill>
                <a:srgbClr val="F4740A"/>
              </a:solidFill>
            </a:endParaRPr>
          </a:p>
          <a:p>
            <a:pPr algn="l"/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Ubicarse en una zona segura fuera del perímetro de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seguridad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Iniciar la detonación</a:t>
            </a:r>
            <a:endParaRPr lang="es-CL" b="1" dirty="0"/>
          </a:p>
          <a:p>
            <a:pPr algn="l"/>
            <a:endParaRPr lang="es-CL" sz="16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Flecha curvada hacia la derecha 7"/>
          <p:cNvSpPr/>
          <p:nvPr/>
        </p:nvSpPr>
        <p:spPr bwMode="auto">
          <a:xfrm>
            <a:off x="5981983" y="1687354"/>
            <a:ext cx="381160" cy="914785"/>
          </a:xfrm>
          <a:prstGeom prst="curvedRightArrow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5" y="1057571"/>
            <a:ext cx="1922206" cy="9881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3" y="2125541"/>
            <a:ext cx="1922207" cy="9817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3" y="4289922"/>
            <a:ext cx="1948939" cy="99365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3" y="3196723"/>
            <a:ext cx="1922206" cy="100578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33" y="5381059"/>
            <a:ext cx="1948939" cy="974470"/>
          </a:xfrm>
          <a:prstGeom prst="rect">
            <a:avLst/>
          </a:prstGeom>
        </p:spPr>
      </p:pic>
      <p:sp>
        <p:nvSpPr>
          <p:cNvPr id="17" name="Flecha curvada hacia la derecha 16"/>
          <p:cNvSpPr/>
          <p:nvPr/>
        </p:nvSpPr>
        <p:spPr bwMode="auto">
          <a:xfrm>
            <a:off x="5998647" y="4000151"/>
            <a:ext cx="381160" cy="914785"/>
          </a:xfrm>
          <a:prstGeom prst="curvedRightArrow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Flecha curvada hacia la izquierda 13"/>
          <p:cNvSpPr/>
          <p:nvPr/>
        </p:nvSpPr>
        <p:spPr bwMode="auto">
          <a:xfrm>
            <a:off x="8513865" y="2868832"/>
            <a:ext cx="383050" cy="952153"/>
          </a:xfrm>
          <a:prstGeom prst="curvedLeftArrow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lecha curvada hacia la izquierda 19"/>
          <p:cNvSpPr/>
          <p:nvPr/>
        </p:nvSpPr>
        <p:spPr bwMode="auto">
          <a:xfrm>
            <a:off x="8513865" y="5094372"/>
            <a:ext cx="383050" cy="952153"/>
          </a:xfrm>
          <a:prstGeom prst="curvedLeftArrow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2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</a:t>
            </a:r>
            <a:fld id="{9FB2FC73-EB84-40AE-8597-F1C4C7CD7CD9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1. INTRODUCCIÓN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9" name="4 Marcador de texto"/>
          <p:cNvSpPr txBox="1">
            <a:spLocks/>
          </p:cNvSpPr>
          <p:nvPr/>
        </p:nvSpPr>
        <p:spPr bwMode="auto">
          <a:xfrm>
            <a:off x="454026" y="1215818"/>
            <a:ext cx="8242300" cy="436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AU"/>
            </a:defPPr>
            <a:lvl1pPr marL="292100" lvl="0" indent="-290513" algn="l">
              <a:lnSpc>
                <a:spcPct val="90000"/>
              </a:lnSpc>
              <a:spcAft>
                <a:spcPts val="1200"/>
              </a:spcAft>
              <a:buSzPct val="100000"/>
              <a:buFont typeface="Wingdings" pitchFamily="2" charset="2"/>
              <a:buNone/>
              <a:defRPr sz="1600" b="1">
                <a:latin typeface="+mn-lt"/>
                <a:cs typeface="+mn-cs"/>
              </a:defRPr>
            </a:lvl1pPr>
            <a:lvl2pPr marL="519113" lvl="1" indent="-179388" algn="l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b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2pPr>
            <a:lvl3pPr marL="622300" indent="-180000" algn="l">
              <a:spcAft>
                <a:spcPts val="1200"/>
              </a:spcAft>
              <a:buFont typeface="Arial Black" pitchFamily="34" charset="0"/>
              <a:buNone/>
              <a:defRPr sz="2800" b="1">
                <a:latin typeface="+mn-lt"/>
                <a:cs typeface="+mn-cs"/>
              </a:defRPr>
            </a:lvl3pPr>
            <a:lvl4pPr marL="906463" indent="-180000" algn="l">
              <a:spcAft>
                <a:spcPts val="1200"/>
              </a:spcAft>
              <a:buFont typeface="Arial Black" pitchFamily="34" charset="0"/>
              <a:buNone/>
              <a:defRPr sz="2800" b="1">
                <a:latin typeface="+mn-lt"/>
                <a:cs typeface="+mn-cs"/>
              </a:defRPr>
            </a:lvl4pPr>
            <a:lvl5pPr marL="1181100" indent="-180000" algn="l">
              <a:spcAft>
                <a:spcPts val="1200"/>
              </a:spcAft>
              <a:buFont typeface="Arial Black" pitchFamily="34" charset="0"/>
              <a:buNone/>
              <a:defRPr sz="2800" b="1">
                <a:latin typeface="+mn-lt"/>
                <a:cs typeface="+mn-cs"/>
              </a:defRPr>
            </a:lvl5pPr>
            <a:lvl6pPr marL="1638300" indent="-161925" fontAlgn="base">
              <a:spcBef>
                <a:spcPct val="0"/>
              </a:spcBef>
              <a:spcAft>
                <a:spcPct val="0"/>
              </a:spcAft>
              <a:buChar char="•"/>
              <a:defRPr>
                <a:latin typeface="+mn-lt"/>
                <a:cs typeface="+mn-cs"/>
              </a:defRPr>
            </a:lvl6pPr>
            <a:lvl7pPr marL="2095500" indent="-161925" fontAlgn="base">
              <a:spcBef>
                <a:spcPct val="0"/>
              </a:spcBef>
              <a:spcAft>
                <a:spcPct val="0"/>
              </a:spcAft>
              <a:buChar char="•"/>
              <a:defRPr>
                <a:latin typeface="+mn-lt"/>
                <a:cs typeface="+mn-cs"/>
              </a:defRPr>
            </a:lvl7pPr>
            <a:lvl8pPr marL="2552700" indent="-161925" fontAlgn="base">
              <a:spcBef>
                <a:spcPct val="0"/>
              </a:spcBef>
              <a:spcAft>
                <a:spcPct val="0"/>
              </a:spcAft>
              <a:buChar char="•"/>
              <a:defRPr>
                <a:latin typeface="+mn-lt"/>
                <a:cs typeface="+mn-cs"/>
              </a:defRPr>
            </a:lvl8pPr>
            <a:lvl9pPr marL="3009900" indent="-161925" fontAlgn="base">
              <a:spcBef>
                <a:spcPct val="0"/>
              </a:spcBef>
              <a:spcAft>
                <a:spcPct val="0"/>
              </a:spcAft>
              <a:buChar char="•"/>
              <a:defRPr>
                <a:latin typeface="+mn-lt"/>
                <a:cs typeface="+mn-cs"/>
              </a:defRPr>
            </a:lvl9pPr>
          </a:lstStyle>
          <a:p>
            <a:r>
              <a:rPr lang="es-CL" dirty="0"/>
              <a:t>VELOCIDAD DE DETONACIÓN (VOD)</a:t>
            </a:r>
          </a:p>
          <a:p>
            <a:pPr algn="just"/>
            <a:r>
              <a:rPr lang="es-CL" dirty="0"/>
              <a:t>	</a:t>
            </a:r>
            <a:r>
              <a:rPr lang="es-CL" b="0" dirty="0">
                <a:solidFill>
                  <a:schemeClr val="bg1">
                    <a:lumMod val="50000"/>
                  </a:schemeClr>
                </a:solidFill>
              </a:rPr>
              <a:t>Es la velocidad de propagación de la reacción de detonación por la columna explosiva o cartucho. Generalmente varía entre 3000 m/s para explosivo ANFO en pozos de diámetro pequeño y 6000 m/s para emulsiones o </a:t>
            </a:r>
            <a:r>
              <a:rPr lang="es-CL" b="0" dirty="0" err="1">
                <a:solidFill>
                  <a:schemeClr val="bg1">
                    <a:lumMod val="50000"/>
                  </a:schemeClr>
                </a:solidFill>
              </a:rPr>
              <a:t>acuagel</a:t>
            </a:r>
            <a:r>
              <a:rPr lang="es-CL" b="0" dirty="0">
                <a:solidFill>
                  <a:schemeClr val="bg1">
                    <a:lumMod val="50000"/>
                  </a:schemeClr>
                </a:solidFill>
              </a:rPr>
              <a:t> en pozos de diámetros más grandes</a:t>
            </a:r>
            <a:r>
              <a:rPr lang="es-CL" b="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CL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b="0" dirty="0" smtClean="0">
                <a:solidFill>
                  <a:schemeClr val="bg1">
                    <a:lumMod val="50000"/>
                  </a:schemeClr>
                </a:solidFill>
              </a:rPr>
              <a:t>      Las </a:t>
            </a:r>
            <a:r>
              <a:rPr lang="es-CL" b="0" dirty="0">
                <a:solidFill>
                  <a:schemeClr val="bg1">
                    <a:lumMod val="50000"/>
                  </a:schemeClr>
                </a:solidFill>
              </a:rPr>
              <a:t>variables que afectan a la </a:t>
            </a:r>
            <a:r>
              <a:rPr lang="es-CL" b="0" dirty="0">
                <a:solidFill>
                  <a:srgbClr val="0070C0"/>
                </a:solidFill>
              </a:rPr>
              <a:t>VOD</a:t>
            </a:r>
            <a:r>
              <a:rPr lang="es-CL" b="0" dirty="0">
                <a:solidFill>
                  <a:schemeClr val="bg1">
                    <a:lumMod val="50000"/>
                  </a:schemeClr>
                </a:solidFill>
              </a:rPr>
              <a:t> son:</a:t>
            </a:r>
          </a:p>
          <a:p>
            <a:pPr lvl="1"/>
            <a:r>
              <a:rPr lang="es-CL" dirty="0"/>
              <a:t>La Densidad (</a:t>
            </a:r>
            <a:r>
              <a:rPr lang="es-CL" dirty="0" err="1" smtClean="0">
                <a:solidFill>
                  <a:srgbClr val="0070C0"/>
                </a:solidFill>
              </a:rPr>
              <a:t>ρ</a:t>
            </a:r>
            <a:r>
              <a:rPr lang="es-CL" baseline="-25000" dirty="0" err="1" smtClean="0">
                <a:solidFill>
                  <a:srgbClr val="0070C0"/>
                </a:solidFill>
              </a:rPr>
              <a:t>exp</a:t>
            </a:r>
            <a:r>
              <a:rPr lang="es-CL" dirty="0" smtClean="0"/>
              <a:t>);</a:t>
            </a:r>
            <a:endParaRPr lang="es-CL" dirty="0"/>
          </a:p>
          <a:p>
            <a:pPr lvl="1"/>
            <a:r>
              <a:rPr lang="es-CL" dirty="0"/>
              <a:t>El </a:t>
            </a:r>
            <a:r>
              <a:rPr lang="es-CL" dirty="0" smtClean="0"/>
              <a:t>Diámetro de la carga;</a:t>
            </a:r>
            <a:endParaRPr lang="es-CL" dirty="0"/>
          </a:p>
          <a:p>
            <a:pPr lvl="1"/>
            <a:r>
              <a:rPr lang="es-CL" dirty="0"/>
              <a:t>El Grado de </a:t>
            </a:r>
            <a:r>
              <a:rPr lang="es-CL" dirty="0" smtClean="0"/>
              <a:t>Confinamiento;</a:t>
            </a:r>
            <a:endParaRPr lang="es-CL" dirty="0"/>
          </a:p>
          <a:p>
            <a:pPr lvl="1"/>
            <a:r>
              <a:rPr lang="es-CL" dirty="0"/>
              <a:t>Iniciación (Energía de iniciación</a:t>
            </a:r>
            <a:r>
              <a:rPr lang="es-CL" dirty="0" smtClean="0"/>
              <a:t>);</a:t>
            </a:r>
            <a:endParaRPr lang="es-CL" dirty="0"/>
          </a:p>
          <a:p>
            <a:pPr lvl="1"/>
            <a:r>
              <a:rPr lang="es-CL" dirty="0"/>
              <a:t>Envejecimiento del </a:t>
            </a:r>
            <a:r>
              <a:rPr lang="es-CL" dirty="0" smtClean="0"/>
              <a:t>explosivo</a:t>
            </a:r>
            <a:r>
              <a:rPr lang="es-CL" dirty="0"/>
              <a:t>;</a:t>
            </a:r>
            <a:endParaRPr lang="es-CL" dirty="0" smtClean="0"/>
          </a:p>
          <a:p>
            <a:pPr lvl="1"/>
            <a:r>
              <a:rPr lang="es-CL" dirty="0" smtClean="0"/>
              <a:t>Tamaño de partícula del explosivo.</a:t>
            </a:r>
          </a:p>
          <a:p>
            <a:pPr marL="339725" lvl="1" indent="0">
              <a:buNone/>
            </a:pPr>
            <a:endParaRPr lang="es-CL" dirty="0"/>
          </a:p>
          <a:p>
            <a:r>
              <a:rPr lang="es-CL" dirty="0"/>
              <a:t>	</a:t>
            </a:r>
            <a:r>
              <a:rPr lang="es-CL" b="0" dirty="0">
                <a:solidFill>
                  <a:schemeClr val="bg1">
                    <a:lumMod val="50000"/>
                  </a:schemeClr>
                </a:solidFill>
              </a:rPr>
              <a:t>Es esencial que el explosivo detone en condiciones optimas de rendimiento e inducir la                suficiente Presión de Detonación (</a:t>
            </a:r>
            <a:r>
              <a:rPr lang="es-CL" b="0" dirty="0">
                <a:solidFill>
                  <a:srgbClr val="0070C0"/>
                </a:solidFill>
              </a:rPr>
              <a:t>P</a:t>
            </a:r>
            <a:r>
              <a:rPr lang="es-CL" b="0" baseline="-25000" dirty="0">
                <a:solidFill>
                  <a:srgbClr val="0070C0"/>
                </a:solidFill>
              </a:rPr>
              <a:t>d</a:t>
            </a:r>
            <a:r>
              <a:rPr lang="es-CL" b="0" dirty="0">
                <a:solidFill>
                  <a:schemeClr val="bg1">
                    <a:lumMod val="50000"/>
                  </a:schemeClr>
                </a:solidFill>
              </a:rPr>
              <a:t>) que conduce a una buena fragmentación.</a:t>
            </a:r>
          </a:p>
        </p:txBody>
      </p:sp>
      <p:pic>
        <p:nvPicPr>
          <p:cNvPr id="1026" name="Picture 2" descr="http://tracefireandsafety.com/VFRE-99/Theory/Definitions/CJPla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67" y="2615673"/>
            <a:ext cx="1941730" cy="23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</a:t>
            </a:r>
            <a:fld id="{9FB2FC73-EB84-40AE-8597-F1C4C7CD7CD9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1. INTRODUCCIÓN</a:t>
            </a:r>
            <a:endParaRPr lang="es-CL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4 Marcador de texto"/>
              <p:cNvSpPr txBox="1">
                <a:spLocks/>
              </p:cNvSpPr>
              <p:nvPr/>
            </p:nvSpPr>
            <p:spPr bwMode="auto">
              <a:xfrm>
                <a:off x="454026" y="1215818"/>
                <a:ext cx="8242300" cy="43655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AU"/>
                </a:defPPr>
                <a:lvl1pPr marL="292100" lvl="0" indent="-290513" algn="l">
                  <a:lnSpc>
                    <a:spcPct val="90000"/>
                  </a:lnSpc>
                  <a:spcAft>
                    <a:spcPts val="1200"/>
                  </a:spcAft>
                  <a:buSzPct val="100000"/>
                  <a:buFont typeface="Wingdings" pitchFamily="2" charset="2"/>
                  <a:buNone/>
                  <a:defRPr sz="1600" b="1">
                    <a:latin typeface="+mn-lt"/>
                    <a:cs typeface="+mn-cs"/>
                  </a:defRPr>
                </a:lvl1pPr>
                <a:lvl2pPr marL="519113" lvl="1" indent="-179388" algn="l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defRPr b="0">
                    <a:solidFill>
                      <a:schemeClr val="bg1">
                        <a:lumMod val="50000"/>
                      </a:schemeClr>
                    </a:solidFill>
                    <a:latin typeface="+mn-lt"/>
                    <a:cs typeface="+mn-cs"/>
                  </a:defRPr>
                </a:lvl2pPr>
                <a:lvl3pPr marL="622300" indent="-180000" algn="l">
                  <a:spcAft>
                    <a:spcPts val="1200"/>
                  </a:spcAft>
                  <a:buFont typeface="Arial Black" pitchFamily="34" charset="0"/>
                  <a:buNone/>
                  <a:defRPr sz="2800" b="1">
                    <a:latin typeface="+mn-lt"/>
                    <a:cs typeface="+mn-cs"/>
                  </a:defRPr>
                </a:lvl3pPr>
                <a:lvl4pPr marL="906463" indent="-180000" algn="l">
                  <a:spcAft>
                    <a:spcPts val="1200"/>
                  </a:spcAft>
                  <a:buFont typeface="Arial Black" pitchFamily="34" charset="0"/>
                  <a:buNone/>
                  <a:defRPr sz="2800" b="1">
                    <a:latin typeface="+mn-lt"/>
                    <a:cs typeface="+mn-cs"/>
                  </a:defRPr>
                </a:lvl4pPr>
                <a:lvl5pPr marL="1181100" indent="-180000" algn="l">
                  <a:spcAft>
                    <a:spcPts val="1200"/>
                  </a:spcAft>
                  <a:buFont typeface="Arial Black" pitchFamily="34" charset="0"/>
                  <a:buNone/>
                  <a:defRPr sz="2800" b="1">
                    <a:latin typeface="+mn-lt"/>
                    <a:cs typeface="+mn-cs"/>
                  </a:defRPr>
                </a:lvl5pPr>
                <a:lvl6pPr marL="1638300" indent="-161925" fontAlgn="base">
                  <a:spcBef>
                    <a:spcPct val="0"/>
                  </a:spcBef>
                  <a:spcAft>
                    <a:spcPct val="0"/>
                  </a:spcAft>
                  <a:buChar char="•"/>
                  <a:defRPr>
                    <a:latin typeface="+mn-lt"/>
                    <a:cs typeface="+mn-cs"/>
                  </a:defRPr>
                </a:lvl6pPr>
                <a:lvl7pPr marL="2095500" indent="-161925" fontAlgn="base">
                  <a:spcBef>
                    <a:spcPct val="0"/>
                  </a:spcBef>
                  <a:spcAft>
                    <a:spcPct val="0"/>
                  </a:spcAft>
                  <a:buChar char="•"/>
                  <a:defRPr>
                    <a:latin typeface="+mn-lt"/>
                    <a:cs typeface="+mn-cs"/>
                  </a:defRPr>
                </a:lvl7pPr>
                <a:lvl8pPr marL="2552700" indent="-161925" fontAlgn="base">
                  <a:spcBef>
                    <a:spcPct val="0"/>
                  </a:spcBef>
                  <a:spcAft>
                    <a:spcPct val="0"/>
                  </a:spcAft>
                  <a:buChar char="•"/>
                  <a:defRPr>
                    <a:latin typeface="+mn-lt"/>
                    <a:cs typeface="+mn-cs"/>
                  </a:defRPr>
                </a:lvl8pPr>
                <a:lvl9pPr marL="3009900" indent="-161925" fontAlgn="base">
                  <a:spcBef>
                    <a:spcPct val="0"/>
                  </a:spcBef>
                  <a:spcAft>
                    <a:spcPct val="0"/>
                  </a:spcAft>
                  <a:buChar char="•"/>
                  <a:defRPr>
                    <a:latin typeface="+mn-lt"/>
                    <a:cs typeface="+mn-cs"/>
                  </a:defRPr>
                </a:lvl9pPr>
              </a:lstStyle>
              <a:p>
                <a:r>
                  <a:rPr lang="es-CL" dirty="0" smtClean="0"/>
                  <a:t>¿Por qué es importante el VOD en la operación minera?</a:t>
                </a:r>
              </a:p>
              <a:p>
                <a:pPr algn="just"/>
                <a:r>
                  <a:rPr lang="es-CL" dirty="0" smtClean="0"/>
                  <a:t>	</a:t>
                </a:r>
                <a:r>
                  <a:rPr lang="es-CL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Entrega información sobre el rendimiento del explosivo en una roca tronada en particular, esto lo hace a través de dos parámetros: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CL" b="0" dirty="0">
                    <a:solidFill>
                      <a:schemeClr val="bg1">
                        <a:lumMod val="50000"/>
                      </a:schemeClr>
                    </a:solidFill>
                  </a:rPr>
                  <a:t>Impedancia (</a:t>
                </a:r>
                <a:r>
                  <a:rPr lang="es-CL" dirty="0">
                    <a:solidFill>
                      <a:srgbClr val="0070C0"/>
                    </a:solidFill>
                  </a:rPr>
                  <a:t>𝐼</a:t>
                </a:r>
                <a:r>
                  <a:rPr lang="es-CL" b="0" dirty="0">
                    <a:solidFill>
                      <a:schemeClr val="bg1">
                        <a:lumMod val="50000"/>
                      </a:schemeClr>
                    </a:solidFill>
                  </a:rPr>
                  <a:t>): Razón que da cuenta de la transmisión de energía desde el explosivo a la roca (</a:t>
                </a:r>
                <a:r>
                  <a:rPr lang="es-CL" b="0" dirty="0">
                    <a:solidFill>
                      <a:srgbClr val="0070C0"/>
                    </a:solidFill>
                  </a:rPr>
                  <a:t>𝛿</a:t>
                </a:r>
                <a:r>
                  <a:rPr lang="es-CL" b="0" dirty="0">
                    <a:solidFill>
                      <a:schemeClr val="bg1">
                        <a:lumMod val="50000"/>
                      </a:schemeClr>
                    </a:solidFill>
                  </a:rPr>
                  <a:t>:𝑑𝑒𝑛𝑠𝑖𝑑𝑎𝑑(𝑒𝑥𝑝:𝑒𝑥𝑝𝑙𝑜𝑠𝑖𝑣𝑜),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𝑉𝑒𝑙𝑜𝑐𝑖𝑑𝑎𝑑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𝑜𝑛𝑑𝑎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𝑐𝑎𝑠𝑜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𝑖𝑑𝑒𝑎𝑙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CL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~1)</m:t>
                    </m:r>
                  </m:oMath>
                </a14:m>
                <a:endParaRPr lang="es-CL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  <m:r>
                        <a:rPr lang="es-CL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𝑉𝑜𝐷</m:t>
                      </m:r>
                      <m:r>
                        <a:rPr lang="es-CL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𝑟𝑜𝑐𝑎</m:t>
                          </m:r>
                        </m:sub>
                      </m:sSub>
                      <m:r>
                        <a:rPr lang="es-CL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L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× </m:t>
                      </m:r>
                      <m:sSub>
                        <m:sSubPr>
                          <m:ctrlP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𝑟𝑜𝑐𝑎</m:t>
                          </m:r>
                        </m:sub>
                      </m:sSub>
                    </m:oMath>
                  </m:oMathPara>
                </a14:m>
                <a:endParaRPr lang="es-CL" b="0" dirty="0" smtClean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s-CL" b="0" dirty="0">
                    <a:solidFill>
                      <a:srgbClr val="0070C0"/>
                    </a:solidFill>
                  </a:rPr>
                  <a:t/>
                </a:r>
                <a:br>
                  <a:rPr lang="es-CL" b="0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s-CL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sub>
                      </m:sSub>
                      <m:r>
                        <a:rPr lang="es-CL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s-CL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𝒓𝒐𝒄𝒂</m:t>
                          </m:r>
                        </m:sub>
                      </m:sSub>
                      <m:r>
                        <a:rPr lang="es-CL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dirty="0">
                  <a:solidFill>
                    <a:srgbClr val="0070C0"/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s-CL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CL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Presión </a:t>
                </a:r>
                <a:r>
                  <a:rPr lang="es-CL" b="0" dirty="0">
                    <a:solidFill>
                      <a:schemeClr val="bg1">
                        <a:lumMod val="50000"/>
                      </a:schemeClr>
                    </a:solidFill>
                  </a:rPr>
                  <a:t>de detonación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s-CL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s-CL" b="0" dirty="0">
                    <a:solidFill>
                      <a:schemeClr val="bg1">
                        <a:lumMod val="50000"/>
                      </a:schemeClr>
                    </a:solidFill>
                  </a:rPr>
                  <a:t>): Presión en el frente de detonación, asigna el poder </a:t>
                </a:r>
                <a:r>
                  <a:rPr lang="es-CL" b="0" dirty="0" err="1">
                    <a:solidFill>
                      <a:schemeClr val="bg1">
                        <a:lumMod val="50000"/>
                      </a:schemeClr>
                    </a:solidFill>
                  </a:rPr>
                  <a:t>fragmentador</a:t>
                </a:r>
                <a:r>
                  <a:rPr lang="es-CL" b="0" dirty="0">
                    <a:solidFill>
                      <a:schemeClr val="bg1">
                        <a:lumMod val="50000"/>
                      </a:schemeClr>
                    </a:solidFill>
                  </a:rPr>
                  <a:t> al explosivo y refleja la energía de choque en el frente </a:t>
                </a:r>
                <a14:m>
                  <m:oMath xmlns:m="http://schemas.openxmlformats.org/officeDocument/2006/math"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=250</m:t>
                    </m:r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s-CL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L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s-CL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CL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s-CL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CL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CL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s-CL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sub>
                      </m:sSub>
                      <m:r>
                        <a:rPr lang="es-CL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L" sz="1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𝑽𝒐</m:t>
                      </m:r>
                      <m:sSup>
                        <m:sSupPr>
                          <m:ctrlPr>
                            <a:rPr lang="es-CL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s-CL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L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just"/>
                <a:endParaRPr lang="es-CL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4 Marcador de 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026" y="1215818"/>
                <a:ext cx="8242300" cy="4365585"/>
              </a:xfrm>
              <a:prstGeom prst="rect">
                <a:avLst/>
              </a:prstGeom>
              <a:blipFill rotWithShape="0">
                <a:blip r:embed="rId3"/>
                <a:stretch>
                  <a:fillRect l="-1478" t="-1953" r="-147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454025" y="5720806"/>
            <a:ext cx="847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El producto de tronadura es la alimentación a todo el proceso posterior, una buena fragmentación en tronadura asegura en alta medida un buen producto final y reducción de costos.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4120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</a:t>
            </a:r>
            <a:fld id="{9FB2FC73-EB84-40AE-8597-F1C4C7CD7CD9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>
                <a:solidFill>
                  <a:srgbClr val="0070C0"/>
                </a:solidFill>
              </a:rPr>
              <a:t>2</a:t>
            </a:r>
            <a:r>
              <a:rPr lang="es-CL" sz="1600" dirty="0" smtClean="0">
                <a:solidFill>
                  <a:srgbClr val="0070C0"/>
                </a:solidFill>
              </a:rPr>
              <a:t>. CARACTERÍSTICAS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9" name="4 Marcador de texto"/>
          <p:cNvSpPr txBox="1">
            <a:spLocks/>
          </p:cNvSpPr>
          <p:nvPr/>
        </p:nvSpPr>
        <p:spPr bwMode="auto">
          <a:xfrm>
            <a:off x="454026" y="1215819"/>
            <a:ext cx="3755836" cy="319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2100" indent="-290513" algn="l" rtl="0" fontAlgn="base">
              <a:spcBef>
                <a:spcPct val="0"/>
              </a:spcBef>
              <a:spcAft>
                <a:spcPts val="1200"/>
              </a:spcAft>
              <a:buSzPct val="100000"/>
              <a:buFont typeface="Wingdings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179388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622300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906463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181100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16383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0955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25527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0099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lnSpc>
                <a:spcPct val="90000"/>
              </a:lnSpc>
            </a:pPr>
            <a:r>
              <a:rPr lang="es-CL" sz="1600" dirty="0" smtClean="0"/>
              <a:t>SHOTTRACK</a:t>
            </a:r>
            <a:r>
              <a:rPr lang="es-CL" sz="1600" baseline="30000" dirty="0" smtClean="0"/>
              <a:t>3</a:t>
            </a:r>
          </a:p>
          <a:p>
            <a:pPr algn="just">
              <a:lnSpc>
                <a:spcPct val="90000"/>
              </a:lnSpc>
            </a:pPr>
            <a:r>
              <a:rPr lang="es-CL" sz="1600" dirty="0"/>
              <a:t>	</a:t>
            </a:r>
            <a:endParaRPr lang="es-CL" sz="1600" b="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lnSpc>
                <a:spcPct val="83000"/>
              </a:lnSpc>
              <a:spcAft>
                <a:spcPct val="0"/>
              </a:spcAft>
            </a:pPr>
            <a:r>
              <a:rPr lang="es-CL" sz="1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	</a:t>
            </a:r>
            <a:endParaRPr lang="es-CL" sz="1600" b="0" dirty="0" smtClean="0"/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88272929"/>
              </p:ext>
            </p:extLst>
          </p:nvPr>
        </p:nvGraphicFramePr>
        <p:xfrm>
          <a:off x="1711326" y="185224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69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</a:t>
            </a:r>
            <a:fld id="{9FB2FC73-EB84-40AE-8597-F1C4C7CD7CD9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>
                <a:solidFill>
                  <a:srgbClr val="0070C0"/>
                </a:solidFill>
              </a:rPr>
              <a:t>2. CARACTERÍSTICAS</a:t>
            </a:r>
          </a:p>
        </p:txBody>
      </p:sp>
      <p:sp>
        <p:nvSpPr>
          <p:cNvPr id="9" name="4 Marcador de texto"/>
          <p:cNvSpPr txBox="1">
            <a:spLocks/>
          </p:cNvSpPr>
          <p:nvPr/>
        </p:nvSpPr>
        <p:spPr bwMode="auto">
          <a:xfrm>
            <a:off x="454026" y="1215819"/>
            <a:ext cx="3755836" cy="319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2100" indent="-290513" algn="l" rtl="0" fontAlgn="base">
              <a:spcBef>
                <a:spcPct val="0"/>
              </a:spcBef>
              <a:spcAft>
                <a:spcPts val="1200"/>
              </a:spcAft>
              <a:buSzPct val="100000"/>
              <a:buFont typeface="Wingdings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179388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622300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906463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181100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16383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0955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25527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0099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lnSpc>
                <a:spcPct val="90000"/>
              </a:lnSpc>
            </a:pPr>
            <a:r>
              <a:rPr lang="es-CL" sz="1600" dirty="0" smtClean="0"/>
              <a:t>SHOTTRACK </a:t>
            </a:r>
            <a:r>
              <a:rPr lang="es-CL" sz="1600" dirty="0" err="1" smtClean="0"/>
              <a:t>VoD</a:t>
            </a:r>
            <a:r>
              <a:rPr lang="es-CL" sz="1600" dirty="0" smtClean="0"/>
              <a:t> Mini</a:t>
            </a:r>
            <a:endParaRPr lang="es-CL" sz="1600" baseline="30000" dirty="0" smtClean="0"/>
          </a:p>
          <a:p>
            <a:pPr algn="just">
              <a:lnSpc>
                <a:spcPct val="90000"/>
              </a:lnSpc>
            </a:pPr>
            <a:r>
              <a:rPr lang="es-CL" sz="1600" dirty="0"/>
              <a:t>	</a:t>
            </a:r>
            <a:endParaRPr lang="es-CL" sz="1600" b="0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lnSpc>
                <a:spcPct val="83000"/>
              </a:lnSpc>
              <a:spcAft>
                <a:spcPct val="0"/>
              </a:spcAft>
            </a:pPr>
            <a:r>
              <a:rPr lang="es-CL" sz="16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	</a:t>
            </a:r>
            <a:endParaRPr lang="es-CL" sz="1600" b="0" dirty="0" smtClean="0"/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95785573"/>
              </p:ext>
            </p:extLst>
          </p:nvPr>
        </p:nvGraphicFramePr>
        <p:xfrm>
          <a:off x="3517900" y="1647415"/>
          <a:ext cx="7739363" cy="409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10" name="Rectángulo 9"/>
          <p:cNvSpPr/>
          <p:nvPr/>
        </p:nvSpPr>
        <p:spPr>
          <a:xfrm>
            <a:off x="374164" y="1719843"/>
            <a:ext cx="75130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70C0"/>
                </a:solidFill>
              </a:rPr>
              <a:t>Frecuencia de </a:t>
            </a:r>
            <a:r>
              <a:rPr lang="es-ES" sz="1600" dirty="0" smtClean="0">
                <a:solidFill>
                  <a:srgbClr val="0070C0"/>
                </a:solidFill>
              </a:rPr>
              <a:t>muestreo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256 KHz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rgbClr val="0070C0"/>
                </a:solidFill>
              </a:rPr>
              <a:t>Resolución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 90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s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rgbClr val="0070C0"/>
                </a:solidFill>
              </a:rPr>
              <a:t>Longitud </a:t>
            </a:r>
            <a:r>
              <a:rPr lang="es-CL" sz="1600" dirty="0">
                <a:solidFill>
                  <a:srgbClr val="0070C0"/>
                </a:solidFill>
              </a:rPr>
              <a:t>Máxima del </a:t>
            </a:r>
            <a:r>
              <a:rPr lang="es-CL" sz="1600" dirty="0" smtClean="0">
                <a:solidFill>
                  <a:srgbClr val="0070C0"/>
                </a:solidFill>
              </a:rPr>
              <a:t>cable: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305 m</a:t>
            </a: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sz="1600" dirty="0" smtClean="0">
                <a:solidFill>
                  <a:srgbClr val="0070C0"/>
                </a:solidFill>
              </a:rPr>
              <a:t>Bluetooth</a:t>
            </a: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rgbClr val="0070C0"/>
                </a:solidFill>
              </a:rPr>
              <a:t>Batería </a:t>
            </a:r>
            <a:r>
              <a:rPr lang="en-US" sz="1600" dirty="0" err="1">
                <a:solidFill>
                  <a:srgbClr val="0070C0"/>
                </a:solidFill>
              </a:rPr>
              <a:t>Interna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7.6 V (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Carga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completa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rgbClr val="0070C0"/>
                </a:solidFill>
              </a:rPr>
              <a:t>Duración de la Batería: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Horas de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operación</a:t>
            </a:r>
            <a:endParaRPr lang="es-CL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CL" sz="1600" dirty="0">
                <a:solidFill>
                  <a:srgbClr val="0070C0"/>
                </a:solidFill>
              </a:rPr>
              <a:t>Tamaño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x 7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x 4</a:t>
            </a:r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cm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70C0"/>
                </a:solidFill>
              </a:rPr>
              <a:t>Peso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s-ES" sz="1600" dirty="0"/>
              <a:t> </a:t>
            </a:r>
            <a:r>
              <a:rPr lang="es-ES" sz="1600" dirty="0" smtClean="0">
                <a:solidFill>
                  <a:schemeClr val="bg1">
                    <a:lumMod val="50000"/>
                  </a:schemeClr>
                </a:solidFill>
              </a:rPr>
              <a:t>750 g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184" y="3874837"/>
            <a:ext cx="3371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41" y="2890417"/>
            <a:ext cx="3054854" cy="2406855"/>
          </a:xfrm>
          <a:prstGeom prst="rect">
            <a:avLst/>
          </a:prstGeo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</a:t>
            </a:r>
            <a:fld id="{9FB2FC73-EB84-40AE-8597-F1C4C7CD7CD9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3. COMPONENTES Y ACCESORIOS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10" name="4 Marcador de texto"/>
          <p:cNvSpPr txBox="1">
            <a:spLocks/>
          </p:cNvSpPr>
          <p:nvPr/>
        </p:nvSpPr>
        <p:spPr bwMode="auto">
          <a:xfrm>
            <a:off x="454026" y="1215818"/>
            <a:ext cx="4842251" cy="6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2100" indent="-290513" algn="l" rtl="0" fontAlgn="base">
              <a:spcBef>
                <a:spcPct val="0"/>
              </a:spcBef>
              <a:spcAft>
                <a:spcPts val="1200"/>
              </a:spcAft>
              <a:buSzPct val="100000"/>
              <a:buFont typeface="Wingdings" pitchFamily="2" charset="2"/>
              <a:buNone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9113" indent="-179388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2pPr>
            <a:lvl3pPr marL="622300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906463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1181100" indent="-180000" algn="l" rtl="0" fontAlgn="base">
              <a:spcBef>
                <a:spcPct val="0"/>
              </a:spcBef>
              <a:spcAft>
                <a:spcPts val="1200"/>
              </a:spcAft>
              <a:buFont typeface="Arial Black" pitchFamily="34" charset="0"/>
              <a:buNone/>
              <a:defRPr sz="28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16383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0955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25527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009900" indent="-161925" algn="l" rtl="0" fontAlgn="base"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r>
              <a:rPr lang="es-CL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1. Unidad de Monitoreo – </a:t>
            </a:r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SHOTTRACK </a:t>
            </a:r>
            <a:r>
              <a:rPr lang="es-C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VoD</a:t>
            </a:r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Mini</a:t>
            </a:r>
            <a:endParaRPr lang="es-CL" sz="16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r>
              <a:rPr lang="es-CL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Consumibles – </a:t>
            </a:r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Cable Coaxial Estándar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Tx/>
            </a:pPr>
            <a:endParaRPr lang="es-CL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537293" y="2230927"/>
            <a:ext cx="239808" cy="240030"/>
          </a:xfrm>
          <a:prstGeom prst="ellipse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3" name="Elipse 12"/>
          <p:cNvSpPr/>
          <p:nvPr/>
        </p:nvSpPr>
        <p:spPr bwMode="auto">
          <a:xfrm>
            <a:off x="6271640" y="3995367"/>
            <a:ext cx="239808" cy="240030"/>
          </a:xfrm>
          <a:prstGeom prst="ellipse">
            <a:avLst/>
          </a:prstGeom>
          <a:solidFill>
            <a:srgbClr val="007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CL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 flipH="1">
            <a:off x="2485625" y="2890417"/>
            <a:ext cx="170999" cy="912038"/>
          </a:xfrm>
          <a:custGeom>
            <a:avLst/>
            <a:gdLst>
              <a:gd name="T0" fmla="*/ 2147483647 w 405"/>
              <a:gd name="T1" fmla="*/ 0 h 394"/>
              <a:gd name="T2" fmla="*/ 0 w 405"/>
              <a:gd name="T3" fmla="*/ 2147483647 h 394"/>
              <a:gd name="T4" fmla="*/ 0 60000 65536"/>
              <a:gd name="T5" fmla="*/ 0 60000 65536"/>
              <a:gd name="T6" fmla="*/ 0 w 405"/>
              <a:gd name="T7" fmla="*/ 0 h 394"/>
              <a:gd name="T8" fmla="*/ 405 w 405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394">
                <a:moveTo>
                  <a:pt x="404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 flipV="1">
            <a:off x="4010300" y="4556452"/>
            <a:ext cx="450403" cy="294469"/>
          </a:xfrm>
          <a:custGeom>
            <a:avLst/>
            <a:gdLst>
              <a:gd name="T0" fmla="*/ 2147483647 w 405"/>
              <a:gd name="T1" fmla="*/ 0 h 394"/>
              <a:gd name="T2" fmla="*/ 0 w 405"/>
              <a:gd name="T3" fmla="*/ 2147483647 h 394"/>
              <a:gd name="T4" fmla="*/ 0 60000 65536"/>
              <a:gd name="T5" fmla="*/ 0 60000 65536"/>
              <a:gd name="T6" fmla="*/ 0 w 405"/>
              <a:gd name="T7" fmla="*/ 0 h 394"/>
              <a:gd name="T8" fmla="*/ 405 w 405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394">
                <a:moveTo>
                  <a:pt x="404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 flipV="1">
            <a:off x="3512745" y="4862246"/>
            <a:ext cx="497554" cy="442113"/>
          </a:xfrm>
          <a:custGeom>
            <a:avLst/>
            <a:gdLst>
              <a:gd name="T0" fmla="*/ 2147483647 w 405"/>
              <a:gd name="T1" fmla="*/ 0 h 394"/>
              <a:gd name="T2" fmla="*/ 0 w 405"/>
              <a:gd name="T3" fmla="*/ 2147483647 h 394"/>
              <a:gd name="T4" fmla="*/ 0 60000 65536"/>
              <a:gd name="T5" fmla="*/ 0 60000 65536"/>
              <a:gd name="T6" fmla="*/ 0 w 405"/>
              <a:gd name="T7" fmla="*/ 0 h 394"/>
              <a:gd name="T8" fmla="*/ 405 w 405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394">
                <a:moveTo>
                  <a:pt x="404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flipH="1">
            <a:off x="2009867" y="3449135"/>
            <a:ext cx="646756" cy="436212"/>
          </a:xfrm>
          <a:custGeom>
            <a:avLst/>
            <a:gdLst>
              <a:gd name="T0" fmla="*/ 2147483647 w 405"/>
              <a:gd name="T1" fmla="*/ 0 h 394"/>
              <a:gd name="T2" fmla="*/ 0 w 405"/>
              <a:gd name="T3" fmla="*/ 2147483647 h 394"/>
              <a:gd name="T4" fmla="*/ 0 60000 65536"/>
              <a:gd name="T5" fmla="*/ 0 60000 65536"/>
              <a:gd name="T6" fmla="*/ 0 w 405"/>
              <a:gd name="T7" fmla="*/ 0 h 394"/>
              <a:gd name="T8" fmla="*/ 405 w 405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394">
                <a:moveTo>
                  <a:pt x="404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flipH="1">
            <a:off x="3247594" y="2766525"/>
            <a:ext cx="355300" cy="924780"/>
          </a:xfrm>
          <a:custGeom>
            <a:avLst/>
            <a:gdLst>
              <a:gd name="T0" fmla="*/ 2147483647 w 405"/>
              <a:gd name="T1" fmla="*/ 0 h 394"/>
              <a:gd name="T2" fmla="*/ 0 w 405"/>
              <a:gd name="T3" fmla="*/ 2147483647 h 394"/>
              <a:gd name="T4" fmla="*/ 0 60000 65536"/>
              <a:gd name="T5" fmla="*/ 0 60000 65536"/>
              <a:gd name="T6" fmla="*/ 0 w 405"/>
              <a:gd name="T7" fmla="*/ 0 h 394"/>
              <a:gd name="T8" fmla="*/ 405 w 405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394">
                <a:moveTo>
                  <a:pt x="404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643851" y="2649879"/>
            <a:ext cx="1325362" cy="2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/>
            <a:r>
              <a:rPr lang="en-AU" sz="1000" dirty="0">
                <a:solidFill>
                  <a:srgbClr val="0070C0"/>
                </a:solidFill>
                <a:latin typeface="+mn-lt"/>
              </a:rPr>
              <a:t>LED </a:t>
            </a:r>
            <a:r>
              <a:rPr lang="en-AU" sz="1000" dirty="0" smtClean="0">
                <a:solidFill>
                  <a:srgbClr val="0070C0"/>
                </a:solidFill>
                <a:latin typeface="+mn-lt"/>
              </a:rPr>
              <a:t>de Status</a:t>
            </a:r>
            <a:endParaRPr lang="en-AU" sz="1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98305" y="2418102"/>
            <a:ext cx="1096311" cy="2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/>
            <a:r>
              <a:rPr lang="en-AU" sz="1000" dirty="0" smtClean="0">
                <a:solidFill>
                  <a:srgbClr val="0070C0"/>
                </a:solidFill>
                <a:latin typeface="+mn-lt"/>
              </a:rPr>
              <a:t>Display</a:t>
            </a:r>
            <a:endParaRPr lang="en-AU" sz="1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310219" y="4780647"/>
            <a:ext cx="1261845" cy="2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Conexión</a:t>
            </a:r>
            <a:r>
              <a:rPr lang="en-AU" sz="1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AU" sz="1000" dirty="0">
                <a:solidFill>
                  <a:srgbClr val="0070C0"/>
                </a:solidFill>
                <a:latin typeface="+mn-lt"/>
              </a:rPr>
              <a:t>USB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764800" y="5193573"/>
            <a:ext cx="1621236" cy="2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/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Conexión</a:t>
            </a:r>
            <a:r>
              <a:rPr lang="en-AU" sz="10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Energía</a:t>
            </a:r>
            <a:endParaRPr lang="en-AU" sz="1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777101" y="3211891"/>
            <a:ext cx="1733500" cy="2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/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Botón</a:t>
            </a:r>
            <a:r>
              <a:rPr lang="en-AU" sz="1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AU" sz="1000" dirty="0" smtClean="0">
                <a:solidFill>
                  <a:srgbClr val="0070C0"/>
                </a:solidFill>
                <a:latin typeface="+mn-lt"/>
              </a:rPr>
              <a:t>de </a:t>
            </a:r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Encendido</a:t>
            </a:r>
            <a:endParaRPr lang="en-AU" sz="1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7" name="Freeform 19"/>
          <p:cNvSpPr>
            <a:spLocks/>
          </p:cNvSpPr>
          <p:nvPr/>
        </p:nvSpPr>
        <p:spPr bwMode="auto">
          <a:xfrm>
            <a:off x="4564125" y="2507598"/>
            <a:ext cx="616235" cy="1147633"/>
          </a:xfrm>
          <a:custGeom>
            <a:avLst/>
            <a:gdLst>
              <a:gd name="T0" fmla="*/ 2147483647 w 405"/>
              <a:gd name="T1" fmla="*/ 0 h 394"/>
              <a:gd name="T2" fmla="*/ 0 w 405"/>
              <a:gd name="T3" fmla="*/ 2147483647 h 394"/>
              <a:gd name="T4" fmla="*/ 0 60000 65536"/>
              <a:gd name="T5" fmla="*/ 0 60000 65536"/>
              <a:gd name="T6" fmla="*/ 0 w 405"/>
              <a:gd name="T7" fmla="*/ 0 h 394"/>
              <a:gd name="T8" fmla="*/ 405 w 405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394">
                <a:moveTo>
                  <a:pt x="404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4460703" y="2079824"/>
            <a:ext cx="1583016" cy="39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/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Conector</a:t>
            </a:r>
            <a:r>
              <a:rPr lang="en-AU" sz="1000" dirty="0" smtClean="0">
                <a:solidFill>
                  <a:srgbClr val="0070C0"/>
                </a:solidFill>
                <a:latin typeface="+mn-lt"/>
              </a:rPr>
              <a:t> del Cable Coaxial</a:t>
            </a:r>
            <a:endParaRPr lang="en-AU" sz="1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8" t="935" r="16901" b="4079"/>
          <a:stretch/>
        </p:blipFill>
        <p:spPr>
          <a:xfrm>
            <a:off x="6711722" y="3978931"/>
            <a:ext cx="1781300" cy="1840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29" name="Freeform 19"/>
          <p:cNvSpPr>
            <a:spLocks/>
          </p:cNvSpPr>
          <p:nvPr/>
        </p:nvSpPr>
        <p:spPr bwMode="auto">
          <a:xfrm flipH="1" flipV="1">
            <a:off x="1521299" y="4168450"/>
            <a:ext cx="1357701" cy="428467"/>
          </a:xfrm>
          <a:custGeom>
            <a:avLst/>
            <a:gdLst>
              <a:gd name="T0" fmla="*/ 2147483647 w 405"/>
              <a:gd name="T1" fmla="*/ 0 h 394"/>
              <a:gd name="T2" fmla="*/ 0 w 405"/>
              <a:gd name="T3" fmla="*/ 2147483647 h 394"/>
              <a:gd name="T4" fmla="*/ 0 60000 65536"/>
              <a:gd name="T5" fmla="*/ 0 60000 65536"/>
              <a:gd name="T6" fmla="*/ 0 w 405"/>
              <a:gd name="T7" fmla="*/ 0 h 394"/>
              <a:gd name="T8" fmla="*/ 405 w 405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5" h="394">
                <a:moveTo>
                  <a:pt x="404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69420" y="4409276"/>
            <a:ext cx="1583016" cy="39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/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Información</a:t>
            </a:r>
            <a:r>
              <a:rPr lang="en-AU" sz="10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Batería</a:t>
            </a:r>
            <a:r>
              <a:rPr lang="en-AU" sz="1000" dirty="0" smtClean="0">
                <a:solidFill>
                  <a:srgbClr val="0070C0"/>
                </a:solidFill>
                <a:latin typeface="+mn-lt"/>
              </a:rPr>
              <a:t>/</a:t>
            </a:r>
            <a:r>
              <a:rPr lang="en-AU" sz="1000" dirty="0" err="1" smtClean="0">
                <a:solidFill>
                  <a:srgbClr val="0070C0"/>
                </a:solidFill>
                <a:latin typeface="+mn-lt"/>
              </a:rPr>
              <a:t>carga</a:t>
            </a:r>
            <a:endParaRPr lang="en-AU" sz="1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6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43" y="2184587"/>
            <a:ext cx="1728000" cy="13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n 14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43" y="4375306"/>
            <a:ext cx="1728000" cy="13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dirty="0" smtClean="0"/>
              <a:t>Slide  6</a:t>
            </a:r>
            <a:endParaRPr lang="en-AU" dirty="0"/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>
                <a:solidFill>
                  <a:srgbClr val="0070C0"/>
                </a:solidFill>
              </a:rPr>
              <a:t>3</a:t>
            </a:r>
            <a:r>
              <a:rPr lang="es-CL" sz="1600" dirty="0" smtClean="0">
                <a:solidFill>
                  <a:srgbClr val="0070C0"/>
                </a:solidFill>
              </a:rPr>
              <a:t>.1. COMPONENTES Y ACCESORIOS.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60008" y="1556054"/>
            <a:ext cx="200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chemeClr val="bg1">
                    <a:lumMod val="50000"/>
                  </a:schemeClr>
                </a:solidFill>
              </a:rPr>
              <a:t>Peladora de Cable</a:t>
            </a:r>
          </a:p>
          <a:p>
            <a:r>
              <a:rPr lang="es-CL" sz="1200" b="1" dirty="0" smtClean="0">
                <a:solidFill>
                  <a:schemeClr val="bg1">
                    <a:lumMod val="50000"/>
                  </a:schemeClr>
                </a:solidFill>
              </a:rPr>
              <a:t>(Stripper)</a:t>
            </a:r>
            <a:endParaRPr lang="es-CL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93750" y="1595975"/>
            <a:ext cx="1945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chemeClr val="bg1">
                    <a:lumMod val="50000"/>
                  </a:schemeClr>
                </a:solidFill>
              </a:rPr>
              <a:t>Pinza </a:t>
            </a:r>
            <a:r>
              <a:rPr lang="es-CL" sz="1200" b="1" dirty="0" err="1" smtClean="0">
                <a:solidFill>
                  <a:schemeClr val="bg1">
                    <a:lumMod val="50000"/>
                  </a:schemeClr>
                </a:solidFill>
              </a:rPr>
              <a:t>Crimpadora</a:t>
            </a:r>
            <a:endParaRPr lang="es-CL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37192" y="1072467"/>
            <a:ext cx="361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sz="1600" b="1" dirty="0" smtClean="0"/>
              <a:t>ACCESORIOS</a:t>
            </a:r>
            <a:endParaRPr lang="es-CL" sz="16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544916" y="1570572"/>
            <a:ext cx="115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chemeClr val="bg1">
                    <a:lumMod val="50000"/>
                  </a:schemeClr>
                </a:solidFill>
              </a:rPr>
              <a:t>Conector</a:t>
            </a:r>
            <a:endParaRPr lang="es-CL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477536" y="3918463"/>
            <a:ext cx="1486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chemeClr val="bg1">
                    <a:lumMod val="50000"/>
                  </a:schemeClr>
                </a:solidFill>
              </a:rPr>
              <a:t>Cargador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395226" y="3948788"/>
            <a:ext cx="2069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chemeClr val="bg1">
                    <a:lumMod val="50000"/>
                  </a:schemeClr>
                </a:solidFill>
              </a:rPr>
              <a:t>Alicate Cortante</a:t>
            </a:r>
          </a:p>
        </p:txBody>
      </p:sp>
      <p:pic>
        <p:nvPicPr>
          <p:cNvPr id="11" name="Imagen 10"/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6" r="15313"/>
          <a:stretch/>
        </p:blipFill>
        <p:spPr>
          <a:xfrm>
            <a:off x="3543211" y="2133254"/>
            <a:ext cx="1260000" cy="13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Imagen 30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77" y="2133254"/>
            <a:ext cx="827550" cy="13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CuadroTexto 16"/>
          <p:cNvSpPr txBox="1"/>
          <p:nvPr/>
        </p:nvSpPr>
        <p:spPr>
          <a:xfrm>
            <a:off x="1348931" y="3918463"/>
            <a:ext cx="1486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smtClean="0">
                <a:solidFill>
                  <a:schemeClr val="bg1">
                    <a:lumMod val="50000"/>
                  </a:schemeClr>
                </a:solidFill>
              </a:rPr>
              <a:t>Cable USB Tipo B</a:t>
            </a:r>
          </a:p>
        </p:txBody>
      </p:sp>
      <p:pic>
        <p:nvPicPr>
          <p:cNvPr id="2" name="Imagen 1"/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4" t="20323" r="38250" b="19539"/>
          <a:stretch/>
        </p:blipFill>
        <p:spPr>
          <a:xfrm>
            <a:off x="3591023" y="4474609"/>
            <a:ext cx="1260000" cy="13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pic>
        <p:nvPicPr>
          <p:cNvPr id="1026" name="Picture 2" descr="http://media.silicio.mx/media/catalog/product/cache/1/image/650x650/5e06319eda06f020e43594a9c230972d/a/r/ard115c4b/Cable-USB-tipo-B-para-Arduino-3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31" y="4247381"/>
            <a:ext cx="1637011" cy="163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9" y="4971341"/>
            <a:ext cx="1000125" cy="1466850"/>
          </a:xfrm>
          <a:prstGeom prst="rect">
            <a:avLst/>
          </a:prstGeom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>
                <a:solidFill>
                  <a:srgbClr val="0070C0"/>
                </a:solidFill>
              </a:rPr>
              <a:t>4</a:t>
            </a:r>
            <a:r>
              <a:rPr lang="es-CL" sz="1600" dirty="0" smtClean="0">
                <a:solidFill>
                  <a:srgbClr val="0070C0"/>
                </a:solidFill>
              </a:rPr>
              <a:t>. MONONITOREO SIMPLE VOD </a:t>
            </a:r>
            <a:r>
              <a:rPr lang="es-CL" sz="1600" dirty="0" smtClean="0">
                <a:solidFill>
                  <a:srgbClr val="0070C0"/>
                </a:solidFill>
                <a:hlinkClick r:id="rId4" action="ppaction://hlinksldjump"/>
              </a:rPr>
              <a:t>[OPERACIÓN]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54" name="Freeform 2"/>
          <p:cNvSpPr>
            <a:spLocks/>
          </p:cNvSpPr>
          <p:nvPr/>
        </p:nvSpPr>
        <p:spPr bwMode="auto">
          <a:xfrm>
            <a:off x="2746375" y="2048263"/>
            <a:ext cx="276225" cy="555625"/>
          </a:xfrm>
          <a:custGeom>
            <a:avLst/>
            <a:gdLst>
              <a:gd name="T0" fmla="*/ 0 w 188"/>
              <a:gd name="T1" fmla="*/ 2147483647 h 350"/>
              <a:gd name="T2" fmla="*/ 2147483647 w 188"/>
              <a:gd name="T3" fmla="*/ 2147483647 h 350"/>
              <a:gd name="T4" fmla="*/ 2147483647 w 188"/>
              <a:gd name="T5" fmla="*/ 2147483647 h 350"/>
              <a:gd name="T6" fmla="*/ 2147483647 w 188"/>
              <a:gd name="T7" fmla="*/ 2147483647 h 350"/>
              <a:gd name="T8" fmla="*/ 2147483647 w 188"/>
              <a:gd name="T9" fmla="*/ 0 h 350"/>
              <a:gd name="T10" fmla="*/ 2147483647 w 188"/>
              <a:gd name="T11" fmla="*/ 2147483647 h 350"/>
              <a:gd name="T12" fmla="*/ 2147483647 w 188"/>
              <a:gd name="T13" fmla="*/ 2147483647 h 350"/>
              <a:gd name="T14" fmla="*/ 0 w 188"/>
              <a:gd name="T15" fmla="*/ 2147483647 h 350"/>
              <a:gd name="T16" fmla="*/ 0 w 188"/>
              <a:gd name="T17" fmla="*/ 2147483647 h 3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8"/>
              <a:gd name="T28" fmla="*/ 0 h 350"/>
              <a:gd name="T29" fmla="*/ 188 w 188"/>
              <a:gd name="T30" fmla="*/ 350 h 3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8" h="350">
                <a:moveTo>
                  <a:pt x="0" y="349"/>
                </a:moveTo>
                <a:lnTo>
                  <a:pt x="180" y="349"/>
                </a:lnTo>
                <a:lnTo>
                  <a:pt x="187" y="80"/>
                </a:lnTo>
                <a:lnTo>
                  <a:pt x="157" y="44"/>
                </a:lnTo>
                <a:lnTo>
                  <a:pt x="90" y="0"/>
                </a:lnTo>
                <a:lnTo>
                  <a:pt x="45" y="44"/>
                </a:lnTo>
                <a:lnTo>
                  <a:pt x="22" y="44"/>
                </a:lnTo>
                <a:lnTo>
                  <a:pt x="0" y="87"/>
                </a:lnTo>
                <a:lnTo>
                  <a:pt x="0" y="349"/>
                </a:lnTo>
              </a:path>
            </a:pathLst>
          </a:custGeom>
          <a:blipFill>
            <a:blip r:embed="rId5"/>
            <a:tile tx="0" ty="0" sx="100000" sy="100000" flip="none" algn="tl"/>
          </a:blipFill>
          <a:ln>
            <a:noFill/>
          </a:ln>
          <a:extLst/>
        </p:spPr>
        <p:txBody>
          <a:bodyPr/>
          <a:lstStyle/>
          <a:p>
            <a:endParaRPr lang="es-CL"/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2746375" y="2602300"/>
            <a:ext cx="263525" cy="1662113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2222500" y="2186375"/>
            <a:ext cx="1314450" cy="2425700"/>
          </a:xfrm>
          <a:custGeom>
            <a:avLst/>
            <a:gdLst>
              <a:gd name="T0" fmla="*/ 0 w 897"/>
              <a:gd name="T1" fmla="*/ 0 h 1528"/>
              <a:gd name="T2" fmla="*/ 2147483647 w 897"/>
              <a:gd name="T3" fmla="*/ 0 h 1528"/>
              <a:gd name="T4" fmla="*/ 2147483647 w 897"/>
              <a:gd name="T5" fmla="*/ 2147483647 h 1528"/>
              <a:gd name="T6" fmla="*/ 2147483647 w 897"/>
              <a:gd name="T7" fmla="*/ 2147483647 h 1528"/>
              <a:gd name="T8" fmla="*/ 2147483647 w 897"/>
              <a:gd name="T9" fmla="*/ 0 h 1528"/>
              <a:gd name="T10" fmla="*/ 2147483647 w 897"/>
              <a:gd name="T11" fmla="*/ 0 h 1528"/>
              <a:gd name="T12" fmla="*/ 2147483647 w 897"/>
              <a:gd name="T13" fmla="*/ 2147483647 h 1528"/>
              <a:gd name="T14" fmla="*/ 0 w 897"/>
              <a:gd name="T15" fmla="*/ 2147483647 h 1528"/>
              <a:gd name="T16" fmla="*/ 0 w 897"/>
              <a:gd name="T17" fmla="*/ 0 h 15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97"/>
              <a:gd name="T28" fmla="*/ 0 h 1528"/>
              <a:gd name="T29" fmla="*/ 897 w 897"/>
              <a:gd name="T30" fmla="*/ 1528 h 15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97" h="1528">
                <a:moveTo>
                  <a:pt x="0" y="0"/>
                </a:moveTo>
                <a:lnTo>
                  <a:pt x="358" y="0"/>
                </a:lnTo>
                <a:lnTo>
                  <a:pt x="358" y="1309"/>
                </a:lnTo>
                <a:lnTo>
                  <a:pt x="538" y="1309"/>
                </a:lnTo>
                <a:lnTo>
                  <a:pt x="538" y="0"/>
                </a:lnTo>
                <a:lnTo>
                  <a:pt x="896" y="0"/>
                </a:lnTo>
                <a:lnTo>
                  <a:pt x="896" y="1527"/>
                </a:lnTo>
                <a:lnTo>
                  <a:pt x="0" y="1527"/>
                </a:lnTo>
                <a:lnTo>
                  <a:pt x="0" y="0"/>
                </a:lnTo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CL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49263" y="2184561"/>
            <a:ext cx="1773237" cy="242411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62" name="AutoShape 10"/>
          <p:cNvSpPr>
            <a:spLocks noChangeArrowheads="1"/>
          </p:cNvSpPr>
          <p:nvPr/>
        </p:nvSpPr>
        <p:spPr bwMode="auto">
          <a:xfrm>
            <a:off x="1047761" y="1974440"/>
            <a:ext cx="615767" cy="196531"/>
          </a:xfrm>
          <a:prstGeom prst="roundRect">
            <a:avLst>
              <a:gd name="adj" fmla="val 12495"/>
            </a:avLst>
          </a:prstGeom>
          <a:solidFill>
            <a:srgbClr val="EBE600"/>
          </a:solidFill>
          <a:ln w="12700">
            <a:solidFill>
              <a:srgbClr val="32314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587918" y="3652635"/>
            <a:ext cx="849593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solidFill>
                  <a:schemeClr val="bg1"/>
                </a:solidFill>
                <a:latin typeface="Helvetica" panose="020B0604020202020204" pitchFamily="34" charset="0"/>
              </a:rPr>
              <a:t>Primer</a:t>
            </a:r>
          </a:p>
        </p:txBody>
      </p:sp>
      <p:sp>
        <p:nvSpPr>
          <p:cNvPr id="66" name="Freeform 14"/>
          <p:cNvSpPr>
            <a:spLocks/>
          </p:cNvSpPr>
          <p:nvPr/>
        </p:nvSpPr>
        <p:spPr bwMode="auto">
          <a:xfrm>
            <a:off x="1433513" y="3848488"/>
            <a:ext cx="1314450" cy="1587"/>
          </a:xfrm>
          <a:custGeom>
            <a:avLst/>
            <a:gdLst>
              <a:gd name="T0" fmla="*/ 0 w 897"/>
              <a:gd name="T1" fmla="*/ 0 h 1"/>
              <a:gd name="T2" fmla="*/ 2147483647 w 897"/>
              <a:gd name="T3" fmla="*/ 0 h 1"/>
              <a:gd name="T4" fmla="*/ 0 60000 65536"/>
              <a:gd name="T5" fmla="*/ 0 60000 65536"/>
              <a:gd name="T6" fmla="*/ 0 w 897"/>
              <a:gd name="T7" fmla="*/ 0 h 1"/>
              <a:gd name="T8" fmla="*/ 897 w 89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7" h="1">
                <a:moveTo>
                  <a:pt x="0" y="0"/>
                </a:moveTo>
                <a:lnTo>
                  <a:pt x="896" y="0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578688" y="2184561"/>
            <a:ext cx="1208665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solidFill>
                  <a:schemeClr val="bg1"/>
                </a:solidFill>
                <a:latin typeface="+mj-lt"/>
              </a:rPr>
              <a:t>Stemming</a:t>
            </a: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1893888" y="2394338"/>
            <a:ext cx="854075" cy="1587"/>
          </a:xfrm>
          <a:custGeom>
            <a:avLst/>
            <a:gdLst>
              <a:gd name="T0" fmla="*/ 0 w 583"/>
              <a:gd name="T1" fmla="*/ 0 h 1"/>
              <a:gd name="T2" fmla="*/ 2147483647 w 583"/>
              <a:gd name="T3" fmla="*/ 0 h 1"/>
              <a:gd name="T4" fmla="*/ 0 60000 65536"/>
              <a:gd name="T5" fmla="*/ 0 60000 65536"/>
              <a:gd name="T6" fmla="*/ 0 w 583"/>
              <a:gd name="T7" fmla="*/ 0 h 1"/>
              <a:gd name="T8" fmla="*/ 583 w 58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3" h="1">
                <a:moveTo>
                  <a:pt x="0" y="0"/>
                </a:moveTo>
                <a:lnTo>
                  <a:pt x="582" y="0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587566" y="3072886"/>
            <a:ext cx="965009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solidFill>
                  <a:schemeClr val="bg1"/>
                </a:solidFill>
                <a:latin typeface="Helvetica" panose="020B0604020202020204" pitchFamily="34" charset="0"/>
              </a:rPr>
              <a:t>Product</a:t>
            </a:r>
          </a:p>
        </p:txBody>
      </p:sp>
      <p:sp>
        <p:nvSpPr>
          <p:cNvPr id="73" name="Oval 22"/>
          <p:cNvSpPr>
            <a:spLocks noChangeArrowheads="1"/>
          </p:cNvSpPr>
          <p:nvPr/>
        </p:nvSpPr>
        <p:spPr bwMode="auto">
          <a:xfrm>
            <a:off x="2953465" y="5194115"/>
            <a:ext cx="410750" cy="426134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grpSp>
        <p:nvGrpSpPr>
          <p:cNvPr id="74" name="Group 23"/>
          <p:cNvGrpSpPr>
            <a:grpSpLocks/>
          </p:cNvGrpSpPr>
          <p:nvPr/>
        </p:nvGrpSpPr>
        <p:grpSpPr bwMode="auto">
          <a:xfrm>
            <a:off x="1688360" y="4831471"/>
            <a:ext cx="1298279" cy="1303044"/>
            <a:chOff x="3850" y="2192"/>
            <a:chExt cx="1405" cy="1424"/>
          </a:xfrm>
        </p:grpSpPr>
        <p:sp>
          <p:nvSpPr>
            <p:cNvPr id="76" name="Arc 25"/>
            <p:cNvSpPr>
              <a:spLocks/>
            </p:cNvSpPr>
            <p:nvPr/>
          </p:nvSpPr>
          <p:spPr bwMode="auto">
            <a:xfrm>
              <a:off x="3850" y="2192"/>
              <a:ext cx="289" cy="158"/>
            </a:xfrm>
            <a:custGeom>
              <a:avLst/>
              <a:gdLst>
                <a:gd name="T0" fmla="*/ 0 w 43185"/>
                <a:gd name="T1" fmla="*/ 0 h 21600"/>
                <a:gd name="T2" fmla="*/ 0 w 43185"/>
                <a:gd name="T3" fmla="*/ 0 h 21600"/>
                <a:gd name="T4" fmla="*/ 0 w 431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5"/>
                <a:gd name="T10" fmla="*/ 0 h 21600"/>
                <a:gd name="T11" fmla="*/ 43185 w 431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5" h="21600" fill="none" extrusionOk="0">
                  <a:moveTo>
                    <a:pt x="0" y="21467"/>
                  </a:moveTo>
                  <a:cubicBezTo>
                    <a:pt x="73" y="9589"/>
                    <a:pt x="9722" y="-1"/>
                    <a:pt x="21600" y="0"/>
                  </a:cubicBezTo>
                  <a:cubicBezTo>
                    <a:pt x="33213" y="0"/>
                    <a:pt x="42748" y="9182"/>
                    <a:pt x="43184" y="20788"/>
                  </a:cubicBezTo>
                </a:path>
                <a:path w="43185" h="21600" stroke="0" extrusionOk="0">
                  <a:moveTo>
                    <a:pt x="0" y="21467"/>
                  </a:moveTo>
                  <a:cubicBezTo>
                    <a:pt x="73" y="9589"/>
                    <a:pt x="9722" y="-1"/>
                    <a:pt x="21600" y="0"/>
                  </a:cubicBezTo>
                  <a:cubicBezTo>
                    <a:pt x="33213" y="0"/>
                    <a:pt x="42748" y="9182"/>
                    <a:pt x="43184" y="20788"/>
                  </a:cubicBezTo>
                  <a:lnTo>
                    <a:pt x="21600" y="21600"/>
                  </a:lnTo>
                  <a:lnTo>
                    <a:pt x="0" y="21467"/>
                  </a:lnTo>
                  <a:close/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77" name="Arc 26"/>
            <p:cNvSpPr>
              <a:spLocks/>
            </p:cNvSpPr>
            <p:nvPr/>
          </p:nvSpPr>
          <p:spPr bwMode="auto">
            <a:xfrm rot="10800000">
              <a:off x="4184" y="3449"/>
              <a:ext cx="273" cy="167"/>
            </a:xfrm>
            <a:custGeom>
              <a:avLst/>
              <a:gdLst>
                <a:gd name="T0" fmla="*/ 0 w 43190"/>
                <a:gd name="T1" fmla="*/ 0 h 21600"/>
                <a:gd name="T2" fmla="*/ 0 w 43190"/>
                <a:gd name="T3" fmla="*/ 0 h 21600"/>
                <a:gd name="T4" fmla="*/ 0 w 4319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0"/>
                <a:gd name="T10" fmla="*/ 0 h 21600"/>
                <a:gd name="T11" fmla="*/ 43190 w 431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0" h="21600" fill="none" extrusionOk="0">
                  <a:moveTo>
                    <a:pt x="0" y="20930"/>
                  </a:moveTo>
                  <a:cubicBezTo>
                    <a:pt x="362" y="9267"/>
                    <a:pt x="9921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30"/>
                  </a:moveTo>
                  <a:cubicBezTo>
                    <a:pt x="362" y="9267"/>
                    <a:pt x="9921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lnTo>
                    <a:pt x="0" y="20930"/>
                  </a:lnTo>
                  <a:close/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auto">
            <a:xfrm>
              <a:off x="4139" y="2353"/>
              <a:ext cx="47" cy="1086"/>
            </a:xfrm>
            <a:custGeom>
              <a:avLst/>
              <a:gdLst>
                <a:gd name="T0" fmla="*/ 0 w 47"/>
                <a:gd name="T1" fmla="*/ 0 h 1086"/>
                <a:gd name="T2" fmla="*/ 46 w 47"/>
                <a:gd name="T3" fmla="*/ 1085 h 1086"/>
                <a:gd name="T4" fmla="*/ 0 60000 65536"/>
                <a:gd name="T5" fmla="*/ 0 60000 65536"/>
                <a:gd name="T6" fmla="*/ 0 w 47"/>
                <a:gd name="T7" fmla="*/ 0 h 1086"/>
                <a:gd name="T8" fmla="*/ 47 w 47"/>
                <a:gd name="T9" fmla="*/ 1086 h 10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" h="1086">
                  <a:moveTo>
                    <a:pt x="0" y="0"/>
                  </a:moveTo>
                  <a:lnTo>
                    <a:pt x="46" y="1085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4457" y="2353"/>
              <a:ext cx="51" cy="1109"/>
            </a:xfrm>
            <a:custGeom>
              <a:avLst/>
              <a:gdLst>
                <a:gd name="T0" fmla="*/ 46 w 47"/>
                <a:gd name="T1" fmla="*/ 0 h 1109"/>
                <a:gd name="T2" fmla="*/ 0 w 47"/>
                <a:gd name="T3" fmla="*/ 1108 h 1109"/>
                <a:gd name="T4" fmla="*/ 0 60000 65536"/>
                <a:gd name="T5" fmla="*/ 0 60000 65536"/>
                <a:gd name="T6" fmla="*/ 0 w 47"/>
                <a:gd name="T7" fmla="*/ 0 h 1109"/>
                <a:gd name="T8" fmla="*/ 47 w 47"/>
                <a:gd name="T9" fmla="*/ 1109 h 11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" h="1109">
                  <a:moveTo>
                    <a:pt x="46" y="0"/>
                  </a:moveTo>
                  <a:lnTo>
                    <a:pt x="0" y="1108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80" name="Arc 29"/>
            <p:cNvSpPr>
              <a:spLocks/>
            </p:cNvSpPr>
            <p:nvPr/>
          </p:nvSpPr>
          <p:spPr bwMode="auto">
            <a:xfrm>
              <a:off x="4508" y="2192"/>
              <a:ext cx="268" cy="166"/>
            </a:xfrm>
            <a:custGeom>
              <a:avLst/>
              <a:gdLst>
                <a:gd name="T0" fmla="*/ 0 w 43185"/>
                <a:gd name="T1" fmla="*/ 0 h 21600"/>
                <a:gd name="T2" fmla="*/ 0 w 43185"/>
                <a:gd name="T3" fmla="*/ 0 h 21600"/>
                <a:gd name="T4" fmla="*/ 0 w 431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5"/>
                <a:gd name="T10" fmla="*/ 0 h 21600"/>
                <a:gd name="T11" fmla="*/ 43185 w 431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5" h="21600" fill="none" extrusionOk="0">
                  <a:moveTo>
                    <a:pt x="0" y="21467"/>
                  </a:moveTo>
                  <a:cubicBezTo>
                    <a:pt x="73" y="9589"/>
                    <a:pt x="9722" y="-1"/>
                    <a:pt x="21600" y="0"/>
                  </a:cubicBezTo>
                  <a:cubicBezTo>
                    <a:pt x="33213" y="0"/>
                    <a:pt x="42748" y="9182"/>
                    <a:pt x="43184" y="20788"/>
                  </a:cubicBezTo>
                </a:path>
                <a:path w="43185" h="21600" stroke="0" extrusionOk="0">
                  <a:moveTo>
                    <a:pt x="0" y="21467"/>
                  </a:moveTo>
                  <a:cubicBezTo>
                    <a:pt x="73" y="9589"/>
                    <a:pt x="9722" y="-1"/>
                    <a:pt x="21600" y="0"/>
                  </a:cubicBezTo>
                  <a:cubicBezTo>
                    <a:pt x="33213" y="0"/>
                    <a:pt x="42748" y="9182"/>
                    <a:pt x="43184" y="20788"/>
                  </a:cubicBezTo>
                  <a:lnTo>
                    <a:pt x="21600" y="21600"/>
                  </a:lnTo>
                  <a:lnTo>
                    <a:pt x="0" y="21467"/>
                  </a:lnTo>
                  <a:close/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81" name="Arc 30"/>
            <p:cNvSpPr>
              <a:spLocks/>
            </p:cNvSpPr>
            <p:nvPr/>
          </p:nvSpPr>
          <p:spPr bwMode="auto">
            <a:xfrm rot="10800000">
              <a:off x="4819" y="3455"/>
              <a:ext cx="275" cy="154"/>
            </a:xfrm>
            <a:custGeom>
              <a:avLst/>
              <a:gdLst>
                <a:gd name="T0" fmla="*/ 0 w 43190"/>
                <a:gd name="T1" fmla="*/ 0 h 21600"/>
                <a:gd name="T2" fmla="*/ 0 w 43190"/>
                <a:gd name="T3" fmla="*/ 0 h 21600"/>
                <a:gd name="T4" fmla="*/ 0 w 4319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0"/>
                <a:gd name="T10" fmla="*/ 0 h 21600"/>
                <a:gd name="T11" fmla="*/ 43190 w 4319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0" h="21600" fill="none" extrusionOk="0">
                  <a:moveTo>
                    <a:pt x="0" y="20932"/>
                  </a:moveTo>
                  <a:cubicBezTo>
                    <a:pt x="361" y="9268"/>
                    <a:pt x="9920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</a:path>
                <a:path w="43190" h="21600" stroke="0" extrusionOk="0">
                  <a:moveTo>
                    <a:pt x="0" y="20932"/>
                  </a:moveTo>
                  <a:cubicBezTo>
                    <a:pt x="361" y="9268"/>
                    <a:pt x="9920" y="-1"/>
                    <a:pt x="21590" y="0"/>
                  </a:cubicBezTo>
                  <a:cubicBezTo>
                    <a:pt x="33519" y="0"/>
                    <a:pt x="43190" y="9670"/>
                    <a:pt x="43190" y="21600"/>
                  </a:cubicBezTo>
                  <a:lnTo>
                    <a:pt x="21590" y="21600"/>
                  </a:lnTo>
                  <a:lnTo>
                    <a:pt x="0" y="20932"/>
                  </a:lnTo>
                  <a:close/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4776" y="2353"/>
              <a:ext cx="43" cy="1086"/>
            </a:xfrm>
            <a:custGeom>
              <a:avLst/>
              <a:gdLst>
                <a:gd name="T0" fmla="*/ 0 w 46"/>
                <a:gd name="T1" fmla="*/ 0 h 1086"/>
                <a:gd name="T2" fmla="*/ 45 w 46"/>
                <a:gd name="T3" fmla="*/ 1085 h 1086"/>
                <a:gd name="T4" fmla="*/ 0 60000 65536"/>
                <a:gd name="T5" fmla="*/ 0 60000 65536"/>
                <a:gd name="T6" fmla="*/ 0 w 46"/>
                <a:gd name="T7" fmla="*/ 0 h 1086"/>
                <a:gd name="T8" fmla="*/ 46 w 46"/>
                <a:gd name="T9" fmla="*/ 1086 h 10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" h="1086">
                  <a:moveTo>
                    <a:pt x="0" y="0"/>
                  </a:moveTo>
                  <a:lnTo>
                    <a:pt x="45" y="1085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83" name="Freeform 32"/>
            <p:cNvSpPr>
              <a:spLocks/>
            </p:cNvSpPr>
            <p:nvPr/>
          </p:nvSpPr>
          <p:spPr bwMode="auto">
            <a:xfrm>
              <a:off x="5094" y="3040"/>
              <a:ext cx="25" cy="444"/>
            </a:xfrm>
            <a:custGeom>
              <a:avLst/>
              <a:gdLst>
                <a:gd name="T0" fmla="*/ 23 w 24"/>
                <a:gd name="T1" fmla="*/ 0 h 444"/>
                <a:gd name="T2" fmla="*/ 0 w 24"/>
                <a:gd name="T3" fmla="*/ 443 h 444"/>
                <a:gd name="T4" fmla="*/ 0 60000 65536"/>
                <a:gd name="T5" fmla="*/ 0 60000 65536"/>
                <a:gd name="T6" fmla="*/ 0 w 24"/>
                <a:gd name="T7" fmla="*/ 0 h 444"/>
                <a:gd name="T8" fmla="*/ 24 w 24"/>
                <a:gd name="T9" fmla="*/ 444 h 4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444">
                  <a:moveTo>
                    <a:pt x="23" y="0"/>
                  </a:moveTo>
                  <a:lnTo>
                    <a:pt x="0" y="443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84" name="Arc 33"/>
            <p:cNvSpPr>
              <a:spLocks/>
            </p:cNvSpPr>
            <p:nvPr/>
          </p:nvSpPr>
          <p:spPr bwMode="auto">
            <a:xfrm>
              <a:off x="5119" y="2873"/>
              <a:ext cx="136" cy="16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467"/>
                  </a:moveTo>
                  <a:cubicBezTo>
                    <a:pt x="73" y="9589"/>
                    <a:pt x="9722" y="0"/>
                    <a:pt x="21599" y="0"/>
                  </a:cubicBezTo>
                </a:path>
                <a:path w="21600" h="21600" stroke="0" extrusionOk="0">
                  <a:moveTo>
                    <a:pt x="0" y="21467"/>
                  </a:moveTo>
                  <a:cubicBezTo>
                    <a:pt x="73" y="9589"/>
                    <a:pt x="9722" y="0"/>
                    <a:pt x="21599" y="0"/>
                  </a:cubicBezTo>
                  <a:lnTo>
                    <a:pt x="21600" y="21600"/>
                  </a:lnTo>
                  <a:lnTo>
                    <a:pt x="0" y="21467"/>
                  </a:lnTo>
                  <a:close/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sp>
        <p:nvSpPr>
          <p:cNvPr id="86" name="Rectangle 35"/>
          <p:cNvSpPr>
            <a:spLocks noChangeArrowheads="1"/>
          </p:cNvSpPr>
          <p:nvPr/>
        </p:nvSpPr>
        <p:spPr bwMode="auto">
          <a:xfrm>
            <a:off x="2817813" y="4062800"/>
            <a:ext cx="120650" cy="12541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88" name="Freeform 37"/>
          <p:cNvSpPr>
            <a:spLocks/>
          </p:cNvSpPr>
          <p:nvPr/>
        </p:nvSpPr>
        <p:spPr bwMode="auto">
          <a:xfrm>
            <a:off x="1695450" y="2048263"/>
            <a:ext cx="528638" cy="1587"/>
          </a:xfrm>
          <a:custGeom>
            <a:avLst/>
            <a:gdLst>
              <a:gd name="T0" fmla="*/ 2147483647 w 360"/>
              <a:gd name="T1" fmla="*/ 0 h 1"/>
              <a:gd name="T2" fmla="*/ 0 w 360"/>
              <a:gd name="T3" fmla="*/ 0 h 1"/>
              <a:gd name="T4" fmla="*/ 0 60000 65536"/>
              <a:gd name="T5" fmla="*/ 0 60000 65536"/>
              <a:gd name="T6" fmla="*/ 0 w 360"/>
              <a:gd name="T7" fmla="*/ 0 h 1"/>
              <a:gd name="T8" fmla="*/ 360 w 36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1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0" name="Freeform 39"/>
          <p:cNvSpPr>
            <a:spLocks/>
          </p:cNvSpPr>
          <p:nvPr/>
        </p:nvSpPr>
        <p:spPr bwMode="auto">
          <a:xfrm flipH="1">
            <a:off x="1911848" y="1635739"/>
            <a:ext cx="285436" cy="394342"/>
          </a:xfrm>
          <a:custGeom>
            <a:avLst/>
            <a:gdLst>
              <a:gd name="T0" fmla="*/ 0 w 51"/>
              <a:gd name="T1" fmla="*/ 0 h 590"/>
              <a:gd name="T2" fmla="*/ 2147483647 w 51"/>
              <a:gd name="T3" fmla="*/ 2147483647 h 590"/>
              <a:gd name="T4" fmla="*/ 0 60000 65536"/>
              <a:gd name="T5" fmla="*/ 0 60000 65536"/>
              <a:gd name="T6" fmla="*/ 0 w 51"/>
              <a:gd name="T7" fmla="*/ 0 h 590"/>
              <a:gd name="T8" fmla="*/ 51 w 51"/>
              <a:gd name="T9" fmla="*/ 590 h 5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" h="590">
                <a:moveTo>
                  <a:pt x="0" y="0"/>
                </a:moveTo>
                <a:lnTo>
                  <a:pt x="50" y="589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1" name="Rectangle 40"/>
          <p:cNvSpPr>
            <a:spLocks noChangeArrowheads="1"/>
          </p:cNvSpPr>
          <p:nvPr/>
        </p:nvSpPr>
        <p:spPr bwMode="auto">
          <a:xfrm>
            <a:off x="4591050" y="1619441"/>
            <a:ext cx="3909440" cy="8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marL="285750" indent="-285750" algn="just" defTabSz="8318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Coloque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el Cable Coaxial y el Primer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85750" indent="-285750" algn="just" defTabSz="8318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Tire el cable </a:t>
            </a:r>
            <a:r>
              <a:rPr lang="en-AU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mientras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se </a:t>
            </a:r>
            <a:r>
              <a:rPr lang="en-AU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carga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el 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explosivo</a:t>
            </a:r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y taco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85750" indent="-285750" algn="just" defTabSz="8318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AU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Permitir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mas de 80 m de cable coaxial a la </a:t>
            </a:r>
            <a:r>
              <a:rPr lang="en-AU" sz="1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Caja</a:t>
            </a:r>
            <a:r>
              <a:rPr lang="en-AU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del </a:t>
            </a:r>
            <a:r>
              <a:rPr lang="en-AU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Shottrack</a:t>
            </a:r>
            <a:endParaRPr lang="en-AU" sz="12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3" name="Rectangle 42"/>
          <p:cNvSpPr>
            <a:spLocks noChangeArrowheads="1"/>
          </p:cNvSpPr>
          <p:nvPr/>
        </p:nvSpPr>
        <p:spPr bwMode="auto">
          <a:xfrm>
            <a:off x="1956550" y="1185872"/>
            <a:ext cx="728749" cy="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1200" dirty="0" smtClean="0">
                <a:solidFill>
                  <a:srgbClr val="0070C0"/>
                </a:solidFill>
                <a:latin typeface="+mn-lt"/>
              </a:rPr>
              <a:t>Cable Coaxial</a:t>
            </a:r>
            <a:endParaRPr lang="en-AU" sz="1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8" name="3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791325" y="6580188"/>
            <a:ext cx="2133600" cy="187325"/>
          </a:xfrm>
        </p:spPr>
        <p:txBody>
          <a:bodyPr/>
          <a:lstStyle/>
          <a:p>
            <a:r>
              <a:rPr lang="en-AU" dirty="0" smtClean="0"/>
              <a:t>Slide </a:t>
            </a:r>
            <a:fld id="{9FB2FC73-EB84-40AE-8597-F1C4C7CD7CD9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71" name="Freeform 20"/>
          <p:cNvSpPr>
            <a:spLocks/>
          </p:cNvSpPr>
          <p:nvPr/>
        </p:nvSpPr>
        <p:spPr bwMode="auto">
          <a:xfrm>
            <a:off x="1565275" y="3294450"/>
            <a:ext cx="1314450" cy="1588"/>
          </a:xfrm>
          <a:custGeom>
            <a:avLst/>
            <a:gdLst>
              <a:gd name="T0" fmla="*/ 0 w 897"/>
              <a:gd name="T1" fmla="*/ 0 h 1"/>
              <a:gd name="T2" fmla="*/ 2147483647 w 897"/>
              <a:gd name="T3" fmla="*/ 0 h 1"/>
              <a:gd name="T4" fmla="*/ 0 60000 65536"/>
              <a:gd name="T5" fmla="*/ 0 60000 65536"/>
              <a:gd name="T6" fmla="*/ 0 w 897"/>
              <a:gd name="T7" fmla="*/ 0 h 1"/>
              <a:gd name="T8" fmla="*/ 897 w 89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7" h="1">
                <a:moveTo>
                  <a:pt x="0" y="0"/>
                </a:moveTo>
                <a:lnTo>
                  <a:pt x="896" y="0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7" name="Freeform 36"/>
          <p:cNvSpPr>
            <a:spLocks/>
          </p:cNvSpPr>
          <p:nvPr/>
        </p:nvSpPr>
        <p:spPr bwMode="auto">
          <a:xfrm>
            <a:off x="2222500" y="2048263"/>
            <a:ext cx="723900" cy="2079625"/>
          </a:xfrm>
          <a:custGeom>
            <a:avLst/>
            <a:gdLst>
              <a:gd name="T0" fmla="*/ 0 w 494"/>
              <a:gd name="T1" fmla="*/ 0 h 1310"/>
              <a:gd name="T2" fmla="*/ 2147483647 w 494"/>
              <a:gd name="T3" fmla="*/ 0 h 1310"/>
              <a:gd name="T4" fmla="*/ 2147483647 w 494"/>
              <a:gd name="T5" fmla="*/ 2147483647 h 1310"/>
              <a:gd name="T6" fmla="*/ 2147483647 w 494"/>
              <a:gd name="T7" fmla="*/ 2147483647 h 1310"/>
              <a:gd name="T8" fmla="*/ 2147483647 w 494"/>
              <a:gd name="T9" fmla="*/ 2147483647 h 1310"/>
              <a:gd name="T10" fmla="*/ 2147483647 w 494"/>
              <a:gd name="T11" fmla="*/ 2147483647 h 13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4"/>
              <a:gd name="T19" fmla="*/ 0 h 1310"/>
              <a:gd name="T20" fmla="*/ 494 w 494"/>
              <a:gd name="T21" fmla="*/ 1310 h 13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4" h="1310">
                <a:moveTo>
                  <a:pt x="0" y="0"/>
                </a:moveTo>
                <a:lnTo>
                  <a:pt x="403" y="0"/>
                </a:lnTo>
                <a:lnTo>
                  <a:pt x="403" y="1134"/>
                </a:lnTo>
                <a:lnTo>
                  <a:pt x="403" y="1309"/>
                </a:lnTo>
                <a:lnTo>
                  <a:pt x="493" y="1309"/>
                </a:lnTo>
                <a:lnTo>
                  <a:pt x="493" y="104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9" name="Rectangle 38"/>
          <p:cNvSpPr>
            <a:spLocks noChangeArrowheads="1"/>
          </p:cNvSpPr>
          <p:nvPr/>
        </p:nvSpPr>
        <p:spPr bwMode="auto">
          <a:xfrm>
            <a:off x="2817813" y="3786575"/>
            <a:ext cx="55562" cy="125413"/>
          </a:xfrm>
          <a:prstGeom prst="rect">
            <a:avLst/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904528549"/>
              </p:ext>
            </p:extLst>
          </p:nvPr>
        </p:nvGraphicFramePr>
        <p:xfrm>
          <a:off x="4480770" y="3262856"/>
          <a:ext cx="4444155" cy="3023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852170" y="2925100"/>
            <a:ext cx="3206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OPERACIÓN SHOTTRACK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53" name="Rectangle 42"/>
          <p:cNvSpPr>
            <a:spLocks noChangeArrowheads="1"/>
          </p:cNvSpPr>
          <p:nvPr/>
        </p:nvSpPr>
        <p:spPr bwMode="auto">
          <a:xfrm>
            <a:off x="3129911" y="4976050"/>
            <a:ext cx="728749" cy="26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1200" dirty="0" err="1" smtClean="0">
                <a:solidFill>
                  <a:srgbClr val="0070C0"/>
                </a:solidFill>
                <a:latin typeface="+mn-lt"/>
              </a:rPr>
              <a:t>Pozo</a:t>
            </a:r>
            <a:endParaRPr lang="en-AU" sz="1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52170" y="1313284"/>
            <a:ext cx="303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rgbClr val="0070C0"/>
                </a:solidFill>
              </a:rPr>
              <a:t>PREPARACIÓN DEL CABLE</a:t>
            </a:r>
            <a:endParaRPr lang="es-CL" b="1" dirty="0">
              <a:solidFill>
                <a:srgbClr val="0070C0"/>
              </a:solidFill>
            </a:endParaRPr>
          </a:p>
        </p:txBody>
      </p:sp>
      <p:sp>
        <p:nvSpPr>
          <p:cNvPr id="45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2679" y="1628931"/>
            <a:ext cx="945978" cy="1306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1725" y="1786475"/>
            <a:ext cx="601803" cy="178312"/>
          </a:xfrm>
          <a:prstGeom prst="rect">
            <a:avLst/>
          </a:prstGeom>
        </p:spPr>
      </p:pic>
      <p:sp>
        <p:nvSpPr>
          <p:cNvPr id="8" name="Forma libre 7"/>
          <p:cNvSpPr/>
          <p:nvPr/>
        </p:nvSpPr>
        <p:spPr bwMode="auto">
          <a:xfrm>
            <a:off x="1513601" y="4983371"/>
            <a:ext cx="174759" cy="368074"/>
          </a:xfrm>
          <a:custGeom>
            <a:avLst/>
            <a:gdLst>
              <a:gd name="connsiteX0" fmla="*/ 181849 w 181849"/>
              <a:gd name="connsiteY0" fmla="*/ 0 h 327524"/>
              <a:gd name="connsiteX1" fmla="*/ 127528 w 181849"/>
              <a:gd name="connsiteY1" fmla="*/ 289711 h 327524"/>
              <a:gd name="connsiteX2" fmla="*/ 18886 w 181849"/>
              <a:gd name="connsiteY2" fmla="*/ 325925 h 327524"/>
              <a:gd name="connsiteX3" fmla="*/ 779 w 181849"/>
              <a:gd name="connsiteY3" fmla="*/ 307818 h 32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849" h="327524">
                <a:moveTo>
                  <a:pt x="181849" y="0"/>
                </a:moveTo>
                <a:cubicBezTo>
                  <a:pt x="168268" y="117695"/>
                  <a:pt x="154688" y="235390"/>
                  <a:pt x="127528" y="289711"/>
                </a:cubicBezTo>
                <a:cubicBezTo>
                  <a:pt x="100368" y="344032"/>
                  <a:pt x="40011" y="322907"/>
                  <a:pt x="18886" y="325925"/>
                </a:cubicBezTo>
                <a:cubicBezTo>
                  <a:pt x="-2239" y="328943"/>
                  <a:pt x="-730" y="318380"/>
                  <a:pt x="779" y="307818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628362" y="34787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C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4906999" y="40638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4989108" y="46286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4906999" y="51975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4628362" y="5741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03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4026" y="271376"/>
            <a:ext cx="7353300" cy="54342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s-CL" sz="1600" dirty="0" smtClean="0">
                <a:solidFill>
                  <a:srgbClr val="0070C0"/>
                </a:solidFill>
              </a:rPr>
              <a:t>4.1. MONITOREO SIMPLE VOD</a:t>
            </a:r>
            <a:endParaRPr lang="es-CL" sz="1600" dirty="0">
              <a:solidFill>
                <a:srgbClr val="0070C0"/>
              </a:solidFill>
            </a:endParaRPr>
          </a:p>
        </p:txBody>
      </p:sp>
      <p:sp>
        <p:nvSpPr>
          <p:cNvPr id="54" name="Freeform 2"/>
          <p:cNvSpPr>
            <a:spLocks/>
          </p:cNvSpPr>
          <p:nvPr/>
        </p:nvSpPr>
        <p:spPr bwMode="auto">
          <a:xfrm>
            <a:off x="2746375" y="2979742"/>
            <a:ext cx="276225" cy="555625"/>
          </a:xfrm>
          <a:custGeom>
            <a:avLst/>
            <a:gdLst>
              <a:gd name="T0" fmla="*/ 0 w 188"/>
              <a:gd name="T1" fmla="*/ 2147483647 h 350"/>
              <a:gd name="T2" fmla="*/ 2147483647 w 188"/>
              <a:gd name="T3" fmla="*/ 2147483647 h 350"/>
              <a:gd name="T4" fmla="*/ 2147483647 w 188"/>
              <a:gd name="T5" fmla="*/ 2147483647 h 350"/>
              <a:gd name="T6" fmla="*/ 2147483647 w 188"/>
              <a:gd name="T7" fmla="*/ 2147483647 h 350"/>
              <a:gd name="T8" fmla="*/ 2147483647 w 188"/>
              <a:gd name="T9" fmla="*/ 0 h 350"/>
              <a:gd name="T10" fmla="*/ 2147483647 w 188"/>
              <a:gd name="T11" fmla="*/ 2147483647 h 350"/>
              <a:gd name="T12" fmla="*/ 2147483647 w 188"/>
              <a:gd name="T13" fmla="*/ 2147483647 h 350"/>
              <a:gd name="T14" fmla="*/ 0 w 188"/>
              <a:gd name="T15" fmla="*/ 2147483647 h 350"/>
              <a:gd name="T16" fmla="*/ 0 w 188"/>
              <a:gd name="T17" fmla="*/ 2147483647 h 3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8"/>
              <a:gd name="T28" fmla="*/ 0 h 350"/>
              <a:gd name="T29" fmla="*/ 188 w 188"/>
              <a:gd name="T30" fmla="*/ 350 h 35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8" h="350">
                <a:moveTo>
                  <a:pt x="0" y="349"/>
                </a:moveTo>
                <a:lnTo>
                  <a:pt x="180" y="349"/>
                </a:lnTo>
                <a:lnTo>
                  <a:pt x="187" y="80"/>
                </a:lnTo>
                <a:lnTo>
                  <a:pt x="157" y="44"/>
                </a:lnTo>
                <a:lnTo>
                  <a:pt x="90" y="0"/>
                </a:lnTo>
                <a:lnTo>
                  <a:pt x="45" y="44"/>
                </a:lnTo>
                <a:lnTo>
                  <a:pt x="22" y="44"/>
                </a:lnTo>
                <a:lnTo>
                  <a:pt x="0" y="87"/>
                </a:lnTo>
                <a:lnTo>
                  <a:pt x="0" y="349"/>
                </a:lnTo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  <a:extLst/>
        </p:spPr>
        <p:txBody>
          <a:bodyPr/>
          <a:lstStyle/>
          <a:p>
            <a:endParaRPr lang="es-CL"/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2746375" y="3533779"/>
            <a:ext cx="263525" cy="166211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57" name="Freeform 5"/>
          <p:cNvSpPr>
            <a:spLocks/>
          </p:cNvSpPr>
          <p:nvPr/>
        </p:nvSpPr>
        <p:spPr bwMode="auto">
          <a:xfrm>
            <a:off x="2222500" y="3117854"/>
            <a:ext cx="1314450" cy="2425700"/>
          </a:xfrm>
          <a:custGeom>
            <a:avLst/>
            <a:gdLst>
              <a:gd name="T0" fmla="*/ 0 w 897"/>
              <a:gd name="T1" fmla="*/ 0 h 1528"/>
              <a:gd name="T2" fmla="*/ 2147483647 w 897"/>
              <a:gd name="T3" fmla="*/ 0 h 1528"/>
              <a:gd name="T4" fmla="*/ 2147483647 w 897"/>
              <a:gd name="T5" fmla="*/ 2147483647 h 1528"/>
              <a:gd name="T6" fmla="*/ 2147483647 w 897"/>
              <a:gd name="T7" fmla="*/ 2147483647 h 1528"/>
              <a:gd name="T8" fmla="*/ 2147483647 w 897"/>
              <a:gd name="T9" fmla="*/ 0 h 1528"/>
              <a:gd name="T10" fmla="*/ 2147483647 w 897"/>
              <a:gd name="T11" fmla="*/ 0 h 1528"/>
              <a:gd name="T12" fmla="*/ 2147483647 w 897"/>
              <a:gd name="T13" fmla="*/ 2147483647 h 1528"/>
              <a:gd name="T14" fmla="*/ 0 w 897"/>
              <a:gd name="T15" fmla="*/ 2147483647 h 1528"/>
              <a:gd name="T16" fmla="*/ 0 w 897"/>
              <a:gd name="T17" fmla="*/ 0 h 15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97"/>
              <a:gd name="T28" fmla="*/ 0 h 1528"/>
              <a:gd name="T29" fmla="*/ 897 w 897"/>
              <a:gd name="T30" fmla="*/ 1528 h 15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97" h="1528">
                <a:moveTo>
                  <a:pt x="0" y="0"/>
                </a:moveTo>
                <a:lnTo>
                  <a:pt x="358" y="0"/>
                </a:lnTo>
                <a:lnTo>
                  <a:pt x="358" y="1309"/>
                </a:lnTo>
                <a:lnTo>
                  <a:pt x="538" y="1309"/>
                </a:lnTo>
                <a:lnTo>
                  <a:pt x="538" y="0"/>
                </a:lnTo>
                <a:lnTo>
                  <a:pt x="896" y="0"/>
                </a:lnTo>
                <a:lnTo>
                  <a:pt x="896" y="1527"/>
                </a:lnTo>
                <a:lnTo>
                  <a:pt x="0" y="1527"/>
                </a:lnTo>
                <a:lnTo>
                  <a:pt x="0" y="0"/>
                </a:lnTo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CL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49263" y="3117854"/>
            <a:ext cx="1773237" cy="24241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495953" y="4557717"/>
            <a:ext cx="849593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solidFill>
                  <a:schemeClr val="bg1"/>
                </a:solidFill>
                <a:latin typeface="+mj-lt"/>
              </a:rPr>
              <a:t>Primer</a:t>
            </a:r>
          </a:p>
        </p:txBody>
      </p:sp>
      <p:sp>
        <p:nvSpPr>
          <p:cNvPr id="66" name="Freeform 14"/>
          <p:cNvSpPr>
            <a:spLocks/>
          </p:cNvSpPr>
          <p:nvPr/>
        </p:nvSpPr>
        <p:spPr bwMode="auto">
          <a:xfrm>
            <a:off x="1433513" y="4779967"/>
            <a:ext cx="1314450" cy="1587"/>
          </a:xfrm>
          <a:custGeom>
            <a:avLst/>
            <a:gdLst>
              <a:gd name="T0" fmla="*/ 0 w 897"/>
              <a:gd name="T1" fmla="*/ 0 h 1"/>
              <a:gd name="T2" fmla="*/ 2147483647 w 897"/>
              <a:gd name="T3" fmla="*/ 0 h 1"/>
              <a:gd name="T4" fmla="*/ 0 60000 65536"/>
              <a:gd name="T5" fmla="*/ 0 60000 65536"/>
              <a:gd name="T6" fmla="*/ 0 w 897"/>
              <a:gd name="T7" fmla="*/ 0 h 1"/>
              <a:gd name="T8" fmla="*/ 897 w 89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7" h="1">
                <a:moveTo>
                  <a:pt x="0" y="0"/>
                </a:moveTo>
                <a:lnTo>
                  <a:pt x="896" y="0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532317" y="3103567"/>
            <a:ext cx="1208665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solidFill>
                  <a:schemeClr val="bg1"/>
                </a:solidFill>
                <a:latin typeface="+mj-lt"/>
              </a:rPr>
              <a:t>Stemming</a:t>
            </a:r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1893888" y="3325817"/>
            <a:ext cx="854075" cy="1587"/>
          </a:xfrm>
          <a:custGeom>
            <a:avLst/>
            <a:gdLst>
              <a:gd name="T0" fmla="*/ 0 w 583"/>
              <a:gd name="T1" fmla="*/ 0 h 1"/>
              <a:gd name="T2" fmla="*/ 2147483647 w 583"/>
              <a:gd name="T3" fmla="*/ 0 h 1"/>
              <a:gd name="T4" fmla="*/ 0 60000 65536"/>
              <a:gd name="T5" fmla="*/ 0 60000 65536"/>
              <a:gd name="T6" fmla="*/ 0 w 583"/>
              <a:gd name="T7" fmla="*/ 0 h 1"/>
              <a:gd name="T8" fmla="*/ 583 w 58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3" h="1">
                <a:moveTo>
                  <a:pt x="0" y="0"/>
                </a:moveTo>
                <a:lnTo>
                  <a:pt x="582" y="0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70" name="Rectangle 19"/>
          <p:cNvSpPr>
            <a:spLocks noChangeArrowheads="1"/>
          </p:cNvSpPr>
          <p:nvPr/>
        </p:nvSpPr>
        <p:spPr bwMode="auto">
          <a:xfrm>
            <a:off x="518414" y="4003679"/>
            <a:ext cx="965009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solidFill>
                  <a:schemeClr val="bg1"/>
                </a:solidFill>
                <a:latin typeface="+mj-lt"/>
              </a:rPr>
              <a:t>Product</a:t>
            </a:r>
          </a:p>
        </p:txBody>
      </p:sp>
      <p:sp>
        <p:nvSpPr>
          <p:cNvPr id="71" name="Freeform 20"/>
          <p:cNvSpPr>
            <a:spLocks/>
          </p:cNvSpPr>
          <p:nvPr/>
        </p:nvSpPr>
        <p:spPr bwMode="auto">
          <a:xfrm>
            <a:off x="1565275" y="4225929"/>
            <a:ext cx="1314450" cy="1588"/>
          </a:xfrm>
          <a:custGeom>
            <a:avLst/>
            <a:gdLst>
              <a:gd name="T0" fmla="*/ 0 w 897"/>
              <a:gd name="T1" fmla="*/ 0 h 1"/>
              <a:gd name="T2" fmla="*/ 2147483647 w 897"/>
              <a:gd name="T3" fmla="*/ 0 h 1"/>
              <a:gd name="T4" fmla="*/ 0 60000 65536"/>
              <a:gd name="T5" fmla="*/ 0 60000 65536"/>
              <a:gd name="T6" fmla="*/ 0 w 897"/>
              <a:gd name="T7" fmla="*/ 0 h 1"/>
              <a:gd name="T8" fmla="*/ 897 w 89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97" h="1">
                <a:moveTo>
                  <a:pt x="0" y="0"/>
                </a:moveTo>
                <a:lnTo>
                  <a:pt x="896" y="0"/>
                </a:lnTo>
              </a:path>
            </a:pathLst>
          </a:custGeom>
          <a:noFill/>
          <a:ln w="12700" cap="rnd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6" name="Rectangle 35"/>
          <p:cNvSpPr>
            <a:spLocks noChangeArrowheads="1"/>
          </p:cNvSpPr>
          <p:nvPr/>
        </p:nvSpPr>
        <p:spPr bwMode="auto">
          <a:xfrm>
            <a:off x="2817813" y="4994279"/>
            <a:ext cx="120650" cy="12541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87" name="Freeform 36"/>
          <p:cNvSpPr>
            <a:spLocks/>
          </p:cNvSpPr>
          <p:nvPr/>
        </p:nvSpPr>
        <p:spPr bwMode="auto">
          <a:xfrm>
            <a:off x="2222500" y="2979742"/>
            <a:ext cx="723900" cy="2079625"/>
          </a:xfrm>
          <a:custGeom>
            <a:avLst/>
            <a:gdLst>
              <a:gd name="T0" fmla="*/ 0 w 494"/>
              <a:gd name="T1" fmla="*/ 0 h 1310"/>
              <a:gd name="T2" fmla="*/ 2147483647 w 494"/>
              <a:gd name="T3" fmla="*/ 0 h 1310"/>
              <a:gd name="T4" fmla="*/ 2147483647 w 494"/>
              <a:gd name="T5" fmla="*/ 2147483647 h 1310"/>
              <a:gd name="T6" fmla="*/ 2147483647 w 494"/>
              <a:gd name="T7" fmla="*/ 2147483647 h 1310"/>
              <a:gd name="T8" fmla="*/ 2147483647 w 494"/>
              <a:gd name="T9" fmla="*/ 2147483647 h 1310"/>
              <a:gd name="T10" fmla="*/ 2147483647 w 494"/>
              <a:gd name="T11" fmla="*/ 2147483647 h 13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4"/>
              <a:gd name="T19" fmla="*/ 0 h 1310"/>
              <a:gd name="T20" fmla="*/ 494 w 494"/>
              <a:gd name="T21" fmla="*/ 1310 h 13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4" h="1310">
                <a:moveTo>
                  <a:pt x="0" y="0"/>
                </a:moveTo>
                <a:lnTo>
                  <a:pt x="403" y="0"/>
                </a:lnTo>
                <a:lnTo>
                  <a:pt x="403" y="1134"/>
                </a:lnTo>
                <a:lnTo>
                  <a:pt x="403" y="1309"/>
                </a:lnTo>
                <a:lnTo>
                  <a:pt x="493" y="1309"/>
                </a:lnTo>
                <a:lnTo>
                  <a:pt x="493" y="1047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8" name="Freeform 37"/>
          <p:cNvSpPr>
            <a:spLocks/>
          </p:cNvSpPr>
          <p:nvPr/>
        </p:nvSpPr>
        <p:spPr bwMode="auto">
          <a:xfrm>
            <a:off x="1695450" y="2979742"/>
            <a:ext cx="528638" cy="1587"/>
          </a:xfrm>
          <a:custGeom>
            <a:avLst/>
            <a:gdLst>
              <a:gd name="T0" fmla="*/ 2147483647 w 360"/>
              <a:gd name="T1" fmla="*/ 0 h 1"/>
              <a:gd name="T2" fmla="*/ 0 w 360"/>
              <a:gd name="T3" fmla="*/ 0 h 1"/>
              <a:gd name="T4" fmla="*/ 0 60000 65536"/>
              <a:gd name="T5" fmla="*/ 0 60000 65536"/>
              <a:gd name="T6" fmla="*/ 0 w 360"/>
              <a:gd name="T7" fmla="*/ 0 h 1"/>
              <a:gd name="T8" fmla="*/ 360 w 36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0" h="1">
                <a:moveTo>
                  <a:pt x="359" y="0"/>
                </a:move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89" name="Rectangle 38"/>
          <p:cNvSpPr>
            <a:spLocks noChangeArrowheads="1"/>
          </p:cNvSpPr>
          <p:nvPr/>
        </p:nvSpPr>
        <p:spPr bwMode="auto">
          <a:xfrm>
            <a:off x="2817813" y="4718054"/>
            <a:ext cx="55562" cy="125413"/>
          </a:xfrm>
          <a:prstGeom prst="rect">
            <a:avLst/>
          </a:prstGeom>
          <a:solidFill>
            <a:srgbClr val="00FF00"/>
          </a:solidFill>
          <a:ln w="127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sp>
        <p:nvSpPr>
          <p:cNvPr id="47" name="Freeform 5"/>
          <p:cNvSpPr>
            <a:spLocks/>
          </p:cNvSpPr>
          <p:nvPr/>
        </p:nvSpPr>
        <p:spPr bwMode="auto">
          <a:xfrm>
            <a:off x="4583111" y="2563022"/>
            <a:ext cx="3019425" cy="2881313"/>
          </a:xfrm>
          <a:custGeom>
            <a:avLst/>
            <a:gdLst>
              <a:gd name="T0" fmla="*/ 0 w 2060"/>
              <a:gd name="T1" fmla="*/ 0 h 1815"/>
              <a:gd name="T2" fmla="*/ 0 w 2060"/>
              <a:gd name="T3" fmla="*/ 2147483647 h 1815"/>
              <a:gd name="T4" fmla="*/ 2147483647 w 2060"/>
              <a:gd name="T5" fmla="*/ 2147483647 h 1815"/>
              <a:gd name="T6" fmla="*/ 0 60000 65536"/>
              <a:gd name="T7" fmla="*/ 0 60000 65536"/>
              <a:gd name="T8" fmla="*/ 0 60000 65536"/>
              <a:gd name="T9" fmla="*/ 0 w 2060"/>
              <a:gd name="T10" fmla="*/ 0 h 1815"/>
              <a:gd name="T11" fmla="*/ 2060 w 2060"/>
              <a:gd name="T12" fmla="*/ 1815 h 18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0" h="1815">
                <a:moveTo>
                  <a:pt x="0" y="0"/>
                </a:moveTo>
                <a:lnTo>
                  <a:pt x="0" y="1814"/>
                </a:lnTo>
                <a:lnTo>
                  <a:pt x="2059" y="1814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8" name="Freeform 16"/>
          <p:cNvSpPr>
            <a:spLocks/>
          </p:cNvSpPr>
          <p:nvPr/>
        </p:nvSpPr>
        <p:spPr bwMode="auto">
          <a:xfrm>
            <a:off x="4627561" y="2978947"/>
            <a:ext cx="2233613" cy="1733550"/>
          </a:xfrm>
          <a:custGeom>
            <a:avLst/>
            <a:gdLst>
              <a:gd name="T0" fmla="*/ 0 w 1525"/>
              <a:gd name="T1" fmla="*/ 0 h 1092"/>
              <a:gd name="T2" fmla="*/ 2147483647 w 1525"/>
              <a:gd name="T3" fmla="*/ 0 h 1092"/>
              <a:gd name="T4" fmla="*/ 2147483647 w 1525"/>
              <a:gd name="T5" fmla="*/ 2147483647 h 1092"/>
              <a:gd name="T6" fmla="*/ 2147483647 w 1525"/>
              <a:gd name="T7" fmla="*/ 2147483647 h 1092"/>
              <a:gd name="T8" fmla="*/ 2147483647 w 1525"/>
              <a:gd name="T9" fmla="*/ 2147483647 h 1092"/>
              <a:gd name="T10" fmla="*/ 2147483647 w 1525"/>
              <a:gd name="T11" fmla="*/ 2147483647 h 1092"/>
              <a:gd name="T12" fmla="*/ 2147483647 w 1525"/>
              <a:gd name="T13" fmla="*/ 2147483647 h 1092"/>
              <a:gd name="T14" fmla="*/ 2147483647 w 1525"/>
              <a:gd name="T15" fmla="*/ 2147483647 h 1092"/>
              <a:gd name="T16" fmla="*/ 2147483647 w 1525"/>
              <a:gd name="T17" fmla="*/ 2147483647 h 10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25"/>
              <a:gd name="T28" fmla="*/ 0 h 1092"/>
              <a:gd name="T29" fmla="*/ 1525 w 1525"/>
              <a:gd name="T30" fmla="*/ 1092 h 10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25" h="1092">
                <a:moveTo>
                  <a:pt x="0" y="0"/>
                </a:moveTo>
                <a:lnTo>
                  <a:pt x="403" y="0"/>
                </a:lnTo>
                <a:lnTo>
                  <a:pt x="403" y="305"/>
                </a:lnTo>
                <a:lnTo>
                  <a:pt x="1121" y="1004"/>
                </a:lnTo>
                <a:lnTo>
                  <a:pt x="1165" y="1047"/>
                </a:lnTo>
                <a:lnTo>
                  <a:pt x="1255" y="1047"/>
                </a:lnTo>
                <a:lnTo>
                  <a:pt x="1345" y="1091"/>
                </a:lnTo>
                <a:lnTo>
                  <a:pt x="1434" y="1091"/>
                </a:lnTo>
                <a:lnTo>
                  <a:pt x="1524" y="1091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>
              <a:solidFill>
                <a:srgbClr val="0070C0"/>
              </a:solidFill>
            </a:endParaRP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6975783" y="3854278"/>
            <a:ext cx="1093249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/>
            <a:r>
              <a:rPr lang="en-AU" sz="1600" dirty="0">
                <a:solidFill>
                  <a:srgbClr val="0070C0"/>
                </a:solidFill>
                <a:latin typeface="+mn-lt"/>
              </a:rPr>
              <a:t>Stemming</a:t>
            </a: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 rot="16200000">
            <a:off x="3832753" y="3891763"/>
            <a:ext cx="875241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latin typeface="+mj-lt"/>
              </a:rPr>
              <a:t>Length</a:t>
            </a: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5939036" y="5526885"/>
            <a:ext cx="674288" cy="36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AU" altLang="es-CL" sz="1800" dirty="0">
                <a:latin typeface="+mj-lt"/>
              </a:rPr>
              <a:t>Time</a:t>
            </a: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5424279" y="2895181"/>
            <a:ext cx="2467023" cy="57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/>
            <a:r>
              <a:rPr lang="en-AU" sz="1600" dirty="0">
                <a:solidFill>
                  <a:srgbClr val="0070C0"/>
                </a:solidFill>
                <a:latin typeface="+mn-lt"/>
              </a:rPr>
              <a:t>Detonation</a:t>
            </a:r>
          </a:p>
          <a:p>
            <a:pPr defTabSz="831850"/>
            <a:r>
              <a:rPr lang="en-AU" sz="1600" dirty="0" smtClean="0">
                <a:solidFill>
                  <a:srgbClr val="0070C0"/>
                </a:solidFill>
                <a:latin typeface="+mn-lt"/>
              </a:rPr>
              <a:t>           Consumes </a:t>
            </a:r>
            <a:r>
              <a:rPr lang="en-AU" sz="1600" dirty="0">
                <a:solidFill>
                  <a:srgbClr val="0070C0"/>
                </a:solidFill>
                <a:latin typeface="+mn-lt"/>
              </a:rPr>
              <a:t>Cable</a:t>
            </a:r>
          </a:p>
        </p:txBody>
      </p:sp>
      <p:sp>
        <p:nvSpPr>
          <p:cNvPr id="97" name="Rectangle 25"/>
          <p:cNvSpPr>
            <a:spLocks noChangeArrowheads="1"/>
          </p:cNvSpPr>
          <p:nvPr/>
        </p:nvSpPr>
        <p:spPr bwMode="auto">
          <a:xfrm>
            <a:off x="5354512" y="1957216"/>
            <a:ext cx="1638270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1600" dirty="0">
                <a:solidFill>
                  <a:srgbClr val="0070C0"/>
                </a:solidFill>
                <a:latin typeface="+mn-lt"/>
              </a:rPr>
              <a:t>Complete</a:t>
            </a:r>
            <a:r>
              <a:rPr lang="en-AU" sz="1600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AU" sz="1600" dirty="0">
                <a:solidFill>
                  <a:srgbClr val="0070C0"/>
                </a:solidFill>
                <a:latin typeface="+mn-lt"/>
              </a:rPr>
              <a:t>Cable</a:t>
            </a:r>
          </a:p>
        </p:txBody>
      </p:sp>
      <p:sp>
        <p:nvSpPr>
          <p:cNvPr id="98" name="Freeform 17"/>
          <p:cNvSpPr>
            <a:spLocks/>
          </p:cNvSpPr>
          <p:nvPr/>
        </p:nvSpPr>
        <p:spPr bwMode="auto">
          <a:xfrm>
            <a:off x="4889846" y="2405689"/>
            <a:ext cx="555701" cy="530673"/>
          </a:xfrm>
          <a:custGeom>
            <a:avLst/>
            <a:gdLst>
              <a:gd name="T0" fmla="*/ 2147483647 w 404"/>
              <a:gd name="T1" fmla="*/ 0 h 394"/>
              <a:gd name="T2" fmla="*/ 0 w 404"/>
              <a:gd name="T3" fmla="*/ 2147483647 h 394"/>
              <a:gd name="T4" fmla="*/ 0 60000 65536"/>
              <a:gd name="T5" fmla="*/ 0 60000 65536"/>
              <a:gd name="T6" fmla="*/ 0 w 404"/>
              <a:gd name="T7" fmla="*/ 0 h 394"/>
              <a:gd name="T8" fmla="*/ 404 w 404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4" h="394">
                <a:moveTo>
                  <a:pt x="403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9" name="Rectangle 25"/>
          <p:cNvSpPr>
            <a:spLocks noChangeArrowheads="1"/>
          </p:cNvSpPr>
          <p:nvPr/>
        </p:nvSpPr>
        <p:spPr bwMode="auto">
          <a:xfrm>
            <a:off x="5786521" y="2372225"/>
            <a:ext cx="774252" cy="3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1600" dirty="0" smtClean="0">
                <a:solidFill>
                  <a:srgbClr val="0070C0"/>
                </a:solidFill>
                <a:latin typeface="+mn-lt"/>
              </a:rPr>
              <a:t>Primer</a:t>
            </a:r>
            <a:endParaRPr lang="en-AU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0" name="Freeform 17"/>
          <p:cNvSpPr>
            <a:spLocks/>
          </p:cNvSpPr>
          <p:nvPr/>
        </p:nvSpPr>
        <p:spPr bwMode="auto">
          <a:xfrm>
            <a:off x="5252103" y="2625977"/>
            <a:ext cx="559287" cy="559376"/>
          </a:xfrm>
          <a:custGeom>
            <a:avLst/>
            <a:gdLst>
              <a:gd name="T0" fmla="*/ 2147483647 w 404"/>
              <a:gd name="T1" fmla="*/ 0 h 394"/>
              <a:gd name="T2" fmla="*/ 0 w 404"/>
              <a:gd name="T3" fmla="*/ 2147483647 h 394"/>
              <a:gd name="T4" fmla="*/ 0 60000 65536"/>
              <a:gd name="T5" fmla="*/ 0 60000 65536"/>
              <a:gd name="T6" fmla="*/ 0 w 404"/>
              <a:gd name="T7" fmla="*/ 0 h 394"/>
              <a:gd name="T8" fmla="*/ 404 w 404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4" h="394">
                <a:moveTo>
                  <a:pt x="403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102" name="3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791325" y="6580188"/>
            <a:ext cx="2133600" cy="187325"/>
          </a:xfrm>
        </p:spPr>
        <p:txBody>
          <a:bodyPr/>
          <a:lstStyle/>
          <a:p>
            <a:r>
              <a:rPr lang="en-AU" dirty="0" smtClean="0"/>
              <a:t>Slide </a:t>
            </a:r>
            <a:fld id="{9FB2FC73-EB84-40AE-8597-F1C4C7CD7CD9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41" name="Freeform 17"/>
          <p:cNvSpPr>
            <a:spLocks/>
          </p:cNvSpPr>
          <p:nvPr/>
        </p:nvSpPr>
        <p:spPr bwMode="auto">
          <a:xfrm>
            <a:off x="5554596" y="3207537"/>
            <a:ext cx="555701" cy="530673"/>
          </a:xfrm>
          <a:custGeom>
            <a:avLst/>
            <a:gdLst>
              <a:gd name="T0" fmla="*/ 2147483647 w 404"/>
              <a:gd name="T1" fmla="*/ 0 h 394"/>
              <a:gd name="T2" fmla="*/ 0 w 404"/>
              <a:gd name="T3" fmla="*/ 2147483647 h 394"/>
              <a:gd name="T4" fmla="*/ 0 60000 65536"/>
              <a:gd name="T5" fmla="*/ 0 60000 65536"/>
              <a:gd name="T6" fmla="*/ 0 w 404"/>
              <a:gd name="T7" fmla="*/ 0 h 394"/>
              <a:gd name="T8" fmla="*/ 404 w 404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4" h="394">
                <a:moveTo>
                  <a:pt x="403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42" name="Freeform 17"/>
          <p:cNvSpPr>
            <a:spLocks/>
          </p:cNvSpPr>
          <p:nvPr/>
        </p:nvSpPr>
        <p:spPr bwMode="auto">
          <a:xfrm>
            <a:off x="6478887" y="4072455"/>
            <a:ext cx="555701" cy="530673"/>
          </a:xfrm>
          <a:custGeom>
            <a:avLst/>
            <a:gdLst>
              <a:gd name="T0" fmla="*/ 2147483647 w 404"/>
              <a:gd name="T1" fmla="*/ 0 h 394"/>
              <a:gd name="T2" fmla="*/ 0 w 404"/>
              <a:gd name="T3" fmla="*/ 2147483647 h 394"/>
              <a:gd name="T4" fmla="*/ 0 60000 65536"/>
              <a:gd name="T5" fmla="*/ 0 60000 65536"/>
              <a:gd name="T6" fmla="*/ 0 w 404"/>
              <a:gd name="T7" fmla="*/ 0 h 394"/>
              <a:gd name="T8" fmla="*/ 404 w 404"/>
              <a:gd name="T9" fmla="*/ 394 h 3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4" h="394">
                <a:moveTo>
                  <a:pt x="403" y="0"/>
                </a:moveTo>
                <a:lnTo>
                  <a:pt x="0" y="39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8" name="Freeform 39"/>
          <p:cNvSpPr>
            <a:spLocks/>
          </p:cNvSpPr>
          <p:nvPr/>
        </p:nvSpPr>
        <p:spPr bwMode="auto">
          <a:xfrm flipH="1">
            <a:off x="1947473" y="2528150"/>
            <a:ext cx="285436" cy="394342"/>
          </a:xfrm>
          <a:custGeom>
            <a:avLst/>
            <a:gdLst>
              <a:gd name="T0" fmla="*/ 0 w 51"/>
              <a:gd name="T1" fmla="*/ 0 h 590"/>
              <a:gd name="T2" fmla="*/ 2147483647 w 51"/>
              <a:gd name="T3" fmla="*/ 2147483647 h 590"/>
              <a:gd name="T4" fmla="*/ 0 60000 65536"/>
              <a:gd name="T5" fmla="*/ 0 60000 65536"/>
              <a:gd name="T6" fmla="*/ 0 w 51"/>
              <a:gd name="T7" fmla="*/ 0 h 590"/>
              <a:gd name="T8" fmla="*/ 51 w 51"/>
              <a:gd name="T9" fmla="*/ 590 h 5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" h="590">
                <a:moveTo>
                  <a:pt x="0" y="0"/>
                </a:moveTo>
                <a:lnTo>
                  <a:pt x="50" y="589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2124689" y="2331492"/>
            <a:ext cx="728749" cy="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138" tIns="41275" rIns="84138" bIns="41275">
            <a:spAutoFit/>
          </a:bodyPr>
          <a:lstStyle/>
          <a:p>
            <a:pPr defTabSz="831850">
              <a:defRPr/>
            </a:pPr>
            <a:r>
              <a:rPr lang="en-AU" sz="1200" dirty="0" smtClean="0">
                <a:solidFill>
                  <a:srgbClr val="0070C0"/>
                </a:solidFill>
                <a:latin typeface="+mn-lt"/>
              </a:rPr>
              <a:t>Cable Coaxial</a:t>
            </a:r>
            <a:endParaRPr lang="en-AU" sz="12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7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509588" y="6578600"/>
            <a:ext cx="6016625" cy="187325"/>
          </a:xfrm>
        </p:spPr>
        <p:txBody>
          <a:bodyPr/>
          <a:lstStyle/>
          <a:p>
            <a:r>
              <a:rPr lang="es-CL" smtClean="0"/>
              <a:t>Javier Rozas, Ingeniería, Mayo 2016</a:t>
            </a:r>
            <a:endParaRPr lang="en-AU" dirty="0"/>
          </a:p>
        </p:txBody>
      </p:sp>
      <p:sp>
        <p:nvSpPr>
          <p:cNvPr id="40" name="AutoShape 10"/>
          <p:cNvSpPr>
            <a:spLocks noChangeArrowheads="1"/>
          </p:cNvSpPr>
          <p:nvPr/>
        </p:nvSpPr>
        <p:spPr bwMode="auto">
          <a:xfrm>
            <a:off x="1092495" y="2907036"/>
            <a:ext cx="615767" cy="196531"/>
          </a:xfrm>
          <a:prstGeom prst="roundRect">
            <a:avLst>
              <a:gd name="adj" fmla="val 12495"/>
            </a:avLst>
          </a:prstGeom>
          <a:solidFill>
            <a:srgbClr val="EBE600"/>
          </a:solidFill>
          <a:ln w="12700">
            <a:solidFill>
              <a:srgbClr val="32314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es-CL"/>
          </a:p>
        </p:txBody>
      </p:sp>
      <p:pic>
        <p:nvPicPr>
          <p:cNvPr id="43" name="Imagen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13" y="2561527"/>
            <a:ext cx="945978" cy="130616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459" y="2719071"/>
            <a:ext cx="601803" cy="1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HPB Custom Page Layou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444744"/>
        </a:lt2>
        <a:accent1>
          <a:srgbClr val="E85100"/>
        </a:accent1>
        <a:accent2>
          <a:srgbClr val="A83835"/>
        </a:accent2>
        <a:accent3>
          <a:srgbClr val="FFFFFF"/>
        </a:accent3>
        <a:accent4>
          <a:srgbClr val="000000"/>
        </a:accent4>
        <a:accent5>
          <a:srgbClr val="F2B3AA"/>
        </a:accent5>
        <a:accent6>
          <a:srgbClr val="98322F"/>
        </a:accent6>
        <a:hlink>
          <a:srgbClr val="528B91"/>
        </a:hlink>
        <a:folHlink>
          <a:srgbClr val="D1D1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E85100"/>
        </a:dk2>
        <a:lt2>
          <a:srgbClr val="444744"/>
        </a:lt2>
        <a:accent1>
          <a:srgbClr val="E85100"/>
        </a:accent1>
        <a:accent2>
          <a:srgbClr val="A83835"/>
        </a:accent2>
        <a:accent3>
          <a:srgbClr val="FFFFFF"/>
        </a:accent3>
        <a:accent4>
          <a:srgbClr val="000000"/>
        </a:accent4>
        <a:accent5>
          <a:srgbClr val="F2B3AA"/>
        </a:accent5>
        <a:accent6>
          <a:srgbClr val="98322F"/>
        </a:accent6>
        <a:hlink>
          <a:srgbClr val="537D98"/>
        </a:hlink>
        <a:folHlink>
          <a:srgbClr val="D1D1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22146</TotalTime>
  <Words>1191</Words>
  <Application>Microsoft Office PowerPoint</Application>
  <PresentationFormat>Presentación en pantalla (4:3)</PresentationFormat>
  <Paragraphs>326</Paragraphs>
  <Slides>19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EuroStyle</vt:lpstr>
      <vt:lpstr>Helvetica</vt:lpstr>
      <vt:lpstr>Symbol</vt:lpstr>
      <vt:lpstr>Times New Roman</vt:lpstr>
      <vt:lpstr>Wingdings</vt:lpstr>
      <vt:lpstr>BHPB Custom Page Layouts</vt:lpstr>
      <vt:lpstr>SERVICIOS DE INGENIERÍA DE VOLADURAS CONTROLADAS, PERFORACIÓN Y GEOMECÁNICA PARA  LA MINERÍA Y OBRAS CIVILES.  SHOTTRACK SISTEMA DE MONITOREO DE VOD    </vt:lpstr>
      <vt:lpstr>1. INTRODUCCIÓN</vt:lpstr>
      <vt:lpstr>1. INTRODUCCIÓN</vt:lpstr>
      <vt:lpstr>2. CARACTERÍSTICAS</vt:lpstr>
      <vt:lpstr>2. CARACTERÍSTICAS</vt:lpstr>
      <vt:lpstr>3. COMPONENTES Y ACCESORIOS</vt:lpstr>
      <vt:lpstr>3.1. COMPONENTES Y ACCESORIOS.</vt:lpstr>
      <vt:lpstr>4. MONONITOREO SIMPLE VOD [OPERACIÓN]</vt:lpstr>
      <vt:lpstr>4.1. MONITOREO SIMPLE VOD</vt:lpstr>
      <vt:lpstr>4.2. MONITOREO MULTI POZOS VOD</vt:lpstr>
      <vt:lpstr>5. REPORTE</vt:lpstr>
      <vt:lpstr>6. COMPARACIÓN DEL PRODUCTO</vt:lpstr>
      <vt:lpstr>PRUEBE EL PRODUCTO</vt:lpstr>
      <vt:lpstr>Presentación de PowerPoint</vt:lpstr>
      <vt:lpstr>4. OPERACIÓN</vt:lpstr>
      <vt:lpstr>4. OPERACIÓN</vt:lpstr>
      <vt:lpstr>4. OPERACIÓN</vt:lpstr>
      <vt:lpstr>4. OPERACIÓN</vt:lpstr>
      <vt:lpstr>4. OPERACIÓN</vt:lpstr>
    </vt:vector>
  </TitlesOfParts>
  <Company>RBD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Author;Aurea Alejandra Rojas L.</dc:creator>
  <cp:lastModifiedBy>Rockblastst14</cp:lastModifiedBy>
  <cp:revision>1580</cp:revision>
  <cp:lastPrinted>2015-03-10T19:21:21Z</cp:lastPrinted>
  <dcterms:created xsi:type="dcterms:W3CDTF">2009-01-19T23:08:17Z</dcterms:created>
  <dcterms:modified xsi:type="dcterms:W3CDTF">2017-05-09T21:03:53Z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">
    <vt:lpwstr>26</vt:lpwstr>
  </property>
  <property fmtid="{D5CDD505-2E9C-101B-9397-08002B2CF9AE}" pid="3" name="ppt">
    <vt:lpwstr>2007</vt:lpwstr>
  </property>
</Properties>
</file>