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67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>
                <a:solidFill>
                  <a:srgbClr val="003366"/>
                </a:solidFill>
              </a:rPr>
              <a:t>Predictive Maintenance for Hydraulic Systems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</a:rPr>
              <a:t>Rock Deng</a:t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</a:rPr>
              <a:t>2025/2/16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333333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3366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68426" cy="2419142"/>
          </a:xfrm>
        </p:spPr>
        <p:txBody>
          <a:bodyPr>
            <a:normAutofit fontScale="85000" lnSpcReduction="20000"/>
          </a:bodyPr>
          <a:lstStyle/>
          <a:p>
            <a:r>
              <a:rPr dirty="0">
                <a:solidFill>
                  <a:srgbClr val="333333"/>
                </a:solidFill>
              </a:rPr>
              <a:t>Why Predictive Maintenance?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</a:rPr>
              <a:t>	-</a:t>
            </a:r>
            <a:r>
              <a:rPr lang="zh-CN" altLang="en-US" dirty="0">
                <a:solidFill>
                  <a:srgbClr val="333333"/>
                </a:solidFill>
              </a:rPr>
              <a:t> </a:t>
            </a:r>
            <a:r>
              <a:rPr dirty="0">
                <a:solidFill>
                  <a:srgbClr val="333333"/>
                </a:solidFill>
              </a:rPr>
              <a:t>Hydraulic system failures cause costly downtime.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Preventive maintenance reduces unexpected failures and improves efficiency.</a:t>
            </a:r>
          </a:p>
        </p:txBody>
      </p:sp>
      <p:pic>
        <p:nvPicPr>
          <p:cNvPr id="4" name="Picture 3" descr="hydraulic_system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97" y="1331405"/>
            <a:ext cx="4031903" cy="241914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17D081-61A0-F88C-5A94-8A63E0DCC9CB}"/>
              </a:ext>
            </a:extLst>
          </p:cNvPr>
          <p:cNvSpPr txBox="1">
            <a:spLocks/>
          </p:cNvSpPr>
          <p:nvPr/>
        </p:nvSpPr>
        <p:spPr>
          <a:xfrm>
            <a:off x="457200" y="3933110"/>
            <a:ext cx="8536075" cy="2681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Objective: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	- Develop a machine learning model to predict failures using sensor data.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Dataset: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	- Condition Monitoring of Hydraulic Systems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3366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333333"/>
                </a:solidFill>
              </a:rPr>
              <a:t>Current Challenges: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Manual inspections are time-consuming.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Unexpected failures cause operational disruptions.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Traditional maintenance is reactive, not predictive.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D744F-728B-825E-E617-338125A28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5FC-C27A-0FDF-6B81-D4004838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3366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E8FE-915D-5163-5C74-9DD0383D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333333"/>
                </a:solidFill>
              </a:rPr>
              <a:t>Proposed Solution: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Utilize machine learning to classify failure risks in hydraulic systems.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Implement efficient models for real-time monitoring.</a:t>
            </a:r>
          </a:p>
        </p:txBody>
      </p:sp>
    </p:spTree>
    <p:extLst>
      <p:ext uri="{BB962C8B-B14F-4D97-AF65-F5344CB8AC3E}">
        <p14:creationId xmlns:p14="http://schemas.microsoft.com/office/powerpoint/2010/main" val="197810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>
                <a:solidFill>
                  <a:srgbClr val="333333"/>
                </a:solidFill>
              </a:rPr>
              <a:t>Prior Research: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Machine learning models (Random Forests, SVMs, Neural Networks) have been tested for failure prediction.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Feature engineering techniques (PCA, time-series forecasting) have been applied.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Deep learning (LSTMs) has shown promise but requires high computational power.</a:t>
            </a:r>
          </a:p>
          <a:p>
            <a:endParaRPr dirty="0"/>
          </a:p>
          <a:p>
            <a:r>
              <a:rPr dirty="0">
                <a:solidFill>
                  <a:srgbClr val="333333"/>
                </a:solidFill>
              </a:rPr>
              <a:t>Gaps in Research: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Need for interpretable and computationally efficient models.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Limited real-time deployment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olidFill>
                  <a:srgbClr val="003366"/>
                </a:solidFill>
              </a:rPr>
              <a:t>How This Project Builds on 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solidFill>
                  <a:srgbClr val="333333"/>
                </a:solidFill>
              </a:rPr>
              <a:t>Enhancing Model Interpretability: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Use explainable AI (XAI) techniques.</a:t>
            </a:r>
          </a:p>
          <a:p>
            <a:endParaRPr dirty="0"/>
          </a:p>
          <a:p>
            <a:r>
              <a:rPr dirty="0">
                <a:solidFill>
                  <a:srgbClr val="333333"/>
                </a:solidFill>
              </a:rPr>
              <a:t>Lightweight Models for Real-World Deployment: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Investigate </a:t>
            </a:r>
            <a:r>
              <a:rPr dirty="0" err="1">
                <a:solidFill>
                  <a:srgbClr val="333333"/>
                </a:solidFill>
              </a:rPr>
              <a:t>XGBoost</a:t>
            </a:r>
            <a:r>
              <a:rPr dirty="0">
                <a:solidFill>
                  <a:srgbClr val="333333"/>
                </a:solidFill>
              </a:rPr>
              <a:t> and Decision Trees.</a:t>
            </a:r>
          </a:p>
          <a:p>
            <a:endParaRPr dirty="0"/>
          </a:p>
          <a:p>
            <a:r>
              <a:rPr dirty="0">
                <a:solidFill>
                  <a:srgbClr val="333333"/>
                </a:solidFill>
              </a:rPr>
              <a:t>Exploring Incremental Learning for Adaptive Models: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Adjust models dynamically based on new sensor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Proposed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77991" cy="2188884"/>
          </a:xfrm>
        </p:spPr>
        <p:txBody>
          <a:bodyPr>
            <a:normAutofit fontScale="70000" lnSpcReduction="20000"/>
          </a:bodyPr>
          <a:lstStyle/>
          <a:p>
            <a:r>
              <a:rPr dirty="0">
                <a:solidFill>
                  <a:srgbClr val="333333"/>
                </a:solidFill>
              </a:rPr>
              <a:t>Dataset &amp; Tools: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Condition Monitoring of Hydraulic Systems dataset.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Python (Pandas, NumPy, Scikit-learn, TensorFlow, </a:t>
            </a:r>
            <a:r>
              <a:rPr dirty="0" err="1">
                <a:solidFill>
                  <a:srgbClr val="333333"/>
                </a:solidFill>
              </a:rPr>
              <a:t>PyTorch</a:t>
            </a:r>
            <a:r>
              <a:rPr dirty="0">
                <a:solidFill>
                  <a:srgbClr val="333333"/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Time-series analysis tools (</a:t>
            </a:r>
            <a:r>
              <a:rPr dirty="0" err="1">
                <a:solidFill>
                  <a:srgbClr val="333333"/>
                </a:solidFill>
              </a:rPr>
              <a:t>statsmodels</a:t>
            </a:r>
            <a:r>
              <a:rPr dirty="0">
                <a:solidFill>
                  <a:srgbClr val="333333"/>
                </a:solidFill>
              </a:rPr>
              <a:t>, Prophet).</a:t>
            </a:r>
          </a:p>
        </p:txBody>
      </p:sp>
      <p:pic>
        <p:nvPicPr>
          <p:cNvPr id="4" name="Picture 3" descr="predictive_maintenanc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813" y="1781071"/>
            <a:ext cx="3952413" cy="23714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DF444-864E-C173-1BEE-DB35596B55A8}"/>
              </a:ext>
            </a:extLst>
          </p:cNvPr>
          <p:cNvSpPr txBox="1">
            <a:spLocks/>
          </p:cNvSpPr>
          <p:nvPr/>
        </p:nvSpPr>
        <p:spPr>
          <a:xfrm>
            <a:off x="457200" y="4011840"/>
            <a:ext cx="8320036" cy="2571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Key Steps: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	1. Data preprocessing (handling missing values, normalization).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	2. Model selection (Decision Trees, </a:t>
            </a:r>
            <a:r>
              <a:rPr lang="en-US" dirty="0" err="1">
                <a:solidFill>
                  <a:srgbClr val="333333"/>
                </a:solidFill>
              </a:rPr>
              <a:t>XGBoost</a:t>
            </a:r>
            <a:r>
              <a:rPr lang="en-US" dirty="0">
                <a:solidFill>
                  <a:srgbClr val="333333"/>
                </a:solidFill>
              </a:rPr>
              <a:t>, ARIMA, LSTM).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	3. Performance evaluation (Accuracy, Precision, Recall, RMSE).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	4. Optimizing model for real-time deployment.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Evaluation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>
                <a:solidFill>
                  <a:srgbClr val="333333"/>
                </a:solidFill>
              </a:rPr>
              <a:t>Metrics for Performance Measurement: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Classification Models: Accuracy, Precision, Recall, F1-score.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Time-Series Models: Root Mean Squared Error (RMSE).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Efficiency: Training time and inference speed.</a:t>
            </a:r>
          </a:p>
          <a:p>
            <a:endParaRPr dirty="0"/>
          </a:p>
          <a:p>
            <a:r>
              <a:rPr dirty="0">
                <a:solidFill>
                  <a:srgbClr val="333333"/>
                </a:solidFill>
              </a:rPr>
              <a:t>Comparison of Models: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Test various models and analyze feature importance.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- Trade-off between accuracy and computational cost.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>
                <a:solidFill>
                  <a:srgbClr val="333333"/>
                </a:solidFill>
              </a:rPr>
              <a:t>Week 1: Dataset exploration and preprocessing</a:t>
            </a:r>
          </a:p>
          <a:p>
            <a:r>
              <a:rPr>
                <a:solidFill>
                  <a:srgbClr val="333333"/>
                </a:solidFill>
              </a:rPr>
              <a:t>Week 2-3: Implement baseline models (Decision Trees, XGBoost)</a:t>
            </a:r>
          </a:p>
          <a:p>
            <a:r>
              <a:rPr>
                <a:solidFill>
                  <a:srgbClr val="333333"/>
                </a:solidFill>
              </a:rPr>
              <a:t>Week 4: Experiment with time-series models (LSTM, ARIMA)</a:t>
            </a:r>
          </a:p>
          <a:p>
            <a:r>
              <a:rPr>
                <a:solidFill>
                  <a:srgbClr val="333333"/>
                </a:solidFill>
              </a:rPr>
              <a:t>Week 5: Evaluation and performance comparison</a:t>
            </a:r>
          </a:p>
          <a:p>
            <a:r>
              <a:rPr>
                <a:solidFill>
                  <a:srgbClr val="333333"/>
                </a:solidFill>
              </a:rPr>
              <a:t>Week 6: Final report writing and refinements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462</Words>
  <Application>Microsoft Office PowerPoint</Application>
  <PresentationFormat>全屏显示(4:3)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Predictive Maintenance for Hydraulic Systems Using Machine Learning</vt:lpstr>
      <vt:lpstr>Introduction</vt:lpstr>
      <vt:lpstr>Problem Statement</vt:lpstr>
      <vt:lpstr>Problem Statement</vt:lpstr>
      <vt:lpstr>Related Work</vt:lpstr>
      <vt:lpstr>How This Project Builds on Prior Work</vt:lpstr>
      <vt:lpstr>Proposed Work</vt:lpstr>
      <vt:lpstr>Evaluation Plan</vt:lpstr>
      <vt:lpstr>Project Timeline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永鹏 邓</cp:lastModifiedBy>
  <cp:revision>3</cp:revision>
  <dcterms:created xsi:type="dcterms:W3CDTF">2013-01-27T09:14:16Z</dcterms:created>
  <dcterms:modified xsi:type="dcterms:W3CDTF">2025-03-02T07:35:15Z</dcterms:modified>
  <cp:category/>
</cp:coreProperties>
</file>