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2" d="100"/>
          <a:sy n="62" d="100"/>
        </p:scale>
        <p:origin x="-3072" y="-1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025C-B18A-4926-9FB8-5E75AFE5EDBF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CAE8-D6A4-4F0D-82BD-FCE727E3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8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025C-B18A-4926-9FB8-5E75AFE5EDBF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CAE8-D6A4-4F0D-82BD-FCE727E3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025C-B18A-4926-9FB8-5E75AFE5EDBF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CAE8-D6A4-4F0D-82BD-FCE727E3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3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025C-B18A-4926-9FB8-5E75AFE5EDBF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CAE8-D6A4-4F0D-82BD-FCE727E3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025C-B18A-4926-9FB8-5E75AFE5EDBF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CAE8-D6A4-4F0D-82BD-FCE727E3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025C-B18A-4926-9FB8-5E75AFE5EDBF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CAE8-D6A4-4F0D-82BD-FCE727E3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025C-B18A-4926-9FB8-5E75AFE5EDBF}" type="datetimeFigureOut">
              <a:rPr lang="en-US" smtClean="0"/>
              <a:t>10/4/15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CAE8-D6A4-4F0D-82BD-FCE727E3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025C-B18A-4926-9FB8-5E75AFE5EDBF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CAE8-D6A4-4F0D-82BD-FCE727E3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025C-B18A-4926-9FB8-5E75AFE5EDBF}" type="datetimeFigureOut">
              <a:rPr lang="en-US" smtClean="0"/>
              <a:t>10/4/15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CAE8-D6A4-4F0D-82BD-FCE727E3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025C-B18A-4926-9FB8-5E75AFE5EDBF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CAE8-D6A4-4F0D-82BD-FCE727E3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0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025C-B18A-4926-9FB8-5E75AFE5EDBF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CAE8-D6A4-4F0D-82BD-FCE727E3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5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1025C-B18A-4926-9FB8-5E75AFE5EDBF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CAE8-D6A4-4F0D-82BD-FCE727E3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933" y="-541621"/>
            <a:ext cx="10332378" cy="2946203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Introducing</a:t>
            </a:r>
            <a:endParaRPr lang="en-US" sz="8000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013795"/>
              </p:ext>
            </p:extLst>
          </p:nvPr>
        </p:nvGraphicFramePr>
        <p:xfrm>
          <a:off x="2602732" y="4522069"/>
          <a:ext cx="7191966" cy="1211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3" imgW="1733339" imgH="291985" progId="AcroExch.Document.11">
                  <p:embed/>
                </p:oleObj>
              </mc:Choice>
              <mc:Fallback>
                <p:oleObj name="Acrobat Document" r:id="rId3" imgW="1733339" imgH="291985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2732" y="4522069"/>
                        <a:ext cx="7191966" cy="1211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3197241" y="846457"/>
            <a:ext cx="10332378" cy="294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For a limited time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18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Video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8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9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Sponsors</a:t>
            </a:r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9" y="1770602"/>
            <a:ext cx="4103889" cy="129596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8" y="4937572"/>
            <a:ext cx="3537156" cy="1768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765" y="5110743"/>
            <a:ext cx="3588758" cy="1530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70" y="1770602"/>
            <a:ext cx="5873218" cy="128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313" y="3258576"/>
            <a:ext cx="4029075" cy="1133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4" y="3315292"/>
            <a:ext cx="49720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6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</Words>
  <Application>Microsoft Macintosh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Acrobat Document</vt:lpstr>
      <vt:lpstr>Introducing</vt:lpstr>
      <vt:lpstr>Video</vt:lpstr>
      <vt:lpstr>Sponsors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</dc:title>
  <dc:creator>Amar B</dc:creator>
  <cp:lastModifiedBy>imbuser</cp:lastModifiedBy>
  <cp:revision>6</cp:revision>
  <dcterms:created xsi:type="dcterms:W3CDTF">2015-10-04T01:07:59Z</dcterms:created>
  <dcterms:modified xsi:type="dcterms:W3CDTF">2015-10-04T01:34:59Z</dcterms:modified>
</cp:coreProperties>
</file>