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60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2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44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693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4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9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4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27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91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61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12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91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CDFC-FF0C-4AFF-96E9-F12E3E8F0AC2}" type="datetimeFigureOut">
              <a:rPr lang="ro-RO" smtClean="0"/>
              <a:t>07.09.2023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46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1700" y="3072348"/>
            <a:ext cx="3855028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Implementare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procesor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RISC-V</a:t>
            </a:r>
          </a:p>
          <a:p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Myriad Pro Cond" panose="020B0506030403020204" pitchFamily="34" charset="0"/>
              </a:rPr>
              <a:t>Andrei-Constantin VARODI</a:t>
            </a:r>
            <a:endParaRPr lang="ro-RO" sz="32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D2CDE84D-0529-E5E5-4BE8-F26D431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B2205-3297-9E00-C97F-08DF40A4B861}"/>
              </a:ext>
            </a:extLst>
          </p:cNvPr>
          <p:cNvSpPr txBox="1"/>
          <p:nvPr/>
        </p:nvSpPr>
        <p:spPr>
          <a:xfrm>
            <a:off x="707571" y="2101736"/>
            <a:ext cx="7728858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Va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mulțumesc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pentru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atenție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21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" y="0"/>
            <a:ext cx="916167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803" y="2475023"/>
            <a:ext cx="7930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RISC-V este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o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arhitectura</a:t>
            </a:r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open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ro-RO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source</a:t>
            </a:r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bazată pe principiul unui set redus de instrucțiuni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.</a:t>
            </a:r>
          </a:p>
          <a:p>
            <a:endParaRPr lang="en-U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RISC-V este proiectat pentru a fi modular și extensibil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.</a:t>
            </a:r>
          </a:p>
          <a:p>
            <a:endParaRPr lang="en-U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In 2022,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compania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Intel a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creat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un fond de 1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miliard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dolari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pentru a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sustine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companiile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care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adopta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arhitectura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RISC-V.</a:t>
            </a:r>
            <a:endParaRPr lang="ro-RO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Introducere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ECE9DD9-2058-70AA-C7E4-CCADB8F5C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2" y="4119336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Fundamente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teoretice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601" y="2631051"/>
            <a:ext cx="70658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Limbajul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asamblare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este un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limbaj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programare a </a:t>
            </a:r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calculatoarelor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care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necesită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o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bună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cunoaștere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a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structurii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procesorului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.</a:t>
            </a: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VHDL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este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un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limbaj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descriere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a hardware-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ului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destinat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descrierii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comportamentului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sau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arhitecturii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unui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modul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electronic logic.</a:t>
            </a:r>
            <a:endParaRPr lang="ro-RO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A45381E6-22F4-E871-8355-FFE7D373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5E9486-5708-A82E-176E-349FA6E8AEA7}"/>
              </a:ext>
            </a:extLst>
          </p:cNvPr>
          <p:cNvSpPr txBox="1"/>
          <p:nvPr/>
        </p:nvSpPr>
        <p:spPr>
          <a:xfrm>
            <a:off x="478971" y="592251"/>
            <a:ext cx="622662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Memoria de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instrucțiuni</a:t>
            </a:r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89D1E-8E5F-44A6-AE4A-FEE9BCC5F8AA}"/>
              </a:ext>
            </a:extLst>
          </p:cNvPr>
          <p:cNvSpPr txBox="1"/>
          <p:nvPr/>
        </p:nvSpPr>
        <p:spPr>
          <a:xfrm>
            <a:off x="1039091" y="4018980"/>
            <a:ext cx="7065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intrare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address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iesire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instruction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6" name="Picture 5" descr="A diagram of instructions and instructions&#10;&#10;Description automatically generated">
            <a:extLst>
              <a:ext uri="{FF2B5EF4-FFF2-40B4-BE49-F238E27FC236}">
                <a16:creationId xmlns:a16="http://schemas.microsoft.com/office/drawing/2014/main" id="{1BD76C24-05FE-DBD2-DFAE-9B2C198C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953" y="1585458"/>
            <a:ext cx="2773589" cy="20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53516368-88C1-34FA-9FCD-F2F1DFB9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9934C-7D31-1C6E-3B93-9E4D200A45EE}"/>
              </a:ext>
            </a:extLst>
          </p:cNvPr>
          <p:cNvSpPr txBox="1"/>
          <p:nvPr/>
        </p:nvSpPr>
        <p:spPr>
          <a:xfrm>
            <a:off x="638628" y="592250"/>
            <a:ext cx="622662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Blocul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de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regiștrii</a:t>
            </a:r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CE53-E530-00C0-2A3B-F11748DF8D87}"/>
              </a:ext>
            </a:extLst>
          </p:cNvPr>
          <p:cNvSpPr txBox="1"/>
          <p:nvPr/>
        </p:nvSpPr>
        <p:spPr>
          <a:xfrm>
            <a:off x="1039091" y="3561919"/>
            <a:ext cx="7065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intrare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Data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Register #,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registru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sursa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1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Register #,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registru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sursa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2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Register #,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registru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destinatie</a:t>
            </a:r>
            <a:endParaRPr lang="en-U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RegWrite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iesire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Register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# data,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valoarea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din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registru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sursa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1</a:t>
            </a: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Register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# data,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valoarea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din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registru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sursa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05E6D-068F-6F4D-B1AB-54C4DBE3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68" y="1514044"/>
            <a:ext cx="2952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EA5C7B9B-3B47-C8F9-C4D0-C34EF2A8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37ABC-9AE4-1A1E-7422-69636B3DB808}"/>
              </a:ext>
            </a:extLst>
          </p:cNvPr>
          <p:cNvSpPr txBox="1"/>
          <p:nvPr/>
        </p:nvSpPr>
        <p:spPr>
          <a:xfrm>
            <a:off x="333829" y="583907"/>
            <a:ext cx="656045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Unitatea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aritmetică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logică</a:t>
            </a:r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46198-DF2D-26B3-ECD2-7BCD84DDCC59}"/>
              </a:ext>
            </a:extLst>
          </p:cNvPr>
          <p:cNvSpPr txBox="1"/>
          <p:nvPr/>
        </p:nvSpPr>
        <p:spPr>
          <a:xfrm>
            <a:off x="1039091" y="4018980"/>
            <a:ext cx="7065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intrare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a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b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ALU operation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iesire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result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zero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5C095-CA0C-A144-2779-0FFF8CDD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1637823"/>
            <a:ext cx="2171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a_mod.jpg">
            <a:extLst>
              <a:ext uri="{FF2B5EF4-FFF2-40B4-BE49-F238E27FC236}">
                <a16:creationId xmlns:a16="http://schemas.microsoft.com/office/drawing/2014/main" id="{6729C68E-6CAD-FCCC-A375-1751573C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E2D06-D29B-F15D-1D6F-E51AA80DE0D5}"/>
              </a:ext>
            </a:extLst>
          </p:cNvPr>
          <p:cNvSpPr txBox="1"/>
          <p:nvPr/>
        </p:nvSpPr>
        <p:spPr>
          <a:xfrm>
            <a:off x="478971" y="592251"/>
            <a:ext cx="622662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Memoria de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ED64A-FC0E-4780-7297-7B0C0A5909C9}"/>
              </a:ext>
            </a:extLst>
          </p:cNvPr>
          <p:cNvSpPr txBox="1"/>
          <p:nvPr/>
        </p:nvSpPr>
        <p:spPr>
          <a:xfrm>
            <a:off x="1039091" y="3961817"/>
            <a:ext cx="7065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intrare</a:t>
            </a:r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Address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Data</a:t>
            </a: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MemWrite</a:t>
            </a:r>
            <a:endParaRPr lang="en-U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MemRead</a:t>
            </a:r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Porturi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de </a:t>
            </a:r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iesire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  -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CB17F-9FFE-E04C-2393-197EBD03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57" y="1496104"/>
            <a:ext cx="2057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525AD096-DD2B-549B-7EDE-A4A925CE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02DE45-109C-BD57-F786-E6337FF7F9D3}"/>
              </a:ext>
            </a:extLst>
          </p:cNvPr>
          <p:cNvSpPr txBox="1"/>
          <p:nvPr/>
        </p:nvSpPr>
        <p:spPr>
          <a:xfrm>
            <a:off x="769257" y="476137"/>
            <a:ext cx="622662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Procesorul</a:t>
            </a:r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1A5F5-91CE-B076-484B-78D8D9B6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1361692"/>
            <a:ext cx="7271658" cy="51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>
            <a:extLst>
              <a:ext uri="{FF2B5EF4-FFF2-40B4-BE49-F238E27FC236}">
                <a16:creationId xmlns:a16="http://schemas.microsoft.com/office/drawing/2014/main" id="{108F1051-8109-7364-6868-304BE62A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024DEB-DA66-6C6F-92DD-87698C8AE8E3}"/>
              </a:ext>
            </a:extLst>
          </p:cNvPr>
          <p:cNvSpPr txBox="1"/>
          <p:nvPr/>
        </p:nvSpPr>
        <p:spPr>
          <a:xfrm>
            <a:off x="478971" y="592251"/>
            <a:ext cx="663302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Decodarea</a:t>
            </a:r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instrucțiuniilor</a:t>
            </a:r>
            <a:endParaRPr lang="en-US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DD60C-ABB9-A642-F5BA-AC4B8D8D2846}"/>
              </a:ext>
            </a:extLst>
          </p:cNvPr>
          <p:cNvSpPr txBox="1"/>
          <p:nvPr/>
        </p:nvSpPr>
        <p:spPr>
          <a:xfrm>
            <a:off x="229260" y="4440919"/>
            <a:ext cx="8685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Exemple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:</a:t>
            </a: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add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x4, x2, x3 - 0000 0000 0010 0001 1000 0010 0011 0011 - x4 = x2 + x3 </a:t>
            </a:r>
          </a:p>
          <a:p>
            <a:endParaRPr lang="es-ES" sz="2000" dirty="0">
              <a:solidFill>
                <a:srgbClr val="312783"/>
              </a:solidFill>
              <a:latin typeface="Myriad Pro Cond" panose="020B0506030403020204" pitchFamily="34" charset="0"/>
            </a:endParaRPr>
          </a:p>
          <a:p>
            <a:r>
              <a:rPr lang="es-E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addi</a:t>
            </a:r>
            <a:r>
              <a:rPr lang="es-E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 x2, x0, 6  - 0000 0000 0110 0000 0000 0001 0001 0011 - x2 = x0 + 6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B8FBF2-8914-49BA-E31A-ACD78AF6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6" y="1361692"/>
            <a:ext cx="7833426" cy="30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274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Myriad Pro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 STAN</dc:creator>
  <cp:lastModifiedBy>Andrei-Constantin Varodi</cp:lastModifiedBy>
  <cp:revision>19</cp:revision>
  <dcterms:created xsi:type="dcterms:W3CDTF">2014-09-16T06:51:42Z</dcterms:created>
  <dcterms:modified xsi:type="dcterms:W3CDTF">2023-09-07T16:41:35Z</dcterms:modified>
</cp:coreProperties>
</file>