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6"/>
    <p:restoredTop sz="94719"/>
  </p:normalViewPr>
  <p:slideViewPr>
    <p:cSldViewPr snapToGrid="0">
      <p:cViewPr varScale="1">
        <p:scale>
          <a:sx n="87" d="100"/>
          <a:sy n="87" d="100"/>
        </p:scale>
        <p:origin x="16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2E0D9-1940-2C8B-081E-89A3F2CA5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1A8C97-8FBB-7452-14A7-443F159D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37F76-9966-D70A-DC95-53FAF53C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3FDAA-C983-D704-A60B-1ADEA334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F586A-7E55-D4FD-2E14-9C1B5540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01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2C941-3076-1CCB-E1F3-9BB7AB0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C9279-F7FE-6D5C-0E2D-D45CCC8A7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60AFF-5B66-9394-0AD6-4E1A25B7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FE68D-1ADE-A1B1-B5D8-6807A761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AF326-A205-A2F4-E2CB-4DF2AC02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86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56C8C9-8824-5970-1E3A-322037CB9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01C33-7BEC-5E51-87CE-203064B1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7704B-29DA-EDB7-9AC8-64D0ECBA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5B01C-F4FC-BCCA-D236-0F3B31AB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A1ACC-82A5-5DA1-9D18-BEBF0556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40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0E920-48FC-DE7E-4DF5-AC953F59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B7C5D-A9A0-5C28-2C84-4FCD6AF65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26F2C-8E6C-CE38-1DF0-B45ED31E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B0EEA-D1F9-4E9A-5B7E-4BA4712D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BA92B-FE1F-256D-81C2-94AF6EB6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26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DB66F-A4E2-ED2E-2651-2B0079F8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771D8-DF43-701D-4A90-8CFA624A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F5809-0742-66D6-F6D7-FAAC903C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2486E-42B1-A9E5-0F59-B913CA35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CA52A-B892-6496-D905-1FD8D3D2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98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4B2AA-D37D-F357-203E-1DEA4AD5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660F0-85D9-3D49-4265-BA4147D3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AE724-CEBB-1C1B-F069-A57BB41BD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86916-2B22-5EF1-6AA3-B23C74B0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E382F-E6B8-0FF0-F609-0CDD3F22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A18C2-346A-E1FC-A1B0-A2F17AB2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68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DCF19-5642-5C61-5923-459C9F39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589D2-17AB-D80A-5AA1-FB9BE6253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A15FA-4BFF-3441-B506-F134CC31F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534DD-D315-CC03-5C77-4853440AF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C741DB-1646-2051-26EB-DB3A27294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9A4457-28D0-480E-61E4-8BC71096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1D32B8-B347-8DBF-9268-51EA41D9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7CFB3-6B5E-5BD8-ADD2-C7439377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72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DE431-A6B0-2651-72D0-66EC1A1F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63639-C338-9886-AA8B-C3399DE4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5C721B-3A74-C527-A42D-09C47039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8AF577-5297-E72D-7776-A81F29D6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19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FF079E-F407-9575-6BE9-6FB428DD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FA032-208B-ACEF-8DF7-E633135B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446C08-EEA0-7E70-5944-77A9DBFB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67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1B47A-1493-FDFF-F47A-5DC1025A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E2C19-A1C3-ED1C-8C45-2DBF8440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EAB20-5062-2A55-BC26-AB6D28EE1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F21F9-E7CC-BAD3-562A-18C0E60D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DBD1D-8A08-C1DC-F105-CFA6B0A6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7BB0B-8D27-4904-B4AB-D3C4EE6B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74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3A9C9-B197-EB5D-F57B-93D2C9FA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10A2CD-9E60-57CA-95C4-B31629375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4C683-AFDC-06B3-D9A0-A7B560B7B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32711-4DC7-6854-FD21-476D7D4B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F920B-9EA2-9822-C31D-D8E6AE92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D867C-99FF-E48C-96CE-7A52FA72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37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2F5184-CA43-D060-B3AD-C01B5465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DF8984-3D73-8D1A-9F78-8CA6AA32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1CCC4-0F17-E247-742C-C5E452527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1EB5-4B82-9741-8C91-A8383218826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D9EA4-845A-0CB7-47ED-1263C32CB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D22F0-7224-00BD-A052-FB00B401F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7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0DD9D7-0FE3-6A62-C578-F07418632D0D}"/>
              </a:ext>
            </a:extLst>
          </p:cNvPr>
          <p:cNvSpPr txBox="1"/>
          <p:nvPr/>
        </p:nvSpPr>
        <p:spPr>
          <a:xfrm>
            <a:off x="1292653" y="746738"/>
            <a:ext cx="271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Integer Computation</a:t>
            </a:r>
            <a:endParaRPr kumimoji="1" lang="zh-CN" altLang="en-US" sz="1600" i="1" dirty="0">
              <a:latin typeface="Source Code Pro" panose="020B0509030403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B5482F-A5E4-9FC4-E39A-D914DD1D9560}"/>
              </a:ext>
            </a:extLst>
          </p:cNvPr>
          <p:cNvSpPr txBox="1"/>
          <p:nvPr/>
        </p:nvSpPr>
        <p:spPr>
          <a:xfrm>
            <a:off x="3863007" y="118982"/>
            <a:ext cx="4875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ROCK8</a:t>
            </a:r>
            <a:r>
              <a:rPr kumimoji="1" lang="zh-CN" alt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指令集</a:t>
            </a:r>
            <a:endParaRPr kumimoji="1" lang="en-US" altLang="zh-CN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algn="ctr"/>
            <a:r>
              <a:rPr kumimoji="1" lang="en-US" altLang="zh-CN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kumimoji="1" lang="zh-CN" alt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山寨自</a:t>
            </a:r>
            <a:r>
              <a:rPr kumimoji="1" lang="en-US" altLang="zh-CN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RV32I)</a:t>
            </a:r>
            <a:endParaRPr kumimoji="1" lang="zh-CN" altLang="en-US" sz="1400" dirty="0">
              <a:latin typeface="Source Code Pro" panose="020B0509030403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4DE4A-B857-548F-47B0-C64AC740AB02}"/>
              </a:ext>
            </a:extLst>
          </p:cNvPr>
          <p:cNvSpPr txBox="1"/>
          <p:nvPr/>
        </p:nvSpPr>
        <p:spPr>
          <a:xfrm>
            <a:off x="1659406" y="1441743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add</a:t>
            </a:r>
            <a:endParaRPr kumimoji="1" lang="zh-CN" altLang="en-US" sz="1600" u="sng" dirty="0">
              <a:latin typeface="Source Code Pro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6A16E-A1C6-DF1E-FD0A-DDA2D96EB061}"/>
              </a:ext>
            </a:extLst>
          </p:cNvPr>
          <p:cNvSpPr txBox="1"/>
          <p:nvPr/>
        </p:nvSpPr>
        <p:spPr>
          <a:xfrm>
            <a:off x="2312441" y="1304777"/>
            <a:ext cx="1526247" cy="584775"/>
          </a:xfrm>
          <a:custGeom>
            <a:avLst/>
            <a:gdLst>
              <a:gd name="connsiteX0" fmla="*/ 0 w 1526247"/>
              <a:gd name="connsiteY0" fmla="*/ 0 h 584775"/>
              <a:gd name="connsiteX1" fmla="*/ 493487 w 1526247"/>
              <a:gd name="connsiteY1" fmla="*/ 0 h 584775"/>
              <a:gd name="connsiteX2" fmla="*/ 956448 w 1526247"/>
              <a:gd name="connsiteY2" fmla="*/ 0 h 584775"/>
              <a:gd name="connsiteX3" fmla="*/ 1526247 w 1526247"/>
              <a:gd name="connsiteY3" fmla="*/ 0 h 584775"/>
              <a:gd name="connsiteX4" fmla="*/ 1526247 w 1526247"/>
              <a:gd name="connsiteY4" fmla="*/ 584775 h 584775"/>
              <a:gd name="connsiteX5" fmla="*/ 1048023 w 1526247"/>
              <a:gd name="connsiteY5" fmla="*/ 584775 h 584775"/>
              <a:gd name="connsiteX6" fmla="*/ 508749 w 1526247"/>
              <a:gd name="connsiteY6" fmla="*/ 584775 h 584775"/>
              <a:gd name="connsiteX7" fmla="*/ 0 w 1526247"/>
              <a:gd name="connsiteY7" fmla="*/ 584775 h 584775"/>
              <a:gd name="connsiteX8" fmla="*/ 0 w 1526247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6247" h="584775" extrusionOk="0">
                <a:moveTo>
                  <a:pt x="0" y="0"/>
                </a:moveTo>
                <a:cubicBezTo>
                  <a:pt x="106384" y="-52134"/>
                  <a:pt x="289905" y="30280"/>
                  <a:pt x="493487" y="0"/>
                </a:cubicBezTo>
                <a:cubicBezTo>
                  <a:pt x="697069" y="-30280"/>
                  <a:pt x="745703" y="21815"/>
                  <a:pt x="956448" y="0"/>
                </a:cubicBezTo>
                <a:cubicBezTo>
                  <a:pt x="1167193" y="-21815"/>
                  <a:pt x="1353720" y="29603"/>
                  <a:pt x="1526247" y="0"/>
                </a:cubicBezTo>
                <a:cubicBezTo>
                  <a:pt x="1572903" y="227626"/>
                  <a:pt x="1516742" y="341921"/>
                  <a:pt x="1526247" y="584775"/>
                </a:cubicBezTo>
                <a:cubicBezTo>
                  <a:pt x="1337588" y="623342"/>
                  <a:pt x="1200565" y="543596"/>
                  <a:pt x="1048023" y="584775"/>
                </a:cubicBezTo>
                <a:cubicBezTo>
                  <a:pt x="895481" y="625954"/>
                  <a:pt x="685645" y="581504"/>
                  <a:pt x="508749" y="584775"/>
                </a:cubicBezTo>
                <a:cubicBezTo>
                  <a:pt x="331853" y="588046"/>
                  <a:pt x="216814" y="566642"/>
                  <a:pt x="0" y="584775"/>
                </a:cubicBezTo>
                <a:cubicBezTo>
                  <a:pt x="-62046" y="459023"/>
                  <a:pt x="1525" y="217936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</a:t>
            </a: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mmediate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D4BAC4-89C6-9879-9875-4829785EA541}"/>
              </a:ext>
            </a:extLst>
          </p:cNvPr>
          <p:cNvSpPr txBox="1"/>
          <p:nvPr/>
        </p:nvSpPr>
        <p:spPr>
          <a:xfrm>
            <a:off x="1659406" y="1889552"/>
            <a:ext cx="1526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sub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tract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3F5635-F1C1-C7C4-473C-A4E6E0D6F1DD}"/>
              </a:ext>
            </a:extLst>
          </p:cNvPr>
          <p:cNvSpPr txBox="1"/>
          <p:nvPr/>
        </p:nvSpPr>
        <p:spPr>
          <a:xfrm>
            <a:off x="1659406" y="2314337"/>
            <a:ext cx="1684985" cy="830997"/>
          </a:xfrm>
          <a:custGeom>
            <a:avLst/>
            <a:gdLst>
              <a:gd name="connsiteX0" fmla="*/ 0 w 1684985"/>
              <a:gd name="connsiteY0" fmla="*/ 0 h 830997"/>
              <a:gd name="connsiteX1" fmla="*/ 544812 w 1684985"/>
              <a:gd name="connsiteY1" fmla="*/ 0 h 830997"/>
              <a:gd name="connsiteX2" fmla="*/ 1055924 w 1684985"/>
              <a:gd name="connsiteY2" fmla="*/ 0 h 830997"/>
              <a:gd name="connsiteX3" fmla="*/ 1684985 w 1684985"/>
              <a:gd name="connsiteY3" fmla="*/ 0 h 830997"/>
              <a:gd name="connsiteX4" fmla="*/ 1684985 w 1684985"/>
              <a:gd name="connsiteY4" fmla="*/ 407189 h 830997"/>
              <a:gd name="connsiteX5" fmla="*/ 1684985 w 1684985"/>
              <a:gd name="connsiteY5" fmla="*/ 830997 h 830997"/>
              <a:gd name="connsiteX6" fmla="*/ 1157023 w 1684985"/>
              <a:gd name="connsiteY6" fmla="*/ 830997 h 830997"/>
              <a:gd name="connsiteX7" fmla="*/ 629061 w 1684985"/>
              <a:gd name="connsiteY7" fmla="*/ 830997 h 830997"/>
              <a:gd name="connsiteX8" fmla="*/ 0 w 1684985"/>
              <a:gd name="connsiteY8" fmla="*/ 830997 h 830997"/>
              <a:gd name="connsiteX9" fmla="*/ 0 w 1684985"/>
              <a:gd name="connsiteY9" fmla="*/ 440428 h 830997"/>
              <a:gd name="connsiteX10" fmla="*/ 0 w 1684985"/>
              <a:gd name="connsiteY10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4985" h="830997" extrusionOk="0">
                <a:moveTo>
                  <a:pt x="0" y="0"/>
                </a:moveTo>
                <a:cubicBezTo>
                  <a:pt x="121531" y="-33883"/>
                  <a:pt x="353433" y="62352"/>
                  <a:pt x="544812" y="0"/>
                </a:cubicBezTo>
                <a:cubicBezTo>
                  <a:pt x="736191" y="-62352"/>
                  <a:pt x="804136" y="25328"/>
                  <a:pt x="1055924" y="0"/>
                </a:cubicBezTo>
                <a:cubicBezTo>
                  <a:pt x="1307712" y="-25328"/>
                  <a:pt x="1383612" y="69179"/>
                  <a:pt x="1684985" y="0"/>
                </a:cubicBezTo>
                <a:cubicBezTo>
                  <a:pt x="1696099" y="167148"/>
                  <a:pt x="1684065" y="312559"/>
                  <a:pt x="1684985" y="407189"/>
                </a:cubicBezTo>
                <a:cubicBezTo>
                  <a:pt x="1685905" y="501819"/>
                  <a:pt x="1683850" y="627735"/>
                  <a:pt x="1684985" y="830997"/>
                </a:cubicBezTo>
                <a:cubicBezTo>
                  <a:pt x="1526558" y="859848"/>
                  <a:pt x="1404073" y="828997"/>
                  <a:pt x="1157023" y="830997"/>
                </a:cubicBezTo>
                <a:cubicBezTo>
                  <a:pt x="909973" y="832997"/>
                  <a:pt x="836367" y="805746"/>
                  <a:pt x="629061" y="830997"/>
                </a:cubicBezTo>
                <a:cubicBezTo>
                  <a:pt x="421755" y="856248"/>
                  <a:pt x="189904" y="805079"/>
                  <a:pt x="0" y="830997"/>
                </a:cubicBezTo>
                <a:cubicBezTo>
                  <a:pt x="-31022" y="692580"/>
                  <a:pt x="34630" y="554402"/>
                  <a:pt x="0" y="440428"/>
                </a:cubicBezTo>
                <a:cubicBezTo>
                  <a:pt x="-34630" y="326454"/>
                  <a:pt x="21200" y="111273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or</a:t>
            </a:r>
          </a:p>
          <a:p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clusive 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or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B546E2-F3FC-0054-85DA-18F2C03935D5}"/>
              </a:ext>
            </a:extLst>
          </p:cNvPr>
          <p:cNvSpPr txBox="1"/>
          <p:nvPr/>
        </p:nvSpPr>
        <p:spPr>
          <a:xfrm>
            <a:off x="3465649" y="2433155"/>
            <a:ext cx="1526247" cy="584775"/>
          </a:xfrm>
          <a:custGeom>
            <a:avLst/>
            <a:gdLst>
              <a:gd name="connsiteX0" fmla="*/ 0 w 1526247"/>
              <a:gd name="connsiteY0" fmla="*/ 0 h 584775"/>
              <a:gd name="connsiteX1" fmla="*/ 493487 w 1526247"/>
              <a:gd name="connsiteY1" fmla="*/ 0 h 584775"/>
              <a:gd name="connsiteX2" fmla="*/ 956448 w 1526247"/>
              <a:gd name="connsiteY2" fmla="*/ 0 h 584775"/>
              <a:gd name="connsiteX3" fmla="*/ 1526247 w 1526247"/>
              <a:gd name="connsiteY3" fmla="*/ 0 h 584775"/>
              <a:gd name="connsiteX4" fmla="*/ 1526247 w 1526247"/>
              <a:gd name="connsiteY4" fmla="*/ 584775 h 584775"/>
              <a:gd name="connsiteX5" fmla="*/ 1048023 w 1526247"/>
              <a:gd name="connsiteY5" fmla="*/ 584775 h 584775"/>
              <a:gd name="connsiteX6" fmla="*/ 508749 w 1526247"/>
              <a:gd name="connsiteY6" fmla="*/ 584775 h 584775"/>
              <a:gd name="connsiteX7" fmla="*/ 0 w 1526247"/>
              <a:gd name="connsiteY7" fmla="*/ 584775 h 584775"/>
              <a:gd name="connsiteX8" fmla="*/ 0 w 1526247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6247" h="584775" extrusionOk="0">
                <a:moveTo>
                  <a:pt x="0" y="0"/>
                </a:moveTo>
                <a:cubicBezTo>
                  <a:pt x="106384" y="-52134"/>
                  <a:pt x="289905" y="30280"/>
                  <a:pt x="493487" y="0"/>
                </a:cubicBezTo>
                <a:cubicBezTo>
                  <a:pt x="697069" y="-30280"/>
                  <a:pt x="745703" y="21815"/>
                  <a:pt x="956448" y="0"/>
                </a:cubicBezTo>
                <a:cubicBezTo>
                  <a:pt x="1167193" y="-21815"/>
                  <a:pt x="1353720" y="29603"/>
                  <a:pt x="1526247" y="0"/>
                </a:cubicBezTo>
                <a:cubicBezTo>
                  <a:pt x="1572903" y="227626"/>
                  <a:pt x="1516742" y="341921"/>
                  <a:pt x="1526247" y="584775"/>
                </a:cubicBezTo>
                <a:cubicBezTo>
                  <a:pt x="1337588" y="623342"/>
                  <a:pt x="1200565" y="543596"/>
                  <a:pt x="1048023" y="584775"/>
                </a:cubicBezTo>
                <a:cubicBezTo>
                  <a:pt x="895481" y="625954"/>
                  <a:pt x="685645" y="581504"/>
                  <a:pt x="508749" y="584775"/>
                </a:cubicBezTo>
                <a:cubicBezTo>
                  <a:pt x="331853" y="588046"/>
                  <a:pt x="216814" y="566642"/>
                  <a:pt x="0" y="584775"/>
                </a:cubicBezTo>
                <a:cubicBezTo>
                  <a:pt x="-62046" y="459023"/>
                  <a:pt x="1525" y="217936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</a:t>
            </a: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mmediate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667B2A-553C-9DE4-7194-8F85613921EE}"/>
              </a:ext>
            </a:extLst>
          </p:cNvPr>
          <p:cNvSpPr txBox="1"/>
          <p:nvPr/>
        </p:nvSpPr>
        <p:spPr>
          <a:xfrm>
            <a:off x="1659406" y="3199158"/>
            <a:ext cx="1526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408A41-9498-70D1-E9D2-A5C51879006D}"/>
              </a:ext>
            </a:extLst>
          </p:cNvPr>
          <p:cNvSpPr txBox="1"/>
          <p:nvPr/>
        </p:nvSpPr>
        <p:spPr>
          <a:xfrm>
            <a:off x="1278793" y="3642343"/>
            <a:ext cx="271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Control transfer</a:t>
            </a:r>
            <a:endParaRPr kumimoji="1" lang="zh-CN" altLang="en-US" sz="1600" i="1" dirty="0">
              <a:latin typeface="Source Code Pro" panose="020B050903040302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BE15B3-ACA8-5B22-8161-F8521545609D}"/>
              </a:ext>
            </a:extLst>
          </p:cNvPr>
          <p:cNvSpPr txBox="1"/>
          <p:nvPr/>
        </p:nvSpPr>
        <p:spPr>
          <a:xfrm>
            <a:off x="1645546" y="4586734"/>
            <a:ext cx="94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ranch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F71A06-B075-FA76-7D20-59F8B557B2E2}"/>
              </a:ext>
            </a:extLst>
          </p:cNvPr>
          <p:cNvSpPr txBox="1"/>
          <p:nvPr/>
        </p:nvSpPr>
        <p:spPr>
          <a:xfrm>
            <a:off x="2662320" y="4395140"/>
            <a:ext cx="1526247" cy="584775"/>
          </a:xfrm>
          <a:custGeom>
            <a:avLst/>
            <a:gdLst>
              <a:gd name="connsiteX0" fmla="*/ 0 w 1526247"/>
              <a:gd name="connsiteY0" fmla="*/ 0 h 584775"/>
              <a:gd name="connsiteX1" fmla="*/ 493487 w 1526247"/>
              <a:gd name="connsiteY1" fmla="*/ 0 h 584775"/>
              <a:gd name="connsiteX2" fmla="*/ 956448 w 1526247"/>
              <a:gd name="connsiteY2" fmla="*/ 0 h 584775"/>
              <a:gd name="connsiteX3" fmla="*/ 1526247 w 1526247"/>
              <a:gd name="connsiteY3" fmla="*/ 0 h 584775"/>
              <a:gd name="connsiteX4" fmla="*/ 1526247 w 1526247"/>
              <a:gd name="connsiteY4" fmla="*/ 584775 h 584775"/>
              <a:gd name="connsiteX5" fmla="*/ 1048023 w 1526247"/>
              <a:gd name="connsiteY5" fmla="*/ 584775 h 584775"/>
              <a:gd name="connsiteX6" fmla="*/ 508749 w 1526247"/>
              <a:gd name="connsiteY6" fmla="*/ 584775 h 584775"/>
              <a:gd name="connsiteX7" fmla="*/ 0 w 1526247"/>
              <a:gd name="connsiteY7" fmla="*/ 584775 h 584775"/>
              <a:gd name="connsiteX8" fmla="*/ 0 w 1526247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6247" h="584775" extrusionOk="0">
                <a:moveTo>
                  <a:pt x="0" y="0"/>
                </a:moveTo>
                <a:cubicBezTo>
                  <a:pt x="106384" y="-52134"/>
                  <a:pt x="289905" y="30280"/>
                  <a:pt x="493487" y="0"/>
                </a:cubicBezTo>
                <a:cubicBezTo>
                  <a:pt x="697069" y="-30280"/>
                  <a:pt x="745703" y="21815"/>
                  <a:pt x="956448" y="0"/>
                </a:cubicBezTo>
                <a:cubicBezTo>
                  <a:pt x="1167193" y="-21815"/>
                  <a:pt x="1353720" y="29603"/>
                  <a:pt x="1526247" y="0"/>
                </a:cubicBezTo>
                <a:cubicBezTo>
                  <a:pt x="1572903" y="227626"/>
                  <a:pt x="1516742" y="341921"/>
                  <a:pt x="1526247" y="584775"/>
                </a:cubicBezTo>
                <a:cubicBezTo>
                  <a:pt x="1337588" y="623342"/>
                  <a:pt x="1200565" y="543596"/>
                  <a:pt x="1048023" y="584775"/>
                </a:cubicBezTo>
                <a:cubicBezTo>
                  <a:pt x="895481" y="625954"/>
                  <a:pt x="685645" y="581504"/>
                  <a:pt x="508749" y="584775"/>
                </a:cubicBezTo>
                <a:cubicBezTo>
                  <a:pt x="331853" y="588046"/>
                  <a:pt x="216814" y="566642"/>
                  <a:pt x="0" y="584775"/>
                </a:cubicBezTo>
                <a:cubicBezTo>
                  <a:pt x="-62046" y="459023"/>
                  <a:pt x="1525" y="217936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kumimoji="1" lang="en-US" altLang="zh-CN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quql</a:t>
            </a:r>
            <a:endParaRPr kumimoji="1" lang="en-US" altLang="zh-CN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ot 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qual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7E551A-5D1B-9AEB-AADB-73A827E824A5}"/>
              </a:ext>
            </a:extLst>
          </p:cNvPr>
          <p:cNvSpPr txBox="1"/>
          <p:nvPr/>
        </p:nvSpPr>
        <p:spPr>
          <a:xfrm>
            <a:off x="1645546" y="4065140"/>
            <a:ext cx="120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mp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are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2B7073-85BE-F511-DEBC-5DCB5CACF9DB}"/>
              </a:ext>
            </a:extLst>
          </p:cNvPr>
          <p:cNvSpPr txBox="1"/>
          <p:nvPr/>
        </p:nvSpPr>
        <p:spPr>
          <a:xfrm>
            <a:off x="1645543" y="5307173"/>
            <a:ext cx="94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ranch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64B031-4CB6-61D2-670B-CCA0B46F6E26}"/>
              </a:ext>
            </a:extLst>
          </p:cNvPr>
          <p:cNvSpPr txBox="1"/>
          <p:nvPr/>
        </p:nvSpPr>
        <p:spPr>
          <a:xfrm>
            <a:off x="2662317" y="5115579"/>
            <a:ext cx="2879501" cy="584775"/>
          </a:xfrm>
          <a:custGeom>
            <a:avLst/>
            <a:gdLst>
              <a:gd name="connsiteX0" fmla="*/ 0 w 2879501"/>
              <a:gd name="connsiteY0" fmla="*/ 0 h 584775"/>
              <a:gd name="connsiteX1" fmla="*/ 547105 w 2879501"/>
              <a:gd name="connsiteY1" fmla="*/ 0 h 584775"/>
              <a:gd name="connsiteX2" fmla="*/ 1036620 w 2879501"/>
              <a:gd name="connsiteY2" fmla="*/ 0 h 584775"/>
              <a:gd name="connsiteX3" fmla="*/ 1670111 w 2879501"/>
              <a:gd name="connsiteY3" fmla="*/ 0 h 584775"/>
              <a:gd name="connsiteX4" fmla="*/ 2217216 w 2879501"/>
              <a:gd name="connsiteY4" fmla="*/ 0 h 584775"/>
              <a:gd name="connsiteX5" fmla="*/ 2879501 w 2879501"/>
              <a:gd name="connsiteY5" fmla="*/ 0 h 584775"/>
              <a:gd name="connsiteX6" fmla="*/ 2879501 w 2879501"/>
              <a:gd name="connsiteY6" fmla="*/ 584775 h 584775"/>
              <a:gd name="connsiteX7" fmla="*/ 2303601 w 2879501"/>
              <a:gd name="connsiteY7" fmla="*/ 584775 h 584775"/>
              <a:gd name="connsiteX8" fmla="*/ 1670111 w 2879501"/>
              <a:gd name="connsiteY8" fmla="*/ 584775 h 584775"/>
              <a:gd name="connsiteX9" fmla="*/ 1180595 w 2879501"/>
              <a:gd name="connsiteY9" fmla="*/ 584775 h 584775"/>
              <a:gd name="connsiteX10" fmla="*/ 604695 w 2879501"/>
              <a:gd name="connsiteY10" fmla="*/ 584775 h 584775"/>
              <a:gd name="connsiteX11" fmla="*/ 0 w 2879501"/>
              <a:gd name="connsiteY11" fmla="*/ 584775 h 584775"/>
              <a:gd name="connsiteX12" fmla="*/ 0 w 2879501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9501" h="584775" extrusionOk="0">
                <a:moveTo>
                  <a:pt x="0" y="0"/>
                </a:moveTo>
                <a:cubicBezTo>
                  <a:pt x="122801" y="-21281"/>
                  <a:pt x="437247" y="64895"/>
                  <a:pt x="547105" y="0"/>
                </a:cubicBezTo>
                <a:cubicBezTo>
                  <a:pt x="656963" y="-64895"/>
                  <a:pt x="792928" y="49461"/>
                  <a:pt x="1036620" y="0"/>
                </a:cubicBezTo>
                <a:cubicBezTo>
                  <a:pt x="1280313" y="-49461"/>
                  <a:pt x="1419757" y="31473"/>
                  <a:pt x="1670111" y="0"/>
                </a:cubicBezTo>
                <a:cubicBezTo>
                  <a:pt x="1920465" y="-31473"/>
                  <a:pt x="1959687" y="54092"/>
                  <a:pt x="2217216" y="0"/>
                </a:cubicBezTo>
                <a:cubicBezTo>
                  <a:pt x="2474745" y="-54092"/>
                  <a:pt x="2677269" y="70320"/>
                  <a:pt x="2879501" y="0"/>
                </a:cubicBezTo>
                <a:cubicBezTo>
                  <a:pt x="2941870" y="176031"/>
                  <a:pt x="2845071" y="314926"/>
                  <a:pt x="2879501" y="584775"/>
                </a:cubicBezTo>
                <a:cubicBezTo>
                  <a:pt x="2634658" y="604718"/>
                  <a:pt x="2459085" y="548860"/>
                  <a:pt x="2303601" y="584775"/>
                </a:cubicBezTo>
                <a:cubicBezTo>
                  <a:pt x="2148117" y="620690"/>
                  <a:pt x="1956579" y="582566"/>
                  <a:pt x="1670111" y="584775"/>
                </a:cubicBezTo>
                <a:cubicBezTo>
                  <a:pt x="1383643" y="586984"/>
                  <a:pt x="1358675" y="572777"/>
                  <a:pt x="1180595" y="584775"/>
                </a:cubicBezTo>
                <a:cubicBezTo>
                  <a:pt x="1002515" y="596773"/>
                  <a:pt x="765321" y="533281"/>
                  <a:pt x="604695" y="584775"/>
                </a:cubicBezTo>
                <a:cubicBezTo>
                  <a:pt x="444069" y="636269"/>
                  <a:pt x="260710" y="523327"/>
                  <a:pt x="0" y="584775"/>
                </a:cubicBezTo>
                <a:cubicBezTo>
                  <a:pt x="-44627" y="367636"/>
                  <a:pt x="9051" y="137329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g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reater than or 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qual </a:t>
            </a: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ess 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han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205D211-3128-4100-8359-4893DC2DF1F7}"/>
              </a:ext>
            </a:extLst>
          </p:cNvPr>
          <p:cNvSpPr txBox="1"/>
          <p:nvPr/>
        </p:nvSpPr>
        <p:spPr>
          <a:xfrm>
            <a:off x="1650049" y="5993969"/>
            <a:ext cx="18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j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ump 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nd link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B11B3D-E361-1AF2-666A-77480ADCA17D}"/>
              </a:ext>
            </a:extLst>
          </p:cNvPr>
          <p:cNvSpPr txBox="1"/>
          <p:nvPr/>
        </p:nvSpPr>
        <p:spPr>
          <a:xfrm>
            <a:off x="3604802" y="5786158"/>
            <a:ext cx="1258143" cy="584775"/>
          </a:xfrm>
          <a:custGeom>
            <a:avLst/>
            <a:gdLst>
              <a:gd name="connsiteX0" fmla="*/ 0 w 1258143"/>
              <a:gd name="connsiteY0" fmla="*/ 0 h 584775"/>
              <a:gd name="connsiteX1" fmla="*/ 406800 w 1258143"/>
              <a:gd name="connsiteY1" fmla="*/ 0 h 584775"/>
              <a:gd name="connsiteX2" fmla="*/ 788436 w 1258143"/>
              <a:gd name="connsiteY2" fmla="*/ 0 h 584775"/>
              <a:gd name="connsiteX3" fmla="*/ 1258143 w 1258143"/>
              <a:gd name="connsiteY3" fmla="*/ 0 h 584775"/>
              <a:gd name="connsiteX4" fmla="*/ 1258143 w 1258143"/>
              <a:gd name="connsiteY4" fmla="*/ 584775 h 584775"/>
              <a:gd name="connsiteX5" fmla="*/ 863925 w 1258143"/>
              <a:gd name="connsiteY5" fmla="*/ 584775 h 584775"/>
              <a:gd name="connsiteX6" fmla="*/ 419381 w 1258143"/>
              <a:gd name="connsiteY6" fmla="*/ 584775 h 584775"/>
              <a:gd name="connsiteX7" fmla="*/ 0 w 1258143"/>
              <a:gd name="connsiteY7" fmla="*/ 584775 h 584775"/>
              <a:gd name="connsiteX8" fmla="*/ 0 w 1258143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8143" h="584775" extrusionOk="0">
                <a:moveTo>
                  <a:pt x="0" y="0"/>
                </a:moveTo>
                <a:cubicBezTo>
                  <a:pt x="82821" y="-11533"/>
                  <a:pt x="285752" y="6611"/>
                  <a:pt x="406800" y="0"/>
                </a:cubicBezTo>
                <a:cubicBezTo>
                  <a:pt x="527848" y="-6611"/>
                  <a:pt x="613908" y="13767"/>
                  <a:pt x="788436" y="0"/>
                </a:cubicBezTo>
                <a:cubicBezTo>
                  <a:pt x="962964" y="-13767"/>
                  <a:pt x="1140597" y="49743"/>
                  <a:pt x="1258143" y="0"/>
                </a:cubicBezTo>
                <a:cubicBezTo>
                  <a:pt x="1304799" y="227626"/>
                  <a:pt x="1248638" y="341921"/>
                  <a:pt x="1258143" y="584775"/>
                </a:cubicBezTo>
                <a:cubicBezTo>
                  <a:pt x="1124893" y="608213"/>
                  <a:pt x="954042" y="554968"/>
                  <a:pt x="863925" y="584775"/>
                </a:cubicBezTo>
                <a:cubicBezTo>
                  <a:pt x="773808" y="614582"/>
                  <a:pt x="594126" y="543595"/>
                  <a:pt x="419381" y="584775"/>
                </a:cubicBezTo>
                <a:cubicBezTo>
                  <a:pt x="244636" y="625955"/>
                  <a:pt x="172788" y="549275"/>
                  <a:pt x="0" y="584775"/>
                </a:cubicBezTo>
                <a:cubicBezTo>
                  <a:pt x="-62046" y="459023"/>
                  <a:pt x="1525" y="217936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_</a:t>
            </a:r>
            <a:endParaRPr kumimoji="1" lang="en-US" altLang="zh-CN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r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egister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8346360-BD90-40B4-B5BB-71230E359C25}"/>
              </a:ext>
            </a:extLst>
          </p:cNvPr>
          <p:cNvSpPr txBox="1"/>
          <p:nvPr/>
        </p:nvSpPr>
        <p:spPr>
          <a:xfrm>
            <a:off x="5947769" y="746733"/>
            <a:ext cx="271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Loads and Stores</a:t>
            </a:r>
            <a:endParaRPr kumimoji="1" lang="zh-CN" altLang="en-US" sz="1600" i="1" dirty="0">
              <a:latin typeface="Source Code Pro" panose="020B050903040302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B2DBF3A-62DB-F1E0-683A-1B1F0423D549}"/>
              </a:ext>
            </a:extLst>
          </p:cNvPr>
          <p:cNvSpPr txBox="1"/>
          <p:nvPr/>
        </p:nvSpPr>
        <p:spPr>
          <a:xfrm>
            <a:off x="6314522" y="1954360"/>
            <a:ext cx="811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oad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71DB3C6-528F-BF36-0618-D107CDF0D82B}"/>
              </a:ext>
            </a:extLst>
          </p:cNvPr>
          <p:cNvSpPr txBox="1"/>
          <p:nvPr/>
        </p:nvSpPr>
        <p:spPr>
          <a:xfrm>
            <a:off x="6314522" y="1247524"/>
            <a:ext cx="931391" cy="584775"/>
          </a:xfrm>
          <a:custGeom>
            <a:avLst/>
            <a:gdLst>
              <a:gd name="connsiteX0" fmla="*/ 0 w 931391"/>
              <a:gd name="connsiteY0" fmla="*/ 0 h 584775"/>
              <a:gd name="connsiteX1" fmla="*/ 456382 w 931391"/>
              <a:gd name="connsiteY1" fmla="*/ 0 h 584775"/>
              <a:gd name="connsiteX2" fmla="*/ 931391 w 931391"/>
              <a:gd name="connsiteY2" fmla="*/ 0 h 584775"/>
              <a:gd name="connsiteX3" fmla="*/ 931391 w 931391"/>
              <a:gd name="connsiteY3" fmla="*/ 584775 h 584775"/>
              <a:gd name="connsiteX4" fmla="*/ 465696 w 931391"/>
              <a:gd name="connsiteY4" fmla="*/ 584775 h 584775"/>
              <a:gd name="connsiteX5" fmla="*/ 0 w 931391"/>
              <a:gd name="connsiteY5" fmla="*/ 584775 h 584775"/>
              <a:gd name="connsiteX6" fmla="*/ 0 w 931391"/>
              <a:gd name="connsiteY6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391" h="584775" extrusionOk="0">
                <a:moveTo>
                  <a:pt x="0" y="0"/>
                </a:moveTo>
                <a:cubicBezTo>
                  <a:pt x="128059" y="-27556"/>
                  <a:pt x="231811" y="50928"/>
                  <a:pt x="456382" y="0"/>
                </a:cubicBezTo>
                <a:cubicBezTo>
                  <a:pt x="680953" y="-50928"/>
                  <a:pt x="781824" y="35988"/>
                  <a:pt x="931391" y="0"/>
                </a:cubicBezTo>
                <a:cubicBezTo>
                  <a:pt x="940710" y="175068"/>
                  <a:pt x="917797" y="355742"/>
                  <a:pt x="931391" y="584775"/>
                </a:cubicBezTo>
                <a:cubicBezTo>
                  <a:pt x="733324" y="588157"/>
                  <a:pt x="631056" y="564266"/>
                  <a:pt x="465696" y="584775"/>
                </a:cubicBezTo>
                <a:cubicBezTo>
                  <a:pt x="300336" y="605284"/>
                  <a:pt x="156806" y="540070"/>
                  <a:pt x="0" y="584775"/>
                </a:cubicBezTo>
                <a:cubicBezTo>
                  <a:pt x="-39583" y="384123"/>
                  <a:pt x="16368" y="220445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oad</a:t>
            </a: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tore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B506FE-928E-A2E4-0419-6055B59B9CEA}"/>
              </a:ext>
            </a:extLst>
          </p:cNvPr>
          <p:cNvSpPr txBox="1"/>
          <p:nvPr/>
        </p:nvSpPr>
        <p:spPr>
          <a:xfrm>
            <a:off x="7003963" y="1949576"/>
            <a:ext cx="1349351" cy="338554"/>
          </a:xfrm>
          <a:custGeom>
            <a:avLst/>
            <a:gdLst>
              <a:gd name="connsiteX0" fmla="*/ 0 w 1349351"/>
              <a:gd name="connsiteY0" fmla="*/ 0 h 338554"/>
              <a:gd name="connsiteX1" fmla="*/ 436290 w 1349351"/>
              <a:gd name="connsiteY1" fmla="*/ 0 h 338554"/>
              <a:gd name="connsiteX2" fmla="*/ 845593 w 1349351"/>
              <a:gd name="connsiteY2" fmla="*/ 0 h 338554"/>
              <a:gd name="connsiteX3" fmla="*/ 1349351 w 1349351"/>
              <a:gd name="connsiteY3" fmla="*/ 0 h 338554"/>
              <a:gd name="connsiteX4" fmla="*/ 1349351 w 1349351"/>
              <a:gd name="connsiteY4" fmla="*/ 338554 h 338554"/>
              <a:gd name="connsiteX5" fmla="*/ 926554 w 1349351"/>
              <a:gd name="connsiteY5" fmla="*/ 338554 h 338554"/>
              <a:gd name="connsiteX6" fmla="*/ 449784 w 1349351"/>
              <a:gd name="connsiteY6" fmla="*/ 338554 h 338554"/>
              <a:gd name="connsiteX7" fmla="*/ 0 w 1349351"/>
              <a:gd name="connsiteY7" fmla="*/ 338554 h 338554"/>
              <a:gd name="connsiteX8" fmla="*/ 0 w 1349351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9351" h="338554" extrusionOk="0">
                <a:moveTo>
                  <a:pt x="0" y="0"/>
                </a:moveTo>
                <a:cubicBezTo>
                  <a:pt x="211487" y="-49203"/>
                  <a:pt x="264925" y="24705"/>
                  <a:pt x="436290" y="0"/>
                </a:cubicBezTo>
                <a:cubicBezTo>
                  <a:pt x="607655" y="-24705"/>
                  <a:pt x="688027" y="46493"/>
                  <a:pt x="845593" y="0"/>
                </a:cubicBezTo>
                <a:cubicBezTo>
                  <a:pt x="1003159" y="-46493"/>
                  <a:pt x="1184437" y="34507"/>
                  <a:pt x="1349351" y="0"/>
                </a:cubicBezTo>
                <a:cubicBezTo>
                  <a:pt x="1384929" y="98340"/>
                  <a:pt x="1321538" y="172793"/>
                  <a:pt x="1349351" y="338554"/>
                </a:cubicBezTo>
                <a:cubicBezTo>
                  <a:pt x="1176989" y="354125"/>
                  <a:pt x="1052269" y="294124"/>
                  <a:pt x="926554" y="338554"/>
                </a:cubicBezTo>
                <a:cubicBezTo>
                  <a:pt x="800839" y="382984"/>
                  <a:pt x="619454" y="334875"/>
                  <a:pt x="449784" y="338554"/>
                </a:cubicBezTo>
                <a:cubicBezTo>
                  <a:pt x="280114" y="342233"/>
                  <a:pt x="189052" y="327344"/>
                  <a:pt x="0" y="338554"/>
                </a:cubicBezTo>
                <a:cubicBezTo>
                  <a:pt x="-3130" y="256353"/>
                  <a:pt x="8384" y="77906"/>
                  <a:pt x="0" y="0"/>
                </a:cubicBezTo>
                <a:close/>
              </a:path>
            </a:pathLst>
          </a:custGeom>
          <a:noFill/>
          <a:ln w="25400" cap="rnd">
            <a:noFill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mmediate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D41604-4AAF-EF50-EC99-15F3A5007D96}"/>
              </a:ext>
            </a:extLst>
          </p:cNvPr>
          <p:cNvSpPr txBox="1"/>
          <p:nvPr/>
        </p:nvSpPr>
        <p:spPr>
          <a:xfrm>
            <a:off x="7319434" y="1361102"/>
            <a:ext cx="83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yte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7B8FF4-1590-5DE8-39A2-46D111516036}"/>
              </a:ext>
            </a:extLst>
          </p:cNvPr>
          <p:cNvSpPr txBox="1"/>
          <p:nvPr/>
        </p:nvSpPr>
        <p:spPr>
          <a:xfrm>
            <a:off x="5947765" y="2630947"/>
            <a:ext cx="271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Resgister</a:t>
            </a:r>
            <a:r>
              <a:rPr kumimoji="1" lang="en-US" altLang="zh-CN" sz="1600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Operations</a:t>
            </a:r>
            <a:endParaRPr kumimoji="1" lang="zh-CN" altLang="en-US" sz="1600" i="1" dirty="0">
              <a:latin typeface="Source Code Pro" panose="020B05090304030202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509C7EC-C4FA-3431-6068-227412E7C39D}"/>
              </a:ext>
            </a:extLst>
          </p:cNvPr>
          <p:cNvSpPr txBox="1"/>
          <p:nvPr/>
        </p:nvSpPr>
        <p:spPr>
          <a:xfrm>
            <a:off x="6300660" y="3058092"/>
            <a:ext cx="703304" cy="338554"/>
          </a:xfrm>
          <a:custGeom>
            <a:avLst/>
            <a:gdLst>
              <a:gd name="connsiteX0" fmla="*/ 0 w 703304"/>
              <a:gd name="connsiteY0" fmla="*/ 0 h 338554"/>
              <a:gd name="connsiteX1" fmla="*/ 344619 w 703304"/>
              <a:gd name="connsiteY1" fmla="*/ 0 h 338554"/>
              <a:gd name="connsiteX2" fmla="*/ 703304 w 703304"/>
              <a:gd name="connsiteY2" fmla="*/ 0 h 338554"/>
              <a:gd name="connsiteX3" fmla="*/ 703304 w 703304"/>
              <a:gd name="connsiteY3" fmla="*/ 338554 h 338554"/>
              <a:gd name="connsiteX4" fmla="*/ 351652 w 703304"/>
              <a:gd name="connsiteY4" fmla="*/ 338554 h 338554"/>
              <a:gd name="connsiteX5" fmla="*/ 0 w 703304"/>
              <a:gd name="connsiteY5" fmla="*/ 338554 h 338554"/>
              <a:gd name="connsiteX6" fmla="*/ 0 w 703304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304" h="338554" extrusionOk="0">
                <a:moveTo>
                  <a:pt x="0" y="0"/>
                </a:moveTo>
                <a:cubicBezTo>
                  <a:pt x="146873" y="-1220"/>
                  <a:pt x="206306" y="18698"/>
                  <a:pt x="344619" y="0"/>
                </a:cubicBezTo>
                <a:cubicBezTo>
                  <a:pt x="482932" y="-18698"/>
                  <a:pt x="524556" y="27874"/>
                  <a:pt x="703304" y="0"/>
                </a:cubicBezTo>
                <a:cubicBezTo>
                  <a:pt x="735311" y="165407"/>
                  <a:pt x="678853" y="265303"/>
                  <a:pt x="703304" y="338554"/>
                </a:cubicBezTo>
                <a:cubicBezTo>
                  <a:pt x="581466" y="369433"/>
                  <a:pt x="490574" y="323750"/>
                  <a:pt x="351652" y="338554"/>
                </a:cubicBezTo>
                <a:cubicBezTo>
                  <a:pt x="212730" y="353358"/>
                  <a:pt x="151285" y="317655"/>
                  <a:pt x="0" y="338554"/>
                </a:cubicBezTo>
                <a:cubicBezTo>
                  <a:pt x="-6802" y="201495"/>
                  <a:pt x="23749" y="127991"/>
                  <a:pt x="0" y="0"/>
                </a:cubicBezTo>
                <a:close/>
              </a:path>
            </a:pathLst>
          </a:custGeom>
          <a:noFill/>
          <a:ln w="25400" cap="rnd">
            <a:noFill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v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Source Code Pro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Rock</dc:creator>
  <cp:lastModifiedBy>rock little</cp:lastModifiedBy>
  <cp:revision>5</cp:revision>
  <dcterms:created xsi:type="dcterms:W3CDTF">2023-09-12T09:07:53Z</dcterms:created>
  <dcterms:modified xsi:type="dcterms:W3CDTF">2023-09-13T14:38:15Z</dcterms:modified>
</cp:coreProperties>
</file>