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3899047" y="126475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52AB8-3524-495D-8883-07E06D28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4193" y="1299261"/>
            <a:ext cx="2687876" cy="223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B8C1E6-7530-4814-BD74-BD11265A9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6" y="1003023"/>
            <a:ext cx="2688569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2C11D5-63C0-4FE1-89FA-709A485C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45" y="545823"/>
            <a:ext cx="4996720" cy="52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9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The Shukles!</cp:lastModifiedBy>
  <cp:revision>16</cp:revision>
  <dcterms:created xsi:type="dcterms:W3CDTF">2018-03-31T22:20:45Z</dcterms:created>
  <dcterms:modified xsi:type="dcterms:W3CDTF">2019-01-29T19:01:42Z</dcterms:modified>
</cp:coreProperties>
</file>