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9A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66"/>
    <p:restoredTop sz="96552" autoAdjust="0"/>
  </p:normalViewPr>
  <p:slideViewPr>
    <p:cSldViewPr snapToGrid="0" snapToObjects="1">
      <p:cViewPr>
        <p:scale>
          <a:sx n="125" d="100"/>
          <a:sy n="125" d="100"/>
        </p:scale>
        <p:origin x="-24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3899047" y="126475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52AB8-3524-495D-8883-07E06D28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3904" y="1299261"/>
            <a:ext cx="2083713" cy="17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8C1E6-7530-4814-BD74-BD11265A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86" y="1003023"/>
            <a:ext cx="2688569" cy="282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56" y="2838073"/>
            <a:ext cx="723146" cy="7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2C11D5-63C0-4FE1-89FA-709A485C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4" y="545823"/>
            <a:ext cx="4996720" cy="525732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944106" y="2114550"/>
            <a:ext cx="1828800" cy="1828800"/>
            <a:chOff x="6944106" y="211455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6944106" y="2114550"/>
              <a:ext cx="18288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67550" y="2114550"/>
              <a:ext cx="1581912" cy="182880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4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zur Loye, Thomas Edwards</cp:lastModifiedBy>
  <cp:revision>22</cp:revision>
  <dcterms:created xsi:type="dcterms:W3CDTF">2018-03-31T22:20:45Z</dcterms:created>
  <dcterms:modified xsi:type="dcterms:W3CDTF">2019-02-01T22:27:48Z</dcterms:modified>
</cp:coreProperties>
</file>