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647-FB79-4062-BB60-67CC0998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06368-5561-47B6-95E9-68373ECC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D3D3-29AA-45F3-84CC-0AFA8183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ECB4-6D6A-4C29-87DE-588BA7F7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501C-C2D8-422F-9F1B-F4C074EF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6708-6651-4B84-B329-FBF5044A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7FA0-64AA-4550-8FEF-5D32D15D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5245-5C65-482B-BCA3-E2ED94E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3C6D-DE0F-4717-A2C3-B7FA8DD3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E77E-E53F-42B9-88EC-99003C2D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1FC12-FEE1-43F6-99A8-705C056B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D549F-0685-49B2-B5C2-31B1FFCA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CACF-5300-48DB-B429-BBECF11A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1EA9-6732-4867-8A72-58A9D90B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A12A-C576-4251-B4FA-A8F3B0F9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CF14-9F91-4259-9BCB-4280D89D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FBFA-8762-4681-89EB-36D3188D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4A55-DC83-451A-B14A-F76D6BA7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756E-1436-4CB4-859C-4801867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B211-23A0-4783-9FD2-882C4645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FEC5-5BDB-4F0A-AFA2-715CD106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962-FCEB-4872-A8B2-841B0B95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040-064B-4C9F-B3F5-507764B8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195B-8A87-457A-A3AB-819FA0C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5F42-3377-4AA3-8BBF-EF36D941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BB0D-EB9F-4240-B726-C76186E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901B-350A-4BA9-BC5E-C828CE5EF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7B1D-2455-427D-8F92-C30C042F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171D-3C96-49FD-B0E2-C4F29885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C898-4D9C-4225-B727-3D392671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7A7A-B6E9-4256-BA91-92E2D2E0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880-CF6D-49B6-9727-E56FC2E1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410C-31F5-4846-9E57-1F3A4134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6656-C44F-4CA0-A947-34DA61E36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A5B94-1856-4EA5-9077-EE8122E55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7D7A2-7F36-4C58-97AF-F7C3215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D843F-1350-4FA1-A02B-5524DF1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C4515-3C4D-4E8A-BFB2-44A9E5A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5084D-C505-4A1B-A032-94147EDE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32B5-B424-4F54-BFF9-6187D38E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46878-5D21-4B2E-8811-AFC9BB9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42B7C-3C24-4B3B-8714-9725CD94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2F406-819C-4EAC-BF62-926E725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80AFD-2AD3-43E5-98D3-53F3186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9D11-2732-4FE6-ADB1-050FAB8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A325-D1B4-4D0A-8B05-1E70BD3B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5FF-DD1D-4328-B8F7-8A7E28C4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B1A2-FDF9-42E5-8502-4388E20C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F8C65-96EB-42D8-9ED6-226C0FA7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9273-1ED9-4600-9BAB-A9974804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25D5-1A0C-4221-B9D0-1CAC50D6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28A0-7E00-448A-A81A-876E1881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E8D4-5EC9-447C-83B0-44EF536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12030-2836-4460-AB1A-041792B82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12BC-C7D8-4B80-BE36-23E85875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8B52B-35D5-41BF-AE57-6520E9E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0971-72A1-4E6A-8D0A-FBBD4301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C975-8FE8-4882-AA24-A3C377D5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55DE8-0BD8-43C7-BC3A-2BA0F2D1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1792-1ADE-4FE9-B203-9E4E390C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BE68-8092-4469-BDC3-A777864B4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27AA-A43D-4AE8-87AC-03EA9290594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84C6-95A5-47C2-AFEF-BE5CB557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6B5D-CD4C-48DB-85B5-A809DE3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E7DE-3D0E-4ABB-B56B-B8E0BE18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27FC0-46A8-4515-B195-A0E523E9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8187" y="667330"/>
            <a:ext cx="3457575" cy="3648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3130B-1C98-4B5A-9725-D29BA99E8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9"/>
          <a:stretch/>
        </p:blipFill>
        <p:spPr>
          <a:xfrm rot="4274101">
            <a:off x="5582469" y="512917"/>
            <a:ext cx="2375195" cy="1803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F8999-72EA-4916-BB94-584B37DA5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9"/>
          <a:stretch/>
        </p:blipFill>
        <p:spPr>
          <a:xfrm rot="4274101">
            <a:off x="3106988" y="1285085"/>
            <a:ext cx="2375195" cy="19408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BAFE2E-456A-46D9-9922-DA2DA182CC5E}"/>
              </a:ext>
            </a:extLst>
          </p:cNvPr>
          <p:cNvSpPr/>
          <p:nvPr/>
        </p:nvSpPr>
        <p:spPr>
          <a:xfrm>
            <a:off x="2032541" y="4029002"/>
            <a:ext cx="784964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  <a:t>RockR</a:t>
            </a:r>
            <a:r>
              <a:rPr lang="en-US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3EF258-C9D2-4747-8854-6448BD5F8C48}"/>
              </a:ext>
            </a:extLst>
          </p:cNvPr>
          <p:cNvSpPr/>
          <p:nvPr/>
        </p:nvSpPr>
        <p:spPr>
          <a:xfrm rot="20443316">
            <a:off x="6064611" y="2128688"/>
            <a:ext cx="250478" cy="8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37769-2A84-45FF-9CFB-BEC0E7AC6280}"/>
              </a:ext>
            </a:extLst>
          </p:cNvPr>
          <p:cNvSpPr/>
          <p:nvPr/>
        </p:nvSpPr>
        <p:spPr>
          <a:xfrm rot="20443316">
            <a:off x="4930157" y="2419345"/>
            <a:ext cx="2761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Shukles!</dc:creator>
  <cp:lastModifiedBy>The Shukles!</cp:lastModifiedBy>
  <cp:revision>4</cp:revision>
  <dcterms:created xsi:type="dcterms:W3CDTF">2018-01-07T19:55:04Z</dcterms:created>
  <dcterms:modified xsi:type="dcterms:W3CDTF">2018-01-07T23:40:16Z</dcterms:modified>
</cp:coreProperties>
</file>