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65" r:id="rId3"/>
    <p:sldId id="266" r:id="rId4"/>
    <p:sldId id="268" r:id="rId5"/>
    <p:sldId id="269" r:id="rId6"/>
    <p:sldId id="270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5E3"/>
    <a:srgbClr val="5889DB"/>
    <a:srgbClr val="7A8CB6"/>
    <a:srgbClr val="809BCB"/>
    <a:srgbClr val="95A9CB"/>
    <a:srgbClr val="8D3E11"/>
    <a:srgbClr val="DD5E17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06" autoAdjust="0"/>
    <p:restoredTop sz="94327" autoAdjust="0"/>
  </p:normalViewPr>
  <p:slideViewPr>
    <p:cSldViewPr snapToGrid="0" snapToObjects="1">
      <p:cViewPr>
        <p:scale>
          <a:sx n="150" d="100"/>
          <a:sy n="150" d="100"/>
        </p:scale>
        <p:origin x="-1064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E4302-E9AB-0549-A672-F7D42312B8D1}" type="datetimeFigureOut">
              <a:t>08/01/18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4FD9F-6720-A541-9C4B-EBBB8E3108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3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give you an idea, here's a simple example.</a:t>
            </a:r>
          </a:p>
          <a:p>
            <a:r>
              <a:rPr lang="en-US"/>
              <a:t>You are coding the HTTP request that is called </a:t>
            </a:r>
            <a:r>
              <a:rPr lang="en-US" baseline="0"/>
              <a:t>w</a:t>
            </a:r>
            <a:r>
              <a:rPr lang="en-US"/>
              <a:t>hen</a:t>
            </a:r>
            <a:r>
              <a:rPr lang="en-US" baseline="0"/>
              <a:t> an order is being submitted.</a:t>
            </a:r>
          </a:p>
          <a:p>
            <a:r>
              <a:rPr lang="en-US" baseline="0"/>
              <a:t>In that request, you need to </a:t>
            </a:r>
          </a:p>
          <a:p>
            <a:r>
              <a:rPr lang="en-US" baseline="0"/>
              <a:t> - create the invoice in the procurement service</a:t>
            </a:r>
          </a:p>
          <a:p>
            <a:r>
              <a:rPr lang="en-US" baseline="0"/>
              <a:t> - remove the items from the inventory service</a:t>
            </a:r>
          </a:p>
          <a:p>
            <a:r>
              <a:rPr lang="en-US" baseline="0"/>
              <a:t> - and update the reports in the report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4FD9F-6720-A541-9C4B-EBBB8E3108B9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556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give you an idea, here's a simple example.</a:t>
            </a:r>
          </a:p>
          <a:p>
            <a:r>
              <a:rPr lang="en-US"/>
              <a:t>You are coding the HTTP request that is called </a:t>
            </a:r>
            <a:r>
              <a:rPr lang="en-US" baseline="0"/>
              <a:t>w</a:t>
            </a:r>
            <a:r>
              <a:rPr lang="en-US"/>
              <a:t>hen</a:t>
            </a:r>
            <a:r>
              <a:rPr lang="en-US" baseline="0"/>
              <a:t> an order is being submitted.</a:t>
            </a:r>
          </a:p>
          <a:p>
            <a:r>
              <a:rPr lang="en-US" baseline="0"/>
              <a:t>In that request, you need to </a:t>
            </a:r>
          </a:p>
          <a:p>
            <a:r>
              <a:rPr lang="en-US" baseline="0"/>
              <a:t> - create the invoice in the procurement service</a:t>
            </a:r>
          </a:p>
          <a:p>
            <a:r>
              <a:rPr lang="en-US" baseline="0"/>
              <a:t> - remove the items from the inventory service</a:t>
            </a:r>
          </a:p>
          <a:p>
            <a:r>
              <a:rPr lang="en-US" baseline="0"/>
              <a:t> - and update the reports in the report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4FD9F-6720-A541-9C4B-EBBB8E3108B9}" type="slidenum">
              <a:rPr lang="uk-UA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556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give you an idea, here's a simple example.</a:t>
            </a:r>
          </a:p>
          <a:p>
            <a:r>
              <a:rPr lang="en-US"/>
              <a:t>You are coding the HTTP request that is called </a:t>
            </a:r>
            <a:r>
              <a:rPr lang="en-US" baseline="0"/>
              <a:t>w</a:t>
            </a:r>
            <a:r>
              <a:rPr lang="en-US"/>
              <a:t>hen</a:t>
            </a:r>
            <a:r>
              <a:rPr lang="en-US" baseline="0"/>
              <a:t> an order is being submitted.</a:t>
            </a:r>
          </a:p>
          <a:p>
            <a:r>
              <a:rPr lang="en-US" baseline="0"/>
              <a:t>In that request, you need to </a:t>
            </a:r>
          </a:p>
          <a:p>
            <a:r>
              <a:rPr lang="en-US" baseline="0"/>
              <a:t> - create the invoice in the procurement service</a:t>
            </a:r>
          </a:p>
          <a:p>
            <a:r>
              <a:rPr lang="en-US" baseline="0"/>
              <a:t> - remove the items from the inventory service</a:t>
            </a:r>
          </a:p>
          <a:p>
            <a:r>
              <a:rPr lang="en-US" baseline="0"/>
              <a:t> - and update the reports in the report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4FD9F-6720-A541-9C4B-EBBB8E3108B9}" type="slidenum">
              <a:rPr lang="uk-UA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556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56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8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4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9431"/>
            <a:ext cx="9143999" cy="276556"/>
          </a:xfrm>
          <a:prstGeom prst="rect">
            <a:avLst/>
          </a:prstGeom>
          <a:noFill/>
        </p:spPr>
        <p:txBody>
          <a:bodyPr wrap="square" lIns="0" tIns="0" rIns="144000" bIns="0" rtlCol="0">
            <a:noAutofit/>
          </a:bodyPr>
          <a:lstStyle/>
          <a:p>
            <a:pPr algn="r"/>
            <a:r>
              <a:rPr lang="en-US" sz="1600" b="0" i="0">
                <a:solidFill>
                  <a:srgbClr val="3F80CD"/>
                </a:solidFill>
                <a:latin typeface="Roboto Slab Light"/>
                <a:cs typeface="Roboto Slab Light"/>
              </a:rPr>
              <a:t>RockScript</a:t>
            </a:r>
            <a:r>
              <a:rPr lang="en-US" sz="1600" b="0" i="0">
                <a:solidFill>
                  <a:schemeClr val="bg1">
                    <a:lumMod val="65000"/>
                  </a:schemeClr>
                </a:solidFill>
                <a:latin typeface="Roboto Slab Light"/>
                <a:cs typeface="Roboto Slab Light"/>
              </a:rPr>
              <a:t>.io </a:t>
            </a:r>
          </a:p>
        </p:txBody>
      </p:sp>
    </p:spTree>
    <p:extLst>
      <p:ext uri="{BB962C8B-B14F-4D97-AF65-F5344CB8AC3E}">
        <p14:creationId xmlns:p14="http://schemas.microsoft.com/office/powerpoint/2010/main" val="130881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0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08/01/18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0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08/01/18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08/01/18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08/01/18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2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08/01/18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4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08/01/18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7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28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>
                <a:solidFill>
                  <a:srgbClr val="3F80CD"/>
                </a:solidFill>
              </a:rPr>
              <a:t>RockScript</a:t>
            </a:r>
            <a:r>
              <a:rPr lang="en-US"/>
              <a:t>.io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74638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583362"/>
            <a:ext cx="9144000" cy="274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800" b="0" i="0" kern="1200">
          <a:solidFill>
            <a:srgbClr val="3F80CD"/>
          </a:solidFill>
          <a:latin typeface="Roboto Slab Light"/>
          <a:ea typeface="+mj-ea"/>
          <a:cs typeface="Roboto Slab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spc="-90">
          <a:solidFill>
            <a:schemeClr val="tx1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-90">
          <a:solidFill>
            <a:schemeClr val="tx1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-90">
          <a:solidFill>
            <a:schemeClr val="tx1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-90">
          <a:solidFill>
            <a:schemeClr val="tx1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-9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5331" y="750514"/>
            <a:ext cx="4164897" cy="572155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RockScript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6537" y="15903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937" y="17427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337" y="18951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8937" y="26892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1337" y="28416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3737" y="29940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version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0695" y="37743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3095" y="39267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35495" y="40791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execution</a:t>
            </a:r>
          </a:p>
        </p:txBody>
      </p:sp>
      <p:cxnSp>
        <p:nvCxnSpPr>
          <p:cNvPr id="3" name="Straight Connector 2"/>
          <p:cNvCxnSpPr>
            <a:stCxn id="17" idx="2"/>
            <a:endCxn id="20" idx="0"/>
          </p:cNvCxnSpPr>
          <p:nvPr/>
        </p:nvCxnSpPr>
        <p:spPr>
          <a:xfrm>
            <a:off x="1700795" y="2361042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7" idx="2"/>
            <a:endCxn id="19" idx="0"/>
          </p:cNvCxnSpPr>
          <p:nvPr/>
        </p:nvCxnSpPr>
        <p:spPr>
          <a:xfrm flipH="1">
            <a:off x="1555323" y="2361042"/>
            <a:ext cx="138545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14020" y="2361042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7107980" y="1643641"/>
            <a:ext cx="1590514" cy="8230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59" name="Straight Connector 58"/>
          <p:cNvCxnSpPr>
            <a:stCxn id="86" idx="3"/>
          </p:cNvCxnSpPr>
          <p:nvPr/>
        </p:nvCxnSpPr>
        <p:spPr>
          <a:xfrm>
            <a:off x="4301295" y="3986483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37" idx="3"/>
          </p:cNvCxnSpPr>
          <p:nvPr/>
        </p:nvCxnSpPr>
        <p:spPr>
          <a:xfrm>
            <a:off x="6499442" y="2054130"/>
            <a:ext cx="635848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2" name="Rectangle 61"/>
          <p:cNvSpPr/>
          <p:nvPr/>
        </p:nvSpPr>
        <p:spPr>
          <a:xfrm>
            <a:off x="7107980" y="2613483"/>
            <a:ext cx="1590514" cy="811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63" name="Straight Connector 62"/>
          <p:cNvCxnSpPr>
            <a:stCxn id="7" idx="3"/>
          </p:cNvCxnSpPr>
          <p:nvPr/>
        </p:nvCxnSpPr>
        <p:spPr>
          <a:xfrm>
            <a:off x="6493904" y="3021000"/>
            <a:ext cx="641386" cy="5031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4" name="Rectangle 63"/>
          <p:cNvSpPr/>
          <p:nvPr/>
        </p:nvSpPr>
        <p:spPr>
          <a:xfrm>
            <a:off x="6499442" y="3573775"/>
            <a:ext cx="1590514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6043847" y="2328905"/>
            <a:ext cx="1525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Any protocol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1853195" y="3459995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714020" y="3459995"/>
            <a:ext cx="125950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866420" y="3459995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6" name="Rectangle 75"/>
          <p:cNvSpPr/>
          <p:nvPr/>
        </p:nvSpPr>
        <p:spPr>
          <a:xfrm>
            <a:off x="3106049" y="4923109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258449" y="5075509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27680" y="5184621"/>
            <a:ext cx="1590514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80" name="Straight Connector 79"/>
          <p:cNvCxnSpPr>
            <a:stCxn id="78" idx="3"/>
            <a:endCxn id="79" idx="1"/>
          </p:cNvCxnSpPr>
          <p:nvPr/>
        </p:nvCxnSpPr>
        <p:spPr>
          <a:xfrm flipV="1">
            <a:off x="4331836" y="5597329"/>
            <a:ext cx="695844" cy="5769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Rectangle 85"/>
          <p:cNvSpPr/>
          <p:nvPr/>
        </p:nvSpPr>
        <p:spPr>
          <a:xfrm>
            <a:off x="3380308" y="3611294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89" name="Straight Connector 88"/>
          <p:cNvCxnSpPr>
            <a:stCxn id="90" idx="3"/>
          </p:cNvCxnSpPr>
          <p:nvPr/>
        </p:nvCxnSpPr>
        <p:spPr>
          <a:xfrm>
            <a:off x="4301295" y="2983481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0" name="Rectangle 89"/>
          <p:cNvSpPr/>
          <p:nvPr/>
        </p:nvSpPr>
        <p:spPr>
          <a:xfrm>
            <a:off x="3380308" y="2608292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91" name="Straight Connector 90"/>
          <p:cNvCxnSpPr>
            <a:stCxn id="92" idx="3"/>
          </p:cNvCxnSpPr>
          <p:nvPr/>
        </p:nvCxnSpPr>
        <p:spPr>
          <a:xfrm>
            <a:off x="4301295" y="2018830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2" name="Rectangle 91"/>
          <p:cNvSpPr/>
          <p:nvPr/>
        </p:nvSpPr>
        <p:spPr>
          <a:xfrm>
            <a:off x="3380308" y="1643641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3093382" y="2839404"/>
            <a:ext cx="3193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HTTP RockScript SPI protocol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410849" y="5227909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Built-in</a:t>
            </a:r>
          </a:p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2142" y="2608292"/>
            <a:ext cx="1471762" cy="825415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27680" y="1641422"/>
            <a:ext cx="1471762" cy="825415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27680" y="3573775"/>
            <a:ext cx="1471762" cy="825415"/>
          </a:xfrm>
          <a:prstGeom prst="rect">
            <a:avLst/>
          </a:prstGeom>
          <a:solidFill>
            <a:srgbClr val="DD5E17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</a:t>
            </a:r>
          </a:p>
          <a:p>
            <a:pPr algn="ctr"/>
            <a:r>
              <a:rPr lang="en-US">
                <a:latin typeface="Open Sans"/>
                <a:cs typeface="Open Sans"/>
              </a:rPr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226945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654" y="723690"/>
            <a:ext cx="4164897" cy="572155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RockScript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7404" y="2182814"/>
            <a:ext cx="2498104" cy="1803669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>
                <a:latin typeface="Courier New"/>
                <a:cs typeface="Courier New"/>
              </a:rPr>
              <a:t>var mySvc = system</a:t>
            </a:r>
          </a:p>
          <a:p>
            <a:r>
              <a:rPr lang="en-US" sz="1000">
                <a:latin typeface="Courier New"/>
                <a:cs typeface="Courier New"/>
              </a:rPr>
              <a:t>.import('host/mysvc');</a:t>
            </a:r>
          </a:p>
          <a:p>
            <a:endParaRPr lang="en-US" sz="1000">
              <a:latin typeface="Courier New"/>
              <a:cs typeface="Courier New"/>
            </a:endParaRPr>
          </a:p>
          <a:p>
            <a:r>
              <a:rPr lang="en-US" sz="1000">
                <a:latin typeface="Courier New"/>
                <a:cs typeface="Courier New"/>
              </a:rPr>
              <a:t>var http = system</a:t>
            </a:r>
          </a:p>
          <a:p>
            <a:r>
              <a:rPr lang="en-US" sz="1000">
                <a:latin typeface="Courier New"/>
                <a:cs typeface="Courier New"/>
              </a:rPr>
              <a:t>.import('rockscript.io/http');</a:t>
            </a:r>
          </a:p>
          <a:p>
            <a:endParaRPr lang="en-US" sz="1000">
              <a:latin typeface="Courier New"/>
              <a:cs typeface="Courier New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107980" y="1643641"/>
            <a:ext cx="1590514" cy="82309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59" name="Straight Connector 58"/>
          <p:cNvCxnSpPr>
            <a:stCxn id="86" idx="3"/>
            <a:endCxn id="38" idx="1"/>
          </p:cNvCxnSpPr>
          <p:nvPr/>
        </p:nvCxnSpPr>
        <p:spPr>
          <a:xfrm>
            <a:off x="4301295" y="3986128"/>
            <a:ext cx="1334923" cy="355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37" idx="3"/>
          </p:cNvCxnSpPr>
          <p:nvPr/>
        </p:nvCxnSpPr>
        <p:spPr>
          <a:xfrm>
            <a:off x="6499442" y="2054130"/>
            <a:ext cx="635848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2" name="Rectangle 61"/>
          <p:cNvSpPr/>
          <p:nvPr/>
        </p:nvSpPr>
        <p:spPr>
          <a:xfrm>
            <a:off x="7107980" y="2613483"/>
            <a:ext cx="1590514" cy="81192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63" name="Straight Connector 62"/>
          <p:cNvCxnSpPr>
            <a:stCxn id="7" idx="3"/>
          </p:cNvCxnSpPr>
          <p:nvPr/>
        </p:nvCxnSpPr>
        <p:spPr>
          <a:xfrm>
            <a:off x="6493904" y="3021000"/>
            <a:ext cx="641386" cy="5031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4" name="Rectangle 63"/>
          <p:cNvSpPr/>
          <p:nvPr/>
        </p:nvSpPr>
        <p:spPr>
          <a:xfrm>
            <a:off x="7107980" y="3573775"/>
            <a:ext cx="1590514" cy="825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6110866" y="2376044"/>
            <a:ext cx="139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Any protocol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135290" y="4545112"/>
            <a:ext cx="1590514" cy="825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80" name="Straight Connector 79"/>
          <p:cNvCxnSpPr>
            <a:stCxn id="78" idx="3"/>
            <a:endCxn id="79" idx="1"/>
          </p:cNvCxnSpPr>
          <p:nvPr/>
        </p:nvCxnSpPr>
        <p:spPr>
          <a:xfrm>
            <a:off x="4301295" y="4954169"/>
            <a:ext cx="2833995" cy="3651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Rectangle 85"/>
          <p:cNvSpPr/>
          <p:nvPr/>
        </p:nvSpPr>
        <p:spPr>
          <a:xfrm>
            <a:off x="3380308" y="3579544"/>
            <a:ext cx="920987" cy="813168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89" name="Straight Connector 88"/>
          <p:cNvCxnSpPr>
            <a:stCxn id="90" idx="3"/>
          </p:cNvCxnSpPr>
          <p:nvPr/>
        </p:nvCxnSpPr>
        <p:spPr>
          <a:xfrm>
            <a:off x="4301295" y="2983481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0" name="Rectangle 89"/>
          <p:cNvSpPr/>
          <p:nvPr/>
        </p:nvSpPr>
        <p:spPr>
          <a:xfrm>
            <a:off x="3380308" y="2608292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91" name="Straight Connector 90"/>
          <p:cNvCxnSpPr>
            <a:stCxn id="92" idx="3"/>
          </p:cNvCxnSpPr>
          <p:nvPr/>
        </p:nvCxnSpPr>
        <p:spPr>
          <a:xfrm>
            <a:off x="4301295" y="2018830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2" name="Rectangle 91"/>
          <p:cNvSpPr/>
          <p:nvPr/>
        </p:nvSpPr>
        <p:spPr>
          <a:xfrm>
            <a:off x="3380308" y="1643641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3023941" y="2727970"/>
            <a:ext cx="333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RockScript HTTP  Service protocol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75508" y="4883780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227908" y="4731380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380308" y="4578980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Built-in</a:t>
            </a:r>
          </a:p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2142" y="2608292"/>
            <a:ext cx="1471762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27680" y="1641422"/>
            <a:ext cx="1471762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636218" y="3573775"/>
            <a:ext cx="1471762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</a:t>
            </a:r>
          </a:p>
          <a:p>
            <a:pPr algn="ctr"/>
            <a:r>
              <a:rPr lang="en-US">
                <a:latin typeface="Open Sans"/>
                <a:cs typeface="Open Sans"/>
              </a:rPr>
              <a:t>Bridge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0470" y="1845733"/>
            <a:ext cx="1958915" cy="337080"/>
          </a:xfrm>
          <a:prstGeom prst="rect">
            <a:avLst/>
          </a:prstGeom>
          <a:noFill/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Open Sans"/>
                <a:cs typeface="Open Sans"/>
              </a:rPr>
              <a:t>Script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36147" y="4631378"/>
            <a:ext cx="1256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Any protocol</a:t>
            </a:r>
          </a:p>
        </p:txBody>
      </p:sp>
    </p:spTree>
    <p:extLst>
      <p:ext uri="{BB962C8B-B14F-4D97-AF65-F5344CB8AC3E}">
        <p14:creationId xmlns:p14="http://schemas.microsoft.com/office/powerpoint/2010/main" val="319686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09701" y="1071639"/>
            <a:ext cx="5307010" cy="4515060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RockScript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60874" y="193826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3274" y="209066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65674" y="224306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3274" y="3037218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5674" y="3189618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18074" y="3342018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version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75032" y="412233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27432" y="427473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79832" y="442713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execution</a:t>
            </a:r>
          </a:p>
        </p:txBody>
      </p:sp>
      <p:cxnSp>
        <p:nvCxnSpPr>
          <p:cNvPr id="3" name="Straight Connector 2"/>
          <p:cNvCxnSpPr>
            <a:stCxn id="17" idx="2"/>
            <a:endCxn id="20" idx="0"/>
          </p:cNvCxnSpPr>
          <p:nvPr/>
        </p:nvCxnSpPr>
        <p:spPr>
          <a:xfrm>
            <a:off x="3645132" y="2708990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7" idx="2"/>
            <a:endCxn id="19" idx="0"/>
          </p:cNvCxnSpPr>
          <p:nvPr/>
        </p:nvCxnSpPr>
        <p:spPr>
          <a:xfrm flipH="1">
            <a:off x="3499660" y="2708990"/>
            <a:ext cx="138545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658357" y="2708990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797532" y="3807943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3658357" y="3807943"/>
            <a:ext cx="125950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810757" y="3807943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2" name="Rectangle 91"/>
          <p:cNvSpPr/>
          <p:nvPr/>
        </p:nvSpPr>
        <p:spPr>
          <a:xfrm>
            <a:off x="5827710" y="1772392"/>
            <a:ext cx="1778000" cy="15696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227540" y="2270851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227540" y="2750154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827710" y="3643895"/>
            <a:ext cx="1778000" cy="15696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27540" y="4142354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7540" y="4621657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cxnSp>
        <p:nvCxnSpPr>
          <p:cNvPr id="60" name="Straight Connector 59"/>
          <p:cNvCxnSpPr>
            <a:stCxn id="56" idx="3"/>
            <a:endCxn id="67" idx="1"/>
          </p:cNvCxnSpPr>
          <p:nvPr/>
        </p:nvCxnSpPr>
        <p:spPr>
          <a:xfrm>
            <a:off x="7605710" y="4428708"/>
            <a:ext cx="337700" cy="405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7" name="TextBox 66"/>
          <p:cNvSpPr txBox="1"/>
          <p:nvPr/>
        </p:nvSpPr>
        <p:spPr>
          <a:xfrm>
            <a:off x="7943410" y="3650433"/>
            <a:ext cx="887614" cy="15646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Public</a:t>
            </a:r>
          </a:p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API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8172" y="1774075"/>
            <a:ext cx="1618938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Deploy script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8172" y="2392400"/>
            <a:ext cx="1618938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Start script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4947" y="3011351"/>
            <a:ext cx="1618938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>
                <a:latin typeface="Open Sans"/>
                <a:cs typeface="Open Sans"/>
              </a:rPr>
              <a:t>…</a:t>
            </a:r>
            <a:endParaRPr lang="en-US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3803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779578" y="4657676"/>
            <a:ext cx="99659" cy="625523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76059" y="2201075"/>
            <a:ext cx="103178" cy="727597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31167" y="2918400"/>
            <a:ext cx="4080876" cy="10272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3831167" y="1286933"/>
            <a:ext cx="0" cy="399626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7901444" y="1286934"/>
            <a:ext cx="0" cy="399626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879237" y="4652215"/>
            <a:ext cx="4029288" cy="5462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" name="Rectangle 3"/>
          <p:cNvSpPr/>
          <p:nvPr/>
        </p:nvSpPr>
        <p:spPr>
          <a:xfrm>
            <a:off x="6787317" y="725115"/>
            <a:ext cx="2228253" cy="561819"/>
          </a:xfrm>
          <a:prstGeom prst="rect">
            <a:avLst/>
          </a:prstGeom>
          <a:solidFill>
            <a:srgbClr val="DD5E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1499" y="725115"/>
            <a:ext cx="2299336" cy="561818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RockScript Server</a:t>
            </a: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>
            <a:off x="1285903" y="1286933"/>
            <a:ext cx="0" cy="3996267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136235" y="725115"/>
            <a:ext cx="2299336" cy="5618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RockScript API user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285903" y="2175655"/>
            <a:ext cx="2545264" cy="24625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1359984" y="1462411"/>
            <a:ext cx="23519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Hey RockScript Server,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Can you start an execution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of this script for me?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92312" y="2200280"/>
            <a:ext cx="24035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Hey Service Bridge,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Can you perform this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function invocation for me?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78855" y="2961790"/>
            <a:ext cx="361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Sure RockScript Server, I'll call </a:t>
            </a:r>
            <a:br>
              <a:rPr lang="en-US" sz="1400" spc="-20">
                <a:latin typeface="Open Sans"/>
                <a:cs typeface="Open Sans"/>
              </a:rPr>
            </a:br>
            <a:r>
              <a:rPr lang="en-US" sz="1400" spc="-20">
                <a:latin typeface="Open Sans"/>
                <a:cs typeface="Open Sans"/>
              </a:rPr>
              <a:t>you back when I'm done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92312" y="3913552"/>
            <a:ext cx="23903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Hey RockScript Server, This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function invocation is done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and here's the return value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78855" y="4680523"/>
            <a:ext cx="361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Thanks! I'll use the return value to continue the script execution. </a:t>
            </a:r>
          </a:p>
        </p:txBody>
      </p:sp>
    </p:spTree>
    <p:extLst>
      <p:ext uri="{BB962C8B-B14F-4D97-AF65-F5344CB8AC3E}">
        <p14:creationId xmlns:p14="http://schemas.microsoft.com/office/powerpoint/2010/main" val="328030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779578" y="4657676"/>
            <a:ext cx="99659" cy="625523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76059" y="2201075"/>
            <a:ext cx="103178" cy="727597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27648" y="2928672"/>
            <a:ext cx="4080876" cy="10272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3831167" y="1286933"/>
            <a:ext cx="0" cy="399626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7901444" y="1286934"/>
            <a:ext cx="0" cy="399626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879237" y="4652215"/>
            <a:ext cx="4029288" cy="5462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" name="Rectangle 3"/>
          <p:cNvSpPr/>
          <p:nvPr/>
        </p:nvSpPr>
        <p:spPr>
          <a:xfrm>
            <a:off x="6787317" y="725115"/>
            <a:ext cx="2228253" cy="561819"/>
          </a:xfrm>
          <a:prstGeom prst="rect">
            <a:avLst/>
          </a:prstGeom>
          <a:solidFill>
            <a:srgbClr val="DD5E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1499" y="725115"/>
            <a:ext cx="2299336" cy="561818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RockScript Server</a:t>
            </a: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>
            <a:off x="1285903" y="1286933"/>
            <a:ext cx="0" cy="3996267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136235" y="725115"/>
            <a:ext cx="2299336" cy="5618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RockScript API user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285903" y="2175655"/>
            <a:ext cx="2545264" cy="24625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0" name="TextBox 29"/>
          <p:cNvSpPr txBox="1"/>
          <p:nvPr/>
        </p:nvSpPr>
        <p:spPr>
          <a:xfrm>
            <a:off x="1344079" y="1652435"/>
            <a:ext cx="2182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20">
                <a:latin typeface="Courier New"/>
                <a:cs typeface="Courier New"/>
              </a:rPr>
              <a:t>POST /command</a:t>
            </a:r>
          </a:p>
          <a:p>
            <a:r>
              <a:rPr lang="en-US" sz="1400" b="1" spc="-20">
                <a:latin typeface="Courier New"/>
                <a:cs typeface="Courier New"/>
              </a:rPr>
              <a:t>{startScript:{...}}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06981" y="2397906"/>
            <a:ext cx="3655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20">
                <a:latin typeface="Courier New"/>
                <a:cs typeface="Courier New"/>
              </a:rPr>
              <a:t>1) POST /import-url/function-name</a:t>
            </a:r>
          </a:p>
          <a:p>
            <a:r>
              <a:rPr lang="en-US" sz="1400" b="1" spc="-20">
                <a:latin typeface="Courier New"/>
                <a:cs typeface="Courier New"/>
              </a:rPr>
              <a:t>   {...service-function-input...}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23529" y="2964470"/>
            <a:ext cx="376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20">
                <a:latin typeface="Courier New"/>
                <a:cs typeface="Courier New"/>
              </a:rPr>
              <a:t>   {...service-function-output...}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23529" y="4128995"/>
            <a:ext cx="2498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20">
                <a:latin typeface="Courier New"/>
                <a:cs typeface="Courier New"/>
              </a:rPr>
              <a:t>2) POST /commands</a:t>
            </a:r>
          </a:p>
          <a:p>
            <a:r>
              <a:rPr lang="en-US" sz="1400" b="1" spc="-20">
                <a:latin typeface="Courier New"/>
                <a:cs typeface="Courier New"/>
              </a:rPr>
              <a:t>   {endFunction:{...}}</a:t>
            </a:r>
          </a:p>
        </p:txBody>
      </p:sp>
    </p:spTree>
    <p:extLst>
      <p:ext uri="{BB962C8B-B14F-4D97-AF65-F5344CB8AC3E}">
        <p14:creationId xmlns:p14="http://schemas.microsoft.com/office/powerpoint/2010/main" val="81381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797" y="1180891"/>
            <a:ext cx="1411461" cy="419120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Clients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054" y="1180891"/>
            <a:ext cx="3581846" cy="419120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Your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250597" y="1180891"/>
            <a:ext cx="1411461" cy="419120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Services </a:t>
            </a:r>
          </a:p>
          <a:p>
            <a:pPr algn="ctr"/>
            <a:r>
              <a:rPr lang="en-US" sz="2400">
                <a:latin typeface="Open Sans"/>
                <a:cs typeface="Open Sans"/>
              </a:rPr>
              <a:t>used</a:t>
            </a:r>
          </a:p>
        </p:txBody>
      </p:sp>
      <p:sp>
        <p:nvSpPr>
          <p:cNvPr id="9" name="Rectangle 8"/>
          <p:cNvSpPr/>
          <p:nvPr/>
        </p:nvSpPr>
        <p:spPr>
          <a:xfrm>
            <a:off x="2654300" y="2014734"/>
            <a:ext cx="953158" cy="29083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solidFill>
                  <a:schemeClr val="tx1"/>
                </a:solidFill>
                <a:latin typeface="Open Sans"/>
                <a:cs typeface="Open Sans"/>
              </a:rPr>
              <a:t>API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0800" y="2014734"/>
            <a:ext cx="1308100" cy="29083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solidFill>
                  <a:schemeClr val="tx1"/>
                </a:solidFill>
                <a:latin typeface="Open Sans"/>
                <a:cs typeface="Open Sans"/>
              </a:rPr>
              <a:t>Rock</a:t>
            </a:r>
          </a:p>
          <a:p>
            <a:pPr algn="ctr"/>
            <a:r>
              <a:rPr lang="en-US" sz="2400">
                <a:solidFill>
                  <a:schemeClr val="tx1"/>
                </a:solidFill>
                <a:latin typeface="Open Sans"/>
                <a:cs typeface="Open Sans"/>
              </a:rPr>
              <a:t>Scripts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984117" y="3033516"/>
            <a:ext cx="807178" cy="587768"/>
          </a:xfrm>
          <a:prstGeom prst="rightArrow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303719" y="3033516"/>
            <a:ext cx="807178" cy="587768"/>
          </a:xfrm>
          <a:prstGeom prst="rightArrow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026198" y="1050545"/>
            <a:ext cx="1242872" cy="3665388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>
                <a:latin typeface="Open Sans"/>
                <a:cs typeface="Open Sans"/>
              </a:rPr>
              <a:t>Clients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9048" y="1050545"/>
            <a:ext cx="1509193" cy="3665388"/>
          </a:xfrm>
          <a:prstGeom prst="rect">
            <a:avLst/>
          </a:prstGeom>
          <a:solidFill>
            <a:srgbClr val="DD5E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>
                <a:latin typeface="Open Sans"/>
                <a:cs typeface="Open Sans"/>
              </a:rPr>
              <a:t>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0199" y="2386714"/>
            <a:ext cx="1327268" cy="563769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400">
                <a:latin typeface="Open Sans"/>
                <a:cs typeface="Open Sans"/>
              </a:rPr>
              <a:t>Commands</a:t>
            </a:r>
            <a:endParaRPr lang="en-US" sz="140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0199" y="1644485"/>
            <a:ext cx="1327268" cy="563769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400">
                <a:latin typeface="Open Sans"/>
                <a:cs typeface="Open Sans"/>
              </a:rPr>
              <a:t>Queries</a:t>
            </a:r>
            <a:endParaRPr lang="en-US" sz="1400">
              <a:latin typeface="Open Sans"/>
              <a:cs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0199" y="3119000"/>
            <a:ext cx="1327268" cy="563769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400">
                <a:latin typeface="Open Sans"/>
                <a:cs typeface="Open Sans"/>
              </a:rPr>
              <a:t>Events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53733" y="1932841"/>
            <a:ext cx="609602" cy="0"/>
          </a:xfrm>
          <a:prstGeom prst="straightConnector1">
            <a:avLst/>
          </a:prstGeom>
          <a:ln w="28575" cmpd="sng">
            <a:solidFill>
              <a:srgbClr val="3F80CD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53733" y="2558533"/>
            <a:ext cx="609600" cy="0"/>
          </a:xfrm>
          <a:prstGeom prst="straightConnector1">
            <a:avLst/>
          </a:prstGeom>
          <a:ln w="28575" cmpd="sng">
            <a:solidFill>
              <a:srgbClr val="3F80CD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353733" y="2813372"/>
            <a:ext cx="609600" cy="0"/>
          </a:xfrm>
          <a:prstGeom prst="straightConnector1">
            <a:avLst/>
          </a:prstGeom>
          <a:ln w="28575" cmpd="sng">
            <a:solidFill>
              <a:srgbClr val="3F80CD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282267" y="1050545"/>
            <a:ext cx="1811871" cy="36653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>
                <a:latin typeface="Open Sans"/>
                <a:cs typeface="Open Sans"/>
              </a:rPr>
              <a:t>Dependencies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201508" y="3033196"/>
            <a:ext cx="725159" cy="0"/>
          </a:xfrm>
          <a:prstGeom prst="straightConnector1">
            <a:avLst/>
          </a:prstGeom>
          <a:ln w="28575" cmpd="sng">
            <a:solidFill>
              <a:srgbClr val="DD5E17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2353733" y="3425419"/>
            <a:ext cx="609601" cy="0"/>
          </a:xfrm>
          <a:prstGeom prst="straightConnector1">
            <a:avLst/>
          </a:prstGeom>
          <a:ln w="28575" cmpd="sng">
            <a:solidFill>
              <a:srgbClr val="3F80CD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201508" y="2304190"/>
            <a:ext cx="725159" cy="0"/>
          </a:xfrm>
          <a:prstGeom prst="straightConnector1">
            <a:avLst/>
          </a:prstGeom>
          <a:ln w="28575" cmpd="sng">
            <a:solidFill>
              <a:srgbClr val="DD5E17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857128" y="3933117"/>
            <a:ext cx="1555750" cy="5594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400">
                <a:latin typeface="Open Sans"/>
                <a:cs typeface="Open Sans"/>
              </a:rPr>
              <a:t>Events from dependencies</a:t>
            </a:r>
            <a:endParaRPr lang="en-US" sz="1400">
              <a:latin typeface="Open Sans"/>
              <a:cs typeface="Open San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021197" y="1838078"/>
            <a:ext cx="470441" cy="189525"/>
          </a:xfrm>
          <a:prstGeom prst="rect">
            <a:avLst/>
          </a:prstGeom>
          <a:solidFill>
            <a:schemeClr val="bg1"/>
          </a:solidFill>
          <a:ln>
            <a:solidFill>
              <a:srgbClr val="DD5E1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Open Sans"/>
                <a:cs typeface="Open San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b="1">
                <a:solidFill>
                  <a:srgbClr val="DD5E17"/>
                </a:solidFill>
              </a:rPr>
              <a:t>HTTP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021197" y="2469274"/>
            <a:ext cx="470441" cy="189525"/>
          </a:xfrm>
          <a:prstGeom prst="rect">
            <a:avLst/>
          </a:prstGeom>
          <a:solidFill>
            <a:schemeClr val="bg1"/>
          </a:solidFill>
          <a:ln>
            <a:solidFill>
              <a:srgbClr val="DD5E1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Open Sans"/>
                <a:cs typeface="Open San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b="1">
                <a:solidFill>
                  <a:srgbClr val="DD5E17"/>
                </a:solidFill>
              </a:rPr>
              <a:t>HTTP</a:t>
            </a:r>
          </a:p>
        </p:txBody>
      </p:sp>
      <p:sp>
        <p:nvSpPr>
          <p:cNvPr id="115" name="Can 114"/>
          <p:cNvSpPr/>
          <p:nvPr/>
        </p:nvSpPr>
        <p:spPr>
          <a:xfrm rot="16200000">
            <a:off x="3147725" y="3206570"/>
            <a:ext cx="189525" cy="442578"/>
          </a:xfrm>
          <a:prstGeom prst="can">
            <a:avLst>
              <a:gd name="adj" fmla="val 36168"/>
            </a:avLst>
          </a:prstGeom>
          <a:solidFill>
            <a:schemeClr val="bg1"/>
          </a:solidFill>
          <a:ln>
            <a:solidFill>
              <a:srgbClr val="DD5E1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36000" tIns="0" rIns="0" bIns="0" rtlCol="0" anchor="ctr"/>
          <a:lstStyle/>
          <a:p>
            <a:pPr algn="ctr"/>
            <a:r>
              <a:rPr lang="en-US" sz="1100" b="1">
                <a:solidFill>
                  <a:srgbClr val="DD5E17"/>
                </a:solidFill>
                <a:latin typeface="Open Sans"/>
                <a:cs typeface="Open Sans"/>
              </a:rPr>
              <a:t>Q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 flipH="1">
            <a:off x="5785317" y="4212819"/>
            <a:ext cx="419079" cy="0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001067" y="2198506"/>
            <a:ext cx="470441" cy="1895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Open Sans"/>
                <a:cs typeface="Open San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HTTP</a:t>
            </a:r>
          </a:p>
        </p:txBody>
      </p:sp>
      <p:sp>
        <p:nvSpPr>
          <p:cNvPr id="130" name="Can 129"/>
          <p:cNvSpPr/>
          <p:nvPr/>
        </p:nvSpPr>
        <p:spPr>
          <a:xfrm rot="16200000">
            <a:off x="3147726" y="2592082"/>
            <a:ext cx="189525" cy="442578"/>
          </a:xfrm>
          <a:prstGeom prst="can">
            <a:avLst>
              <a:gd name="adj" fmla="val 36168"/>
            </a:avLst>
          </a:prstGeom>
          <a:solidFill>
            <a:schemeClr val="bg1"/>
          </a:solidFill>
          <a:ln>
            <a:solidFill>
              <a:srgbClr val="DD5E1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36000" tIns="0" rIns="0" bIns="0" rtlCol="0" anchor="ctr"/>
          <a:lstStyle/>
          <a:p>
            <a:pPr algn="ctr"/>
            <a:r>
              <a:rPr lang="en-US" sz="1100" b="1">
                <a:solidFill>
                  <a:srgbClr val="DD5E17"/>
                </a:solidFill>
                <a:latin typeface="Open Sans"/>
                <a:cs typeface="Open Sans"/>
              </a:rPr>
              <a:t>Q</a:t>
            </a:r>
          </a:p>
        </p:txBody>
      </p:sp>
      <p:sp>
        <p:nvSpPr>
          <p:cNvPr id="131" name="Can 130"/>
          <p:cNvSpPr/>
          <p:nvPr/>
        </p:nvSpPr>
        <p:spPr>
          <a:xfrm rot="16200000">
            <a:off x="5403744" y="3991529"/>
            <a:ext cx="189525" cy="442578"/>
          </a:xfrm>
          <a:prstGeom prst="can">
            <a:avLst>
              <a:gd name="adj" fmla="val 3616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36000" tIns="0" rIns="0" bIns="0" rtlCol="0" anchor="ctr"/>
          <a:lstStyle/>
          <a:p>
            <a:pPr algn="ctr"/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Q</a:t>
            </a:r>
          </a:p>
        </p:txBody>
      </p:sp>
      <p:sp>
        <p:nvSpPr>
          <p:cNvPr id="133" name="Can 132"/>
          <p:cNvSpPr/>
          <p:nvPr/>
        </p:nvSpPr>
        <p:spPr>
          <a:xfrm rot="5400000" flipH="1">
            <a:off x="6127593" y="2802948"/>
            <a:ext cx="189525" cy="442578"/>
          </a:xfrm>
          <a:prstGeom prst="can">
            <a:avLst>
              <a:gd name="adj" fmla="val 3616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0" tIns="0" rIns="36000" bIns="0" rtlCol="0" anchor="ctr"/>
          <a:lstStyle/>
          <a:p>
            <a:pPr algn="ctr"/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24507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86F9E"/>
      </a:accent1>
      <a:accent2>
        <a:srgbClr val="DD5E17"/>
      </a:accent2>
      <a:accent3>
        <a:srgbClr val="C57A06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27278</TotalTime>
  <Words>512</Words>
  <Application>Microsoft Macintosh PowerPoint</Application>
  <PresentationFormat>On-screen Show (4:3)</PresentationFormat>
  <Paragraphs>123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Alfresco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RockScript.io</dc:title>
  <dc:creator>Tom Baeyens</dc:creator>
  <cp:lastModifiedBy>Tom Baeyens</cp:lastModifiedBy>
  <cp:revision>191</cp:revision>
  <dcterms:created xsi:type="dcterms:W3CDTF">2017-10-27T05:56:37Z</dcterms:created>
  <dcterms:modified xsi:type="dcterms:W3CDTF">2018-01-11T07:00:48Z</dcterms:modified>
</cp:coreProperties>
</file>